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2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25E9-F28B-4A23-9E3C-1F042F1EC08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2AC8-8C3F-4404-B5CE-410A3FE8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2" y="2543819"/>
            <a:ext cx="7853138" cy="4290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5" y="0"/>
            <a:ext cx="3463259" cy="4476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56127"/>
            <a:ext cx="474617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of Adapted Version Children’s Intervention Rating Profile Scoring Tool</a:t>
            </a:r>
          </a:p>
        </p:txBody>
      </p:sp>
      <p:pic>
        <p:nvPicPr>
          <p:cNvPr id="5" name="Overview of Adapted CIR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0" end="0.317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8399" y="980042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4121" y="4476359"/>
            <a:ext cx="1120588" cy="198975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8370143">
            <a:off x="2741910" y="333347"/>
            <a:ext cx="1176288" cy="690283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74709" y="4476359"/>
            <a:ext cx="1129497" cy="198975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199" y="1623378"/>
            <a:ext cx="4572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further support, please see the document 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Validity Adapted Scoring Guide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 visual step-by-step breakdown of using the CIRP Scoring Tool.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35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University of Kansas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Johl, Liane Elizabeth</dc:creator>
  <cp:lastModifiedBy>Swogger, Emily Dawn</cp:lastModifiedBy>
  <cp:revision>15</cp:revision>
  <dcterms:created xsi:type="dcterms:W3CDTF">2015-07-31T17:47:49Z</dcterms:created>
  <dcterms:modified xsi:type="dcterms:W3CDTF">2015-07-31T21:06:48Z</dcterms:modified>
</cp:coreProperties>
</file>