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1"/>
  </p:notesMasterIdLst>
  <p:handoutMasterIdLst>
    <p:handoutMasterId r:id="rId102"/>
  </p:handoutMasterIdLst>
  <p:sldIdLst>
    <p:sldId id="257" r:id="rId5"/>
    <p:sldId id="1304" r:id="rId6"/>
    <p:sldId id="1322" r:id="rId7"/>
    <p:sldId id="777" r:id="rId8"/>
    <p:sldId id="1439" r:id="rId9"/>
    <p:sldId id="1438" r:id="rId10"/>
    <p:sldId id="258" r:id="rId11"/>
    <p:sldId id="1315" r:id="rId12"/>
    <p:sldId id="264" r:id="rId13"/>
    <p:sldId id="270" r:id="rId14"/>
    <p:sldId id="1592" r:id="rId15"/>
    <p:sldId id="1548" r:id="rId16"/>
    <p:sldId id="1566" r:id="rId17"/>
    <p:sldId id="1567" r:id="rId18"/>
    <p:sldId id="1568" r:id="rId19"/>
    <p:sldId id="1544" r:id="rId20"/>
    <p:sldId id="1570" r:id="rId21"/>
    <p:sldId id="1569" r:id="rId22"/>
    <p:sldId id="259" r:id="rId23"/>
    <p:sldId id="1317" r:id="rId24"/>
    <p:sldId id="1318" r:id="rId25"/>
    <p:sldId id="1320" r:id="rId26"/>
    <p:sldId id="1321" r:id="rId27"/>
    <p:sldId id="1331" r:id="rId28"/>
    <p:sldId id="1330" r:id="rId29"/>
    <p:sldId id="1332" r:id="rId30"/>
    <p:sldId id="1333" r:id="rId31"/>
    <p:sldId id="1334" r:id="rId32"/>
    <p:sldId id="1319" r:id="rId33"/>
    <p:sldId id="1368" r:id="rId34"/>
    <p:sldId id="1571" r:id="rId35"/>
    <p:sldId id="1572" r:id="rId36"/>
    <p:sldId id="1573" r:id="rId37"/>
    <p:sldId id="317" r:id="rId38"/>
    <p:sldId id="318" r:id="rId39"/>
    <p:sldId id="1375" r:id="rId40"/>
    <p:sldId id="1576" r:id="rId41"/>
    <p:sldId id="1577" r:id="rId42"/>
    <p:sldId id="1575" r:id="rId43"/>
    <p:sldId id="1578" r:id="rId44"/>
    <p:sldId id="1581" r:id="rId45"/>
    <p:sldId id="1579" r:id="rId46"/>
    <p:sldId id="1580" r:id="rId47"/>
    <p:sldId id="1582" r:id="rId48"/>
    <p:sldId id="1583" r:id="rId49"/>
    <p:sldId id="1584" r:id="rId50"/>
    <p:sldId id="260" r:id="rId51"/>
    <p:sldId id="1378" r:id="rId52"/>
    <p:sldId id="277" r:id="rId53"/>
    <p:sldId id="276" r:id="rId54"/>
    <p:sldId id="1431" r:id="rId55"/>
    <p:sldId id="283" r:id="rId56"/>
    <p:sldId id="1379" r:id="rId57"/>
    <p:sldId id="1396" r:id="rId58"/>
    <p:sldId id="286" r:id="rId59"/>
    <p:sldId id="293" r:id="rId60"/>
    <p:sldId id="287" r:id="rId61"/>
    <p:sldId id="292" r:id="rId62"/>
    <p:sldId id="294" r:id="rId63"/>
    <p:sldId id="1380" r:id="rId64"/>
    <p:sldId id="298" r:id="rId65"/>
    <p:sldId id="290" r:id="rId66"/>
    <p:sldId id="1432" r:id="rId67"/>
    <p:sldId id="1382" r:id="rId68"/>
    <p:sldId id="1591" r:id="rId69"/>
    <p:sldId id="261" r:id="rId70"/>
    <p:sldId id="1589" r:id="rId71"/>
    <p:sldId id="1590" r:id="rId72"/>
    <p:sldId id="1425" r:id="rId73"/>
    <p:sldId id="1585" r:id="rId74"/>
    <p:sldId id="1586" r:id="rId75"/>
    <p:sldId id="1587" r:id="rId76"/>
    <p:sldId id="1588" r:id="rId77"/>
    <p:sldId id="1426" r:id="rId78"/>
    <p:sldId id="281" r:id="rId79"/>
    <p:sldId id="1400" r:id="rId80"/>
    <p:sldId id="1412" r:id="rId81"/>
    <p:sldId id="282" r:id="rId82"/>
    <p:sldId id="1411" r:id="rId83"/>
    <p:sldId id="1413" r:id="rId84"/>
    <p:sldId id="1441" r:id="rId85"/>
    <p:sldId id="1528" r:id="rId86"/>
    <p:sldId id="1534" r:id="rId87"/>
    <p:sldId id="1536" r:id="rId88"/>
    <p:sldId id="1537" r:id="rId89"/>
    <p:sldId id="1535" r:id="rId90"/>
    <p:sldId id="1538" r:id="rId91"/>
    <p:sldId id="1539" r:id="rId92"/>
    <p:sldId id="1541" r:id="rId93"/>
    <p:sldId id="1542" r:id="rId94"/>
    <p:sldId id="1543" r:id="rId95"/>
    <p:sldId id="263" r:id="rId96"/>
    <p:sldId id="1173" r:id="rId97"/>
    <p:sldId id="1429" r:id="rId98"/>
    <p:sldId id="1430" r:id="rId99"/>
    <p:sldId id="1415"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DBF1059-F1D4-4B12-B3BD-528D52C1F606}">
          <p14:sldIdLst>
            <p14:sldId id="257"/>
            <p14:sldId id="1304"/>
            <p14:sldId id="1322"/>
            <p14:sldId id="777"/>
            <p14:sldId id="1439"/>
            <p14:sldId id="1438"/>
          </p14:sldIdLst>
        </p14:section>
        <p14:section name="Welcome and Introduction: Classroom management to facilitate instruction" id="{B35D4A66-8247-4461-B27B-61BA41E9C06F}">
          <p14:sldIdLst>
            <p14:sldId id="258"/>
            <p14:sldId id="1315"/>
            <p14:sldId id="264"/>
            <p14:sldId id="270"/>
            <p14:sldId id="1592"/>
            <p14:sldId id="1548"/>
            <p14:sldId id="1566"/>
            <p14:sldId id="1567"/>
            <p14:sldId id="1568"/>
            <p14:sldId id="1544"/>
            <p14:sldId id="1570"/>
            <p14:sldId id="1569"/>
          </p14:sldIdLst>
        </p14:section>
        <p14:section name="Teaching Expectations" id="{27C7E2C0-7422-4BD9-88FD-8FF84C3FC632}">
          <p14:sldIdLst>
            <p14:sldId id="259"/>
            <p14:sldId id="1317"/>
            <p14:sldId id="1318"/>
            <p14:sldId id="1320"/>
            <p14:sldId id="1321"/>
            <p14:sldId id="1331"/>
            <p14:sldId id="1330"/>
            <p14:sldId id="1332"/>
            <p14:sldId id="1333"/>
            <p14:sldId id="1334"/>
            <p14:sldId id="1319"/>
            <p14:sldId id="1368"/>
            <p14:sldId id="1571"/>
            <p14:sldId id="1572"/>
            <p14:sldId id="1573"/>
            <p14:sldId id="317"/>
            <p14:sldId id="318"/>
            <p14:sldId id="1375"/>
            <p14:sldId id="1576"/>
            <p14:sldId id="1577"/>
            <p14:sldId id="1575"/>
            <p14:sldId id="1578"/>
            <p14:sldId id="1581"/>
            <p14:sldId id="1579"/>
            <p14:sldId id="1580"/>
            <p14:sldId id="1582"/>
            <p14:sldId id="1583"/>
            <p14:sldId id="1584"/>
          </p14:sldIdLst>
        </p14:section>
        <p14:section name="Reinforcing Students' Beahvior" id="{4A6D11EB-8212-4B24-9D05-D0ABC8853FB7}">
          <p14:sldIdLst>
            <p14:sldId id="260"/>
            <p14:sldId id="1378"/>
            <p14:sldId id="277"/>
            <p14:sldId id="276"/>
            <p14:sldId id="1431"/>
            <p14:sldId id="283"/>
            <p14:sldId id="1379"/>
            <p14:sldId id="1396"/>
            <p14:sldId id="286"/>
            <p14:sldId id="293"/>
            <p14:sldId id="287"/>
            <p14:sldId id="292"/>
            <p14:sldId id="294"/>
            <p14:sldId id="1380"/>
            <p14:sldId id="298"/>
            <p14:sldId id="290"/>
            <p14:sldId id="1432"/>
            <p14:sldId id="1382"/>
            <p14:sldId id="1591"/>
          </p14:sldIdLst>
        </p14:section>
        <p14:section name="Responding to Challenging Behaviors" id="{89D4099D-F199-46CA-8F4D-46F0EC31A008}">
          <p14:sldIdLst>
            <p14:sldId id="261"/>
            <p14:sldId id="1589"/>
            <p14:sldId id="1590"/>
            <p14:sldId id="1425"/>
            <p14:sldId id="1585"/>
            <p14:sldId id="1586"/>
            <p14:sldId id="1587"/>
            <p14:sldId id="1588"/>
            <p14:sldId id="1426"/>
            <p14:sldId id="281"/>
            <p14:sldId id="1400"/>
            <p14:sldId id="1412"/>
            <p14:sldId id="282"/>
            <p14:sldId id="1411"/>
            <p14:sldId id="1413"/>
          </p14:sldIdLst>
        </p14:section>
        <p14:section name="Providing Resources for Families" id="{41D7D13D-0732-4412-A42A-9AF96B415613}">
          <p14:sldIdLst>
            <p14:sldId id="1441"/>
            <p14:sldId id="1528"/>
            <p14:sldId id="1534"/>
            <p14:sldId id="1536"/>
            <p14:sldId id="1537"/>
            <p14:sldId id="1535"/>
            <p14:sldId id="1538"/>
            <p14:sldId id="1539"/>
            <p14:sldId id="1541"/>
            <p14:sldId id="1542"/>
            <p14:sldId id="1543"/>
          </p14:sldIdLst>
        </p14:section>
        <p14:section name="Looking Ahead" id="{DD5A6234-D354-4F47-B73E-414AE93DCB51}">
          <p14:sldIdLst>
            <p14:sldId id="263"/>
            <p14:sldId id="1173"/>
            <p14:sldId id="1429"/>
            <p14:sldId id="1430"/>
            <p14:sldId id="14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B34A"/>
    <a:srgbClr val="DDDDFF"/>
    <a:srgbClr val="AFAFFF"/>
    <a:srgbClr val="F6CD08"/>
    <a:srgbClr val="356D3C"/>
    <a:srgbClr val="CEDCEA"/>
    <a:srgbClr val="FFFFFF"/>
    <a:srgbClr val="D3E2D3"/>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B07D8-EF8E-4B33-A70E-F29C1A6AF6AA}" v="667" dt="2021-11-04T19:16:01.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1997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FB1BD5EC-20B0-4F08-B846-C14A86CCB6C9}"/>
    <pc:docChg chg="custSel addSld delSld modSld modSection">
      <pc:chgData name="Lane, Kathleen" userId="d8586a00-d571-4eeb-bfc3-f42bf250439e" providerId="ADAL" clId="{FB1BD5EC-20B0-4F08-B846-C14A86CCB6C9}" dt="2021-11-03T20:23:59.598" v="161"/>
      <pc:docMkLst>
        <pc:docMk/>
      </pc:docMkLst>
      <pc:sldChg chg="modSp mod">
        <pc:chgData name="Lane, Kathleen" userId="d8586a00-d571-4eeb-bfc3-f42bf250439e" providerId="ADAL" clId="{FB1BD5EC-20B0-4F08-B846-C14A86CCB6C9}" dt="2021-11-03T20:06:32.724" v="14" actId="20577"/>
        <pc:sldMkLst>
          <pc:docMk/>
          <pc:sldMk cId="25972479" sldId="257"/>
        </pc:sldMkLst>
        <pc:spChg chg="mod">
          <ac:chgData name="Lane, Kathleen" userId="d8586a00-d571-4eeb-bfc3-f42bf250439e" providerId="ADAL" clId="{FB1BD5EC-20B0-4F08-B846-C14A86CCB6C9}" dt="2021-11-03T20:06:32.724" v="14" actId="20577"/>
          <ac:spMkLst>
            <pc:docMk/>
            <pc:sldMk cId="25972479" sldId="257"/>
            <ac:spMk id="5" creationId="{6F14E7DB-DE9B-8E48-A42B-E922B410B0C7}"/>
          </ac:spMkLst>
        </pc:spChg>
      </pc:sldChg>
      <pc:sldChg chg="add">
        <pc:chgData name="Lane, Kathleen" userId="d8586a00-d571-4eeb-bfc3-f42bf250439e" providerId="ADAL" clId="{FB1BD5EC-20B0-4F08-B846-C14A86CCB6C9}" dt="2021-11-03T20:23:59.598" v="161"/>
        <pc:sldMkLst>
          <pc:docMk/>
          <pc:sldMk cId="4276775244" sldId="270"/>
        </pc:sldMkLst>
      </pc:sldChg>
      <pc:sldChg chg="del">
        <pc:chgData name="Lane, Kathleen" userId="d8586a00-d571-4eeb-bfc3-f42bf250439e" providerId="ADAL" clId="{FB1BD5EC-20B0-4F08-B846-C14A86CCB6C9}" dt="2021-11-03T20:11:32.391" v="19" actId="47"/>
        <pc:sldMkLst>
          <pc:docMk/>
          <pc:sldMk cId="1222509459" sldId="1392"/>
        </pc:sldMkLst>
      </pc:sldChg>
      <pc:sldChg chg="del">
        <pc:chgData name="Lane, Kathleen" userId="d8586a00-d571-4eeb-bfc3-f42bf250439e" providerId="ADAL" clId="{FB1BD5EC-20B0-4F08-B846-C14A86CCB6C9}" dt="2021-11-03T20:20:55.146" v="158" actId="47"/>
        <pc:sldMkLst>
          <pc:docMk/>
          <pc:sldMk cId="349352035" sldId="1531"/>
        </pc:sldMkLst>
      </pc:sldChg>
      <pc:sldChg chg="del">
        <pc:chgData name="Lane, Kathleen" userId="d8586a00-d571-4eeb-bfc3-f42bf250439e" providerId="ADAL" clId="{FB1BD5EC-20B0-4F08-B846-C14A86CCB6C9}" dt="2021-11-03T20:20:58.266" v="159" actId="47"/>
        <pc:sldMkLst>
          <pc:docMk/>
          <pc:sldMk cId="4104400986" sldId="1532"/>
        </pc:sldMkLst>
      </pc:sldChg>
      <pc:sldChg chg="del">
        <pc:chgData name="Lane, Kathleen" userId="d8586a00-d571-4eeb-bfc3-f42bf250439e" providerId="ADAL" clId="{FB1BD5EC-20B0-4F08-B846-C14A86CCB6C9}" dt="2021-11-03T20:21:00.508" v="160" actId="47"/>
        <pc:sldMkLst>
          <pc:docMk/>
          <pc:sldMk cId="2806239236" sldId="1533"/>
        </pc:sldMkLst>
      </pc:sldChg>
      <pc:sldChg chg="modSp mod">
        <pc:chgData name="Lane, Kathleen" userId="d8586a00-d571-4eeb-bfc3-f42bf250439e" providerId="ADAL" clId="{FB1BD5EC-20B0-4F08-B846-C14A86CCB6C9}" dt="2021-11-03T20:13:05.108" v="157" actId="403"/>
        <pc:sldMkLst>
          <pc:docMk/>
          <pc:sldMk cId="2052685669" sldId="1591"/>
        </pc:sldMkLst>
        <pc:graphicFrameChg chg="mod modGraphic">
          <ac:chgData name="Lane, Kathleen" userId="d8586a00-d571-4eeb-bfc3-f42bf250439e" providerId="ADAL" clId="{FB1BD5EC-20B0-4F08-B846-C14A86CCB6C9}" dt="2021-11-03T20:13:05.108" v="157" actId="403"/>
          <ac:graphicFrameMkLst>
            <pc:docMk/>
            <pc:sldMk cId="2052685669" sldId="1591"/>
            <ac:graphicFrameMk id="4" creationId="{27719A9E-C107-4070-90D6-67EE0A02D65C}"/>
          </ac:graphicFrameMkLst>
        </pc:graphicFrameChg>
      </pc:sldChg>
      <pc:sldChg chg="add">
        <pc:chgData name="Lane, Kathleen" userId="d8586a00-d571-4eeb-bfc3-f42bf250439e" providerId="ADAL" clId="{FB1BD5EC-20B0-4F08-B846-C14A86CCB6C9}" dt="2021-11-03T20:23:59.598" v="161"/>
        <pc:sldMkLst>
          <pc:docMk/>
          <pc:sldMk cId="251755131" sldId="1592"/>
        </pc:sldMkLst>
      </pc:sldChg>
    </pc:docChg>
  </pc:docChgLst>
  <pc:docChgLst>
    <pc:chgData name="Becker, Tammy J" userId="S::t288b212@home.ku.edu::33d7af1d-9cdf-4322-a3de-40d7ebca94cd" providerId="AD" clId="Web-{6DEBFF98-3FD7-487C-B146-1CCBB57E9011}"/>
    <pc:docChg chg="addSld delSld modSection">
      <pc:chgData name="Becker, Tammy J" userId="S::t288b212@home.ku.edu::33d7af1d-9cdf-4322-a3de-40d7ebca94cd" providerId="AD" clId="Web-{6DEBFF98-3FD7-487C-B146-1CCBB57E9011}" dt="2021-11-04T19:44:35.661" v="1"/>
      <pc:docMkLst>
        <pc:docMk/>
      </pc:docMkLst>
      <pc:sldChg chg="new del">
        <pc:chgData name="Becker, Tammy J" userId="S::t288b212@home.ku.edu::33d7af1d-9cdf-4322-a3de-40d7ebca94cd" providerId="AD" clId="Web-{6DEBFF98-3FD7-487C-B146-1CCBB57E9011}" dt="2021-11-04T19:44:35.661" v="1"/>
        <pc:sldMkLst>
          <pc:docMk/>
          <pc:sldMk cId="2829791581" sldId="1593"/>
        </pc:sldMkLst>
      </pc:sldChg>
    </pc:docChg>
  </pc:docChgLst>
  <pc:docChgLst>
    <pc:chgData name="Buckman, Mark" userId="143108ed-1948-4344-b71d-df851b3c54dd" providerId="ADAL" clId="{1CCABB41-7EAC-4E85-8F95-48845CA3939C}"/>
    <pc:docChg chg="undo custSel addSld delSld modSld sldOrd modSection">
      <pc:chgData name="Buckman, Mark" userId="143108ed-1948-4344-b71d-df851b3c54dd" providerId="ADAL" clId="{1CCABB41-7EAC-4E85-8F95-48845CA3939C}" dt="2021-11-03T20:16:35.620" v="1148" actId="1076"/>
      <pc:docMkLst>
        <pc:docMk/>
      </pc:docMkLst>
      <pc:sldChg chg="modSp mod">
        <pc:chgData name="Buckman, Mark" userId="143108ed-1948-4344-b71d-df851b3c54dd" providerId="ADAL" clId="{1CCABB41-7EAC-4E85-8F95-48845CA3939C}" dt="2021-11-03T19:52:51.197" v="1092" actId="20577"/>
        <pc:sldMkLst>
          <pc:docMk/>
          <pc:sldMk cId="25972479" sldId="257"/>
        </pc:sldMkLst>
        <pc:spChg chg="mod">
          <ac:chgData name="Buckman, Mark" userId="143108ed-1948-4344-b71d-df851b3c54dd" providerId="ADAL" clId="{1CCABB41-7EAC-4E85-8F95-48845CA3939C}" dt="2021-11-03T19:52:51.197" v="1092" actId="20577"/>
          <ac:spMkLst>
            <pc:docMk/>
            <pc:sldMk cId="25972479" sldId="257"/>
            <ac:spMk id="5" creationId="{6F14E7DB-DE9B-8E48-A42B-E922B410B0C7}"/>
          </ac:spMkLst>
        </pc:spChg>
      </pc:sldChg>
      <pc:sldChg chg="modSp mod">
        <pc:chgData name="Buckman, Mark" userId="143108ed-1948-4344-b71d-df851b3c54dd" providerId="ADAL" clId="{1CCABB41-7EAC-4E85-8F95-48845CA3939C}" dt="2021-11-03T19:40:50.767" v="936" actId="404"/>
        <pc:sldMkLst>
          <pc:docMk/>
          <pc:sldMk cId="3305847262" sldId="260"/>
        </pc:sldMkLst>
        <pc:spChg chg="mod">
          <ac:chgData name="Buckman, Mark" userId="143108ed-1948-4344-b71d-df851b3c54dd" providerId="ADAL" clId="{1CCABB41-7EAC-4E85-8F95-48845CA3939C}" dt="2021-11-03T19:40:50.767" v="936" actId="404"/>
          <ac:spMkLst>
            <pc:docMk/>
            <pc:sldMk cId="3305847262" sldId="260"/>
            <ac:spMk id="2" creationId="{FBCE02C9-C6F0-40AF-8DAF-D4E4266FB930}"/>
          </ac:spMkLst>
        </pc:spChg>
      </pc:sldChg>
      <pc:sldChg chg="modSp mod">
        <pc:chgData name="Buckman, Mark" userId="143108ed-1948-4344-b71d-df851b3c54dd" providerId="ADAL" clId="{1CCABB41-7EAC-4E85-8F95-48845CA3939C}" dt="2021-11-03T19:26:29.528" v="692"/>
        <pc:sldMkLst>
          <pc:docMk/>
          <pc:sldMk cId="2883398064" sldId="261"/>
        </pc:sldMkLst>
        <pc:spChg chg="mod">
          <ac:chgData name="Buckman, Mark" userId="143108ed-1948-4344-b71d-df851b3c54dd" providerId="ADAL" clId="{1CCABB41-7EAC-4E85-8F95-48845CA3939C}" dt="2021-11-03T19:26:29.528" v="692"/>
          <ac:spMkLst>
            <pc:docMk/>
            <pc:sldMk cId="2883398064" sldId="261"/>
            <ac:spMk id="2" creationId="{FBCE02C9-C6F0-40AF-8DAF-D4E4266FB930}"/>
          </ac:spMkLst>
        </pc:spChg>
      </pc:sldChg>
      <pc:sldChg chg="modAnim">
        <pc:chgData name="Buckman, Mark" userId="143108ed-1948-4344-b71d-df851b3c54dd" providerId="ADAL" clId="{1CCABB41-7EAC-4E85-8F95-48845CA3939C}" dt="2021-11-03T18:51:50.387" v="77"/>
        <pc:sldMkLst>
          <pc:docMk/>
          <pc:sldMk cId="21763641" sldId="264"/>
        </pc:sldMkLst>
      </pc:sldChg>
      <pc:sldChg chg="del">
        <pc:chgData name="Buckman, Mark" userId="143108ed-1948-4344-b71d-df851b3c54dd" providerId="ADAL" clId="{1CCABB41-7EAC-4E85-8F95-48845CA3939C}" dt="2021-11-03T19:54:42.218" v="1094" actId="47"/>
        <pc:sldMkLst>
          <pc:docMk/>
          <pc:sldMk cId="2357373378" sldId="269"/>
        </pc:sldMkLst>
      </pc:sldChg>
      <pc:sldChg chg="modSp mod">
        <pc:chgData name="Buckman, Mark" userId="143108ed-1948-4344-b71d-df851b3c54dd" providerId="ADAL" clId="{1CCABB41-7EAC-4E85-8F95-48845CA3939C}" dt="2021-11-03T19:28:29.514" v="693" actId="1076"/>
        <pc:sldMkLst>
          <pc:docMk/>
          <pc:sldMk cId="147622486" sldId="276"/>
        </pc:sldMkLst>
        <pc:spChg chg="mod">
          <ac:chgData name="Buckman, Mark" userId="143108ed-1948-4344-b71d-df851b3c54dd" providerId="ADAL" clId="{1CCABB41-7EAC-4E85-8F95-48845CA3939C}" dt="2021-11-03T19:28:29.514" v="693" actId="1076"/>
          <ac:spMkLst>
            <pc:docMk/>
            <pc:sldMk cId="147622486" sldId="276"/>
            <ac:spMk id="3" creationId="{C6688819-A951-4536-BB71-D921FD76FF78}"/>
          </ac:spMkLst>
        </pc:spChg>
      </pc:sldChg>
      <pc:sldChg chg="modSp mod">
        <pc:chgData name="Buckman, Mark" userId="143108ed-1948-4344-b71d-df851b3c54dd" providerId="ADAL" clId="{1CCABB41-7EAC-4E85-8F95-48845CA3939C}" dt="2021-11-03T19:29:09.182" v="695" actId="207"/>
        <pc:sldMkLst>
          <pc:docMk/>
          <pc:sldMk cId="48896712" sldId="283"/>
        </pc:sldMkLst>
        <pc:graphicFrameChg chg="modGraphic">
          <ac:chgData name="Buckman, Mark" userId="143108ed-1948-4344-b71d-df851b3c54dd" providerId="ADAL" clId="{1CCABB41-7EAC-4E85-8F95-48845CA3939C}" dt="2021-11-03T19:29:09.182" v="695" actId="207"/>
          <ac:graphicFrameMkLst>
            <pc:docMk/>
            <pc:sldMk cId="48896712" sldId="283"/>
            <ac:graphicFrameMk id="20" creationId="{91B7E3B4-5DFD-4909-BF52-1002681F5B61}"/>
          </ac:graphicFrameMkLst>
        </pc:graphicFrameChg>
      </pc:sldChg>
      <pc:sldChg chg="modSp mod">
        <pc:chgData name="Buckman, Mark" userId="143108ed-1948-4344-b71d-df851b3c54dd" providerId="ADAL" clId="{1CCABB41-7EAC-4E85-8F95-48845CA3939C}" dt="2021-11-03T19:31:14.283" v="699" actId="207"/>
        <pc:sldMkLst>
          <pc:docMk/>
          <pc:sldMk cId="3022318177" sldId="286"/>
        </pc:sldMkLst>
        <pc:spChg chg="mod">
          <ac:chgData name="Buckman, Mark" userId="143108ed-1948-4344-b71d-df851b3c54dd" providerId="ADAL" clId="{1CCABB41-7EAC-4E85-8F95-48845CA3939C}" dt="2021-11-03T19:31:14.283" v="699" actId="207"/>
          <ac:spMkLst>
            <pc:docMk/>
            <pc:sldMk cId="3022318177" sldId="286"/>
            <ac:spMk id="6" creationId="{191DD8BE-52D0-4C3D-A1F0-9584F6A20915}"/>
          </ac:spMkLst>
        </pc:spChg>
      </pc:sldChg>
      <pc:sldChg chg="modSp mod">
        <pc:chgData name="Buckman, Mark" userId="143108ed-1948-4344-b71d-df851b3c54dd" providerId="ADAL" clId="{1CCABB41-7EAC-4E85-8F95-48845CA3939C}" dt="2021-11-03T19:31:42.090" v="700" actId="207"/>
        <pc:sldMkLst>
          <pc:docMk/>
          <pc:sldMk cId="3124463162" sldId="293"/>
        </pc:sldMkLst>
        <pc:spChg chg="mod">
          <ac:chgData name="Buckman, Mark" userId="143108ed-1948-4344-b71d-df851b3c54dd" providerId="ADAL" clId="{1CCABB41-7EAC-4E85-8F95-48845CA3939C}" dt="2021-11-03T19:31:42.090" v="700" actId="207"/>
          <ac:spMkLst>
            <pc:docMk/>
            <pc:sldMk cId="3124463162" sldId="293"/>
            <ac:spMk id="2" creationId="{ABBE537B-21D9-4CC6-B6CA-EADCBF1CC32D}"/>
          </ac:spMkLst>
        </pc:spChg>
      </pc:sldChg>
      <pc:sldChg chg="addSp modSp mod ord">
        <pc:chgData name="Buckman, Mark" userId="143108ed-1948-4344-b71d-df851b3c54dd" providerId="ADAL" clId="{1CCABB41-7EAC-4E85-8F95-48845CA3939C}" dt="2021-11-03T19:35:00.717" v="739"/>
        <pc:sldMkLst>
          <pc:docMk/>
          <pc:sldMk cId="1407341388" sldId="298"/>
        </pc:sldMkLst>
        <pc:spChg chg="mod">
          <ac:chgData name="Buckman, Mark" userId="143108ed-1948-4344-b71d-df851b3c54dd" providerId="ADAL" clId="{1CCABB41-7EAC-4E85-8F95-48845CA3939C}" dt="2021-11-03T19:35:00.717" v="739"/>
          <ac:spMkLst>
            <pc:docMk/>
            <pc:sldMk cId="1407341388" sldId="298"/>
            <ac:spMk id="2" creationId="{00000000-0000-0000-0000-000000000000}"/>
          </ac:spMkLst>
        </pc:spChg>
        <pc:spChg chg="mod">
          <ac:chgData name="Buckman, Mark" userId="143108ed-1948-4344-b71d-df851b3c54dd" providerId="ADAL" clId="{1CCABB41-7EAC-4E85-8F95-48845CA3939C}" dt="2021-11-03T19:34:50.698" v="738" actId="121"/>
          <ac:spMkLst>
            <pc:docMk/>
            <pc:sldMk cId="1407341388" sldId="298"/>
            <ac:spMk id="4" creationId="{0A3A73FE-A982-4F5C-ADF5-683B00091FAB}"/>
          </ac:spMkLst>
        </pc:spChg>
        <pc:spChg chg="mod">
          <ac:chgData name="Buckman, Mark" userId="143108ed-1948-4344-b71d-df851b3c54dd" providerId="ADAL" clId="{1CCABB41-7EAC-4E85-8F95-48845CA3939C}" dt="2021-11-03T19:34:02.918" v="715" actId="164"/>
          <ac:spMkLst>
            <pc:docMk/>
            <pc:sldMk cId="1407341388" sldId="298"/>
            <ac:spMk id="7" creationId="{00000000-0000-0000-0000-000000000000}"/>
          </ac:spMkLst>
        </pc:spChg>
        <pc:spChg chg="mod">
          <ac:chgData name="Buckman, Mark" userId="143108ed-1948-4344-b71d-df851b3c54dd" providerId="ADAL" clId="{1CCABB41-7EAC-4E85-8F95-48845CA3939C}" dt="2021-11-03T19:34:02.918" v="715" actId="164"/>
          <ac:spMkLst>
            <pc:docMk/>
            <pc:sldMk cId="1407341388" sldId="298"/>
            <ac:spMk id="12" creationId="{7BE9AFBB-8A1A-4C41-9376-03574941FC6F}"/>
          </ac:spMkLst>
        </pc:spChg>
        <pc:spChg chg="mod">
          <ac:chgData name="Buckman, Mark" userId="143108ed-1948-4344-b71d-df851b3c54dd" providerId="ADAL" clId="{1CCABB41-7EAC-4E85-8F95-48845CA3939C}" dt="2021-11-03T19:34:02.918" v="715" actId="164"/>
          <ac:spMkLst>
            <pc:docMk/>
            <pc:sldMk cId="1407341388" sldId="298"/>
            <ac:spMk id="14" creationId="{18C2E75D-34A1-4333-A503-BEE225367842}"/>
          </ac:spMkLst>
        </pc:spChg>
        <pc:grpChg chg="add mod">
          <ac:chgData name="Buckman, Mark" userId="143108ed-1948-4344-b71d-df851b3c54dd" providerId="ADAL" clId="{1CCABB41-7EAC-4E85-8F95-48845CA3939C}" dt="2021-11-03T19:34:08.901" v="717" actId="164"/>
          <ac:grpSpMkLst>
            <pc:docMk/>
            <pc:sldMk cId="1407341388" sldId="298"/>
            <ac:grpSpMk id="3" creationId="{387B7DAE-56D6-4A33-946F-80FCAAE21EA4}"/>
          </ac:grpSpMkLst>
        </pc:grpChg>
        <pc:grpChg chg="add mod">
          <ac:chgData name="Buckman, Mark" userId="143108ed-1948-4344-b71d-df851b3c54dd" providerId="ADAL" clId="{1CCABB41-7EAC-4E85-8F95-48845CA3939C}" dt="2021-11-03T19:34:25.902" v="718" actId="1076"/>
          <ac:grpSpMkLst>
            <pc:docMk/>
            <pc:sldMk cId="1407341388" sldId="298"/>
            <ac:grpSpMk id="5" creationId="{D01A09BE-B1A5-492D-95FE-14E756808E2E}"/>
          </ac:grpSpMkLst>
        </pc:grpChg>
        <pc:picChg chg="mod">
          <ac:chgData name="Buckman, Mark" userId="143108ed-1948-4344-b71d-df851b3c54dd" providerId="ADAL" clId="{1CCABB41-7EAC-4E85-8F95-48845CA3939C}" dt="2021-11-03T19:34:08.901" v="717" actId="164"/>
          <ac:picMkLst>
            <pc:docMk/>
            <pc:sldMk cId="1407341388" sldId="298"/>
            <ac:picMk id="10" creationId="{740746E4-92E2-4F37-9F39-C0459DCE271A}"/>
          </ac:picMkLst>
        </pc:picChg>
      </pc:sldChg>
      <pc:sldChg chg="del">
        <pc:chgData name="Buckman, Mark" userId="143108ed-1948-4344-b71d-df851b3c54dd" providerId="ADAL" clId="{1CCABB41-7EAC-4E85-8F95-48845CA3939C}" dt="2021-11-03T19:03:00.440" v="205" actId="47"/>
        <pc:sldMkLst>
          <pc:docMk/>
          <pc:sldMk cId="3449911886" sldId="323"/>
        </pc:sldMkLst>
      </pc:sldChg>
      <pc:sldChg chg="del">
        <pc:chgData name="Buckman, Mark" userId="143108ed-1948-4344-b71d-df851b3c54dd" providerId="ADAL" clId="{1CCABB41-7EAC-4E85-8F95-48845CA3939C}" dt="2021-11-03T19:54:42.218" v="1094" actId="47"/>
        <pc:sldMkLst>
          <pc:docMk/>
          <pc:sldMk cId="3700469523" sldId="1178"/>
        </pc:sldMkLst>
      </pc:sldChg>
      <pc:sldChg chg="del">
        <pc:chgData name="Buckman, Mark" userId="143108ed-1948-4344-b71d-df851b3c54dd" providerId="ADAL" clId="{1CCABB41-7EAC-4E85-8F95-48845CA3939C}" dt="2021-11-03T19:30:22.554" v="698" actId="47"/>
        <pc:sldMkLst>
          <pc:docMk/>
          <pc:sldMk cId="3260366329" sldId="1188"/>
        </pc:sldMkLst>
      </pc:sldChg>
      <pc:sldChg chg="del">
        <pc:chgData name="Buckman, Mark" userId="143108ed-1948-4344-b71d-df851b3c54dd" providerId="ADAL" clId="{1CCABB41-7EAC-4E85-8F95-48845CA3939C}" dt="2021-11-03T18:49:44.031" v="0" actId="47"/>
        <pc:sldMkLst>
          <pc:docMk/>
          <pc:sldMk cId="3730273557" sldId="1324"/>
        </pc:sldMkLst>
      </pc:sldChg>
      <pc:sldChg chg="del">
        <pc:chgData name="Buckman, Mark" userId="143108ed-1948-4344-b71d-df851b3c54dd" providerId="ADAL" clId="{1CCABB41-7EAC-4E85-8F95-48845CA3939C}" dt="2021-11-03T18:49:44.031" v="0" actId="47"/>
        <pc:sldMkLst>
          <pc:docMk/>
          <pc:sldMk cId="3580398543" sldId="1325"/>
        </pc:sldMkLst>
      </pc:sldChg>
      <pc:sldChg chg="del">
        <pc:chgData name="Buckman, Mark" userId="143108ed-1948-4344-b71d-df851b3c54dd" providerId="ADAL" clId="{1CCABB41-7EAC-4E85-8F95-48845CA3939C}" dt="2021-11-03T18:49:44.031" v="0" actId="47"/>
        <pc:sldMkLst>
          <pc:docMk/>
          <pc:sldMk cId="2698355988" sldId="1326"/>
        </pc:sldMkLst>
      </pc:sldChg>
      <pc:sldChg chg="del">
        <pc:chgData name="Buckman, Mark" userId="143108ed-1948-4344-b71d-df851b3c54dd" providerId="ADAL" clId="{1CCABB41-7EAC-4E85-8F95-48845CA3939C}" dt="2021-11-03T19:02:10.466" v="191" actId="47"/>
        <pc:sldMkLst>
          <pc:docMk/>
          <pc:sldMk cId="2424311295" sldId="1340"/>
        </pc:sldMkLst>
      </pc:sldChg>
      <pc:sldChg chg="del">
        <pc:chgData name="Buckman, Mark" userId="143108ed-1948-4344-b71d-df851b3c54dd" providerId="ADAL" clId="{1CCABB41-7EAC-4E85-8F95-48845CA3939C}" dt="2021-11-03T19:02:10.466" v="191" actId="47"/>
        <pc:sldMkLst>
          <pc:docMk/>
          <pc:sldMk cId="1406605081" sldId="1352"/>
        </pc:sldMkLst>
      </pc:sldChg>
      <pc:sldChg chg="del">
        <pc:chgData name="Buckman, Mark" userId="143108ed-1948-4344-b71d-df851b3c54dd" providerId="ADAL" clId="{1CCABB41-7EAC-4E85-8F95-48845CA3939C}" dt="2021-11-03T19:02:10.466" v="191" actId="47"/>
        <pc:sldMkLst>
          <pc:docMk/>
          <pc:sldMk cId="1901234670" sldId="1367"/>
        </pc:sldMkLst>
      </pc:sldChg>
      <pc:sldChg chg="addSp delSp modSp mod">
        <pc:chgData name="Buckman, Mark" userId="143108ed-1948-4344-b71d-df851b3c54dd" providerId="ADAL" clId="{1CCABB41-7EAC-4E85-8F95-48845CA3939C}" dt="2021-11-03T19:09:32.506" v="259" actId="6549"/>
        <pc:sldMkLst>
          <pc:docMk/>
          <pc:sldMk cId="31373131" sldId="1368"/>
        </pc:sldMkLst>
        <pc:spChg chg="mod">
          <ac:chgData name="Buckman, Mark" userId="143108ed-1948-4344-b71d-df851b3c54dd" providerId="ADAL" clId="{1CCABB41-7EAC-4E85-8F95-48845CA3939C}" dt="2021-11-03T19:09:32.506" v="259" actId="6549"/>
          <ac:spMkLst>
            <pc:docMk/>
            <pc:sldMk cId="31373131" sldId="1368"/>
            <ac:spMk id="2" creationId="{5C2DCDE9-570C-4C68-980E-B69696380852}"/>
          </ac:spMkLst>
        </pc:spChg>
        <pc:spChg chg="mod">
          <ac:chgData name="Buckman, Mark" userId="143108ed-1948-4344-b71d-df851b3c54dd" providerId="ADAL" clId="{1CCABB41-7EAC-4E85-8F95-48845CA3939C}" dt="2021-11-03T18:55:13.693" v="122" actId="207"/>
          <ac:spMkLst>
            <pc:docMk/>
            <pc:sldMk cId="31373131" sldId="1368"/>
            <ac:spMk id="3" creationId="{54939249-B91A-488B-947C-41F181FA5F38}"/>
          </ac:spMkLst>
        </pc:spChg>
        <pc:picChg chg="mod">
          <ac:chgData name="Buckman, Mark" userId="143108ed-1948-4344-b71d-df851b3c54dd" providerId="ADAL" clId="{1CCABB41-7EAC-4E85-8F95-48845CA3939C}" dt="2021-11-03T18:54:34.268" v="114" actId="1076"/>
          <ac:picMkLst>
            <pc:docMk/>
            <pc:sldMk cId="31373131" sldId="1368"/>
            <ac:picMk id="5" creationId="{762EF542-99F4-4C51-B3C1-4A4FFCD32DB3}"/>
          </ac:picMkLst>
        </pc:picChg>
        <pc:picChg chg="del mod">
          <ac:chgData name="Buckman, Mark" userId="143108ed-1948-4344-b71d-df851b3c54dd" providerId="ADAL" clId="{1CCABB41-7EAC-4E85-8F95-48845CA3939C}" dt="2021-11-03T18:55:07.101" v="119" actId="478"/>
          <ac:picMkLst>
            <pc:docMk/>
            <pc:sldMk cId="31373131" sldId="1368"/>
            <ac:picMk id="6" creationId="{559B892E-2ED9-47EF-A216-4D8B0402BA8D}"/>
          </ac:picMkLst>
        </pc:picChg>
        <pc:picChg chg="add del mod">
          <ac:chgData name="Buckman, Mark" userId="143108ed-1948-4344-b71d-df851b3c54dd" providerId="ADAL" clId="{1CCABB41-7EAC-4E85-8F95-48845CA3939C}" dt="2021-11-03T18:55:07.882" v="121" actId="478"/>
          <ac:picMkLst>
            <pc:docMk/>
            <pc:sldMk cId="31373131" sldId="1368"/>
            <ac:picMk id="7" creationId="{25604C8C-7605-4A7B-B900-65DA0277913D}"/>
          </ac:picMkLst>
        </pc:picChg>
      </pc:sldChg>
      <pc:sldChg chg="del">
        <pc:chgData name="Buckman, Mark" userId="143108ed-1948-4344-b71d-df851b3c54dd" providerId="ADAL" clId="{1CCABB41-7EAC-4E85-8F95-48845CA3939C}" dt="2021-11-03T19:02:10.466" v="191" actId="47"/>
        <pc:sldMkLst>
          <pc:docMk/>
          <pc:sldMk cId="656883854" sldId="1370"/>
        </pc:sldMkLst>
      </pc:sldChg>
      <pc:sldChg chg="add del">
        <pc:chgData name="Buckman, Mark" userId="143108ed-1948-4344-b71d-df851b3c54dd" providerId="ADAL" clId="{1CCABB41-7EAC-4E85-8F95-48845CA3939C}" dt="2021-11-03T19:57:51.133" v="1095" actId="47"/>
        <pc:sldMkLst>
          <pc:docMk/>
          <pc:sldMk cId="1433754153" sldId="1374"/>
        </pc:sldMkLst>
      </pc:sldChg>
      <pc:sldChg chg="add del">
        <pc:chgData name="Buckman, Mark" userId="143108ed-1948-4344-b71d-df851b3c54dd" providerId="ADAL" clId="{1CCABB41-7EAC-4E85-8F95-48845CA3939C}" dt="2021-11-03T19:20:11.266" v="517" actId="2696"/>
        <pc:sldMkLst>
          <pc:docMk/>
          <pc:sldMk cId="3390053342" sldId="1374"/>
        </pc:sldMkLst>
      </pc:sldChg>
      <pc:sldChg chg="del ord">
        <pc:chgData name="Buckman, Mark" userId="143108ed-1948-4344-b71d-df851b3c54dd" providerId="ADAL" clId="{1CCABB41-7EAC-4E85-8F95-48845CA3939C}" dt="2021-11-03T19:17:56.922" v="509" actId="2696"/>
        <pc:sldMkLst>
          <pc:docMk/>
          <pc:sldMk cId="3562966583" sldId="1374"/>
        </pc:sldMkLst>
      </pc:sldChg>
      <pc:sldChg chg="add del ord">
        <pc:chgData name="Buckman, Mark" userId="143108ed-1948-4344-b71d-df851b3c54dd" providerId="ADAL" clId="{1CCABB41-7EAC-4E85-8F95-48845CA3939C}" dt="2021-11-03T19:17:56.922" v="509" actId="2696"/>
        <pc:sldMkLst>
          <pc:docMk/>
          <pc:sldMk cId="267048643" sldId="1375"/>
        </pc:sldMkLst>
      </pc:sldChg>
      <pc:sldChg chg="add del ord modAnim">
        <pc:chgData name="Buckman, Mark" userId="143108ed-1948-4344-b71d-df851b3c54dd" providerId="ADAL" clId="{1CCABB41-7EAC-4E85-8F95-48845CA3939C}" dt="2021-11-03T19:23:06.629" v="532"/>
        <pc:sldMkLst>
          <pc:docMk/>
          <pc:sldMk cId="3884864179" sldId="1375"/>
        </pc:sldMkLst>
      </pc:sldChg>
      <pc:sldChg chg="del">
        <pc:chgData name="Buckman, Mark" userId="143108ed-1948-4344-b71d-df851b3c54dd" providerId="ADAL" clId="{1CCABB41-7EAC-4E85-8F95-48845CA3939C}" dt="2021-11-03T19:02:53.225" v="204" actId="47"/>
        <pc:sldMkLst>
          <pc:docMk/>
          <pc:sldMk cId="127498172" sldId="1377"/>
        </pc:sldMkLst>
      </pc:sldChg>
      <pc:sldChg chg="add del">
        <pc:chgData name="Buckman, Mark" userId="143108ed-1948-4344-b71d-df851b3c54dd" providerId="ADAL" clId="{1CCABB41-7EAC-4E85-8F95-48845CA3939C}" dt="2021-11-03T19:35:43.232" v="742"/>
        <pc:sldMkLst>
          <pc:docMk/>
          <pc:sldMk cId="1594332863" sldId="1380"/>
        </pc:sldMkLst>
      </pc:sldChg>
      <pc:sldChg chg="add del ord">
        <pc:chgData name="Buckman, Mark" userId="143108ed-1948-4344-b71d-df851b3c54dd" providerId="ADAL" clId="{1CCABB41-7EAC-4E85-8F95-48845CA3939C}" dt="2021-11-03T20:00:18.771" v="1098"/>
        <pc:sldMkLst>
          <pc:docMk/>
          <pc:sldMk cId="3764329296" sldId="1380"/>
        </pc:sldMkLst>
      </pc:sldChg>
      <pc:sldChg chg="modSp mod modAnim">
        <pc:chgData name="Buckman, Mark" userId="143108ed-1948-4344-b71d-df851b3c54dd" providerId="ADAL" clId="{1CCABB41-7EAC-4E85-8F95-48845CA3939C}" dt="2021-11-03T19:37:30.398" v="755"/>
        <pc:sldMkLst>
          <pc:docMk/>
          <pc:sldMk cId="1748770965" sldId="1382"/>
        </pc:sldMkLst>
        <pc:spChg chg="mod">
          <ac:chgData name="Buckman, Mark" userId="143108ed-1948-4344-b71d-df851b3c54dd" providerId="ADAL" clId="{1CCABB41-7EAC-4E85-8F95-48845CA3939C}" dt="2021-11-03T19:37:09.977" v="753" actId="5793"/>
          <ac:spMkLst>
            <pc:docMk/>
            <pc:sldMk cId="1748770965" sldId="1382"/>
            <ac:spMk id="3" creationId="{3635C9B0-2941-4E04-BA8A-5BFC6514CEFA}"/>
          </ac:spMkLst>
        </pc:spChg>
      </pc:sldChg>
      <pc:sldChg chg="add del">
        <pc:chgData name="Buckman, Mark" userId="143108ed-1948-4344-b71d-df851b3c54dd" providerId="ADAL" clId="{1CCABB41-7EAC-4E85-8F95-48845CA3939C}" dt="2021-11-03T19:36:02.563" v="744" actId="47"/>
        <pc:sldMkLst>
          <pc:docMk/>
          <pc:sldMk cId="1713071931" sldId="1387"/>
        </pc:sldMkLst>
      </pc:sldChg>
      <pc:sldChg chg="add del">
        <pc:chgData name="Buckman, Mark" userId="143108ed-1948-4344-b71d-df851b3c54dd" providerId="ADAL" clId="{1CCABB41-7EAC-4E85-8F95-48845CA3939C}" dt="2021-11-03T19:35:43.232" v="742"/>
        <pc:sldMkLst>
          <pc:docMk/>
          <pc:sldMk cId="3969116977" sldId="1387"/>
        </pc:sldMkLst>
      </pc:sldChg>
      <pc:sldChg chg="add del">
        <pc:chgData name="Buckman, Mark" userId="143108ed-1948-4344-b71d-df851b3c54dd" providerId="ADAL" clId="{1CCABB41-7EAC-4E85-8F95-48845CA3939C}" dt="2021-11-03T19:35:43.232" v="742"/>
        <pc:sldMkLst>
          <pc:docMk/>
          <pc:sldMk cId="361385621" sldId="1390"/>
        </pc:sldMkLst>
      </pc:sldChg>
      <pc:sldChg chg="add del">
        <pc:chgData name="Buckman, Mark" userId="143108ed-1948-4344-b71d-df851b3c54dd" providerId="ADAL" clId="{1CCABB41-7EAC-4E85-8F95-48845CA3939C}" dt="2021-11-03T19:36:02.563" v="744" actId="47"/>
        <pc:sldMkLst>
          <pc:docMk/>
          <pc:sldMk cId="521769738" sldId="1390"/>
        </pc:sldMkLst>
      </pc:sldChg>
      <pc:sldChg chg="add del">
        <pc:chgData name="Buckman, Mark" userId="143108ed-1948-4344-b71d-df851b3c54dd" providerId="ADAL" clId="{1CCABB41-7EAC-4E85-8F95-48845CA3939C}" dt="2021-11-03T19:35:43.232" v="742"/>
        <pc:sldMkLst>
          <pc:docMk/>
          <pc:sldMk cId="16141535" sldId="1391"/>
        </pc:sldMkLst>
      </pc:sldChg>
      <pc:sldChg chg="add del">
        <pc:chgData name="Buckman, Mark" userId="143108ed-1948-4344-b71d-df851b3c54dd" providerId="ADAL" clId="{1CCABB41-7EAC-4E85-8F95-48845CA3939C}" dt="2021-11-03T19:36:02.563" v="744" actId="47"/>
        <pc:sldMkLst>
          <pc:docMk/>
          <pc:sldMk cId="1830491002" sldId="1391"/>
        </pc:sldMkLst>
      </pc:sldChg>
      <pc:sldChg chg="modSp mod">
        <pc:chgData name="Buckman, Mark" userId="143108ed-1948-4344-b71d-df851b3c54dd" providerId="ADAL" clId="{1CCABB41-7EAC-4E85-8F95-48845CA3939C}" dt="2021-11-03T19:25:51.070" v="690" actId="1076"/>
        <pc:sldMkLst>
          <pc:docMk/>
          <pc:sldMk cId="1222509459" sldId="1392"/>
        </pc:sldMkLst>
        <pc:spChg chg="mod">
          <ac:chgData name="Buckman, Mark" userId="143108ed-1948-4344-b71d-df851b3c54dd" providerId="ADAL" clId="{1CCABB41-7EAC-4E85-8F95-48845CA3939C}" dt="2021-11-03T19:25:38.842" v="688" actId="403"/>
          <ac:spMkLst>
            <pc:docMk/>
            <pc:sldMk cId="1222509459" sldId="1392"/>
            <ac:spMk id="2" creationId="{FBC250ED-2E95-415D-88B7-7DE7AB27F23F}"/>
          </ac:spMkLst>
        </pc:spChg>
        <pc:picChg chg="mod">
          <ac:chgData name="Buckman, Mark" userId="143108ed-1948-4344-b71d-df851b3c54dd" providerId="ADAL" clId="{1CCABB41-7EAC-4E85-8F95-48845CA3939C}" dt="2021-11-03T19:25:51.070" v="690" actId="1076"/>
          <ac:picMkLst>
            <pc:docMk/>
            <pc:sldMk cId="1222509459" sldId="1392"/>
            <ac:picMk id="2080"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1"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4"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6"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7"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8"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89"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91"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92"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93"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2094" creationId="{00000000-0000-0000-0000-000000000000}"/>
          </ac:picMkLst>
        </pc:picChg>
        <pc:picChg chg="mod">
          <ac:chgData name="Buckman, Mark" userId="143108ed-1948-4344-b71d-df851b3c54dd" providerId="ADAL" clId="{1CCABB41-7EAC-4E85-8F95-48845CA3939C}" dt="2021-11-03T19:25:51.070" v="690" actId="1076"/>
          <ac:picMkLst>
            <pc:docMk/>
            <pc:sldMk cId="1222509459" sldId="1392"/>
            <ac:picMk id="52225" creationId="{00000000-0000-0000-0000-000000000000}"/>
          </ac:picMkLst>
        </pc:picChg>
      </pc:sldChg>
      <pc:sldChg chg="modSp del mod">
        <pc:chgData name="Buckman, Mark" userId="143108ed-1948-4344-b71d-df851b3c54dd" providerId="ADAL" clId="{1CCABB41-7EAC-4E85-8F95-48845CA3939C}" dt="2021-11-03T20:08:21.530" v="1115" actId="47"/>
        <pc:sldMkLst>
          <pc:docMk/>
          <pc:sldMk cId="3504908544" sldId="1394"/>
        </pc:sldMkLst>
        <pc:spChg chg="mod">
          <ac:chgData name="Buckman, Mark" userId="143108ed-1948-4344-b71d-df851b3c54dd" providerId="ADAL" clId="{1CCABB41-7EAC-4E85-8F95-48845CA3939C}" dt="2021-11-03T19:39:34.478" v="918" actId="1076"/>
          <ac:spMkLst>
            <pc:docMk/>
            <pc:sldMk cId="3504908544" sldId="1394"/>
            <ac:spMk id="2" creationId="{FBC250ED-2E95-415D-88B7-7DE7AB27F23F}"/>
          </ac:spMkLst>
        </pc:spChg>
      </pc:sldChg>
      <pc:sldChg chg="modSp mod">
        <pc:chgData name="Buckman, Mark" userId="143108ed-1948-4344-b71d-df851b3c54dd" providerId="ADAL" clId="{1CCABB41-7EAC-4E85-8F95-48845CA3939C}" dt="2021-11-03T19:30:04.908" v="697" actId="14100"/>
        <pc:sldMkLst>
          <pc:docMk/>
          <pc:sldMk cId="4782574" sldId="1396"/>
        </pc:sldMkLst>
        <pc:spChg chg="mod">
          <ac:chgData name="Buckman, Mark" userId="143108ed-1948-4344-b71d-df851b3c54dd" providerId="ADAL" clId="{1CCABB41-7EAC-4E85-8F95-48845CA3939C}" dt="2021-11-03T19:30:04.908" v="697" actId="14100"/>
          <ac:spMkLst>
            <pc:docMk/>
            <pc:sldMk cId="4782574" sldId="1396"/>
            <ac:spMk id="7" creationId="{04ADA79E-145C-42F9-ABBF-6205D3BAC543}"/>
          </ac:spMkLst>
        </pc:spChg>
      </pc:sldChg>
      <pc:sldChg chg="delSp modSp del mod modAnim">
        <pc:chgData name="Buckman, Mark" userId="143108ed-1948-4344-b71d-df851b3c54dd" providerId="ADAL" clId="{1CCABB41-7EAC-4E85-8F95-48845CA3939C}" dt="2021-11-03T19:37:11.823" v="754" actId="47"/>
        <pc:sldMkLst>
          <pc:docMk/>
          <pc:sldMk cId="4020276444" sldId="1397"/>
        </pc:sldMkLst>
        <pc:spChg chg="del mod">
          <ac:chgData name="Buckman, Mark" userId="143108ed-1948-4344-b71d-df851b3c54dd" providerId="ADAL" clId="{1CCABB41-7EAC-4E85-8F95-48845CA3939C}" dt="2021-11-03T19:36:36.263" v="746" actId="478"/>
          <ac:spMkLst>
            <pc:docMk/>
            <pc:sldMk cId="4020276444" sldId="1397"/>
            <ac:spMk id="5" creationId="{4C2E4DB9-0D73-4F4D-9CDC-929E73B84ACF}"/>
          </ac:spMkLst>
        </pc:spChg>
        <pc:picChg chg="del mod">
          <ac:chgData name="Buckman, Mark" userId="143108ed-1948-4344-b71d-df851b3c54dd" providerId="ADAL" clId="{1CCABB41-7EAC-4E85-8F95-48845CA3939C}" dt="2021-11-03T19:36:50.778" v="748" actId="478"/>
          <ac:picMkLst>
            <pc:docMk/>
            <pc:sldMk cId="4020276444" sldId="1397"/>
            <ac:picMk id="4" creationId="{AF108BC7-202C-43A2-9B2D-442F6B8AFF21}"/>
          </ac:picMkLst>
        </pc:picChg>
      </pc:sldChg>
      <pc:sldChg chg="del">
        <pc:chgData name="Buckman, Mark" userId="143108ed-1948-4344-b71d-df851b3c54dd" providerId="ADAL" clId="{1CCABB41-7EAC-4E85-8F95-48845CA3939C}" dt="2021-11-03T19:37:11.823" v="754" actId="47"/>
        <pc:sldMkLst>
          <pc:docMk/>
          <pc:sldMk cId="3019069309" sldId="1398"/>
        </pc:sldMkLst>
      </pc:sldChg>
      <pc:sldChg chg="add del setBg">
        <pc:chgData name="Buckman, Mark" userId="143108ed-1948-4344-b71d-df851b3c54dd" providerId="ADAL" clId="{1CCABB41-7EAC-4E85-8F95-48845CA3939C}" dt="2021-11-03T19:35:43.232" v="742"/>
        <pc:sldMkLst>
          <pc:docMk/>
          <pc:sldMk cId="1827888651" sldId="1407"/>
        </pc:sldMkLst>
      </pc:sldChg>
      <pc:sldChg chg="add del ord">
        <pc:chgData name="Buckman, Mark" userId="143108ed-1948-4344-b71d-df851b3c54dd" providerId="ADAL" clId="{1CCABB41-7EAC-4E85-8F95-48845CA3939C}" dt="2021-11-03T20:00:28.347" v="1099" actId="47"/>
        <pc:sldMkLst>
          <pc:docMk/>
          <pc:sldMk cId="2388214529" sldId="1407"/>
        </pc:sldMkLst>
      </pc:sldChg>
      <pc:sldChg chg="del">
        <pc:chgData name="Buckman, Mark" userId="143108ed-1948-4344-b71d-df851b3c54dd" providerId="ADAL" clId="{1CCABB41-7EAC-4E85-8F95-48845CA3939C}" dt="2021-11-03T19:59:41.481" v="1096" actId="47"/>
        <pc:sldMkLst>
          <pc:docMk/>
          <pc:sldMk cId="3784790821" sldId="1410"/>
        </pc:sldMkLst>
      </pc:sldChg>
      <pc:sldChg chg="del">
        <pc:chgData name="Buckman, Mark" userId="143108ed-1948-4344-b71d-df851b3c54dd" providerId="ADAL" clId="{1CCABB41-7EAC-4E85-8F95-48845CA3939C}" dt="2021-11-03T20:15:50.390" v="1140" actId="47"/>
        <pc:sldMkLst>
          <pc:docMk/>
          <pc:sldMk cId="1202959030" sldId="1416"/>
        </pc:sldMkLst>
      </pc:sldChg>
      <pc:sldChg chg="del">
        <pc:chgData name="Buckman, Mark" userId="143108ed-1948-4344-b71d-df851b3c54dd" providerId="ADAL" clId="{1CCABB41-7EAC-4E85-8F95-48845CA3939C}" dt="2021-11-03T18:49:44.031" v="0" actId="47"/>
        <pc:sldMkLst>
          <pc:docMk/>
          <pc:sldMk cId="316800183" sldId="1417"/>
        </pc:sldMkLst>
      </pc:sldChg>
      <pc:sldChg chg="del">
        <pc:chgData name="Buckman, Mark" userId="143108ed-1948-4344-b71d-df851b3c54dd" providerId="ADAL" clId="{1CCABB41-7EAC-4E85-8F95-48845CA3939C}" dt="2021-11-03T18:49:44.031" v="0" actId="47"/>
        <pc:sldMkLst>
          <pc:docMk/>
          <pc:sldMk cId="1032816712" sldId="1418"/>
        </pc:sldMkLst>
      </pc:sldChg>
      <pc:sldChg chg="del">
        <pc:chgData name="Buckman, Mark" userId="143108ed-1948-4344-b71d-df851b3c54dd" providerId="ADAL" clId="{1CCABB41-7EAC-4E85-8F95-48845CA3939C}" dt="2021-11-03T19:02:10.466" v="191" actId="47"/>
        <pc:sldMkLst>
          <pc:docMk/>
          <pc:sldMk cId="3036750926" sldId="1419"/>
        </pc:sldMkLst>
      </pc:sldChg>
      <pc:sldChg chg="del">
        <pc:chgData name="Buckman, Mark" userId="143108ed-1948-4344-b71d-df851b3c54dd" providerId="ADAL" clId="{1CCABB41-7EAC-4E85-8F95-48845CA3939C}" dt="2021-11-03T19:02:16.259" v="192" actId="47"/>
        <pc:sldMkLst>
          <pc:docMk/>
          <pc:sldMk cId="734959935" sldId="1420"/>
        </pc:sldMkLst>
      </pc:sldChg>
      <pc:sldChg chg="del">
        <pc:chgData name="Buckman, Mark" userId="143108ed-1948-4344-b71d-df851b3c54dd" providerId="ADAL" clId="{1CCABB41-7EAC-4E85-8F95-48845CA3939C}" dt="2021-11-03T20:01:18.036" v="1101" actId="47"/>
        <pc:sldMkLst>
          <pc:docMk/>
          <pc:sldMk cId="2685668445" sldId="1421"/>
        </pc:sldMkLst>
      </pc:sldChg>
      <pc:sldChg chg="del">
        <pc:chgData name="Buckman, Mark" userId="143108ed-1948-4344-b71d-df851b3c54dd" providerId="ADAL" clId="{1CCABB41-7EAC-4E85-8F95-48845CA3939C}" dt="2021-11-03T20:01:14.711" v="1100" actId="47"/>
        <pc:sldMkLst>
          <pc:docMk/>
          <pc:sldMk cId="3081109630" sldId="1424"/>
        </pc:sldMkLst>
      </pc:sldChg>
      <pc:sldChg chg="delSp modSp">
        <pc:chgData name="Buckman, Mark" userId="143108ed-1948-4344-b71d-df851b3c54dd" providerId="ADAL" clId="{1CCABB41-7EAC-4E85-8F95-48845CA3939C}" dt="2021-11-03T19:42:33.278" v="939" actId="165"/>
        <pc:sldMkLst>
          <pc:docMk/>
          <pc:sldMk cId="2786174302" sldId="1425"/>
        </pc:sldMkLst>
        <pc:grpChg chg="del">
          <ac:chgData name="Buckman, Mark" userId="143108ed-1948-4344-b71d-df851b3c54dd" providerId="ADAL" clId="{1CCABB41-7EAC-4E85-8F95-48845CA3939C}" dt="2021-11-03T19:42:33.278" v="939" actId="165"/>
          <ac:grpSpMkLst>
            <pc:docMk/>
            <pc:sldMk cId="2786174302" sldId="1425"/>
            <ac:grpSpMk id="8" creationId="{77961393-0B8E-4CD4-9415-53E77BE7EE49}"/>
          </ac:grpSpMkLst>
        </pc:grpChg>
        <pc:picChg chg="mod topLvl">
          <ac:chgData name="Buckman, Mark" userId="143108ed-1948-4344-b71d-df851b3c54dd" providerId="ADAL" clId="{1CCABB41-7EAC-4E85-8F95-48845CA3939C}" dt="2021-11-03T19:42:33.278" v="939" actId="165"/>
          <ac:picMkLst>
            <pc:docMk/>
            <pc:sldMk cId="2786174302" sldId="1425"/>
            <ac:picMk id="3" creationId="{7E62A863-2762-40F2-8179-9ECAA0F33F26}"/>
          </ac:picMkLst>
        </pc:picChg>
        <pc:picChg chg="mod topLvl">
          <ac:chgData name="Buckman, Mark" userId="143108ed-1948-4344-b71d-df851b3c54dd" providerId="ADAL" clId="{1CCABB41-7EAC-4E85-8F95-48845CA3939C}" dt="2021-11-03T19:42:33.278" v="939" actId="165"/>
          <ac:picMkLst>
            <pc:docMk/>
            <pc:sldMk cId="2786174302" sldId="1425"/>
            <ac:picMk id="5" creationId="{D0B0AFE3-62D2-4039-8185-4E2B21F62E31}"/>
          </ac:picMkLst>
        </pc:picChg>
        <pc:picChg chg="mod topLvl">
          <ac:chgData name="Buckman, Mark" userId="143108ed-1948-4344-b71d-df851b3c54dd" providerId="ADAL" clId="{1CCABB41-7EAC-4E85-8F95-48845CA3939C}" dt="2021-11-03T19:42:33.278" v="939" actId="165"/>
          <ac:picMkLst>
            <pc:docMk/>
            <pc:sldMk cId="2786174302" sldId="1425"/>
            <ac:picMk id="7" creationId="{EF35E753-9B37-4C7E-920F-C63D59135273}"/>
          </ac:picMkLst>
        </pc:picChg>
      </pc:sldChg>
      <pc:sldChg chg="del">
        <pc:chgData name="Buckman, Mark" userId="143108ed-1948-4344-b71d-df851b3c54dd" providerId="ADAL" clId="{1CCABB41-7EAC-4E85-8F95-48845CA3939C}" dt="2021-11-03T18:49:44.031" v="0" actId="47"/>
        <pc:sldMkLst>
          <pc:docMk/>
          <pc:sldMk cId="3556235631" sldId="1427"/>
        </pc:sldMkLst>
      </pc:sldChg>
      <pc:sldChg chg="del">
        <pc:chgData name="Buckman, Mark" userId="143108ed-1948-4344-b71d-df851b3c54dd" providerId="ADAL" clId="{1CCABB41-7EAC-4E85-8F95-48845CA3939C}" dt="2021-11-03T19:02:18.794" v="193" actId="47"/>
        <pc:sldMkLst>
          <pc:docMk/>
          <pc:sldMk cId="1812294686" sldId="1428"/>
        </pc:sldMkLst>
      </pc:sldChg>
      <pc:sldChg chg="add del">
        <pc:chgData name="Buckman, Mark" userId="143108ed-1948-4344-b71d-df851b3c54dd" providerId="ADAL" clId="{1CCABB41-7EAC-4E85-8F95-48845CA3939C}" dt="2021-11-03T19:02:43.804" v="201" actId="47"/>
        <pc:sldMkLst>
          <pc:docMk/>
          <pc:sldMk cId="3043802133" sldId="1434"/>
        </pc:sldMkLst>
      </pc:sldChg>
      <pc:sldChg chg="del">
        <pc:chgData name="Buckman, Mark" userId="143108ed-1948-4344-b71d-df851b3c54dd" providerId="ADAL" clId="{1CCABB41-7EAC-4E85-8F95-48845CA3939C}" dt="2021-11-03T19:54:34.452" v="1093" actId="47"/>
        <pc:sldMkLst>
          <pc:docMk/>
          <pc:sldMk cId="1061973350" sldId="1440"/>
        </pc:sldMkLst>
      </pc:sldChg>
      <pc:sldChg chg="modSp add mod">
        <pc:chgData name="Buckman, Mark" userId="143108ed-1948-4344-b71d-df851b3c54dd" providerId="ADAL" clId="{1CCABB41-7EAC-4E85-8F95-48845CA3939C}" dt="2021-11-03T20:16:35.620" v="1148" actId="1076"/>
        <pc:sldMkLst>
          <pc:docMk/>
          <pc:sldMk cId="1382428522" sldId="1543"/>
        </pc:sldMkLst>
        <pc:graphicFrameChg chg="mod modGraphic">
          <ac:chgData name="Buckman, Mark" userId="143108ed-1948-4344-b71d-df851b3c54dd" providerId="ADAL" clId="{1CCABB41-7EAC-4E85-8F95-48845CA3939C}" dt="2021-11-03T20:16:22.527" v="1145" actId="403"/>
          <ac:graphicFrameMkLst>
            <pc:docMk/>
            <pc:sldMk cId="1382428522" sldId="1543"/>
            <ac:graphicFrameMk id="4" creationId="{27719A9E-C107-4070-90D6-67EE0A02D65C}"/>
          </ac:graphicFrameMkLst>
        </pc:graphicFrameChg>
        <pc:picChg chg="mod">
          <ac:chgData name="Buckman, Mark" userId="143108ed-1948-4344-b71d-df851b3c54dd" providerId="ADAL" clId="{1CCABB41-7EAC-4E85-8F95-48845CA3939C}" dt="2021-11-03T20:16:35.620" v="1148" actId="1076"/>
          <ac:picMkLst>
            <pc:docMk/>
            <pc:sldMk cId="1382428522" sldId="1543"/>
            <ac:picMk id="2080"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1"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4"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6"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7"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8"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89"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91"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92"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93"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2094" creationId="{00000000-0000-0000-0000-000000000000}"/>
          </ac:picMkLst>
        </pc:picChg>
        <pc:picChg chg="mod">
          <ac:chgData name="Buckman, Mark" userId="143108ed-1948-4344-b71d-df851b3c54dd" providerId="ADAL" clId="{1CCABB41-7EAC-4E85-8F95-48845CA3939C}" dt="2021-11-03T20:16:35.620" v="1148" actId="1076"/>
          <ac:picMkLst>
            <pc:docMk/>
            <pc:sldMk cId="1382428522" sldId="1543"/>
            <ac:picMk id="52225" creationId="{00000000-0000-0000-0000-000000000000}"/>
          </ac:picMkLst>
        </pc:picChg>
      </pc:sldChg>
      <pc:sldChg chg="add">
        <pc:chgData name="Buckman, Mark" userId="143108ed-1948-4344-b71d-df851b3c54dd" providerId="ADAL" clId="{1CCABB41-7EAC-4E85-8F95-48845CA3939C}" dt="2021-11-03T18:50:02.210" v="1"/>
        <pc:sldMkLst>
          <pc:docMk/>
          <pc:sldMk cId="1861478083" sldId="1544"/>
        </pc:sldMkLst>
      </pc:sldChg>
      <pc:sldChg chg="modSp add mod">
        <pc:chgData name="Buckman, Mark" userId="143108ed-1948-4344-b71d-df851b3c54dd" providerId="ADAL" clId="{1CCABB41-7EAC-4E85-8F95-48845CA3939C}" dt="2021-11-03T18:50:39.415" v="69" actId="20577"/>
        <pc:sldMkLst>
          <pc:docMk/>
          <pc:sldMk cId="2808544315" sldId="1548"/>
        </pc:sldMkLst>
        <pc:spChg chg="mod">
          <ac:chgData name="Buckman, Mark" userId="143108ed-1948-4344-b71d-df851b3c54dd" providerId="ADAL" clId="{1CCABB41-7EAC-4E85-8F95-48845CA3939C}" dt="2021-11-03T18:50:39.415" v="69" actId="20577"/>
          <ac:spMkLst>
            <pc:docMk/>
            <pc:sldMk cId="2808544315" sldId="1548"/>
            <ac:spMk id="2" creationId="{30DA1279-F898-44D8-91F4-FDC25175DAA8}"/>
          </ac:spMkLst>
        </pc:spChg>
      </pc:sldChg>
      <pc:sldChg chg="add">
        <pc:chgData name="Buckman, Mark" userId="143108ed-1948-4344-b71d-df851b3c54dd" providerId="ADAL" clId="{1CCABB41-7EAC-4E85-8F95-48845CA3939C}" dt="2021-11-03T18:50:02.210" v="1"/>
        <pc:sldMkLst>
          <pc:docMk/>
          <pc:sldMk cId="3386654870" sldId="1566"/>
        </pc:sldMkLst>
      </pc:sldChg>
      <pc:sldChg chg="add">
        <pc:chgData name="Buckman, Mark" userId="143108ed-1948-4344-b71d-df851b3c54dd" providerId="ADAL" clId="{1CCABB41-7EAC-4E85-8F95-48845CA3939C}" dt="2021-11-03T18:50:02.210" v="1"/>
        <pc:sldMkLst>
          <pc:docMk/>
          <pc:sldMk cId="1409769797" sldId="1567"/>
        </pc:sldMkLst>
      </pc:sldChg>
      <pc:sldChg chg="add">
        <pc:chgData name="Buckman, Mark" userId="143108ed-1948-4344-b71d-df851b3c54dd" providerId="ADAL" clId="{1CCABB41-7EAC-4E85-8F95-48845CA3939C}" dt="2021-11-03T18:50:02.210" v="1"/>
        <pc:sldMkLst>
          <pc:docMk/>
          <pc:sldMk cId="4083045224" sldId="1568"/>
        </pc:sldMkLst>
      </pc:sldChg>
      <pc:sldChg chg="add">
        <pc:chgData name="Buckman, Mark" userId="143108ed-1948-4344-b71d-df851b3c54dd" providerId="ADAL" clId="{1CCABB41-7EAC-4E85-8F95-48845CA3939C}" dt="2021-11-03T18:50:02.210" v="1"/>
        <pc:sldMkLst>
          <pc:docMk/>
          <pc:sldMk cId="3072912822" sldId="1569"/>
        </pc:sldMkLst>
      </pc:sldChg>
      <pc:sldChg chg="delSp modSp add mod">
        <pc:chgData name="Buckman, Mark" userId="143108ed-1948-4344-b71d-df851b3c54dd" providerId="ADAL" clId="{1CCABB41-7EAC-4E85-8F95-48845CA3939C}" dt="2021-11-03T18:51:20.735" v="76" actId="1076"/>
        <pc:sldMkLst>
          <pc:docMk/>
          <pc:sldMk cId="873151389" sldId="1570"/>
        </pc:sldMkLst>
        <pc:spChg chg="del">
          <ac:chgData name="Buckman, Mark" userId="143108ed-1948-4344-b71d-df851b3c54dd" providerId="ADAL" clId="{1CCABB41-7EAC-4E85-8F95-48845CA3939C}" dt="2021-11-03T18:51:08.123" v="73" actId="478"/>
          <ac:spMkLst>
            <pc:docMk/>
            <pc:sldMk cId="873151389" sldId="1570"/>
            <ac:spMk id="2" creationId="{5570603C-2847-45FD-8EC3-DCFA219C9B1E}"/>
          </ac:spMkLst>
        </pc:spChg>
        <pc:picChg chg="mod">
          <ac:chgData name="Buckman, Mark" userId="143108ed-1948-4344-b71d-df851b3c54dd" providerId="ADAL" clId="{1CCABB41-7EAC-4E85-8F95-48845CA3939C}" dt="2021-11-03T18:51:20.735" v="76" actId="1076"/>
          <ac:picMkLst>
            <pc:docMk/>
            <pc:sldMk cId="873151389" sldId="1570"/>
            <ac:picMk id="3" creationId="{9AF35E27-FDC6-4F14-B546-D0DFA3BC0C69}"/>
          </ac:picMkLst>
        </pc:picChg>
      </pc:sldChg>
      <pc:sldChg chg="add del">
        <pc:chgData name="Buckman, Mark" userId="143108ed-1948-4344-b71d-df851b3c54dd" providerId="ADAL" clId="{1CCABB41-7EAC-4E85-8F95-48845CA3939C}" dt="2021-11-03T18:51:02.428" v="71"/>
        <pc:sldMkLst>
          <pc:docMk/>
          <pc:sldMk cId="3969834066" sldId="1570"/>
        </pc:sldMkLst>
      </pc:sldChg>
      <pc:sldChg chg="delSp modSp add mod modTransition">
        <pc:chgData name="Buckman, Mark" userId="143108ed-1948-4344-b71d-df851b3c54dd" providerId="ADAL" clId="{1CCABB41-7EAC-4E85-8F95-48845CA3939C}" dt="2021-11-03T19:09:24.846" v="258" actId="6549"/>
        <pc:sldMkLst>
          <pc:docMk/>
          <pc:sldMk cId="2000904055" sldId="1571"/>
        </pc:sldMkLst>
        <pc:spChg chg="mod">
          <ac:chgData name="Buckman, Mark" userId="143108ed-1948-4344-b71d-df851b3c54dd" providerId="ADAL" clId="{1CCABB41-7EAC-4E85-8F95-48845CA3939C}" dt="2021-11-03T19:09:24.846" v="258" actId="6549"/>
          <ac:spMkLst>
            <pc:docMk/>
            <pc:sldMk cId="2000904055" sldId="1571"/>
            <ac:spMk id="2" creationId="{5C2DCDE9-570C-4C68-980E-B69696380852}"/>
          </ac:spMkLst>
        </pc:spChg>
        <pc:spChg chg="mod">
          <ac:chgData name="Buckman, Mark" userId="143108ed-1948-4344-b71d-df851b3c54dd" providerId="ADAL" clId="{1CCABB41-7EAC-4E85-8F95-48845CA3939C}" dt="2021-11-03T18:55:18.938" v="123" actId="207"/>
          <ac:spMkLst>
            <pc:docMk/>
            <pc:sldMk cId="2000904055" sldId="1571"/>
            <ac:spMk id="3" creationId="{54939249-B91A-488B-947C-41F181FA5F38}"/>
          </ac:spMkLst>
        </pc:spChg>
        <pc:picChg chg="del">
          <ac:chgData name="Buckman, Mark" userId="143108ed-1948-4344-b71d-df851b3c54dd" providerId="ADAL" clId="{1CCABB41-7EAC-4E85-8F95-48845CA3939C}" dt="2021-11-03T18:55:21.144" v="125" actId="478"/>
          <ac:picMkLst>
            <pc:docMk/>
            <pc:sldMk cId="2000904055" sldId="1571"/>
            <ac:picMk id="6" creationId="{559B892E-2ED9-47EF-A216-4D8B0402BA8D}"/>
          </ac:picMkLst>
        </pc:picChg>
        <pc:picChg chg="del">
          <ac:chgData name="Buckman, Mark" userId="143108ed-1948-4344-b71d-df851b3c54dd" providerId="ADAL" clId="{1CCABB41-7EAC-4E85-8F95-48845CA3939C}" dt="2021-11-03T18:55:20.525" v="124" actId="478"/>
          <ac:picMkLst>
            <pc:docMk/>
            <pc:sldMk cId="2000904055" sldId="1571"/>
            <ac:picMk id="7" creationId="{25604C8C-7605-4A7B-B900-65DA0277913D}"/>
          </ac:picMkLst>
        </pc:picChg>
      </pc:sldChg>
      <pc:sldChg chg="delSp modSp add mod modTransition">
        <pc:chgData name="Buckman, Mark" userId="143108ed-1948-4344-b71d-df851b3c54dd" providerId="ADAL" clId="{1CCABB41-7EAC-4E85-8F95-48845CA3939C}" dt="2021-11-03T19:09:35.489" v="260" actId="6549"/>
        <pc:sldMkLst>
          <pc:docMk/>
          <pc:sldMk cId="400545352" sldId="1572"/>
        </pc:sldMkLst>
        <pc:spChg chg="mod">
          <ac:chgData name="Buckman, Mark" userId="143108ed-1948-4344-b71d-df851b3c54dd" providerId="ADAL" clId="{1CCABB41-7EAC-4E85-8F95-48845CA3939C}" dt="2021-11-03T19:09:35.489" v="260" actId="6549"/>
          <ac:spMkLst>
            <pc:docMk/>
            <pc:sldMk cId="400545352" sldId="1572"/>
            <ac:spMk id="2" creationId="{5C2DCDE9-570C-4C68-980E-B69696380852}"/>
          </ac:spMkLst>
        </pc:spChg>
        <pc:spChg chg="mod">
          <ac:chgData name="Buckman, Mark" userId="143108ed-1948-4344-b71d-df851b3c54dd" providerId="ADAL" clId="{1CCABB41-7EAC-4E85-8F95-48845CA3939C}" dt="2021-11-03T18:55:37.690" v="127" actId="207"/>
          <ac:spMkLst>
            <pc:docMk/>
            <pc:sldMk cId="400545352" sldId="1572"/>
            <ac:spMk id="3" creationId="{54939249-B91A-488B-947C-41F181FA5F38}"/>
          </ac:spMkLst>
        </pc:spChg>
        <pc:picChg chg="del">
          <ac:chgData name="Buckman, Mark" userId="143108ed-1948-4344-b71d-df851b3c54dd" providerId="ADAL" clId="{1CCABB41-7EAC-4E85-8F95-48845CA3939C}" dt="2021-11-03T18:55:39.016" v="128" actId="478"/>
          <ac:picMkLst>
            <pc:docMk/>
            <pc:sldMk cId="400545352" sldId="1572"/>
            <ac:picMk id="7" creationId="{25604C8C-7605-4A7B-B900-65DA0277913D}"/>
          </ac:picMkLst>
        </pc:picChg>
      </pc:sldChg>
      <pc:sldChg chg="modSp add mod modTransition">
        <pc:chgData name="Buckman, Mark" userId="143108ed-1948-4344-b71d-df851b3c54dd" providerId="ADAL" clId="{1CCABB41-7EAC-4E85-8F95-48845CA3939C}" dt="2021-11-03T19:09:37.947" v="261" actId="6549"/>
        <pc:sldMkLst>
          <pc:docMk/>
          <pc:sldMk cId="2421346456" sldId="1573"/>
        </pc:sldMkLst>
        <pc:spChg chg="mod">
          <ac:chgData name="Buckman, Mark" userId="143108ed-1948-4344-b71d-df851b3c54dd" providerId="ADAL" clId="{1CCABB41-7EAC-4E85-8F95-48845CA3939C}" dt="2021-11-03T19:09:37.947" v="261" actId="6549"/>
          <ac:spMkLst>
            <pc:docMk/>
            <pc:sldMk cId="2421346456" sldId="1573"/>
            <ac:spMk id="2" creationId="{5C2DCDE9-570C-4C68-980E-B69696380852}"/>
          </ac:spMkLst>
        </pc:spChg>
      </pc:sldChg>
      <pc:sldChg chg="addSp delSp modSp new del mod modAnim">
        <pc:chgData name="Buckman, Mark" userId="143108ed-1948-4344-b71d-df851b3c54dd" providerId="ADAL" clId="{1CCABB41-7EAC-4E85-8F95-48845CA3939C}" dt="2021-11-03T19:12:00.231" v="265" actId="47"/>
        <pc:sldMkLst>
          <pc:docMk/>
          <pc:sldMk cId="3963412078" sldId="1574"/>
        </pc:sldMkLst>
        <pc:spChg chg="mod">
          <ac:chgData name="Buckman, Mark" userId="143108ed-1948-4344-b71d-df851b3c54dd" providerId="ADAL" clId="{1CCABB41-7EAC-4E85-8F95-48845CA3939C}" dt="2021-11-03T18:57:51.515" v="158" actId="20577"/>
          <ac:spMkLst>
            <pc:docMk/>
            <pc:sldMk cId="3963412078" sldId="1574"/>
            <ac:spMk id="2" creationId="{3FFEF8BD-1205-4D4F-8667-FB524AE6A780}"/>
          </ac:spMkLst>
        </pc:spChg>
        <pc:spChg chg="del">
          <ac:chgData name="Buckman, Mark" userId="143108ed-1948-4344-b71d-df851b3c54dd" providerId="ADAL" clId="{1CCABB41-7EAC-4E85-8F95-48845CA3939C}" dt="2021-11-03T18:58:02.863" v="159"/>
          <ac:spMkLst>
            <pc:docMk/>
            <pc:sldMk cId="3963412078" sldId="1574"/>
            <ac:spMk id="3" creationId="{EAEACA06-CC8A-4FBA-B9C9-87DEDA8837B6}"/>
          </ac:spMkLst>
        </pc:spChg>
        <pc:spChg chg="add mod">
          <ac:chgData name="Buckman, Mark" userId="143108ed-1948-4344-b71d-df851b3c54dd" providerId="ADAL" clId="{1CCABB41-7EAC-4E85-8F95-48845CA3939C}" dt="2021-11-03T18:58:45.581" v="171" actId="1038"/>
          <ac:spMkLst>
            <pc:docMk/>
            <pc:sldMk cId="3963412078" sldId="1574"/>
            <ac:spMk id="5" creationId="{D097EAC0-3D58-4F1E-8B1E-102F4D084C4D}"/>
          </ac:spMkLst>
        </pc:spChg>
        <pc:picChg chg="add mod">
          <ac:chgData name="Buckman, Mark" userId="143108ed-1948-4344-b71d-df851b3c54dd" providerId="ADAL" clId="{1CCABB41-7EAC-4E85-8F95-48845CA3939C}" dt="2021-11-03T18:58:02.863" v="159"/>
          <ac:picMkLst>
            <pc:docMk/>
            <pc:sldMk cId="3963412078" sldId="1574"/>
            <ac:picMk id="4" creationId="{86331A7E-15CD-43F4-94B5-E1287792EDEA}"/>
          </ac:picMkLst>
        </pc:picChg>
      </pc:sldChg>
      <pc:sldChg chg="addSp delSp modSp add mod modTransition">
        <pc:chgData name="Buckman, Mark" userId="143108ed-1948-4344-b71d-df851b3c54dd" providerId="ADAL" clId="{1CCABB41-7EAC-4E85-8F95-48845CA3939C}" dt="2021-11-03T19:13:33.555" v="276"/>
        <pc:sldMkLst>
          <pc:docMk/>
          <pc:sldMk cId="2210637000" sldId="1575"/>
        </pc:sldMkLst>
        <pc:spChg chg="mod ord">
          <ac:chgData name="Buckman, Mark" userId="143108ed-1948-4344-b71d-df851b3c54dd" providerId="ADAL" clId="{1CCABB41-7EAC-4E85-8F95-48845CA3939C}" dt="2021-11-03T19:12:33.005" v="270" actId="1076"/>
          <ac:spMkLst>
            <pc:docMk/>
            <pc:sldMk cId="2210637000" sldId="1575"/>
            <ac:spMk id="5" creationId="{D097EAC0-3D58-4F1E-8B1E-102F4D084C4D}"/>
          </ac:spMkLst>
        </pc:spChg>
        <pc:spChg chg="add del mod">
          <ac:chgData name="Buckman, Mark" userId="143108ed-1948-4344-b71d-df851b3c54dd" providerId="ADAL" clId="{1CCABB41-7EAC-4E85-8F95-48845CA3939C}" dt="2021-11-03T19:08:08.027" v="244"/>
          <ac:spMkLst>
            <pc:docMk/>
            <pc:sldMk cId="2210637000" sldId="1575"/>
            <ac:spMk id="8" creationId="{1EA7C5F5-7FE5-44E8-80BF-EBA90EFAEBBC}"/>
          </ac:spMkLst>
        </pc:spChg>
        <pc:picChg chg="del">
          <ac:chgData name="Buckman, Mark" userId="143108ed-1948-4344-b71d-df851b3c54dd" providerId="ADAL" clId="{1CCABB41-7EAC-4E85-8F95-48845CA3939C}" dt="2021-11-03T19:08:05.567" v="243" actId="478"/>
          <ac:picMkLst>
            <pc:docMk/>
            <pc:sldMk cId="2210637000" sldId="1575"/>
            <ac:picMk id="4" creationId="{86331A7E-15CD-43F4-94B5-E1287792EDEA}"/>
          </ac:picMkLst>
        </pc:picChg>
        <pc:picChg chg="add del mod">
          <ac:chgData name="Buckman, Mark" userId="143108ed-1948-4344-b71d-df851b3c54dd" providerId="ADAL" clId="{1CCABB41-7EAC-4E85-8F95-48845CA3939C}" dt="2021-11-03T19:07:43.009" v="235" actId="478"/>
          <ac:picMkLst>
            <pc:docMk/>
            <pc:sldMk cId="2210637000" sldId="1575"/>
            <ac:picMk id="6" creationId="{98997671-3269-4502-9BDF-E0D67FC74EF9}"/>
          </ac:picMkLst>
        </pc:picChg>
        <pc:picChg chg="add del mod">
          <ac:chgData name="Buckman, Mark" userId="143108ed-1948-4344-b71d-df851b3c54dd" providerId="ADAL" clId="{1CCABB41-7EAC-4E85-8F95-48845CA3939C}" dt="2021-11-03T19:08:04.080" v="242" actId="21"/>
          <ac:picMkLst>
            <pc:docMk/>
            <pc:sldMk cId="2210637000" sldId="1575"/>
            <ac:picMk id="7" creationId="{48B319A6-07CB-4FCE-9596-365F58A69CEC}"/>
          </ac:picMkLst>
        </pc:picChg>
        <pc:picChg chg="add mod">
          <ac:chgData name="Buckman, Mark" userId="143108ed-1948-4344-b71d-df851b3c54dd" providerId="ADAL" clId="{1CCABB41-7EAC-4E85-8F95-48845CA3939C}" dt="2021-11-03T19:12:29.343" v="269" actId="12788"/>
          <ac:picMkLst>
            <pc:docMk/>
            <pc:sldMk cId="2210637000" sldId="1575"/>
            <ac:picMk id="9" creationId="{AC16B6DB-0977-4148-B10A-44FE6F69158B}"/>
          </ac:picMkLst>
        </pc:picChg>
      </pc:sldChg>
      <pc:sldChg chg="addSp delSp modSp add mod modTransition addAnim delAnim modAnim">
        <pc:chgData name="Buckman, Mark" userId="143108ed-1948-4344-b71d-df851b3c54dd" providerId="ADAL" clId="{1CCABB41-7EAC-4E85-8F95-48845CA3939C}" dt="2021-11-03T19:21:01.772" v="519"/>
        <pc:sldMkLst>
          <pc:docMk/>
          <pc:sldMk cId="1875359212" sldId="1576"/>
        </pc:sldMkLst>
        <pc:spChg chg="del">
          <ac:chgData name="Buckman, Mark" userId="143108ed-1948-4344-b71d-df851b3c54dd" providerId="ADAL" clId="{1CCABB41-7EAC-4E85-8F95-48845CA3939C}" dt="2021-11-03T19:01:17.615" v="178" actId="478"/>
          <ac:spMkLst>
            <pc:docMk/>
            <pc:sldMk cId="1875359212" sldId="1576"/>
            <ac:spMk id="2" creationId="{B932CE3D-1E55-084D-A196-08FF29C890B7}"/>
          </ac:spMkLst>
        </pc:spChg>
        <pc:spChg chg="add del mod">
          <ac:chgData name="Buckman, Mark" userId="143108ed-1948-4344-b71d-df851b3c54dd" providerId="ADAL" clId="{1CCABB41-7EAC-4E85-8F95-48845CA3939C}" dt="2021-11-03T19:01:19.932" v="179" actId="478"/>
          <ac:spMkLst>
            <pc:docMk/>
            <pc:sldMk cId="1875359212" sldId="1576"/>
            <ac:spMk id="6" creationId="{C255B30F-DDA7-4F9C-9493-778505AA7E07}"/>
          </ac:spMkLst>
        </pc:spChg>
        <pc:spChg chg="del">
          <ac:chgData name="Buckman, Mark" userId="143108ed-1948-4344-b71d-df851b3c54dd" providerId="ADAL" clId="{1CCABB41-7EAC-4E85-8F95-48845CA3939C}" dt="2021-11-03T19:01:17.615" v="178" actId="478"/>
          <ac:spMkLst>
            <pc:docMk/>
            <pc:sldMk cId="1875359212" sldId="1576"/>
            <ac:spMk id="8" creationId="{40FB8B29-0E89-EF4B-8FFF-CFE54C5929FB}"/>
          </ac:spMkLst>
        </pc:spChg>
        <pc:spChg chg="del">
          <ac:chgData name="Buckman, Mark" userId="143108ed-1948-4344-b71d-df851b3c54dd" providerId="ADAL" clId="{1CCABB41-7EAC-4E85-8F95-48845CA3939C}" dt="2021-11-03T19:01:17.615" v="178" actId="478"/>
          <ac:spMkLst>
            <pc:docMk/>
            <pc:sldMk cId="1875359212" sldId="1576"/>
            <ac:spMk id="9" creationId="{14D4102F-6F1D-0042-A523-DB7E010F9221}"/>
          </ac:spMkLst>
        </pc:spChg>
        <pc:spChg chg="del">
          <ac:chgData name="Buckman, Mark" userId="143108ed-1948-4344-b71d-df851b3c54dd" providerId="ADAL" clId="{1CCABB41-7EAC-4E85-8F95-48845CA3939C}" dt="2021-11-03T19:01:17.615" v="178" actId="478"/>
          <ac:spMkLst>
            <pc:docMk/>
            <pc:sldMk cId="1875359212" sldId="1576"/>
            <ac:spMk id="11" creationId="{24B6D731-58D4-FF4F-BC07-FC6E450CA2F0}"/>
          </ac:spMkLst>
        </pc:spChg>
        <pc:spChg chg="del">
          <ac:chgData name="Buckman, Mark" userId="143108ed-1948-4344-b71d-df851b3c54dd" providerId="ADAL" clId="{1CCABB41-7EAC-4E85-8F95-48845CA3939C}" dt="2021-11-03T19:01:17.615" v="178" actId="478"/>
          <ac:spMkLst>
            <pc:docMk/>
            <pc:sldMk cId="1875359212" sldId="1576"/>
            <ac:spMk id="12" creationId="{61FE3EF5-EA9D-F442-867F-C5F1AB668F3B}"/>
          </ac:spMkLst>
        </pc:spChg>
        <pc:spChg chg="del">
          <ac:chgData name="Buckman, Mark" userId="143108ed-1948-4344-b71d-df851b3c54dd" providerId="ADAL" clId="{1CCABB41-7EAC-4E85-8F95-48845CA3939C}" dt="2021-11-03T19:01:17.615" v="178" actId="478"/>
          <ac:spMkLst>
            <pc:docMk/>
            <pc:sldMk cId="1875359212" sldId="1576"/>
            <ac:spMk id="13" creationId="{9B460904-C972-EC4B-A2D2-F48EFA547A31}"/>
          </ac:spMkLst>
        </pc:spChg>
        <pc:spChg chg="del">
          <ac:chgData name="Buckman, Mark" userId="143108ed-1948-4344-b71d-df851b3c54dd" providerId="ADAL" clId="{1CCABB41-7EAC-4E85-8F95-48845CA3939C}" dt="2021-11-03T19:01:17.615" v="178" actId="478"/>
          <ac:spMkLst>
            <pc:docMk/>
            <pc:sldMk cId="1875359212" sldId="1576"/>
            <ac:spMk id="14" creationId="{26424CF9-3CAE-1448-A8E5-755D6C363E6F}"/>
          </ac:spMkLst>
        </pc:spChg>
        <pc:spChg chg="del">
          <ac:chgData name="Buckman, Mark" userId="143108ed-1948-4344-b71d-df851b3c54dd" providerId="ADAL" clId="{1CCABB41-7EAC-4E85-8F95-48845CA3939C}" dt="2021-11-03T19:01:17.615" v="178" actId="478"/>
          <ac:spMkLst>
            <pc:docMk/>
            <pc:sldMk cId="1875359212" sldId="1576"/>
            <ac:spMk id="16" creationId="{C521FC04-B80D-C249-BFF2-09F61113250E}"/>
          </ac:spMkLst>
        </pc:spChg>
        <pc:spChg chg="del">
          <ac:chgData name="Buckman, Mark" userId="143108ed-1948-4344-b71d-df851b3c54dd" providerId="ADAL" clId="{1CCABB41-7EAC-4E85-8F95-48845CA3939C}" dt="2021-11-03T19:01:17.615" v="178" actId="478"/>
          <ac:spMkLst>
            <pc:docMk/>
            <pc:sldMk cId="1875359212" sldId="1576"/>
            <ac:spMk id="17" creationId="{2DDCE5EF-652F-1847-A494-3E3EA53238D4}"/>
          </ac:spMkLst>
        </pc:spChg>
        <pc:spChg chg="del">
          <ac:chgData name="Buckman, Mark" userId="143108ed-1948-4344-b71d-df851b3c54dd" providerId="ADAL" clId="{1CCABB41-7EAC-4E85-8F95-48845CA3939C}" dt="2021-11-03T19:01:17.615" v="178" actId="478"/>
          <ac:spMkLst>
            <pc:docMk/>
            <pc:sldMk cId="1875359212" sldId="1576"/>
            <ac:spMk id="18" creationId="{8E8BD124-A4DB-584A-A7BC-AFDFB7BF9041}"/>
          </ac:spMkLst>
        </pc:spChg>
        <pc:spChg chg="del">
          <ac:chgData name="Buckman, Mark" userId="143108ed-1948-4344-b71d-df851b3c54dd" providerId="ADAL" clId="{1CCABB41-7EAC-4E85-8F95-48845CA3939C}" dt="2021-11-03T19:01:17.615" v="178" actId="478"/>
          <ac:spMkLst>
            <pc:docMk/>
            <pc:sldMk cId="1875359212" sldId="1576"/>
            <ac:spMk id="19" creationId="{2F5C5E7A-CBCC-FA48-AF18-AC97807CBFB2}"/>
          </ac:spMkLst>
        </pc:spChg>
        <pc:spChg chg="del">
          <ac:chgData name="Buckman, Mark" userId="143108ed-1948-4344-b71d-df851b3c54dd" providerId="ADAL" clId="{1CCABB41-7EAC-4E85-8F95-48845CA3939C}" dt="2021-11-03T19:01:17.615" v="178" actId="478"/>
          <ac:spMkLst>
            <pc:docMk/>
            <pc:sldMk cId="1875359212" sldId="1576"/>
            <ac:spMk id="20" creationId="{3277E839-8C3D-F44C-9F36-95BBAC3DBB83}"/>
          </ac:spMkLst>
        </pc:spChg>
        <pc:spChg chg="del">
          <ac:chgData name="Buckman, Mark" userId="143108ed-1948-4344-b71d-df851b3c54dd" providerId="ADAL" clId="{1CCABB41-7EAC-4E85-8F95-48845CA3939C}" dt="2021-11-03T19:01:17.615" v="178" actId="478"/>
          <ac:spMkLst>
            <pc:docMk/>
            <pc:sldMk cId="1875359212" sldId="1576"/>
            <ac:spMk id="21" creationId="{8BD126EB-ACB1-9048-8DA7-C1F635C94565}"/>
          </ac:spMkLst>
        </pc:spChg>
        <pc:spChg chg="del">
          <ac:chgData name="Buckman, Mark" userId="143108ed-1948-4344-b71d-df851b3c54dd" providerId="ADAL" clId="{1CCABB41-7EAC-4E85-8F95-48845CA3939C}" dt="2021-11-03T19:01:17.615" v="178" actId="478"/>
          <ac:spMkLst>
            <pc:docMk/>
            <pc:sldMk cId="1875359212" sldId="1576"/>
            <ac:spMk id="22" creationId="{B379A350-4D5C-8C4F-A0B9-15ADEB79C6D8}"/>
          </ac:spMkLst>
        </pc:spChg>
        <pc:picChg chg="del">
          <ac:chgData name="Buckman, Mark" userId="143108ed-1948-4344-b71d-df851b3c54dd" providerId="ADAL" clId="{1CCABB41-7EAC-4E85-8F95-48845CA3939C}" dt="2021-11-03T19:01:17.615" v="178" actId="478"/>
          <ac:picMkLst>
            <pc:docMk/>
            <pc:sldMk cId="1875359212" sldId="1576"/>
            <ac:picMk id="3" creationId="{856138BA-AF80-D744-9FBA-02590BF148D7}"/>
          </ac:picMkLst>
        </pc:picChg>
        <pc:picChg chg="del">
          <ac:chgData name="Buckman, Mark" userId="143108ed-1948-4344-b71d-df851b3c54dd" providerId="ADAL" clId="{1CCABB41-7EAC-4E85-8F95-48845CA3939C}" dt="2021-11-03T19:01:17.615" v="178" actId="478"/>
          <ac:picMkLst>
            <pc:docMk/>
            <pc:sldMk cId="1875359212" sldId="1576"/>
            <ac:picMk id="4" creationId="{8D02BCFA-31AE-A04F-8803-F3C54DB115F5}"/>
          </ac:picMkLst>
        </pc:picChg>
        <pc:picChg chg="del">
          <ac:chgData name="Buckman, Mark" userId="143108ed-1948-4344-b71d-df851b3c54dd" providerId="ADAL" clId="{1CCABB41-7EAC-4E85-8F95-48845CA3939C}" dt="2021-11-03T19:01:17.615" v="178" actId="478"/>
          <ac:picMkLst>
            <pc:docMk/>
            <pc:sldMk cId="1875359212" sldId="1576"/>
            <ac:picMk id="5" creationId="{0A8AFEB0-74B7-EC46-B481-1DC3415ADE8D}"/>
          </ac:picMkLst>
        </pc:picChg>
        <pc:picChg chg="del">
          <ac:chgData name="Buckman, Mark" userId="143108ed-1948-4344-b71d-df851b3c54dd" providerId="ADAL" clId="{1CCABB41-7EAC-4E85-8F95-48845CA3939C}" dt="2021-11-03T19:01:15.451" v="177" actId="21"/>
          <ac:picMkLst>
            <pc:docMk/>
            <pc:sldMk cId="1875359212" sldId="1576"/>
            <ac:picMk id="15" creationId="{4F549C45-261C-450A-8D3C-36872C6E61C0}"/>
          </ac:picMkLst>
        </pc:picChg>
        <pc:picChg chg="del">
          <ac:chgData name="Buckman, Mark" userId="143108ed-1948-4344-b71d-df851b3c54dd" providerId="ADAL" clId="{1CCABB41-7EAC-4E85-8F95-48845CA3939C}" dt="2021-11-03T19:01:17.615" v="178" actId="478"/>
          <ac:picMkLst>
            <pc:docMk/>
            <pc:sldMk cId="1875359212" sldId="1576"/>
            <ac:picMk id="24" creationId="{9E3A333F-13B2-1E49-91D6-9AE2268CD2AD}"/>
          </ac:picMkLst>
        </pc:picChg>
        <pc:picChg chg="del">
          <ac:chgData name="Buckman, Mark" userId="143108ed-1948-4344-b71d-df851b3c54dd" providerId="ADAL" clId="{1CCABB41-7EAC-4E85-8F95-48845CA3939C}" dt="2021-11-03T19:01:17.615" v="178" actId="478"/>
          <ac:picMkLst>
            <pc:docMk/>
            <pc:sldMk cId="1875359212" sldId="1576"/>
            <ac:picMk id="25" creationId="{21D805CF-7CED-9F4D-8F4C-C2C4FFD3CAC7}"/>
          </ac:picMkLst>
        </pc:picChg>
        <pc:picChg chg="add del mod">
          <ac:chgData name="Buckman, Mark" userId="143108ed-1948-4344-b71d-df851b3c54dd" providerId="ADAL" clId="{1CCABB41-7EAC-4E85-8F95-48845CA3939C}" dt="2021-11-03T19:01:28.718" v="182" actId="478"/>
          <ac:picMkLst>
            <pc:docMk/>
            <pc:sldMk cId="1875359212" sldId="1576"/>
            <ac:picMk id="26" creationId="{758C55D5-64A2-4BCE-94FC-C9014C70AC85}"/>
          </ac:picMkLst>
        </pc:picChg>
        <pc:cxnChg chg="add del mod">
          <ac:chgData name="Buckman, Mark" userId="143108ed-1948-4344-b71d-df851b3c54dd" providerId="ADAL" clId="{1CCABB41-7EAC-4E85-8F95-48845CA3939C}" dt="2021-11-03T19:01:31.059" v="183" actId="478"/>
          <ac:cxnSpMkLst>
            <pc:docMk/>
            <pc:sldMk cId="1875359212" sldId="1576"/>
            <ac:cxnSpMk id="27" creationId="{6FAC1A86-0769-49A8-8F7A-1D22143D0D74}"/>
          </ac:cxnSpMkLst>
        </pc:cxnChg>
        <pc:cxnChg chg="del">
          <ac:chgData name="Buckman, Mark" userId="143108ed-1948-4344-b71d-df851b3c54dd" providerId="ADAL" clId="{1CCABB41-7EAC-4E85-8F95-48845CA3939C}" dt="2021-11-03T19:01:15.451" v="177" actId="21"/>
          <ac:cxnSpMkLst>
            <pc:docMk/>
            <pc:sldMk cId="1875359212" sldId="1576"/>
            <ac:cxnSpMk id="28" creationId="{9C4C54CC-E634-495C-9581-318E20705C70}"/>
          </ac:cxnSpMkLst>
        </pc:cxnChg>
        <pc:cxnChg chg="del">
          <ac:chgData name="Buckman, Mark" userId="143108ed-1948-4344-b71d-df851b3c54dd" providerId="ADAL" clId="{1CCABB41-7EAC-4E85-8F95-48845CA3939C}" dt="2021-11-03T19:01:17.615" v="178" actId="478"/>
          <ac:cxnSpMkLst>
            <pc:docMk/>
            <pc:sldMk cId="1875359212" sldId="1576"/>
            <ac:cxnSpMk id="29" creationId="{184CCBBD-2C35-43F8-969A-A496BF71E48B}"/>
          </ac:cxnSpMkLst>
        </pc:cxnChg>
        <pc:cxnChg chg="add mod">
          <ac:chgData name="Buckman, Mark" userId="143108ed-1948-4344-b71d-df851b3c54dd" providerId="ADAL" clId="{1CCABB41-7EAC-4E85-8F95-48845CA3939C}" dt="2021-11-03T19:01:58.461" v="190" actId="14100"/>
          <ac:cxnSpMkLst>
            <pc:docMk/>
            <pc:sldMk cId="1875359212" sldId="1576"/>
            <ac:cxnSpMk id="30" creationId="{15F24668-F455-4A48-859C-B39875AA1A34}"/>
          </ac:cxnSpMkLst>
        </pc:cxnChg>
      </pc:sldChg>
      <pc:sldChg chg="addSp delSp modSp add mod delAnim">
        <pc:chgData name="Buckman, Mark" userId="143108ed-1948-4344-b71d-df851b3c54dd" providerId="ADAL" clId="{1CCABB41-7EAC-4E85-8F95-48845CA3939C}" dt="2021-11-03T19:07:26.965" v="232" actId="165"/>
        <pc:sldMkLst>
          <pc:docMk/>
          <pc:sldMk cId="915308597" sldId="1577"/>
        </pc:sldMkLst>
        <pc:spChg chg="del">
          <ac:chgData name="Buckman, Mark" userId="143108ed-1948-4344-b71d-df851b3c54dd" providerId="ADAL" clId="{1CCABB41-7EAC-4E85-8F95-48845CA3939C}" dt="2021-11-03T19:03:13.604" v="207" actId="478"/>
          <ac:spMkLst>
            <pc:docMk/>
            <pc:sldMk cId="915308597" sldId="1577"/>
            <ac:spMk id="5" creationId="{D097EAC0-3D58-4F1E-8B1E-102F4D084C4D}"/>
          </ac:spMkLst>
        </pc:spChg>
        <pc:spChg chg="add del mod">
          <ac:chgData name="Buckman, Mark" userId="143108ed-1948-4344-b71d-df851b3c54dd" providerId="ADAL" clId="{1CCABB41-7EAC-4E85-8F95-48845CA3939C}" dt="2021-11-03T19:06:25.230" v="208" actId="478"/>
          <ac:spMkLst>
            <pc:docMk/>
            <pc:sldMk cId="915308597" sldId="1577"/>
            <ac:spMk id="6" creationId="{0C4B7CDE-80B1-46CF-A7A2-CC8549C66BF6}"/>
          </ac:spMkLst>
        </pc:spChg>
        <pc:grpChg chg="add del mod">
          <ac:chgData name="Buckman, Mark" userId="143108ed-1948-4344-b71d-df851b3c54dd" providerId="ADAL" clId="{1CCABB41-7EAC-4E85-8F95-48845CA3939C}" dt="2021-11-03T19:07:26.965" v="232" actId="165"/>
          <ac:grpSpMkLst>
            <pc:docMk/>
            <pc:sldMk cId="915308597" sldId="1577"/>
            <ac:grpSpMk id="11" creationId="{FE77B789-B3A4-464D-96D1-5DA3AA4C200D}"/>
          </ac:grpSpMkLst>
        </pc:grpChg>
        <pc:picChg chg="del">
          <ac:chgData name="Buckman, Mark" userId="143108ed-1948-4344-b71d-df851b3c54dd" providerId="ADAL" clId="{1CCABB41-7EAC-4E85-8F95-48845CA3939C}" dt="2021-11-03T19:03:13.604" v="207" actId="478"/>
          <ac:picMkLst>
            <pc:docMk/>
            <pc:sldMk cId="915308597" sldId="1577"/>
            <ac:picMk id="4" creationId="{86331A7E-15CD-43F4-94B5-E1287792EDEA}"/>
          </ac:picMkLst>
        </pc:picChg>
        <pc:picChg chg="add mod topLvl">
          <ac:chgData name="Buckman, Mark" userId="143108ed-1948-4344-b71d-df851b3c54dd" providerId="ADAL" clId="{1CCABB41-7EAC-4E85-8F95-48845CA3939C}" dt="2021-11-03T19:07:26.965" v="232" actId="165"/>
          <ac:picMkLst>
            <pc:docMk/>
            <pc:sldMk cId="915308597" sldId="1577"/>
            <ac:picMk id="8" creationId="{F693FB3E-CDD1-4906-84D3-98CE55568614}"/>
          </ac:picMkLst>
        </pc:picChg>
        <pc:picChg chg="add mod topLvl">
          <ac:chgData name="Buckman, Mark" userId="143108ed-1948-4344-b71d-df851b3c54dd" providerId="ADAL" clId="{1CCABB41-7EAC-4E85-8F95-48845CA3939C}" dt="2021-11-03T19:07:26.965" v="232" actId="165"/>
          <ac:picMkLst>
            <pc:docMk/>
            <pc:sldMk cId="915308597" sldId="1577"/>
            <ac:picMk id="10" creationId="{36D17091-F67D-4F15-91AC-2222B1BC8ABA}"/>
          </ac:picMkLst>
        </pc:picChg>
      </pc:sldChg>
      <pc:sldChg chg="modSp add mod modTransition modAnim">
        <pc:chgData name="Buckman, Mark" userId="143108ed-1948-4344-b71d-df851b3c54dd" providerId="ADAL" clId="{1CCABB41-7EAC-4E85-8F95-48845CA3939C}" dt="2021-11-03T19:21:49.702" v="523"/>
        <pc:sldMkLst>
          <pc:docMk/>
          <pc:sldMk cId="2564188938" sldId="1578"/>
        </pc:sldMkLst>
        <pc:spChg chg="mod">
          <ac:chgData name="Buckman, Mark" userId="143108ed-1948-4344-b71d-df851b3c54dd" providerId="ADAL" clId="{1CCABB41-7EAC-4E85-8F95-48845CA3939C}" dt="2021-11-03T19:13:21.668" v="273" actId="14100"/>
          <ac:spMkLst>
            <pc:docMk/>
            <pc:sldMk cId="2564188938" sldId="1578"/>
            <ac:spMk id="5" creationId="{D097EAC0-3D58-4F1E-8B1E-102F4D084C4D}"/>
          </ac:spMkLst>
        </pc:spChg>
        <pc:picChg chg="mod">
          <ac:chgData name="Buckman, Mark" userId="143108ed-1948-4344-b71d-df851b3c54dd" providerId="ADAL" clId="{1CCABB41-7EAC-4E85-8F95-48845CA3939C}" dt="2021-11-03T19:12:45.783" v="271" actId="12788"/>
          <ac:picMkLst>
            <pc:docMk/>
            <pc:sldMk cId="2564188938" sldId="1578"/>
            <ac:picMk id="9" creationId="{AC16B6DB-0977-4148-B10A-44FE6F69158B}"/>
          </ac:picMkLst>
        </pc:picChg>
      </pc:sldChg>
      <pc:sldChg chg="add modTransition">
        <pc:chgData name="Buckman, Mark" userId="143108ed-1948-4344-b71d-df851b3c54dd" providerId="ADAL" clId="{1CCABB41-7EAC-4E85-8F95-48845CA3939C}" dt="2021-11-03T19:22:00.726" v="525"/>
        <pc:sldMkLst>
          <pc:docMk/>
          <pc:sldMk cId="3671221494" sldId="1579"/>
        </pc:sldMkLst>
      </pc:sldChg>
      <pc:sldChg chg="addSp delSp modSp add mod modTransition modAnim">
        <pc:chgData name="Buckman, Mark" userId="143108ed-1948-4344-b71d-df851b3c54dd" providerId="ADAL" clId="{1CCABB41-7EAC-4E85-8F95-48845CA3939C}" dt="2021-11-03T19:22:05.014" v="526"/>
        <pc:sldMkLst>
          <pc:docMk/>
          <pc:sldMk cId="2646999773" sldId="1580"/>
        </pc:sldMkLst>
        <pc:spChg chg="add mod">
          <ac:chgData name="Buckman, Mark" userId="143108ed-1948-4344-b71d-df851b3c54dd" providerId="ADAL" clId="{1CCABB41-7EAC-4E85-8F95-48845CA3939C}" dt="2021-11-03T19:15:06.502" v="397" actId="14100"/>
          <ac:spMkLst>
            <pc:docMk/>
            <pc:sldMk cId="2646999773" sldId="1580"/>
            <ac:spMk id="5" creationId="{65EFB828-E3E3-42BA-8E2C-7FD41D2F9189}"/>
          </ac:spMkLst>
        </pc:spChg>
        <pc:picChg chg="mod">
          <ac:chgData name="Buckman, Mark" userId="143108ed-1948-4344-b71d-df851b3c54dd" providerId="ADAL" clId="{1CCABB41-7EAC-4E85-8F95-48845CA3939C}" dt="2021-11-03T19:14:48.310" v="393" actId="1036"/>
          <ac:picMkLst>
            <pc:docMk/>
            <pc:sldMk cId="2646999773" sldId="1580"/>
            <ac:picMk id="8" creationId="{F693FB3E-CDD1-4906-84D3-98CE55568614}"/>
          </ac:picMkLst>
        </pc:picChg>
        <pc:picChg chg="del">
          <ac:chgData name="Buckman, Mark" userId="143108ed-1948-4344-b71d-df851b3c54dd" providerId="ADAL" clId="{1CCABB41-7EAC-4E85-8F95-48845CA3939C}" dt="2021-11-03T19:11:52.752" v="264" actId="478"/>
          <ac:picMkLst>
            <pc:docMk/>
            <pc:sldMk cId="2646999773" sldId="1580"/>
            <ac:picMk id="10" creationId="{36D17091-F67D-4F15-91AC-2222B1BC8ABA}"/>
          </ac:picMkLst>
        </pc:picChg>
      </pc:sldChg>
      <pc:sldChg chg="modSp add mod modTransition modAnim">
        <pc:chgData name="Buckman, Mark" userId="143108ed-1948-4344-b71d-df851b3c54dd" providerId="ADAL" clId="{1CCABB41-7EAC-4E85-8F95-48845CA3939C}" dt="2021-11-03T19:21:32.346" v="521"/>
        <pc:sldMkLst>
          <pc:docMk/>
          <pc:sldMk cId="3659632617" sldId="1581"/>
        </pc:sldMkLst>
        <pc:spChg chg="mod">
          <ac:chgData name="Buckman, Mark" userId="143108ed-1948-4344-b71d-df851b3c54dd" providerId="ADAL" clId="{1CCABB41-7EAC-4E85-8F95-48845CA3939C}" dt="2021-11-03T19:14:55.974" v="394" actId="14100"/>
          <ac:spMkLst>
            <pc:docMk/>
            <pc:sldMk cId="3659632617" sldId="1581"/>
            <ac:spMk id="5" creationId="{D097EAC0-3D58-4F1E-8B1E-102F4D084C4D}"/>
          </ac:spMkLst>
        </pc:spChg>
        <pc:picChg chg="mod">
          <ac:chgData name="Buckman, Mark" userId="143108ed-1948-4344-b71d-df851b3c54dd" providerId="ADAL" clId="{1CCABB41-7EAC-4E85-8F95-48845CA3939C}" dt="2021-11-03T19:14:12.338" v="340" actId="1035"/>
          <ac:picMkLst>
            <pc:docMk/>
            <pc:sldMk cId="3659632617" sldId="1581"/>
            <ac:picMk id="9" creationId="{AC16B6DB-0977-4148-B10A-44FE6F69158B}"/>
          </ac:picMkLst>
        </pc:picChg>
      </pc:sldChg>
      <pc:sldChg chg="modSp add mod modTransition modAnim">
        <pc:chgData name="Buckman, Mark" userId="143108ed-1948-4344-b71d-df851b3c54dd" providerId="ADAL" clId="{1CCABB41-7EAC-4E85-8F95-48845CA3939C}" dt="2021-11-03T19:22:08.278" v="527"/>
        <pc:sldMkLst>
          <pc:docMk/>
          <pc:sldMk cId="1974852000" sldId="1582"/>
        </pc:sldMkLst>
        <pc:spChg chg="mod">
          <ac:chgData name="Buckman, Mark" userId="143108ed-1948-4344-b71d-df851b3c54dd" providerId="ADAL" clId="{1CCABB41-7EAC-4E85-8F95-48845CA3939C}" dt="2021-11-03T19:15:43.217" v="439" actId="1035"/>
          <ac:spMkLst>
            <pc:docMk/>
            <pc:sldMk cId="1974852000" sldId="1582"/>
            <ac:spMk id="5" creationId="{65EFB828-E3E3-42BA-8E2C-7FD41D2F9189}"/>
          </ac:spMkLst>
        </pc:spChg>
      </pc:sldChg>
      <pc:sldChg chg="modSp add mod modTransition modAnim">
        <pc:chgData name="Buckman, Mark" userId="143108ed-1948-4344-b71d-df851b3c54dd" providerId="ADAL" clId="{1CCABB41-7EAC-4E85-8F95-48845CA3939C}" dt="2021-11-03T19:22:11.014" v="528"/>
        <pc:sldMkLst>
          <pc:docMk/>
          <pc:sldMk cId="2609084220" sldId="1583"/>
        </pc:sldMkLst>
        <pc:spChg chg="mod">
          <ac:chgData name="Buckman, Mark" userId="143108ed-1948-4344-b71d-df851b3c54dd" providerId="ADAL" clId="{1CCABB41-7EAC-4E85-8F95-48845CA3939C}" dt="2021-11-03T19:16:01.480" v="442" actId="14100"/>
          <ac:spMkLst>
            <pc:docMk/>
            <pc:sldMk cId="2609084220" sldId="1583"/>
            <ac:spMk id="5" creationId="{65EFB828-E3E3-42BA-8E2C-7FD41D2F9189}"/>
          </ac:spMkLst>
        </pc:spChg>
      </pc:sldChg>
      <pc:sldChg chg="modSp add mod modTransition">
        <pc:chgData name="Buckman, Mark" userId="143108ed-1948-4344-b71d-df851b3c54dd" providerId="ADAL" clId="{1CCABB41-7EAC-4E85-8F95-48845CA3939C}" dt="2021-11-03T19:22:13.847" v="529"/>
        <pc:sldMkLst>
          <pc:docMk/>
          <pc:sldMk cId="3625731617" sldId="1584"/>
        </pc:sldMkLst>
        <pc:spChg chg="mod">
          <ac:chgData name="Buckman, Mark" userId="143108ed-1948-4344-b71d-df851b3c54dd" providerId="ADAL" clId="{1CCABB41-7EAC-4E85-8F95-48845CA3939C}" dt="2021-11-03T19:16:38.647" v="502" actId="14100"/>
          <ac:spMkLst>
            <pc:docMk/>
            <pc:sldMk cId="3625731617" sldId="1584"/>
            <ac:spMk id="5" creationId="{65EFB828-E3E3-42BA-8E2C-7FD41D2F9189}"/>
          </ac:spMkLst>
        </pc:spChg>
        <pc:picChg chg="mod">
          <ac:chgData name="Buckman, Mark" userId="143108ed-1948-4344-b71d-df851b3c54dd" providerId="ADAL" clId="{1CCABB41-7EAC-4E85-8F95-48845CA3939C}" dt="2021-11-03T19:16:26.465" v="499" actId="1035"/>
          <ac:picMkLst>
            <pc:docMk/>
            <pc:sldMk cId="3625731617" sldId="1584"/>
            <ac:picMk id="8" creationId="{F693FB3E-CDD1-4906-84D3-98CE55568614}"/>
          </ac:picMkLst>
        </pc:picChg>
      </pc:sldChg>
      <pc:sldChg chg="addSp delSp modSp add mod modTransition">
        <pc:chgData name="Buckman, Mark" userId="143108ed-1948-4344-b71d-df851b3c54dd" providerId="ADAL" clId="{1CCABB41-7EAC-4E85-8F95-48845CA3939C}" dt="2021-11-03T19:44:36.057" v="1053"/>
        <pc:sldMkLst>
          <pc:docMk/>
          <pc:sldMk cId="1029613615" sldId="1585"/>
        </pc:sldMkLst>
        <pc:grpChg chg="del">
          <ac:chgData name="Buckman, Mark" userId="143108ed-1948-4344-b71d-df851b3c54dd" providerId="ADAL" clId="{1CCABB41-7EAC-4E85-8F95-48845CA3939C}" dt="2021-11-03T19:42:38.105" v="940" actId="478"/>
          <ac:grpSpMkLst>
            <pc:docMk/>
            <pc:sldMk cId="1029613615" sldId="1585"/>
            <ac:grpSpMk id="8" creationId="{77961393-0B8E-4CD4-9415-53E77BE7EE49}"/>
          </ac:grpSpMkLst>
        </pc:grpChg>
        <pc:picChg chg="add mod">
          <ac:chgData name="Buckman, Mark" userId="143108ed-1948-4344-b71d-df851b3c54dd" providerId="ADAL" clId="{1CCABB41-7EAC-4E85-8F95-48845CA3939C}" dt="2021-11-03T19:43:59.815" v="953" actId="1076"/>
          <ac:picMkLst>
            <pc:docMk/>
            <pc:sldMk cId="1029613615" sldId="1585"/>
            <ac:picMk id="6" creationId="{4EF88E41-E7C5-4CA3-AE43-7A2D40A10E39}"/>
          </ac:picMkLst>
        </pc:picChg>
      </pc:sldChg>
      <pc:sldChg chg="addSp delSp modSp add mod modTransition">
        <pc:chgData name="Buckman, Mark" userId="143108ed-1948-4344-b71d-df851b3c54dd" providerId="ADAL" clId="{1CCABB41-7EAC-4E85-8F95-48845CA3939C}" dt="2021-11-03T19:44:41.085" v="1055"/>
        <pc:sldMkLst>
          <pc:docMk/>
          <pc:sldMk cId="3045505955" sldId="1586"/>
        </pc:sldMkLst>
        <pc:picChg chg="add mod">
          <ac:chgData name="Buckman, Mark" userId="143108ed-1948-4344-b71d-df851b3c54dd" providerId="ADAL" clId="{1CCABB41-7EAC-4E85-8F95-48845CA3939C}" dt="2021-11-03T19:44:12.793" v="1004" actId="1036"/>
          <ac:picMkLst>
            <pc:docMk/>
            <pc:sldMk cId="3045505955" sldId="1586"/>
            <ac:picMk id="3" creationId="{69B6660E-ED6F-4BF2-B4A5-A9912AC3074C}"/>
          </ac:picMkLst>
        </pc:picChg>
        <pc:picChg chg="del mod">
          <ac:chgData name="Buckman, Mark" userId="143108ed-1948-4344-b71d-df851b3c54dd" providerId="ADAL" clId="{1CCABB41-7EAC-4E85-8F95-48845CA3939C}" dt="2021-11-03T19:43:47.353" v="950" actId="478"/>
          <ac:picMkLst>
            <pc:docMk/>
            <pc:sldMk cId="3045505955" sldId="1586"/>
            <ac:picMk id="6" creationId="{4EF88E41-E7C5-4CA3-AE43-7A2D40A10E39}"/>
          </ac:picMkLst>
        </pc:picChg>
      </pc:sldChg>
      <pc:sldChg chg="modSp add mod modTransition">
        <pc:chgData name="Buckman, Mark" userId="143108ed-1948-4344-b71d-df851b3c54dd" providerId="ADAL" clId="{1CCABB41-7EAC-4E85-8F95-48845CA3939C}" dt="2021-11-03T19:44:47.839" v="1057"/>
        <pc:sldMkLst>
          <pc:docMk/>
          <pc:sldMk cId="1181354658" sldId="1587"/>
        </pc:sldMkLst>
        <pc:picChg chg="mod">
          <ac:chgData name="Buckman, Mark" userId="143108ed-1948-4344-b71d-df851b3c54dd" providerId="ADAL" clId="{1CCABB41-7EAC-4E85-8F95-48845CA3939C}" dt="2021-11-03T19:44:21.546" v="1051" actId="1035"/>
          <ac:picMkLst>
            <pc:docMk/>
            <pc:sldMk cId="1181354658" sldId="1587"/>
            <ac:picMk id="3" creationId="{69B6660E-ED6F-4BF2-B4A5-A9912AC3074C}"/>
          </ac:picMkLst>
        </pc:picChg>
      </pc:sldChg>
      <pc:sldChg chg="add modTransition">
        <pc:chgData name="Buckman, Mark" userId="143108ed-1948-4344-b71d-df851b3c54dd" providerId="ADAL" clId="{1CCABB41-7EAC-4E85-8F95-48845CA3939C}" dt="2021-11-03T19:51:14.078" v="1060"/>
        <pc:sldMkLst>
          <pc:docMk/>
          <pc:sldMk cId="579181245" sldId="1588"/>
        </pc:sldMkLst>
      </pc:sldChg>
      <pc:sldChg chg="delSp add mod">
        <pc:chgData name="Buckman, Mark" userId="143108ed-1948-4344-b71d-df851b3c54dd" providerId="ADAL" clId="{1CCABB41-7EAC-4E85-8F95-48845CA3939C}" dt="2021-11-03T20:01:40.096" v="1104" actId="478"/>
        <pc:sldMkLst>
          <pc:docMk/>
          <pc:sldMk cId="1292161463" sldId="1589"/>
        </pc:sldMkLst>
        <pc:cxnChg chg="del">
          <ac:chgData name="Buckman, Mark" userId="143108ed-1948-4344-b71d-df851b3c54dd" providerId="ADAL" clId="{1CCABB41-7EAC-4E85-8F95-48845CA3939C}" dt="2021-11-03T20:01:40.096" v="1104" actId="478"/>
          <ac:cxnSpMkLst>
            <pc:docMk/>
            <pc:sldMk cId="1292161463" sldId="1589"/>
            <ac:cxnSpMk id="30" creationId="{15F24668-F455-4A48-859C-B39875AA1A34}"/>
          </ac:cxnSpMkLst>
        </pc:cxnChg>
      </pc:sldChg>
      <pc:sldChg chg="add modAnim">
        <pc:chgData name="Buckman, Mark" userId="143108ed-1948-4344-b71d-df851b3c54dd" providerId="ADAL" clId="{1CCABB41-7EAC-4E85-8F95-48845CA3939C}" dt="2021-11-03T20:02:53.809" v="1113"/>
        <pc:sldMkLst>
          <pc:docMk/>
          <pc:sldMk cId="1854525996" sldId="1590"/>
        </pc:sldMkLst>
      </pc:sldChg>
      <pc:sldChg chg="delSp modSp add del mod">
        <pc:chgData name="Buckman, Mark" userId="143108ed-1948-4344-b71d-df851b3c54dd" providerId="ADAL" clId="{1CCABB41-7EAC-4E85-8F95-48845CA3939C}" dt="2021-11-03T20:01:50.135" v="1108" actId="47"/>
        <pc:sldMkLst>
          <pc:docMk/>
          <pc:sldMk cId="3306514613" sldId="1590"/>
        </pc:sldMkLst>
        <pc:picChg chg="mod">
          <ac:chgData name="Buckman, Mark" userId="143108ed-1948-4344-b71d-df851b3c54dd" providerId="ADAL" clId="{1CCABB41-7EAC-4E85-8F95-48845CA3939C}" dt="2021-11-03T20:01:48.686" v="1107" actId="1076"/>
          <ac:picMkLst>
            <pc:docMk/>
            <pc:sldMk cId="3306514613" sldId="1590"/>
            <ac:picMk id="26" creationId="{758C55D5-64A2-4BCE-94FC-C9014C70AC85}"/>
          </ac:picMkLst>
        </pc:picChg>
        <pc:cxnChg chg="del">
          <ac:chgData name="Buckman, Mark" userId="143108ed-1948-4344-b71d-df851b3c54dd" providerId="ADAL" clId="{1CCABB41-7EAC-4E85-8F95-48845CA3939C}" dt="2021-11-03T20:01:41.808" v="1105" actId="478"/>
          <ac:cxnSpMkLst>
            <pc:docMk/>
            <pc:sldMk cId="3306514613" sldId="1590"/>
            <ac:cxnSpMk id="30" creationId="{15F24668-F455-4A48-859C-B39875AA1A34}"/>
          </ac:cxnSpMkLst>
        </pc:cxnChg>
      </pc:sldChg>
      <pc:sldChg chg="modSp add mod">
        <pc:chgData name="Buckman, Mark" userId="143108ed-1948-4344-b71d-df851b3c54dd" providerId="ADAL" clId="{1CCABB41-7EAC-4E85-8F95-48845CA3939C}" dt="2021-11-03T20:14:32.867" v="1138" actId="1076"/>
        <pc:sldMkLst>
          <pc:docMk/>
          <pc:sldMk cId="2052685669" sldId="1591"/>
        </pc:sldMkLst>
        <pc:graphicFrameChg chg="mod modGraphic">
          <ac:chgData name="Buckman, Mark" userId="143108ed-1948-4344-b71d-df851b3c54dd" providerId="ADAL" clId="{1CCABB41-7EAC-4E85-8F95-48845CA3939C}" dt="2021-11-03T20:14:32.867" v="1138" actId="1076"/>
          <ac:graphicFrameMkLst>
            <pc:docMk/>
            <pc:sldMk cId="2052685669" sldId="1591"/>
            <ac:graphicFrameMk id="4" creationId="{27719A9E-C107-4070-90D6-67EE0A02D65C}"/>
          </ac:graphicFrameMkLst>
        </pc:graphicFrameChg>
        <pc:picChg chg="mod">
          <ac:chgData name="Buckman, Mark" userId="143108ed-1948-4344-b71d-df851b3c54dd" providerId="ADAL" clId="{1CCABB41-7EAC-4E85-8F95-48845CA3939C}" dt="2021-11-03T20:14:30.516" v="1137" actId="1076"/>
          <ac:picMkLst>
            <pc:docMk/>
            <pc:sldMk cId="2052685669" sldId="1591"/>
            <ac:picMk id="2080"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1"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4"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6"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7"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8"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89"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91"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92"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93"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2094" creationId="{00000000-0000-0000-0000-000000000000}"/>
          </ac:picMkLst>
        </pc:picChg>
        <pc:picChg chg="mod">
          <ac:chgData name="Buckman, Mark" userId="143108ed-1948-4344-b71d-df851b3c54dd" providerId="ADAL" clId="{1CCABB41-7EAC-4E85-8F95-48845CA3939C}" dt="2021-11-03T20:14:30.516" v="1137" actId="1076"/>
          <ac:picMkLst>
            <pc:docMk/>
            <pc:sldMk cId="2052685669" sldId="1591"/>
            <ac:picMk id="52225" creationId="{00000000-0000-0000-0000-000000000000}"/>
          </ac:picMkLst>
        </pc:picChg>
      </pc:sldChg>
    </pc:docChg>
  </pc:docChgLst>
  <pc:docChgLst>
    <pc:chgData name="David Royer" userId="ebaffb31-5ece-4bcc-af46-ab956e024a9d" providerId="ADAL" clId="{033EF946-01A8-714D-91FA-8B53B8C60058}"/>
    <pc:docChg chg="custSel modSld">
      <pc:chgData name="David Royer" userId="ebaffb31-5ece-4bcc-af46-ab956e024a9d" providerId="ADAL" clId="{033EF946-01A8-714D-91FA-8B53B8C60058}" dt="2021-11-04T16:56:27.352" v="246" actId="20577"/>
      <pc:docMkLst>
        <pc:docMk/>
      </pc:docMkLst>
      <pc:sldChg chg="modSp mod">
        <pc:chgData name="David Royer" userId="ebaffb31-5ece-4bcc-af46-ab956e024a9d" providerId="ADAL" clId="{033EF946-01A8-714D-91FA-8B53B8C60058}" dt="2021-11-04T16:38:37.020" v="13" actId="20577"/>
        <pc:sldMkLst>
          <pc:docMk/>
          <pc:sldMk cId="25972479" sldId="257"/>
        </pc:sldMkLst>
        <pc:spChg chg="mod">
          <ac:chgData name="David Royer" userId="ebaffb31-5ece-4bcc-af46-ab956e024a9d" providerId="ADAL" clId="{033EF946-01A8-714D-91FA-8B53B8C60058}" dt="2021-11-04T16:38:37.020" v="13" actId="20577"/>
          <ac:spMkLst>
            <pc:docMk/>
            <pc:sldMk cId="25972479" sldId="257"/>
            <ac:spMk id="5" creationId="{6F14E7DB-DE9B-8E48-A42B-E922B410B0C7}"/>
          </ac:spMkLst>
        </pc:spChg>
      </pc:sldChg>
      <pc:sldChg chg="modSp">
        <pc:chgData name="David Royer" userId="ebaffb31-5ece-4bcc-af46-ab956e024a9d" providerId="ADAL" clId="{033EF946-01A8-714D-91FA-8B53B8C60058}" dt="2021-11-04T16:52:11.371" v="128" actId="20577"/>
        <pc:sldMkLst>
          <pc:docMk/>
          <pc:sldMk cId="3755148621" sldId="290"/>
        </pc:sldMkLst>
        <pc:spChg chg="mod">
          <ac:chgData name="David Royer" userId="ebaffb31-5ece-4bcc-af46-ab956e024a9d" providerId="ADAL" clId="{033EF946-01A8-714D-91FA-8B53B8C60058}" dt="2021-11-04T16:52:11.371" v="128" actId="20577"/>
          <ac:spMkLst>
            <pc:docMk/>
            <pc:sldMk cId="3755148621" sldId="290"/>
            <ac:spMk id="6" creationId="{49C0FC7C-1F2F-45F6-AAD8-A6DB96E7EA07}"/>
          </ac:spMkLst>
        </pc:spChg>
      </pc:sldChg>
      <pc:sldChg chg="modSp mod modNotesTx">
        <pc:chgData name="David Royer" userId="ebaffb31-5ece-4bcc-af46-ab956e024a9d" providerId="ADAL" clId="{033EF946-01A8-714D-91FA-8B53B8C60058}" dt="2021-11-04T16:51:47.643" v="125" actId="20577"/>
        <pc:sldMkLst>
          <pc:docMk/>
          <pc:sldMk cId="1407341388" sldId="298"/>
        </pc:sldMkLst>
        <pc:spChg chg="mod">
          <ac:chgData name="David Royer" userId="ebaffb31-5ece-4bcc-af46-ab956e024a9d" providerId="ADAL" clId="{033EF946-01A8-714D-91FA-8B53B8C60058}" dt="2021-11-04T16:51:24.756" v="56" actId="1076"/>
          <ac:spMkLst>
            <pc:docMk/>
            <pc:sldMk cId="1407341388" sldId="298"/>
            <ac:spMk id="12" creationId="{7BE9AFBB-8A1A-4C41-9376-03574941FC6F}"/>
          </ac:spMkLst>
        </pc:spChg>
        <pc:spChg chg="mod">
          <ac:chgData name="David Royer" userId="ebaffb31-5ece-4bcc-af46-ab956e024a9d" providerId="ADAL" clId="{033EF946-01A8-714D-91FA-8B53B8C60058}" dt="2021-11-04T16:51:15.972" v="55" actId="1076"/>
          <ac:spMkLst>
            <pc:docMk/>
            <pc:sldMk cId="1407341388" sldId="298"/>
            <ac:spMk id="14" creationId="{18C2E75D-34A1-4333-A503-BEE225367842}"/>
          </ac:spMkLst>
        </pc:spChg>
        <pc:picChg chg="mod">
          <ac:chgData name="David Royer" userId="ebaffb31-5ece-4bcc-af46-ab956e024a9d" providerId="ADAL" clId="{033EF946-01A8-714D-91FA-8B53B8C60058}" dt="2021-11-04T16:51:08.750" v="54" actId="1076"/>
          <ac:picMkLst>
            <pc:docMk/>
            <pc:sldMk cId="1407341388" sldId="298"/>
            <ac:picMk id="10" creationId="{740746E4-92E2-4F37-9F39-C0459DCE271A}"/>
          </ac:picMkLst>
        </pc:picChg>
      </pc:sldChg>
      <pc:sldChg chg="modSp mod">
        <pc:chgData name="David Royer" userId="ebaffb31-5ece-4bcc-af46-ab956e024a9d" providerId="ADAL" clId="{033EF946-01A8-714D-91FA-8B53B8C60058}" dt="2021-11-04T16:54:15.752" v="133" actId="208"/>
        <pc:sldMkLst>
          <pc:docMk/>
          <pc:sldMk cId="3991114631" sldId="1173"/>
        </pc:sldMkLst>
        <pc:picChg chg="mod">
          <ac:chgData name="David Royer" userId="ebaffb31-5ece-4bcc-af46-ab956e024a9d" providerId="ADAL" clId="{033EF946-01A8-714D-91FA-8B53B8C60058}" dt="2021-11-04T16:54:15.752" v="133" actId="208"/>
          <ac:picMkLst>
            <pc:docMk/>
            <pc:sldMk cId="3991114631" sldId="1173"/>
            <ac:picMk id="4" creationId="{E00777D6-8099-41CA-B45D-2259FDD7CBD7}"/>
          </ac:picMkLst>
        </pc:picChg>
      </pc:sldChg>
      <pc:sldChg chg="modNotesTx">
        <pc:chgData name="David Royer" userId="ebaffb31-5ece-4bcc-af46-ab956e024a9d" providerId="ADAL" clId="{033EF946-01A8-714D-91FA-8B53B8C60058}" dt="2021-11-04T16:56:27.352" v="246" actId="20577"/>
        <pc:sldMkLst>
          <pc:docMk/>
          <pc:sldMk cId="2977072630" sldId="1318"/>
        </pc:sldMkLst>
      </pc:sldChg>
      <pc:sldChg chg="modSp mod">
        <pc:chgData name="David Royer" userId="ebaffb31-5ece-4bcc-af46-ab956e024a9d" providerId="ADAL" clId="{033EF946-01A8-714D-91FA-8B53B8C60058}" dt="2021-11-04T16:39:11.344" v="40" actId="20577"/>
        <pc:sldMkLst>
          <pc:docMk/>
          <pc:sldMk cId="1356948338" sldId="1322"/>
        </pc:sldMkLst>
        <pc:spChg chg="mod">
          <ac:chgData name="David Royer" userId="ebaffb31-5ece-4bcc-af46-ab956e024a9d" providerId="ADAL" clId="{033EF946-01A8-714D-91FA-8B53B8C60058}" dt="2021-11-04T16:39:11.344" v="40" actId="20577"/>
          <ac:spMkLst>
            <pc:docMk/>
            <pc:sldMk cId="1356948338" sldId="1322"/>
            <ac:spMk id="3" creationId="{2BC07C6A-D087-49D4-BA15-492AC1CA6517}"/>
          </ac:spMkLst>
        </pc:spChg>
      </pc:sldChg>
      <pc:sldChg chg="addSp delSp modSp mod">
        <pc:chgData name="David Royer" userId="ebaffb31-5ece-4bcc-af46-ab956e024a9d" providerId="ADAL" clId="{033EF946-01A8-714D-91FA-8B53B8C60058}" dt="2021-11-04T16:45:33.437" v="53" actId="478"/>
        <pc:sldMkLst>
          <pc:docMk/>
          <pc:sldMk cId="2476982663" sldId="1438"/>
        </pc:sldMkLst>
        <pc:spChg chg="mod">
          <ac:chgData name="David Royer" userId="ebaffb31-5ece-4bcc-af46-ab956e024a9d" providerId="ADAL" clId="{033EF946-01A8-714D-91FA-8B53B8C60058}" dt="2021-11-04T16:42:02.352" v="45" actId="1076"/>
          <ac:spMkLst>
            <pc:docMk/>
            <pc:sldMk cId="2476982663" sldId="1438"/>
            <ac:spMk id="10" creationId="{C69921C8-64FF-4643-B05A-04260DD212E8}"/>
          </ac:spMkLst>
        </pc:spChg>
        <pc:picChg chg="add del mod">
          <ac:chgData name="David Royer" userId="ebaffb31-5ece-4bcc-af46-ab956e024a9d" providerId="ADAL" clId="{033EF946-01A8-714D-91FA-8B53B8C60058}" dt="2021-11-04T16:45:33.437" v="53" actId="478"/>
          <ac:picMkLst>
            <pc:docMk/>
            <pc:sldMk cId="2476982663" sldId="1438"/>
            <ac:picMk id="3" creationId="{EE19179F-6634-6A41-ADB7-741DD8259C78}"/>
          </ac:picMkLst>
        </pc:picChg>
        <pc:picChg chg="mod modCrop">
          <ac:chgData name="David Royer" userId="ebaffb31-5ece-4bcc-af46-ab956e024a9d" providerId="ADAL" clId="{033EF946-01A8-714D-91FA-8B53B8C60058}" dt="2021-11-04T16:45:03.352" v="52" actId="207"/>
          <ac:picMkLst>
            <pc:docMk/>
            <pc:sldMk cId="2476982663" sldId="1438"/>
            <ac:picMk id="7" creationId="{AD61CCFC-78AF-449E-9CA3-80926F83811B}"/>
          </ac:picMkLst>
        </pc:picChg>
      </pc:sldChg>
      <pc:sldChg chg="modSp mod">
        <pc:chgData name="David Royer" userId="ebaffb31-5ece-4bcc-af46-ab956e024a9d" providerId="ADAL" clId="{033EF946-01A8-714D-91FA-8B53B8C60058}" dt="2021-11-04T16:53:08.343" v="129" actId="208"/>
        <pc:sldMkLst>
          <pc:docMk/>
          <pc:sldMk cId="548618900" sldId="1534"/>
        </pc:sldMkLst>
        <pc:picChg chg="mod">
          <ac:chgData name="David Royer" userId="ebaffb31-5ece-4bcc-af46-ab956e024a9d" providerId="ADAL" clId="{033EF946-01A8-714D-91FA-8B53B8C60058}" dt="2021-11-04T16:53:08.343" v="129" actId="208"/>
          <ac:picMkLst>
            <pc:docMk/>
            <pc:sldMk cId="548618900" sldId="1534"/>
            <ac:picMk id="10" creationId="{D9F81C0E-5C47-4921-9C22-0EB9E6891E3B}"/>
          </ac:picMkLst>
        </pc:picChg>
      </pc:sldChg>
      <pc:sldChg chg="modSp mod">
        <pc:chgData name="David Royer" userId="ebaffb31-5ece-4bcc-af46-ab956e024a9d" providerId="ADAL" clId="{033EF946-01A8-714D-91FA-8B53B8C60058}" dt="2021-11-04T16:53:27.525" v="131" actId="208"/>
        <pc:sldMkLst>
          <pc:docMk/>
          <pc:sldMk cId="2126772582" sldId="1535"/>
        </pc:sldMkLst>
        <pc:picChg chg="mod">
          <ac:chgData name="David Royer" userId="ebaffb31-5ece-4bcc-af46-ab956e024a9d" providerId="ADAL" clId="{033EF946-01A8-714D-91FA-8B53B8C60058}" dt="2021-11-04T16:53:27.525" v="131" actId="208"/>
          <ac:picMkLst>
            <pc:docMk/>
            <pc:sldMk cId="2126772582" sldId="1535"/>
            <ac:picMk id="4" creationId="{2F566956-612A-48E9-92AA-60A217DFE373}"/>
          </ac:picMkLst>
        </pc:picChg>
      </pc:sldChg>
      <pc:sldChg chg="modSp mod">
        <pc:chgData name="David Royer" userId="ebaffb31-5ece-4bcc-af46-ab956e024a9d" providerId="ADAL" clId="{033EF946-01A8-714D-91FA-8B53B8C60058}" dt="2021-11-04T16:53:20.946" v="130" actId="208"/>
        <pc:sldMkLst>
          <pc:docMk/>
          <pc:sldMk cId="176862578" sldId="1536"/>
        </pc:sldMkLst>
        <pc:picChg chg="mod">
          <ac:chgData name="David Royer" userId="ebaffb31-5ece-4bcc-af46-ab956e024a9d" providerId="ADAL" clId="{033EF946-01A8-714D-91FA-8B53B8C60058}" dt="2021-11-04T16:53:20.946" v="130" actId="208"/>
          <ac:picMkLst>
            <pc:docMk/>
            <pc:sldMk cId="176862578" sldId="1536"/>
            <ac:picMk id="5" creationId="{5F181842-DC75-48D8-873C-6A08851A3169}"/>
          </ac:picMkLst>
        </pc:picChg>
      </pc:sldChg>
    </pc:docChg>
  </pc:docChgLst>
  <pc:docChgLst>
    <pc:chgData name="Austin, Katherine S" userId="4d544333-a025-46b2-8168-67acb71e4e10" providerId="ADAL" clId="{0F5B07D8-EF8E-4B33-A70E-F29C1A6AF6AA}"/>
    <pc:docChg chg="custSel modSld sldOrd addSection modSection">
      <pc:chgData name="Austin, Katherine S" userId="4d544333-a025-46b2-8168-67acb71e4e10" providerId="ADAL" clId="{0F5B07D8-EF8E-4B33-A70E-F29C1A6AF6AA}" dt="2021-11-09T15:34:53.185" v="667" actId="20577"/>
      <pc:docMkLst>
        <pc:docMk/>
      </pc:docMkLst>
      <pc:sldChg chg="ord">
        <pc:chgData name="Austin, Katherine S" userId="4d544333-a025-46b2-8168-67acb71e4e10" providerId="ADAL" clId="{0F5B07D8-EF8E-4B33-A70E-F29C1A6AF6AA}" dt="2021-11-04T18:45:38.819" v="557"/>
        <pc:sldMkLst>
          <pc:docMk/>
          <pc:sldMk cId="3884864179" sldId="1375"/>
        </pc:sldMkLst>
      </pc:sldChg>
      <pc:sldChg chg="modSp mod">
        <pc:chgData name="Austin, Katherine S" userId="4d544333-a025-46b2-8168-67acb71e4e10" providerId="ADAL" clId="{0F5B07D8-EF8E-4B33-A70E-F29C1A6AF6AA}" dt="2021-11-04T19:06:17.112" v="652" actId="20577"/>
        <pc:sldMkLst>
          <pc:docMk/>
          <pc:sldMk cId="1382428522" sldId="1543"/>
        </pc:sldMkLst>
        <pc:graphicFrameChg chg="modGraphic">
          <ac:chgData name="Austin, Katherine S" userId="4d544333-a025-46b2-8168-67acb71e4e10" providerId="ADAL" clId="{0F5B07D8-EF8E-4B33-A70E-F29C1A6AF6AA}" dt="2021-11-04T19:06:17.112" v="652" actId="20577"/>
          <ac:graphicFrameMkLst>
            <pc:docMk/>
            <pc:sldMk cId="1382428522" sldId="1543"/>
            <ac:graphicFrameMk id="4" creationId="{27719A9E-C107-4070-90D6-67EE0A02D65C}"/>
          </ac:graphicFrameMkLst>
        </pc:graphicFrameChg>
      </pc:sldChg>
      <pc:sldChg chg="addSp modSp mod">
        <pc:chgData name="Austin, Katherine S" userId="4d544333-a025-46b2-8168-67acb71e4e10" providerId="ADAL" clId="{0F5B07D8-EF8E-4B33-A70E-F29C1A6AF6AA}" dt="2021-11-09T15:34:53.185" v="667" actId="20577"/>
        <pc:sldMkLst>
          <pc:docMk/>
          <pc:sldMk cId="2052685669" sldId="1591"/>
        </pc:sldMkLst>
        <pc:spChg chg="add mod">
          <ac:chgData name="Austin, Katherine S" userId="4d544333-a025-46b2-8168-67acb71e4e10" providerId="ADAL" clId="{0F5B07D8-EF8E-4B33-A70E-F29C1A6AF6AA}" dt="2021-11-09T15:34:53.185" v="667" actId="20577"/>
          <ac:spMkLst>
            <pc:docMk/>
            <pc:sldMk cId="2052685669" sldId="1591"/>
            <ac:spMk id="2" creationId="{F8AD2FDC-B73C-4FC4-B57D-CA168DA96F2D}"/>
          </ac:spMkLst>
        </pc:spChg>
        <pc:graphicFrameChg chg="mod modGraphic">
          <ac:chgData name="Austin, Katherine S" userId="4d544333-a025-46b2-8168-67acb71e4e10" providerId="ADAL" clId="{0F5B07D8-EF8E-4B33-A70E-F29C1A6AF6AA}" dt="2021-11-04T18:58:11.082" v="594" actId="21"/>
          <ac:graphicFrameMkLst>
            <pc:docMk/>
            <pc:sldMk cId="2052685669" sldId="1591"/>
            <ac:graphicFrameMk id="4" creationId="{27719A9E-C107-4070-90D6-67EE0A02D65C}"/>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custT="1"/>
      <dgm:spPr/>
      <dgm:t>
        <a:bodyPr/>
        <a:lstStyle/>
        <a:p>
          <a:r>
            <a:rPr lang="en-US" sz="2000"/>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custT="1"/>
      <dgm:spPr/>
      <dgm:t>
        <a:bodyPr/>
        <a:lstStyle/>
        <a:p>
          <a:r>
            <a:rPr lang="en-US" sz="2000"/>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custT="1"/>
      <dgm:spPr/>
      <dgm:t>
        <a:bodyPr/>
        <a:lstStyle/>
        <a:p>
          <a:r>
            <a:rPr lang="en-US" sz="2000"/>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custT="1"/>
      <dgm:spPr/>
      <dgm:t>
        <a:bodyPr/>
        <a:lstStyle/>
        <a:p>
          <a:r>
            <a:rPr lang="en-US" sz="2000"/>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D8C81EE8-4292-4F8B-83A0-9248D8BCFD44}">
      <dgm:prSet phldrT="[Text]"/>
      <dgm:spPr/>
      <dgm:t>
        <a:bodyPr/>
        <a:lstStyle/>
        <a:p>
          <a:r>
            <a:rPr lang="en-US"/>
            <a:t>Define behaviors and discuss key terms</a:t>
          </a:r>
        </a:p>
      </dgm:t>
    </dgm:pt>
    <dgm:pt modelId="{1BDB1F5C-DE8F-41FA-B9B5-B4174B73B2DD}" type="parTrans" cxnId="{E03A2BF0-FDCF-41DA-8ADA-619A761E3A6A}">
      <dgm:prSet/>
      <dgm:spPr/>
      <dgm:t>
        <a:bodyPr/>
        <a:lstStyle/>
        <a:p>
          <a:endParaRPr lang="en-US"/>
        </a:p>
      </dgm:t>
    </dgm:pt>
    <dgm:pt modelId="{6B82F05B-5963-45FD-8DEA-BCEF3A1FBB35}" type="sibTrans" cxnId="{E03A2BF0-FDCF-41DA-8ADA-619A761E3A6A}">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9CA42EF-770A-489C-9C5B-258B046B1D33}">
      <dgm:prSet phldrT="[Text]"/>
      <dgm:spPr/>
      <dgm:t>
        <a:bodyPr/>
        <a:lstStyle/>
        <a:p>
          <a:r>
            <a:rPr lang="en-US"/>
            <a:t>Discuss why behaviors are important</a:t>
          </a:r>
        </a:p>
      </dgm:t>
    </dgm:pt>
    <dgm:pt modelId="{C9F48882-62FE-428C-A942-5552295B5687}" type="parTrans" cxnId="{2C5648AB-1C20-48DD-963B-68B4D64CD3A5}">
      <dgm:prSet/>
      <dgm:spPr/>
    </dgm:pt>
    <dgm:pt modelId="{E525C0E7-84C7-4307-A7EC-99DCC571D34D}" type="sibTrans" cxnId="{2C5648AB-1C20-48DD-963B-68B4D64CD3A5}">
      <dgm:prSet/>
      <dgm:spPr/>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A7C5016D-3F54-484F-849D-BDF2A28BBD5E}" type="presOf" srcId="{D8C81EE8-4292-4F8B-83A0-9248D8BCFD44}" destId="{E3FC3955-D797-4EC1-9B31-502322F86B5D}" srcOrd="0" destOrd="0" presId="urn:microsoft.com/office/officeart/2005/8/layout/list1"/>
    <dgm:cxn modelId="{49A40956-D17A-4AE2-B6C0-8E23FB0BF273}" type="presOf" srcId="{9EB340FB-2DEE-4121-9679-C7B35A118458}" destId="{336FA13B-9D30-473B-BF77-76D0302C5983}" srcOrd="0" destOrd="0" presId="urn:microsoft.com/office/officeart/2005/8/layout/list1"/>
    <dgm:cxn modelId="{2C5648AB-1C20-48DD-963B-68B4D64CD3A5}" srcId="{86A7EBD1-E922-4CD4-9B9D-95E59F2B838B}" destId="{69CA42EF-770A-489C-9C5B-258B046B1D33}" srcOrd="1" destOrd="0" parTransId="{C9F48882-62FE-428C-A942-5552295B5687}" sibTransId="{E525C0E7-84C7-4307-A7EC-99DCC571D34D}"/>
    <dgm:cxn modelId="{B8AF96AE-4381-4C81-9922-6AD0F715EB98}" srcId="{9EB340FB-2DEE-4121-9679-C7B35A118458}" destId="{86A7EBD1-E922-4CD4-9B9D-95E59F2B838B}" srcOrd="0" destOrd="0" parTransId="{0869842D-EF0D-406D-971B-2B448FCE7209}" sibTransId="{5CA404C0-A847-47F6-8AA7-4FD7633BF538}"/>
    <dgm:cxn modelId="{C780C7AF-493B-42D0-9954-CF5039EDFE60}" type="presOf" srcId="{69CA42EF-770A-489C-9C5B-258B046B1D33}" destId="{E3FC3955-D797-4EC1-9B31-502322F86B5D}"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03A2BF0-FDCF-41DA-8ADA-619A761E3A6A}" srcId="{86A7EBD1-E922-4CD4-9B9D-95E59F2B838B}" destId="{D8C81EE8-4292-4F8B-83A0-9248D8BCFD44}" srcOrd="0" destOrd="0" parTransId="{1BDB1F5C-DE8F-41FA-B9B5-B4174B73B2DD}" sibTransId="{6B82F05B-5963-45FD-8DEA-BCEF3A1FBB35}"/>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6DDD1FF9-9ED4-4446-8FD3-B4F510F3DF04}">
      <dgm:prSet phldrT="[Text]"/>
      <dgm:spPr/>
      <dgm:t>
        <a:bodyPr/>
        <a:lstStyle/>
        <a:p>
          <a:r>
            <a:rPr lang="en-US"/>
            <a:t>Explain and model examples</a:t>
          </a:r>
        </a:p>
      </dgm:t>
    </dgm:pt>
    <dgm:pt modelId="{B5339B29-C8E3-47FD-976A-D87F44CECC7C}" type="parTrans" cxnId="{35291D83-0FED-458D-93CD-FAB3C0161675}">
      <dgm:prSet/>
      <dgm:spPr/>
      <dgm:t>
        <a:bodyPr/>
        <a:lstStyle/>
        <a:p>
          <a:endParaRPr lang="en-US"/>
        </a:p>
      </dgm:t>
    </dgm:pt>
    <dgm:pt modelId="{FE4B781A-ED08-4AB7-BD98-583A674C7093}" type="sibTrans" cxnId="{35291D83-0FED-458D-93CD-FAB3C0161675}">
      <dgm:prSet/>
      <dgm:spPr/>
      <dgm:t>
        <a:bodyPr/>
        <a:lstStyle/>
        <a:p>
          <a:endParaRPr lang="en-US"/>
        </a:p>
      </dgm:t>
    </dgm:pt>
    <dgm:pt modelId="{482557EC-1DAA-4446-8AB7-289600293739}">
      <dgm:prSet phldrT="[Text]"/>
      <dgm:spPr/>
      <dgm:t>
        <a:bodyPr/>
        <a:lstStyle/>
        <a:p>
          <a:r>
            <a:rPr lang="en-US"/>
            <a:t>Explain and model non-examples</a:t>
          </a:r>
        </a:p>
      </dgm:t>
    </dgm:pt>
    <dgm:pt modelId="{228938E0-0241-43A2-A2E9-216A9596CA5C}" type="parTrans" cxnId="{7F6DAA37-3394-4401-9DEF-65696A6B9464}">
      <dgm:prSet/>
      <dgm:spPr/>
      <dgm:t>
        <a:bodyPr/>
        <a:lstStyle/>
        <a:p>
          <a:endParaRPr lang="en-US"/>
        </a:p>
      </dgm:t>
    </dgm:pt>
    <dgm:pt modelId="{64FE3A0C-012D-476D-ACEE-E2D7BA4C844A}" type="sibTrans" cxnId="{7F6DAA37-3394-4401-9DEF-65696A6B9464}">
      <dgm:prSet/>
      <dgm:spPr/>
      <dgm:t>
        <a:bodyPr/>
        <a:lstStyle/>
        <a:p>
          <a:endParaRPr lang="en-US"/>
        </a:p>
      </dgm:t>
    </dgm:pt>
    <dgm:pt modelId="{0824B10D-8A77-4670-98A5-3423D0A6DE70}">
      <dgm:prSet phldrT="[Text]"/>
      <dgm:spPr/>
      <dgm:t>
        <a:bodyPr/>
        <a:lstStyle/>
        <a:p>
          <a:r>
            <a:rPr lang="en-US"/>
            <a:t>Discuss hypothetical situations</a:t>
          </a:r>
        </a:p>
      </dgm:t>
    </dgm:pt>
    <dgm:pt modelId="{39EC1982-AA81-404C-BFB7-774D09E24AE1}" type="parTrans" cxnId="{9FB88A42-C28C-438E-8757-97477C1F6CBE}">
      <dgm:prSet/>
      <dgm:spPr/>
      <dgm:t>
        <a:bodyPr/>
        <a:lstStyle/>
        <a:p>
          <a:endParaRPr lang="en-US"/>
        </a:p>
      </dgm:t>
    </dgm:pt>
    <dgm:pt modelId="{6D3D6A26-374B-4117-958D-6E71AADDBD11}" type="sibTrans" cxnId="{9FB88A42-C28C-438E-8757-97477C1F6CBE}">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F6DAA37-3394-4401-9DEF-65696A6B9464}" srcId="{80D9D22E-2E43-4BE7-B94F-94C9AA1D5B46}" destId="{482557EC-1DAA-4446-8AB7-289600293739}" srcOrd="1" destOrd="0" parTransId="{228938E0-0241-43A2-A2E9-216A9596CA5C}" sibTransId="{64FE3A0C-012D-476D-ACEE-E2D7BA4C844A}"/>
    <dgm:cxn modelId="{9FB88A42-C28C-438E-8757-97477C1F6CBE}" srcId="{80D9D22E-2E43-4BE7-B94F-94C9AA1D5B46}" destId="{0824B10D-8A77-4670-98A5-3423D0A6DE70}" srcOrd="2" destOrd="0" parTransId="{39EC1982-AA81-404C-BFB7-774D09E24AE1}" sibTransId="{6D3D6A26-374B-4117-958D-6E71AADDBD11}"/>
    <dgm:cxn modelId="{0ECAED43-7953-4001-80F3-3464B0789B40}" type="presOf" srcId="{351CDD78-F959-46D7-B220-BB6488774D30}" destId="{F8FE69B2-1EB6-4FEC-BF29-9CE9589BA69D}" srcOrd="1" destOrd="0" presId="urn:microsoft.com/office/officeart/2005/8/layout/list1"/>
    <dgm:cxn modelId="{7F4BCB67-2110-43D8-879B-3CA40678B48B}" type="presOf" srcId="{482557EC-1DAA-4446-8AB7-289600293739}" destId="{EE6A9522-330F-487B-B895-8706C953AA3B}" srcOrd="0" destOrd="1" presId="urn:microsoft.com/office/officeart/2005/8/layout/list1"/>
    <dgm:cxn modelId="{73D44B6F-996A-432A-B382-2C51484F80E2}" type="presOf" srcId="{0824B10D-8A77-4670-98A5-3423D0A6DE70}" destId="{EE6A9522-330F-487B-B895-8706C953AA3B}" srcOrd="0" destOrd="2" presId="urn:microsoft.com/office/officeart/2005/8/layout/list1"/>
    <dgm:cxn modelId="{49A40956-D17A-4AE2-B6C0-8E23FB0BF273}" type="presOf" srcId="{9EB340FB-2DEE-4121-9679-C7B35A118458}" destId="{336FA13B-9D30-473B-BF77-76D0302C5983}" srcOrd="0" destOrd="0" presId="urn:microsoft.com/office/officeart/2005/8/layout/list1"/>
    <dgm:cxn modelId="{35291D83-0FED-458D-93CD-FAB3C0161675}" srcId="{80D9D22E-2E43-4BE7-B94F-94C9AA1D5B46}" destId="{6DDD1FF9-9ED4-4446-8FD3-B4F510F3DF04}" srcOrd="0" destOrd="0" parTransId="{B5339B29-C8E3-47FD-976A-D87F44CECC7C}" sibTransId="{FE4B781A-ED08-4AB7-BD98-583A674C7093}"/>
    <dgm:cxn modelId="{9762EB8A-2841-426B-AEA2-E063C6897C95}" type="presOf" srcId="{6DDD1FF9-9ED4-4446-8FD3-B4F510F3DF04}" destId="{EE6A9522-330F-487B-B895-8706C953AA3B}" srcOrd="0" destOrd="0"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57180EDD-E245-4768-A44A-60D1039C1F99}">
      <dgm:prSet phldrT="[Text]"/>
      <dgm:spPr/>
      <dgm:t>
        <a:bodyPr/>
        <a:lstStyle/>
        <a:p>
          <a:r>
            <a:rPr lang="en-US"/>
            <a:t>Students explain why expectations are important</a:t>
          </a:r>
        </a:p>
      </dgm:t>
    </dgm:pt>
    <dgm:pt modelId="{062F8593-C4C3-4E00-95EF-CC73EDD30749}" type="parTrans" cxnId="{C4606505-FC9F-485F-957F-18B56C9F8103}">
      <dgm:prSet/>
      <dgm:spPr/>
      <dgm:t>
        <a:bodyPr/>
        <a:lstStyle/>
        <a:p>
          <a:endParaRPr lang="en-US"/>
        </a:p>
      </dgm:t>
    </dgm:pt>
    <dgm:pt modelId="{2FC5A32C-87AC-40AD-8BAB-17A2A31F971E}" type="sibTrans" cxnId="{C4606505-FC9F-485F-957F-18B56C9F8103}">
      <dgm:prSet/>
      <dgm:spPr/>
      <dgm:t>
        <a:bodyPr/>
        <a:lstStyle/>
        <a:p>
          <a:endParaRPr lang="en-US"/>
        </a:p>
      </dgm:t>
    </dgm:pt>
    <dgm:pt modelId="{8BE36DF4-6538-4558-9463-1E85F751983F}">
      <dgm:prSet phldrT="[Text]"/>
      <dgm:spPr/>
      <dgm:t>
        <a:bodyPr/>
        <a:lstStyle/>
        <a:p>
          <a:r>
            <a:rPr lang="en-US"/>
            <a:t>Students think of ways to help them remember expectations</a:t>
          </a:r>
        </a:p>
      </dgm:t>
    </dgm:pt>
    <dgm:pt modelId="{7C86CDC4-25C2-45EB-8818-FAD84E5985A3}" type="parTrans" cxnId="{EE7D7175-133D-4BE0-A003-073186FD2326}">
      <dgm:prSet/>
      <dgm:spPr/>
      <dgm:t>
        <a:bodyPr/>
        <a:lstStyle/>
        <a:p>
          <a:endParaRPr lang="en-US"/>
        </a:p>
      </dgm:t>
    </dgm:pt>
    <dgm:pt modelId="{4C65B360-DF54-46B4-A41F-1726D0D3D0C4}" type="sibTrans" cxnId="{EE7D7175-133D-4BE0-A003-073186FD2326}">
      <dgm:prSet/>
      <dgm:spPr/>
      <dgm:t>
        <a:bodyPr/>
        <a:lstStyle/>
        <a:p>
          <a:endParaRPr lang="en-US"/>
        </a:p>
      </dgm:t>
    </dgm:pt>
    <dgm:pt modelId="{90A9EFD5-C023-4C68-8259-07F90E1B9A58}">
      <dgm:prSet phldrT="[Text]"/>
      <dgm:spPr/>
      <dgm:t>
        <a:bodyPr/>
        <a:lstStyle/>
        <a:p>
          <a:r>
            <a:rPr lang="en-US"/>
            <a:t>Students restate expectations</a:t>
          </a:r>
        </a:p>
      </dgm:t>
    </dgm:pt>
    <dgm:pt modelId="{C4E96CDA-01DC-4F3B-8C79-0DB764762C66}" type="parTrans" cxnId="{EB2760F1-AD60-40A5-92DF-F542A83C6281}">
      <dgm:prSet/>
      <dgm:spPr/>
      <dgm:t>
        <a:bodyPr/>
        <a:lstStyle/>
        <a:p>
          <a:endParaRPr lang="en-US"/>
        </a:p>
      </dgm:t>
    </dgm:pt>
    <dgm:pt modelId="{99341445-9132-4A74-8DBD-C52FA8689BCC}" type="sibTrans" cxnId="{EB2760F1-AD60-40A5-92DF-F542A83C6281}">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C4606505-FC9F-485F-957F-18B56C9F8103}" srcId="{351CDD78-F959-46D7-B220-BB6488774D30}" destId="{57180EDD-E245-4768-A44A-60D1039C1F99}" srcOrd="1" destOrd="0" parTransId="{062F8593-C4C3-4E00-95EF-CC73EDD30749}" sibTransId="{2FC5A32C-87AC-40AD-8BAB-17A2A31F971E}"/>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778CB13F-9697-45E1-B57E-1B6159A3926B}" type="presOf" srcId="{57180EDD-E245-4768-A44A-60D1039C1F99}" destId="{B90AF65E-CDA8-4884-B3E9-87BCEC200D74}" srcOrd="0" destOrd="1" presId="urn:microsoft.com/office/officeart/2005/8/layout/list1"/>
    <dgm:cxn modelId="{0ECAED43-7953-4001-80F3-3464B0789B40}" type="presOf" srcId="{351CDD78-F959-46D7-B220-BB6488774D30}" destId="{F8FE69B2-1EB6-4FEC-BF29-9CE9589BA69D}" srcOrd="1" destOrd="0" presId="urn:microsoft.com/office/officeart/2005/8/layout/list1"/>
    <dgm:cxn modelId="{EE7D7175-133D-4BE0-A003-073186FD2326}" srcId="{351CDD78-F959-46D7-B220-BB6488774D30}" destId="{8BE36DF4-6538-4558-9463-1E85F751983F}" srcOrd="2" destOrd="0" parTransId="{7C86CDC4-25C2-45EB-8818-FAD84E5985A3}" sibTransId="{4C65B360-DF54-46B4-A41F-1726D0D3D0C4}"/>
    <dgm:cxn modelId="{49A40956-D17A-4AE2-B6C0-8E23FB0BF273}" type="presOf" srcId="{9EB340FB-2DEE-4121-9679-C7B35A118458}" destId="{336FA13B-9D30-473B-BF77-76D0302C5983}" srcOrd="0" destOrd="0" presId="urn:microsoft.com/office/officeart/2005/8/layout/list1"/>
    <dgm:cxn modelId="{41848059-CE7C-450B-8B75-9CD5726BBA8D}" type="presOf" srcId="{8BE36DF4-6538-4558-9463-1E85F751983F}" destId="{B90AF65E-CDA8-4884-B3E9-87BCEC200D74}" srcOrd="0" destOrd="2" presId="urn:microsoft.com/office/officeart/2005/8/layout/list1"/>
    <dgm:cxn modelId="{B8AF96AE-4381-4C81-9922-6AD0F715EB98}" srcId="{9EB340FB-2DEE-4121-9679-C7B35A118458}" destId="{86A7EBD1-E922-4CD4-9B9D-95E59F2B838B}" srcOrd="0" destOrd="0" parTransId="{0869842D-EF0D-406D-971B-2B448FCE7209}" sibTransId="{5CA404C0-A847-47F6-8AA7-4FD7633BF538}"/>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FDEE32ED-D126-48BD-8264-C97594CB6716}" type="presOf" srcId="{321B79B0-762B-4CB0-AAEB-8D129C71D037}" destId="{F1362A47-5280-492F-BF44-0E8C85D99689}" srcOrd="1" destOrd="0" presId="urn:microsoft.com/office/officeart/2005/8/layout/list1"/>
    <dgm:cxn modelId="{EB2760F1-AD60-40A5-92DF-F542A83C6281}" srcId="{351CDD78-F959-46D7-B220-BB6488774D30}" destId="{90A9EFD5-C023-4C68-8259-07F90E1B9A58}" srcOrd="0" destOrd="0" parTransId="{C4E96CDA-01DC-4F3B-8C79-0DB764762C66}" sibTransId="{99341445-9132-4A74-8DBD-C52FA8689BCC}"/>
    <dgm:cxn modelId="{34C2C1F8-3166-4C91-BAB9-687878A6E749}" type="presOf" srcId="{80D9D22E-2E43-4BE7-B94F-94C9AA1D5B46}" destId="{05FF2228-75D3-4ABC-AE35-EB836D61AFF1}" srcOrd="1" destOrd="0" presId="urn:microsoft.com/office/officeart/2005/8/layout/list1"/>
    <dgm:cxn modelId="{D581AFFF-8C53-46C9-9474-50403191101A}" type="presOf" srcId="{90A9EFD5-C023-4C68-8259-07F90E1B9A58}" destId="{B90AF65E-CDA8-4884-B3E9-87BCEC200D74}" srcOrd="0"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B340FB-2DEE-4121-9679-C7B35A11845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86A7EBD1-E922-4CD4-9B9D-95E59F2B838B}">
      <dgm:prSet phldrT="[Text]"/>
      <dgm:spPr/>
      <dgm:t>
        <a:bodyPr/>
        <a:lstStyle/>
        <a:p>
          <a:r>
            <a:rPr lang="en-US"/>
            <a:t>Tell</a:t>
          </a:r>
        </a:p>
      </dgm:t>
    </dgm:pt>
    <dgm:pt modelId="{0869842D-EF0D-406D-971B-2B448FCE7209}" type="parTrans" cxnId="{B8AF96AE-4381-4C81-9922-6AD0F715EB98}">
      <dgm:prSet/>
      <dgm:spPr/>
      <dgm:t>
        <a:bodyPr/>
        <a:lstStyle/>
        <a:p>
          <a:endParaRPr lang="en-US"/>
        </a:p>
      </dgm:t>
    </dgm:pt>
    <dgm:pt modelId="{5CA404C0-A847-47F6-8AA7-4FD7633BF538}" type="sibTrans" cxnId="{B8AF96AE-4381-4C81-9922-6AD0F715EB98}">
      <dgm:prSet/>
      <dgm:spPr/>
      <dgm:t>
        <a:bodyPr/>
        <a:lstStyle/>
        <a:p>
          <a:endParaRPr lang="en-US"/>
        </a:p>
      </dgm:t>
    </dgm:pt>
    <dgm:pt modelId="{80D9D22E-2E43-4BE7-B94F-94C9AA1D5B46}">
      <dgm:prSet phldrT="[Text]"/>
      <dgm:spPr/>
      <dgm:t>
        <a:bodyPr/>
        <a:lstStyle/>
        <a:p>
          <a:r>
            <a:rPr lang="en-US"/>
            <a:t>Show</a:t>
          </a:r>
        </a:p>
      </dgm:t>
    </dgm:pt>
    <dgm:pt modelId="{87A4C913-F578-48B3-8BE4-220A27377698}" type="parTrans" cxnId="{185B30BD-94B8-42C0-AB8B-1FF0C9DD52F6}">
      <dgm:prSet/>
      <dgm:spPr/>
      <dgm:t>
        <a:bodyPr/>
        <a:lstStyle/>
        <a:p>
          <a:endParaRPr lang="en-US"/>
        </a:p>
      </dgm:t>
    </dgm:pt>
    <dgm:pt modelId="{687AF590-94E8-487D-88A0-D6B0496C8DDF}" type="sibTrans" cxnId="{185B30BD-94B8-42C0-AB8B-1FF0C9DD52F6}">
      <dgm:prSet/>
      <dgm:spPr/>
      <dgm:t>
        <a:bodyPr/>
        <a:lstStyle/>
        <a:p>
          <a:endParaRPr lang="en-US"/>
        </a:p>
      </dgm:t>
    </dgm:pt>
    <dgm:pt modelId="{351CDD78-F959-46D7-B220-BB6488774D30}">
      <dgm:prSet phldrT="[Text]"/>
      <dgm:spPr/>
      <dgm:t>
        <a:bodyPr/>
        <a:lstStyle/>
        <a:p>
          <a:r>
            <a:rPr lang="en-US"/>
            <a:t>Do</a:t>
          </a:r>
        </a:p>
      </dgm:t>
    </dgm:pt>
    <dgm:pt modelId="{3E44B900-278E-4747-A073-DF4EE4543321}" type="parTrans" cxnId="{676D4CD3-0E70-4844-83AD-5425BDBF78E8}">
      <dgm:prSet/>
      <dgm:spPr/>
      <dgm:t>
        <a:bodyPr/>
        <a:lstStyle/>
        <a:p>
          <a:endParaRPr lang="en-US"/>
        </a:p>
      </dgm:t>
    </dgm:pt>
    <dgm:pt modelId="{54079E24-B1DB-460C-B642-2682CAE3D3E7}" type="sibTrans" cxnId="{676D4CD3-0E70-4844-83AD-5425BDBF78E8}">
      <dgm:prSet/>
      <dgm:spPr/>
      <dgm:t>
        <a:bodyPr/>
        <a:lstStyle/>
        <a:p>
          <a:endParaRPr lang="en-US"/>
        </a:p>
      </dgm:t>
    </dgm:pt>
    <dgm:pt modelId="{321B79B0-762B-4CB0-AAEB-8D129C71D037}">
      <dgm:prSet phldrT="[Text]"/>
      <dgm:spPr/>
      <dgm:t>
        <a:bodyPr/>
        <a:lstStyle/>
        <a:p>
          <a:r>
            <a:rPr lang="en-US"/>
            <a:t>Practice &amp; Follow Through</a:t>
          </a:r>
        </a:p>
      </dgm:t>
    </dgm:pt>
    <dgm:pt modelId="{5A60C9F9-7AD7-43DD-8AC1-BE69DBD7671E}" type="parTrans" cxnId="{E8F6400A-3C71-475B-BC3D-8DC1D0305C5B}">
      <dgm:prSet/>
      <dgm:spPr/>
      <dgm:t>
        <a:bodyPr/>
        <a:lstStyle/>
        <a:p>
          <a:endParaRPr lang="en-US"/>
        </a:p>
      </dgm:t>
    </dgm:pt>
    <dgm:pt modelId="{2F9ECF46-4B92-488E-B456-3551054F8DA4}" type="sibTrans" cxnId="{E8F6400A-3C71-475B-BC3D-8DC1D0305C5B}">
      <dgm:prSet/>
      <dgm:spPr/>
      <dgm:t>
        <a:bodyPr/>
        <a:lstStyle/>
        <a:p>
          <a:endParaRPr lang="en-US"/>
        </a:p>
      </dgm:t>
    </dgm:pt>
    <dgm:pt modelId="{206FCCA3-C75A-4B39-922E-F17015A9B7BF}">
      <dgm:prSet phldrT="[Text]"/>
      <dgm:spPr/>
      <dgm:t>
        <a:bodyPr/>
        <a:lstStyle/>
        <a:p>
          <a:r>
            <a:rPr lang="en-US"/>
            <a:t>Students rehearse demonstrating expectations</a:t>
          </a:r>
        </a:p>
      </dgm:t>
    </dgm:pt>
    <dgm:pt modelId="{89C2E02D-23F4-4797-8ADD-092136D1E846}" type="parTrans" cxnId="{C020B691-5AE5-4C94-935C-E0433B2E8B31}">
      <dgm:prSet/>
      <dgm:spPr/>
      <dgm:t>
        <a:bodyPr/>
        <a:lstStyle/>
        <a:p>
          <a:endParaRPr lang="en-US"/>
        </a:p>
      </dgm:t>
    </dgm:pt>
    <dgm:pt modelId="{34A05EC3-9E3D-4680-9019-2EA7EDC624F3}" type="sibTrans" cxnId="{C020B691-5AE5-4C94-935C-E0433B2E8B31}">
      <dgm:prSet/>
      <dgm:spPr/>
      <dgm:t>
        <a:bodyPr/>
        <a:lstStyle/>
        <a:p>
          <a:endParaRPr lang="en-US"/>
        </a:p>
      </dgm:t>
    </dgm:pt>
    <dgm:pt modelId="{04FC8B0E-9318-4476-AFE7-76F724976CDE}">
      <dgm:prSet phldrT="[Text]"/>
      <dgm:spPr/>
      <dgm:t>
        <a:bodyPr/>
        <a:lstStyle/>
        <a:p>
          <a:r>
            <a:rPr lang="en-US"/>
            <a:t>Students practice in hypothetical situations</a:t>
          </a:r>
        </a:p>
      </dgm:t>
    </dgm:pt>
    <dgm:pt modelId="{C9756095-977D-4A8C-9AF8-2E5EF739E418}" type="parTrans" cxnId="{39BE94EA-C038-4B67-9691-2AD07A0AA249}">
      <dgm:prSet/>
      <dgm:spPr/>
      <dgm:t>
        <a:bodyPr/>
        <a:lstStyle/>
        <a:p>
          <a:endParaRPr lang="en-US"/>
        </a:p>
      </dgm:t>
    </dgm:pt>
    <dgm:pt modelId="{34D41AF5-2AB7-41E3-A692-EEE3C85553E3}" type="sibTrans" cxnId="{39BE94EA-C038-4B67-9691-2AD07A0AA249}">
      <dgm:prSet/>
      <dgm:spPr/>
      <dgm:t>
        <a:bodyPr/>
        <a:lstStyle/>
        <a:p>
          <a:endParaRPr lang="en-US"/>
        </a:p>
      </dgm:t>
    </dgm:pt>
    <dgm:pt modelId="{7DB89414-E0CD-4C01-B531-9F5687BAA9D0}">
      <dgm:prSet phldrT="[Text]"/>
      <dgm:spPr/>
      <dgm:t>
        <a:bodyPr/>
        <a:lstStyle/>
        <a:p>
          <a:r>
            <a:rPr lang="en-US"/>
            <a:t>Incidental teaching</a:t>
          </a:r>
        </a:p>
      </dgm:t>
    </dgm:pt>
    <dgm:pt modelId="{C3F74262-2AD3-4F3A-9131-653E2BF7CD1B}" type="parTrans" cxnId="{301B3C4E-ED0A-453B-B16F-5BB4529979D0}">
      <dgm:prSet/>
      <dgm:spPr/>
      <dgm:t>
        <a:bodyPr/>
        <a:lstStyle/>
        <a:p>
          <a:endParaRPr lang="en-US"/>
        </a:p>
      </dgm:t>
    </dgm:pt>
    <dgm:pt modelId="{5AA281FE-AFF0-4856-A280-EA5168B1BC24}" type="sibTrans" cxnId="{301B3C4E-ED0A-453B-B16F-5BB4529979D0}">
      <dgm:prSet/>
      <dgm:spPr/>
      <dgm:t>
        <a:bodyPr/>
        <a:lstStyle/>
        <a:p>
          <a:endParaRPr lang="en-US"/>
        </a:p>
      </dgm:t>
    </dgm:pt>
    <dgm:pt modelId="{0844BC8C-7A5C-471D-BB35-4406FBDB9B1A}">
      <dgm:prSet phldrT="[Text]"/>
      <dgm:spPr/>
      <dgm:t>
        <a:bodyPr/>
        <a:lstStyle/>
        <a:p>
          <a:r>
            <a:rPr lang="en-US"/>
            <a:t>Reinforce!</a:t>
          </a:r>
        </a:p>
      </dgm:t>
    </dgm:pt>
    <dgm:pt modelId="{05A296BF-2001-48C0-BD8D-ACDA1B2F2280}" type="parTrans" cxnId="{8AD910EC-0CA7-4940-99D3-193DC805C2CC}">
      <dgm:prSet/>
      <dgm:spPr/>
      <dgm:t>
        <a:bodyPr/>
        <a:lstStyle/>
        <a:p>
          <a:endParaRPr lang="en-US"/>
        </a:p>
      </dgm:t>
    </dgm:pt>
    <dgm:pt modelId="{32BD5676-A92A-4886-9D60-6FC1D58894AB}" type="sibTrans" cxnId="{8AD910EC-0CA7-4940-99D3-193DC805C2CC}">
      <dgm:prSet/>
      <dgm:spPr/>
      <dgm:t>
        <a:bodyPr/>
        <a:lstStyle/>
        <a:p>
          <a:endParaRPr lang="en-US"/>
        </a:p>
      </dgm:t>
    </dgm:pt>
    <dgm:pt modelId="{336FA13B-9D30-473B-BF77-76D0302C5983}" type="pres">
      <dgm:prSet presAssocID="{9EB340FB-2DEE-4121-9679-C7B35A118458}" presName="linear" presStyleCnt="0">
        <dgm:presLayoutVars>
          <dgm:dir/>
          <dgm:animLvl val="lvl"/>
          <dgm:resizeHandles val="exact"/>
        </dgm:presLayoutVars>
      </dgm:prSet>
      <dgm:spPr/>
    </dgm:pt>
    <dgm:pt modelId="{37308FA6-384E-4521-B751-5B3B75B67DA8}" type="pres">
      <dgm:prSet presAssocID="{86A7EBD1-E922-4CD4-9B9D-95E59F2B838B}" presName="parentLin" presStyleCnt="0"/>
      <dgm:spPr/>
    </dgm:pt>
    <dgm:pt modelId="{23E243FC-308F-484D-855A-80D4F236BC97}" type="pres">
      <dgm:prSet presAssocID="{86A7EBD1-E922-4CD4-9B9D-95E59F2B838B}" presName="parentLeftMargin" presStyleLbl="node1" presStyleIdx="0" presStyleCnt="4"/>
      <dgm:spPr/>
    </dgm:pt>
    <dgm:pt modelId="{DB70CAE5-CEFD-4CA2-B820-A9965E4866A9}" type="pres">
      <dgm:prSet presAssocID="{86A7EBD1-E922-4CD4-9B9D-95E59F2B838B}" presName="parentText" presStyleLbl="node1" presStyleIdx="0" presStyleCnt="4">
        <dgm:presLayoutVars>
          <dgm:chMax val="0"/>
          <dgm:bulletEnabled val="1"/>
        </dgm:presLayoutVars>
      </dgm:prSet>
      <dgm:spPr/>
    </dgm:pt>
    <dgm:pt modelId="{E0803E25-BAF6-497A-8EFA-8B248477F58D}" type="pres">
      <dgm:prSet presAssocID="{86A7EBD1-E922-4CD4-9B9D-95E59F2B838B}" presName="negativeSpace" presStyleCnt="0"/>
      <dgm:spPr/>
    </dgm:pt>
    <dgm:pt modelId="{E3FC3955-D797-4EC1-9B31-502322F86B5D}" type="pres">
      <dgm:prSet presAssocID="{86A7EBD1-E922-4CD4-9B9D-95E59F2B838B}" presName="childText" presStyleLbl="conFgAcc1" presStyleIdx="0" presStyleCnt="4">
        <dgm:presLayoutVars>
          <dgm:bulletEnabled val="1"/>
        </dgm:presLayoutVars>
      </dgm:prSet>
      <dgm:spPr/>
    </dgm:pt>
    <dgm:pt modelId="{EA642EC6-B8A8-4224-8340-B92D26E92F55}" type="pres">
      <dgm:prSet presAssocID="{5CA404C0-A847-47F6-8AA7-4FD7633BF538}" presName="spaceBetweenRectangles" presStyleCnt="0"/>
      <dgm:spPr/>
    </dgm:pt>
    <dgm:pt modelId="{A46D7E4A-1D8C-4FDC-82B3-75AD1702330C}" type="pres">
      <dgm:prSet presAssocID="{80D9D22E-2E43-4BE7-B94F-94C9AA1D5B46}" presName="parentLin" presStyleCnt="0"/>
      <dgm:spPr/>
    </dgm:pt>
    <dgm:pt modelId="{65043DA3-ABE9-4332-80C4-1CB32C894261}" type="pres">
      <dgm:prSet presAssocID="{80D9D22E-2E43-4BE7-B94F-94C9AA1D5B46}" presName="parentLeftMargin" presStyleLbl="node1" presStyleIdx="0" presStyleCnt="4"/>
      <dgm:spPr/>
    </dgm:pt>
    <dgm:pt modelId="{05FF2228-75D3-4ABC-AE35-EB836D61AFF1}" type="pres">
      <dgm:prSet presAssocID="{80D9D22E-2E43-4BE7-B94F-94C9AA1D5B46}" presName="parentText" presStyleLbl="node1" presStyleIdx="1" presStyleCnt="4">
        <dgm:presLayoutVars>
          <dgm:chMax val="0"/>
          <dgm:bulletEnabled val="1"/>
        </dgm:presLayoutVars>
      </dgm:prSet>
      <dgm:spPr/>
    </dgm:pt>
    <dgm:pt modelId="{BF1CA331-2C64-42FA-8E24-66A561C8EBEA}" type="pres">
      <dgm:prSet presAssocID="{80D9D22E-2E43-4BE7-B94F-94C9AA1D5B46}" presName="negativeSpace" presStyleCnt="0"/>
      <dgm:spPr/>
    </dgm:pt>
    <dgm:pt modelId="{EE6A9522-330F-487B-B895-8706C953AA3B}" type="pres">
      <dgm:prSet presAssocID="{80D9D22E-2E43-4BE7-B94F-94C9AA1D5B46}" presName="childText" presStyleLbl="conFgAcc1" presStyleIdx="1" presStyleCnt="4">
        <dgm:presLayoutVars>
          <dgm:bulletEnabled val="1"/>
        </dgm:presLayoutVars>
      </dgm:prSet>
      <dgm:spPr/>
    </dgm:pt>
    <dgm:pt modelId="{C6FD112A-AF7A-4D7B-86F9-F1DECDE31969}" type="pres">
      <dgm:prSet presAssocID="{687AF590-94E8-487D-88A0-D6B0496C8DDF}" presName="spaceBetweenRectangles" presStyleCnt="0"/>
      <dgm:spPr/>
    </dgm:pt>
    <dgm:pt modelId="{77DEF573-9921-44DA-97EE-C80924C503DE}" type="pres">
      <dgm:prSet presAssocID="{351CDD78-F959-46D7-B220-BB6488774D30}" presName="parentLin" presStyleCnt="0"/>
      <dgm:spPr/>
    </dgm:pt>
    <dgm:pt modelId="{CEDE107C-97A6-406F-B9EA-2D069F9195F8}" type="pres">
      <dgm:prSet presAssocID="{351CDD78-F959-46D7-B220-BB6488774D30}" presName="parentLeftMargin" presStyleLbl="node1" presStyleIdx="1" presStyleCnt="4"/>
      <dgm:spPr/>
    </dgm:pt>
    <dgm:pt modelId="{F8FE69B2-1EB6-4FEC-BF29-9CE9589BA69D}" type="pres">
      <dgm:prSet presAssocID="{351CDD78-F959-46D7-B220-BB6488774D30}" presName="parentText" presStyleLbl="node1" presStyleIdx="2" presStyleCnt="4">
        <dgm:presLayoutVars>
          <dgm:chMax val="0"/>
          <dgm:bulletEnabled val="1"/>
        </dgm:presLayoutVars>
      </dgm:prSet>
      <dgm:spPr/>
    </dgm:pt>
    <dgm:pt modelId="{BFF51041-BAF0-4EE7-93FE-2D91A5097823}" type="pres">
      <dgm:prSet presAssocID="{351CDD78-F959-46D7-B220-BB6488774D30}" presName="negativeSpace" presStyleCnt="0"/>
      <dgm:spPr/>
    </dgm:pt>
    <dgm:pt modelId="{B90AF65E-CDA8-4884-B3E9-87BCEC200D74}" type="pres">
      <dgm:prSet presAssocID="{351CDD78-F959-46D7-B220-BB6488774D30}" presName="childText" presStyleLbl="conFgAcc1" presStyleIdx="2" presStyleCnt="4">
        <dgm:presLayoutVars>
          <dgm:bulletEnabled val="1"/>
        </dgm:presLayoutVars>
      </dgm:prSet>
      <dgm:spPr/>
    </dgm:pt>
    <dgm:pt modelId="{D7494E09-3D12-42D1-8457-08639344E7ED}" type="pres">
      <dgm:prSet presAssocID="{54079E24-B1DB-460C-B642-2682CAE3D3E7}" presName="spaceBetweenRectangles" presStyleCnt="0"/>
      <dgm:spPr/>
    </dgm:pt>
    <dgm:pt modelId="{5A0250B9-19E5-413F-AC24-0C1A63CFC052}" type="pres">
      <dgm:prSet presAssocID="{321B79B0-762B-4CB0-AAEB-8D129C71D037}" presName="parentLin" presStyleCnt="0"/>
      <dgm:spPr/>
    </dgm:pt>
    <dgm:pt modelId="{40A6E5A5-84EC-449A-8D0C-F209EF8D93E3}" type="pres">
      <dgm:prSet presAssocID="{321B79B0-762B-4CB0-AAEB-8D129C71D037}" presName="parentLeftMargin" presStyleLbl="node1" presStyleIdx="2" presStyleCnt="4"/>
      <dgm:spPr/>
    </dgm:pt>
    <dgm:pt modelId="{F1362A47-5280-492F-BF44-0E8C85D99689}" type="pres">
      <dgm:prSet presAssocID="{321B79B0-762B-4CB0-AAEB-8D129C71D037}" presName="parentText" presStyleLbl="node1" presStyleIdx="3" presStyleCnt="4">
        <dgm:presLayoutVars>
          <dgm:chMax val="0"/>
          <dgm:bulletEnabled val="1"/>
        </dgm:presLayoutVars>
      </dgm:prSet>
      <dgm:spPr/>
    </dgm:pt>
    <dgm:pt modelId="{3F18E74B-2574-447D-BDEC-D8C833A25427}" type="pres">
      <dgm:prSet presAssocID="{321B79B0-762B-4CB0-AAEB-8D129C71D037}" presName="negativeSpace" presStyleCnt="0"/>
      <dgm:spPr/>
    </dgm:pt>
    <dgm:pt modelId="{3C04C39F-B16B-4708-B6C0-D9AED98BDD65}" type="pres">
      <dgm:prSet presAssocID="{321B79B0-762B-4CB0-AAEB-8D129C71D037}" presName="childText" presStyleLbl="conFgAcc1" presStyleIdx="3" presStyleCnt="4">
        <dgm:presLayoutVars>
          <dgm:bulletEnabled val="1"/>
        </dgm:presLayoutVars>
      </dgm:prSet>
      <dgm:spPr/>
    </dgm:pt>
  </dgm:ptLst>
  <dgm:cxnLst>
    <dgm:cxn modelId="{33C91501-D0D2-4581-A80B-4E997F860C7A}" type="presOf" srcId="{351CDD78-F959-46D7-B220-BB6488774D30}" destId="{CEDE107C-97A6-406F-B9EA-2D069F9195F8}" srcOrd="0" destOrd="0" presId="urn:microsoft.com/office/officeart/2005/8/layout/list1"/>
    <dgm:cxn modelId="{C6F53D05-6B4D-4549-9734-59C00FA7E66F}" type="presOf" srcId="{86A7EBD1-E922-4CD4-9B9D-95E59F2B838B}" destId="{DB70CAE5-CEFD-4CA2-B820-A9965E4866A9}" srcOrd="1" destOrd="0" presId="urn:microsoft.com/office/officeart/2005/8/layout/list1"/>
    <dgm:cxn modelId="{37E1D008-FAA5-4694-8083-AE15148AEF2E}" type="presOf" srcId="{0844BC8C-7A5C-471D-BB35-4406FBDB9B1A}" destId="{3C04C39F-B16B-4708-B6C0-D9AED98BDD65}" srcOrd="0" destOrd="3" presId="urn:microsoft.com/office/officeart/2005/8/layout/list1"/>
    <dgm:cxn modelId="{E8F6400A-3C71-475B-BC3D-8DC1D0305C5B}" srcId="{9EB340FB-2DEE-4121-9679-C7B35A118458}" destId="{321B79B0-762B-4CB0-AAEB-8D129C71D037}" srcOrd="3" destOrd="0" parTransId="{5A60C9F9-7AD7-43DD-8AC1-BE69DBD7671E}" sibTransId="{2F9ECF46-4B92-488E-B456-3551054F8DA4}"/>
    <dgm:cxn modelId="{29CA5310-6FE5-4CA5-B1BE-7D82E706B4CF}" type="presOf" srcId="{80D9D22E-2E43-4BE7-B94F-94C9AA1D5B46}" destId="{65043DA3-ABE9-4332-80C4-1CB32C894261}" srcOrd="0" destOrd="0" presId="urn:microsoft.com/office/officeart/2005/8/layout/list1"/>
    <dgm:cxn modelId="{D0466736-F4E3-43F1-94FC-2E9AEDFF1C97}" type="presOf" srcId="{321B79B0-762B-4CB0-AAEB-8D129C71D037}" destId="{40A6E5A5-84EC-449A-8D0C-F209EF8D93E3}" srcOrd="0" destOrd="0" presId="urn:microsoft.com/office/officeart/2005/8/layout/list1"/>
    <dgm:cxn modelId="{0ECAED43-7953-4001-80F3-3464B0789B40}" type="presOf" srcId="{351CDD78-F959-46D7-B220-BB6488774D30}" destId="{F8FE69B2-1EB6-4FEC-BF29-9CE9589BA69D}" srcOrd="1" destOrd="0" presId="urn:microsoft.com/office/officeart/2005/8/layout/list1"/>
    <dgm:cxn modelId="{301B3C4E-ED0A-453B-B16F-5BB4529979D0}" srcId="{321B79B0-762B-4CB0-AAEB-8D129C71D037}" destId="{7DB89414-E0CD-4C01-B531-9F5687BAA9D0}" srcOrd="2" destOrd="0" parTransId="{C3F74262-2AD3-4F3A-9131-653E2BF7CD1B}" sibTransId="{5AA281FE-AFF0-4856-A280-EA5168B1BC24}"/>
    <dgm:cxn modelId="{49A40956-D17A-4AE2-B6C0-8E23FB0BF273}" type="presOf" srcId="{9EB340FB-2DEE-4121-9679-C7B35A118458}" destId="{336FA13B-9D30-473B-BF77-76D0302C5983}" srcOrd="0" destOrd="0" presId="urn:microsoft.com/office/officeart/2005/8/layout/list1"/>
    <dgm:cxn modelId="{97F18857-6D76-47AA-AD04-7FFD7516C715}" type="presOf" srcId="{7DB89414-E0CD-4C01-B531-9F5687BAA9D0}" destId="{3C04C39F-B16B-4708-B6C0-D9AED98BDD65}" srcOrd="0" destOrd="2" presId="urn:microsoft.com/office/officeart/2005/8/layout/list1"/>
    <dgm:cxn modelId="{C020B691-5AE5-4C94-935C-E0433B2E8B31}" srcId="{321B79B0-762B-4CB0-AAEB-8D129C71D037}" destId="{206FCCA3-C75A-4B39-922E-F17015A9B7BF}" srcOrd="0" destOrd="0" parTransId="{89C2E02D-23F4-4797-8ADD-092136D1E846}" sibTransId="{34A05EC3-9E3D-4680-9019-2EA7EDC624F3}"/>
    <dgm:cxn modelId="{B8AF96AE-4381-4C81-9922-6AD0F715EB98}" srcId="{9EB340FB-2DEE-4121-9679-C7B35A118458}" destId="{86A7EBD1-E922-4CD4-9B9D-95E59F2B838B}" srcOrd="0" destOrd="0" parTransId="{0869842D-EF0D-406D-971B-2B448FCE7209}" sibTransId="{5CA404C0-A847-47F6-8AA7-4FD7633BF538}"/>
    <dgm:cxn modelId="{8D7E11B2-957F-47DE-8D79-7F83C27EFA70}" type="presOf" srcId="{04FC8B0E-9318-4476-AFE7-76F724976CDE}" destId="{3C04C39F-B16B-4708-B6C0-D9AED98BDD65}" srcOrd="0" destOrd="1" presId="urn:microsoft.com/office/officeart/2005/8/layout/list1"/>
    <dgm:cxn modelId="{67F5E3B7-ABB8-44D3-9A99-0B58F424437B}" type="presOf" srcId="{86A7EBD1-E922-4CD4-9B9D-95E59F2B838B}" destId="{23E243FC-308F-484D-855A-80D4F236BC97}" srcOrd="0" destOrd="0" presId="urn:microsoft.com/office/officeart/2005/8/layout/list1"/>
    <dgm:cxn modelId="{185B30BD-94B8-42C0-AB8B-1FF0C9DD52F6}" srcId="{9EB340FB-2DEE-4121-9679-C7B35A118458}" destId="{80D9D22E-2E43-4BE7-B94F-94C9AA1D5B46}" srcOrd="1" destOrd="0" parTransId="{87A4C913-F578-48B3-8BE4-220A27377698}" sibTransId="{687AF590-94E8-487D-88A0-D6B0496C8DDF}"/>
    <dgm:cxn modelId="{676D4CD3-0E70-4844-83AD-5425BDBF78E8}" srcId="{9EB340FB-2DEE-4121-9679-C7B35A118458}" destId="{351CDD78-F959-46D7-B220-BB6488774D30}" srcOrd="2" destOrd="0" parTransId="{3E44B900-278E-4747-A073-DF4EE4543321}" sibTransId="{54079E24-B1DB-460C-B642-2682CAE3D3E7}"/>
    <dgm:cxn modelId="{4B7658E3-1F0F-47CD-9C89-071AE33B8FB9}" type="presOf" srcId="{206FCCA3-C75A-4B39-922E-F17015A9B7BF}" destId="{3C04C39F-B16B-4708-B6C0-D9AED98BDD65}" srcOrd="0" destOrd="0" presId="urn:microsoft.com/office/officeart/2005/8/layout/list1"/>
    <dgm:cxn modelId="{39BE94EA-C038-4B67-9691-2AD07A0AA249}" srcId="{321B79B0-762B-4CB0-AAEB-8D129C71D037}" destId="{04FC8B0E-9318-4476-AFE7-76F724976CDE}" srcOrd="1" destOrd="0" parTransId="{C9756095-977D-4A8C-9AF8-2E5EF739E418}" sibTransId="{34D41AF5-2AB7-41E3-A692-EEE3C85553E3}"/>
    <dgm:cxn modelId="{8AD910EC-0CA7-4940-99D3-193DC805C2CC}" srcId="{321B79B0-762B-4CB0-AAEB-8D129C71D037}" destId="{0844BC8C-7A5C-471D-BB35-4406FBDB9B1A}" srcOrd="3" destOrd="0" parTransId="{05A296BF-2001-48C0-BD8D-ACDA1B2F2280}" sibTransId="{32BD5676-A92A-4886-9D60-6FC1D58894AB}"/>
    <dgm:cxn modelId="{FDEE32ED-D126-48BD-8264-C97594CB6716}" type="presOf" srcId="{321B79B0-762B-4CB0-AAEB-8D129C71D037}" destId="{F1362A47-5280-492F-BF44-0E8C85D99689}" srcOrd="1" destOrd="0" presId="urn:microsoft.com/office/officeart/2005/8/layout/list1"/>
    <dgm:cxn modelId="{34C2C1F8-3166-4C91-BAB9-687878A6E749}" type="presOf" srcId="{80D9D22E-2E43-4BE7-B94F-94C9AA1D5B46}" destId="{05FF2228-75D3-4ABC-AE35-EB836D61AFF1}" srcOrd="1" destOrd="0" presId="urn:microsoft.com/office/officeart/2005/8/layout/list1"/>
    <dgm:cxn modelId="{A229BFAA-DF67-4152-952E-FF798786C56E}" type="presParOf" srcId="{336FA13B-9D30-473B-BF77-76D0302C5983}" destId="{37308FA6-384E-4521-B751-5B3B75B67DA8}" srcOrd="0" destOrd="0" presId="urn:microsoft.com/office/officeart/2005/8/layout/list1"/>
    <dgm:cxn modelId="{99E27674-1697-48F4-A2B6-DC2EC0188F92}" type="presParOf" srcId="{37308FA6-384E-4521-B751-5B3B75B67DA8}" destId="{23E243FC-308F-484D-855A-80D4F236BC97}" srcOrd="0" destOrd="0" presId="urn:microsoft.com/office/officeart/2005/8/layout/list1"/>
    <dgm:cxn modelId="{CEC73A7B-21D7-47E7-B0C4-90078CB2CD08}" type="presParOf" srcId="{37308FA6-384E-4521-B751-5B3B75B67DA8}" destId="{DB70CAE5-CEFD-4CA2-B820-A9965E4866A9}" srcOrd="1" destOrd="0" presId="urn:microsoft.com/office/officeart/2005/8/layout/list1"/>
    <dgm:cxn modelId="{40BA5CE0-5E54-49C3-979E-AF44D80EE5A7}" type="presParOf" srcId="{336FA13B-9D30-473B-BF77-76D0302C5983}" destId="{E0803E25-BAF6-497A-8EFA-8B248477F58D}" srcOrd="1" destOrd="0" presId="urn:microsoft.com/office/officeart/2005/8/layout/list1"/>
    <dgm:cxn modelId="{C0F5B7FD-3F51-4C6D-BA73-19E699C4A69E}" type="presParOf" srcId="{336FA13B-9D30-473B-BF77-76D0302C5983}" destId="{E3FC3955-D797-4EC1-9B31-502322F86B5D}" srcOrd="2" destOrd="0" presId="urn:microsoft.com/office/officeart/2005/8/layout/list1"/>
    <dgm:cxn modelId="{82E04385-918A-48BC-9CD3-D66528B7E139}" type="presParOf" srcId="{336FA13B-9D30-473B-BF77-76D0302C5983}" destId="{EA642EC6-B8A8-4224-8340-B92D26E92F55}" srcOrd="3" destOrd="0" presId="urn:microsoft.com/office/officeart/2005/8/layout/list1"/>
    <dgm:cxn modelId="{070F2F5E-73F1-48EE-A5DF-A43062521C09}" type="presParOf" srcId="{336FA13B-9D30-473B-BF77-76D0302C5983}" destId="{A46D7E4A-1D8C-4FDC-82B3-75AD1702330C}" srcOrd="4" destOrd="0" presId="urn:microsoft.com/office/officeart/2005/8/layout/list1"/>
    <dgm:cxn modelId="{6AD87E29-EEC9-4E2B-BD24-DA471FB887A2}" type="presParOf" srcId="{A46D7E4A-1D8C-4FDC-82B3-75AD1702330C}" destId="{65043DA3-ABE9-4332-80C4-1CB32C894261}" srcOrd="0" destOrd="0" presId="urn:microsoft.com/office/officeart/2005/8/layout/list1"/>
    <dgm:cxn modelId="{A36263FC-824B-4C30-8B7D-B35593A4CB8B}" type="presParOf" srcId="{A46D7E4A-1D8C-4FDC-82B3-75AD1702330C}" destId="{05FF2228-75D3-4ABC-AE35-EB836D61AFF1}" srcOrd="1" destOrd="0" presId="urn:microsoft.com/office/officeart/2005/8/layout/list1"/>
    <dgm:cxn modelId="{E2F0DFDB-BD9B-4E64-B083-4282E41A6943}" type="presParOf" srcId="{336FA13B-9D30-473B-BF77-76D0302C5983}" destId="{BF1CA331-2C64-42FA-8E24-66A561C8EBEA}" srcOrd="5" destOrd="0" presId="urn:microsoft.com/office/officeart/2005/8/layout/list1"/>
    <dgm:cxn modelId="{B60A78CE-764F-4A89-AD78-7ED621D7B2D9}" type="presParOf" srcId="{336FA13B-9D30-473B-BF77-76D0302C5983}" destId="{EE6A9522-330F-487B-B895-8706C953AA3B}" srcOrd="6" destOrd="0" presId="urn:microsoft.com/office/officeart/2005/8/layout/list1"/>
    <dgm:cxn modelId="{CBC1EF13-0C44-4988-AF96-2B116C61FDD9}" type="presParOf" srcId="{336FA13B-9D30-473B-BF77-76D0302C5983}" destId="{C6FD112A-AF7A-4D7B-86F9-F1DECDE31969}" srcOrd="7" destOrd="0" presId="urn:microsoft.com/office/officeart/2005/8/layout/list1"/>
    <dgm:cxn modelId="{3A963D6C-FBE2-49B7-BBE3-B3408609D402}" type="presParOf" srcId="{336FA13B-9D30-473B-BF77-76D0302C5983}" destId="{77DEF573-9921-44DA-97EE-C80924C503DE}" srcOrd="8" destOrd="0" presId="urn:microsoft.com/office/officeart/2005/8/layout/list1"/>
    <dgm:cxn modelId="{84318F86-C11A-4607-AC79-AFF5D67E97C0}" type="presParOf" srcId="{77DEF573-9921-44DA-97EE-C80924C503DE}" destId="{CEDE107C-97A6-406F-B9EA-2D069F9195F8}" srcOrd="0" destOrd="0" presId="urn:microsoft.com/office/officeart/2005/8/layout/list1"/>
    <dgm:cxn modelId="{562CA715-5A89-444C-A099-4BAE104B30A3}" type="presParOf" srcId="{77DEF573-9921-44DA-97EE-C80924C503DE}" destId="{F8FE69B2-1EB6-4FEC-BF29-9CE9589BA69D}" srcOrd="1" destOrd="0" presId="urn:microsoft.com/office/officeart/2005/8/layout/list1"/>
    <dgm:cxn modelId="{A77A0A80-B667-4529-BA5F-18E42F2AADF9}" type="presParOf" srcId="{336FA13B-9D30-473B-BF77-76D0302C5983}" destId="{BFF51041-BAF0-4EE7-93FE-2D91A5097823}" srcOrd="9" destOrd="0" presId="urn:microsoft.com/office/officeart/2005/8/layout/list1"/>
    <dgm:cxn modelId="{BF4B57EA-5F7D-4C91-8B8C-2D1E02FDF370}" type="presParOf" srcId="{336FA13B-9D30-473B-BF77-76D0302C5983}" destId="{B90AF65E-CDA8-4884-B3E9-87BCEC200D74}" srcOrd="10" destOrd="0" presId="urn:microsoft.com/office/officeart/2005/8/layout/list1"/>
    <dgm:cxn modelId="{BA60315F-443F-4E7A-B553-01C8B4EF5E23}" type="presParOf" srcId="{336FA13B-9D30-473B-BF77-76D0302C5983}" destId="{D7494E09-3D12-42D1-8457-08639344E7ED}" srcOrd="11" destOrd="0" presId="urn:microsoft.com/office/officeart/2005/8/layout/list1"/>
    <dgm:cxn modelId="{A00EFFE5-CB60-469C-86A4-98718C58402B}" type="presParOf" srcId="{336FA13B-9D30-473B-BF77-76D0302C5983}" destId="{5A0250B9-19E5-413F-AC24-0C1A63CFC052}" srcOrd="12" destOrd="0" presId="urn:microsoft.com/office/officeart/2005/8/layout/list1"/>
    <dgm:cxn modelId="{59523BC0-1F3D-46D7-85BC-E40EFBC42DEF}" type="presParOf" srcId="{5A0250B9-19E5-413F-AC24-0C1A63CFC052}" destId="{40A6E5A5-84EC-449A-8D0C-F209EF8D93E3}" srcOrd="0" destOrd="0" presId="urn:microsoft.com/office/officeart/2005/8/layout/list1"/>
    <dgm:cxn modelId="{EE54122E-E982-40B8-A23C-6E46B2F837F3}" type="presParOf" srcId="{5A0250B9-19E5-413F-AC24-0C1A63CFC052}" destId="{F1362A47-5280-492F-BF44-0E8C85D99689}" srcOrd="1" destOrd="0" presId="urn:microsoft.com/office/officeart/2005/8/layout/list1"/>
    <dgm:cxn modelId="{B0127D71-E009-4A47-9A1D-FD87E443AC5D}" type="presParOf" srcId="{336FA13B-9D30-473B-BF77-76D0302C5983}" destId="{3F18E74B-2574-447D-BDEC-D8C833A25427}" srcOrd="13" destOrd="0" presId="urn:microsoft.com/office/officeart/2005/8/layout/list1"/>
    <dgm:cxn modelId="{BAD97E31-D745-496B-9DEF-E82A276525C4}" type="presParOf" srcId="{336FA13B-9D30-473B-BF77-76D0302C5983}" destId="{3C04C39F-B16B-4708-B6C0-D9AED98BDD6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D1A64E-C983-4C70-949D-0277F732977E}" type="doc">
      <dgm:prSet loTypeId="urn:microsoft.com/office/officeart/2005/8/layout/cycle8" loCatId="cycle" qsTypeId="urn:microsoft.com/office/officeart/2005/8/quickstyle/simple1" qsCatId="simple" csTypeId="urn:microsoft.com/office/officeart/2005/8/colors/accent0_3" csCatId="mainScheme" phldr="1"/>
      <dgm:spPr/>
    </dgm:pt>
    <dgm:pt modelId="{9AFD13D4-B559-45F2-9EB7-4DE438C74ABA}">
      <dgm:prSet phldrT="[Text]"/>
      <dgm:spPr>
        <a:solidFill>
          <a:schemeClr val="accent5"/>
        </a:solidFill>
      </dgm:spPr>
      <dgm:t>
        <a:bodyPr/>
        <a:lstStyle/>
        <a:p>
          <a:r>
            <a:rPr lang="en-US"/>
            <a:t>Consequence</a:t>
          </a:r>
        </a:p>
      </dgm:t>
    </dgm:pt>
    <dgm:pt modelId="{685E5826-1C6D-4A29-A27B-DB5A94815212}" type="parTrans" cxnId="{F09193D8-02CA-4B87-9F1E-1CACF094CC79}">
      <dgm:prSet/>
      <dgm:spPr/>
      <dgm:t>
        <a:bodyPr/>
        <a:lstStyle/>
        <a:p>
          <a:endParaRPr lang="en-US"/>
        </a:p>
      </dgm:t>
    </dgm:pt>
    <dgm:pt modelId="{CA6F1397-FE39-45EE-98C0-FE315A86FD2F}" type="sibTrans" cxnId="{F09193D8-02CA-4B87-9F1E-1CACF094CC79}">
      <dgm:prSet/>
      <dgm:spPr/>
      <dgm:t>
        <a:bodyPr/>
        <a:lstStyle/>
        <a:p>
          <a:endParaRPr lang="en-US"/>
        </a:p>
      </dgm:t>
    </dgm:pt>
    <dgm:pt modelId="{0E314D72-7604-4FD4-BB84-63241C4C1D00}">
      <dgm:prSet phldrT="[Text]"/>
      <dgm:spPr>
        <a:solidFill>
          <a:schemeClr val="accent5"/>
        </a:solidFill>
      </dgm:spPr>
      <dgm:t>
        <a:bodyPr/>
        <a:lstStyle/>
        <a:p>
          <a:r>
            <a:rPr lang="en-US"/>
            <a:t>Behavior</a:t>
          </a:r>
        </a:p>
      </dgm:t>
    </dgm:pt>
    <dgm:pt modelId="{FDE57EAE-EFB3-4327-864D-39DA1C7F0F5F}" type="parTrans" cxnId="{DDE226D2-524E-4FA8-8C32-D75B7A5EC277}">
      <dgm:prSet/>
      <dgm:spPr/>
      <dgm:t>
        <a:bodyPr/>
        <a:lstStyle/>
        <a:p>
          <a:endParaRPr lang="en-US"/>
        </a:p>
      </dgm:t>
    </dgm:pt>
    <dgm:pt modelId="{9139C95E-67E8-4211-BBC6-199ED991D76D}" type="sibTrans" cxnId="{DDE226D2-524E-4FA8-8C32-D75B7A5EC277}">
      <dgm:prSet/>
      <dgm:spPr/>
      <dgm:t>
        <a:bodyPr/>
        <a:lstStyle/>
        <a:p>
          <a:endParaRPr lang="en-US"/>
        </a:p>
      </dgm:t>
    </dgm:pt>
    <dgm:pt modelId="{747BF963-5725-4668-ABE8-E17D906B38DE}" type="pres">
      <dgm:prSet presAssocID="{D4D1A64E-C983-4C70-949D-0277F732977E}" presName="compositeShape" presStyleCnt="0">
        <dgm:presLayoutVars>
          <dgm:chMax val="7"/>
          <dgm:dir/>
          <dgm:resizeHandles val="exact"/>
        </dgm:presLayoutVars>
      </dgm:prSet>
      <dgm:spPr/>
    </dgm:pt>
    <dgm:pt modelId="{97161309-1500-4013-86D0-6E6305FE8BC3}" type="pres">
      <dgm:prSet presAssocID="{D4D1A64E-C983-4C70-949D-0277F732977E}" presName="wedge1" presStyleLbl="node1" presStyleIdx="0" presStyleCnt="2"/>
      <dgm:spPr/>
    </dgm:pt>
    <dgm:pt modelId="{0F478D41-1648-474E-AF03-A9D839B95D24}" type="pres">
      <dgm:prSet presAssocID="{D4D1A64E-C983-4C70-949D-0277F732977E}" presName="dummy1a" presStyleCnt="0"/>
      <dgm:spPr/>
    </dgm:pt>
    <dgm:pt modelId="{38F70B64-512C-4496-9B6A-1A6467C98D62}" type="pres">
      <dgm:prSet presAssocID="{D4D1A64E-C983-4C70-949D-0277F732977E}" presName="dummy1b" presStyleCnt="0"/>
      <dgm:spPr/>
    </dgm:pt>
    <dgm:pt modelId="{A472A9A4-DFD2-48FF-983F-28EA43DE6547}" type="pres">
      <dgm:prSet presAssocID="{D4D1A64E-C983-4C70-949D-0277F732977E}" presName="wedge1Tx" presStyleLbl="node1" presStyleIdx="0" presStyleCnt="2">
        <dgm:presLayoutVars>
          <dgm:chMax val="0"/>
          <dgm:chPref val="0"/>
          <dgm:bulletEnabled val="1"/>
        </dgm:presLayoutVars>
      </dgm:prSet>
      <dgm:spPr/>
    </dgm:pt>
    <dgm:pt modelId="{9CFD8C48-036A-4FD2-B0FC-E7FE970744EE}" type="pres">
      <dgm:prSet presAssocID="{D4D1A64E-C983-4C70-949D-0277F732977E}" presName="wedge2" presStyleLbl="node1" presStyleIdx="1" presStyleCnt="2"/>
      <dgm:spPr/>
    </dgm:pt>
    <dgm:pt modelId="{BA44A06E-3811-4853-9F88-9A2DFFD99ED6}" type="pres">
      <dgm:prSet presAssocID="{D4D1A64E-C983-4C70-949D-0277F732977E}" presName="dummy2a" presStyleCnt="0"/>
      <dgm:spPr/>
    </dgm:pt>
    <dgm:pt modelId="{84ECC3CC-6849-480B-935B-8814BBA1F5BF}" type="pres">
      <dgm:prSet presAssocID="{D4D1A64E-C983-4C70-949D-0277F732977E}" presName="dummy2b" presStyleCnt="0"/>
      <dgm:spPr/>
    </dgm:pt>
    <dgm:pt modelId="{A59B7A64-F689-4D4D-BBB1-249E551EE664}" type="pres">
      <dgm:prSet presAssocID="{D4D1A64E-C983-4C70-949D-0277F732977E}" presName="wedge2Tx" presStyleLbl="node1" presStyleIdx="1" presStyleCnt="2">
        <dgm:presLayoutVars>
          <dgm:chMax val="0"/>
          <dgm:chPref val="0"/>
          <dgm:bulletEnabled val="1"/>
        </dgm:presLayoutVars>
      </dgm:prSet>
      <dgm:spPr/>
    </dgm:pt>
    <dgm:pt modelId="{8F6DF472-ABDF-41D9-83E0-4A284A9BD9EA}" type="pres">
      <dgm:prSet presAssocID="{CA6F1397-FE39-45EE-98C0-FE315A86FD2F}" presName="arrowWedge1" presStyleLbl="fgSibTrans2D1" presStyleIdx="0" presStyleCnt="2"/>
      <dgm:spPr/>
    </dgm:pt>
    <dgm:pt modelId="{D3FC76D8-2228-4CE3-AA13-4DCC60F7FF31}" type="pres">
      <dgm:prSet presAssocID="{9139C95E-67E8-4211-BBC6-199ED991D76D}" presName="arrowWedge2" presStyleLbl="fgSibTrans2D1" presStyleIdx="1" presStyleCnt="2"/>
      <dgm:spPr/>
    </dgm:pt>
  </dgm:ptLst>
  <dgm:cxnLst>
    <dgm:cxn modelId="{279DCF2E-1639-4214-97A6-1F8351CAF53E}" type="presOf" srcId="{0E314D72-7604-4FD4-BB84-63241C4C1D00}" destId="{A59B7A64-F689-4D4D-BBB1-249E551EE664}" srcOrd="1" destOrd="0" presId="urn:microsoft.com/office/officeart/2005/8/layout/cycle8"/>
    <dgm:cxn modelId="{7BA69299-1C69-49BF-BE90-8292430293F4}" type="presOf" srcId="{9AFD13D4-B559-45F2-9EB7-4DE438C74ABA}" destId="{97161309-1500-4013-86D0-6E6305FE8BC3}" srcOrd="0" destOrd="0" presId="urn:microsoft.com/office/officeart/2005/8/layout/cycle8"/>
    <dgm:cxn modelId="{21AA169A-DF60-4373-95BA-423CCCF9955B}" type="presOf" srcId="{0E314D72-7604-4FD4-BB84-63241C4C1D00}" destId="{9CFD8C48-036A-4FD2-B0FC-E7FE970744EE}" srcOrd="0" destOrd="0" presId="urn:microsoft.com/office/officeart/2005/8/layout/cycle8"/>
    <dgm:cxn modelId="{24F419A9-BFFE-409A-B289-CEA35B05DD01}" type="presOf" srcId="{9AFD13D4-B559-45F2-9EB7-4DE438C74ABA}" destId="{A472A9A4-DFD2-48FF-983F-28EA43DE6547}" srcOrd="1" destOrd="0" presId="urn:microsoft.com/office/officeart/2005/8/layout/cycle8"/>
    <dgm:cxn modelId="{DDE226D2-524E-4FA8-8C32-D75B7A5EC277}" srcId="{D4D1A64E-C983-4C70-949D-0277F732977E}" destId="{0E314D72-7604-4FD4-BB84-63241C4C1D00}" srcOrd="1" destOrd="0" parTransId="{FDE57EAE-EFB3-4327-864D-39DA1C7F0F5F}" sibTransId="{9139C95E-67E8-4211-BBC6-199ED991D76D}"/>
    <dgm:cxn modelId="{F09193D8-02CA-4B87-9F1E-1CACF094CC79}" srcId="{D4D1A64E-C983-4C70-949D-0277F732977E}" destId="{9AFD13D4-B559-45F2-9EB7-4DE438C74ABA}" srcOrd="0" destOrd="0" parTransId="{685E5826-1C6D-4A29-A27B-DB5A94815212}" sibTransId="{CA6F1397-FE39-45EE-98C0-FE315A86FD2F}"/>
    <dgm:cxn modelId="{40025AFF-4C80-4223-B985-1FB16B096F70}" type="presOf" srcId="{D4D1A64E-C983-4C70-949D-0277F732977E}" destId="{747BF963-5725-4668-ABE8-E17D906B38DE}" srcOrd="0" destOrd="0" presId="urn:microsoft.com/office/officeart/2005/8/layout/cycle8"/>
    <dgm:cxn modelId="{02650AFF-177B-4FA8-B11C-A591D6193CBF}" type="presParOf" srcId="{747BF963-5725-4668-ABE8-E17D906B38DE}" destId="{97161309-1500-4013-86D0-6E6305FE8BC3}" srcOrd="0" destOrd="0" presId="urn:microsoft.com/office/officeart/2005/8/layout/cycle8"/>
    <dgm:cxn modelId="{DA3DA3C5-4E2A-4BF9-AC04-4C60A946F371}" type="presParOf" srcId="{747BF963-5725-4668-ABE8-E17D906B38DE}" destId="{0F478D41-1648-474E-AF03-A9D839B95D24}" srcOrd="1" destOrd="0" presId="urn:microsoft.com/office/officeart/2005/8/layout/cycle8"/>
    <dgm:cxn modelId="{8A3EB1CA-5C40-4C9A-AC16-FD6700C928E4}" type="presParOf" srcId="{747BF963-5725-4668-ABE8-E17D906B38DE}" destId="{38F70B64-512C-4496-9B6A-1A6467C98D62}" srcOrd="2" destOrd="0" presId="urn:microsoft.com/office/officeart/2005/8/layout/cycle8"/>
    <dgm:cxn modelId="{247D1964-F212-422A-899D-1229C41EF1FF}" type="presParOf" srcId="{747BF963-5725-4668-ABE8-E17D906B38DE}" destId="{A472A9A4-DFD2-48FF-983F-28EA43DE6547}" srcOrd="3" destOrd="0" presId="urn:microsoft.com/office/officeart/2005/8/layout/cycle8"/>
    <dgm:cxn modelId="{15F6DEB2-2FA0-42E6-B8C3-13B5C6E93194}" type="presParOf" srcId="{747BF963-5725-4668-ABE8-E17D906B38DE}" destId="{9CFD8C48-036A-4FD2-B0FC-E7FE970744EE}" srcOrd="4" destOrd="0" presId="urn:microsoft.com/office/officeart/2005/8/layout/cycle8"/>
    <dgm:cxn modelId="{D01CA1A3-9DAE-413A-A801-55F3A00AE16B}" type="presParOf" srcId="{747BF963-5725-4668-ABE8-E17D906B38DE}" destId="{BA44A06E-3811-4853-9F88-9A2DFFD99ED6}" srcOrd="5" destOrd="0" presId="urn:microsoft.com/office/officeart/2005/8/layout/cycle8"/>
    <dgm:cxn modelId="{58FEE764-A152-45F9-B693-35553579A469}" type="presParOf" srcId="{747BF963-5725-4668-ABE8-E17D906B38DE}" destId="{84ECC3CC-6849-480B-935B-8814BBA1F5BF}" srcOrd="6" destOrd="0" presId="urn:microsoft.com/office/officeart/2005/8/layout/cycle8"/>
    <dgm:cxn modelId="{548AA6A3-C436-470F-8D14-43319482EDBB}" type="presParOf" srcId="{747BF963-5725-4668-ABE8-E17D906B38DE}" destId="{A59B7A64-F689-4D4D-BBB1-249E551EE664}" srcOrd="7" destOrd="0" presId="urn:microsoft.com/office/officeart/2005/8/layout/cycle8"/>
    <dgm:cxn modelId="{140A6330-CB06-4A29-A14B-B70FCC59F335}" type="presParOf" srcId="{747BF963-5725-4668-ABE8-E17D906B38DE}" destId="{8F6DF472-ABDF-41D9-83E0-4A284A9BD9EA}" srcOrd="8" destOrd="0" presId="urn:microsoft.com/office/officeart/2005/8/layout/cycle8"/>
    <dgm:cxn modelId="{FEE72BEF-788F-4D31-BBB8-961C46E26AE8}" type="presParOf" srcId="{747BF963-5725-4668-ABE8-E17D906B38DE}" destId="{D3FC76D8-2228-4CE3-AA13-4DCC60F7FF31}" srcOrd="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385E93-3833-4587-A413-25C6CEF40A3D}"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30AA6BF3-9D79-4B21-8AA0-A92F19652E70}">
      <dgm:prSet/>
      <dgm:spPr/>
      <dgm:t>
        <a:bodyPr/>
        <a:lstStyle/>
        <a:p>
          <a:pPr>
            <a:buNone/>
          </a:pPr>
          <a:r>
            <a:rPr lang="en-US"/>
            <a:t>Positive</a:t>
          </a:r>
        </a:p>
      </dgm:t>
    </dgm:pt>
    <dgm:pt modelId="{1CD95F6F-03A2-4CC5-BD46-555A1A720EB2}" type="parTrans" cxnId="{CD1BB4B9-2235-44E4-9321-6946DC28FADF}">
      <dgm:prSet/>
      <dgm:spPr/>
      <dgm:t>
        <a:bodyPr/>
        <a:lstStyle/>
        <a:p>
          <a:endParaRPr lang="en-US"/>
        </a:p>
      </dgm:t>
    </dgm:pt>
    <dgm:pt modelId="{A694C1DA-DC32-449F-8BDA-7190BFD551B0}" type="sibTrans" cxnId="{CD1BB4B9-2235-44E4-9321-6946DC28FADF}">
      <dgm:prSet/>
      <dgm:spPr/>
      <dgm:t>
        <a:bodyPr/>
        <a:lstStyle/>
        <a:p>
          <a:endParaRPr lang="en-US"/>
        </a:p>
      </dgm:t>
    </dgm:pt>
    <dgm:pt modelId="{F259BB1E-484D-4279-A3F3-114B43805D99}">
      <dgm:prSet/>
      <dgm:spPr/>
      <dgm:t>
        <a:bodyPr/>
        <a:lstStyle/>
        <a:p>
          <a:pPr>
            <a:buNone/>
          </a:pPr>
          <a:r>
            <a:rPr lang="en-US"/>
            <a:t>(Access) </a:t>
          </a:r>
        </a:p>
      </dgm:t>
    </dgm:pt>
    <dgm:pt modelId="{ACDAD2A4-4F82-42C3-8B64-1963B39BCBB2}" type="parTrans" cxnId="{0A980063-3F5E-4350-8C5D-2D9821CA1A80}">
      <dgm:prSet/>
      <dgm:spPr/>
      <dgm:t>
        <a:bodyPr/>
        <a:lstStyle/>
        <a:p>
          <a:endParaRPr lang="en-US"/>
        </a:p>
      </dgm:t>
    </dgm:pt>
    <dgm:pt modelId="{DB99AD98-11CE-4082-B3A3-2D1DA5240352}" type="sibTrans" cxnId="{0A980063-3F5E-4350-8C5D-2D9821CA1A80}">
      <dgm:prSet/>
      <dgm:spPr/>
      <dgm:t>
        <a:bodyPr/>
        <a:lstStyle/>
        <a:p>
          <a:endParaRPr lang="en-US"/>
        </a:p>
      </dgm:t>
    </dgm:pt>
    <dgm:pt modelId="{1F71631C-D858-4F86-A048-5EAB6B06A8C4}">
      <dgm:prSet/>
      <dgm:spPr/>
      <dgm:t>
        <a:bodyPr/>
        <a:lstStyle/>
        <a:p>
          <a:pPr>
            <a:buNone/>
          </a:pPr>
          <a:r>
            <a:rPr lang="en-US"/>
            <a:t>Negative</a:t>
          </a:r>
        </a:p>
      </dgm:t>
    </dgm:pt>
    <dgm:pt modelId="{A18B236A-991F-44D9-9438-4F0752747F1D}" type="parTrans" cxnId="{3F3E64B0-81FB-46AE-A39C-492F3E492A3C}">
      <dgm:prSet/>
      <dgm:spPr/>
      <dgm:t>
        <a:bodyPr/>
        <a:lstStyle/>
        <a:p>
          <a:endParaRPr lang="en-US"/>
        </a:p>
      </dgm:t>
    </dgm:pt>
    <dgm:pt modelId="{C0E51B84-13FC-4108-9DA4-981169FAE3C3}" type="sibTrans" cxnId="{3F3E64B0-81FB-46AE-A39C-492F3E492A3C}">
      <dgm:prSet/>
      <dgm:spPr/>
      <dgm:t>
        <a:bodyPr/>
        <a:lstStyle/>
        <a:p>
          <a:endParaRPr lang="en-US"/>
        </a:p>
      </dgm:t>
    </dgm:pt>
    <dgm:pt modelId="{FD5A0EF9-4396-4917-B70A-B1AEAC4F1F36}">
      <dgm:prSet/>
      <dgm:spPr/>
      <dgm:t>
        <a:bodyPr/>
        <a:lstStyle/>
        <a:p>
          <a:pPr>
            <a:buNone/>
          </a:pPr>
          <a:r>
            <a:rPr lang="en-US"/>
            <a:t>(Avoid)</a:t>
          </a:r>
        </a:p>
      </dgm:t>
    </dgm:pt>
    <dgm:pt modelId="{F640788A-8FD0-4CD3-A3AC-5534C0AA6AE8}" type="parTrans" cxnId="{4BEC7A95-7163-495F-9566-096982FE2369}">
      <dgm:prSet/>
      <dgm:spPr/>
      <dgm:t>
        <a:bodyPr/>
        <a:lstStyle/>
        <a:p>
          <a:endParaRPr lang="en-US"/>
        </a:p>
      </dgm:t>
    </dgm:pt>
    <dgm:pt modelId="{275287F6-55DC-4ABB-90C0-000961979453}" type="sibTrans" cxnId="{4BEC7A95-7163-495F-9566-096982FE2369}">
      <dgm:prSet/>
      <dgm:spPr/>
      <dgm:t>
        <a:bodyPr/>
        <a:lstStyle/>
        <a:p>
          <a:endParaRPr lang="en-US"/>
        </a:p>
      </dgm:t>
    </dgm:pt>
    <dgm:pt modelId="{615DBEE9-AC41-4AFE-A0AD-732D7BE024EF}" type="pres">
      <dgm:prSet presAssocID="{A4385E93-3833-4587-A413-25C6CEF40A3D}" presName="linearFlow" presStyleCnt="0">
        <dgm:presLayoutVars>
          <dgm:dir/>
          <dgm:resizeHandles val="exact"/>
        </dgm:presLayoutVars>
      </dgm:prSet>
      <dgm:spPr/>
    </dgm:pt>
    <dgm:pt modelId="{C7F236D5-2505-45F7-A78B-E08A5746922C}" type="pres">
      <dgm:prSet presAssocID="{30AA6BF3-9D79-4B21-8AA0-A92F19652E70}" presName="composite" presStyleCnt="0"/>
      <dgm:spPr/>
    </dgm:pt>
    <dgm:pt modelId="{C9927098-AAF2-4344-A456-F3FD610080E0}" type="pres">
      <dgm:prSet presAssocID="{30AA6BF3-9D79-4B21-8AA0-A92F19652E70}" presName="imgShp" presStyleLbl="fgImgPlace1" presStyleIdx="0" presStyleCnt="2" custLinFactNeighborX="-25372" custLinFactNeighborY="253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adge Follow"/>
        </a:ext>
      </dgm:extLst>
    </dgm:pt>
    <dgm:pt modelId="{6239E470-5836-4468-8A21-29ED9788801D}" type="pres">
      <dgm:prSet presAssocID="{30AA6BF3-9D79-4B21-8AA0-A92F19652E70}" presName="txShp" presStyleLbl="node1" presStyleIdx="0" presStyleCnt="2">
        <dgm:presLayoutVars>
          <dgm:bulletEnabled val="1"/>
        </dgm:presLayoutVars>
      </dgm:prSet>
      <dgm:spPr/>
    </dgm:pt>
    <dgm:pt modelId="{46B28032-EFDA-41FD-A6A2-238CE2B7BD72}" type="pres">
      <dgm:prSet presAssocID="{A694C1DA-DC32-449F-8BDA-7190BFD551B0}" presName="spacing" presStyleCnt="0"/>
      <dgm:spPr/>
    </dgm:pt>
    <dgm:pt modelId="{AA6CCDDD-FACB-4DB6-8CDA-C5D9A3D5DA4E}" type="pres">
      <dgm:prSet presAssocID="{1F71631C-D858-4F86-A048-5EAB6B06A8C4}" presName="composite" presStyleCnt="0"/>
      <dgm:spPr/>
    </dgm:pt>
    <dgm:pt modelId="{8FD6603D-1709-4C3B-9D39-E529662A142A}" type="pres">
      <dgm:prSet presAssocID="{1F71631C-D858-4F86-A048-5EAB6B06A8C4}" presName="imgShp" presStyleLbl="fgImgPlace1" presStyleIdx="1" presStyleCnt="2" custLinFactNeighborX="-26902" custLinFactNeighborY="-4520"/>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Badge Unfollow"/>
        </a:ext>
      </dgm:extLst>
    </dgm:pt>
    <dgm:pt modelId="{226039FB-0ADA-4F7D-B1C5-0BAB2AB8B249}" type="pres">
      <dgm:prSet presAssocID="{1F71631C-D858-4F86-A048-5EAB6B06A8C4}" presName="txShp" presStyleLbl="node1" presStyleIdx="1" presStyleCnt="2">
        <dgm:presLayoutVars>
          <dgm:bulletEnabled val="1"/>
        </dgm:presLayoutVars>
      </dgm:prSet>
      <dgm:spPr/>
    </dgm:pt>
  </dgm:ptLst>
  <dgm:cxnLst>
    <dgm:cxn modelId="{5A76C20C-97F6-408A-A479-AF8E61B5FDBA}" type="presOf" srcId="{A4385E93-3833-4587-A413-25C6CEF40A3D}" destId="{615DBEE9-AC41-4AFE-A0AD-732D7BE024EF}" srcOrd="0" destOrd="0" presId="urn:microsoft.com/office/officeart/2005/8/layout/vList3"/>
    <dgm:cxn modelId="{5D14CA3D-D458-49F1-9ADD-AE496BCD8B1A}" type="presOf" srcId="{FD5A0EF9-4396-4917-B70A-B1AEAC4F1F36}" destId="{226039FB-0ADA-4F7D-B1C5-0BAB2AB8B249}" srcOrd="0" destOrd="1" presId="urn:microsoft.com/office/officeart/2005/8/layout/vList3"/>
    <dgm:cxn modelId="{0A980063-3F5E-4350-8C5D-2D9821CA1A80}" srcId="{30AA6BF3-9D79-4B21-8AA0-A92F19652E70}" destId="{F259BB1E-484D-4279-A3F3-114B43805D99}" srcOrd="0" destOrd="0" parTransId="{ACDAD2A4-4F82-42C3-8B64-1963B39BCBB2}" sibTransId="{DB99AD98-11CE-4082-B3A3-2D1DA5240352}"/>
    <dgm:cxn modelId="{FB8A2150-3AFE-4583-8140-8B967BC7B234}" type="presOf" srcId="{30AA6BF3-9D79-4B21-8AA0-A92F19652E70}" destId="{6239E470-5836-4468-8A21-29ED9788801D}" srcOrd="0" destOrd="0" presId="urn:microsoft.com/office/officeart/2005/8/layout/vList3"/>
    <dgm:cxn modelId="{4BEC7A95-7163-495F-9566-096982FE2369}" srcId="{1F71631C-D858-4F86-A048-5EAB6B06A8C4}" destId="{FD5A0EF9-4396-4917-B70A-B1AEAC4F1F36}" srcOrd="0" destOrd="0" parTransId="{F640788A-8FD0-4CD3-A3AC-5534C0AA6AE8}" sibTransId="{275287F6-55DC-4ABB-90C0-000961979453}"/>
    <dgm:cxn modelId="{3F3E64B0-81FB-46AE-A39C-492F3E492A3C}" srcId="{A4385E93-3833-4587-A413-25C6CEF40A3D}" destId="{1F71631C-D858-4F86-A048-5EAB6B06A8C4}" srcOrd="1" destOrd="0" parTransId="{A18B236A-991F-44D9-9438-4F0752747F1D}" sibTransId="{C0E51B84-13FC-4108-9DA4-981169FAE3C3}"/>
    <dgm:cxn modelId="{CD1BB4B9-2235-44E4-9321-6946DC28FADF}" srcId="{A4385E93-3833-4587-A413-25C6CEF40A3D}" destId="{30AA6BF3-9D79-4B21-8AA0-A92F19652E70}" srcOrd="0" destOrd="0" parTransId="{1CD95F6F-03A2-4CC5-BD46-555A1A720EB2}" sibTransId="{A694C1DA-DC32-449F-8BDA-7190BFD551B0}"/>
    <dgm:cxn modelId="{077C65BF-A096-46D7-8D40-6F09EEC7E89A}" type="presOf" srcId="{F259BB1E-484D-4279-A3F3-114B43805D99}" destId="{6239E470-5836-4468-8A21-29ED9788801D}" srcOrd="0" destOrd="1" presId="urn:microsoft.com/office/officeart/2005/8/layout/vList3"/>
    <dgm:cxn modelId="{747B75D2-A2CD-4533-BAFD-92410C74828A}" type="presOf" srcId="{1F71631C-D858-4F86-A048-5EAB6B06A8C4}" destId="{226039FB-0ADA-4F7D-B1C5-0BAB2AB8B249}" srcOrd="0" destOrd="0" presId="urn:microsoft.com/office/officeart/2005/8/layout/vList3"/>
    <dgm:cxn modelId="{F62F9BC1-F2DF-438C-B3B4-D0B0C7DFBEE2}" type="presParOf" srcId="{615DBEE9-AC41-4AFE-A0AD-732D7BE024EF}" destId="{C7F236D5-2505-45F7-A78B-E08A5746922C}" srcOrd="0" destOrd="0" presId="urn:microsoft.com/office/officeart/2005/8/layout/vList3"/>
    <dgm:cxn modelId="{D0DC9694-3CCC-47F2-86F0-1C321D26498A}" type="presParOf" srcId="{C7F236D5-2505-45F7-A78B-E08A5746922C}" destId="{C9927098-AAF2-4344-A456-F3FD610080E0}" srcOrd="0" destOrd="0" presId="urn:microsoft.com/office/officeart/2005/8/layout/vList3"/>
    <dgm:cxn modelId="{C4007C06-38E6-4BFA-93E5-1C708F8522FD}" type="presParOf" srcId="{C7F236D5-2505-45F7-A78B-E08A5746922C}" destId="{6239E470-5836-4468-8A21-29ED9788801D}" srcOrd="1" destOrd="0" presId="urn:microsoft.com/office/officeart/2005/8/layout/vList3"/>
    <dgm:cxn modelId="{FED140F6-8A50-49F4-9096-8DDC2EFEA935}" type="presParOf" srcId="{615DBEE9-AC41-4AFE-A0AD-732D7BE024EF}" destId="{46B28032-EFDA-41FD-A6A2-238CE2B7BD72}" srcOrd="1" destOrd="0" presId="urn:microsoft.com/office/officeart/2005/8/layout/vList3"/>
    <dgm:cxn modelId="{0AD9D0CF-90E9-44F0-ABE1-44F3E431424A}" type="presParOf" srcId="{615DBEE9-AC41-4AFE-A0AD-732D7BE024EF}" destId="{AA6CCDDD-FACB-4DB6-8CDA-C5D9A3D5DA4E}" srcOrd="2" destOrd="0" presId="urn:microsoft.com/office/officeart/2005/8/layout/vList3"/>
    <dgm:cxn modelId="{1B40201B-3BD7-420E-B54E-7DF85DCC6540}" type="presParOf" srcId="{AA6CCDDD-FACB-4DB6-8CDA-C5D9A3D5DA4E}" destId="{8FD6603D-1709-4C3B-9D39-E529662A142A}" srcOrd="0" destOrd="0" presId="urn:microsoft.com/office/officeart/2005/8/layout/vList3"/>
    <dgm:cxn modelId="{28B573BC-4D3C-410A-BC44-DCE6FD74F944}" type="presParOf" srcId="{AA6CCDDD-FACB-4DB6-8CDA-C5D9A3D5DA4E}" destId="{226039FB-0ADA-4F7D-B1C5-0BAB2AB8B24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3578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774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51383" y="49530"/>
        <a:ext cx="4250726" cy="772500"/>
      </dsp:txXfrm>
    </dsp:sp>
    <dsp:sp modelId="{EE6A9522-330F-487B-B895-8706C953AA3B}">
      <dsp:nvSpPr>
        <dsp:cNvPr id="0" name=""/>
        <dsp:cNvSpPr/>
      </dsp:nvSpPr>
      <dsp:spPr>
        <a:xfrm>
          <a:off x="0" y="175122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132318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51383" y="1364970"/>
        <a:ext cx="4250726" cy="772500"/>
      </dsp:txXfrm>
    </dsp:sp>
    <dsp:sp modelId="{B90AF65E-CDA8-4884-B3E9-87BCEC200D74}">
      <dsp:nvSpPr>
        <dsp:cNvPr id="0" name=""/>
        <dsp:cNvSpPr/>
      </dsp:nvSpPr>
      <dsp:spPr>
        <a:xfrm>
          <a:off x="0" y="306666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263862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51383" y="2680410"/>
        <a:ext cx="4250726" cy="772500"/>
      </dsp:txXfrm>
    </dsp:sp>
    <dsp:sp modelId="{3C04C39F-B16B-4708-B6C0-D9AED98BDD65}">
      <dsp:nvSpPr>
        <dsp:cNvPr id="0" name=""/>
        <dsp:cNvSpPr/>
      </dsp:nvSpPr>
      <dsp:spPr>
        <a:xfrm>
          <a:off x="0" y="4382100"/>
          <a:ext cx="6191866"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3954060"/>
          <a:ext cx="4334306" cy="856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51383" y="3995850"/>
        <a:ext cx="4250726" cy="77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0077"/>
          <a:ext cx="6191866" cy="16301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79044" rIns="48055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Define behaviors and discuss key terms</a:t>
          </a:r>
        </a:p>
        <a:p>
          <a:pPr marL="228600" lvl="1" indent="-228600" algn="l" defTabSz="1022350">
            <a:lnSpc>
              <a:spcPct val="90000"/>
            </a:lnSpc>
            <a:spcBef>
              <a:spcPct val="0"/>
            </a:spcBef>
            <a:spcAft>
              <a:spcPct val="15000"/>
            </a:spcAft>
            <a:buChar char="•"/>
          </a:pPr>
          <a:r>
            <a:rPr lang="en-US" sz="2300" kern="1200"/>
            <a:t>Discuss why behaviors are important</a:t>
          </a:r>
        </a:p>
      </dsp:txBody>
      <dsp:txXfrm>
        <a:off x="0" y="350077"/>
        <a:ext cx="6191866" cy="1630125"/>
      </dsp:txXfrm>
    </dsp:sp>
    <dsp:sp modelId="{DB70CAE5-CEFD-4CA2-B820-A9965E4866A9}">
      <dsp:nvSpPr>
        <dsp:cNvPr id="0" name=""/>
        <dsp:cNvSpPr/>
      </dsp:nvSpPr>
      <dsp:spPr>
        <a:xfrm>
          <a:off x="309593" y="10597"/>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Tell</a:t>
          </a:r>
        </a:p>
      </dsp:txBody>
      <dsp:txXfrm>
        <a:off x="342737" y="43741"/>
        <a:ext cx="4268018" cy="612672"/>
      </dsp:txXfrm>
    </dsp:sp>
    <dsp:sp modelId="{EE6A9522-330F-487B-B895-8706C953AA3B}">
      <dsp:nvSpPr>
        <dsp:cNvPr id="0" name=""/>
        <dsp:cNvSpPr/>
      </dsp:nvSpPr>
      <dsp:spPr>
        <a:xfrm>
          <a:off x="0" y="244388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210440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Show</a:t>
          </a:r>
        </a:p>
      </dsp:txBody>
      <dsp:txXfrm>
        <a:off x="342737" y="2137546"/>
        <a:ext cx="4268018" cy="612672"/>
      </dsp:txXfrm>
    </dsp:sp>
    <dsp:sp modelId="{B90AF65E-CDA8-4884-B3E9-87BCEC200D74}">
      <dsp:nvSpPr>
        <dsp:cNvPr id="0" name=""/>
        <dsp:cNvSpPr/>
      </dsp:nvSpPr>
      <dsp:spPr>
        <a:xfrm>
          <a:off x="0" y="348716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4768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Do</a:t>
          </a:r>
        </a:p>
      </dsp:txBody>
      <dsp:txXfrm>
        <a:off x="342737" y="3180826"/>
        <a:ext cx="4268018" cy="612672"/>
      </dsp:txXfrm>
    </dsp:sp>
    <dsp:sp modelId="{3C04C39F-B16B-4708-B6C0-D9AED98BDD65}">
      <dsp:nvSpPr>
        <dsp:cNvPr id="0" name=""/>
        <dsp:cNvSpPr/>
      </dsp:nvSpPr>
      <dsp:spPr>
        <a:xfrm>
          <a:off x="0" y="4530442"/>
          <a:ext cx="6191866" cy="579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90962"/>
          <a:ext cx="4334306" cy="6789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1022350">
            <a:lnSpc>
              <a:spcPct val="90000"/>
            </a:lnSpc>
            <a:spcBef>
              <a:spcPct val="0"/>
            </a:spcBef>
            <a:spcAft>
              <a:spcPct val="35000"/>
            </a:spcAft>
            <a:buNone/>
          </a:pPr>
          <a:r>
            <a:rPr lang="en-US" sz="2300" kern="1200"/>
            <a:t>Practice &amp; Follow Through</a:t>
          </a:r>
        </a:p>
      </dsp:txBody>
      <dsp:txXfrm>
        <a:off x="342737" y="4224106"/>
        <a:ext cx="4268018"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42885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104129"/>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Tell</a:t>
          </a:r>
        </a:p>
      </dsp:txBody>
      <dsp:txXfrm>
        <a:off x="341296" y="135832"/>
        <a:ext cx="4270900" cy="586034"/>
      </dsp:txXfrm>
    </dsp:sp>
    <dsp:sp modelId="{EE6A9522-330F-487B-B895-8706C953AA3B}">
      <dsp:nvSpPr>
        <dsp:cNvPr id="0" name=""/>
        <dsp:cNvSpPr/>
      </dsp:nvSpPr>
      <dsp:spPr>
        <a:xfrm>
          <a:off x="0" y="1426770"/>
          <a:ext cx="6191866" cy="1593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58216" rIns="48055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Explain and model examples</a:t>
          </a:r>
        </a:p>
        <a:p>
          <a:pPr marL="228600" lvl="1" indent="-228600" algn="l" defTabSz="977900">
            <a:lnSpc>
              <a:spcPct val="90000"/>
            </a:lnSpc>
            <a:spcBef>
              <a:spcPct val="0"/>
            </a:spcBef>
            <a:spcAft>
              <a:spcPct val="15000"/>
            </a:spcAft>
            <a:buChar char="•"/>
          </a:pPr>
          <a:r>
            <a:rPr lang="en-US" sz="2200" kern="1200"/>
            <a:t>Explain and model non-examples</a:t>
          </a:r>
        </a:p>
        <a:p>
          <a:pPr marL="228600" lvl="1" indent="-228600" algn="l" defTabSz="977900">
            <a:lnSpc>
              <a:spcPct val="90000"/>
            </a:lnSpc>
            <a:spcBef>
              <a:spcPct val="0"/>
            </a:spcBef>
            <a:spcAft>
              <a:spcPct val="15000"/>
            </a:spcAft>
            <a:buChar char="•"/>
          </a:pPr>
          <a:r>
            <a:rPr lang="en-US" sz="2200" kern="1200"/>
            <a:t>Discuss hypothetical situations</a:t>
          </a:r>
        </a:p>
      </dsp:txBody>
      <dsp:txXfrm>
        <a:off x="0" y="1426770"/>
        <a:ext cx="6191866" cy="1593900"/>
      </dsp:txXfrm>
    </dsp:sp>
    <dsp:sp modelId="{05FF2228-75D3-4ABC-AE35-EB836D61AFF1}">
      <dsp:nvSpPr>
        <dsp:cNvPr id="0" name=""/>
        <dsp:cNvSpPr/>
      </dsp:nvSpPr>
      <dsp:spPr>
        <a:xfrm>
          <a:off x="309593" y="110205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Show</a:t>
          </a:r>
        </a:p>
      </dsp:txBody>
      <dsp:txXfrm>
        <a:off x="341296" y="1133753"/>
        <a:ext cx="4270900" cy="586034"/>
      </dsp:txXfrm>
    </dsp:sp>
    <dsp:sp modelId="{B90AF65E-CDA8-4884-B3E9-87BCEC200D74}">
      <dsp:nvSpPr>
        <dsp:cNvPr id="0" name=""/>
        <dsp:cNvSpPr/>
      </dsp:nvSpPr>
      <dsp:spPr>
        <a:xfrm>
          <a:off x="0" y="346419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313947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Do</a:t>
          </a:r>
        </a:p>
      </dsp:txBody>
      <dsp:txXfrm>
        <a:off x="341296" y="3171173"/>
        <a:ext cx="4270900" cy="586034"/>
      </dsp:txXfrm>
    </dsp:sp>
    <dsp:sp modelId="{3C04C39F-B16B-4708-B6C0-D9AED98BDD65}">
      <dsp:nvSpPr>
        <dsp:cNvPr id="0" name=""/>
        <dsp:cNvSpPr/>
      </dsp:nvSpPr>
      <dsp:spPr>
        <a:xfrm>
          <a:off x="0" y="4462110"/>
          <a:ext cx="6191866"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137390"/>
          <a:ext cx="4334306"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977900">
            <a:lnSpc>
              <a:spcPct val="90000"/>
            </a:lnSpc>
            <a:spcBef>
              <a:spcPct val="0"/>
            </a:spcBef>
            <a:spcAft>
              <a:spcPct val="35000"/>
            </a:spcAft>
            <a:buNone/>
          </a:pPr>
          <a:r>
            <a:rPr lang="en-US" sz="2200" kern="1200"/>
            <a:t>Practice &amp; Follow Through</a:t>
          </a:r>
        </a:p>
      </dsp:txBody>
      <dsp:txXfrm>
        <a:off x="341296" y="4169093"/>
        <a:ext cx="4270900"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548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596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88490"/>
        <a:ext cx="4276664" cy="532758"/>
      </dsp:txXfrm>
    </dsp:sp>
    <dsp:sp modelId="{EE6A9522-330F-487B-B895-8706C953AA3B}">
      <dsp:nvSpPr>
        <dsp:cNvPr id="0" name=""/>
        <dsp:cNvSpPr/>
      </dsp:nvSpPr>
      <dsp:spPr>
        <a:xfrm>
          <a:off x="0" y="1262069"/>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668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95690"/>
        <a:ext cx="4276664" cy="532758"/>
      </dsp:txXfrm>
    </dsp:sp>
    <dsp:sp modelId="{B90AF65E-CDA8-4884-B3E9-87BCEC200D74}">
      <dsp:nvSpPr>
        <dsp:cNvPr id="0" name=""/>
        <dsp:cNvSpPr/>
      </dsp:nvSpPr>
      <dsp:spPr>
        <a:xfrm>
          <a:off x="0" y="2169269"/>
          <a:ext cx="6191866" cy="19845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restate expectations</a:t>
          </a:r>
        </a:p>
        <a:p>
          <a:pPr marL="228600" lvl="1" indent="-228600" algn="l" defTabSz="889000">
            <a:lnSpc>
              <a:spcPct val="90000"/>
            </a:lnSpc>
            <a:spcBef>
              <a:spcPct val="0"/>
            </a:spcBef>
            <a:spcAft>
              <a:spcPct val="15000"/>
            </a:spcAft>
            <a:buChar char="•"/>
          </a:pPr>
          <a:r>
            <a:rPr lang="en-US" sz="2000" kern="1200"/>
            <a:t>Students explain why expectations are important</a:t>
          </a:r>
        </a:p>
        <a:p>
          <a:pPr marL="228600" lvl="1" indent="-228600" algn="l" defTabSz="889000">
            <a:lnSpc>
              <a:spcPct val="90000"/>
            </a:lnSpc>
            <a:spcBef>
              <a:spcPct val="0"/>
            </a:spcBef>
            <a:spcAft>
              <a:spcPct val="15000"/>
            </a:spcAft>
            <a:buChar char="•"/>
          </a:pPr>
          <a:r>
            <a:rPr lang="en-US" sz="2000" kern="1200"/>
            <a:t>Students think of ways to help them remember expectations</a:t>
          </a:r>
        </a:p>
      </dsp:txBody>
      <dsp:txXfrm>
        <a:off x="0" y="2169269"/>
        <a:ext cx="6191866" cy="1984500"/>
      </dsp:txXfrm>
    </dsp:sp>
    <dsp:sp modelId="{F8FE69B2-1EB6-4FEC-BF29-9CE9589BA69D}">
      <dsp:nvSpPr>
        <dsp:cNvPr id="0" name=""/>
        <dsp:cNvSpPr/>
      </dsp:nvSpPr>
      <dsp:spPr>
        <a:xfrm>
          <a:off x="309593" y="187406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902890"/>
        <a:ext cx="4276664" cy="532758"/>
      </dsp:txXfrm>
    </dsp:sp>
    <dsp:sp modelId="{3C04C39F-B16B-4708-B6C0-D9AED98BDD65}">
      <dsp:nvSpPr>
        <dsp:cNvPr id="0" name=""/>
        <dsp:cNvSpPr/>
      </dsp:nvSpPr>
      <dsp:spPr>
        <a:xfrm>
          <a:off x="0" y="455697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62A47-5280-492F-BF44-0E8C85D99689}">
      <dsp:nvSpPr>
        <dsp:cNvPr id="0" name=""/>
        <dsp:cNvSpPr/>
      </dsp:nvSpPr>
      <dsp:spPr>
        <a:xfrm>
          <a:off x="309593" y="426177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4290591"/>
        <a:ext cx="4276664"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C3955-D797-4EC1-9B31-502322F86B5D}">
      <dsp:nvSpPr>
        <dsp:cNvPr id="0" name=""/>
        <dsp:cNvSpPr/>
      </dsp:nvSpPr>
      <dsp:spPr>
        <a:xfrm>
          <a:off x="0" y="3391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0CAE5-CEFD-4CA2-B820-A9965E4866A9}">
      <dsp:nvSpPr>
        <dsp:cNvPr id="0" name=""/>
        <dsp:cNvSpPr/>
      </dsp:nvSpPr>
      <dsp:spPr>
        <a:xfrm>
          <a:off x="309593" y="43919"/>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Tell</a:t>
          </a:r>
        </a:p>
      </dsp:txBody>
      <dsp:txXfrm>
        <a:off x="338414" y="72740"/>
        <a:ext cx="4276664" cy="532758"/>
      </dsp:txXfrm>
    </dsp:sp>
    <dsp:sp modelId="{EE6A9522-330F-487B-B895-8706C953AA3B}">
      <dsp:nvSpPr>
        <dsp:cNvPr id="0" name=""/>
        <dsp:cNvSpPr/>
      </dsp:nvSpPr>
      <dsp:spPr>
        <a:xfrm>
          <a:off x="0" y="12463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F2228-75D3-4ABC-AE35-EB836D61AFF1}">
      <dsp:nvSpPr>
        <dsp:cNvPr id="0" name=""/>
        <dsp:cNvSpPr/>
      </dsp:nvSpPr>
      <dsp:spPr>
        <a:xfrm>
          <a:off x="309593" y="9511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Show</a:t>
          </a:r>
        </a:p>
      </dsp:txBody>
      <dsp:txXfrm>
        <a:off x="338414" y="979941"/>
        <a:ext cx="4276664" cy="532758"/>
      </dsp:txXfrm>
    </dsp:sp>
    <dsp:sp modelId="{B90AF65E-CDA8-4884-B3E9-87BCEC200D74}">
      <dsp:nvSpPr>
        <dsp:cNvPr id="0" name=""/>
        <dsp:cNvSpPr/>
      </dsp:nvSpPr>
      <dsp:spPr>
        <a:xfrm>
          <a:off x="0" y="2153520"/>
          <a:ext cx="6191866"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E69B2-1EB6-4FEC-BF29-9CE9589BA69D}">
      <dsp:nvSpPr>
        <dsp:cNvPr id="0" name=""/>
        <dsp:cNvSpPr/>
      </dsp:nvSpPr>
      <dsp:spPr>
        <a:xfrm>
          <a:off x="309593" y="18583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Do</a:t>
          </a:r>
        </a:p>
      </dsp:txBody>
      <dsp:txXfrm>
        <a:off x="338414" y="1887141"/>
        <a:ext cx="4276664" cy="532758"/>
      </dsp:txXfrm>
    </dsp:sp>
    <dsp:sp modelId="{3C04C39F-B16B-4708-B6C0-D9AED98BDD65}">
      <dsp:nvSpPr>
        <dsp:cNvPr id="0" name=""/>
        <dsp:cNvSpPr/>
      </dsp:nvSpPr>
      <dsp:spPr>
        <a:xfrm>
          <a:off x="0" y="3060720"/>
          <a:ext cx="6191866" cy="201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58" tIns="416560" rIns="480558"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Students rehearse demonstrating expectations</a:t>
          </a:r>
        </a:p>
        <a:p>
          <a:pPr marL="228600" lvl="1" indent="-228600" algn="l" defTabSz="889000">
            <a:lnSpc>
              <a:spcPct val="90000"/>
            </a:lnSpc>
            <a:spcBef>
              <a:spcPct val="0"/>
            </a:spcBef>
            <a:spcAft>
              <a:spcPct val="15000"/>
            </a:spcAft>
            <a:buChar char="•"/>
          </a:pPr>
          <a:r>
            <a:rPr lang="en-US" sz="2000" kern="1200"/>
            <a:t>Students practice in hypothetical situations</a:t>
          </a:r>
        </a:p>
        <a:p>
          <a:pPr marL="228600" lvl="1" indent="-228600" algn="l" defTabSz="889000">
            <a:lnSpc>
              <a:spcPct val="90000"/>
            </a:lnSpc>
            <a:spcBef>
              <a:spcPct val="0"/>
            </a:spcBef>
            <a:spcAft>
              <a:spcPct val="15000"/>
            </a:spcAft>
            <a:buChar char="•"/>
          </a:pPr>
          <a:r>
            <a:rPr lang="en-US" sz="2000" kern="1200"/>
            <a:t>Incidental teaching</a:t>
          </a:r>
        </a:p>
        <a:p>
          <a:pPr marL="228600" lvl="1" indent="-228600" algn="l" defTabSz="889000">
            <a:lnSpc>
              <a:spcPct val="90000"/>
            </a:lnSpc>
            <a:spcBef>
              <a:spcPct val="0"/>
            </a:spcBef>
            <a:spcAft>
              <a:spcPct val="15000"/>
            </a:spcAft>
            <a:buChar char="•"/>
          </a:pPr>
          <a:r>
            <a:rPr lang="en-US" sz="2000" kern="1200"/>
            <a:t>Reinforce!</a:t>
          </a:r>
        </a:p>
      </dsp:txBody>
      <dsp:txXfrm>
        <a:off x="0" y="3060720"/>
        <a:ext cx="6191866" cy="2016000"/>
      </dsp:txXfrm>
    </dsp:sp>
    <dsp:sp modelId="{F1362A47-5280-492F-BF44-0E8C85D99689}">
      <dsp:nvSpPr>
        <dsp:cNvPr id="0" name=""/>
        <dsp:cNvSpPr/>
      </dsp:nvSpPr>
      <dsp:spPr>
        <a:xfrm>
          <a:off x="309593" y="2765520"/>
          <a:ext cx="4334306"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26" tIns="0" rIns="163826" bIns="0" numCol="1" spcCol="1270" anchor="ctr" anchorCtr="0">
          <a:noAutofit/>
        </a:bodyPr>
        <a:lstStyle/>
        <a:p>
          <a:pPr marL="0" lvl="0" indent="0" algn="l" defTabSz="889000">
            <a:lnSpc>
              <a:spcPct val="90000"/>
            </a:lnSpc>
            <a:spcBef>
              <a:spcPct val="0"/>
            </a:spcBef>
            <a:spcAft>
              <a:spcPct val="35000"/>
            </a:spcAft>
            <a:buNone/>
          </a:pPr>
          <a:r>
            <a:rPr lang="en-US" sz="2000" kern="1200"/>
            <a:t>Practice &amp; Follow Through</a:t>
          </a:r>
        </a:p>
      </dsp:txBody>
      <dsp:txXfrm>
        <a:off x="338414" y="2794341"/>
        <a:ext cx="4276664"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61309-1500-4013-86D0-6E6305FE8BC3}">
      <dsp:nvSpPr>
        <dsp:cNvPr id="0" name=""/>
        <dsp:cNvSpPr/>
      </dsp:nvSpPr>
      <dsp:spPr>
        <a:xfrm>
          <a:off x="840579" y="397872"/>
          <a:ext cx="4366658" cy="4366658"/>
        </a:xfrm>
        <a:prstGeom prst="pie">
          <a:avLst>
            <a:gd name="adj1" fmla="val 16200000"/>
            <a:gd name="adj2" fmla="val 5400000"/>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Consequence</a:t>
          </a:r>
        </a:p>
      </dsp:txBody>
      <dsp:txXfrm>
        <a:off x="3226646" y="1541520"/>
        <a:ext cx="1559520" cy="2079361"/>
      </dsp:txXfrm>
    </dsp:sp>
    <dsp:sp modelId="{9CFD8C48-036A-4FD2-B0FC-E7FE970744EE}">
      <dsp:nvSpPr>
        <dsp:cNvPr id="0" name=""/>
        <dsp:cNvSpPr/>
      </dsp:nvSpPr>
      <dsp:spPr>
        <a:xfrm>
          <a:off x="632643" y="397872"/>
          <a:ext cx="4366658" cy="4366658"/>
        </a:xfrm>
        <a:prstGeom prst="pie">
          <a:avLst>
            <a:gd name="adj1" fmla="val 5400000"/>
            <a:gd name="adj2" fmla="val 16200000"/>
          </a:avLst>
        </a:prstGeom>
        <a:solidFill>
          <a:schemeClr val="accent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Behavior</a:t>
          </a:r>
        </a:p>
      </dsp:txBody>
      <dsp:txXfrm>
        <a:off x="1053714" y="1541520"/>
        <a:ext cx="1559520" cy="2079361"/>
      </dsp:txXfrm>
    </dsp:sp>
    <dsp:sp modelId="{8F6DF472-ABDF-41D9-83E0-4A284A9BD9EA}">
      <dsp:nvSpPr>
        <dsp:cNvPr id="0" name=""/>
        <dsp:cNvSpPr/>
      </dsp:nvSpPr>
      <dsp:spPr>
        <a:xfrm>
          <a:off x="570262" y="127555"/>
          <a:ext cx="4907292" cy="4907292"/>
        </a:xfrm>
        <a:prstGeom prst="circularArrow">
          <a:avLst>
            <a:gd name="adj1" fmla="val 5085"/>
            <a:gd name="adj2" fmla="val 327528"/>
            <a:gd name="adj3" fmla="val 5072472"/>
            <a:gd name="adj4" fmla="val 162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FC76D8-2228-4CE3-AA13-4DCC60F7FF31}">
      <dsp:nvSpPr>
        <dsp:cNvPr id="0" name=""/>
        <dsp:cNvSpPr/>
      </dsp:nvSpPr>
      <dsp:spPr>
        <a:xfrm>
          <a:off x="362326" y="127555"/>
          <a:ext cx="4907292" cy="4907292"/>
        </a:xfrm>
        <a:prstGeom prst="circularArrow">
          <a:avLst>
            <a:gd name="adj1" fmla="val 5085"/>
            <a:gd name="adj2" fmla="val 327528"/>
            <a:gd name="adj3" fmla="val 15872472"/>
            <a:gd name="adj4" fmla="val 54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9E470-5836-4468-8A21-29ED9788801D}">
      <dsp:nvSpPr>
        <dsp:cNvPr id="0" name=""/>
        <dsp:cNvSpPr/>
      </dsp:nvSpPr>
      <dsp:spPr>
        <a:xfrm rot="10800000">
          <a:off x="1590491" y="2375"/>
          <a:ext cx="4547142" cy="178063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210" tIns="186690" rIns="348488" bIns="186690" numCol="1" spcCol="1270" anchor="t" anchorCtr="0">
          <a:noAutofit/>
        </a:bodyPr>
        <a:lstStyle/>
        <a:p>
          <a:pPr marL="0" lvl="0" indent="0" algn="l" defTabSz="2178050">
            <a:lnSpc>
              <a:spcPct val="90000"/>
            </a:lnSpc>
            <a:spcBef>
              <a:spcPct val="0"/>
            </a:spcBef>
            <a:spcAft>
              <a:spcPct val="35000"/>
            </a:spcAft>
            <a:buNone/>
          </a:pPr>
          <a:r>
            <a:rPr lang="en-US" sz="4900" kern="1200"/>
            <a:t>Positive</a:t>
          </a:r>
        </a:p>
        <a:p>
          <a:pPr marL="285750" lvl="1" indent="-285750" algn="l" defTabSz="1689100">
            <a:lnSpc>
              <a:spcPct val="90000"/>
            </a:lnSpc>
            <a:spcBef>
              <a:spcPct val="0"/>
            </a:spcBef>
            <a:spcAft>
              <a:spcPct val="15000"/>
            </a:spcAft>
            <a:buNone/>
          </a:pPr>
          <a:r>
            <a:rPr lang="en-US" sz="3800" kern="1200"/>
            <a:t>(Access) </a:t>
          </a:r>
        </a:p>
      </dsp:txBody>
      <dsp:txXfrm rot="10800000">
        <a:off x="2035649" y="2375"/>
        <a:ext cx="4101984" cy="1780634"/>
      </dsp:txXfrm>
    </dsp:sp>
    <dsp:sp modelId="{C9927098-AAF2-4344-A456-F3FD610080E0}">
      <dsp:nvSpPr>
        <dsp:cNvPr id="0" name=""/>
        <dsp:cNvSpPr/>
      </dsp:nvSpPr>
      <dsp:spPr>
        <a:xfrm>
          <a:off x="248391" y="47586"/>
          <a:ext cx="1780634" cy="178063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6039FB-0ADA-4F7D-B1C5-0BAB2AB8B249}">
      <dsp:nvSpPr>
        <dsp:cNvPr id="0" name=""/>
        <dsp:cNvSpPr/>
      </dsp:nvSpPr>
      <dsp:spPr>
        <a:xfrm rot="10800000">
          <a:off x="1590491" y="2314543"/>
          <a:ext cx="4547142" cy="1780634"/>
        </a:xfrm>
        <a:prstGeom prst="homePlate">
          <a:avLst/>
        </a:prstGeom>
        <a:solidFill>
          <a:schemeClr val="accent5">
            <a:hueOff val="-4949793"/>
            <a:satOff val="-5172"/>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5210" tIns="186690" rIns="348488" bIns="186690" numCol="1" spcCol="1270" anchor="t" anchorCtr="0">
          <a:noAutofit/>
        </a:bodyPr>
        <a:lstStyle/>
        <a:p>
          <a:pPr marL="0" lvl="0" indent="0" algn="l" defTabSz="2178050">
            <a:lnSpc>
              <a:spcPct val="90000"/>
            </a:lnSpc>
            <a:spcBef>
              <a:spcPct val="0"/>
            </a:spcBef>
            <a:spcAft>
              <a:spcPct val="35000"/>
            </a:spcAft>
            <a:buNone/>
          </a:pPr>
          <a:r>
            <a:rPr lang="en-US" sz="4900" kern="1200"/>
            <a:t>Negative</a:t>
          </a:r>
        </a:p>
        <a:p>
          <a:pPr marL="285750" lvl="1" indent="-285750" algn="l" defTabSz="1689100">
            <a:lnSpc>
              <a:spcPct val="90000"/>
            </a:lnSpc>
            <a:spcBef>
              <a:spcPct val="0"/>
            </a:spcBef>
            <a:spcAft>
              <a:spcPct val="15000"/>
            </a:spcAft>
            <a:buNone/>
          </a:pPr>
          <a:r>
            <a:rPr lang="en-US" sz="3800" kern="1200"/>
            <a:t>(Avoid)</a:t>
          </a:r>
        </a:p>
      </dsp:txBody>
      <dsp:txXfrm rot="10800000">
        <a:off x="2035649" y="2314543"/>
        <a:ext cx="4101984" cy="1780634"/>
      </dsp:txXfrm>
    </dsp:sp>
    <dsp:sp modelId="{8FD6603D-1709-4C3B-9D39-E529662A142A}">
      <dsp:nvSpPr>
        <dsp:cNvPr id="0" name=""/>
        <dsp:cNvSpPr/>
      </dsp:nvSpPr>
      <dsp:spPr>
        <a:xfrm>
          <a:off x="221147" y="2234058"/>
          <a:ext cx="1780634" cy="178063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11/9/2021</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547247-D419-43CA-B1DB-9177A5C98771}"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079BB8-0200-440A-8636-05B5AFE329BA}" type="slidenum">
              <a:rPr lang="en-US" smtClean="0"/>
              <a:t>‹#›</a:t>
            </a:fld>
            <a:endParaRPr lang="en-US"/>
          </a:p>
        </p:txBody>
      </p:sp>
    </p:spTree>
    <p:extLst>
      <p:ext uri="{BB962C8B-B14F-4D97-AF65-F5344CB8AC3E}">
        <p14:creationId xmlns:p14="http://schemas.microsoft.com/office/powerpoint/2010/main" val="280245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https://support.zoom.us/hc/en-us/articles/115005769646 (scroll to self-selecting breakout room)</a:t>
            </a:r>
          </a:p>
        </p:txBody>
      </p:sp>
      <p:sp>
        <p:nvSpPr>
          <p:cNvPr id="4" name="Slide Number Placeholder 3"/>
          <p:cNvSpPr>
            <a:spLocks noGrp="1"/>
          </p:cNvSpPr>
          <p:nvPr>
            <p:ph type="sldNum" sz="quarter" idx="5"/>
          </p:nvPr>
        </p:nvSpPr>
        <p:spPr/>
        <p:txBody>
          <a:bodyPr/>
          <a:lstStyle/>
          <a:p>
            <a:fld id="{EC079BB8-0200-440A-8636-05B5AFE329BA}" type="slidenum">
              <a:rPr lang="en-US" smtClean="0"/>
              <a:t>2</a:t>
            </a:fld>
            <a:endParaRPr lang="en-US"/>
          </a:p>
        </p:txBody>
      </p:sp>
    </p:spTree>
    <p:extLst>
      <p:ext uri="{BB962C8B-B14F-4D97-AF65-F5344CB8AC3E}">
        <p14:creationId xmlns:p14="http://schemas.microsoft.com/office/powerpoint/2010/main" val="401032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Bob, great job showing your work on your math homework.” </a:t>
            </a:r>
          </a:p>
          <a:p>
            <a:endParaRPr lang="en-US" sz="1200"/>
          </a:p>
          <a:p>
            <a:r>
              <a:rPr lang="en-US" sz="1200"/>
              <a:t>“I appreciate how you pushed in your chair on the way to line up for lunch. That keeps the walkways safe.” </a:t>
            </a:r>
          </a:p>
          <a:p>
            <a:endParaRPr lang="en-US"/>
          </a:p>
        </p:txBody>
      </p:sp>
      <p:sp>
        <p:nvSpPr>
          <p:cNvPr id="4" name="Slide Number Placeholder 3"/>
          <p:cNvSpPr>
            <a:spLocks noGrp="1"/>
          </p:cNvSpPr>
          <p:nvPr>
            <p:ph type="sldNum" sz="quarter" idx="5"/>
          </p:nvPr>
        </p:nvSpPr>
        <p:spPr/>
        <p:txBody>
          <a:bodyPr/>
          <a:lstStyle/>
          <a:p>
            <a:fld id="{7436FF8E-3D22-46E1-811F-89A9745CEE19}" type="slidenum">
              <a:rPr lang="en-US" smtClean="0"/>
              <a:t>58</a:t>
            </a:fld>
            <a:endParaRPr lang="en-US"/>
          </a:p>
        </p:txBody>
      </p:sp>
    </p:spTree>
    <p:extLst>
      <p:ext uri="{BB962C8B-B14F-4D97-AF65-F5344CB8AC3E}">
        <p14:creationId xmlns:p14="http://schemas.microsoft.com/office/powerpoint/2010/main" val="202983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Tickets paired with BSP, or BSP alone, but never tickets alone.</a:t>
            </a:r>
          </a:p>
        </p:txBody>
      </p:sp>
    </p:spTree>
    <p:extLst>
      <p:ext uri="{BB962C8B-B14F-4D97-AF65-F5344CB8AC3E}">
        <p14:creationId xmlns:p14="http://schemas.microsoft.com/office/powerpoint/2010/main" val="169273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63</a:t>
            </a:fld>
            <a:endParaRPr lang="en-US"/>
          </a:p>
        </p:txBody>
      </p:sp>
    </p:spTree>
    <p:extLst>
      <p:ext uri="{BB962C8B-B14F-4D97-AF65-F5344CB8AC3E}">
        <p14:creationId xmlns:p14="http://schemas.microsoft.com/office/powerpoint/2010/main" val="311900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75210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21996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4</a:t>
            </a:fld>
            <a:endParaRPr lang="en-US"/>
          </a:p>
        </p:txBody>
      </p:sp>
    </p:spTree>
    <p:extLst>
      <p:ext uri="{BB962C8B-B14F-4D97-AF65-F5344CB8AC3E}">
        <p14:creationId xmlns:p14="http://schemas.microsoft.com/office/powerpoint/2010/main" val="10409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Placeholder 2"/>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6291" name="Placeholder 3"/>
          <p:cNvSpPr>
            <a:spLocks noGrp="1"/>
          </p:cNvSpPr>
          <p:nvPr>
            <p:ph type="body" idx="1"/>
          </p:nvPr>
        </p:nvSpPr>
        <p:spPr bwMode="auto">
          <a:noFill/>
        </p:spPr>
        <p:txBody>
          <a:bodyPr wrap="square" numCol="1" anchor="t" anchorCtr="0" compatLnSpc="1">
            <a:prstTxWarp prst="textNoShape">
              <a:avLst/>
            </a:prstTxWarp>
          </a:bodyPr>
          <a:lstStyle/>
          <a:p>
            <a:r>
              <a:rPr lang="en-US"/>
              <a:t>Zoom expectations</a:t>
            </a:r>
          </a:p>
        </p:txBody>
      </p:sp>
    </p:spTree>
    <p:extLst>
      <p:ext uri="{BB962C8B-B14F-4D97-AF65-F5344CB8AC3E}">
        <p14:creationId xmlns:p14="http://schemas.microsoft.com/office/powerpoint/2010/main" val="223145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10</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11</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Annotation interaction: Put a stamp on each thing your school has that you’ve seen, used, or know how to access.</a:t>
            </a:r>
          </a:p>
        </p:txBody>
      </p:sp>
      <p:sp>
        <p:nvSpPr>
          <p:cNvPr id="4" name="Slide Number Placeholder 3"/>
          <p:cNvSpPr>
            <a:spLocks noGrp="1"/>
          </p:cNvSpPr>
          <p:nvPr>
            <p:ph type="sldNum" sz="quarter" idx="5"/>
          </p:nvPr>
        </p:nvSpPr>
        <p:spPr/>
        <p:txBody>
          <a:bodyPr/>
          <a:lstStyle/>
          <a:p>
            <a:fld id="{EC079BB8-0200-440A-8636-05B5AFE329BA}" type="slidenum">
              <a:rPr lang="en-US" smtClean="0"/>
              <a:t>21</a:t>
            </a:fld>
            <a:endParaRPr lang="en-US"/>
          </a:p>
        </p:txBody>
      </p:sp>
    </p:spTree>
    <p:extLst>
      <p:ext uri="{BB962C8B-B14F-4D97-AF65-F5344CB8AC3E}">
        <p14:creationId xmlns:p14="http://schemas.microsoft.com/office/powerpoint/2010/main" val="279823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079BB8-0200-440A-8636-05B5AFE329BA}" type="slidenum">
              <a:rPr lang="en-US" smtClean="0"/>
              <a:t>29</a:t>
            </a:fld>
            <a:endParaRPr lang="en-US"/>
          </a:p>
        </p:txBody>
      </p:sp>
    </p:spTree>
    <p:extLst>
      <p:ext uri="{BB962C8B-B14F-4D97-AF65-F5344CB8AC3E}">
        <p14:creationId xmlns:p14="http://schemas.microsoft.com/office/powerpoint/2010/main" val="2942528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6FF8E-3D22-46E1-811F-89A9745CEE19}" type="slidenum">
              <a:rPr lang="en-US" smtClean="0"/>
              <a:t>51</a:t>
            </a:fld>
            <a:endParaRPr lang="en-US"/>
          </a:p>
        </p:txBody>
      </p:sp>
    </p:spTree>
    <p:extLst>
      <p:ext uri="{BB962C8B-B14F-4D97-AF65-F5344CB8AC3E}">
        <p14:creationId xmlns:p14="http://schemas.microsoft.com/office/powerpoint/2010/main" val="363040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6FF8E-3D22-46E1-811F-89A9745CEE19}" type="slidenum">
              <a:rPr lang="en-US" smtClean="0"/>
              <a:t>52</a:t>
            </a:fld>
            <a:endParaRPr lang="en-US"/>
          </a:p>
        </p:txBody>
      </p:sp>
    </p:spTree>
    <p:extLst>
      <p:ext uri="{BB962C8B-B14F-4D97-AF65-F5344CB8AC3E}">
        <p14:creationId xmlns:p14="http://schemas.microsoft.com/office/powerpoint/2010/main" val="2916849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4.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sv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71.svg"/><Relationship Id="rId7" Type="http://schemas.openxmlformats.org/officeDocument/2006/relationships/diagramLayout" Target="../diagrams/layout8.xml"/><Relationship Id="rId12"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image" Target="../media/image74.png"/><Relationship Id="rId5" Type="http://schemas.openxmlformats.org/officeDocument/2006/relationships/image" Target="../media/image73.svg"/><Relationship Id="rId10" Type="http://schemas.microsoft.com/office/2007/relationships/diagramDrawing" Target="../diagrams/drawing8.xml"/><Relationship Id="rId4" Type="http://schemas.openxmlformats.org/officeDocument/2006/relationships/image" Target="../media/image72.png"/><Relationship Id="rId9" Type="http://schemas.openxmlformats.org/officeDocument/2006/relationships/diagramColors" Target="../diagrams/colors8.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hyperlink" Target="http://www.ci3t.org/wp-content/uploads/2020/01/06_DBR_Student_Social_Validity-2020-01-03-F.pdf" TargetMode="External"/><Relationship Id="rId3" Type="http://schemas.openxmlformats.org/officeDocument/2006/relationships/hyperlink" Target="http://ci3t.org/pl" TargetMode="External"/><Relationship Id="rId7" Type="http://schemas.openxmlformats.org/officeDocument/2006/relationships/hyperlink" Target="http://www.ci3t.org/wp-content/uploads/2020/01/07_Social_Validity_Adapted-IRP15_Adult.pdf" TargetMode="External"/><Relationship Id="rId2" Type="http://schemas.openxmlformats.org/officeDocument/2006/relationships/hyperlink" Target="https://dbr.education.uconn.edu/" TargetMode="External"/><Relationship Id="rId1" Type="http://schemas.openxmlformats.org/officeDocument/2006/relationships/slideLayout" Target="../slideLayouts/slideLayout10.xml"/><Relationship Id="rId6" Type="http://schemas.openxmlformats.org/officeDocument/2006/relationships/hyperlink" Target="http://www.ci3t.org/wp-content/uploads/2020/01/05_DBR_Treatment_Integrity_Checklist-2020-01-03-F.pdf" TargetMode="External"/><Relationship Id="rId5" Type="http://schemas.openxmlformats.org/officeDocument/2006/relationships/hyperlink" Target="http://www.ci3t.org/wp-content/uploads/2020/01/03_DBR_Implementation_Checklist-2020-01-03-F.pdf" TargetMode="External"/><Relationship Id="rId4" Type="http://schemas.openxmlformats.org/officeDocument/2006/relationships/hyperlink" Target="http://www.ci3t.org/wp-content/uploads/2020/01/04_DBR_Adapted_Form.pdf"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hyperlink" Target="http://www.ci3t.org/fabi" TargetMode="Externa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7.png"/><Relationship Id="rId4" Type="http://schemas.openxmlformats.org/officeDocument/2006/relationships/hyperlink" Target="https://youtu.be/bR16D8fcFKA"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s://youtu.be/_QtSYgVB0MY"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kansas.zoom.us/j/92361953100" TargetMode="Externa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kansas.zoom.us/j/92361953100" TargetMode="Externa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p:txBody>
          <a:bodyPr>
            <a:normAutofit/>
          </a:bodyPr>
          <a:lstStyle/>
          <a:p>
            <a:r>
              <a:rPr lang="en-US"/>
              <a:t>You’ve Got This!</a:t>
            </a:r>
            <a:br>
              <a:rPr lang="en-US"/>
            </a:br>
            <a:r>
              <a:rPr lang="en-US" sz="4900"/>
              <a:t>Using Your Ci3T Structures to Support Positive Behavior</a:t>
            </a:r>
            <a:endParaRPr lang="en-US"/>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687280" y="3509963"/>
            <a:ext cx="10515600" cy="2651140"/>
          </a:xfrm>
        </p:spPr>
        <p:txBody>
          <a:bodyPr anchor="ctr">
            <a:normAutofit/>
          </a:bodyPr>
          <a:lstStyle/>
          <a:p>
            <a:r>
              <a:rPr lang="en-US"/>
              <a:t>Mark M. Buckman, Ph.D.</a:t>
            </a:r>
          </a:p>
          <a:p>
            <a:r>
              <a:rPr lang="en-US"/>
              <a:t>Kathleen Lynne Lane, Ph.D., BCBA-D, CF-L1 </a:t>
            </a:r>
          </a:p>
          <a:p>
            <a:r>
              <a:rPr lang="en-US"/>
              <a:t>Wendy </a:t>
            </a:r>
            <a:r>
              <a:rPr lang="en-US" err="1"/>
              <a:t>Peia</a:t>
            </a:r>
            <a:r>
              <a:rPr lang="en-US"/>
              <a:t> Oakes, Ph.D.</a:t>
            </a:r>
          </a:p>
          <a:p>
            <a:r>
              <a:rPr lang="en-US"/>
              <a:t>Katie S. Austin, M.Ed.</a:t>
            </a:r>
          </a:p>
          <a:p>
            <a:r>
              <a:rPr lang="en-US"/>
              <a:t>David James Royer, Ph.D., BCBA</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4276775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251755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How do I put Ci3T into action in my classroom?</a:t>
            </a:r>
          </a:p>
        </p:txBody>
      </p:sp>
      <p:pic>
        <p:nvPicPr>
          <p:cNvPr id="5" name="Content Placeholder 4" descr="A picture containing text&#10;&#10;Description automatically generated">
            <a:extLst>
              <a:ext uri="{FF2B5EF4-FFF2-40B4-BE49-F238E27FC236}">
                <a16:creationId xmlns:a16="http://schemas.microsoft.com/office/drawing/2014/main" id="{655F024B-9851-4A5D-8842-BBECBB514DB2}"/>
              </a:ext>
            </a:extLst>
          </p:cNvPr>
          <p:cNvPicPr>
            <a:picLocks noGrp="1" noChangeAspect="1"/>
          </p:cNvPicPr>
          <p:nvPr>
            <p:ph idx="1"/>
          </p:nvPr>
        </p:nvPicPr>
        <p:blipFill>
          <a:blip r:embed="rId2"/>
          <a:stretch>
            <a:fillRect/>
          </a:stretch>
        </p:blipFill>
        <p:spPr>
          <a:xfrm>
            <a:off x="3279600" y="1825625"/>
            <a:ext cx="5632799" cy="4351338"/>
          </a:xfrm>
          <a:prstGeom prst="rect">
            <a:avLst/>
          </a:prstGeom>
        </p:spPr>
      </p:pic>
    </p:spTree>
    <p:extLst>
      <p:ext uri="{BB962C8B-B14F-4D97-AF65-F5344CB8AC3E}">
        <p14:creationId xmlns:p14="http://schemas.microsoft.com/office/powerpoint/2010/main" val="280854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55F024B-9851-4A5D-8842-BBECBB514DB2}"/>
              </a:ext>
            </a:extLst>
          </p:cNvPr>
          <p:cNvPicPr>
            <a:picLocks noGrp="1" noChangeAspect="1"/>
          </p:cNvPicPr>
          <p:nvPr>
            <p:ph idx="4294967295"/>
          </p:nvPr>
        </p:nvPicPr>
        <p:blipFill>
          <a:blip r:embed="rId2"/>
          <a:stretch>
            <a:fillRect/>
          </a:stretch>
        </p:blipFill>
        <p:spPr>
          <a:xfrm>
            <a:off x="-2800775" y="-1062759"/>
            <a:ext cx="17793550" cy="13746371"/>
          </a:xfrm>
          <a:prstGeom prst="rect">
            <a:avLst/>
          </a:prstGeom>
        </p:spPr>
      </p:pic>
    </p:spTree>
    <p:extLst>
      <p:ext uri="{BB962C8B-B14F-4D97-AF65-F5344CB8AC3E}">
        <p14:creationId xmlns:p14="http://schemas.microsoft.com/office/powerpoint/2010/main" val="33866548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F35E27-FDC6-4F14-B546-D0DFA3BC0C69}"/>
              </a:ext>
            </a:extLst>
          </p:cNvPr>
          <p:cNvPicPr>
            <a:picLocks noChangeAspect="1"/>
          </p:cNvPicPr>
          <p:nvPr/>
        </p:nvPicPr>
        <p:blipFill>
          <a:blip r:embed="rId2"/>
          <a:stretch>
            <a:fillRect/>
          </a:stretch>
        </p:blipFill>
        <p:spPr>
          <a:xfrm>
            <a:off x="0" y="-10047030"/>
            <a:ext cx="23264506" cy="17971830"/>
          </a:xfrm>
          <a:prstGeom prst="rect">
            <a:avLst/>
          </a:prstGeom>
        </p:spPr>
      </p:pic>
    </p:spTree>
    <p:extLst>
      <p:ext uri="{BB962C8B-B14F-4D97-AF65-F5344CB8AC3E}">
        <p14:creationId xmlns:p14="http://schemas.microsoft.com/office/powerpoint/2010/main" val="14097697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F35E27-FDC6-4F14-B546-D0DFA3BC0C69}"/>
              </a:ext>
            </a:extLst>
          </p:cNvPr>
          <p:cNvPicPr>
            <a:picLocks noChangeAspect="1"/>
          </p:cNvPicPr>
          <p:nvPr/>
        </p:nvPicPr>
        <p:blipFill>
          <a:blip r:embed="rId2"/>
          <a:stretch>
            <a:fillRect/>
          </a:stretch>
        </p:blipFill>
        <p:spPr>
          <a:xfrm>
            <a:off x="-8991600" y="-10047030"/>
            <a:ext cx="23264506" cy="17971830"/>
          </a:xfrm>
          <a:prstGeom prst="rect">
            <a:avLst/>
          </a:prstGeom>
        </p:spPr>
      </p:pic>
      <p:sp>
        <p:nvSpPr>
          <p:cNvPr id="2" name="Rectangle 1">
            <a:extLst>
              <a:ext uri="{FF2B5EF4-FFF2-40B4-BE49-F238E27FC236}">
                <a16:creationId xmlns:a16="http://schemas.microsoft.com/office/drawing/2014/main" id="{5570603C-2847-45FD-8EC3-DCFA219C9B1E}"/>
              </a:ext>
            </a:extLst>
          </p:cNvPr>
          <p:cNvSpPr/>
          <p:nvPr/>
        </p:nvSpPr>
        <p:spPr>
          <a:xfrm>
            <a:off x="1257300" y="2895600"/>
            <a:ext cx="4838700" cy="3581400"/>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0452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F35E27-FDC6-4F14-B546-D0DFA3BC0C69}"/>
              </a:ext>
            </a:extLst>
          </p:cNvPr>
          <p:cNvPicPr>
            <a:picLocks noChangeAspect="1"/>
          </p:cNvPicPr>
          <p:nvPr/>
        </p:nvPicPr>
        <p:blipFill>
          <a:blip r:embed="rId2"/>
          <a:stretch>
            <a:fillRect/>
          </a:stretch>
        </p:blipFill>
        <p:spPr>
          <a:xfrm>
            <a:off x="-8991600" y="-10047030"/>
            <a:ext cx="23264506" cy="17971830"/>
          </a:xfrm>
          <a:prstGeom prst="rect">
            <a:avLst/>
          </a:prstGeom>
        </p:spPr>
      </p:pic>
      <p:sp>
        <p:nvSpPr>
          <p:cNvPr id="2" name="Rectangle 1">
            <a:extLst>
              <a:ext uri="{FF2B5EF4-FFF2-40B4-BE49-F238E27FC236}">
                <a16:creationId xmlns:a16="http://schemas.microsoft.com/office/drawing/2014/main" id="{5570603C-2847-45FD-8EC3-DCFA219C9B1E}"/>
              </a:ext>
            </a:extLst>
          </p:cNvPr>
          <p:cNvSpPr/>
          <p:nvPr/>
        </p:nvSpPr>
        <p:spPr>
          <a:xfrm>
            <a:off x="6360245" y="2895600"/>
            <a:ext cx="5722217" cy="3581400"/>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4780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F35E27-FDC6-4F14-B546-D0DFA3BC0C69}"/>
              </a:ext>
            </a:extLst>
          </p:cNvPr>
          <p:cNvPicPr>
            <a:picLocks noChangeAspect="1"/>
          </p:cNvPicPr>
          <p:nvPr/>
        </p:nvPicPr>
        <p:blipFill>
          <a:blip r:embed="rId2"/>
          <a:stretch>
            <a:fillRect/>
          </a:stretch>
        </p:blipFill>
        <p:spPr>
          <a:xfrm>
            <a:off x="-13818124" y="-2496159"/>
            <a:ext cx="23264506" cy="17971830"/>
          </a:xfrm>
          <a:prstGeom prst="rect">
            <a:avLst/>
          </a:prstGeom>
        </p:spPr>
      </p:pic>
    </p:spTree>
    <p:extLst>
      <p:ext uri="{BB962C8B-B14F-4D97-AF65-F5344CB8AC3E}">
        <p14:creationId xmlns:p14="http://schemas.microsoft.com/office/powerpoint/2010/main" val="8731513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55F024B-9851-4A5D-8842-BBECBB514DB2}"/>
              </a:ext>
            </a:extLst>
          </p:cNvPr>
          <p:cNvPicPr>
            <a:picLocks noGrp="1" noChangeAspect="1"/>
          </p:cNvPicPr>
          <p:nvPr>
            <p:ph idx="4294967295"/>
          </p:nvPr>
        </p:nvPicPr>
        <p:blipFill>
          <a:blip r:embed="rId2"/>
          <a:stretch>
            <a:fillRect/>
          </a:stretch>
        </p:blipFill>
        <p:spPr>
          <a:xfrm>
            <a:off x="1714500" y="44450"/>
            <a:ext cx="8763000" cy="6769100"/>
          </a:xfrm>
          <a:prstGeom prst="rect">
            <a:avLst/>
          </a:prstGeom>
        </p:spPr>
      </p:pic>
    </p:spTree>
    <p:extLst>
      <p:ext uri="{BB962C8B-B14F-4D97-AF65-F5344CB8AC3E}">
        <p14:creationId xmlns:p14="http://schemas.microsoft.com/office/powerpoint/2010/main" val="30729128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02C9-C6F0-40AF-8DAF-D4E4266FB930}"/>
              </a:ext>
            </a:extLst>
          </p:cNvPr>
          <p:cNvSpPr>
            <a:spLocks noGrp="1"/>
          </p:cNvSpPr>
          <p:nvPr>
            <p:ph type="title"/>
          </p:nvPr>
        </p:nvSpPr>
        <p:spPr/>
        <p:txBody>
          <a:bodyPr/>
          <a:lstStyle/>
          <a:p>
            <a:r>
              <a:rPr lang="en-US"/>
              <a:t>Teaching Expectations</a:t>
            </a:r>
          </a:p>
        </p:txBody>
      </p:sp>
      <p:sp>
        <p:nvSpPr>
          <p:cNvPr id="4" name="Text Placeholder 3">
            <a:extLst>
              <a:ext uri="{FF2B5EF4-FFF2-40B4-BE49-F238E27FC236}">
                <a16:creationId xmlns:a16="http://schemas.microsoft.com/office/drawing/2014/main" id="{24FB77AB-77FE-45E0-B292-2B672A397A4B}"/>
              </a:ext>
            </a:extLst>
          </p:cNvPr>
          <p:cNvSpPr>
            <a:spLocks noGrp="1"/>
          </p:cNvSpPr>
          <p:nvPr>
            <p:ph type="body" idx="1"/>
          </p:nvPr>
        </p:nvSpPr>
        <p:spPr/>
        <p:txBody>
          <a:bodyPr/>
          <a:lstStyle/>
          <a:p>
            <a:r>
              <a:rPr lang="en-US"/>
              <a:t>An instructional approach to behavior</a:t>
            </a:r>
          </a:p>
        </p:txBody>
      </p:sp>
    </p:spTree>
    <p:extLst>
      <p:ext uri="{BB962C8B-B14F-4D97-AF65-F5344CB8AC3E}">
        <p14:creationId xmlns:p14="http://schemas.microsoft.com/office/powerpoint/2010/main" val="363934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Renaming: Breakout room number + First and Last Name</a:t>
            </a:r>
          </a:p>
        </p:txBody>
      </p:sp>
      <p:sp>
        <p:nvSpPr>
          <p:cNvPr id="3" name="Content Placeholder 2"/>
          <p:cNvSpPr>
            <a:spLocks noGrp="1"/>
          </p:cNvSpPr>
          <p:nvPr>
            <p:ph idx="1"/>
          </p:nvPr>
        </p:nvSpPr>
        <p:spPr>
          <a:xfrm>
            <a:off x="752516" y="1658611"/>
            <a:ext cx="10515600" cy="853505"/>
          </a:xfrm>
        </p:spPr>
        <p:txBody>
          <a:bodyPr>
            <a:normAutofit/>
          </a:bodyPr>
          <a:lstStyle/>
          <a:p>
            <a:pPr marL="0" indent="0">
              <a:buNone/>
            </a:pPr>
            <a:r>
              <a:rPr lang="en-US" sz="2400" i="1">
                <a:solidFill>
                  <a:srgbClr val="FF0000"/>
                </a:solidFill>
              </a:rPr>
              <a:t>To help us initially put you in breakout rooms today…</a:t>
            </a:r>
          </a:p>
          <a:p>
            <a:pPr marL="0" indent="0">
              <a:buNone/>
            </a:pPr>
            <a:endParaRPr lang="en-US" i="1">
              <a:solidFill>
                <a:srgbClr val="FF0000"/>
              </a:solidFill>
            </a:endParaRPr>
          </a:p>
          <a:p>
            <a:pPr marL="0" indent="0">
              <a:buNone/>
            </a:pPr>
            <a:endParaRPr lang="en-US" i="1">
              <a:solidFill>
                <a:srgbClr val="FF0000"/>
              </a:solidFill>
            </a:endParaRPr>
          </a:p>
        </p:txBody>
      </p:sp>
      <p:sp>
        <p:nvSpPr>
          <p:cNvPr id="10" name="TextBox 9">
            <a:extLst>
              <a:ext uri="{FF2B5EF4-FFF2-40B4-BE49-F238E27FC236}">
                <a16:creationId xmlns:a16="http://schemas.microsoft.com/office/drawing/2014/main" id="{FAE72EF9-D713-46E6-A2DC-E748A51B4F02}"/>
              </a:ext>
            </a:extLst>
          </p:cNvPr>
          <p:cNvSpPr txBox="1"/>
          <p:nvPr/>
        </p:nvSpPr>
        <p:spPr>
          <a:xfrm>
            <a:off x="285989" y="3783210"/>
            <a:ext cx="8323204" cy="1938992"/>
          </a:xfrm>
          <a:prstGeom prst="rect">
            <a:avLst/>
          </a:prstGeom>
          <a:noFill/>
        </p:spPr>
        <p:txBody>
          <a:bodyPr wrap="square">
            <a:spAutoFit/>
          </a:bodyPr>
          <a:lstStyle/>
          <a:p>
            <a:pPr marL="457200" indent="-457200">
              <a:buFont typeface="+mj-lt"/>
              <a:buAutoNum type="alphaUcPeriod" startAt="2"/>
            </a:pPr>
            <a:r>
              <a:rPr lang="en-US" sz="2400"/>
              <a:t>Rename yourself:</a:t>
            </a:r>
            <a:br>
              <a:rPr lang="en-US" sz="2400"/>
            </a:br>
            <a:r>
              <a:rPr lang="en-US" sz="2400">
                <a:solidFill>
                  <a:schemeClr val="accent3"/>
                </a:solidFill>
              </a:rPr>
              <a:t>1</a:t>
            </a:r>
            <a:r>
              <a:rPr lang="en-US" sz="2400"/>
              <a:t> Name = </a:t>
            </a:r>
            <a:r>
              <a:rPr lang="en-US" sz="2400" b="1"/>
              <a:t>Exploring Ci3T, not yet implementing</a:t>
            </a:r>
            <a:br>
              <a:rPr lang="en-US" sz="2400" b="1"/>
            </a:br>
            <a:r>
              <a:rPr lang="en-US" sz="2400">
                <a:solidFill>
                  <a:schemeClr val="accent3"/>
                </a:solidFill>
              </a:rPr>
              <a:t>2</a:t>
            </a:r>
            <a:r>
              <a:rPr lang="en-US" sz="2400"/>
              <a:t> Name = </a:t>
            </a:r>
            <a:r>
              <a:rPr lang="en-US" sz="2400" b="1"/>
              <a:t>Newly implementing Ci3T</a:t>
            </a:r>
            <a:br>
              <a:rPr lang="en-US" sz="2400" b="1"/>
            </a:br>
            <a:r>
              <a:rPr lang="en-US" sz="2400">
                <a:solidFill>
                  <a:schemeClr val="accent3"/>
                </a:solidFill>
              </a:rPr>
              <a:t>3</a:t>
            </a:r>
            <a:r>
              <a:rPr lang="en-US" sz="2400"/>
              <a:t> Name = </a:t>
            </a:r>
            <a:r>
              <a:rPr lang="en-US" sz="2400" b="1"/>
              <a:t>Experienced Ci3T implementer</a:t>
            </a:r>
            <a:br>
              <a:rPr lang="en-US" sz="2400" b="1"/>
            </a:br>
            <a:r>
              <a:rPr lang="en-US" sz="2400">
                <a:solidFill>
                  <a:schemeClr val="accent3"/>
                </a:solidFill>
              </a:rPr>
              <a:t>4</a:t>
            </a:r>
            <a:r>
              <a:rPr lang="en-US" sz="2400"/>
              <a:t> </a:t>
            </a:r>
            <a:r>
              <a:rPr lang="en-US" sz="2400" i="1"/>
              <a:t>School</a:t>
            </a:r>
            <a:r>
              <a:rPr lang="en-US" sz="2400"/>
              <a:t> Name = </a:t>
            </a:r>
            <a:r>
              <a:rPr lang="en-US" sz="2400" b="1"/>
              <a:t>Here with my Ci3T Leadership Team</a:t>
            </a:r>
            <a:endParaRPr lang="en-US" sz="2400"/>
          </a:p>
        </p:txBody>
      </p:sp>
      <p:sp>
        <p:nvSpPr>
          <p:cNvPr id="12" name="TextBox 11">
            <a:extLst>
              <a:ext uri="{FF2B5EF4-FFF2-40B4-BE49-F238E27FC236}">
                <a16:creationId xmlns:a16="http://schemas.microsoft.com/office/drawing/2014/main" id="{4AF460A2-67D9-4E1A-B995-B0CBC4A72E64}"/>
              </a:ext>
            </a:extLst>
          </p:cNvPr>
          <p:cNvSpPr txBox="1"/>
          <p:nvPr/>
        </p:nvSpPr>
        <p:spPr>
          <a:xfrm>
            <a:off x="285989" y="2243794"/>
            <a:ext cx="5288901" cy="830997"/>
          </a:xfrm>
          <a:prstGeom prst="rect">
            <a:avLst/>
          </a:prstGeom>
          <a:noFill/>
        </p:spPr>
        <p:txBody>
          <a:bodyPr wrap="square">
            <a:spAutoFit/>
          </a:bodyPr>
          <a:lstStyle/>
          <a:p>
            <a:pPr marL="457200" indent="-457200">
              <a:buFont typeface="+mj-lt"/>
              <a:buAutoNum type="alphaUcPeriod"/>
            </a:pPr>
            <a:r>
              <a:rPr lang="en-US" sz="2400"/>
              <a:t>Click the </a:t>
            </a:r>
            <a:r>
              <a:rPr lang="en-US" sz="2400" b="1"/>
              <a:t>three dots </a:t>
            </a:r>
            <a:r>
              <a:rPr lang="en-US" sz="2400"/>
              <a:t>at the top right corner of your </a:t>
            </a:r>
            <a:r>
              <a:rPr lang="en-US" sz="2400" b="1"/>
              <a:t>video square.</a:t>
            </a:r>
          </a:p>
        </p:txBody>
      </p:sp>
      <p:grpSp>
        <p:nvGrpSpPr>
          <p:cNvPr id="4" name="Group 3">
            <a:extLst>
              <a:ext uri="{FF2B5EF4-FFF2-40B4-BE49-F238E27FC236}">
                <a16:creationId xmlns:a16="http://schemas.microsoft.com/office/drawing/2014/main" id="{24F45046-7364-1B48-A973-02A661E7FCFD}"/>
              </a:ext>
            </a:extLst>
          </p:cNvPr>
          <p:cNvGrpSpPr/>
          <p:nvPr/>
        </p:nvGrpSpPr>
        <p:grpSpPr>
          <a:xfrm>
            <a:off x="6041417" y="2304011"/>
            <a:ext cx="3197441" cy="1687304"/>
            <a:chOff x="899603" y="3120570"/>
            <a:chExt cx="3197441" cy="1687304"/>
          </a:xfrm>
        </p:grpSpPr>
        <p:pic>
          <p:nvPicPr>
            <p:cNvPr id="8" name="Picture 7">
              <a:extLst>
                <a:ext uri="{FF2B5EF4-FFF2-40B4-BE49-F238E27FC236}">
                  <a16:creationId xmlns:a16="http://schemas.microsoft.com/office/drawing/2014/main" id="{06D594A4-72A6-4BFD-9602-7D1E706A1D83}"/>
                </a:ext>
              </a:extLst>
            </p:cNvPr>
            <p:cNvPicPr>
              <a:picLocks noChangeAspect="1"/>
            </p:cNvPicPr>
            <p:nvPr/>
          </p:nvPicPr>
          <p:blipFill>
            <a:blip r:embed="rId3"/>
            <a:stretch>
              <a:fillRect/>
            </a:stretch>
          </p:blipFill>
          <p:spPr>
            <a:xfrm>
              <a:off x="899603" y="3120570"/>
              <a:ext cx="3197441" cy="1687304"/>
            </a:xfrm>
            <a:prstGeom prst="rect">
              <a:avLst/>
            </a:prstGeom>
            <a:effectLst>
              <a:outerShdw blurRad="50800" dist="38100" dir="13500000" algn="br" rotWithShape="0">
                <a:prstClr val="black">
                  <a:alpha val="40000"/>
                </a:prstClr>
              </a:outerShdw>
            </a:effectLst>
          </p:spPr>
        </p:pic>
        <p:sp>
          <p:nvSpPr>
            <p:cNvPr id="13" name="Oval 12">
              <a:extLst>
                <a:ext uri="{FF2B5EF4-FFF2-40B4-BE49-F238E27FC236}">
                  <a16:creationId xmlns:a16="http://schemas.microsoft.com/office/drawing/2014/main" id="{B6327A5B-0780-4C99-81EC-B815AF268D97}"/>
                </a:ext>
              </a:extLst>
            </p:cNvPr>
            <p:cNvSpPr/>
            <p:nvPr/>
          </p:nvSpPr>
          <p:spPr>
            <a:xfrm>
              <a:off x="2415159" y="3375238"/>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268C890-5DFA-2447-8B4E-762615118E61}"/>
              </a:ext>
            </a:extLst>
          </p:cNvPr>
          <p:cNvGrpSpPr/>
          <p:nvPr/>
        </p:nvGrpSpPr>
        <p:grpSpPr>
          <a:xfrm>
            <a:off x="8609193" y="4134251"/>
            <a:ext cx="3582806" cy="2723748"/>
            <a:chOff x="6474606" y="5516415"/>
            <a:chExt cx="2061934" cy="1567539"/>
          </a:xfrm>
        </p:grpSpPr>
        <p:pic>
          <p:nvPicPr>
            <p:cNvPr id="9" name="Picture 8">
              <a:extLst>
                <a:ext uri="{FF2B5EF4-FFF2-40B4-BE49-F238E27FC236}">
                  <a16:creationId xmlns:a16="http://schemas.microsoft.com/office/drawing/2014/main" id="{276A7405-18AE-46BB-A84B-23C21AD3F245}"/>
                </a:ext>
              </a:extLst>
            </p:cNvPr>
            <p:cNvPicPr>
              <a:picLocks noChangeAspect="1"/>
            </p:cNvPicPr>
            <p:nvPr/>
          </p:nvPicPr>
          <p:blipFill rotWithShape="1">
            <a:blip r:embed="rId4"/>
            <a:srcRect r="42028"/>
            <a:stretch/>
          </p:blipFill>
          <p:spPr>
            <a:xfrm>
              <a:off x="6474606" y="5516415"/>
              <a:ext cx="1897345" cy="1045026"/>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31EC7B7C-1B02-4794-AF97-4227FB270F01}"/>
                </a:ext>
              </a:extLst>
            </p:cNvPr>
            <p:cNvPicPr>
              <a:picLocks noChangeAspect="1"/>
            </p:cNvPicPr>
            <p:nvPr/>
          </p:nvPicPr>
          <p:blipFill rotWithShape="1">
            <a:blip r:embed="rId5"/>
            <a:srcRect r="21421"/>
            <a:stretch/>
          </p:blipFill>
          <p:spPr>
            <a:xfrm>
              <a:off x="7074624" y="6038928"/>
              <a:ext cx="1461916" cy="1045026"/>
            </a:xfrm>
            <a:prstGeom prst="rect">
              <a:avLst/>
            </a:prstGeom>
          </p:spPr>
        </p:pic>
      </p:grpSp>
    </p:spTree>
    <p:extLst>
      <p:ext uri="{BB962C8B-B14F-4D97-AF65-F5344CB8AC3E}">
        <p14:creationId xmlns:p14="http://schemas.microsoft.com/office/powerpoint/2010/main" val="21156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01DEF21-0609-45DF-ABFA-429E450CEA18}"/>
              </a:ext>
            </a:extLst>
          </p:cNvPr>
          <p:cNvGraphicFramePr>
            <a:graphicFrameLocks/>
          </p:cNvGraphicFramePr>
          <p:nvPr>
            <p:extLst>
              <p:ext uri="{D42A27DB-BD31-4B8C-83A1-F6EECF244321}">
                <p14:modId xmlns:p14="http://schemas.microsoft.com/office/powerpoint/2010/main" val="4100178366"/>
              </p:ext>
            </p:extLst>
          </p:nvPr>
        </p:nvGraphicFramePr>
        <p:xfrm>
          <a:off x="279400" y="542809"/>
          <a:ext cx="11633200" cy="5772382"/>
        </p:xfrm>
        <a:graphic>
          <a:graphicData uri="http://schemas.openxmlformats.org/drawingml/2006/table">
            <a:tbl>
              <a:tblPr firstRow="1" bandRow="1">
                <a:tableStyleId>{5C22544A-7EE6-4342-B048-85BDC9FD1C3A}</a:tableStyleId>
              </a:tblPr>
              <a:tblGrid>
                <a:gridCol w="11633200">
                  <a:extLst>
                    <a:ext uri="{9D8B030D-6E8A-4147-A177-3AD203B41FA5}">
                      <a16:colId xmlns:a16="http://schemas.microsoft.com/office/drawing/2014/main" val="2969244735"/>
                    </a:ext>
                  </a:extLst>
                </a:gridCol>
              </a:tblGrid>
              <a:tr h="494420">
                <a:tc>
                  <a:txBody>
                    <a:bodyPr/>
                    <a:lstStyle/>
                    <a:p>
                      <a:pPr algn="ctr"/>
                      <a:r>
                        <a:rPr lang="en-US">
                          <a:solidFill>
                            <a:schemeClr val="tx1"/>
                          </a:solidFill>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40584488"/>
                  </a:ext>
                </a:extLst>
              </a:tr>
              <a:tr h="2872350">
                <a:tc>
                  <a:txBody>
                    <a:bodyPr/>
                    <a:lstStyle/>
                    <a:p>
                      <a:pPr>
                        <a:spcBef>
                          <a:spcPts val="100"/>
                        </a:spcBef>
                        <a:spcAft>
                          <a:spcPts val="100"/>
                        </a:spcAft>
                      </a:pPr>
                      <a:r>
                        <a:rPr lang="en-US" sz="2000" b="1"/>
                        <a:t>Faculty and Staff: Ci3T Leadership Teams and District Leaders will teach procedures to faculty and staff by:</a:t>
                      </a:r>
                    </a:p>
                    <a:p>
                      <a:pPr marL="285750" indent="-285750">
                        <a:spcBef>
                          <a:spcPts val="100"/>
                        </a:spcBef>
                        <a:spcAft>
                          <a:spcPts val="100"/>
                        </a:spcAft>
                        <a:buFont typeface="Arial" panose="020B0604020202020204" pitchFamily="34" charset="0"/>
                        <a:buChar char="•"/>
                      </a:pPr>
                      <a:r>
                        <a:rPr lang="en-US" sz="2000" b="0"/>
                        <a:t>Provide faculty and staff Ci3T Implementation Manual and other materials such as posters, lesson plans, tickets, etc. to teach, implement  and support our Ci3T plan</a:t>
                      </a:r>
                    </a:p>
                    <a:p>
                      <a:pPr marL="285750" indent="-285750">
                        <a:spcBef>
                          <a:spcPts val="100"/>
                        </a:spcBef>
                        <a:spcAft>
                          <a:spcPts val="100"/>
                        </a:spcAft>
                        <a:buFont typeface="Arial" panose="020B0604020202020204" pitchFamily="34" charset="0"/>
                        <a:buChar char="•"/>
                      </a:pPr>
                      <a:r>
                        <a:rPr lang="en-US" sz="2000" b="0"/>
                        <a:t>Provide training of plan and expectation to staff at the beginning of each school year, with attention to academic, behavior, and social  domains</a:t>
                      </a:r>
                    </a:p>
                    <a:p>
                      <a:pPr marL="285750" indent="-285750">
                        <a:spcBef>
                          <a:spcPts val="100"/>
                        </a:spcBef>
                        <a:spcAft>
                          <a:spcPts val="100"/>
                        </a:spcAft>
                        <a:buFont typeface="Arial" panose="020B0604020202020204" pitchFamily="34" charset="0"/>
                        <a:buChar char="•"/>
                      </a:pPr>
                      <a:r>
                        <a:rPr lang="en-US" sz="2000" b="0"/>
                        <a:t>Expectation Matrix taught and posted</a:t>
                      </a:r>
                    </a:p>
                    <a:p>
                      <a:pPr marL="285750" indent="-285750">
                        <a:spcBef>
                          <a:spcPts val="100"/>
                        </a:spcBef>
                        <a:spcAft>
                          <a:spcPts val="100"/>
                        </a:spcAft>
                        <a:buFont typeface="Arial" panose="020B0604020202020204" pitchFamily="34" charset="0"/>
                        <a:buChar char="•"/>
                      </a:pPr>
                      <a:r>
                        <a:rPr lang="en-US" sz="2000" b="0"/>
                        <a:t>Ci3T session for new staff orientation</a:t>
                      </a:r>
                    </a:p>
                    <a:p>
                      <a:pPr marL="285750" indent="-285750">
                        <a:spcBef>
                          <a:spcPts val="100"/>
                        </a:spcBef>
                        <a:spcAft>
                          <a:spcPts val="100"/>
                        </a:spcAft>
                        <a:buFont typeface="Arial" panose="020B0604020202020204" pitchFamily="34" charset="0"/>
                        <a:buChar char="•"/>
                      </a:pPr>
                      <a:r>
                        <a:rPr lang="en-US" sz="2000" b="0"/>
                        <a:t>Weekly tips for teachers and challenges for PBIS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522270"/>
                  </a:ext>
                </a:extLst>
              </a:tr>
              <a:tr h="2316322">
                <a:tc>
                  <a:txBody>
                    <a:bodyPr/>
                    <a:lstStyle/>
                    <a:p>
                      <a:pPr>
                        <a:spcBef>
                          <a:spcPts val="100"/>
                        </a:spcBef>
                        <a:spcAft>
                          <a:spcPts val="100"/>
                        </a:spcAft>
                      </a:pPr>
                      <a:r>
                        <a:rPr lang="en-US" sz="2000" b="1"/>
                        <a:t>Students: Ci3T Leadership Teams collaborate with faculty and staff to teach procedures to students by:</a:t>
                      </a:r>
                    </a:p>
                    <a:p>
                      <a:pPr marL="285750" indent="-285750">
                        <a:spcBef>
                          <a:spcPts val="100"/>
                        </a:spcBef>
                        <a:spcAft>
                          <a:spcPts val="100"/>
                        </a:spcAft>
                        <a:buFont typeface="Arial" panose="020B0604020202020204" pitchFamily="34" charset="0"/>
                        <a:buChar char="•"/>
                      </a:pPr>
                      <a:r>
                        <a:rPr lang="en-US" sz="2000" b="0"/>
                        <a:t>Posting Ci3T expectation posters and using them as an instructional tool for teaching expectations</a:t>
                      </a:r>
                    </a:p>
                    <a:p>
                      <a:pPr marL="285750" indent="-285750">
                        <a:spcBef>
                          <a:spcPts val="100"/>
                        </a:spcBef>
                        <a:spcAft>
                          <a:spcPts val="100"/>
                        </a:spcAft>
                        <a:buFont typeface="Arial" panose="020B0604020202020204" pitchFamily="34" charset="0"/>
                        <a:buChar char="•"/>
                      </a:pPr>
                      <a:r>
                        <a:rPr lang="en-US" sz="2000" b="0"/>
                        <a:t>Participating in regularly scheduled lessons on the expectations for each setting</a:t>
                      </a:r>
                    </a:p>
                    <a:p>
                      <a:pPr marL="285750" indent="-285750">
                        <a:spcBef>
                          <a:spcPts val="100"/>
                        </a:spcBef>
                        <a:spcAft>
                          <a:spcPts val="100"/>
                        </a:spcAft>
                        <a:buFont typeface="Arial" panose="020B0604020202020204" pitchFamily="34" charset="0"/>
                        <a:buChar char="•"/>
                      </a:pPr>
                      <a:r>
                        <a:rPr lang="en-US" sz="2000" b="0"/>
                        <a:t>Providing behavior-specific praise intermittently paired with school-wide tickets (ROAR Bucks)</a:t>
                      </a:r>
                    </a:p>
                    <a:p>
                      <a:pPr marL="285750" indent="-285750">
                        <a:spcBef>
                          <a:spcPts val="100"/>
                        </a:spcBef>
                        <a:spcAft>
                          <a:spcPts val="100"/>
                        </a:spcAft>
                        <a:buFont typeface="Arial" panose="020B0604020202020204" pitchFamily="34" charset="0"/>
                        <a:buChar char="•"/>
                      </a:pPr>
                      <a:r>
                        <a:rPr lang="en-US" sz="2000" b="0"/>
                        <a:t>Participating actively in daily Second Step lesson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313057"/>
                  </a:ext>
                </a:extLst>
              </a:tr>
            </a:tbl>
          </a:graphicData>
        </a:graphic>
      </p:graphicFrame>
      <p:sp>
        <p:nvSpPr>
          <p:cNvPr id="4" name="Rectangle 3">
            <a:extLst>
              <a:ext uri="{FF2B5EF4-FFF2-40B4-BE49-F238E27FC236}">
                <a16:creationId xmlns:a16="http://schemas.microsoft.com/office/drawing/2014/main" id="{58F61324-D601-40BC-9573-3A290CFE3C1F}"/>
              </a:ext>
            </a:extLst>
          </p:cNvPr>
          <p:cNvSpPr/>
          <p:nvPr/>
        </p:nvSpPr>
        <p:spPr>
          <a:xfrm>
            <a:off x="279400" y="3996140"/>
            <a:ext cx="11633200" cy="2319051"/>
          </a:xfrm>
          <a:prstGeom prst="rect">
            <a:avLst/>
          </a:prstGeom>
          <a:solidFill>
            <a:srgbClr val="37B34A">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64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BBE088-40FC-47E4-8B35-6D6665E24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50" y="785346"/>
            <a:ext cx="4992604" cy="3744452"/>
          </a:xfrm>
          <a:prstGeom prst="rect">
            <a:avLst/>
          </a:prstGeom>
        </p:spPr>
      </p:pic>
      <p:sp>
        <p:nvSpPr>
          <p:cNvPr id="3" name="Rectangle 2">
            <a:extLst>
              <a:ext uri="{FF2B5EF4-FFF2-40B4-BE49-F238E27FC236}">
                <a16:creationId xmlns:a16="http://schemas.microsoft.com/office/drawing/2014/main" id="{38F11D05-363B-4C2A-BCE3-639EFA4BF46C}"/>
              </a:ext>
            </a:extLst>
          </p:cNvPr>
          <p:cNvSpPr/>
          <p:nvPr/>
        </p:nvSpPr>
        <p:spPr>
          <a:xfrm>
            <a:off x="424020" y="200975"/>
            <a:ext cx="3733714" cy="400110"/>
          </a:xfrm>
          <a:prstGeom prst="rect">
            <a:avLst/>
          </a:prstGeom>
          <a:noFill/>
        </p:spPr>
        <p:txBody>
          <a:bodyPr wrap="none" lIns="91440" tIns="45720" rIns="91440" bIns="45720">
            <a:spAutoFit/>
          </a:bodyPr>
          <a:lstStyle/>
          <a:p>
            <a:r>
              <a:rPr lang="en-US" sz="2000" b="0" cap="none" spc="0">
                <a:ln w="0"/>
                <a:solidFill>
                  <a:schemeClr val="tx1"/>
                </a:solidFill>
                <a:effectLst>
                  <a:outerShdw blurRad="38100" dist="19050" dir="2700000" algn="tl" rotWithShape="0">
                    <a:schemeClr val="dk1">
                      <a:alpha val="40000"/>
                    </a:schemeClr>
                  </a:outerShdw>
                </a:effectLst>
              </a:rPr>
              <a:t>School-wide expectation matrix</a:t>
            </a:r>
          </a:p>
        </p:txBody>
      </p:sp>
      <p:pic>
        <p:nvPicPr>
          <p:cNvPr id="19" name="Picture 18">
            <a:extLst>
              <a:ext uri="{FF2B5EF4-FFF2-40B4-BE49-F238E27FC236}">
                <a16:creationId xmlns:a16="http://schemas.microsoft.com/office/drawing/2014/main" id="{2DF62961-A78E-403B-928B-2670C078E350}"/>
              </a:ext>
            </a:extLst>
          </p:cNvPr>
          <p:cNvPicPr>
            <a:picLocks/>
          </p:cNvPicPr>
          <p:nvPr/>
        </p:nvPicPr>
        <p:blipFill>
          <a:blip r:embed="rId4"/>
          <a:stretch>
            <a:fillRect/>
          </a:stretch>
        </p:blipFill>
        <p:spPr>
          <a:xfrm rot="14490670">
            <a:off x="3916487" y="19524"/>
            <a:ext cx="1278363" cy="1278363"/>
          </a:xfrm>
          <a:prstGeom prst="rect">
            <a:avLst/>
          </a:prstGeom>
        </p:spPr>
      </p:pic>
      <p:grpSp>
        <p:nvGrpSpPr>
          <p:cNvPr id="30" name="Group 29">
            <a:extLst>
              <a:ext uri="{FF2B5EF4-FFF2-40B4-BE49-F238E27FC236}">
                <a16:creationId xmlns:a16="http://schemas.microsoft.com/office/drawing/2014/main" id="{1E96979C-F539-4146-80FC-364368A27CB7}"/>
              </a:ext>
            </a:extLst>
          </p:cNvPr>
          <p:cNvGrpSpPr/>
          <p:nvPr/>
        </p:nvGrpSpPr>
        <p:grpSpPr>
          <a:xfrm>
            <a:off x="245334" y="2367052"/>
            <a:ext cx="5599279" cy="4198848"/>
            <a:chOff x="245334" y="2367052"/>
            <a:chExt cx="5599279" cy="4198848"/>
          </a:xfrm>
        </p:grpSpPr>
        <p:pic>
          <p:nvPicPr>
            <p:cNvPr id="16" name="Picture 15" descr="A picture containing timeline&#10;&#10;Description automatically generated">
              <a:extLst>
                <a:ext uri="{FF2B5EF4-FFF2-40B4-BE49-F238E27FC236}">
                  <a16:creationId xmlns:a16="http://schemas.microsoft.com/office/drawing/2014/main" id="{1DA0EF8F-67D7-462B-AE1C-073482235547}"/>
                </a:ext>
              </a:extLst>
            </p:cNvPr>
            <p:cNvPicPr>
              <a:picLocks noChangeAspect="1"/>
            </p:cNvPicPr>
            <p:nvPr/>
          </p:nvPicPr>
          <p:blipFill rotWithShape="1">
            <a:blip r:embed="rId5"/>
            <a:srcRect l="3011" t="1832" b="1047"/>
            <a:stretch/>
          </p:blipFill>
          <p:spPr>
            <a:xfrm>
              <a:off x="3049155" y="2367052"/>
              <a:ext cx="2795458" cy="4198848"/>
            </a:xfrm>
            <a:prstGeom prst="rect">
              <a:avLst/>
            </a:prstGeom>
          </p:spPr>
        </p:pic>
        <p:sp>
          <p:nvSpPr>
            <p:cNvPr id="4" name="Rectangle 3">
              <a:extLst>
                <a:ext uri="{FF2B5EF4-FFF2-40B4-BE49-F238E27FC236}">
                  <a16:creationId xmlns:a16="http://schemas.microsoft.com/office/drawing/2014/main" id="{5AFFF91C-90E6-4AB4-ACA2-E97FDE2E2A31}"/>
                </a:ext>
              </a:extLst>
            </p:cNvPr>
            <p:cNvSpPr/>
            <p:nvPr/>
          </p:nvSpPr>
          <p:spPr>
            <a:xfrm>
              <a:off x="245334" y="6117176"/>
              <a:ext cx="2795458" cy="400110"/>
            </a:xfrm>
            <a:prstGeom prst="rect">
              <a:avLst/>
            </a:prstGeom>
            <a:noFill/>
          </p:spPr>
          <p:txBody>
            <a:bodyPr wrap="square" lIns="91440" tIns="45720" rIns="91440" bIns="45720">
              <a:spAutoFit/>
            </a:bodyPr>
            <a:lstStyle/>
            <a:p>
              <a:r>
                <a:rPr lang="en-US" sz="2000">
                  <a:ln w="0"/>
                  <a:effectLst>
                    <a:outerShdw blurRad="38100" dist="19050" dir="2700000" algn="tl" rotWithShape="0">
                      <a:schemeClr val="dk1">
                        <a:alpha val="40000"/>
                      </a:schemeClr>
                    </a:outerShdw>
                  </a:effectLst>
                </a:rPr>
                <a:t>Specific setting posters</a:t>
              </a:r>
              <a:endParaRPr lang="en-US" sz="2000" b="0" cap="none" spc="0">
                <a:ln w="0"/>
                <a:solidFill>
                  <a:schemeClr val="tx1"/>
                </a:solidFill>
                <a:effectLst>
                  <a:outerShdw blurRad="38100" dist="19050" dir="2700000" algn="tl" rotWithShape="0">
                    <a:schemeClr val="dk1">
                      <a:alpha val="40000"/>
                    </a:schemeClr>
                  </a:outerShdw>
                </a:effectLst>
              </a:endParaRPr>
            </a:p>
          </p:txBody>
        </p:sp>
      </p:grpSp>
      <p:pic>
        <p:nvPicPr>
          <p:cNvPr id="21" name="Picture 20">
            <a:extLst>
              <a:ext uri="{FF2B5EF4-FFF2-40B4-BE49-F238E27FC236}">
                <a16:creationId xmlns:a16="http://schemas.microsoft.com/office/drawing/2014/main" id="{4391E822-F21D-4249-8AB2-E7BC98E694F0}"/>
              </a:ext>
            </a:extLst>
          </p:cNvPr>
          <p:cNvPicPr>
            <a:picLocks/>
          </p:cNvPicPr>
          <p:nvPr/>
        </p:nvPicPr>
        <p:blipFill>
          <a:blip r:embed="rId4"/>
          <a:stretch>
            <a:fillRect/>
          </a:stretch>
        </p:blipFill>
        <p:spPr>
          <a:xfrm rot="9859575">
            <a:off x="1957252" y="5138624"/>
            <a:ext cx="1278363" cy="1278363"/>
          </a:xfrm>
          <a:prstGeom prst="rect">
            <a:avLst/>
          </a:prstGeom>
        </p:spPr>
      </p:pic>
      <p:grpSp>
        <p:nvGrpSpPr>
          <p:cNvPr id="31" name="Group 30">
            <a:extLst>
              <a:ext uri="{FF2B5EF4-FFF2-40B4-BE49-F238E27FC236}">
                <a16:creationId xmlns:a16="http://schemas.microsoft.com/office/drawing/2014/main" id="{66ACDBCD-5703-4581-A8D9-0717CA76FED7}"/>
              </a:ext>
            </a:extLst>
          </p:cNvPr>
          <p:cNvGrpSpPr/>
          <p:nvPr/>
        </p:nvGrpSpPr>
        <p:grpSpPr>
          <a:xfrm>
            <a:off x="5793619" y="77067"/>
            <a:ext cx="4391423" cy="5543040"/>
            <a:chOff x="5793619" y="77067"/>
            <a:chExt cx="4391423" cy="5543040"/>
          </a:xfrm>
        </p:grpSpPr>
        <p:pic>
          <p:nvPicPr>
            <p:cNvPr id="14" name="Picture 13">
              <a:extLst>
                <a:ext uri="{FF2B5EF4-FFF2-40B4-BE49-F238E27FC236}">
                  <a16:creationId xmlns:a16="http://schemas.microsoft.com/office/drawing/2014/main" id="{8CE5E05A-1CD5-49A0-B7F7-99F890B4D59C}"/>
                </a:ext>
              </a:extLst>
            </p:cNvPr>
            <p:cNvPicPr>
              <a:picLocks noChangeAspect="1"/>
            </p:cNvPicPr>
            <p:nvPr/>
          </p:nvPicPr>
          <p:blipFill>
            <a:blip r:embed="rId6"/>
            <a:srcRect/>
            <a:stretch/>
          </p:blipFill>
          <p:spPr>
            <a:xfrm>
              <a:off x="6221923" y="491364"/>
              <a:ext cx="3963119" cy="5128743"/>
            </a:xfrm>
            <a:prstGeom prst="rect">
              <a:avLst/>
            </a:prstGeom>
            <a:ln>
              <a:solidFill>
                <a:schemeClr val="tx1"/>
              </a:solidFill>
            </a:ln>
          </p:spPr>
        </p:pic>
        <p:sp>
          <p:nvSpPr>
            <p:cNvPr id="5" name="Rectangle 4">
              <a:extLst>
                <a:ext uri="{FF2B5EF4-FFF2-40B4-BE49-F238E27FC236}">
                  <a16:creationId xmlns:a16="http://schemas.microsoft.com/office/drawing/2014/main" id="{153A92FB-05C1-4488-8CA4-833E0112014E}"/>
                </a:ext>
              </a:extLst>
            </p:cNvPr>
            <p:cNvSpPr/>
            <p:nvPr/>
          </p:nvSpPr>
          <p:spPr>
            <a:xfrm>
              <a:off x="5793619" y="77067"/>
              <a:ext cx="4371395" cy="400110"/>
            </a:xfrm>
            <a:prstGeom prst="rect">
              <a:avLst/>
            </a:prstGeom>
            <a:noFill/>
          </p:spPr>
          <p:txBody>
            <a:bodyPr wrap="square" lIns="91440" tIns="45720" rIns="91440" bIns="45720">
              <a:spAutoFit/>
            </a:bodyPr>
            <a:lstStyle/>
            <a:p>
              <a:r>
                <a:rPr lang="en-US" sz="2000" b="0" cap="none" spc="0">
                  <a:ln w="0"/>
                  <a:solidFill>
                    <a:schemeClr val="tx1"/>
                  </a:solidFill>
                  <a:effectLst>
                    <a:outerShdw blurRad="38100" dist="19050" dir="2700000" algn="tl" rotWithShape="0">
                      <a:schemeClr val="dk1">
                        <a:alpha val="40000"/>
                      </a:schemeClr>
                    </a:outerShdw>
                  </a:effectLst>
                </a:rPr>
                <a:t>Lesson plans for explicit instruction</a:t>
              </a:r>
            </a:p>
          </p:txBody>
        </p:sp>
      </p:grpSp>
      <p:pic>
        <p:nvPicPr>
          <p:cNvPr id="23" name="Picture 22">
            <a:extLst>
              <a:ext uri="{FF2B5EF4-FFF2-40B4-BE49-F238E27FC236}">
                <a16:creationId xmlns:a16="http://schemas.microsoft.com/office/drawing/2014/main" id="{05B8129A-E350-448C-96CC-6EE5F0259977}"/>
              </a:ext>
            </a:extLst>
          </p:cNvPr>
          <p:cNvPicPr>
            <a:picLocks/>
          </p:cNvPicPr>
          <p:nvPr/>
        </p:nvPicPr>
        <p:blipFill>
          <a:blip r:embed="rId4"/>
          <a:stretch>
            <a:fillRect/>
          </a:stretch>
        </p:blipFill>
        <p:spPr>
          <a:xfrm rot="2704092" flipH="1">
            <a:off x="5456817" y="336193"/>
            <a:ext cx="1278363" cy="1278363"/>
          </a:xfrm>
          <a:prstGeom prst="rect">
            <a:avLst/>
          </a:prstGeom>
        </p:spPr>
      </p:pic>
      <p:grpSp>
        <p:nvGrpSpPr>
          <p:cNvPr id="32" name="Group 31">
            <a:extLst>
              <a:ext uri="{FF2B5EF4-FFF2-40B4-BE49-F238E27FC236}">
                <a16:creationId xmlns:a16="http://schemas.microsoft.com/office/drawing/2014/main" id="{05896A10-8FEA-43C1-A01F-C9AA707A047C}"/>
              </a:ext>
            </a:extLst>
          </p:cNvPr>
          <p:cNvGrpSpPr/>
          <p:nvPr/>
        </p:nvGrpSpPr>
        <p:grpSpPr>
          <a:xfrm>
            <a:off x="8901025" y="1525370"/>
            <a:ext cx="3307681" cy="5040530"/>
            <a:chOff x="8901025" y="1525370"/>
            <a:chExt cx="3307681" cy="5040530"/>
          </a:xfrm>
        </p:grpSpPr>
        <p:grpSp>
          <p:nvGrpSpPr>
            <p:cNvPr id="9" name="Group 8">
              <a:extLst>
                <a:ext uri="{FF2B5EF4-FFF2-40B4-BE49-F238E27FC236}">
                  <a16:creationId xmlns:a16="http://schemas.microsoft.com/office/drawing/2014/main" id="{F94826FD-E7EA-4F64-B235-BD2A0EC48DDF}"/>
                </a:ext>
              </a:extLst>
            </p:cNvPr>
            <p:cNvGrpSpPr/>
            <p:nvPr/>
          </p:nvGrpSpPr>
          <p:grpSpPr>
            <a:xfrm>
              <a:off x="8901025" y="2323848"/>
              <a:ext cx="2792275" cy="4242052"/>
              <a:chOff x="225811" y="266932"/>
              <a:chExt cx="2792275" cy="4242052"/>
            </a:xfrm>
          </p:grpSpPr>
          <p:pic>
            <p:nvPicPr>
              <p:cNvPr id="6" name="Picture 5" title="Setting expectations powerpoint lesson">
                <a:extLst>
                  <a:ext uri="{FF2B5EF4-FFF2-40B4-BE49-F238E27FC236}">
                    <a16:creationId xmlns:a16="http://schemas.microsoft.com/office/drawing/2014/main" id="{23078D5B-093D-4D91-AB2F-8D2E52BDA675}"/>
                  </a:ext>
                </a:extLst>
              </p:cNvPr>
              <p:cNvPicPr>
                <a:picLocks noChangeAspect="1"/>
              </p:cNvPicPr>
              <p:nvPr/>
            </p:nvPicPr>
            <p:blipFill rotWithShape="1">
              <a:blip r:embed="rId7"/>
              <a:srcRect b="1119"/>
              <a:stretch/>
            </p:blipFill>
            <p:spPr>
              <a:xfrm>
                <a:off x="225811" y="266932"/>
                <a:ext cx="2792275" cy="2082085"/>
              </a:xfrm>
              <a:prstGeom prst="rect">
                <a:avLst/>
              </a:prstGeom>
              <a:ln>
                <a:noFill/>
              </a:ln>
              <a:effectLst>
                <a:outerShdw blurRad="292100" dist="139700" dir="2700000" algn="tl" rotWithShape="0">
                  <a:srgbClr val="333333">
                    <a:alpha val="65000"/>
                  </a:srgbClr>
                </a:outerShdw>
              </a:effectLst>
            </p:spPr>
          </p:pic>
          <p:pic>
            <p:nvPicPr>
              <p:cNvPr id="2" name="Picture 1" title="Setting expectations powerpoint lesson">
                <a:extLst>
                  <a:ext uri="{FF2B5EF4-FFF2-40B4-BE49-F238E27FC236}">
                    <a16:creationId xmlns:a16="http://schemas.microsoft.com/office/drawing/2014/main" id="{664D0F97-118B-426B-91D2-1922E03240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811" y="2425272"/>
                <a:ext cx="2778282" cy="2083712"/>
              </a:xfrm>
              <a:prstGeom prst="rect">
                <a:avLst/>
              </a:prstGeom>
              <a:ln>
                <a:noFill/>
              </a:ln>
              <a:effectLst>
                <a:outerShdw blurRad="292100" dist="139700" dir="2700000" algn="tl" rotWithShape="0">
                  <a:srgbClr val="333333">
                    <a:alpha val="65000"/>
                  </a:srgbClr>
                </a:outerShdw>
              </a:effectLst>
            </p:spPr>
          </p:pic>
        </p:grpSp>
        <p:sp>
          <p:nvSpPr>
            <p:cNvPr id="7" name="Rectangle 6">
              <a:extLst>
                <a:ext uri="{FF2B5EF4-FFF2-40B4-BE49-F238E27FC236}">
                  <a16:creationId xmlns:a16="http://schemas.microsoft.com/office/drawing/2014/main" id="{A4429B61-8EFB-48D1-9D49-52B9AC10E501}"/>
                </a:ext>
              </a:extLst>
            </p:cNvPr>
            <p:cNvSpPr/>
            <p:nvPr/>
          </p:nvSpPr>
          <p:spPr>
            <a:xfrm>
              <a:off x="10181720" y="1525370"/>
              <a:ext cx="2026986" cy="707886"/>
            </a:xfrm>
            <a:prstGeom prst="rect">
              <a:avLst/>
            </a:prstGeom>
            <a:noFill/>
          </p:spPr>
          <p:txBody>
            <a:bodyPr wrap="square" lIns="91440" tIns="45720" rIns="91440" bIns="45720">
              <a:spAutoFit/>
            </a:bodyPr>
            <a:lstStyle/>
            <a:p>
              <a:r>
                <a:rPr lang="en-US" sz="2000">
                  <a:ln w="0"/>
                  <a:effectLst>
                    <a:outerShdw blurRad="38100" dist="19050" dir="2700000" algn="tl" rotWithShape="0">
                      <a:schemeClr val="dk1">
                        <a:alpha val="40000"/>
                      </a:schemeClr>
                    </a:outerShdw>
                  </a:effectLst>
                </a:rPr>
                <a:t>Supporting materials</a:t>
              </a:r>
              <a:endParaRPr lang="en-US" sz="2000" b="0" cap="none" spc="0">
                <a:ln w="0"/>
                <a:solidFill>
                  <a:schemeClr val="tx1"/>
                </a:solidFill>
                <a:effectLst>
                  <a:outerShdw blurRad="38100" dist="19050" dir="2700000" algn="tl" rotWithShape="0">
                    <a:schemeClr val="dk1">
                      <a:alpha val="40000"/>
                    </a:schemeClr>
                  </a:outerShdw>
                </a:effectLst>
              </a:endParaRPr>
            </a:p>
          </p:txBody>
        </p:sp>
      </p:grpSp>
      <p:pic>
        <p:nvPicPr>
          <p:cNvPr id="25" name="Picture 24">
            <a:extLst>
              <a:ext uri="{FF2B5EF4-FFF2-40B4-BE49-F238E27FC236}">
                <a16:creationId xmlns:a16="http://schemas.microsoft.com/office/drawing/2014/main" id="{222E1F85-5B78-4357-8D81-C3EDD39DDCEA}"/>
              </a:ext>
            </a:extLst>
          </p:cNvPr>
          <p:cNvPicPr>
            <a:picLocks/>
          </p:cNvPicPr>
          <p:nvPr/>
        </p:nvPicPr>
        <p:blipFill>
          <a:blip r:embed="rId4"/>
          <a:stretch>
            <a:fillRect/>
          </a:stretch>
        </p:blipFill>
        <p:spPr>
          <a:xfrm rot="7451064" flipH="1" flipV="1">
            <a:off x="10925511" y="1727868"/>
            <a:ext cx="1278363" cy="1278363"/>
          </a:xfrm>
          <a:prstGeom prst="rect">
            <a:avLst/>
          </a:prstGeom>
        </p:spPr>
      </p:pic>
    </p:spTree>
    <p:extLst>
      <p:ext uri="{BB962C8B-B14F-4D97-AF65-F5344CB8AC3E}">
        <p14:creationId xmlns:p14="http://schemas.microsoft.com/office/powerpoint/2010/main" val="29770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90883-C3D7-4C61-A64C-45ADC8AB9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752" y="470815"/>
            <a:ext cx="7888496" cy="5916370"/>
          </a:xfrm>
          <a:prstGeom prst="rect">
            <a:avLst/>
          </a:prstGeom>
        </p:spPr>
      </p:pic>
    </p:spTree>
    <p:extLst>
      <p:ext uri="{BB962C8B-B14F-4D97-AF65-F5344CB8AC3E}">
        <p14:creationId xmlns:p14="http://schemas.microsoft.com/office/powerpoint/2010/main" val="405918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imeline&#10;&#10;Description automatically generated">
            <a:extLst>
              <a:ext uri="{FF2B5EF4-FFF2-40B4-BE49-F238E27FC236}">
                <a16:creationId xmlns:a16="http://schemas.microsoft.com/office/drawing/2014/main" id="{F54DBA6F-2306-422D-AD01-754F0C9331A4}"/>
              </a:ext>
            </a:extLst>
          </p:cNvPr>
          <p:cNvPicPr>
            <a:picLocks noChangeAspect="1"/>
          </p:cNvPicPr>
          <p:nvPr/>
        </p:nvPicPr>
        <p:blipFill>
          <a:blip r:embed="rId2"/>
          <a:stretch>
            <a:fillRect/>
          </a:stretch>
        </p:blipFill>
        <p:spPr>
          <a:xfrm>
            <a:off x="6096000" y="351788"/>
            <a:ext cx="4126992" cy="6190488"/>
          </a:xfrm>
          <a:prstGeom prst="rect">
            <a:avLst/>
          </a:prstGeom>
          <a:ln>
            <a:solidFill>
              <a:schemeClr val="tx1"/>
            </a:solidFill>
          </a:ln>
        </p:spPr>
      </p:pic>
      <p:pic>
        <p:nvPicPr>
          <p:cNvPr id="8" name="Picture 7" descr="A picture containing timeline&#10;&#10;Description automatically generated">
            <a:extLst>
              <a:ext uri="{FF2B5EF4-FFF2-40B4-BE49-F238E27FC236}">
                <a16:creationId xmlns:a16="http://schemas.microsoft.com/office/drawing/2014/main" id="{9E233149-0FFE-4D16-900E-FF64DD0EB438}"/>
              </a:ext>
            </a:extLst>
          </p:cNvPr>
          <p:cNvPicPr>
            <a:picLocks noChangeAspect="1"/>
          </p:cNvPicPr>
          <p:nvPr/>
        </p:nvPicPr>
        <p:blipFill>
          <a:blip r:embed="rId3"/>
          <a:stretch>
            <a:fillRect/>
          </a:stretch>
        </p:blipFill>
        <p:spPr>
          <a:xfrm>
            <a:off x="829731" y="351788"/>
            <a:ext cx="4126992" cy="6190488"/>
          </a:xfrm>
          <a:prstGeom prst="rect">
            <a:avLst/>
          </a:prstGeom>
          <a:ln>
            <a:solidFill>
              <a:schemeClr val="tx1"/>
            </a:solidFill>
          </a:ln>
        </p:spPr>
      </p:pic>
    </p:spTree>
    <p:extLst>
      <p:ext uri="{BB962C8B-B14F-4D97-AF65-F5344CB8AC3E}">
        <p14:creationId xmlns:p14="http://schemas.microsoft.com/office/powerpoint/2010/main" val="157473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extLst>
              <p:ext uri="{D42A27DB-BD31-4B8C-83A1-F6EECF244321}">
                <p14:modId xmlns:p14="http://schemas.microsoft.com/office/powerpoint/2010/main" val="823708223"/>
              </p:ext>
            </p:extLst>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339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extLst>
              <p:ext uri="{D42A27DB-BD31-4B8C-83A1-F6EECF244321}">
                <p14:modId xmlns:p14="http://schemas.microsoft.com/office/powerpoint/2010/main" val="2793583739"/>
              </p:ext>
            </p:extLst>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812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extLst>
              <p:ext uri="{D42A27DB-BD31-4B8C-83A1-F6EECF244321}">
                <p14:modId xmlns:p14="http://schemas.microsoft.com/office/powerpoint/2010/main" val="1664825112"/>
              </p:ext>
            </p:extLst>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230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extLst>
              <p:ext uri="{D42A27DB-BD31-4B8C-83A1-F6EECF244321}">
                <p14:modId xmlns:p14="http://schemas.microsoft.com/office/powerpoint/2010/main" val="2768811037"/>
              </p:ext>
            </p:extLst>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1960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8AF705F-D694-4B34-BF43-C5D6C2F1EFBD}"/>
              </a:ext>
            </a:extLst>
          </p:cNvPr>
          <p:cNvPicPr>
            <a:picLocks noChangeAspect="1"/>
          </p:cNvPicPr>
          <p:nvPr/>
        </p:nvPicPr>
        <p:blipFill>
          <a:blip r:embed="rId2"/>
          <a:stretch>
            <a:fillRect/>
          </a:stretch>
        </p:blipFill>
        <p:spPr>
          <a:xfrm>
            <a:off x="710380" y="868680"/>
            <a:ext cx="3956862" cy="5120640"/>
          </a:xfrm>
          <a:prstGeom prst="rect">
            <a:avLst/>
          </a:prstGeom>
          <a:ln>
            <a:solidFill>
              <a:schemeClr val="tx1"/>
            </a:solidFill>
          </a:ln>
        </p:spPr>
      </p:pic>
      <p:graphicFrame>
        <p:nvGraphicFramePr>
          <p:cNvPr id="10" name="Diagram 9">
            <a:extLst>
              <a:ext uri="{FF2B5EF4-FFF2-40B4-BE49-F238E27FC236}">
                <a16:creationId xmlns:a16="http://schemas.microsoft.com/office/drawing/2014/main" id="{7C09851B-640C-404E-8E02-EC8D7CA77B60}"/>
              </a:ext>
            </a:extLst>
          </p:cNvPr>
          <p:cNvGraphicFramePr/>
          <p:nvPr>
            <p:extLst>
              <p:ext uri="{D42A27DB-BD31-4B8C-83A1-F6EECF244321}">
                <p14:modId xmlns:p14="http://schemas.microsoft.com/office/powerpoint/2010/main" val="2303311328"/>
              </p:ext>
            </p:extLst>
          </p:nvPr>
        </p:nvGraphicFramePr>
        <p:xfrm>
          <a:off x="5161934" y="1017693"/>
          <a:ext cx="6191866"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500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etting expectations powerpoint lesson">
            <a:extLst>
              <a:ext uri="{FF2B5EF4-FFF2-40B4-BE49-F238E27FC236}">
                <a16:creationId xmlns:a16="http://schemas.microsoft.com/office/drawing/2014/main" id="{3051E0D9-9672-4F7E-B5D4-FB8273B75CFD}"/>
              </a:ext>
            </a:extLst>
          </p:cNvPr>
          <p:cNvPicPr>
            <a:picLocks noChangeAspect="1"/>
          </p:cNvPicPr>
          <p:nvPr/>
        </p:nvPicPr>
        <p:blipFill>
          <a:blip r:embed="rId3"/>
          <a:stretch>
            <a:fillRect/>
          </a:stretch>
        </p:blipFill>
        <p:spPr>
          <a:xfrm>
            <a:off x="225810" y="3429000"/>
            <a:ext cx="3925824" cy="2944368"/>
          </a:xfrm>
          <a:prstGeom prst="rect">
            <a:avLst/>
          </a:prstGeom>
        </p:spPr>
      </p:pic>
      <p:pic>
        <p:nvPicPr>
          <p:cNvPr id="7" name="Picture 6" title="Setting expectations powerpoint lesson">
            <a:extLst>
              <a:ext uri="{FF2B5EF4-FFF2-40B4-BE49-F238E27FC236}">
                <a16:creationId xmlns:a16="http://schemas.microsoft.com/office/drawing/2014/main" id="{0309B97C-CD18-46BF-8CAA-DC249C903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0698" y="264633"/>
            <a:ext cx="3925823" cy="2944368"/>
          </a:xfrm>
          <a:prstGeom prst="rect">
            <a:avLst/>
          </a:prstGeom>
          <a:ln>
            <a:noFill/>
          </a:ln>
          <a:effectLst>
            <a:outerShdw blurRad="292100" dist="139700" dir="2700000" algn="tl" rotWithShape="0">
              <a:srgbClr val="333333">
                <a:alpha val="65000"/>
              </a:srgbClr>
            </a:outerShdw>
          </a:effectLst>
        </p:spPr>
      </p:pic>
      <p:pic>
        <p:nvPicPr>
          <p:cNvPr id="9" name="Picture 8" title="Setting expectations powerpoint lesson">
            <a:extLst>
              <a:ext uri="{FF2B5EF4-FFF2-40B4-BE49-F238E27FC236}">
                <a16:creationId xmlns:a16="http://schemas.microsoft.com/office/drawing/2014/main" id="{6A294ECE-DAEC-42F5-994B-074E5D0B73BC}"/>
              </a:ext>
            </a:extLst>
          </p:cNvPr>
          <p:cNvPicPr>
            <a:picLocks noChangeAspect="1"/>
          </p:cNvPicPr>
          <p:nvPr/>
        </p:nvPicPr>
        <p:blipFill rotWithShape="1">
          <a:blip r:embed="rId5"/>
          <a:srcRect b="1119"/>
          <a:stretch/>
        </p:blipFill>
        <p:spPr>
          <a:xfrm>
            <a:off x="225811" y="266932"/>
            <a:ext cx="3945596" cy="2942069"/>
          </a:xfrm>
          <a:prstGeom prst="rect">
            <a:avLst/>
          </a:prstGeom>
          <a:ln>
            <a:noFill/>
          </a:ln>
          <a:effectLst>
            <a:outerShdw blurRad="292100" dist="139700" dir="2700000" algn="tl" rotWithShape="0">
              <a:srgbClr val="333333">
                <a:alpha val="65000"/>
              </a:srgbClr>
            </a:outerShdw>
          </a:effectLst>
        </p:spPr>
      </p:pic>
      <p:pic>
        <p:nvPicPr>
          <p:cNvPr id="11" name="Picture 10" title="Setting expectations powerpoint lesson">
            <a:extLst>
              <a:ext uri="{FF2B5EF4-FFF2-40B4-BE49-F238E27FC236}">
                <a16:creationId xmlns:a16="http://schemas.microsoft.com/office/drawing/2014/main" id="{B2251FB7-4B3C-49E6-9ABD-D7F66B0FCDDC}"/>
              </a:ext>
            </a:extLst>
          </p:cNvPr>
          <p:cNvPicPr>
            <a:picLocks noChangeAspect="1"/>
          </p:cNvPicPr>
          <p:nvPr/>
        </p:nvPicPr>
        <p:blipFill>
          <a:blip r:embed="rId6"/>
          <a:stretch>
            <a:fillRect/>
          </a:stretch>
        </p:blipFill>
        <p:spPr>
          <a:xfrm>
            <a:off x="4360697" y="3429000"/>
            <a:ext cx="3925824" cy="294436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1AE053F-D836-447F-BAFB-50BDCBEC7BD0}"/>
              </a:ext>
            </a:extLst>
          </p:cNvPr>
          <p:cNvSpPr>
            <a:spLocks noGrp="1"/>
          </p:cNvSpPr>
          <p:nvPr>
            <p:ph type="title"/>
          </p:nvPr>
        </p:nvSpPr>
        <p:spPr>
          <a:xfrm>
            <a:off x="8475812" y="365125"/>
            <a:ext cx="2877988" cy="1325563"/>
          </a:xfrm>
        </p:spPr>
        <p:txBody>
          <a:bodyPr/>
          <a:lstStyle/>
          <a:p>
            <a:r>
              <a:rPr lang="en-US"/>
              <a:t>Other ideas…</a:t>
            </a:r>
          </a:p>
        </p:txBody>
      </p:sp>
      <p:sp>
        <p:nvSpPr>
          <p:cNvPr id="4" name="Content Placeholder 3">
            <a:extLst>
              <a:ext uri="{FF2B5EF4-FFF2-40B4-BE49-F238E27FC236}">
                <a16:creationId xmlns:a16="http://schemas.microsoft.com/office/drawing/2014/main" id="{E7070BBC-3B4B-4B9F-B867-671F9C932B52}"/>
              </a:ext>
            </a:extLst>
          </p:cNvPr>
          <p:cNvSpPr>
            <a:spLocks noGrp="1"/>
          </p:cNvSpPr>
          <p:nvPr>
            <p:ph idx="1"/>
          </p:nvPr>
        </p:nvSpPr>
        <p:spPr>
          <a:xfrm>
            <a:off x="8475812" y="1825625"/>
            <a:ext cx="3070012" cy="4351338"/>
          </a:xfrm>
        </p:spPr>
        <p:txBody>
          <a:bodyPr>
            <a:normAutofit/>
          </a:bodyPr>
          <a:lstStyle/>
          <a:p>
            <a:r>
              <a:rPr lang="en-US"/>
              <a:t>Videos</a:t>
            </a:r>
          </a:p>
          <a:p>
            <a:r>
              <a:rPr lang="en-US"/>
              <a:t>Announcements</a:t>
            </a:r>
          </a:p>
          <a:p>
            <a:r>
              <a:rPr lang="en-US"/>
              <a:t>Virtual assemblies</a:t>
            </a:r>
          </a:p>
          <a:p>
            <a:r>
              <a:rPr lang="en-US">
                <a:solidFill>
                  <a:schemeClr val="accent5"/>
                </a:solidFill>
              </a:rPr>
              <a:t>Link teaching of classroom routines to school-wide expectations</a:t>
            </a:r>
          </a:p>
          <a:p>
            <a:endParaRPr lang="en-US" sz="3200"/>
          </a:p>
        </p:txBody>
      </p:sp>
    </p:spTree>
    <p:extLst>
      <p:ext uri="{BB962C8B-B14F-4D97-AF65-F5344CB8AC3E}">
        <p14:creationId xmlns:p14="http://schemas.microsoft.com/office/powerpoint/2010/main" val="1723084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8A84-3E31-41C1-AB9F-916CD5BE8D3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2BC07C6A-D087-49D4-BA15-492AC1CA6517}"/>
              </a:ext>
            </a:extLst>
          </p:cNvPr>
          <p:cNvSpPr>
            <a:spLocks noGrp="1"/>
          </p:cNvSpPr>
          <p:nvPr>
            <p:ph idx="1"/>
          </p:nvPr>
        </p:nvSpPr>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Welcome and i</a:t>
            </a:r>
            <a:r>
              <a:rPr lang="en-US" sz="3200">
                <a:latin typeface="+mj-lt"/>
                <a:cs typeface="Times New Roman" panose="02020603050405020304" pitchFamily="18" charset="0"/>
              </a:rPr>
              <a:t>ntroduction</a:t>
            </a:r>
          </a:p>
          <a:p>
            <a:pPr marL="800100" lvl="1" indent="-342900">
              <a:lnSpc>
                <a:spcPct val="107000"/>
              </a:lnSpc>
              <a:spcBef>
                <a:spcPts val="0"/>
              </a:spcBef>
              <a:spcAft>
                <a:spcPts val="800"/>
              </a:spcAft>
              <a:buFont typeface="Symbol" panose="05050102010706020507" pitchFamily="18" charset="2"/>
              <a:buChar char=""/>
            </a:pPr>
            <a:r>
              <a:rPr lang="en-US" sz="2800">
                <a:latin typeface="+mj-lt"/>
                <a:cs typeface="Times New Roman" panose="02020603050405020304" pitchFamily="18" charset="0"/>
              </a:rPr>
              <a:t>Classroom management to facilitate instruction</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Teaching expectations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Reinforcing students’ behavior for meeting expectations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Responding to challenging </a:t>
            </a:r>
            <a:r>
              <a:rPr lang="en-US" sz="3200">
                <a:latin typeface="+mj-lt"/>
                <a:ea typeface="Calibri" panose="020F0502020204030204" pitchFamily="34" charset="0"/>
                <a:cs typeface="Times New Roman" panose="02020603050405020304" pitchFamily="18" charset="0"/>
              </a:rPr>
              <a:t>b</a:t>
            </a:r>
            <a:r>
              <a:rPr lang="en-US" sz="3200">
                <a:effectLst/>
                <a:latin typeface="+mj-lt"/>
                <a:ea typeface="Calibri" panose="020F0502020204030204" pitchFamily="34" charset="0"/>
                <a:cs typeface="Times New Roman" panose="02020603050405020304" pitchFamily="18" charset="0"/>
              </a:rPr>
              <a:t>ehaviors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Providing resources for </a:t>
            </a:r>
            <a:r>
              <a:rPr lang="en-US" sz="3200">
                <a:latin typeface="+mj-lt"/>
                <a:ea typeface="Calibri" panose="020F0502020204030204" pitchFamily="34" charset="0"/>
                <a:cs typeface="Times New Roman" panose="02020603050405020304" pitchFamily="18" charset="0"/>
              </a:rPr>
              <a:t>f</a:t>
            </a:r>
            <a:r>
              <a:rPr lang="en-US" sz="3200">
                <a:effectLst/>
                <a:latin typeface="+mj-lt"/>
                <a:ea typeface="Calibri" panose="020F0502020204030204" pitchFamily="34" charset="0"/>
                <a:cs typeface="Times New Roman" panose="02020603050405020304" pitchFamily="18" charset="0"/>
              </a:rPr>
              <a:t>amilies</a:t>
            </a:r>
          </a:p>
          <a:p>
            <a:pPr marL="342900" marR="0" lvl="0" indent="-342900">
              <a:lnSpc>
                <a:spcPct val="107000"/>
              </a:lnSpc>
              <a:spcBef>
                <a:spcPts val="0"/>
              </a:spcBef>
              <a:spcAft>
                <a:spcPts val="800"/>
              </a:spcAft>
              <a:buFont typeface="Symbol" panose="05050102010706020507" pitchFamily="18" charset="2"/>
              <a:buChar char=""/>
            </a:pPr>
            <a:r>
              <a:rPr lang="en-US" sz="3200">
                <a:effectLst/>
                <a:latin typeface="+mj-lt"/>
                <a:ea typeface="Calibri" panose="020F0502020204030204" pitchFamily="34" charset="0"/>
                <a:cs typeface="Times New Roman" panose="02020603050405020304" pitchFamily="18" charset="0"/>
              </a:rPr>
              <a:t>Looking ahead</a:t>
            </a:r>
          </a:p>
        </p:txBody>
      </p:sp>
    </p:spTree>
    <p:extLst>
      <p:ext uri="{BB962C8B-B14F-4D97-AF65-F5344CB8AC3E}">
        <p14:creationId xmlns:p14="http://schemas.microsoft.com/office/powerpoint/2010/main" val="1356948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CDE9-570C-4C68-980E-B69696380852}"/>
              </a:ext>
            </a:extLst>
          </p:cNvPr>
          <p:cNvSpPr>
            <a:spLocks noGrp="1"/>
          </p:cNvSpPr>
          <p:nvPr>
            <p:ph type="title"/>
          </p:nvPr>
        </p:nvSpPr>
        <p:spPr/>
        <p:txBody>
          <a:bodyPr/>
          <a:lstStyle/>
          <a:p>
            <a:r>
              <a:rPr lang="en-US"/>
              <a:t>Tips for engaging instruction</a:t>
            </a:r>
          </a:p>
        </p:txBody>
      </p:sp>
      <p:sp>
        <p:nvSpPr>
          <p:cNvPr id="3" name="Content Placeholder 2">
            <a:extLst>
              <a:ext uri="{FF2B5EF4-FFF2-40B4-BE49-F238E27FC236}">
                <a16:creationId xmlns:a16="http://schemas.microsoft.com/office/drawing/2014/main" id="{54939249-B91A-488B-947C-41F181FA5F38}"/>
              </a:ext>
            </a:extLst>
          </p:cNvPr>
          <p:cNvSpPr>
            <a:spLocks noGrp="1"/>
          </p:cNvSpPr>
          <p:nvPr>
            <p:ph idx="1"/>
          </p:nvPr>
        </p:nvSpPr>
        <p:spPr/>
        <p:txBody>
          <a:bodyPr>
            <a:normAutofit fontScale="92500" lnSpcReduction="10000"/>
          </a:bodyPr>
          <a:lstStyle/>
          <a:p>
            <a:r>
              <a:rPr lang="en-US"/>
              <a:t>Explain the </a:t>
            </a:r>
            <a:r>
              <a:rPr lang="en-US" i="1"/>
              <a:t>why…</a:t>
            </a:r>
            <a:br>
              <a:rPr lang="en-US" i="1"/>
            </a:br>
            <a:r>
              <a:rPr lang="en-US" i="1"/>
              <a:t>…</a:t>
            </a:r>
            <a:r>
              <a:rPr lang="en-US"/>
              <a:t>and help students think about their </a:t>
            </a:r>
            <a:r>
              <a:rPr lang="en-US" i="1"/>
              <a:t>why</a:t>
            </a:r>
          </a:p>
          <a:p>
            <a:pPr marL="0" indent="0">
              <a:buNone/>
            </a:pPr>
            <a:endParaRPr lang="en-US">
              <a:solidFill>
                <a:schemeClr val="bg1"/>
              </a:solidFill>
            </a:endParaRPr>
          </a:p>
          <a:p>
            <a:r>
              <a:rPr lang="en-US">
                <a:solidFill>
                  <a:schemeClr val="bg1"/>
                </a:solidFill>
              </a:rPr>
              <a:t>Pacing, pacing, pacing</a:t>
            </a:r>
          </a:p>
          <a:p>
            <a:pPr marL="0" indent="0">
              <a:buNone/>
            </a:pPr>
            <a:endParaRPr lang="en-US">
              <a:solidFill>
                <a:schemeClr val="bg1"/>
              </a:solidFill>
            </a:endParaRPr>
          </a:p>
          <a:p>
            <a:r>
              <a:rPr lang="en-US">
                <a:solidFill>
                  <a:schemeClr val="bg1"/>
                </a:solidFill>
              </a:rPr>
              <a:t>Active student participation</a:t>
            </a:r>
          </a:p>
          <a:p>
            <a:pPr lvl="1"/>
            <a:r>
              <a:rPr lang="en-US">
                <a:solidFill>
                  <a:schemeClr val="bg1"/>
                </a:solidFill>
              </a:rPr>
              <a:t>Low-intensity strategies</a:t>
            </a:r>
          </a:p>
          <a:p>
            <a:pPr marL="457200" lvl="1" indent="0">
              <a:buNone/>
            </a:pPr>
            <a:r>
              <a:rPr lang="en-US">
                <a:solidFill>
                  <a:schemeClr val="bg1"/>
                </a:solidFill>
              </a:rPr>
              <a:t>…opportunities to respond</a:t>
            </a:r>
          </a:p>
          <a:p>
            <a:pPr marL="457200" lvl="1" indent="0">
              <a:buNone/>
            </a:pPr>
            <a:r>
              <a:rPr lang="en-US">
                <a:solidFill>
                  <a:schemeClr val="bg1"/>
                </a:solidFill>
              </a:rPr>
              <a:t>…instructional choice</a:t>
            </a:r>
          </a:p>
          <a:p>
            <a:pPr marL="457200" lvl="1" indent="0">
              <a:buNone/>
            </a:pPr>
            <a:endParaRPr lang="en-US">
              <a:solidFill>
                <a:schemeClr val="bg1"/>
              </a:solidFill>
            </a:endParaRPr>
          </a:p>
          <a:p>
            <a:r>
              <a:rPr lang="en-US">
                <a:solidFill>
                  <a:schemeClr val="bg1"/>
                </a:solidFill>
              </a:rPr>
              <a:t>Make it </a:t>
            </a:r>
            <a:r>
              <a:rPr lang="en-US" i="1">
                <a:solidFill>
                  <a:schemeClr val="bg1"/>
                </a:solidFill>
              </a:rPr>
              <a:t>fun!</a:t>
            </a:r>
            <a:endParaRPr lang="en-US">
              <a:solidFill>
                <a:schemeClr val="bg1"/>
              </a:solidFill>
            </a:endParaRPr>
          </a:p>
          <a:p>
            <a:endParaRPr lang="en-US"/>
          </a:p>
          <a:p>
            <a:pPr lvl="1"/>
            <a:endParaRPr lang="en-US"/>
          </a:p>
        </p:txBody>
      </p:sp>
      <p:pic>
        <p:nvPicPr>
          <p:cNvPr id="5" name="Picture 4">
            <a:extLst>
              <a:ext uri="{FF2B5EF4-FFF2-40B4-BE49-F238E27FC236}">
                <a16:creationId xmlns:a16="http://schemas.microsoft.com/office/drawing/2014/main" id="{762EF542-99F4-4C51-B3C1-4A4FFCD32DB3}"/>
              </a:ext>
            </a:extLst>
          </p:cNvPr>
          <p:cNvPicPr>
            <a:picLocks/>
          </p:cNvPicPr>
          <p:nvPr/>
        </p:nvPicPr>
        <p:blipFill>
          <a:blip r:embed="rId2"/>
          <a:stretch>
            <a:fillRect/>
          </a:stretch>
        </p:blipFill>
        <p:spPr>
          <a:xfrm>
            <a:off x="9033209" y="1478932"/>
            <a:ext cx="1545336" cy="1545336"/>
          </a:xfrm>
          <a:prstGeom prst="rect">
            <a:avLst/>
          </a:prstGeom>
        </p:spPr>
      </p:pic>
    </p:spTree>
    <p:extLst>
      <p:ext uri="{BB962C8B-B14F-4D97-AF65-F5344CB8AC3E}">
        <p14:creationId xmlns:p14="http://schemas.microsoft.com/office/powerpoint/2010/main" val="31373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CDE9-570C-4C68-980E-B69696380852}"/>
              </a:ext>
            </a:extLst>
          </p:cNvPr>
          <p:cNvSpPr>
            <a:spLocks noGrp="1"/>
          </p:cNvSpPr>
          <p:nvPr>
            <p:ph type="title"/>
          </p:nvPr>
        </p:nvSpPr>
        <p:spPr/>
        <p:txBody>
          <a:bodyPr/>
          <a:lstStyle/>
          <a:p>
            <a:r>
              <a:rPr lang="en-US"/>
              <a:t>Tips for engaging instruction</a:t>
            </a:r>
          </a:p>
        </p:txBody>
      </p:sp>
      <p:sp>
        <p:nvSpPr>
          <p:cNvPr id="3" name="Content Placeholder 2">
            <a:extLst>
              <a:ext uri="{FF2B5EF4-FFF2-40B4-BE49-F238E27FC236}">
                <a16:creationId xmlns:a16="http://schemas.microsoft.com/office/drawing/2014/main" id="{54939249-B91A-488B-947C-41F181FA5F38}"/>
              </a:ext>
            </a:extLst>
          </p:cNvPr>
          <p:cNvSpPr>
            <a:spLocks noGrp="1"/>
          </p:cNvSpPr>
          <p:nvPr>
            <p:ph idx="1"/>
          </p:nvPr>
        </p:nvSpPr>
        <p:spPr/>
        <p:txBody>
          <a:bodyPr>
            <a:normAutofit fontScale="92500" lnSpcReduction="10000"/>
          </a:bodyPr>
          <a:lstStyle/>
          <a:p>
            <a:r>
              <a:rPr lang="en-US"/>
              <a:t>Explain the </a:t>
            </a:r>
            <a:r>
              <a:rPr lang="en-US" i="1"/>
              <a:t>why…</a:t>
            </a:r>
            <a:br>
              <a:rPr lang="en-US" i="1"/>
            </a:br>
            <a:r>
              <a:rPr lang="en-US" i="1"/>
              <a:t>…</a:t>
            </a:r>
            <a:r>
              <a:rPr lang="en-US"/>
              <a:t>and help students think about their </a:t>
            </a:r>
            <a:r>
              <a:rPr lang="en-US" i="1"/>
              <a:t>why</a:t>
            </a:r>
          </a:p>
          <a:p>
            <a:pPr marL="0" indent="0">
              <a:buNone/>
            </a:pPr>
            <a:endParaRPr lang="en-US"/>
          </a:p>
          <a:p>
            <a:r>
              <a:rPr lang="en-US"/>
              <a:t>Pacing, pacing, pacing</a:t>
            </a:r>
          </a:p>
          <a:p>
            <a:pPr marL="0" indent="0">
              <a:buNone/>
            </a:pPr>
            <a:endParaRPr lang="en-US"/>
          </a:p>
          <a:p>
            <a:r>
              <a:rPr lang="en-US">
                <a:solidFill>
                  <a:schemeClr val="bg1"/>
                </a:solidFill>
              </a:rPr>
              <a:t>Active student participation</a:t>
            </a:r>
          </a:p>
          <a:p>
            <a:pPr lvl="1"/>
            <a:r>
              <a:rPr lang="en-US">
                <a:solidFill>
                  <a:schemeClr val="bg1"/>
                </a:solidFill>
              </a:rPr>
              <a:t>Low-intensity strategies</a:t>
            </a:r>
          </a:p>
          <a:p>
            <a:pPr marL="457200" lvl="1" indent="0">
              <a:buNone/>
            </a:pPr>
            <a:r>
              <a:rPr lang="en-US">
                <a:solidFill>
                  <a:schemeClr val="bg1"/>
                </a:solidFill>
              </a:rPr>
              <a:t>…opportunities to respond</a:t>
            </a:r>
          </a:p>
          <a:p>
            <a:pPr marL="457200" lvl="1" indent="0">
              <a:buNone/>
            </a:pPr>
            <a:r>
              <a:rPr lang="en-US">
                <a:solidFill>
                  <a:schemeClr val="bg1"/>
                </a:solidFill>
              </a:rPr>
              <a:t>…instructional choice</a:t>
            </a:r>
          </a:p>
          <a:p>
            <a:pPr marL="457200" lvl="1" indent="0">
              <a:buNone/>
            </a:pPr>
            <a:endParaRPr lang="en-US">
              <a:solidFill>
                <a:schemeClr val="bg1"/>
              </a:solidFill>
            </a:endParaRPr>
          </a:p>
          <a:p>
            <a:r>
              <a:rPr lang="en-US">
                <a:solidFill>
                  <a:schemeClr val="bg1"/>
                </a:solidFill>
              </a:rPr>
              <a:t>Make it </a:t>
            </a:r>
            <a:r>
              <a:rPr lang="en-US" i="1">
                <a:solidFill>
                  <a:schemeClr val="bg1"/>
                </a:solidFill>
              </a:rPr>
              <a:t>fun!</a:t>
            </a:r>
            <a:endParaRPr lang="en-US">
              <a:solidFill>
                <a:schemeClr val="bg1"/>
              </a:solidFill>
            </a:endParaRPr>
          </a:p>
          <a:p>
            <a:endParaRPr lang="en-US"/>
          </a:p>
          <a:p>
            <a:pPr lvl="1"/>
            <a:endParaRPr lang="en-US"/>
          </a:p>
        </p:txBody>
      </p:sp>
      <p:pic>
        <p:nvPicPr>
          <p:cNvPr id="5" name="Picture 4">
            <a:extLst>
              <a:ext uri="{FF2B5EF4-FFF2-40B4-BE49-F238E27FC236}">
                <a16:creationId xmlns:a16="http://schemas.microsoft.com/office/drawing/2014/main" id="{762EF542-99F4-4C51-B3C1-4A4FFCD32DB3}"/>
              </a:ext>
            </a:extLst>
          </p:cNvPr>
          <p:cNvPicPr>
            <a:picLocks/>
          </p:cNvPicPr>
          <p:nvPr/>
        </p:nvPicPr>
        <p:blipFill>
          <a:blip r:embed="rId2"/>
          <a:stretch>
            <a:fillRect/>
          </a:stretch>
        </p:blipFill>
        <p:spPr>
          <a:xfrm>
            <a:off x="9033209" y="1478932"/>
            <a:ext cx="1545336" cy="1545336"/>
          </a:xfrm>
          <a:prstGeom prst="rect">
            <a:avLst/>
          </a:prstGeom>
        </p:spPr>
      </p:pic>
    </p:spTree>
    <p:extLst>
      <p:ext uri="{BB962C8B-B14F-4D97-AF65-F5344CB8AC3E}">
        <p14:creationId xmlns:p14="http://schemas.microsoft.com/office/powerpoint/2010/main" val="200090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CDE9-570C-4C68-980E-B69696380852}"/>
              </a:ext>
            </a:extLst>
          </p:cNvPr>
          <p:cNvSpPr>
            <a:spLocks noGrp="1"/>
          </p:cNvSpPr>
          <p:nvPr>
            <p:ph type="title"/>
          </p:nvPr>
        </p:nvSpPr>
        <p:spPr/>
        <p:txBody>
          <a:bodyPr/>
          <a:lstStyle/>
          <a:p>
            <a:r>
              <a:rPr lang="en-US"/>
              <a:t>Tips for engaging instruction</a:t>
            </a:r>
          </a:p>
        </p:txBody>
      </p:sp>
      <p:sp>
        <p:nvSpPr>
          <p:cNvPr id="3" name="Content Placeholder 2">
            <a:extLst>
              <a:ext uri="{FF2B5EF4-FFF2-40B4-BE49-F238E27FC236}">
                <a16:creationId xmlns:a16="http://schemas.microsoft.com/office/drawing/2014/main" id="{54939249-B91A-488B-947C-41F181FA5F38}"/>
              </a:ext>
            </a:extLst>
          </p:cNvPr>
          <p:cNvSpPr>
            <a:spLocks noGrp="1"/>
          </p:cNvSpPr>
          <p:nvPr>
            <p:ph idx="1"/>
          </p:nvPr>
        </p:nvSpPr>
        <p:spPr/>
        <p:txBody>
          <a:bodyPr>
            <a:normAutofit fontScale="92500" lnSpcReduction="10000"/>
          </a:bodyPr>
          <a:lstStyle/>
          <a:p>
            <a:r>
              <a:rPr lang="en-US"/>
              <a:t>Explain the </a:t>
            </a:r>
            <a:r>
              <a:rPr lang="en-US" i="1"/>
              <a:t>why…</a:t>
            </a:r>
            <a:br>
              <a:rPr lang="en-US" i="1"/>
            </a:br>
            <a:r>
              <a:rPr lang="en-US" i="1"/>
              <a:t>…</a:t>
            </a:r>
            <a:r>
              <a:rPr lang="en-US"/>
              <a:t>and help students think about their </a:t>
            </a:r>
            <a:r>
              <a:rPr lang="en-US" i="1"/>
              <a:t>why</a:t>
            </a:r>
          </a:p>
          <a:p>
            <a:pPr marL="0" indent="0">
              <a:buNone/>
            </a:pPr>
            <a:endParaRPr lang="en-US"/>
          </a:p>
          <a:p>
            <a:r>
              <a:rPr lang="en-US"/>
              <a:t>Pacing, pacing, pacing</a:t>
            </a:r>
          </a:p>
          <a:p>
            <a:pPr marL="0" indent="0">
              <a:buNone/>
            </a:pPr>
            <a:endParaRPr lang="en-US"/>
          </a:p>
          <a:p>
            <a:r>
              <a:rPr lang="en-US"/>
              <a:t>Active student participation</a:t>
            </a:r>
          </a:p>
          <a:p>
            <a:pPr lvl="1"/>
            <a:r>
              <a:rPr lang="en-US"/>
              <a:t>Low-intensity strategies</a:t>
            </a:r>
          </a:p>
          <a:p>
            <a:pPr marL="457200" lvl="1" indent="0">
              <a:buNone/>
            </a:pPr>
            <a:r>
              <a:rPr lang="en-US"/>
              <a:t>…opportunities to respond</a:t>
            </a:r>
          </a:p>
          <a:p>
            <a:pPr marL="457200" lvl="1" indent="0">
              <a:buNone/>
            </a:pPr>
            <a:r>
              <a:rPr lang="en-US"/>
              <a:t>…instructional choice</a:t>
            </a:r>
          </a:p>
          <a:p>
            <a:pPr marL="457200" lvl="1" indent="0">
              <a:buNone/>
            </a:pPr>
            <a:endParaRPr lang="en-US"/>
          </a:p>
          <a:p>
            <a:r>
              <a:rPr lang="en-US">
                <a:solidFill>
                  <a:schemeClr val="bg1"/>
                </a:solidFill>
              </a:rPr>
              <a:t>Make it </a:t>
            </a:r>
            <a:r>
              <a:rPr lang="en-US" i="1">
                <a:solidFill>
                  <a:schemeClr val="bg1"/>
                </a:solidFill>
              </a:rPr>
              <a:t>fun!</a:t>
            </a:r>
            <a:endParaRPr lang="en-US">
              <a:solidFill>
                <a:schemeClr val="bg1"/>
              </a:solidFill>
            </a:endParaRPr>
          </a:p>
          <a:p>
            <a:endParaRPr lang="en-US"/>
          </a:p>
          <a:p>
            <a:pPr lvl="1"/>
            <a:endParaRPr lang="en-US"/>
          </a:p>
        </p:txBody>
      </p:sp>
      <p:pic>
        <p:nvPicPr>
          <p:cNvPr id="5" name="Picture 4">
            <a:extLst>
              <a:ext uri="{FF2B5EF4-FFF2-40B4-BE49-F238E27FC236}">
                <a16:creationId xmlns:a16="http://schemas.microsoft.com/office/drawing/2014/main" id="{762EF542-99F4-4C51-B3C1-4A4FFCD32DB3}"/>
              </a:ext>
            </a:extLst>
          </p:cNvPr>
          <p:cNvPicPr>
            <a:picLocks/>
          </p:cNvPicPr>
          <p:nvPr/>
        </p:nvPicPr>
        <p:blipFill>
          <a:blip r:embed="rId2"/>
          <a:stretch>
            <a:fillRect/>
          </a:stretch>
        </p:blipFill>
        <p:spPr>
          <a:xfrm>
            <a:off x="9033209" y="1478932"/>
            <a:ext cx="1545336" cy="1545336"/>
          </a:xfrm>
          <a:prstGeom prst="rect">
            <a:avLst/>
          </a:prstGeom>
        </p:spPr>
      </p:pic>
      <p:pic>
        <p:nvPicPr>
          <p:cNvPr id="6" name="Picture 5">
            <a:extLst>
              <a:ext uri="{FF2B5EF4-FFF2-40B4-BE49-F238E27FC236}">
                <a16:creationId xmlns:a16="http://schemas.microsoft.com/office/drawing/2014/main" id="{559B892E-2ED9-47EF-A216-4D8B0402BA8D}"/>
              </a:ext>
            </a:extLst>
          </p:cNvPr>
          <p:cNvPicPr>
            <a:picLocks/>
          </p:cNvPicPr>
          <p:nvPr/>
        </p:nvPicPr>
        <p:blipFill>
          <a:blip r:embed="rId3"/>
          <a:stretch>
            <a:fillRect/>
          </a:stretch>
        </p:blipFill>
        <p:spPr>
          <a:xfrm>
            <a:off x="7156615" y="3516751"/>
            <a:ext cx="1545336" cy="1545336"/>
          </a:xfrm>
          <a:prstGeom prst="rect">
            <a:avLst/>
          </a:prstGeom>
        </p:spPr>
      </p:pic>
    </p:spTree>
    <p:extLst>
      <p:ext uri="{BB962C8B-B14F-4D97-AF65-F5344CB8AC3E}">
        <p14:creationId xmlns:p14="http://schemas.microsoft.com/office/powerpoint/2010/main" val="40054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DCDE9-570C-4C68-980E-B69696380852}"/>
              </a:ext>
            </a:extLst>
          </p:cNvPr>
          <p:cNvSpPr>
            <a:spLocks noGrp="1"/>
          </p:cNvSpPr>
          <p:nvPr>
            <p:ph type="title"/>
          </p:nvPr>
        </p:nvSpPr>
        <p:spPr/>
        <p:txBody>
          <a:bodyPr/>
          <a:lstStyle/>
          <a:p>
            <a:r>
              <a:rPr lang="en-US"/>
              <a:t>Tips for engaging instruction</a:t>
            </a:r>
          </a:p>
        </p:txBody>
      </p:sp>
      <p:sp>
        <p:nvSpPr>
          <p:cNvPr id="3" name="Content Placeholder 2">
            <a:extLst>
              <a:ext uri="{FF2B5EF4-FFF2-40B4-BE49-F238E27FC236}">
                <a16:creationId xmlns:a16="http://schemas.microsoft.com/office/drawing/2014/main" id="{54939249-B91A-488B-947C-41F181FA5F38}"/>
              </a:ext>
            </a:extLst>
          </p:cNvPr>
          <p:cNvSpPr>
            <a:spLocks noGrp="1"/>
          </p:cNvSpPr>
          <p:nvPr>
            <p:ph idx="1"/>
          </p:nvPr>
        </p:nvSpPr>
        <p:spPr/>
        <p:txBody>
          <a:bodyPr>
            <a:normAutofit fontScale="92500" lnSpcReduction="10000"/>
          </a:bodyPr>
          <a:lstStyle/>
          <a:p>
            <a:r>
              <a:rPr lang="en-US"/>
              <a:t>Explain the </a:t>
            </a:r>
            <a:r>
              <a:rPr lang="en-US" i="1"/>
              <a:t>why…</a:t>
            </a:r>
            <a:br>
              <a:rPr lang="en-US" i="1"/>
            </a:br>
            <a:r>
              <a:rPr lang="en-US" i="1"/>
              <a:t>…</a:t>
            </a:r>
            <a:r>
              <a:rPr lang="en-US"/>
              <a:t>and help students think about their </a:t>
            </a:r>
            <a:r>
              <a:rPr lang="en-US" i="1"/>
              <a:t>why</a:t>
            </a:r>
          </a:p>
          <a:p>
            <a:pPr marL="0" indent="0">
              <a:buNone/>
            </a:pPr>
            <a:endParaRPr lang="en-US"/>
          </a:p>
          <a:p>
            <a:r>
              <a:rPr lang="en-US"/>
              <a:t>Pacing, pacing, pacing</a:t>
            </a:r>
          </a:p>
          <a:p>
            <a:pPr marL="0" indent="0">
              <a:buNone/>
            </a:pPr>
            <a:endParaRPr lang="en-US"/>
          </a:p>
          <a:p>
            <a:r>
              <a:rPr lang="en-US"/>
              <a:t>Active student participation</a:t>
            </a:r>
          </a:p>
          <a:p>
            <a:pPr lvl="1"/>
            <a:r>
              <a:rPr lang="en-US"/>
              <a:t>Low-intensity strategies</a:t>
            </a:r>
          </a:p>
          <a:p>
            <a:pPr marL="457200" lvl="1" indent="0">
              <a:buNone/>
            </a:pPr>
            <a:r>
              <a:rPr lang="en-US"/>
              <a:t>…opportunities to respond</a:t>
            </a:r>
          </a:p>
          <a:p>
            <a:pPr marL="457200" lvl="1" indent="0">
              <a:buNone/>
            </a:pPr>
            <a:r>
              <a:rPr lang="en-US"/>
              <a:t>…instructional choice</a:t>
            </a:r>
          </a:p>
          <a:p>
            <a:pPr marL="457200" lvl="1" indent="0">
              <a:buNone/>
            </a:pPr>
            <a:endParaRPr lang="en-US"/>
          </a:p>
          <a:p>
            <a:r>
              <a:rPr lang="en-US"/>
              <a:t>Make it </a:t>
            </a:r>
            <a:r>
              <a:rPr lang="en-US" i="1"/>
              <a:t>fun!</a:t>
            </a:r>
            <a:endParaRPr lang="en-US"/>
          </a:p>
          <a:p>
            <a:endParaRPr lang="en-US"/>
          </a:p>
          <a:p>
            <a:pPr lvl="1"/>
            <a:endParaRPr lang="en-US"/>
          </a:p>
        </p:txBody>
      </p:sp>
      <p:pic>
        <p:nvPicPr>
          <p:cNvPr id="5" name="Picture 4">
            <a:extLst>
              <a:ext uri="{FF2B5EF4-FFF2-40B4-BE49-F238E27FC236}">
                <a16:creationId xmlns:a16="http://schemas.microsoft.com/office/drawing/2014/main" id="{762EF542-99F4-4C51-B3C1-4A4FFCD32DB3}"/>
              </a:ext>
            </a:extLst>
          </p:cNvPr>
          <p:cNvPicPr>
            <a:picLocks/>
          </p:cNvPicPr>
          <p:nvPr/>
        </p:nvPicPr>
        <p:blipFill>
          <a:blip r:embed="rId2"/>
          <a:stretch>
            <a:fillRect/>
          </a:stretch>
        </p:blipFill>
        <p:spPr>
          <a:xfrm>
            <a:off x="9033209" y="1478932"/>
            <a:ext cx="1545336" cy="1545336"/>
          </a:xfrm>
          <a:prstGeom prst="rect">
            <a:avLst/>
          </a:prstGeom>
        </p:spPr>
      </p:pic>
      <p:pic>
        <p:nvPicPr>
          <p:cNvPr id="6" name="Picture 5">
            <a:extLst>
              <a:ext uri="{FF2B5EF4-FFF2-40B4-BE49-F238E27FC236}">
                <a16:creationId xmlns:a16="http://schemas.microsoft.com/office/drawing/2014/main" id="{559B892E-2ED9-47EF-A216-4D8B0402BA8D}"/>
              </a:ext>
            </a:extLst>
          </p:cNvPr>
          <p:cNvPicPr>
            <a:picLocks/>
          </p:cNvPicPr>
          <p:nvPr/>
        </p:nvPicPr>
        <p:blipFill>
          <a:blip r:embed="rId3"/>
          <a:stretch>
            <a:fillRect/>
          </a:stretch>
        </p:blipFill>
        <p:spPr>
          <a:xfrm>
            <a:off x="7156615" y="3516751"/>
            <a:ext cx="1545336" cy="1545336"/>
          </a:xfrm>
          <a:prstGeom prst="rect">
            <a:avLst/>
          </a:prstGeom>
        </p:spPr>
      </p:pic>
      <p:pic>
        <p:nvPicPr>
          <p:cNvPr id="7" name="Picture 6" descr="Icon&#10;&#10;Description automatically generated">
            <a:extLst>
              <a:ext uri="{FF2B5EF4-FFF2-40B4-BE49-F238E27FC236}">
                <a16:creationId xmlns:a16="http://schemas.microsoft.com/office/drawing/2014/main" id="{25604C8C-7605-4A7B-B900-65DA0277913D}"/>
              </a:ext>
            </a:extLst>
          </p:cNvPr>
          <p:cNvPicPr>
            <a:picLocks noChangeAspect="1"/>
          </p:cNvPicPr>
          <p:nvPr/>
        </p:nvPicPr>
        <p:blipFill>
          <a:blip r:embed="rId4"/>
          <a:stretch>
            <a:fillRect/>
          </a:stretch>
        </p:blipFill>
        <p:spPr>
          <a:xfrm>
            <a:off x="5035386" y="5062087"/>
            <a:ext cx="1545336" cy="1545336"/>
          </a:xfrm>
          <a:prstGeom prst="rect">
            <a:avLst/>
          </a:prstGeom>
        </p:spPr>
      </p:pic>
    </p:spTree>
    <p:extLst>
      <p:ext uri="{BB962C8B-B14F-4D97-AF65-F5344CB8AC3E}">
        <p14:creationId xmlns:p14="http://schemas.microsoft.com/office/powerpoint/2010/main" val="242134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856138BA-AF80-D744-9FBA-02590BF148D7}"/>
              </a:ext>
            </a:extLst>
          </p:cNvPr>
          <p:cNvPicPr>
            <a:picLocks noChangeAspect="1"/>
          </p:cNvPicPr>
          <p:nvPr/>
        </p:nvPicPr>
        <p:blipFill>
          <a:blip r:embed="rId2"/>
          <a:srcRect/>
          <a:stretch>
            <a:fillRect/>
          </a:stretch>
        </p:blipFill>
        <p:spPr bwMode="auto">
          <a:xfrm>
            <a:off x="7543959" y="47438"/>
            <a:ext cx="4552189" cy="3470618"/>
          </a:xfrm>
          <a:prstGeom prst="rect">
            <a:avLst/>
          </a:prstGeom>
          <a:ln w="9525">
            <a:solidFill>
              <a:schemeClr val="bg2"/>
            </a:solidFill>
            <a:miter lim="800000"/>
            <a:headEnd/>
            <a:tailEnd/>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16">
            <a:extLst>
              <a:ext uri="{FF2B5EF4-FFF2-40B4-BE49-F238E27FC236}">
                <a16:creationId xmlns:a16="http://schemas.microsoft.com/office/drawing/2014/main" id="{0A8AFEB0-74B7-EC46-B481-1DC3415ADE8D}"/>
              </a:ext>
            </a:extLst>
          </p:cNvPr>
          <p:cNvPicPr>
            <a:picLocks noChangeAspect="1"/>
          </p:cNvPicPr>
          <p:nvPr/>
        </p:nvPicPr>
        <p:blipFill>
          <a:blip r:embed="rId3"/>
          <a:srcRect/>
          <a:stretch>
            <a:fillRect/>
          </a:stretch>
        </p:blipFill>
        <p:spPr bwMode="auto">
          <a:xfrm>
            <a:off x="180562" y="1086896"/>
            <a:ext cx="2667855" cy="3242572"/>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4"/>
          <a:srcRect l="-3497" r="-2172"/>
          <a:stretch/>
        </p:blipFill>
        <p:spPr>
          <a:xfrm>
            <a:off x="957635" y="342971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extLst>
              <a:ext uri="{FF2B5EF4-FFF2-40B4-BE49-F238E27FC236}">
                <a16:creationId xmlns:a16="http://schemas.microsoft.com/office/drawing/2014/main" id="{21D805CF-7CED-9F4D-8F4C-C2C4FFD3C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580" y="3384422"/>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B932CE3D-1E55-084D-A196-08FF29C890B7}"/>
              </a:ext>
            </a:extLst>
          </p:cNvPr>
          <p:cNvSpPr>
            <a:spLocks noGrp="1"/>
          </p:cNvSpPr>
          <p:nvPr>
            <p:ph type="title"/>
          </p:nvPr>
        </p:nvSpPr>
        <p:spPr/>
        <p:txBody>
          <a:bodyPr/>
          <a:lstStyle/>
          <a:p>
            <a:r>
              <a:rPr lang="en-US"/>
              <a:t>Low-Intensity Strategies</a:t>
            </a:r>
            <a:br>
              <a:rPr lang="en-US"/>
            </a:br>
            <a:endParaRPr lang="en-US"/>
          </a:p>
        </p:txBody>
      </p:sp>
      <p:pic>
        <p:nvPicPr>
          <p:cNvPr id="4" name="Content Placeholder 8">
            <a:extLst>
              <a:ext uri="{FF2B5EF4-FFF2-40B4-BE49-F238E27FC236}">
                <a16:creationId xmlns:a16="http://schemas.microsoft.com/office/drawing/2014/main" id="{8D02BCFA-31AE-A04F-8803-F3C54DB115F5}"/>
              </a:ext>
            </a:extLst>
          </p:cNvPr>
          <p:cNvPicPr>
            <a:picLocks noChangeAspect="1"/>
          </p:cNvPicPr>
          <p:nvPr/>
        </p:nvPicPr>
        <p:blipFill>
          <a:blip r:embed="rId6"/>
          <a:srcRect/>
          <a:stretch>
            <a:fillRect/>
          </a:stretch>
        </p:blipFill>
        <p:spPr bwMode="auto">
          <a:xfrm>
            <a:off x="10670054" y="202174"/>
            <a:ext cx="1510371" cy="2170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High-</a:t>
            </a:r>
            <a:r>
              <a:rPr lang="en-US" sz="2000" i="1" kern="1200">
                <a:latin typeface="Arial" panose="020B0604020202020204" pitchFamily="34" charset="0"/>
                <a:cs typeface="Arial" panose="020B0604020202020204" pitchFamily="34" charset="0"/>
              </a:rPr>
              <a:t>p</a:t>
            </a:r>
            <a:r>
              <a:rPr lang="en-US" sz="2000" kern="1200">
                <a:latin typeface="Arial" panose="020B0604020202020204" pitchFamily="34" charset="0"/>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err="1">
                <a:latin typeface="Arial" panose="020B0604020202020204" pitchFamily="34" charset="0"/>
                <a:cs typeface="Arial" panose="020B0604020202020204" pitchFamily="34" charset="0"/>
              </a:rPr>
              <a:t>Precorrection</a:t>
            </a:r>
            <a:endParaRPr lang="en-US" sz="2000" kern="1200">
              <a:latin typeface="Arial" panose="020B0604020202020204" pitchFamily="34" charset="0"/>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Incorporating Choice</a:t>
            </a:r>
          </a:p>
        </p:txBody>
      </p:sp>
      <p:sp>
        <p:nvSpPr>
          <p:cNvPr id="8" name="Rounded Rectangle 7">
            <a:extLst>
              <a:ext uri="{FF2B5EF4-FFF2-40B4-BE49-F238E27FC236}">
                <a16:creationId xmlns:a16="http://schemas.microsoft.com/office/drawing/2014/main" id="{40FB8B29-0E89-EF4B-8FFF-CFE54C5929FB}"/>
              </a:ext>
            </a:extLst>
          </p:cNvPr>
          <p:cNvSpPr/>
          <p:nvPr/>
        </p:nvSpPr>
        <p:spPr bwMode="auto">
          <a:xfrm>
            <a:off x="6340606" y="5517010"/>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a:latin typeface="Arial" panose="020B0604020202020204" pitchFamily="34" charset="0"/>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6340606" y="6110783"/>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a:latin typeface="Arial" panose="020B0604020202020204" pitchFamily="34" charset="0"/>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24B6D731-58D4-FF4F-BC07-FC6E450CA2F0}"/>
              </a:ext>
            </a:extLst>
          </p:cNvPr>
          <p:cNvSpPr/>
          <p:nvPr/>
        </p:nvSpPr>
        <p:spPr bwMode="auto">
          <a:xfrm>
            <a:off x="6340606" y="314192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a:latin typeface="Arial" panose="020B0604020202020204" pitchFamily="34" charset="0"/>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6340606" y="373569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err="1">
                <a:latin typeface="Arial" panose="020B0604020202020204" pitchFamily="34" charset="0"/>
                <a:cs typeface="Arial" panose="020B0604020202020204" pitchFamily="34" charset="0"/>
              </a:rPr>
              <a:t>Overlappingness</a:t>
            </a:r>
            <a:endParaRPr lang="en-US">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6340606" y="432946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a:r>
              <a:rPr lang="en-US">
                <a:latin typeface="Arial" panose="020B0604020202020204" pitchFamily="34" charset="0"/>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6340606" y="492323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algn="ctr" defTabSz="633413">
              <a:lnSpc>
                <a:spcPct val="90000"/>
              </a:lnSpc>
              <a:spcAft>
                <a:spcPct val="35000"/>
              </a:spcAft>
              <a:defRPr/>
            </a:pPr>
            <a:r>
              <a:rPr lang="en-US">
                <a:latin typeface="Arial" panose="020B0604020202020204" pitchFamily="34" charset="0"/>
                <a:cs typeface="Arial" panose="020B0604020202020204" pitchFamily="34" charset="0"/>
              </a:rPr>
              <a:t>Pacing</a:t>
            </a:r>
          </a:p>
        </p:txBody>
      </p:sp>
      <p:pic>
        <p:nvPicPr>
          <p:cNvPr id="15" name="Picture 14" descr="A picture containing text&#10;&#10;Description automatically generated">
            <a:extLst>
              <a:ext uri="{FF2B5EF4-FFF2-40B4-BE49-F238E27FC236}">
                <a16:creationId xmlns:a16="http://schemas.microsoft.com/office/drawing/2014/main" id="{4F549C45-261C-450A-8D3C-36872C6E61C0}"/>
              </a:ext>
            </a:extLst>
          </p:cNvPr>
          <p:cNvPicPr>
            <a:picLocks noChangeAspect="1"/>
          </p:cNvPicPr>
          <p:nvPr/>
        </p:nvPicPr>
        <p:blipFill>
          <a:blip r:embed="rId7"/>
          <a:stretch>
            <a:fillRect/>
          </a:stretch>
        </p:blipFill>
        <p:spPr>
          <a:xfrm>
            <a:off x="1710044" y="50300"/>
            <a:ext cx="8771911" cy="6776301"/>
          </a:xfrm>
          <a:prstGeom prst="rect">
            <a:avLst/>
          </a:prstGeom>
        </p:spPr>
      </p:pic>
      <p:cxnSp>
        <p:nvCxnSpPr>
          <p:cNvPr id="28" name="Straight Arrow Connector 27">
            <a:extLst>
              <a:ext uri="{FF2B5EF4-FFF2-40B4-BE49-F238E27FC236}">
                <a16:creationId xmlns:a16="http://schemas.microsoft.com/office/drawing/2014/main" id="{9C4C54CC-E634-495C-9581-318E20705C70}"/>
              </a:ext>
            </a:extLst>
          </p:cNvPr>
          <p:cNvCxnSpPr/>
          <p:nvPr/>
        </p:nvCxnSpPr>
        <p:spPr>
          <a:xfrm flipV="1">
            <a:off x="1865888" y="5694904"/>
            <a:ext cx="1295400" cy="152400"/>
          </a:xfrm>
          <a:prstGeom prst="straightConnector1">
            <a:avLst/>
          </a:prstGeom>
          <a:noFill/>
          <a:ln w="76200" cap="flat" cmpd="sng" algn="ctr">
            <a:solidFill>
              <a:srgbClr val="5B9BD5"/>
            </a:solidFill>
            <a:prstDash val="solid"/>
            <a:tailEnd type="triangle"/>
          </a:ln>
          <a:effectLst>
            <a:outerShdw blurRad="40000" dist="23000" dir="5400000" rotWithShape="0">
              <a:srgbClr val="000000">
                <a:alpha val="35000"/>
              </a:srgbClr>
            </a:outerShdw>
          </a:effectLst>
        </p:spPr>
      </p:cxnSp>
      <p:cxnSp>
        <p:nvCxnSpPr>
          <p:cNvPr id="29" name="Straight Arrow Connector 28">
            <a:extLst>
              <a:ext uri="{FF2B5EF4-FFF2-40B4-BE49-F238E27FC236}">
                <a16:creationId xmlns:a16="http://schemas.microsoft.com/office/drawing/2014/main" id="{184CCBBD-2C35-43F8-969A-A496BF71E48B}"/>
              </a:ext>
            </a:extLst>
          </p:cNvPr>
          <p:cNvCxnSpPr>
            <a:cxnSpLocks/>
          </p:cNvCxnSpPr>
          <p:nvPr/>
        </p:nvCxnSpPr>
        <p:spPr>
          <a:xfrm flipH="1">
            <a:off x="7103774" y="5802592"/>
            <a:ext cx="1092181" cy="138737"/>
          </a:xfrm>
          <a:prstGeom prst="straightConnector1">
            <a:avLst/>
          </a:prstGeom>
          <a:noFill/>
          <a:ln w="76200" cap="flat" cmpd="sng" algn="ctr">
            <a:solidFill>
              <a:srgbClr val="5B9BD5"/>
            </a:solidFill>
            <a:prstDash val="solid"/>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35865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BBA8-07D7-6646-AD54-74D67EFD30A3}"/>
              </a:ext>
            </a:extLst>
          </p:cNvPr>
          <p:cNvSpPr>
            <a:spLocks noGrp="1"/>
          </p:cNvSpPr>
          <p:nvPr>
            <p:ph type="title"/>
          </p:nvPr>
        </p:nvSpPr>
        <p:spPr>
          <a:xfrm>
            <a:off x="838200" y="365125"/>
            <a:ext cx="10515600" cy="2019260"/>
          </a:xfrm>
        </p:spPr>
        <p:txBody>
          <a:bodyPr>
            <a:noAutofit/>
          </a:bodyPr>
          <a:lstStyle/>
          <a:p>
            <a:r>
              <a:rPr lang="en-US"/>
              <a:t>Professional Learning</a:t>
            </a:r>
            <a:br>
              <a:rPr lang="en-US"/>
            </a:br>
            <a:r>
              <a:rPr lang="en-US"/>
              <a:t>Resources</a:t>
            </a:r>
            <a:br>
              <a:rPr lang="en-US"/>
            </a:br>
            <a:r>
              <a:rPr lang="en-US" b="0">
                <a:solidFill>
                  <a:schemeClr val="tx2"/>
                </a:solidFill>
              </a:rPr>
              <a:t>ci3t.org/</a:t>
            </a:r>
            <a:r>
              <a:rPr lang="en-US" b="0" err="1">
                <a:solidFill>
                  <a:schemeClr val="tx2"/>
                </a:solidFill>
              </a:rPr>
              <a:t>pl</a:t>
            </a:r>
            <a:endParaRPr lang="en-US" b="0">
              <a:solidFill>
                <a:schemeClr val="tx2"/>
              </a:solidFill>
            </a:endParaRPr>
          </a:p>
        </p:txBody>
      </p:sp>
      <p:pic>
        <p:nvPicPr>
          <p:cNvPr id="3" name="Content Placeholder 6">
            <a:extLst>
              <a:ext uri="{FF2B5EF4-FFF2-40B4-BE49-F238E27FC236}">
                <a16:creationId xmlns:a16="http://schemas.microsoft.com/office/drawing/2014/main" id="{AFD3FB7B-B8B6-5549-968C-1D6526DA0412}"/>
              </a:ext>
            </a:extLst>
          </p:cNvPr>
          <p:cNvPicPr>
            <a:picLocks noChangeAspect="1"/>
          </p:cNvPicPr>
          <p:nvPr/>
        </p:nvPicPr>
        <p:blipFill rotWithShape="1">
          <a:blip r:embed="rId2"/>
          <a:srcRect l="3929"/>
          <a:stretch/>
        </p:blipFill>
        <p:spPr>
          <a:xfrm>
            <a:off x="7166133" y="0"/>
            <a:ext cx="3797300" cy="6821424"/>
          </a:xfrm>
          <a:prstGeom prst="rect">
            <a:avLst/>
          </a:prstGeom>
        </p:spPr>
      </p:pic>
      <p:pic>
        <p:nvPicPr>
          <p:cNvPr id="4" name="Picture 3">
            <a:extLst>
              <a:ext uri="{FF2B5EF4-FFF2-40B4-BE49-F238E27FC236}">
                <a16:creationId xmlns:a16="http://schemas.microsoft.com/office/drawing/2014/main" id="{F3B6D176-190A-D44A-9531-73E75B1941BE}"/>
              </a:ext>
            </a:extLst>
          </p:cNvPr>
          <p:cNvPicPr>
            <a:picLocks noChangeAspect="1"/>
          </p:cNvPicPr>
          <p:nvPr/>
        </p:nvPicPr>
        <p:blipFill>
          <a:blip r:embed="rId3"/>
          <a:stretch>
            <a:fillRect/>
          </a:stretch>
        </p:blipFill>
        <p:spPr>
          <a:xfrm>
            <a:off x="2183028" y="3568862"/>
            <a:ext cx="8820573" cy="798384"/>
          </a:xfrm>
          <a:prstGeom prst="rect">
            <a:avLst/>
          </a:prstGeom>
        </p:spPr>
      </p:pic>
      <p:pic>
        <p:nvPicPr>
          <p:cNvPr id="5" name="Picture 4">
            <a:extLst>
              <a:ext uri="{FF2B5EF4-FFF2-40B4-BE49-F238E27FC236}">
                <a16:creationId xmlns:a16="http://schemas.microsoft.com/office/drawing/2014/main" id="{35917B06-3439-234B-9000-53A350AC7066}"/>
              </a:ext>
            </a:extLst>
          </p:cNvPr>
          <p:cNvPicPr>
            <a:picLocks noChangeAspect="1"/>
          </p:cNvPicPr>
          <p:nvPr/>
        </p:nvPicPr>
        <p:blipFill>
          <a:blip r:embed="rId4"/>
          <a:stretch>
            <a:fillRect/>
          </a:stretch>
        </p:blipFill>
        <p:spPr>
          <a:xfrm>
            <a:off x="2183028" y="4306802"/>
            <a:ext cx="3797300" cy="2578100"/>
          </a:xfrm>
          <a:prstGeom prst="rect">
            <a:avLst/>
          </a:prstGeom>
        </p:spPr>
      </p:pic>
      <p:cxnSp>
        <p:nvCxnSpPr>
          <p:cNvPr id="9" name="Straight Arrow Connector 8">
            <a:extLst>
              <a:ext uri="{FF2B5EF4-FFF2-40B4-BE49-F238E27FC236}">
                <a16:creationId xmlns:a16="http://schemas.microsoft.com/office/drawing/2014/main" id="{0ACD1E3C-86CA-3649-A9E7-1A93C4309E44}"/>
              </a:ext>
            </a:extLst>
          </p:cNvPr>
          <p:cNvCxnSpPr/>
          <p:nvPr/>
        </p:nvCxnSpPr>
        <p:spPr>
          <a:xfrm flipV="1">
            <a:off x="847460" y="4486154"/>
            <a:ext cx="1295400" cy="152400"/>
          </a:xfrm>
          <a:prstGeom prst="straightConnector1">
            <a:avLst/>
          </a:prstGeom>
          <a:noFill/>
          <a:ln w="76200" cap="flat" cmpd="sng" algn="ctr">
            <a:solidFill>
              <a:srgbClr val="5B9BD5"/>
            </a:solidFill>
            <a:prstDash val="solid"/>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5922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5A21590-1690-D24C-87B0-0094EF5870B8}"/>
              </a:ext>
            </a:extLst>
          </p:cNvPr>
          <p:cNvSpPr txBox="1"/>
          <p:nvPr/>
        </p:nvSpPr>
        <p:spPr>
          <a:xfrm>
            <a:off x="1839433" y="3710763"/>
            <a:ext cx="184731" cy="369332"/>
          </a:xfrm>
          <a:prstGeom prst="rect">
            <a:avLst/>
          </a:prstGeom>
          <a:noFill/>
        </p:spPr>
        <p:txBody>
          <a:bodyPr wrap="none" rtlCol="0">
            <a:spAutoFit/>
          </a:bodyPr>
          <a:lstStyle/>
          <a:p>
            <a:endParaRPr lang="en-US"/>
          </a:p>
        </p:txBody>
      </p:sp>
      <p:grpSp>
        <p:nvGrpSpPr>
          <p:cNvPr id="33" name="Group 32">
            <a:extLst>
              <a:ext uri="{FF2B5EF4-FFF2-40B4-BE49-F238E27FC236}">
                <a16:creationId xmlns:a16="http://schemas.microsoft.com/office/drawing/2014/main" id="{4B59CC00-1284-2347-BBEE-29963505F5B2}"/>
              </a:ext>
            </a:extLst>
          </p:cNvPr>
          <p:cNvGrpSpPr>
            <a:grpSpLocks/>
          </p:cNvGrpSpPr>
          <p:nvPr/>
        </p:nvGrpSpPr>
        <p:grpSpPr bwMode="auto">
          <a:xfrm>
            <a:off x="6939280" y="2799080"/>
            <a:ext cx="3281362" cy="2111375"/>
            <a:chOff x="5773738" y="3087688"/>
            <a:chExt cx="3281362" cy="2111375"/>
          </a:xfrm>
        </p:grpSpPr>
        <p:sp>
          <p:nvSpPr>
            <p:cNvPr id="34" name="Left Arrow 33">
              <a:extLst>
                <a:ext uri="{FF2B5EF4-FFF2-40B4-BE49-F238E27FC236}">
                  <a16:creationId xmlns:a16="http://schemas.microsoft.com/office/drawing/2014/main" id="{E5412C97-400E-6E41-86C2-1733123A191F}"/>
                </a:ext>
              </a:extLst>
            </p:cNvPr>
            <p:cNvSpPr/>
            <p:nvPr/>
          </p:nvSpPr>
          <p:spPr>
            <a:xfrm rot="19607267">
              <a:off x="5773738" y="3087688"/>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35" name="Picture 3">
              <a:extLst>
                <a:ext uri="{FF2B5EF4-FFF2-40B4-BE49-F238E27FC236}">
                  <a16:creationId xmlns:a16="http://schemas.microsoft.com/office/drawing/2014/main" id="{78273761-5980-7042-A81E-55BDA7333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AF0A552B-1901-8E41-8388-085B6ACAF27A}"/>
              </a:ext>
            </a:extLst>
          </p:cNvPr>
          <p:cNvGrpSpPr/>
          <p:nvPr/>
        </p:nvGrpSpPr>
        <p:grpSpPr>
          <a:xfrm rot="21087965">
            <a:off x="6314506" y="2057118"/>
            <a:ext cx="3508545" cy="2111247"/>
            <a:chOff x="5611862" y="2935213"/>
            <a:chExt cx="3508545" cy="2111247"/>
          </a:xfrm>
          <a:solidFill>
            <a:sysClr val="window" lastClr="FFFFFF"/>
          </a:solidFill>
        </p:grpSpPr>
        <p:sp>
          <p:nvSpPr>
            <p:cNvPr id="37" name="Left Arrow 36">
              <a:extLst>
                <a:ext uri="{FF2B5EF4-FFF2-40B4-BE49-F238E27FC236}">
                  <a16:creationId xmlns:a16="http://schemas.microsoft.com/office/drawing/2014/main" id="{30FBDE6E-08F6-AB41-9AED-7377FB7E0671}"/>
                </a:ext>
              </a:extLst>
            </p:cNvPr>
            <p:cNvSpPr/>
            <p:nvPr/>
          </p:nvSpPr>
          <p:spPr>
            <a:xfrm rot="20169859">
              <a:off x="5611862" y="2935213"/>
              <a:ext cx="3508545" cy="2111247"/>
            </a:xfrm>
            <a:prstGeom prst="leftArrow">
              <a:avLst/>
            </a:prstGeom>
            <a:noFill/>
            <a:ln>
              <a:solidFill>
                <a:srgbClr val="44546A"/>
              </a:solidFill>
            </a:ln>
            <a:effectLst>
              <a:outerShdw blurRad="57150" dist="19050" dir="5400000" algn="ctr" rotWithShape="0">
                <a:srgbClr val="000000">
                  <a:alpha val="63000"/>
                </a:srgb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rPr>
                <a:t>Positive Action </a:t>
              </a:r>
            </a:p>
          </p:txBody>
        </p:sp>
        <p:pic>
          <p:nvPicPr>
            <p:cNvPr id="38" name="Picture 37">
              <a:extLst>
                <a:ext uri="{FF2B5EF4-FFF2-40B4-BE49-F238E27FC236}">
                  <a16:creationId xmlns:a16="http://schemas.microsoft.com/office/drawing/2014/main" id="{026B49B6-13CC-2F45-B678-73F9CF38D28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ysClr val="window" lastClr="FFFFFF">
                  <a:alpha val="50000"/>
                </a:sysClr>
              </a:glow>
            </a:effectLst>
          </p:spPr>
        </p:pic>
      </p:grpSp>
      <p:grpSp>
        <p:nvGrpSpPr>
          <p:cNvPr id="39" name="Group 38">
            <a:extLst>
              <a:ext uri="{FF2B5EF4-FFF2-40B4-BE49-F238E27FC236}">
                <a16:creationId xmlns:a16="http://schemas.microsoft.com/office/drawing/2014/main" id="{F54C3F42-38D9-004E-8330-1758D27E033E}"/>
              </a:ext>
            </a:extLst>
          </p:cNvPr>
          <p:cNvGrpSpPr/>
          <p:nvPr/>
        </p:nvGrpSpPr>
        <p:grpSpPr>
          <a:xfrm>
            <a:off x="7244080" y="3637280"/>
            <a:ext cx="3281362" cy="2111375"/>
            <a:chOff x="6172200" y="4572000"/>
            <a:chExt cx="3281362" cy="2111375"/>
          </a:xfrm>
        </p:grpSpPr>
        <p:sp>
          <p:nvSpPr>
            <p:cNvPr id="40" name="Left Arrow 39">
              <a:extLst>
                <a:ext uri="{FF2B5EF4-FFF2-40B4-BE49-F238E27FC236}">
                  <a16:creationId xmlns:a16="http://schemas.microsoft.com/office/drawing/2014/main" id="{5CC37DC1-F37E-2F44-A5AC-6C4680FF395A}"/>
                </a:ext>
              </a:extLst>
            </p:cNvPr>
            <p:cNvSpPr/>
            <p:nvPr/>
          </p:nvSpPr>
          <p:spPr bwMode="auto">
            <a:xfrm rot="19607267">
              <a:off x="6172200" y="4572000"/>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41" name="Picture 2" descr="Second Step">
              <a:extLst>
                <a:ext uri="{FF2B5EF4-FFF2-40B4-BE49-F238E27FC236}">
                  <a16:creationId xmlns:a16="http://schemas.microsoft.com/office/drawing/2014/main" id="{6AD64777-9038-584C-94AF-2EF743FBF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78320B4A-8F9C-8944-B160-1B9DDF35CDBF}"/>
              </a:ext>
            </a:extLst>
          </p:cNvPr>
          <p:cNvGrpSpPr/>
          <p:nvPr/>
        </p:nvGrpSpPr>
        <p:grpSpPr>
          <a:xfrm>
            <a:off x="7782914" y="4287301"/>
            <a:ext cx="3281362" cy="2111375"/>
            <a:chOff x="6330034" y="4307621"/>
            <a:chExt cx="3281362" cy="2111375"/>
          </a:xfrm>
        </p:grpSpPr>
        <p:sp>
          <p:nvSpPr>
            <p:cNvPr id="43" name="Left Arrow 42">
              <a:extLst>
                <a:ext uri="{FF2B5EF4-FFF2-40B4-BE49-F238E27FC236}">
                  <a16:creationId xmlns:a16="http://schemas.microsoft.com/office/drawing/2014/main" id="{711E173B-DB80-7246-9E9D-C7651FC5BB5D}"/>
                </a:ext>
              </a:extLst>
            </p:cNvPr>
            <p:cNvSpPr/>
            <p:nvPr/>
          </p:nvSpPr>
          <p:spPr bwMode="auto">
            <a:xfrm rot="19607267">
              <a:off x="6330034" y="4307621"/>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44" name="Picture 4" descr="Lions Quest">
              <a:extLst>
                <a:ext uri="{FF2B5EF4-FFF2-40B4-BE49-F238E27FC236}">
                  <a16:creationId xmlns:a16="http://schemas.microsoft.com/office/drawing/2014/main" id="{6EE23454-5F1B-2145-A8B0-5D0396CED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486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1+#ppt_w/2"/>
                                          </p:val>
                                        </p:tav>
                                        <p:tav tm="100000">
                                          <p:val>
                                            <p:strVal val="#ppt_x"/>
                                          </p:val>
                                        </p:tav>
                                      </p:tavLst>
                                    </p:anim>
                                    <p:anim calcmode="lin" valueType="num">
                                      <p:cBhvr additive="base">
                                        <p:cTn id="13" dur="500" fill="hold"/>
                                        <p:tgtEl>
                                          <p:spTgt spid="3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3"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758C55D5-64A2-4BCE-94FC-C9014C70AC85}"/>
              </a:ext>
            </a:extLst>
          </p:cNvPr>
          <p:cNvPicPr>
            <a:picLocks noChangeAspect="1"/>
          </p:cNvPicPr>
          <p:nvPr/>
        </p:nvPicPr>
        <p:blipFill>
          <a:blip r:embed="rId2"/>
          <a:stretch>
            <a:fillRect/>
          </a:stretch>
        </p:blipFill>
        <p:spPr>
          <a:xfrm>
            <a:off x="1710044" y="50300"/>
            <a:ext cx="8771911" cy="6776301"/>
          </a:xfrm>
          <a:prstGeom prst="rect">
            <a:avLst/>
          </a:prstGeom>
        </p:spPr>
      </p:pic>
      <p:cxnSp>
        <p:nvCxnSpPr>
          <p:cNvPr id="30" name="Straight Arrow Connector 29">
            <a:extLst>
              <a:ext uri="{FF2B5EF4-FFF2-40B4-BE49-F238E27FC236}">
                <a16:creationId xmlns:a16="http://schemas.microsoft.com/office/drawing/2014/main" id="{15F24668-F455-4A48-859C-B39875AA1A34}"/>
              </a:ext>
            </a:extLst>
          </p:cNvPr>
          <p:cNvCxnSpPr>
            <a:cxnSpLocks/>
          </p:cNvCxnSpPr>
          <p:nvPr/>
        </p:nvCxnSpPr>
        <p:spPr>
          <a:xfrm flipH="1">
            <a:off x="4200260" y="4610100"/>
            <a:ext cx="905140" cy="218954"/>
          </a:xfrm>
          <a:prstGeom prst="straightConnector1">
            <a:avLst/>
          </a:prstGeom>
          <a:noFill/>
          <a:ln w="76200" cap="flat" cmpd="sng" algn="ctr">
            <a:solidFill>
              <a:srgbClr val="5B9BD5"/>
            </a:solidFill>
            <a:prstDash val="solid"/>
            <a:tailEnd type="triangle"/>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1875359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6148388" y="1485899"/>
            <a:ext cx="5608544" cy="4333875"/>
          </a:xfrm>
          <a:prstGeom prst="rect">
            <a:avLst/>
          </a:prstGeom>
          <a:ln>
            <a:solidFill>
              <a:schemeClr val="tx1"/>
            </a:solidFill>
          </a:ln>
        </p:spPr>
      </p:pic>
      <p:pic>
        <p:nvPicPr>
          <p:cNvPr id="10" name="Picture 9" descr="Table&#10;&#10;Description automatically generated">
            <a:extLst>
              <a:ext uri="{FF2B5EF4-FFF2-40B4-BE49-F238E27FC236}">
                <a16:creationId xmlns:a16="http://schemas.microsoft.com/office/drawing/2014/main" id="{36D17091-F67D-4F15-91AC-2222B1BC8ABA}"/>
              </a:ext>
            </a:extLst>
          </p:cNvPr>
          <p:cNvPicPr>
            <a:picLocks noChangeAspect="1"/>
          </p:cNvPicPr>
          <p:nvPr/>
        </p:nvPicPr>
        <p:blipFill>
          <a:blip r:embed="rId3"/>
          <a:stretch>
            <a:fillRect/>
          </a:stretch>
        </p:blipFill>
        <p:spPr>
          <a:xfrm>
            <a:off x="435069" y="1485899"/>
            <a:ext cx="5608544" cy="4333875"/>
          </a:xfrm>
          <a:prstGeom prst="rect">
            <a:avLst/>
          </a:prstGeom>
          <a:ln>
            <a:solidFill>
              <a:schemeClr val="tx1"/>
            </a:solidFill>
          </a:ln>
        </p:spPr>
      </p:pic>
    </p:spTree>
    <p:extLst>
      <p:ext uri="{BB962C8B-B14F-4D97-AF65-F5344CB8AC3E}">
        <p14:creationId xmlns:p14="http://schemas.microsoft.com/office/powerpoint/2010/main" val="915308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9" name="Content Placeholder 8" descr="Table&#10;&#10;Description automatically generated">
            <a:extLst>
              <a:ext uri="{FF2B5EF4-FFF2-40B4-BE49-F238E27FC236}">
                <a16:creationId xmlns:a16="http://schemas.microsoft.com/office/drawing/2014/main" id="{AC16B6DB-0977-4148-B10A-44FE6F69158B}"/>
              </a:ext>
            </a:extLst>
          </p:cNvPr>
          <p:cNvPicPr>
            <a:picLocks noGrp="1" noChangeAspect="1"/>
          </p:cNvPicPr>
          <p:nvPr>
            <p:ph idx="1"/>
          </p:nvPr>
        </p:nvPicPr>
        <p:blipFill>
          <a:blip r:embed="rId2"/>
          <a:stretch>
            <a:fillRect/>
          </a:stretch>
        </p:blipFill>
        <p:spPr>
          <a:xfrm>
            <a:off x="838200" y="1577974"/>
            <a:ext cx="10515600" cy="8125691"/>
          </a:xfrm>
          <a:prstGeom prst="rect">
            <a:avLst/>
          </a:prstGeom>
          <a:ln>
            <a:solidFill>
              <a:schemeClr val="tx1"/>
            </a:solidFill>
          </a:ln>
        </p:spPr>
      </p:pic>
      <p:sp>
        <p:nvSpPr>
          <p:cNvPr id="5" name="Rectangle 4">
            <a:extLst>
              <a:ext uri="{FF2B5EF4-FFF2-40B4-BE49-F238E27FC236}">
                <a16:creationId xmlns:a16="http://schemas.microsoft.com/office/drawing/2014/main" id="{D097EAC0-3D58-4F1E-8B1E-102F4D084C4D}"/>
              </a:ext>
            </a:extLst>
          </p:cNvPr>
          <p:cNvSpPr/>
          <p:nvPr/>
        </p:nvSpPr>
        <p:spPr>
          <a:xfrm>
            <a:off x="8477854" y="2481662"/>
            <a:ext cx="2526696" cy="1626787"/>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37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Accessing Project EMPOWER Professional Learning</a:t>
            </a:r>
          </a:p>
        </p:txBody>
      </p:sp>
      <p:pic>
        <p:nvPicPr>
          <p:cNvPr id="8" name="Picture 7">
            <a:extLst>
              <a:ext uri="{FF2B5EF4-FFF2-40B4-BE49-F238E27FC236}">
                <a16:creationId xmlns:a16="http://schemas.microsoft.com/office/drawing/2014/main" id="{D595591C-A391-4DF7-9334-F850CFEB0808}"/>
              </a:ext>
            </a:extLst>
          </p:cNvPr>
          <p:cNvPicPr>
            <a:picLocks noChangeAspect="1"/>
          </p:cNvPicPr>
          <p:nvPr/>
        </p:nvPicPr>
        <p:blipFill>
          <a:blip r:embed="rId3"/>
          <a:stretch>
            <a:fillRect/>
          </a:stretch>
        </p:blipFill>
        <p:spPr>
          <a:xfrm>
            <a:off x="992979" y="1783056"/>
            <a:ext cx="5337514" cy="2469265"/>
          </a:xfrm>
          <a:prstGeom prst="rect">
            <a:avLst/>
          </a:prstGeom>
          <a:ln w="9525">
            <a:solidFill>
              <a:schemeClr val="tx1"/>
            </a:solidFill>
          </a:ln>
          <a:effectLst>
            <a:outerShdw blurRad="50800" dist="38100" dir="5400000" algn="t" rotWithShape="0">
              <a:prstClr val="black">
                <a:alpha val="40000"/>
              </a:prstClr>
            </a:outerShdw>
          </a:effectLst>
        </p:spPr>
      </p:pic>
      <p:sp>
        <p:nvSpPr>
          <p:cNvPr id="9" name="Oval 8">
            <a:extLst>
              <a:ext uri="{FF2B5EF4-FFF2-40B4-BE49-F238E27FC236}">
                <a16:creationId xmlns:a16="http://schemas.microsoft.com/office/drawing/2014/main" id="{E328FF93-6AF7-42CA-9BBE-4BD08BC38C86}"/>
              </a:ext>
            </a:extLst>
          </p:cNvPr>
          <p:cNvSpPr/>
          <p:nvPr/>
        </p:nvSpPr>
        <p:spPr>
          <a:xfrm>
            <a:off x="3684949" y="1997003"/>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5" name="Oval 24">
            <a:extLst>
              <a:ext uri="{FF2B5EF4-FFF2-40B4-BE49-F238E27FC236}">
                <a16:creationId xmlns:a16="http://schemas.microsoft.com/office/drawing/2014/main" id="{10710AC4-2B29-499D-B0F0-52DC33389654}"/>
              </a:ext>
            </a:extLst>
          </p:cNvPr>
          <p:cNvSpPr/>
          <p:nvPr/>
        </p:nvSpPr>
        <p:spPr>
          <a:xfrm>
            <a:off x="4785113" y="2965187"/>
            <a:ext cx="705665" cy="2868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0" name="Picture 9">
            <a:extLst>
              <a:ext uri="{FF2B5EF4-FFF2-40B4-BE49-F238E27FC236}">
                <a16:creationId xmlns:a16="http://schemas.microsoft.com/office/drawing/2014/main" id="{553E8D50-9113-41C1-9375-49D5D67F415E}"/>
              </a:ext>
            </a:extLst>
          </p:cNvPr>
          <p:cNvPicPr>
            <a:picLocks noChangeAspect="1"/>
          </p:cNvPicPr>
          <p:nvPr/>
        </p:nvPicPr>
        <p:blipFill>
          <a:blip r:embed="rId4"/>
          <a:stretch>
            <a:fillRect/>
          </a:stretch>
        </p:blipFill>
        <p:spPr>
          <a:xfrm>
            <a:off x="6598552" y="1061397"/>
            <a:ext cx="4570762" cy="555064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99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9" name="Content Placeholder 8" descr="Table&#10;&#10;Description automatically generated">
            <a:extLst>
              <a:ext uri="{FF2B5EF4-FFF2-40B4-BE49-F238E27FC236}">
                <a16:creationId xmlns:a16="http://schemas.microsoft.com/office/drawing/2014/main" id="{AC16B6DB-0977-4148-B10A-44FE6F69158B}"/>
              </a:ext>
            </a:extLst>
          </p:cNvPr>
          <p:cNvPicPr>
            <a:picLocks noGrp="1" noChangeAspect="1"/>
          </p:cNvPicPr>
          <p:nvPr>
            <p:ph idx="1"/>
          </p:nvPr>
        </p:nvPicPr>
        <p:blipFill>
          <a:blip r:embed="rId2"/>
          <a:stretch>
            <a:fillRect/>
          </a:stretch>
        </p:blipFill>
        <p:spPr>
          <a:xfrm>
            <a:off x="838200" y="1577974"/>
            <a:ext cx="10515600" cy="8125691"/>
          </a:xfrm>
          <a:prstGeom prst="rect">
            <a:avLst/>
          </a:prstGeom>
          <a:ln>
            <a:solidFill>
              <a:schemeClr val="tx1"/>
            </a:solidFill>
          </a:ln>
        </p:spPr>
      </p:pic>
      <p:sp>
        <p:nvSpPr>
          <p:cNvPr id="5" name="Rectangle 4">
            <a:extLst>
              <a:ext uri="{FF2B5EF4-FFF2-40B4-BE49-F238E27FC236}">
                <a16:creationId xmlns:a16="http://schemas.microsoft.com/office/drawing/2014/main" id="{D097EAC0-3D58-4F1E-8B1E-102F4D084C4D}"/>
              </a:ext>
            </a:extLst>
          </p:cNvPr>
          <p:cNvSpPr/>
          <p:nvPr/>
        </p:nvSpPr>
        <p:spPr>
          <a:xfrm>
            <a:off x="1181704" y="4118014"/>
            <a:ext cx="1742471" cy="2082761"/>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1889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9" name="Content Placeholder 8" descr="Table&#10;&#10;Description automatically generated">
            <a:extLst>
              <a:ext uri="{FF2B5EF4-FFF2-40B4-BE49-F238E27FC236}">
                <a16:creationId xmlns:a16="http://schemas.microsoft.com/office/drawing/2014/main" id="{AC16B6DB-0977-4148-B10A-44FE6F69158B}"/>
              </a:ext>
            </a:extLst>
          </p:cNvPr>
          <p:cNvPicPr>
            <a:picLocks noGrp="1" noChangeAspect="1"/>
          </p:cNvPicPr>
          <p:nvPr>
            <p:ph idx="1"/>
          </p:nvPr>
        </p:nvPicPr>
        <p:blipFill>
          <a:blip r:embed="rId2"/>
          <a:stretch>
            <a:fillRect/>
          </a:stretch>
        </p:blipFill>
        <p:spPr>
          <a:xfrm>
            <a:off x="838200" y="-1374776"/>
            <a:ext cx="10515600" cy="8125691"/>
          </a:xfrm>
          <a:prstGeom prst="rect">
            <a:avLst/>
          </a:prstGeom>
          <a:ln>
            <a:solidFill>
              <a:schemeClr val="tx1"/>
            </a:solidFill>
          </a:ln>
        </p:spPr>
      </p:pic>
      <p:sp>
        <p:nvSpPr>
          <p:cNvPr id="5" name="Rectangle 4">
            <a:extLst>
              <a:ext uri="{FF2B5EF4-FFF2-40B4-BE49-F238E27FC236}">
                <a16:creationId xmlns:a16="http://schemas.microsoft.com/office/drawing/2014/main" id="{D097EAC0-3D58-4F1E-8B1E-102F4D084C4D}"/>
              </a:ext>
            </a:extLst>
          </p:cNvPr>
          <p:cNvSpPr/>
          <p:nvPr/>
        </p:nvSpPr>
        <p:spPr>
          <a:xfrm>
            <a:off x="1181704" y="4533900"/>
            <a:ext cx="1742471" cy="847725"/>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632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6148388" y="1485899"/>
            <a:ext cx="5608544" cy="4333875"/>
          </a:xfrm>
          <a:prstGeom prst="rect">
            <a:avLst/>
          </a:prstGeom>
          <a:ln>
            <a:solidFill>
              <a:schemeClr val="tx1"/>
            </a:solidFill>
          </a:ln>
        </p:spPr>
      </p:pic>
      <p:pic>
        <p:nvPicPr>
          <p:cNvPr id="10" name="Picture 9" descr="Table&#10;&#10;Description automatically generated">
            <a:extLst>
              <a:ext uri="{FF2B5EF4-FFF2-40B4-BE49-F238E27FC236}">
                <a16:creationId xmlns:a16="http://schemas.microsoft.com/office/drawing/2014/main" id="{36D17091-F67D-4F15-91AC-2222B1BC8ABA}"/>
              </a:ext>
            </a:extLst>
          </p:cNvPr>
          <p:cNvPicPr>
            <a:picLocks noChangeAspect="1"/>
          </p:cNvPicPr>
          <p:nvPr/>
        </p:nvPicPr>
        <p:blipFill>
          <a:blip r:embed="rId3"/>
          <a:stretch>
            <a:fillRect/>
          </a:stretch>
        </p:blipFill>
        <p:spPr>
          <a:xfrm>
            <a:off x="435069" y="1485899"/>
            <a:ext cx="5608544" cy="4333875"/>
          </a:xfrm>
          <a:prstGeom prst="rect">
            <a:avLst/>
          </a:prstGeom>
          <a:ln>
            <a:solidFill>
              <a:schemeClr val="tx1"/>
            </a:solidFill>
          </a:ln>
        </p:spPr>
      </p:pic>
    </p:spTree>
    <p:extLst>
      <p:ext uri="{BB962C8B-B14F-4D97-AF65-F5344CB8AC3E}">
        <p14:creationId xmlns:p14="http://schemas.microsoft.com/office/powerpoint/2010/main" val="36712214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836049" y="1562098"/>
            <a:ext cx="10519903" cy="8129016"/>
          </a:xfrm>
          <a:prstGeom prst="rect">
            <a:avLst/>
          </a:prstGeom>
          <a:ln>
            <a:solidFill>
              <a:schemeClr val="tx1"/>
            </a:solidFill>
          </a:ln>
        </p:spPr>
      </p:pic>
      <p:sp>
        <p:nvSpPr>
          <p:cNvPr id="5" name="Rectangle 4">
            <a:extLst>
              <a:ext uri="{FF2B5EF4-FFF2-40B4-BE49-F238E27FC236}">
                <a16:creationId xmlns:a16="http://schemas.microsoft.com/office/drawing/2014/main" id="{65EFB828-E3E3-42BA-8E2C-7FD41D2F9189}"/>
              </a:ext>
            </a:extLst>
          </p:cNvPr>
          <p:cNvSpPr/>
          <p:nvPr/>
        </p:nvSpPr>
        <p:spPr>
          <a:xfrm>
            <a:off x="1172179" y="2190750"/>
            <a:ext cx="1742471" cy="1152525"/>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9997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836049" y="1562098"/>
            <a:ext cx="10519903" cy="8129016"/>
          </a:xfrm>
          <a:prstGeom prst="rect">
            <a:avLst/>
          </a:prstGeom>
          <a:ln>
            <a:solidFill>
              <a:schemeClr val="tx1"/>
            </a:solidFill>
          </a:ln>
        </p:spPr>
      </p:pic>
      <p:sp>
        <p:nvSpPr>
          <p:cNvPr id="5" name="Rectangle 4">
            <a:extLst>
              <a:ext uri="{FF2B5EF4-FFF2-40B4-BE49-F238E27FC236}">
                <a16:creationId xmlns:a16="http://schemas.microsoft.com/office/drawing/2014/main" id="{65EFB828-E3E3-42BA-8E2C-7FD41D2F9189}"/>
              </a:ext>
            </a:extLst>
          </p:cNvPr>
          <p:cNvSpPr/>
          <p:nvPr/>
        </p:nvSpPr>
        <p:spPr>
          <a:xfrm>
            <a:off x="1172179" y="3362325"/>
            <a:ext cx="1742471" cy="1152525"/>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852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836049" y="1562098"/>
            <a:ext cx="10519903" cy="8129016"/>
          </a:xfrm>
          <a:prstGeom prst="rect">
            <a:avLst/>
          </a:prstGeom>
          <a:ln>
            <a:solidFill>
              <a:schemeClr val="tx1"/>
            </a:solidFill>
          </a:ln>
        </p:spPr>
      </p:pic>
      <p:sp>
        <p:nvSpPr>
          <p:cNvPr id="5" name="Rectangle 4">
            <a:extLst>
              <a:ext uri="{FF2B5EF4-FFF2-40B4-BE49-F238E27FC236}">
                <a16:creationId xmlns:a16="http://schemas.microsoft.com/office/drawing/2014/main" id="{65EFB828-E3E3-42BA-8E2C-7FD41D2F9189}"/>
              </a:ext>
            </a:extLst>
          </p:cNvPr>
          <p:cNvSpPr/>
          <p:nvPr/>
        </p:nvSpPr>
        <p:spPr>
          <a:xfrm>
            <a:off x="1191229" y="4538375"/>
            <a:ext cx="1742471" cy="2148175"/>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084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F8BD-1205-4D4F-8667-FB524AE6A780}"/>
              </a:ext>
            </a:extLst>
          </p:cNvPr>
          <p:cNvSpPr>
            <a:spLocks noGrp="1"/>
          </p:cNvSpPr>
          <p:nvPr>
            <p:ph type="title"/>
          </p:nvPr>
        </p:nvSpPr>
        <p:spPr/>
        <p:txBody>
          <a:bodyPr/>
          <a:lstStyle/>
          <a:p>
            <a:r>
              <a:rPr lang="en-US"/>
              <a:t>Integrated Lesson Planning</a:t>
            </a:r>
          </a:p>
        </p:txBody>
      </p:sp>
      <p:pic>
        <p:nvPicPr>
          <p:cNvPr id="8" name="Picture 7" descr="Table&#10;&#10;Description automatically generated">
            <a:extLst>
              <a:ext uri="{FF2B5EF4-FFF2-40B4-BE49-F238E27FC236}">
                <a16:creationId xmlns:a16="http://schemas.microsoft.com/office/drawing/2014/main" id="{F693FB3E-CDD1-4906-84D3-98CE55568614}"/>
              </a:ext>
            </a:extLst>
          </p:cNvPr>
          <p:cNvPicPr>
            <a:picLocks noChangeAspect="1"/>
          </p:cNvPicPr>
          <p:nvPr/>
        </p:nvPicPr>
        <p:blipFill>
          <a:blip r:embed="rId2"/>
          <a:stretch>
            <a:fillRect/>
          </a:stretch>
        </p:blipFill>
        <p:spPr>
          <a:xfrm>
            <a:off x="836049" y="-1390652"/>
            <a:ext cx="10519903" cy="8129016"/>
          </a:xfrm>
          <a:prstGeom prst="rect">
            <a:avLst/>
          </a:prstGeom>
          <a:ln>
            <a:solidFill>
              <a:schemeClr val="tx1"/>
            </a:solidFill>
          </a:ln>
        </p:spPr>
      </p:pic>
      <p:sp>
        <p:nvSpPr>
          <p:cNvPr id="5" name="Rectangle 4">
            <a:extLst>
              <a:ext uri="{FF2B5EF4-FFF2-40B4-BE49-F238E27FC236}">
                <a16:creationId xmlns:a16="http://schemas.microsoft.com/office/drawing/2014/main" id="{65EFB828-E3E3-42BA-8E2C-7FD41D2F9189}"/>
              </a:ext>
            </a:extLst>
          </p:cNvPr>
          <p:cNvSpPr/>
          <p:nvPr/>
        </p:nvSpPr>
        <p:spPr>
          <a:xfrm>
            <a:off x="1191229" y="3738275"/>
            <a:ext cx="9819671" cy="2176750"/>
          </a:xfrm>
          <a:prstGeom prst="rect">
            <a:avLst/>
          </a:prstGeom>
          <a:noFill/>
          <a:ln w="57150">
            <a:solidFill>
              <a:srgbClr val="FFC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731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02C9-C6F0-40AF-8DAF-D4E4266FB930}"/>
              </a:ext>
            </a:extLst>
          </p:cNvPr>
          <p:cNvSpPr>
            <a:spLocks noGrp="1"/>
          </p:cNvSpPr>
          <p:nvPr>
            <p:ph type="title"/>
          </p:nvPr>
        </p:nvSpPr>
        <p:spPr/>
        <p:txBody>
          <a:bodyPr>
            <a:normAutofit/>
          </a:bodyPr>
          <a:lstStyle/>
          <a:p>
            <a:r>
              <a:rPr lang="en-US" sz="5400"/>
              <a:t>Reinforcing Students’ Behavior for Meeting Expectations</a:t>
            </a:r>
          </a:p>
        </p:txBody>
      </p:sp>
      <p:sp>
        <p:nvSpPr>
          <p:cNvPr id="4" name="Text Placeholder 3">
            <a:extLst>
              <a:ext uri="{FF2B5EF4-FFF2-40B4-BE49-F238E27FC236}">
                <a16:creationId xmlns:a16="http://schemas.microsoft.com/office/drawing/2014/main" id="{760B3266-1251-49AF-A22A-5264D79FDFE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5847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F751830-8BBA-4A84-B71E-6B2CD2EF8DAF}"/>
              </a:ext>
            </a:extLst>
          </p:cNvPr>
          <p:cNvGraphicFramePr>
            <a:graphicFrameLocks noGrp="1"/>
          </p:cNvGraphicFramePr>
          <p:nvPr>
            <p:ph idx="1"/>
            <p:extLst>
              <p:ext uri="{D42A27DB-BD31-4B8C-83A1-F6EECF244321}">
                <p14:modId xmlns:p14="http://schemas.microsoft.com/office/powerpoint/2010/main" val="1326076641"/>
              </p:ext>
            </p:extLst>
          </p:nvPr>
        </p:nvGraphicFramePr>
        <p:xfrm>
          <a:off x="279400" y="929640"/>
          <a:ext cx="11633200" cy="4998720"/>
        </p:xfrm>
        <a:graphic>
          <a:graphicData uri="http://schemas.openxmlformats.org/drawingml/2006/table">
            <a:tbl>
              <a:tblPr firstRow="1" bandRow="1">
                <a:tableStyleId>{5C22544A-7EE6-4342-B048-85BDC9FD1C3A}</a:tableStyleId>
              </a:tblPr>
              <a:tblGrid>
                <a:gridCol w="11633200">
                  <a:extLst>
                    <a:ext uri="{9D8B030D-6E8A-4147-A177-3AD203B41FA5}">
                      <a16:colId xmlns:a16="http://schemas.microsoft.com/office/drawing/2014/main" val="2969244735"/>
                    </a:ext>
                  </a:extLst>
                </a:gridCol>
              </a:tblGrid>
              <a:tr h="370840">
                <a:tc>
                  <a:txBody>
                    <a:bodyPr/>
                    <a:lstStyle/>
                    <a:p>
                      <a:pPr algn="ctr">
                        <a:spcBef>
                          <a:spcPts val="100"/>
                        </a:spcBef>
                        <a:spcAft>
                          <a:spcPts val="100"/>
                        </a:spcAft>
                      </a:pPr>
                      <a:r>
                        <a:rPr lang="en-US" sz="2000">
                          <a:solidFill>
                            <a:schemeClr val="tx1"/>
                          </a:solidFill>
                        </a:rPr>
                        <a:t>Procedures for Reinforcing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40584488"/>
                  </a:ext>
                </a:extLst>
              </a:tr>
              <a:tr h="370840">
                <a:tc>
                  <a:txBody>
                    <a:bodyPr/>
                    <a:lstStyle/>
                    <a:p>
                      <a:pPr>
                        <a:spcBef>
                          <a:spcPts val="100"/>
                        </a:spcBef>
                        <a:spcAft>
                          <a:spcPts val="100"/>
                        </a:spcAft>
                      </a:pPr>
                      <a:r>
                        <a:rPr lang="en-US" sz="2000" b="1"/>
                        <a:t>Faculty and Staff: Ci3T Leadership Teams and District Leaders will provide reinforcement to faculty and staff by:</a:t>
                      </a:r>
                    </a:p>
                    <a:p>
                      <a:pPr marL="285750" indent="-285750">
                        <a:spcBef>
                          <a:spcPts val="100"/>
                        </a:spcBef>
                        <a:spcAft>
                          <a:spcPts val="100"/>
                        </a:spcAft>
                        <a:buFont typeface="Arial" panose="020B0604020202020204" pitchFamily="34" charset="0"/>
                        <a:buChar char="•"/>
                      </a:pPr>
                      <a:r>
                        <a:rPr lang="en-US" sz="2000"/>
                        <a:t>Raffle of Ci3T parking spot (awarded to the teacher who provided the ticker to the student raffle winner)</a:t>
                      </a:r>
                    </a:p>
                    <a:p>
                      <a:pPr marL="285750" indent="-285750">
                        <a:spcBef>
                          <a:spcPts val="100"/>
                        </a:spcBef>
                        <a:spcAft>
                          <a:spcPts val="100"/>
                        </a:spcAft>
                        <a:buFont typeface="Arial" panose="020B0604020202020204" pitchFamily="34" charset="0"/>
                        <a:buChar char="•"/>
                      </a:pPr>
                      <a:r>
                        <a:rPr lang="en-US" sz="2000"/>
                        <a:t>School-wide drawings for students – also reward teacher who gave the PBIS ticket to selected student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4522270"/>
                  </a:ext>
                </a:extLst>
              </a:tr>
              <a:tr h="370840">
                <a:tc>
                  <a:txBody>
                    <a:bodyPr/>
                    <a:lstStyle/>
                    <a:p>
                      <a:pPr>
                        <a:spcBef>
                          <a:spcPts val="100"/>
                        </a:spcBef>
                        <a:spcAft>
                          <a:spcPts val="100"/>
                        </a:spcAft>
                      </a:pPr>
                      <a:r>
                        <a:rPr lang="en-US" sz="2000" b="1"/>
                        <a:t>Students: Ci3T Leadership Teams will collaborate with faculty and staff to provide reinforcement to students by:</a:t>
                      </a:r>
                    </a:p>
                    <a:p>
                      <a:pPr marL="285750" indent="-285750">
                        <a:spcBef>
                          <a:spcPts val="100"/>
                        </a:spcBef>
                        <a:spcAft>
                          <a:spcPts val="100"/>
                        </a:spcAft>
                        <a:buFont typeface="Arial" panose="020B0604020202020204" pitchFamily="34" charset="0"/>
                        <a:buChar char="•"/>
                      </a:pPr>
                      <a:r>
                        <a:rPr lang="en-US" sz="2000"/>
                        <a:t>Students participate in providing feedback for reinforcements</a:t>
                      </a:r>
                    </a:p>
                    <a:p>
                      <a:pPr marL="285750" indent="-285750">
                        <a:spcBef>
                          <a:spcPts val="100"/>
                        </a:spcBef>
                        <a:spcAft>
                          <a:spcPts val="100"/>
                        </a:spcAft>
                        <a:buFont typeface="Arial" panose="020B0604020202020204" pitchFamily="34" charset="0"/>
                        <a:buChar char="•"/>
                      </a:pPr>
                      <a:r>
                        <a:rPr lang="en-US" sz="2000"/>
                        <a:t>Intermittent reinforcement of expectations with behavior specific praise and PBIS tickets</a:t>
                      </a:r>
                    </a:p>
                    <a:p>
                      <a:pPr marL="285750" indent="-285750">
                        <a:spcBef>
                          <a:spcPts val="100"/>
                        </a:spcBef>
                        <a:spcAft>
                          <a:spcPts val="100"/>
                        </a:spcAft>
                        <a:buFont typeface="Arial" panose="020B0604020202020204" pitchFamily="34" charset="0"/>
                        <a:buChar char="•"/>
                      </a:pPr>
                      <a:r>
                        <a:rPr lang="en-US" sz="2000"/>
                        <a:t>PBIS tickets exchanged for donated tangible and non-tangible choices (privileges, time with teachers, art lessons, special PE time, postcards or phone calls home), allowing students to access or avoid attention, tangibles/activities, and sensory experiences</a:t>
                      </a:r>
                    </a:p>
                    <a:p>
                      <a:pPr marL="285750" indent="-285750">
                        <a:spcBef>
                          <a:spcPts val="100"/>
                        </a:spcBef>
                        <a:spcAft>
                          <a:spcPts val="100"/>
                        </a:spcAft>
                        <a:buFont typeface="Arial" panose="020B0604020202020204" pitchFamily="34" charset="0"/>
                        <a:buChar char="•"/>
                      </a:pPr>
                      <a:r>
                        <a:rPr lang="en-US" sz="2000"/>
                        <a:t>Each teacher will have a classroom menu (student choice of items on menu)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313057"/>
                  </a:ext>
                </a:extLst>
              </a:tr>
            </a:tbl>
          </a:graphicData>
        </a:graphic>
      </p:graphicFrame>
      <p:sp>
        <p:nvSpPr>
          <p:cNvPr id="5" name="Rectangle 4">
            <a:extLst>
              <a:ext uri="{FF2B5EF4-FFF2-40B4-BE49-F238E27FC236}">
                <a16:creationId xmlns:a16="http://schemas.microsoft.com/office/drawing/2014/main" id="{9F5540A7-D4A1-4453-AAD3-3D87A998829A}"/>
              </a:ext>
            </a:extLst>
          </p:cNvPr>
          <p:cNvSpPr/>
          <p:nvPr/>
        </p:nvSpPr>
        <p:spPr>
          <a:xfrm>
            <a:off x="279400" y="3294888"/>
            <a:ext cx="11633200" cy="2633472"/>
          </a:xfrm>
          <a:prstGeom prst="rect">
            <a:avLst/>
          </a:prstGeom>
          <a:solidFill>
            <a:srgbClr val="37B34A">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7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122C-0BB9-4406-AEC5-E8C05D1EE264}"/>
              </a:ext>
            </a:extLst>
          </p:cNvPr>
          <p:cNvSpPr>
            <a:spLocks noGrp="1"/>
          </p:cNvSpPr>
          <p:nvPr>
            <p:ph type="title"/>
          </p:nvPr>
        </p:nvSpPr>
        <p:spPr/>
        <p:txBody>
          <a:bodyPr/>
          <a:lstStyle/>
          <a:p>
            <a:r>
              <a:rPr lang="en-US"/>
              <a:t>Reinforcement and behavior</a:t>
            </a:r>
            <a:br>
              <a:rPr lang="en-US"/>
            </a:br>
            <a:r>
              <a:rPr lang="en-US"/>
              <a:t>…what do we mean?</a:t>
            </a:r>
          </a:p>
        </p:txBody>
      </p:sp>
      <p:pic>
        <p:nvPicPr>
          <p:cNvPr id="8" name="Picture 2">
            <a:extLst>
              <a:ext uri="{FF2B5EF4-FFF2-40B4-BE49-F238E27FC236}">
                <a16:creationId xmlns:a16="http://schemas.microsoft.com/office/drawing/2014/main" id="{5B9A049D-ADCC-446C-8BB1-B7DED6F81A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3422" y="2237504"/>
            <a:ext cx="2216774" cy="2896023"/>
          </a:xfrm>
          <a:prstGeom prst="rect">
            <a:avLst/>
          </a:prstGeom>
        </p:spPr>
      </p:pic>
      <p:pic>
        <p:nvPicPr>
          <p:cNvPr id="9" name="Picture 3">
            <a:extLst>
              <a:ext uri="{FF2B5EF4-FFF2-40B4-BE49-F238E27FC236}">
                <a16:creationId xmlns:a16="http://schemas.microsoft.com/office/drawing/2014/main" id="{5873D507-8D99-4DB4-901D-B9533313F5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0716" y="1905665"/>
            <a:ext cx="3227862" cy="3227862"/>
          </a:xfrm>
          <a:prstGeom prst="rect">
            <a:avLst/>
          </a:prstGeom>
        </p:spPr>
      </p:pic>
    </p:spTree>
    <p:extLst>
      <p:ext uri="{BB962C8B-B14F-4D97-AF65-F5344CB8AC3E}">
        <p14:creationId xmlns:p14="http://schemas.microsoft.com/office/powerpoint/2010/main" val="6333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6" presetClass="emph" presetSubtype="0" fill="hold" nodeType="withEffect">
                                  <p:stCondLst>
                                    <p:cond delay="0"/>
                                  </p:stCondLst>
                                  <p:childTnLst>
                                    <p:animScale>
                                      <p:cBhvr>
                                        <p:cTn id="9" dur="500" fill="hold"/>
                                        <p:tgtEl>
                                          <p:spTgt spid="8"/>
                                        </p:tgtEl>
                                      </p:cBhvr>
                                      <p:by x="50000" y="50000"/>
                                    </p:animScale>
                                  </p:childTnLst>
                                </p:cTn>
                              </p:par>
                              <p:par>
                                <p:cTn id="10" presetID="6" presetClass="emph" presetSubtype="0" fill="hold" nodeType="withEffect">
                                  <p:stCondLst>
                                    <p:cond delay="0"/>
                                  </p:stCondLst>
                                  <p:childTnLst>
                                    <p:animScale>
                                      <p:cBhvr>
                                        <p:cTn id="11" dur="5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C0A992-2A32-DE46-AEB7-41E96CEE2FE2}"/>
              </a:ext>
            </a:extLst>
          </p:cNvPr>
          <p:cNvPicPr>
            <a:picLocks noChangeAspect="1"/>
          </p:cNvPicPr>
          <p:nvPr/>
        </p:nvPicPr>
        <p:blipFill rotWithShape="1">
          <a:blip r:embed="rId3"/>
          <a:srcRect t="16827" b="28324"/>
          <a:stretch/>
        </p:blipFill>
        <p:spPr>
          <a:xfrm>
            <a:off x="10922002" y="88900"/>
            <a:ext cx="1138345" cy="381000"/>
          </a:xfrm>
          <a:prstGeom prst="rect">
            <a:avLst/>
          </a:prstGeom>
        </p:spPr>
      </p:pic>
      <p:pic>
        <p:nvPicPr>
          <p:cNvPr id="3" name="Picture 2">
            <a:extLst>
              <a:ext uri="{FF2B5EF4-FFF2-40B4-BE49-F238E27FC236}">
                <a16:creationId xmlns:a16="http://schemas.microsoft.com/office/drawing/2014/main" id="{776F933E-3BFF-B14D-BBE9-CCEA8551F7D6}"/>
              </a:ext>
            </a:extLst>
          </p:cNvPr>
          <p:cNvPicPr>
            <a:picLocks noChangeAspect="1"/>
          </p:cNvPicPr>
          <p:nvPr/>
        </p:nvPicPr>
        <p:blipFill>
          <a:blip r:embed="rId4"/>
          <a:stretch>
            <a:fillRect/>
          </a:stretch>
        </p:blipFill>
        <p:spPr>
          <a:xfrm>
            <a:off x="7213600" y="901700"/>
            <a:ext cx="4576955" cy="3390900"/>
          </a:xfrm>
          <a:prstGeom prst="rect">
            <a:avLst/>
          </a:prstGeom>
        </p:spPr>
      </p:pic>
      <p:pic>
        <p:nvPicPr>
          <p:cNvPr id="5" name="Picture 4">
            <a:extLst>
              <a:ext uri="{FF2B5EF4-FFF2-40B4-BE49-F238E27FC236}">
                <a16:creationId xmlns:a16="http://schemas.microsoft.com/office/drawing/2014/main" id="{7651A9C1-040E-7046-9AA7-845F588802FE}"/>
              </a:ext>
            </a:extLst>
          </p:cNvPr>
          <p:cNvPicPr>
            <a:picLocks noChangeAspect="1"/>
          </p:cNvPicPr>
          <p:nvPr/>
        </p:nvPicPr>
        <p:blipFill>
          <a:blip r:embed="rId5"/>
          <a:stretch>
            <a:fillRect/>
          </a:stretch>
        </p:blipFill>
        <p:spPr>
          <a:xfrm>
            <a:off x="400051" y="381000"/>
            <a:ext cx="9144000" cy="508000"/>
          </a:xfrm>
          <a:prstGeom prst="rect">
            <a:avLst/>
          </a:prstGeom>
        </p:spPr>
      </p:pic>
      <p:sp>
        <p:nvSpPr>
          <p:cNvPr id="6" name="Oval 5">
            <a:extLst>
              <a:ext uri="{FF2B5EF4-FFF2-40B4-BE49-F238E27FC236}">
                <a16:creationId xmlns:a16="http://schemas.microsoft.com/office/drawing/2014/main" id="{F93F488F-2625-CC4F-9928-09B7A2532263}"/>
              </a:ext>
            </a:extLst>
          </p:cNvPr>
          <p:cNvSpPr/>
          <p:nvPr/>
        </p:nvSpPr>
        <p:spPr>
          <a:xfrm>
            <a:off x="8591551" y="88900"/>
            <a:ext cx="1092200" cy="1092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2BC9D4-F7F9-FC49-A8AF-7B7D40B23CDD}"/>
              </a:ext>
            </a:extLst>
          </p:cNvPr>
          <p:cNvPicPr>
            <a:picLocks noChangeAspect="1"/>
          </p:cNvPicPr>
          <p:nvPr/>
        </p:nvPicPr>
        <p:blipFill>
          <a:blip r:embed="rId6"/>
          <a:stretch>
            <a:fillRect/>
          </a:stretch>
        </p:blipFill>
        <p:spPr>
          <a:xfrm>
            <a:off x="0" y="4165599"/>
            <a:ext cx="12192001" cy="1609923"/>
          </a:xfrm>
          <a:prstGeom prst="rect">
            <a:avLst/>
          </a:prstGeom>
        </p:spPr>
      </p:pic>
      <p:pic>
        <p:nvPicPr>
          <p:cNvPr id="8" name="Picture 7">
            <a:extLst>
              <a:ext uri="{FF2B5EF4-FFF2-40B4-BE49-F238E27FC236}">
                <a16:creationId xmlns:a16="http://schemas.microsoft.com/office/drawing/2014/main" id="{4D735DD6-4037-EC4D-B7D6-77B02E7F2F0F}"/>
              </a:ext>
            </a:extLst>
          </p:cNvPr>
          <p:cNvPicPr>
            <a:picLocks noChangeAspect="1"/>
          </p:cNvPicPr>
          <p:nvPr/>
        </p:nvPicPr>
        <p:blipFill rotWithShape="1">
          <a:blip r:embed="rId7"/>
          <a:srcRect t="12500"/>
          <a:stretch/>
        </p:blipFill>
        <p:spPr>
          <a:xfrm>
            <a:off x="2832100" y="5295900"/>
            <a:ext cx="2235200" cy="1511300"/>
          </a:xfrm>
          <a:prstGeom prst="rect">
            <a:avLst/>
          </a:prstGeom>
        </p:spPr>
      </p:pic>
      <p:sp>
        <p:nvSpPr>
          <p:cNvPr id="17" name="Down Arrow 16">
            <a:extLst>
              <a:ext uri="{FF2B5EF4-FFF2-40B4-BE49-F238E27FC236}">
                <a16:creationId xmlns:a16="http://schemas.microsoft.com/office/drawing/2014/main" id="{82FC0DF5-C4A5-BD4C-9AA2-5D840CEEC23B}"/>
              </a:ext>
            </a:extLst>
          </p:cNvPr>
          <p:cNvSpPr/>
          <p:nvPr/>
        </p:nvSpPr>
        <p:spPr>
          <a:xfrm>
            <a:off x="3949700" y="3670300"/>
            <a:ext cx="203200" cy="7366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B9852772-84B9-5F4C-9D52-6EAAD8B56DB6}"/>
              </a:ext>
            </a:extLst>
          </p:cNvPr>
          <p:cNvSpPr/>
          <p:nvPr/>
        </p:nvSpPr>
        <p:spPr>
          <a:xfrm rot="17544096">
            <a:off x="6710553" y="3360642"/>
            <a:ext cx="203200" cy="7366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F1FA45E-3067-0F42-9FE5-E6F9D0272D1C}"/>
              </a:ext>
            </a:extLst>
          </p:cNvPr>
          <p:cNvSpPr txBox="1"/>
          <p:nvPr/>
        </p:nvSpPr>
        <p:spPr>
          <a:xfrm>
            <a:off x="10305844" y="6437868"/>
            <a:ext cx="1886157" cy="369332"/>
          </a:xfrm>
          <a:prstGeom prst="rect">
            <a:avLst/>
          </a:prstGeom>
          <a:noFill/>
        </p:spPr>
        <p:txBody>
          <a:bodyPr wrap="none" rtlCol="0">
            <a:spAutoFit/>
          </a:bodyPr>
          <a:lstStyle/>
          <a:p>
            <a:r>
              <a:rPr lang="en-US"/>
              <a:t>Annotation Tools</a:t>
            </a:r>
          </a:p>
        </p:txBody>
      </p:sp>
    </p:spTree>
    <p:extLst>
      <p:ext uri="{BB962C8B-B14F-4D97-AF65-F5344CB8AC3E}">
        <p14:creationId xmlns:p14="http://schemas.microsoft.com/office/powerpoint/2010/main" val="41016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 presetClass="entr" presetSubtype="9"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0"/>
                            </p:stCondLst>
                            <p:childTnLst>
                              <p:par>
                                <p:cTn id="23" presetID="22" presetClass="exit" presetSubtype="4" fill="hold" nodeType="afterEffect">
                                  <p:stCondLst>
                                    <p:cond delay="0"/>
                                  </p:stCondLst>
                                  <p:childTnLst>
                                    <p:animEffect transition="out" filter="wipe(down)">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122C-0BB9-4406-AEC5-E8C05D1EE264}"/>
              </a:ext>
            </a:extLst>
          </p:cNvPr>
          <p:cNvSpPr>
            <a:spLocks noGrp="1"/>
          </p:cNvSpPr>
          <p:nvPr>
            <p:ph type="title"/>
          </p:nvPr>
        </p:nvSpPr>
        <p:spPr/>
        <p:txBody>
          <a:bodyPr/>
          <a:lstStyle/>
          <a:p>
            <a:r>
              <a:rPr lang="en-US"/>
              <a:t>Reinforcement and behavior</a:t>
            </a:r>
            <a:br>
              <a:rPr lang="en-US"/>
            </a:br>
            <a:r>
              <a:rPr lang="en-US"/>
              <a:t>…what do we mean?</a:t>
            </a:r>
          </a:p>
        </p:txBody>
      </p:sp>
      <p:sp>
        <p:nvSpPr>
          <p:cNvPr id="6" name="Content Placeholder 5">
            <a:extLst>
              <a:ext uri="{FF2B5EF4-FFF2-40B4-BE49-F238E27FC236}">
                <a16:creationId xmlns:a16="http://schemas.microsoft.com/office/drawing/2014/main" id="{4E2A1A6C-F990-40A6-88BC-5866AA829807}"/>
              </a:ext>
            </a:extLst>
          </p:cNvPr>
          <p:cNvSpPr>
            <a:spLocks noGrp="1"/>
          </p:cNvSpPr>
          <p:nvPr>
            <p:ph idx="1"/>
          </p:nvPr>
        </p:nvSpPr>
        <p:spPr>
          <a:xfrm>
            <a:off x="838200" y="2161385"/>
            <a:ext cx="10515600" cy="1549398"/>
          </a:xfrm>
        </p:spPr>
        <p:txBody>
          <a:bodyPr>
            <a:noAutofit/>
          </a:bodyPr>
          <a:lstStyle/>
          <a:p>
            <a:pPr marL="0" indent="0">
              <a:buNone/>
            </a:pPr>
            <a:r>
              <a:rPr lang="en-US" sz="3200" b="1" i="0">
                <a:solidFill>
                  <a:srgbClr val="303336"/>
                </a:solidFill>
                <a:effectLst/>
              </a:rPr>
              <a:t>Reinforcement: </a:t>
            </a:r>
            <a:r>
              <a:rPr lang="en-US" sz="3200" b="0" i="0">
                <a:effectLst/>
              </a:rPr>
              <a:t>“the action of strengthening or encouraging something”</a:t>
            </a:r>
          </a:p>
          <a:p>
            <a:pPr marL="0" indent="0" algn="r">
              <a:buNone/>
            </a:pPr>
            <a:r>
              <a:rPr lang="en-US" sz="3200" b="0" i="0">
                <a:effectLst/>
              </a:rPr>
              <a:t>-Merriam Webster</a:t>
            </a:r>
          </a:p>
        </p:txBody>
      </p:sp>
      <p:sp>
        <p:nvSpPr>
          <p:cNvPr id="7" name="Content Placeholder 5">
            <a:extLst>
              <a:ext uri="{FF2B5EF4-FFF2-40B4-BE49-F238E27FC236}">
                <a16:creationId xmlns:a16="http://schemas.microsoft.com/office/drawing/2014/main" id="{2DD3AFF9-3336-40B4-B723-3D4957182FFD}"/>
              </a:ext>
            </a:extLst>
          </p:cNvPr>
          <p:cNvSpPr txBox="1">
            <a:spLocks/>
          </p:cNvSpPr>
          <p:nvPr/>
        </p:nvSpPr>
        <p:spPr>
          <a:xfrm>
            <a:off x="914400" y="3869534"/>
            <a:ext cx="10515600" cy="1989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303336"/>
                </a:solidFill>
              </a:rPr>
              <a:t>Reinforcement: </a:t>
            </a:r>
            <a:r>
              <a:rPr lang="en-US" sz="3200"/>
              <a:t>consequence that “increases the future frequency of that type of behavior under similar conditions”</a:t>
            </a:r>
          </a:p>
          <a:p>
            <a:pPr marL="0" indent="0" algn="r">
              <a:buFont typeface="Arial" panose="020B0604020202020204" pitchFamily="34" charset="0"/>
              <a:buNone/>
            </a:pPr>
            <a:r>
              <a:rPr lang="en-US" sz="3200"/>
              <a:t>-Cooper, Heron, &amp; </a:t>
            </a:r>
            <a:r>
              <a:rPr lang="en-US" sz="3200" err="1"/>
              <a:t>Heward</a:t>
            </a:r>
            <a:r>
              <a:rPr lang="en-US" sz="3200"/>
              <a:t> (2020)</a:t>
            </a:r>
          </a:p>
          <a:p>
            <a:pPr marL="0" indent="0">
              <a:buFont typeface="Arial" panose="020B0604020202020204" pitchFamily="34" charset="0"/>
              <a:buNone/>
            </a:pPr>
            <a:endParaRPr lang="en-US" sz="3200"/>
          </a:p>
        </p:txBody>
      </p:sp>
      <p:pic>
        <p:nvPicPr>
          <p:cNvPr id="10" name="Picture 3">
            <a:extLst>
              <a:ext uri="{FF2B5EF4-FFF2-40B4-BE49-F238E27FC236}">
                <a16:creationId xmlns:a16="http://schemas.microsoft.com/office/drawing/2014/main" id="{3A4F5E44-0A56-4946-983A-2310836B3F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9334" y="76757"/>
            <a:ext cx="2336243" cy="2336243"/>
          </a:xfrm>
          <a:prstGeom prst="rect">
            <a:avLst/>
          </a:prstGeom>
        </p:spPr>
      </p:pic>
      <p:sp>
        <p:nvSpPr>
          <p:cNvPr id="3" name="Rectangle 2">
            <a:extLst>
              <a:ext uri="{FF2B5EF4-FFF2-40B4-BE49-F238E27FC236}">
                <a16:creationId xmlns:a16="http://schemas.microsoft.com/office/drawing/2014/main" id="{C6688819-A951-4536-BB71-D921FD76FF78}"/>
              </a:ext>
            </a:extLst>
          </p:cNvPr>
          <p:cNvSpPr/>
          <p:nvPr/>
        </p:nvSpPr>
        <p:spPr>
          <a:xfrm>
            <a:off x="5438775" y="4292600"/>
            <a:ext cx="1600200" cy="482600"/>
          </a:xfrm>
          <a:prstGeom prst="rect">
            <a:avLst/>
          </a:prstGeom>
          <a:solidFill>
            <a:srgbClr val="FFF100">
              <a:alpha val="23922"/>
            </a:srgbClr>
          </a:solidFill>
          <a:ln>
            <a:solidFill>
              <a:srgbClr val="FFF100">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22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4792A-C9DD-4C27-BD59-CAD1D5FD0712}"/>
              </a:ext>
            </a:extLst>
          </p:cNvPr>
          <p:cNvSpPr>
            <a:spLocks noGrp="1"/>
          </p:cNvSpPr>
          <p:nvPr>
            <p:ph type="title"/>
          </p:nvPr>
        </p:nvSpPr>
        <p:spPr/>
        <p:txBody>
          <a:bodyPr/>
          <a:lstStyle/>
          <a:p>
            <a:r>
              <a:rPr lang="en-US"/>
              <a:t>Reinforcement and behavior</a:t>
            </a:r>
            <a:br>
              <a:rPr lang="en-US"/>
            </a:br>
            <a:r>
              <a:rPr lang="en-US"/>
              <a:t>…what do we mean?</a:t>
            </a:r>
          </a:p>
        </p:txBody>
      </p:sp>
      <p:sp>
        <p:nvSpPr>
          <p:cNvPr id="3" name="Content Placeholder 2">
            <a:extLst>
              <a:ext uri="{FF2B5EF4-FFF2-40B4-BE49-F238E27FC236}">
                <a16:creationId xmlns:a16="http://schemas.microsoft.com/office/drawing/2014/main" id="{AC47E44F-4C59-4C74-A936-BDE2BC077806}"/>
              </a:ext>
            </a:extLst>
          </p:cNvPr>
          <p:cNvSpPr>
            <a:spLocks noGrp="1"/>
          </p:cNvSpPr>
          <p:nvPr>
            <p:ph idx="1"/>
          </p:nvPr>
        </p:nvSpPr>
        <p:spPr>
          <a:xfrm>
            <a:off x="838200" y="1838325"/>
            <a:ext cx="10515600" cy="1325563"/>
          </a:xfrm>
        </p:spPr>
        <p:txBody>
          <a:bodyPr>
            <a:normAutofit lnSpcReduction="10000"/>
          </a:bodyPr>
          <a:lstStyle/>
          <a:p>
            <a:pPr marL="0" indent="0">
              <a:buNone/>
            </a:pPr>
            <a:r>
              <a:rPr lang="en-US" sz="2800" b="1" i="0">
                <a:solidFill>
                  <a:srgbClr val="303336"/>
                </a:solidFill>
                <a:effectLst/>
              </a:rPr>
              <a:t>Behavior: </a:t>
            </a:r>
            <a:r>
              <a:rPr lang="en-US" sz="2800" b="0" i="0">
                <a:effectLst/>
              </a:rPr>
              <a:t>“the activity of living organisms; human behavior includes everything that people do”</a:t>
            </a:r>
          </a:p>
          <a:p>
            <a:pPr marL="0" indent="0" algn="r">
              <a:buNone/>
            </a:pPr>
            <a:r>
              <a:rPr lang="en-US" sz="2800"/>
              <a:t>-Cooper, Heron, &amp; </a:t>
            </a:r>
            <a:r>
              <a:rPr lang="en-US" sz="2800" err="1"/>
              <a:t>Heward</a:t>
            </a:r>
            <a:r>
              <a:rPr lang="en-US" sz="2800"/>
              <a:t> (2020)</a:t>
            </a:r>
          </a:p>
        </p:txBody>
      </p:sp>
      <p:pic>
        <p:nvPicPr>
          <p:cNvPr id="5" name="Picture 2">
            <a:extLst>
              <a:ext uri="{FF2B5EF4-FFF2-40B4-BE49-F238E27FC236}">
                <a16:creationId xmlns:a16="http://schemas.microsoft.com/office/drawing/2014/main" id="{8ACF66DA-5904-46E3-A0C3-2D809CCA7528}"/>
              </a:ext>
            </a:extLst>
          </p:cNvPr>
          <p:cNvPicPr>
            <a:picLocks noChangeAspect="1"/>
          </p:cNvPicPr>
          <p:nvPr/>
        </p:nvPicPr>
        <p:blipFill>
          <a:blip r:embed="rId3"/>
          <a:srcRect/>
          <a:stretch>
            <a:fillRect/>
          </a:stretch>
        </p:blipFill>
        <p:spPr>
          <a:xfrm>
            <a:off x="509726" y="3311525"/>
            <a:ext cx="3509921" cy="2339947"/>
          </a:xfrm>
          <a:prstGeom prst="rect">
            <a:avLst/>
          </a:prstGeom>
          <a:ln>
            <a:solidFill>
              <a:schemeClr val="tx1"/>
            </a:solidFill>
          </a:ln>
        </p:spPr>
      </p:pic>
      <p:pic>
        <p:nvPicPr>
          <p:cNvPr id="6" name="Picture 4">
            <a:extLst>
              <a:ext uri="{FF2B5EF4-FFF2-40B4-BE49-F238E27FC236}">
                <a16:creationId xmlns:a16="http://schemas.microsoft.com/office/drawing/2014/main" id="{967A82C9-3E4E-47D8-A8BA-96049FD9688C}"/>
              </a:ext>
            </a:extLst>
          </p:cNvPr>
          <p:cNvPicPr>
            <a:picLocks noChangeAspect="1"/>
          </p:cNvPicPr>
          <p:nvPr/>
        </p:nvPicPr>
        <p:blipFill>
          <a:blip r:embed="rId4"/>
          <a:srcRect/>
          <a:stretch>
            <a:fillRect/>
          </a:stretch>
        </p:blipFill>
        <p:spPr>
          <a:xfrm>
            <a:off x="4541713" y="4083112"/>
            <a:ext cx="2723322" cy="1815547"/>
          </a:xfrm>
          <a:prstGeom prst="rect">
            <a:avLst/>
          </a:prstGeom>
          <a:ln>
            <a:solidFill>
              <a:schemeClr val="tx1"/>
            </a:solidFill>
          </a:ln>
        </p:spPr>
      </p:pic>
      <p:pic>
        <p:nvPicPr>
          <p:cNvPr id="7" name="Picture 3">
            <a:extLst>
              <a:ext uri="{FF2B5EF4-FFF2-40B4-BE49-F238E27FC236}">
                <a16:creationId xmlns:a16="http://schemas.microsoft.com/office/drawing/2014/main" id="{16414B0A-D93C-4E73-BE2C-16598EF9984C}"/>
              </a:ext>
            </a:extLst>
          </p:cNvPr>
          <p:cNvPicPr>
            <a:picLocks noChangeAspect="1"/>
          </p:cNvPicPr>
          <p:nvPr/>
        </p:nvPicPr>
        <p:blipFill>
          <a:blip r:embed="rId5"/>
          <a:srcRect/>
          <a:stretch>
            <a:fillRect/>
          </a:stretch>
        </p:blipFill>
        <p:spPr>
          <a:xfrm>
            <a:off x="8000164" y="4083112"/>
            <a:ext cx="2723322" cy="1815547"/>
          </a:xfrm>
          <a:prstGeom prst="rect">
            <a:avLst/>
          </a:prstGeom>
          <a:ln>
            <a:solidFill>
              <a:schemeClr val="tx1"/>
            </a:solidFill>
          </a:ln>
        </p:spPr>
      </p:pic>
    </p:spTree>
    <p:extLst>
      <p:ext uri="{BB962C8B-B14F-4D97-AF65-F5344CB8AC3E}">
        <p14:creationId xmlns:p14="http://schemas.microsoft.com/office/powerpoint/2010/main" val="750372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4792A-C9DD-4C27-BD59-CAD1D5FD0712}"/>
              </a:ext>
            </a:extLst>
          </p:cNvPr>
          <p:cNvSpPr>
            <a:spLocks noGrp="1"/>
          </p:cNvSpPr>
          <p:nvPr>
            <p:ph type="title"/>
          </p:nvPr>
        </p:nvSpPr>
        <p:spPr/>
        <p:txBody>
          <a:bodyPr/>
          <a:lstStyle/>
          <a:p>
            <a:r>
              <a:rPr lang="en-US"/>
              <a:t>Reinforcement and behavior</a:t>
            </a:r>
            <a:br>
              <a:rPr lang="en-US"/>
            </a:br>
            <a:r>
              <a:rPr lang="en-US"/>
              <a:t>…what do we mean?</a:t>
            </a:r>
          </a:p>
        </p:txBody>
      </p:sp>
      <p:sp>
        <p:nvSpPr>
          <p:cNvPr id="11" name="Text Placeholder 10">
            <a:extLst>
              <a:ext uri="{FF2B5EF4-FFF2-40B4-BE49-F238E27FC236}">
                <a16:creationId xmlns:a16="http://schemas.microsoft.com/office/drawing/2014/main" id="{8F522B18-48B1-46A6-A3CD-5AF0D2D5F821}"/>
              </a:ext>
            </a:extLst>
          </p:cNvPr>
          <p:cNvSpPr>
            <a:spLocks noGrp="1"/>
          </p:cNvSpPr>
          <p:nvPr>
            <p:ph type="body" idx="1"/>
          </p:nvPr>
        </p:nvSpPr>
        <p:spPr>
          <a:xfrm>
            <a:off x="839788" y="1690688"/>
            <a:ext cx="10515600" cy="823912"/>
          </a:xfrm>
        </p:spPr>
        <p:txBody>
          <a:bodyPr/>
          <a:lstStyle/>
          <a:p>
            <a:r>
              <a:rPr lang="en-US"/>
              <a:t>Behavior is…</a:t>
            </a:r>
          </a:p>
        </p:txBody>
      </p:sp>
      <p:sp>
        <p:nvSpPr>
          <p:cNvPr id="10" name="Content Placeholder 9">
            <a:extLst>
              <a:ext uri="{FF2B5EF4-FFF2-40B4-BE49-F238E27FC236}">
                <a16:creationId xmlns:a16="http://schemas.microsoft.com/office/drawing/2014/main" id="{F3B19AC2-BCA4-49D0-84E4-D131DAB6F119}"/>
              </a:ext>
            </a:extLst>
          </p:cNvPr>
          <p:cNvSpPr>
            <a:spLocks noGrp="1"/>
          </p:cNvSpPr>
          <p:nvPr>
            <p:ph sz="half" idx="2"/>
          </p:nvPr>
        </p:nvSpPr>
        <p:spPr>
          <a:xfrm>
            <a:off x="839788" y="2514601"/>
            <a:ext cx="10515600" cy="1066800"/>
          </a:xfrm>
        </p:spPr>
        <p:txBody>
          <a:bodyPr>
            <a:normAutofit/>
          </a:bodyPr>
          <a:lstStyle/>
          <a:p>
            <a:r>
              <a:rPr lang="en-US" b="1"/>
              <a:t>Communication</a:t>
            </a:r>
          </a:p>
          <a:p>
            <a:r>
              <a:rPr lang="en-US" b="1"/>
              <a:t>Functional </a:t>
            </a:r>
            <a:r>
              <a:rPr lang="en-US"/>
              <a:t>(it serves a purpose!)</a:t>
            </a:r>
          </a:p>
        </p:txBody>
      </p:sp>
      <p:sp>
        <p:nvSpPr>
          <p:cNvPr id="18" name="Text Placeholder 10">
            <a:extLst>
              <a:ext uri="{FF2B5EF4-FFF2-40B4-BE49-F238E27FC236}">
                <a16:creationId xmlns:a16="http://schemas.microsoft.com/office/drawing/2014/main" id="{3FCD10A1-C7BB-4DA5-BCA4-BDAB14938EAA}"/>
              </a:ext>
            </a:extLst>
          </p:cNvPr>
          <p:cNvSpPr txBox="1">
            <a:spLocks/>
          </p:cNvSpPr>
          <p:nvPr/>
        </p:nvSpPr>
        <p:spPr>
          <a:xfrm>
            <a:off x="835024" y="5457826"/>
            <a:ext cx="10515600" cy="5175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Behavior is not…</a:t>
            </a:r>
          </a:p>
        </p:txBody>
      </p:sp>
      <p:sp>
        <p:nvSpPr>
          <p:cNvPr id="19" name="Content Placeholder 9">
            <a:extLst>
              <a:ext uri="{FF2B5EF4-FFF2-40B4-BE49-F238E27FC236}">
                <a16:creationId xmlns:a16="http://schemas.microsoft.com/office/drawing/2014/main" id="{59DDB5E5-A29B-4B05-96E2-24AE5F1F7BC7}"/>
              </a:ext>
            </a:extLst>
          </p:cNvPr>
          <p:cNvSpPr txBox="1">
            <a:spLocks/>
          </p:cNvSpPr>
          <p:nvPr/>
        </p:nvSpPr>
        <p:spPr>
          <a:xfrm>
            <a:off x="836612" y="5975351"/>
            <a:ext cx="10515600" cy="517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“Good” or “bad” (though it can be “helpful” or “harmful”)</a:t>
            </a:r>
          </a:p>
        </p:txBody>
      </p:sp>
      <p:graphicFrame>
        <p:nvGraphicFramePr>
          <p:cNvPr id="20" name="Table 20">
            <a:extLst>
              <a:ext uri="{FF2B5EF4-FFF2-40B4-BE49-F238E27FC236}">
                <a16:creationId xmlns:a16="http://schemas.microsoft.com/office/drawing/2014/main" id="{91B7E3B4-5DFD-4909-BF52-1002681F5B61}"/>
              </a:ext>
            </a:extLst>
          </p:cNvPr>
          <p:cNvGraphicFramePr>
            <a:graphicFrameLocks noGrp="1"/>
          </p:cNvGraphicFramePr>
          <p:nvPr>
            <p:extLst>
              <p:ext uri="{D42A27DB-BD31-4B8C-83A1-F6EECF244321}">
                <p14:modId xmlns:p14="http://schemas.microsoft.com/office/powerpoint/2010/main" val="567974604"/>
              </p:ext>
            </p:extLst>
          </p:nvPr>
        </p:nvGraphicFramePr>
        <p:xfrm>
          <a:off x="833436" y="3683952"/>
          <a:ext cx="6509474" cy="1483360"/>
        </p:xfrm>
        <a:graphic>
          <a:graphicData uri="http://schemas.openxmlformats.org/drawingml/2006/table">
            <a:tbl>
              <a:tblPr firstRow="1" bandRow="1">
                <a:tableStyleId>{5C22544A-7EE6-4342-B048-85BDC9FD1C3A}</a:tableStyleId>
              </a:tblPr>
              <a:tblGrid>
                <a:gridCol w="2639338">
                  <a:extLst>
                    <a:ext uri="{9D8B030D-6E8A-4147-A177-3AD203B41FA5}">
                      <a16:colId xmlns:a16="http://schemas.microsoft.com/office/drawing/2014/main" val="1861925475"/>
                    </a:ext>
                  </a:extLst>
                </a:gridCol>
                <a:gridCol w="1935068">
                  <a:extLst>
                    <a:ext uri="{9D8B030D-6E8A-4147-A177-3AD203B41FA5}">
                      <a16:colId xmlns:a16="http://schemas.microsoft.com/office/drawing/2014/main" val="200357232"/>
                    </a:ext>
                  </a:extLst>
                </a:gridCol>
                <a:gridCol w="1935068">
                  <a:extLst>
                    <a:ext uri="{9D8B030D-6E8A-4147-A177-3AD203B41FA5}">
                      <a16:colId xmlns:a16="http://schemas.microsoft.com/office/drawing/2014/main" val="2893119140"/>
                    </a:ext>
                  </a:extLst>
                </a:gridCol>
              </a:tblGrid>
              <a:tr h="370840">
                <a:tc>
                  <a:txBody>
                    <a:bodyPr/>
                    <a:lstStyle/>
                    <a:p>
                      <a:endParaRPr lang="en-US" sz="1800" b="1">
                        <a:solidFill>
                          <a:schemeClr val="bg1">
                            <a:lumMod val="9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800" b="1">
                          <a:solidFill>
                            <a:schemeClr val="bg1">
                              <a:lumMod val="95000"/>
                            </a:schemeClr>
                          </a:solidFill>
                        </a:rPr>
                        <a:t>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en-US" sz="1800" b="1">
                          <a:solidFill>
                            <a:schemeClr val="bg1">
                              <a:lumMod val="95000"/>
                            </a:schemeClr>
                          </a:solidFill>
                        </a:rPr>
                        <a:t>Avoid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884878133"/>
                  </a:ext>
                </a:extLst>
              </a:tr>
              <a:tr h="370840">
                <a:tc>
                  <a:txBody>
                    <a:bodyPr/>
                    <a:lstStyle/>
                    <a:p>
                      <a:r>
                        <a:rPr lang="en-US" sz="1800" b="1">
                          <a:solidFill>
                            <a:schemeClr val="bg1">
                              <a:lumMod val="95000"/>
                            </a:schemeClr>
                          </a:solidFill>
                        </a:rPr>
                        <a:t>Attention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655394"/>
                  </a:ext>
                </a:extLst>
              </a:tr>
              <a:tr h="370840">
                <a:tc>
                  <a:txBody>
                    <a:bodyPr/>
                    <a:lstStyle/>
                    <a:p>
                      <a:r>
                        <a:rPr lang="en-US" sz="1800" b="1">
                          <a:solidFill>
                            <a:schemeClr val="bg1">
                              <a:lumMod val="95000"/>
                            </a:schemeClr>
                          </a:solidFill>
                        </a:rPr>
                        <a:t>Activity / tangible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5927768"/>
                  </a:ext>
                </a:extLst>
              </a:tr>
              <a:tr h="370840">
                <a:tc>
                  <a:txBody>
                    <a:bodyPr/>
                    <a:lstStyle/>
                    <a:p>
                      <a:r>
                        <a:rPr lang="en-US" sz="1800" b="1">
                          <a:solidFill>
                            <a:schemeClr val="bg1">
                              <a:lumMod val="95000"/>
                            </a:schemeClr>
                          </a:solidFill>
                        </a:rPr>
                        <a:t>Sensory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4564928"/>
                  </a:ext>
                </a:extLst>
              </a:tr>
            </a:tbl>
          </a:graphicData>
        </a:graphic>
      </p:graphicFrame>
      <p:pic>
        <p:nvPicPr>
          <p:cNvPr id="21" name="meme" descr="ABA Memes |">
            <a:extLst>
              <a:ext uri="{FF2B5EF4-FFF2-40B4-BE49-F238E27FC236}">
                <a16:creationId xmlns:a16="http://schemas.microsoft.com/office/drawing/2014/main" id="{50DA8235-0F1F-4722-A457-2C9CC9842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821" y="1470342"/>
            <a:ext cx="3368384" cy="3461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DC71-D1AA-4353-AFEE-1A6B47CBDBE5}"/>
              </a:ext>
            </a:extLst>
          </p:cNvPr>
          <p:cNvSpPr>
            <a:spLocks noGrp="1"/>
          </p:cNvSpPr>
          <p:nvPr>
            <p:ph type="title"/>
          </p:nvPr>
        </p:nvSpPr>
        <p:spPr/>
        <p:txBody>
          <a:bodyPr/>
          <a:lstStyle/>
          <a:p>
            <a:r>
              <a:rPr lang="en-US"/>
              <a:t>What is reinforcement?</a:t>
            </a:r>
          </a:p>
        </p:txBody>
      </p:sp>
      <p:sp>
        <p:nvSpPr>
          <p:cNvPr id="16" name="Rectangle 15">
            <a:extLst>
              <a:ext uri="{FF2B5EF4-FFF2-40B4-BE49-F238E27FC236}">
                <a16:creationId xmlns:a16="http://schemas.microsoft.com/office/drawing/2014/main" id="{04F7A1D3-197A-4AC6-B1FB-D554784A3C1D}"/>
              </a:ext>
            </a:extLst>
          </p:cNvPr>
          <p:cNvSpPr/>
          <p:nvPr/>
        </p:nvSpPr>
        <p:spPr>
          <a:xfrm>
            <a:off x="-363984" y="1798213"/>
            <a:ext cx="6736941" cy="4406285"/>
          </a:xfrm>
          <a:ln/>
        </p:spPr>
      </p:sp>
      <p:sp>
        <p:nvSpPr>
          <p:cNvPr id="17" name="Freeform: Shape 16">
            <a:extLst>
              <a:ext uri="{FF2B5EF4-FFF2-40B4-BE49-F238E27FC236}">
                <a16:creationId xmlns:a16="http://schemas.microsoft.com/office/drawing/2014/main" id="{5F97F357-A38E-44C6-91BA-B7E6984E6B38}"/>
              </a:ext>
            </a:extLst>
          </p:cNvPr>
          <p:cNvSpPr/>
          <p:nvPr/>
        </p:nvSpPr>
        <p:spPr>
          <a:xfrm>
            <a:off x="2292800" y="1798213"/>
            <a:ext cx="2922477" cy="1321789"/>
          </a:xfrm>
          <a:custGeom>
            <a:avLst/>
            <a:gdLst>
              <a:gd name="connsiteX0" fmla="*/ 0 w 2922477"/>
              <a:gd name="connsiteY0" fmla="*/ 0 h 1321789"/>
              <a:gd name="connsiteX1" fmla="*/ 555271 w 2922477"/>
              <a:gd name="connsiteY1" fmla="*/ 0 h 1321789"/>
              <a:gd name="connsiteX2" fmla="*/ 1139766 w 2922477"/>
              <a:gd name="connsiteY2" fmla="*/ 0 h 1321789"/>
              <a:gd name="connsiteX3" fmla="*/ 1636587 w 2922477"/>
              <a:gd name="connsiteY3" fmla="*/ 0 h 1321789"/>
              <a:gd name="connsiteX4" fmla="*/ 2191858 w 2922477"/>
              <a:gd name="connsiteY4" fmla="*/ 0 h 1321789"/>
              <a:gd name="connsiteX5" fmla="*/ 2922477 w 2922477"/>
              <a:gd name="connsiteY5" fmla="*/ 0 h 1321789"/>
              <a:gd name="connsiteX6" fmla="*/ 2922477 w 2922477"/>
              <a:gd name="connsiteY6" fmla="*/ 634459 h 1321789"/>
              <a:gd name="connsiteX7" fmla="*/ 2922477 w 2922477"/>
              <a:gd name="connsiteY7" fmla="*/ 1321789 h 1321789"/>
              <a:gd name="connsiteX8" fmla="*/ 2337982 w 2922477"/>
              <a:gd name="connsiteY8" fmla="*/ 1321789 h 1321789"/>
              <a:gd name="connsiteX9" fmla="*/ 1695037 w 2922477"/>
              <a:gd name="connsiteY9" fmla="*/ 1321789 h 1321789"/>
              <a:gd name="connsiteX10" fmla="*/ 1168991 w 2922477"/>
              <a:gd name="connsiteY10" fmla="*/ 1321789 h 1321789"/>
              <a:gd name="connsiteX11" fmla="*/ 613720 w 2922477"/>
              <a:gd name="connsiteY11" fmla="*/ 1321789 h 1321789"/>
              <a:gd name="connsiteX12" fmla="*/ 0 w 2922477"/>
              <a:gd name="connsiteY12" fmla="*/ 1321789 h 1321789"/>
              <a:gd name="connsiteX13" fmla="*/ 0 w 2922477"/>
              <a:gd name="connsiteY13" fmla="*/ 660895 h 1321789"/>
              <a:gd name="connsiteX14" fmla="*/ 0 w 2922477"/>
              <a:gd name="connsiteY14"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477" h="1321789" fill="none" extrusionOk="0">
                <a:moveTo>
                  <a:pt x="0" y="0"/>
                </a:moveTo>
                <a:cubicBezTo>
                  <a:pt x="154199" y="3035"/>
                  <a:pt x="417236" y="25809"/>
                  <a:pt x="555271" y="0"/>
                </a:cubicBezTo>
                <a:cubicBezTo>
                  <a:pt x="693306" y="-25809"/>
                  <a:pt x="881282" y="11536"/>
                  <a:pt x="1139766" y="0"/>
                </a:cubicBezTo>
                <a:cubicBezTo>
                  <a:pt x="1398251" y="-11536"/>
                  <a:pt x="1410094" y="7922"/>
                  <a:pt x="1636587" y="0"/>
                </a:cubicBezTo>
                <a:cubicBezTo>
                  <a:pt x="1863080" y="-7922"/>
                  <a:pt x="2012787" y="11603"/>
                  <a:pt x="2191858" y="0"/>
                </a:cubicBezTo>
                <a:cubicBezTo>
                  <a:pt x="2370929" y="-11603"/>
                  <a:pt x="2703311" y="-5700"/>
                  <a:pt x="2922477" y="0"/>
                </a:cubicBezTo>
                <a:cubicBezTo>
                  <a:pt x="2933147" y="173819"/>
                  <a:pt x="2923169" y="396311"/>
                  <a:pt x="2922477" y="634459"/>
                </a:cubicBezTo>
                <a:cubicBezTo>
                  <a:pt x="2921785" y="872607"/>
                  <a:pt x="2955167" y="992548"/>
                  <a:pt x="2922477" y="1321789"/>
                </a:cubicBezTo>
                <a:cubicBezTo>
                  <a:pt x="2728733" y="1310766"/>
                  <a:pt x="2468806" y="1315198"/>
                  <a:pt x="2337982" y="1321789"/>
                </a:cubicBezTo>
                <a:cubicBezTo>
                  <a:pt x="2207159" y="1328380"/>
                  <a:pt x="1914622" y="1336692"/>
                  <a:pt x="1695037" y="1321789"/>
                </a:cubicBezTo>
                <a:cubicBezTo>
                  <a:pt x="1475453" y="1306886"/>
                  <a:pt x="1404610" y="1309938"/>
                  <a:pt x="1168991" y="1321789"/>
                </a:cubicBezTo>
                <a:cubicBezTo>
                  <a:pt x="933372" y="1333640"/>
                  <a:pt x="877211" y="1338064"/>
                  <a:pt x="613720" y="1321789"/>
                </a:cubicBezTo>
                <a:cubicBezTo>
                  <a:pt x="350229" y="1305514"/>
                  <a:pt x="279335" y="1300559"/>
                  <a:pt x="0" y="1321789"/>
                </a:cubicBezTo>
                <a:cubicBezTo>
                  <a:pt x="-911" y="1044867"/>
                  <a:pt x="-23491" y="942011"/>
                  <a:pt x="0" y="660895"/>
                </a:cubicBezTo>
                <a:cubicBezTo>
                  <a:pt x="23491" y="379779"/>
                  <a:pt x="-2108" y="222164"/>
                  <a:pt x="0" y="0"/>
                </a:cubicBezTo>
                <a:close/>
              </a:path>
              <a:path w="2922477" h="1321789" stroke="0" extrusionOk="0">
                <a:moveTo>
                  <a:pt x="0" y="0"/>
                </a:moveTo>
                <a:cubicBezTo>
                  <a:pt x="169619" y="17139"/>
                  <a:pt x="345426" y="11666"/>
                  <a:pt x="613720" y="0"/>
                </a:cubicBezTo>
                <a:cubicBezTo>
                  <a:pt x="882014" y="-11666"/>
                  <a:pt x="906869" y="11827"/>
                  <a:pt x="1110541" y="0"/>
                </a:cubicBezTo>
                <a:cubicBezTo>
                  <a:pt x="1314213" y="-11827"/>
                  <a:pt x="1423221" y="-7829"/>
                  <a:pt x="1636587" y="0"/>
                </a:cubicBezTo>
                <a:cubicBezTo>
                  <a:pt x="1849953" y="7829"/>
                  <a:pt x="1975103" y="-13248"/>
                  <a:pt x="2279532" y="0"/>
                </a:cubicBezTo>
                <a:cubicBezTo>
                  <a:pt x="2583961" y="13248"/>
                  <a:pt x="2664436" y="-28926"/>
                  <a:pt x="2922477" y="0"/>
                </a:cubicBezTo>
                <a:cubicBezTo>
                  <a:pt x="2889559" y="303938"/>
                  <a:pt x="2939503" y="345102"/>
                  <a:pt x="2922477" y="687330"/>
                </a:cubicBezTo>
                <a:cubicBezTo>
                  <a:pt x="2905452" y="1029558"/>
                  <a:pt x="2918366" y="1041231"/>
                  <a:pt x="2922477" y="1321789"/>
                </a:cubicBezTo>
                <a:cubicBezTo>
                  <a:pt x="2755377" y="1322218"/>
                  <a:pt x="2524484" y="1332917"/>
                  <a:pt x="2396431" y="1321789"/>
                </a:cubicBezTo>
                <a:cubicBezTo>
                  <a:pt x="2268378" y="1310661"/>
                  <a:pt x="2124212" y="1328843"/>
                  <a:pt x="1870385" y="1321789"/>
                </a:cubicBezTo>
                <a:cubicBezTo>
                  <a:pt x="1616558" y="1314735"/>
                  <a:pt x="1530590" y="1316542"/>
                  <a:pt x="1315115" y="1321789"/>
                </a:cubicBezTo>
                <a:cubicBezTo>
                  <a:pt x="1099640" y="1327037"/>
                  <a:pt x="940495" y="1347275"/>
                  <a:pt x="730619" y="1321789"/>
                </a:cubicBezTo>
                <a:cubicBezTo>
                  <a:pt x="520743" y="1296303"/>
                  <a:pt x="260537" y="1329869"/>
                  <a:pt x="0" y="1321789"/>
                </a:cubicBezTo>
                <a:cubicBezTo>
                  <a:pt x="-14649" y="1111293"/>
                  <a:pt x="4782" y="968910"/>
                  <a:pt x="0" y="700548"/>
                </a:cubicBezTo>
                <a:cubicBezTo>
                  <a:pt x="-4782" y="432186"/>
                  <a:pt x="25997" y="265513"/>
                  <a:pt x="0" y="0"/>
                </a:cubicBezTo>
                <a:close/>
              </a:path>
            </a:pathLst>
          </a:custGeom>
          <a:ln>
            <a:extLst>
              <a:ext uri="{C807C97D-BFC1-408E-A445-0C87EB9F89A2}">
                <ask:lineSketchStyleProps xmlns:ask="http://schemas.microsoft.com/office/drawing/2018/sketchyshapes" sd="1099800160">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Consequence</a:t>
            </a:r>
          </a:p>
        </p:txBody>
      </p:sp>
      <p:sp>
        <p:nvSpPr>
          <p:cNvPr id="18" name="Rectangle 17" descr="Circles with arrows">
            <a:extLst>
              <a:ext uri="{FF2B5EF4-FFF2-40B4-BE49-F238E27FC236}">
                <a16:creationId xmlns:a16="http://schemas.microsoft.com/office/drawing/2014/main" id="{1E190791-F3F5-46FF-B303-E7D0777FC6A3}"/>
              </a:ext>
            </a:extLst>
          </p:cNvPr>
          <p:cNvSpPr/>
          <p:nvPr/>
        </p:nvSpPr>
        <p:spPr>
          <a:xfrm>
            <a:off x="850162" y="1798213"/>
            <a:ext cx="1308571" cy="1321789"/>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grpSp>
        <p:nvGrpSpPr>
          <p:cNvPr id="3" name="Group 2">
            <a:extLst>
              <a:ext uri="{FF2B5EF4-FFF2-40B4-BE49-F238E27FC236}">
                <a16:creationId xmlns:a16="http://schemas.microsoft.com/office/drawing/2014/main" id="{B24BDF4A-3615-4706-8264-8BAB53AD58ED}"/>
              </a:ext>
            </a:extLst>
          </p:cNvPr>
          <p:cNvGrpSpPr/>
          <p:nvPr/>
        </p:nvGrpSpPr>
        <p:grpSpPr>
          <a:xfrm>
            <a:off x="823533" y="3340460"/>
            <a:ext cx="4391744" cy="1387389"/>
            <a:chOff x="823533" y="3340460"/>
            <a:chExt cx="4391744" cy="1387389"/>
          </a:xfrm>
        </p:grpSpPr>
        <p:sp>
          <p:nvSpPr>
            <p:cNvPr id="19" name="Freeform: Shape 18">
              <a:extLst>
                <a:ext uri="{FF2B5EF4-FFF2-40B4-BE49-F238E27FC236}">
                  <a16:creationId xmlns:a16="http://schemas.microsoft.com/office/drawing/2014/main" id="{394F68A8-68D8-47E5-8203-B7FA17B932EB}"/>
                </a:ext>
              </a:extLst>
            </p:cNvPr>
            <p:cNvSpPr/>
            <p:nvPr/>
          </p:nvSpPr>
          <p:spPr>
            <a:xfrm>
              <a:off x="823533" y="3340460"/>
              <a:ext cx="2922477" cy="1321789"/>
            </a:xfrm>
            <a:custGeom>
              <a:avLst/>
              <a:gdLst>
                <a:gd name="connsiteX0" fmla="*/ 0 w 2922477"/>
                <a:gd name="connsiteY0" fmla="*/ 0 h 1321789"/>
                <a:gd name="connsiteX1" fmla="*/ 642945 w 2922477"/>
                <a:gd name="connsiteY1" fmla="*/ 0 h 1321789"/>
                <a:gd name="connsiteX2" fmla="*/ 1285890 w 2922477"/>
                <a:gd name="connsiteY2" fmla="*/ 0 h 1321789"/>
                <a:gd name="connsiteX3" fmla="*/ 1811936 w 2922477"/>
                <a:gd name="connsiteY3" fmla="*/ 0 h 1321789"/>
                <a:gd name="connsiteX4" fmla="*/ 2367206 w 2922477"/>
                <a:gd name="connsiteY4" fmla="*/ 0 h 1321789"/>
                <a:gd name="connsiteX5" fmla="*/ 2922477 w 2922477"/>
                <a:gd name="connsiteY5" fmla="*/ 0 h 1321789"/>
                <a:gd name="connsiteX6" fmla="*/ 2922477 w 2922477"/>
                <a:gd name="connsiteY6" fmla="*/ 647677 h 1321789"/>
                <a:gd name="connsiteX7" fmla="*/ 2922477 w 2922477"/>
                <a:gd name="connsiteY7" fmla="*/ 1321789 h 1321789"/>
                <a:gd name="connsiteX8" fmla="*/ 2308757 w 2922477"/>
                <a:gd name="connsiteY8" fmla="*/ 1321789 h 1321789"/>
                <a:gd name="connsiteX9" fmla="*/ 1665812 w 2922477"/>
                <a:gd name="connsiteY9" fmla="*/ 1321789 h 1321789"/>
                <a:gd name="connsiteX10" fmla="*/ 1052092 w 2922477"/>
                <a:gd name="connsiteY10" fmla="*/ 1321789 h 1321789"/>
                <a:gd name="connsiteX11" fmla="*/ 526046 w 2922477"/>
                <a:gd name="connsiteY11" fmla="*/ 1321789 h 1321789"/>
                <a:gd name="connsiteX12" fmla="*/ 0 w 2922477"/>
                <a:gd name="connsiteY12" fmla="*/ 1321789 h 1321789"/>
                <a:gd name="connsiteX13" fmla="*/ 0 w 2922477"/>
                <a:gd name="connsiteY13" fmla="*/ 634459 h 1321789"/>
                <a:gd name="connsiteX14" fmla="*/ 0 w 2922477"/>
                <a:gd name="connsiteY14"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477" h="1321789" fill="none" extrusionOk="0">
                  <a:moveTo>
                    <a:pt x="0" y="0"/>
                  </a:moveTo>
                  <a:cubicBezTo>
                    <a:pt x="267925" y="-17788"/>
                    <a:pt x="479775" y="13225"/>
                    <a:pt x="642945" y="0"/>
                  </a:cubicBezTo>
                  <a:cubicBezTo>
                    <a:pt x="806115" y="-13225"/>
                    <a:pt x="984280" y="24038"/>
                    <a:pt x="1285890" y="0"/>
                  </a:cubicBezTo>
                  <a:cubicBezTo>
                    <a:pt x="1587500" y="-24038"/>
                    <a:pt x="1672343" y="1209"/>
                    <a:pt x="1811936" y="0"/>
                  </a:cubicBezTo>
                  <a:cubicBezTo>
                    <a:pt x="1951529" y="-1209"/>
                    <a:pt x="2100527" y="-17896"/>
                    <a:pt x="2367206" y="0"/>
                  </a:cubicBezTo>
                  <a:cubicBezTo>
                    <a:pt x="2633885" y="17896"/>
                    <a:pt x="2806312" y="11858"/>
                    <a:pt x="2922477" y="0"/>
                  </a:cubicBezTo>
                  <a:cubicBezTo>
                    <a:pt x="2936341" y="255167"/>
                    <a:pt x="2894576" y="402514"/>
                    <a:pt x="2922477" y="647677"/>
                  </a:cubicBezTo>
                  <a:cubicBezTo>
                    <a:pt x="2950378" y="892840"/>
                    <a:pt x="2906023" y="1004426"/>
                    <a:pt x="2922477" y="1321789"/>
                  </a:cubicBezTo>
                  <a:cubicBezTo>
                    <a:pt x="2794822" y="1352375"/>
                    <a:pt x="2441699" y="1310924"/>
                    <a:pt x="2308757" y="1321789"/>
                  </a:cubicBezTo>
                  <a:cubicBezTo>
                    <a:pt x="2175815" y="1332654"/>
                    <a:pt x="1868815" y="1306531"/>
                    <a:pt x="1665812" y="1321789"/>
                  </a:cubicBezTo>
                  <a:cubicBezTo>
                    <a:pt x="1462809" y="1337047"/>
                    <a:pt x="1195362" y="1343930"/>
                    <a:pt x="1052092" y="1321789"/>
                  </a:cubicBezTo>
                  <a:cubicBezTo>
                    <a:pt x="908822" y="1299648"/>
                    <a:pt x="708797" y="1343794"/>
                    <a:pt x="526046" y="1321789"/>
                  </a:cubicBezTo>
                  <a:cubicBezTo>
                    <a:pt x="343295" y="1299784"/>
                    <a:pt x="206751" y="1305022"/>
                    <a:pt x="0" y="1321789"/>
                  </a:cubicBezTo>
                  <a:cubicBezTo>
                    <a:pt x="6565" y="1017985"/>
                    <a:pt x="24366" y="903867"/>
                    <a:pt x="0" y="634459"/>
                  </a:cubicBezTo>
                  <a:cubicBezTo>
                    <a:pt x="-24366" y="365051"/>
                    <a:pt x="-13766" y="265158"/>
                    <a:pt x="0" y="0"/>
                  </a:cubicBezTo>
                  <a:close/>
                </a:path>
                <a:path w="2922477" h="1321789" stroke="0" extrusionOk="0">
                  <a:moveTo>
                    <a:pt x="0" y="0"/>
                  </a:moveTo>
                  <a:cubicBezTo>
                    <a:pt x="244720" y="19664"/>
                    <a:pt x="315016" y="5839"/>
                    <a:pt x="526046" y="0"/>
                  </a:cubicBezTo>
                  <a:cubicBezTo>
                    <a:pt x="737076" y="-5839"/>
                    <a:pt x="789675" y="-23916"/>
                    <a:pt x="1052092" y="0"/>
                  </a:cubicBezTo>
                  <a:cubicBezTo>
                    <a:pt x="1314509" y="23916"/>
                    <a:pt x="1476167" y="15331"/>
                    <a:pt x="1665812" y="0"/>
                  </a:cubicBezTo>
                  <a:cubicBezTo>
                    <a:pt x="1855457" y="-15331"/>
                    <a:pt x="2083159" y="-9973"/>
                    <a:pt x="2250307" y="0"/>
                  </a:cubicBezTo>
                  <a:cubicBezTo>
                    <a:pt x="2417456" y="9973"/>
                    <a:pt x="2642262" y="16125"/>
                    <a:pt x="2922477" y="0"/>
                  </a:cubicBezTo>
                  <a:cubicBezTo>
                    <a:pt x="2937015" y="250138"/>
                    <a:pt x="2947691" y="414097"/>
                    <a:pt x="2922477" y="674112"/>
                  </a:cubicBezTo>
                  <a:cubicBezTo>
                    <a:pt x="2897263" y="934127"/>
                    <a:pt x="2903475" y="1081418"/>
                    <a:pt x="2922477" y="1321789"/>
                  </a:cubicBezTo>
                  <a:cubicBezTo>
                    <a:pt x="2795106" y="1345850"/>
                    <a:pt x="2553097" y="1309192"/>
                    <a:pt x="2308757" y="1321789"/>
                  </a:cubicBezTo>
                  <a:cubicBezTo>
                    <a:pt x="2064417" y="1334386"/>
                    <a:pt x="1920594" y="1341202"/>
                    <a:pt x="1782711" y="1321789"/>
                  </a:cubicBezTo>
                  <a:cubicBezTo>
                    <a:pt x="1644828" y="1302376"/>
                    <a:pt x="1292747" y="1328941"/>
                    <a:pt x="1139766" y="1321789"/>
                  </a:cubicBezTo>
                  <a:cubicBezTo>
                    <a:pt x="986786" y="1314637"/>
                    <a:pt x="726703" y="1344100"/>
                    <a:pt x="555271" y="1321789"/>
                  </a:cubicBezTo>
                  <a:cubicBezTo>
                    <a:pt x="383840" y="1299478"/>
                    <a:pt x="242284" y="1321584"/>
                    <a:pt x="0" y="1321789"/>
                  </a:cubicBezTo>
                  <a:cubicBezTo>
                    <a:pt x="-10599" y="1033428"/>
                    <a:pt x="22356" y="903927"/>
                    <a:pt x="0" y="634459"/>
                  </a:cubicBezTo>
                  <a:cubicBezTo>
                    <a:pt x="-22356" y="364991"/>
                    <a:pt x="22902" y="257403"/>
                    <a:pt x="0" y="0"/>
                  </a:cubicBezTo>
                  <a:close/>
                </a:path>
              </a:pathLst>
            </a:custGeom>
            <a:ln>
              <a:extLst>
                <a:ext uri="{C807C97D-BFC1-408E-A445-0C87EB9F89A2}">
                  <ask:lineSketchStyleProps xmlns:ask="http://schemas.microsoft.com/office/drawing/2018/sketchyshapes" sd="48344447">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2474896"/>
                <a:satOff val="-2586"/>
                <a:lumOff val="588"/>
                <a:alphaOff val="0"/>
              </a:schemeClr>
            </a:fillRef>
            <a:effectRef idx="0">
              <a:schemeClr val="accent5">
                <a:hueOff val="-2474896"/>
                <a:satOff val="-2586"/>
                <a:lumOff val="588"/>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Increases likelihood of future occurrence</a:t>
              </a:r>
            </a:p>
          </p:txBody>
        </p:sp>
        <p:sp>
          <p:nvSpPr>
            <p:cNvPr id="22" name="Rectangle 21" descr="Linear Graph">
              <a:extLst>
                <a:ext uri="{FF2B5EF4-FFF2-40B4-BE49-F238E27FC236}">
                  <a16:creationId xmlns:a16="http://schemas.microsoft.com/office/drawing/2014/main" id="{FAB68C82-C91D-49AB-ACBD-7F5288F76C73}"/>
                </a:ext>
              </a:extLst>
            </p:cNvPr>
            <p:cNvSpPr/>
            <p:nvPr/>
          </p:nvSpPr>
          <p:spPr>
            <a:xfrm>
              <a:off x="3775848" y="3406060"/>
              <a:ext cx="1439429" cy="1321789"/>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p:spPr>
          <p:style>
            <a:lnRef idx="2">
              <a:schemeClr val="lt1">
                <a:hueOff val="0"/>
                <a:satOff val="0"/>
                <a:lumOff val="0"/>
                <a:alphaOff val="0"/>
              </a:schemeClr>
            </a:lnRef>
            <a:fillRef idx="1">
              <a:scrgbClr r="0" g="0" b="0"/>
            </a:fillRef>
            <a:effectRef idx="0">
              <a:schemeClr val="accent5">
                <a:hueOff val="-4949793"/>
                <a:satOff val="-5172"/>
                <a:lumOff val="1176"/>
                <a:alphaOff val="0"/>
              </a:schemeClr>
            </a:effectRef>
            <a:fontRef idx="minor">
              <a:schemeClr val="lt1"/>
            </a:fontRef>
          </p:style>
          <p:txBody>
            <a:bodyPr/>
            <a:lstStyle/>
            <a:p>
              <a:endParaRPr lang="en-US"/>
            </a:p>
          </p:txBody>
        </p:sp>
      </p:grpSp>
      <p:graphicFrame>
        <p:nvGraphicFramePr>
          <p:cNvPr id="14" name="Diagram 13">
            <a:extLst>
              <a:ext uri="{FF2B5EF4-FFF2-40B4-BE49-F238E27FC236}">
                <a16:creationId xmlns:a16="http://schemas.microsoft.com/office/drawing/2014/main" id="{4FC9D5DC-F663-4B38-A43E-2FEA554F3C4E}"/>
              </a:ext>
            </a:extLst>
          </p:cNvPr>
          <p:cNvGraphicFramePr/>
          <p:nvPr>
            <p:extLst>
              <p:ext uri="{D42A27DB-BD31-4B8C-83A1-F6EECF244321}">
                <p14:modId xmlns:p14="http://schemas.microsoft.com/office/powerpoint/2010/main" val="4183221805"/>
              </p:ext>
            </p:extLst>
          </p:nvPr>
        </p:nvGraphicFramePr>
        <p:xfrm>
          <a:off x="5816499" y="1113620"/>
          <a:ext cx="5839882" cy="51984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10">
            <a:extLst>
              <a:ext uri="{FF2B5EF4-FFF2-40B4-BE49-F238E27FC236}">
                <a16:creationId xmlns:a16="http://schemas.microsoft.com/office/drawing/2014/main" id="{CC1A5DF9-6C95-463C-AA03-B47EA0281D29}"/>
              </a:ext>
            </a:extLst>
          </p:cNvPr>
          <p:cNvPicPr>
            <a:picLocks/>
          </p:cNvPicPr>
          <p:nvPr/>
        </p:nvPicPr>
        <p:blipFill>
          <a:blip r:embed="rId11"/>
          <a:stretch>
            <a:fillRect/>
          </a:stretch>
        </p:blipFill>
        <p:spPr>
          <a:xfrm rot="16652617">
            <a:off x="5290525" y="1791801"/>
            <a:ext cx="1227277" cy="1227277"/>
          </a:xfrm>
          <a:prstGeom prst="rect">
            <a:avLst/>
          </a:prstGeom>
        </p:spPr>
      </p:pic>
      <p:grpSp>
        <p:nvGrpSpPr>
          <p:cNvPr id="24" name="Group 23">
            <a:extLst>
              <a:ext uri="{FF2B5EF4-FFF2-40B4-BE49-F238E27FC236}">
                <a16:creationId xmlns:a16="http://schemas.microsoft.com/office/drawing/2014/main" id="{D798EC1B-4EFE-4625-998D-33F56C94C0CC}"/>
              </a:ext>
            </a:extLst>
          </p:cNvPr>
          <p:cNvGrpSpPr/>
          <p:nvPr/>
        </p:nvGrpSpPr>
        <p:grpSpPr>
          <a:xfrm>
            <a:off x="801723" y="4882707"/>
            <a:ext cx="4327849" cy="1321789"/>
            <a:chOff x="801723" y="4882707"/>
            <a:chExt cx="4327849" cy="1321789"/>
          </a:xfrm>
        </p:grpSpPr>
        <p:sp>
          <p:nvSpPr>
            <p:cNvPr id="21" name="Freeform: Shape 20">
              <a:extLst>
                <a:ext uri="{FF2B5EF4-FFF2-40B4-BE49-F238E27FC236}">
                  <a16:creationId xmlns:a16="http://schemas.microsoft.com/office/drawing/2014/main" id="{DAC8E573-C6BF-4952-9FF9-4C45C3AAED06}"/>
                </a:ext>
              </a:extLst>
            </p:cNvPr>
            <p:cNvSpPr/>
            <p:nvPr/>
          </p:nvSpPr>
          <p:spPr>
            <a:xfrm>
              <a:off x="801723" y="4882707"/>
              <a:ext cx="2922477" cy="1321789"/>
            </a:xfrm>
            <a:custGeom>
              <a:avLst/>
              <a:gdLst>
                <a:gd name="connsiteX0" fmla="*/ 0 w 2922477"/>
                <a:gd name="connsiteY0" fmla="*/ 0 h 1321789"/>
                <a:gd name="connsiteX1" fmla="*/ 613720 w 2922477"/>
                <a:gd name="connsiteY1" fmla="*/ 0 h 1321789"/>
                <a:gd name="connsiteX2" fmla="*/ 1256665 w 2922477"/>
                <a:gd name="connsiteY2" fmla="*/ 0 h 1321789"/>
                <a:gd name="connsiteX3" fmla="*/ 1870385 w 2922477"/>
                <a:gd name="connsiteY3" fmla="*/ 0 h 1321789"/>
                <a:gd name="connsiteX4" fmla="*/ 2922477 w 2922477"/>
                <a:gd name="connsiteY4" fmla="*/ 0 h 1321789"/>
                <a:gd name="connsiteX5" fmla="*/ 2922477 w 2922477"/>
                <a:gd name="connsiteY5" fmla="*/ 660895 h 1321789"/>
                <a:gd name="connsiteX6" fmla="*/ 2922477 w 2922477"/>
                <a:gd name="connsiteY6" fmla="*/ 1321789 h 1321789"/>
                <a:gd name="connsiteX7" fmla="*/ 2308757 w 2922477"/>
                <a:gd name="connsiteY7" fmla="*/ 1321789 h 1321789"/>
                <a:gd name="connsiteX8" fmla="*/ 1782711 w 2922477"/>
                <a:gd name="connsiteY8" fmla="*/ 1321789 h 1321789"/>
                <a:gd name="connsiteX9" fmla="*/ 1168991 w 2922477"/>
                <a:gd name="connsiteY9" fmla="*/ 1321789 h 1321789"/>
                <a:gd name="connsiteX10" fmla="*/ 584495 w 2922477"/>
                <a:gd name="connsiteY10" fmla="*/ 1321789 h 1321789"/>
                <a:gd name="connsiteX11" fmla="*/ 0 w 2922477"/>
                <a:gd name="connsiteY11" fmla="*/ 1321789 h 1321789"/>
                <a:gd name="connsiteX12" fmla="*/ 0 w 2922477"/>
                <a:gd name="connsiteY12" fmla="*/ 700548 h 1321789"/>
                <a:gd name="connsiteX13" fmla="*/ 0 w 2922477"/>
                <a:gd name="connsiteY13" fmla="*/ 0 h 132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22477" h="1321789" fill="none" extrusionOk="0">
                  <a:moveTo>
                    <a:pt x="0" y="0"/>
                  </a:moveTo>
                  <a:cubicBezTo>
                    <a:pt x="141318" y="20299"/>
                    <a:pt x="453954" y="11365"/>
                    <a:pt x="613720" y="0"/>
                  </a:cubicBezTo>
                  <a:cubicBezTo>
                    <a:pt x="773486" y="-11365"/>
                    <a:pt x="1060301" y="-3632"/>
                    <a:pt x="1256665" y="0"/>
                  </a:cubicBezTo>
                  <a:cubicBezTo>
                    <a:pt x="1453029" y="3632"/>
                    <a:pt x="1640172" y="1761"/>
                    <a:pt x="1870385" y="0"/>
                  </a:cubicBezTo>
                  <a:cubicBezTo>
                    <a:pt x="2100598" y="-1761"/>
                    <a:pt x="2506128" y="19377"/>
                    <a:pt x="2922477" y="0"/>
                  </a:cubicBezTo>
                  <a:cubicBezTo>
                    <a:pt x="2921751" y="153973"/>
                    <a:pt x="2941661" y="381162"/>
                    <a:pt x="2922477" y="660895"/>
                  </a:cubicBezTo>
                  <a:cubicBezTo>
                    <a:pt x="2903293" y="940629"/>
                    <a:pt x="2928343" y="1175807"/>
                    <a:pt x="2922477" y="1321789"/>
                  </a:cubicBezTo>
                  <a:cubicBezTo>
                    <a:pt x="2704734" y="1350079"/>
                    <a:pt x="2525408" y="1303033"/>
                    <a:pt x="2308757" y="1321789"/>
                  </a:cubicBezTo>
                  <a:cubicBezTo>
                    <a:pt x="2092106" y="1340545"/>
                    <a:pt x="1932880" y="1305983"/>
                    <a:pt x="1782711" y="1321789"/>
                  </a:cubicBezTo>
                  <a:cubicBezTo>
                    <a:pt x="1632542" y="1337595"/>
                    <a:pt x="1356502" y="1295207"/>
                    <a:pt x="1168991" y="1321789"/>
                  </a:cubicBezTo>
                  <a:cubicBezTo>
                    <a:pt x="981480" y="1348371"/>
                    <a:pt x="723032" y="1304826"/>
                    <a:pt x="584495" y="1321789"/>
                  </a:cubicBezTo>
                  <a:cubicBezTo>
                    <a:pt x="445958" y="1338752"/>
                    <a:pt x="200749" y="1345107"/>
                    <a:pt x="0" y="1321789"/>
                  </a:cubicBezTo>
                  <a:cubicBezTo>
                    <a:pt x="-3485" y="1129574"/>
                    <a:pt x="-23141" y="858781"/>
                    <a:pt x="0" y="700548"/>
                  </a:cubicBezTo>
                  <a:cubicBezTo>
                    <a:pt x="23141" y="542315"/>
                    <a:pt x="-16212" y="295835"/>
                    <a:pt x="0" y="0"/>
                  </a:cubicBezTo>
                  <a:close/>
                </a:path>
                <a:path w="2922477" h="1321789" stroke="0" extrusionOk="0">
                  <a:moveTo>
                    <a:pt x="0" y="0"/>
                  </a:moveTo>
                  <a:cubicBezTo>
                    <a:pt x="247421" y="10891"/>
                    <a:pt x="405097" y="19029"/>
                    <a:pt x="642945" y="0"/>
                  </a:cubicBezTo>
                  <a:cubicBezTo>
                    <a:pt x="880794" y="-19029"/>
                    <a:pt x="1051849" y="-23452"/>
                    <a:pt x="1168991" y="0"/>
                  </a:cubicBezTo>
                  <a:cubicBezTo>
                    <a:pt x="1286133" y="23452"/>
                    <a:pt x="1505018" y="-10890"/>
                    <a:pt x="1753486" y="0"/>
                  </a:cubicBezTo>
                  <a:cubicBezTo>
                    <a:pt x="2001954" y="10890"/>
                    <a:pt x="2163456" y="6950"/>
                    <a:pt x="2337982" y="0"/>
                  </a:cubicBezTo>
                  <a:cubicBezTo>
                    <a:pt x="2512508" y="-6950"/>
                    <a:pt x="2731603" y="-24263"/>
                    <a:pt x="2922477" y="0"/>
                  </a:cubicBezTo>
                  <a:cubicBezTo>
                    <a:pt x="2941054" y="199862"/>
                    <a:pt x="2912044" y="475701"/>
                    <a:pt x="2922477" y="621241"/>
                  </a:cubicBezTo>
                  <a:cubicBezTo>
                    <a:pt x="2932910" y="766781"/>
                    <a:pt x="2942139" y="1157567"/>
                    <a:pt x="2922477" y="1321789"/>
                  </a:cubicBezTo>
                  <a:cubicBezTo>
                    <a:pt x="2772115" y="1319709"/>
                    <a:pt x="2608275" y="1303487"/>
                    <a:pt x="2396431" y="1321789"/>
                  </a:cubicBezTo>
                  <a:cubicBezTo>
                    <a:pt x="2184587" y="1340091"/>
                    <a:pt x="2047522" y="1341278"/>
                    <a:pt x="1753486" y="1321789"/>
                  </a:cubicBezTo>
                  <a:cubicBezTo>
                    <a:pt x="1459450" y="1302300"/>
                    <a:pt x="1397252" y="1317450"/>
                    <a:pt x="1198216" y="1321789"/>
                  </a:cubicBezTo>
                  <a:cubicBezTo>
                    <a:pt x="999180" y="1326129"/>
                    <a:pt x="802604" y="1338741"/>
                    <a:pt x="672170" y="1321789"/>
                  </a:cubicBezTo>
                  <a:cubicBezTo>
                    <a:pt x="541736" y="1304837"/>
                    <a:pt x="160375" y="1300391"/>
                    <a:pt x="0" y="1321789"/>
                  </a:cubicBezTo>
                  <a:cubicBezTo>
                    <a:pt x="-20383" y="1100177"/>
                    <a:pt x="-4963" y="953999"/>
                    <a:pt x="0" y="647677"/>
                  </a:cubicBezTo>
                  <a:cubicBezTo>
                    <a:pt x="4963" y="341355"/>
                    <a:pt x="-28411" y="209471"/>
                    <a:pt x="0" y="0"/>
                  </a:cubicBezTo>
                  <a:close/>
                </a:path>
              </a:pathLst>
            </a:custGeom>
            <a:ln>
              <a:solidFill>
                <a:srgbClr val="356D3C"/>
              </a:solidFill>
              <a:extLst>
                <a:ext uri="{C807C97D-BFC1-408E-A445-0C87EB9F89A2}">
                  <ask:lineSketchStyleProps xmlns:ask="http://schemas.microsoft.com/office/drawing/2018/sketchyshapes" sd="957148064">
                    <a:custGeom>
                      <a:avLst/>
                      <a:gdLst>
                        <a:gd name="connsiteX0" fmla="*/ 0 w 2922477"/>
                        <a:gd name="connsiteY0" fmla="*/ 0 h 1321789"/>
                        <a:gd name="connsiteX1" fmla="*/ 2922477 w 2922477"/>
                        <a:gd name="connsiteY1" fmla="*/ 0 h 1321789"/>
                        <a:gd name="connsiteX2" fmla="*/ 2922477 w 2922477"/>
                        <a:gd name="connsiteY2" fmla="*/ 1321789 h 1321789"/>
                        <a:gd name="connsiteX3" fmla="*/ 0 w 2922477"/>
                        <a:gd name="connsiteY3" fmla="*/ 1321789 h 1321789"/>
                        <a:gd name="connsiteX4" fmla="*/ 0 w 2922477"/>
                        <a:gd name="connsiteY4" fmla="*/ 0 h 132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477" h="1321789">
                          <a:moveTo>
                            <a:pt x="0" y="0"/>
                          </a:moveTo>
                          <a:lnTo>
                            <a:pt x="2922477" y="0"/>
                          </a:lnTo>
                          <a:lnTo>
                            <a:pt x="2922477" y="1321789"/>
                          </a:lnTo>
                          <a:lnTo>
                            <a:pt x="0" y="1321789"/>
                          </a:lnTo>
                          <a:lnTo>
                            <a:pt x="0" y="0"/>
                          </a:lnTo>
                          <a:close/>
                        </a:path>
                      </a:pathLst>
                    </a:custGeom>
                    <ask:type>
                      <ask:lineSketchFreehand/>
                    </ask:type>
                  </ask:lineSketchStyleProps>
                </a:ext>
              </a:extLst>
            </a:ln>
          </p:spPr>
          <p:style>
            <a:lnRef idx="2">
              <a:schemeClr val="lt1">
                <a:hueOff val="0"/>
                <a:satOff val="0"/>
                <a:lumOff val="0"/>
                <a:alphaOff val="0"/>
              </a:schemeClr>
            </a:lnRef>
            <a:fillRef idx="1">
              <a:schemeClr val="accent5">
                <a:hueOff val="-4949793"/>
                <a:satOff val="-5172"/>
                <a:lumOff val="1176"/>
                <a:alphaOff val="0"/>
              </a:schemeClr>
            </a:fillRef>
            <a:effectRef idx="0">
              <a:schemeClr val="accent5">
                <a:hueOff val="-4949793"/>
                <a:satOff val="-5172"/>
                <a:lumOff val="1176"/>
                <a:alphaOff val="0"/>
              </a:schemeClr>
            </a:effectRef>
            <a:fontRef idx="minor">
              <a:schemeClr val="lt1"/>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Strengthens behavior</a:t>
              </a:r>
            </a:p>
          </p:txBody>
        </p:sp>
        <p:pic>
          <p:nvPicPr>
            <p:cNvPr id="13" name="Picture 12">
              <a:extLst>
                <a:ext uri="{FF2B5EF4-FFF2-40B4-BE49-F238E27FC236}">
                  <a16:creationId xmlns:a16="http://schemas.microsoft.com/office/drawing/2014/main" id="{190210C2-8014-4BB0-9D86-E65DE72F36A3}"/>
                </a:ext>
              </a:extLst>
            </p:cNvPr>
            <p:cNvPicPr>
              <a:picLocks/>
            </p:cNvPicPr>
            <p:nvPr/>
          </p:nvPicPr>
          <p:blipFill>
            <a:blip r:embed="rId12"/>
            <a:stretch>
              <a:fillRect/>
            </a:stretch>
          </p:blipFill>
          <p:spPr>
            <a:xfrm>
              <a:off x="3861551" y="4909590"/>
              <a:ext cx="1268021" cy="1268021"/>
            </a:xfrm>
            <a:prstGeom prst="rect">
              <a:avLst/>
            </a:prstGeom>
          </p:spPr>
        </p:pic>
      </p:grpSp>
    </p:spTree>
    <p:extLst>
      <p:ext uri="{BB962C8B-B14F-4D97-AF65-F5344CB8AC3E}">
        <p14:creationId xmlns:p14="http://schemas.microsoft.com/office/powerpoint/2010/main" val="1817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DC71-D1AA-4353-AFEE-1A6B47CBDBE5}"/>
              </a:ext>
            </a:extLst>
          </p:cNvPr>
          <p:cNvSpPr>
            <a:spLocks noGrp="1"/>
          </p:cNvSpPr>
          <p:nvPr>
            <p:ph type="title"/>
          </p:nvPr>
        </p:nvSpPr>
        <p:spPr/>
        <p:txBody>
          <a:bodyPr/>
          <a:lstStyle/>
          <a:p>
            <a:r>
              <a:rPr lang="en-US"/>
              <a:t>What is reinforcement?</a:t>
            </a:r>
          </a:p>
        </p:txBody>
      </p:sp>
      <p:graphicFrame>
        <p:nvGraphicFramePr>
          <p:cNvPr id="6" name="Diagram 5">
            <a:extLst>
              <a:ext uri="{FF2B5EF4-FFF2-40B4-BE49-F238E27FC236}">
                <a16:creationId xmlns:a16="http://schemas.microsoft.com/office/drawing/2014/main" id="{CDCD34D0-C98C-4DEC-903D-01CB6C2E2F8D}"/>
              </a:ext>
            </a:extLst>
          </p:cNvPr>
          <p:cNvGraphicFramePr/>
          <p:nvPr>
            <p:extLst>
              <p:ext uri="{D42A27DB-BD31-4B8C-83A1-F6EECF244321}">
                <p14:modId xmlns:p14="http://schemas.microsoft.com/office/powerpoint/2010/main" val="3252633038"/>
              </p:ext>
            </p:extLst>
          </p:nvPr>
        </p:nvGraphicFramePr>
        <p:xfrm>
          <a:off x="2293424" y="1859825"/>
          <a:ext cx="6837808" cy="4097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peech Bubble: Oval 6">
            <a:extLst>
              <a:ext uri="{FF2B5EF4-FFF2-40B4-BE49-F238E27FC236}">
                <a16:creationId xmlns:a16="http://schemas.microsoft.com/office/drawing/2014/main" id="{04ADA79E-145C-42F9-ABBF-6205D3BAC543}"/>
              </a:ext>
            </a:extLst>
          </p:cNvPr>
          <p:cNvSpPr/>
          <p:nvPr/>
        </p:nvSpPr>
        <p:spPr>
          <a:xfrm>
            <a:off x="8641628" y="2988092"/>
            <a:ext cx="3028908" cy="2171165"/>
          </a:xfrm>
          <a:prstGeom prst="wedgeEllipseCallout">
            <a:avLst>
              <a:gd name="adj1" fmla="val -60142"/>
              <a:gd name="adj2" fmla="val 353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ALERT</a:t>
            </a:r>
          </a:p>
          <a:p>
            <a:pPr algn="ctr"/>
            <a:r>
              <a:rPr lang="en-US" sz="2000">
                <a:solidFill>
                  <a:schemeClr val="tx1"/>
                </a:solidFill>
              </a:rPr>
              <a:t>Negative reinforcement is not punishment</a:t>
            </a:r>
          </a:p>
        </p:txBody>
      </p:sp>
    </p:spTree>
    <p:extLst>
      <p:ext uri="{BB962C8B-B14F-4D97-AF65-F5344CB8AC3E}">
        <p14:creationId xmlns:p14="http://schemas.microsoft.com/office/powerpoint/2010/main" val="4782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BCC408-50CF-44E2-AD14-7FCEFA1FAEA0}"/>
              </a:ext>
            </a:extLst>
          </p:cNvPr>
          <p:cNvSpPr/>
          <p:nvPr/>
        </p:nvSpPr>
        <p:spPr>
          <a:xfrm>
            <a:off x="1689100" y="2602393"/>
            <a:ext cx="6057900" cy="482600"/>
          </a:xfrm>
          <a:prstGeom prst="rect">
            <a:avLst/>
          </a:prstGeom>
          <a:solidFill>
            <a:srgbClr val="FFF100">
              <a:alpha val="23922"/>
            </a:srgbClr>
          </a:solidFill>
          <a:ln>
            <a:solidFill>
              <a:srgbClr val="FFF100">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What’s in a ticket?</a:t>
            </a:r>
          </a:p>
        </p:txBody>
      </p:sp>
      <p:sp>
        <p:nvSpPr>
          <p:cNvPr id="3" name="Content Placeholder 2">
            <a:extLst>
              <a:ext uri="{FF2B5EF4-FFF2-40B4-BE49-F238E27FC236}">
                <a16:creationId xmlns:a16="http://schemas.microsoft.com/office/drawing/2014/main" id="{C03E583A-8A46-4C39-8F2F-CD8C39B474A1}"/>
              </a:ext>
            </a:extLst>
          </p:cNvPr>
          <p:cNvSpPr>
            <a:spLocks noGrp="1"/>
          </p:cNvSpPr>
          <p:nvPr>
            <p:ph idx="1"/>
          </p:nvPr>
        </p:nvSpPr>
        <p:spPr>
          <a:xfrm>
            <a:off x="838200" y="1825625"/>
            <a:ext cx="7035800" cy="1938993"/>
          </a:xfrm>
        </p:spPr>
        <p:txBody>
          <a:bodyPr/>
          <a:lstStyle/>
          <a:p>
            <a:r>
              <a:rPr lang="en-US"/>
              <a:t>“An object awarded contingent on appropriate behavior and that serves as the medium of exchange for…reinforcers”</a:t>
            </a:r>
          </a:p>
          <a:p>
            <a:pPr marL="0" indent="0" algn="r">
              <a:buNone/>
            </a:pPr>
            <a:r>
              <a:rPr lang="en-US" sz="2800"/>
              <a:t>-Cooper, Heron, &amp; </a:t>
            </a:r>
            <a:r>
              <a:rPr lang="en-US" sz="2800" err="1"/>
              <a:t>Heward</a:t>
            </a:r>
            <a:r>
              <a:rPr lang="en-US" sz="2800"/>
              <a:t> (2020)</a:t>
            </a:r>
          </a:p>
          <a:p>
            <a:pPr marL="0" indent="0">
              <a:buNone/>
            </a:pPr>
            <a:endParaRPr lang="en-US"/>
          </a:p>
        </p:txBody>
      </p:sp>
      <p:pic>
        <p:nvPicPr>
          <p:cNvPr id="4" name="Picture 3" title="Elementary ticket sample">
            <a:extLst>
              <a:ext uri="{FF2B5EF4-FFF2-40B4-BE49-F238E27FC236}">
                <a16:creationId xmlns:a16="http://schemas.microsoft.com/office/drawing/2014/main" id="{C21FF13F-3672-45F2-90FF-C8F33E78D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14257" y="1823980"/>
            <a:ext cx="3139543" cy="1662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91DD8BE-52D0-4C3D-A1F0-9584F6A20915}"/>
              </a:ext>
            </a:extLst>
          </p:cNvPr>
          <p:cNvSpPr txBox="1"/>
          <p:nvPr/>
        </p:nvSpPr>
        <p:spPr>
          <a:xfrm>
            <a:off x="1468144" y="4202963"/>
            <a:ext cx="9255711" cy="1938992"/>
          </a:xfrm>
          <a:prstGeom prst="rect">
            <a:avLst/>
          </a:prstGeom>
          <a:solidFill>
            <a:schemeClr val="accent5">
              <a:alpha val="87843"/>
            </a:schemeClr>
          </a:solidFill>
        </p:spPr>
        <p:txBody>
          <a:bodyPr wrap="square">
            <a:spAutoFit/>
          </a:bodyPr>
          <a:lstStyle/>
          <a:p>
            <a:pPr algn="ctr"/>
            <a:r>
              <a:rPr lang="en-US" sz="4000">
                <a:solidFill>
                  <a:schemeClr val="bg1">
                    <a:lumMod val="95000"/>
                  </a:schemeClr>
                </a:solidFill>
              </a:rPr>
              <a:t>Tickets are a tool for</a:t>
            </a:r>
          </a:p>
          <a:p>
            <a:pPr algn="ctr"/>
            <a:r>
              <a:rPr lang="en-US" sz="4000" b="1" u="sng">
                <a:solidFill>
                  <a:schemeClr val="bg1">
                    <a:lumMod val="95000"/>
                  </a:schemeClr>
                </a:solidFill>
              </a:rPr>
              <a:t>communicating</a:t>
            </a:r>
            <a:br>
              <a:rPr lang="en-US" sz="4000" b="1">
                <a:solidFill>
                  <a:schemeClr val="bg1">
                    <a:lumMod val="95000"/>
                  </a:schemeClr>
                </a:solidFill>
              </a:rPr>
            </a:br>
            <a:r>
              <a:rPr lang="en-US" sz="4000">
                <a:solidFill>
                  <a:schemeClr val="bg1">
                    <a:lumMod val="95000"/>
                  </a:schemeClr>
                </a:solidFill>
              </a:rPr>
              <a:t>successful use of a behavior</a:t>
            </a:r>
          </a:p>
        </p:txBody>
      </p:sp>
    </p:spTree>
    <p:extLst>
      <p:ext uri="{BB962C8B-B14F-4D97-AF65-F5344CB8AC3E}">
        <p14:creationId xmlns:p14="http://schemas.microsoft.com/office/powerpoint/2010/main" val="30223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BE537B-21D9-4CC6-B6CA-EADCBF1CC32D}"/>
              </a:ext>
            </a:extLst>
          </p:cNvPr>
          <p:cNvSpPr/>
          <p:nvPr/>
        </p:nvSpPr>
        <p:spPr>
          <a:xfrm>
            <a:off x="1749729" y="1859339"/>
            <a:ext cx="8692572" cy="3139321"/>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chemeClr val="accent5"/>
                </a:solidFill>
              </a:rPr>
              <a:t>Tips for using tickets</a:t>
            </a:r>
            <a:br>
              <a:rPr lang="en-US" sz="6600" b="1">
                <a:ln w="10160">
                  <a:solidFill>
                    <a:schemeClr val="accent5"/>
                  </a:solidFill>
                  <a:prstDash val="solid"/>
                </a:ln>
                <a:solidFill>
                  <a:schemeClr val="accent5"/>
                </a:solidFill>
              </a:rPr>
            </a:br>
            <a:r>
              <a:rPr lang="en-US" sz="6600" b="1">
                <a:ln w="10160">
                  <a:solidFill>
                    <a:schemeClr val="accent5"/>
                  </a:solidFill>
                  <a:prstDash val="solid"/>
                </a:ln>
                <a:solidFill>
                  <a:schemeClr val="accent5"/>
                </a:solidFill>
              </a:rPr>
              <a:t>to communicate</a:t>
            </a:r>
            <a:br>
              <a:rPr lang="en-US" sz="6600" b="1">
                <a:ln w="10160">
                  <a:solidFill>
                    <a:schemeClr val="accent5"/>
                  </a:solidFill>
                  <a:prstDash val="solid"/>
                </a:ln>
                <a:solidFill>
                  <a:schemeClr val="accent5"/>
                </a:solidFill>
              </a:rPr>
            </a:br>
            <a:r>
              <a:rPr lang="en-US" sz="6600" b="1">
                <a:ln w="10160">
                  <a:solidFill>
                    <a:schemeClr val="accent5"/>
                  </a:solidFill>
                  <a:prstDash val="solid"/>
                </a:ln>
                <a:solidFill>
                  <a:schemeClr val="accent5"/>
                </a:solidFill>
              </a:rPr>
              <a:t>effectively</a:t>
            </a:r>
            <a:endParaRPr lang="en-US" sz="6600" b="1" cap="none" spc="0">
              <a:ln w="10160">
                <a:solidFill>
                  <a:schemeClr val="accent5"/>
                </a:solidFill>
                <a:prstDash val="solid"/>
              </a:ln>
              <a:solidFill>
                <a:schemeClr val="accent5"/>
              </a:solidFill>
            </a:endParaRPr>
          </a:p>
        </p:txBody>
      </p:sp>
    </p:spTree>
    <p:extLst>
      <p:ext uri="{BB962C8B-B14F-4D97-AF65-F5344CB8AC3E}">
        <p14:creationId xmlns:p14="http://schemas.microsoft.com/office/powerpoint/2010/main" val="3124463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Ticket tips…</a:t>
            </a:r>
          </a:p>
        </p:txBody>
      </p:sp>
      <p:sp>
        <p:nvSpPr>
          <p:cNvPr id="7" name="Content Placeholder 6">
            <a:extLst>
              <a:ext uri="{FF2B5EF4-FFF2-40B4-BE49-F238E27FC236}">
                <a16:creationId xmlns:a16="http://schemas.microsoft.com/office/drawing/2014/main" id="{57DDF7C2-D33E-48DC-BA09-D8B51A2D3CD8}"/>
              </a:ext>
            </a:extLst>
          </p:cNvPr>
          <p:cNvSpPr>
            <a:spLocks noGrp="1"/>
          </p:cNvSpPr>
          <p:nvPr>
            <p:ph idx="1"/>
          </p:nvPr>
        </p:nvSpPr>
        <p:spPr>
          <a:xfrm>
            <a:off x="838200" y="1825625"/>
            <a:ext cx="4622800" cy="4003674"/>
          </a:xfrm>
        </p:spPr>
        <p:txBody>
          <a:bodyPr anchor="t">
            <a:normAutofit/>
          </a:bodyPr>
          <a:lstStyle/>
          <a:p>
            <a:r>
              <a:rPr lang="en-US" sz="3600"/>
              <a:t>Teach expectations</a:t>
            </a:r>
          </a:p>
          <a:p>
            <a:r>
              <a:rPr lang="en-US" sz="3600"/>
              <a:t>Reinforce behaviors when students meet expectations</a:t>
            </a:r>
          </a:p>
        </p:txBody>
      </p:sp>
      <p:pic>
        <p:nvPicPr>
          <p:cNvPr id="8" name="Picture 7">
            <a:extLst>
              <a:ext uri="{FF2B5EF4-FFF2-40B4-BE49-F238E27FC236}">
                <a16:creationId xmlns:a16="http://schemas.microsoft.com/office/drawing/2014/main" id="{78AD2099-18F0-44DD-9468-B991B0934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285" y="1436914"/>
            <a:ext cx="5856515" cy="4392385"/>
          </a:xfrm>
          <a:prstGeom prst="rect">
            <a:avLst/>
          </a:prstGeom>
          <a:ln>
            <a:solidFill>
              <a:schemeClr val="tx1"/>
            </a:solidFill>
          </a:ln>
        </p:spPr>
      </p:pic>
    </p:spTree>
    <p:extLst>
      <p:ext uri="{BB962C8B-B14F-4D97-AF65-F5344CB8AC3E}">
        <p14:creationId xmlns:p14="http://schemas.microsoft.com/office/powerpoint/2010/main" val="937317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Ticket tips…</a:t>
            </a:r>
          </a:p>
        </p:txBody>
      </p:sp>
      <p:sp>
        <p:nvSpPr>
          <p:cNvPr id="7" name="Content Placeholder 6">
            <a:extLst>
              <a:ext uri="{FF2B5EF4-FFF2-40B4-BE49-F238E27FC236}">
                <a16:creationId xmlns:a16="http://schemas.microsoft.com/office/drawing/2014/main" id="{57DDF7C2-D33E-48DC-BA09-D8B51A2D3CD8}"/>
              </a:ext>
            </a:extLst>
          </p:cNvPr>
          <p:cNvSpPr>
            <a:spLocks noGrp="1"/>
          </p:cNvSpPr>
          <p:nvPr>
            <p:ph idx="1"/>
          </p:nvPr>
        </p:nvSpPr>
        <p:spPr>
          <a:xfrm>
            <a:off x="838200" y="1825625"/>
            <a:ext cx="10515600" cy="650875"/>
          </a:xfrm>
        </p:spPr>
        <p:txBody>
          <a:bodyPr anchor="t">
            <a:normAutofit/>
          </a:bodyPr>
          <a:lstStyle/>
          <a:p>
            <a:r>
              <a:rPr lang="en-US" sz="3600"/>
              <a:t>Pair tickets with behavior-specific praise</a:t>
            </a:r>
          </a:p>
        </p:txBody>
      </p:sp>
      <p:sp>
        <p:nvSpPr>
          <p:cNvPr id="5" name="Content Placeholder 5">
            <a:extLst>
              <a:ext uri="{FF2B5EF4-FFF2-40B4-BE49-F238E27FC236}">
                <a16:creationId xmlns:a16="http://schemas.microsoft.com/office/drawing/2014/main" id="{F4893902-459F-45C6-8AEA-ED413DE1401C}"/>
              </a:ext>
            </a:extLst>
          </p:cNvPr>
          <p:cNvSpPr txBox="1">
            <a:spLocks/>
          </p:cNvSpPr>
          <p:nvPr/>
        </p:nvSpPr>
        <p:spPr>
          <a:xfrm>
            <a:off x="838200" y="2674938"/>
            <a:ext cx="10515600" cy="1747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303336"/>
                </a:solidFill>
              </a:rPr>
              <a:t>Behavior-specific praise: </a:t>
            </a:r>
            <a:r>
              <a:rPr lang="en-US" sz="3200">
                <a:solidFill>
                  <a:srgbClr val="303336"/>
                </a:solidFill>
              </a:rPr>
              <a:t>praise statements that include reference to the specific behavior for which the student is being recognized</a:t>
            </a:r>
          </a:p>
          <a:p>
            <a:pPr marL="0" indent="0" algn="r">
              <a:buNone/>
            </a:pPr>
            <a:r>
              <a:rPr lang="en-US" sz="1600"/>
              <a:t>(Brophy, 1981; Sutherland, </a:t>
            </a:r>
            <a:r>
              <a:rPr lang="en-US" sz="1600" err="1"/>
              <a:t>Wehby</a:t>
            </a:r>
            <a:r>
              <a:rPr lang="en-US" sz="1600"/>
              <a:t>, &amp; Copeland, 2000)</a:t>
            </a:r>
            <a:endParaRPr lang="en-US" sz="1600">
              <a:solidFill>
                <a:srgbClr val="303336"/>
              </a:solidFill>
            </a:endParaRPr>
          </a:p>
          <a:p>
            <a:pPr marL="0" indent="0" algn="r">
              <a:buFont typeface="Arial" panose="020B0604020202020204" pitchFamily="34" charset="0"/>
              <a:buNone/>
            </a:pPr>
            <a:endParaRPr lang="en-US" sz="3200"/>
          </a:p>
        </p:txBody>
      </p:sp>
      <p:sp>
        <p:nvSpPr>
          <p:cNvPr id="10" name="Content Placeholder 6">
            <a:extLst>
              <a:ext uri="{FF2B5EF4-FFF2-40B4-BE49-F238E27FC236}">
                <a16:creationId xmlns:a16="http://schemas.microsoft.com/office/drawing/2014/main" id="{526E2027-FD37-48A0-BB33-CE63CC6B0A6A}"/>
              </a:ext>
            </a:extLst>
          </p:cNvPr>
          <p:cNvSpPr txBox="1">
            <a:spLocks/>
          </p:cNvSpPr>
          <p:nvPr/>
        </p:nvSpPr>
        <p:spPr>
          <a:xfrm>
            <a:off x="838200" y="4622801"/>
            <a:ext cx="8001000" cy="11080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Use as near to the occurrence of the behavior as possible</a:t>
            </a:r>
          </a:p>
        </p:txBody>
      </p:sp>
    </p:spTree>
    <p:extLst>
      <p:ext uri="{BB962C8B-B14F-4D97-AF65-F5344CB8AC3E}">
        <p14:creationId xmlns:p14="http://schemas.microsoft.com/office/powerpoint/2010/main" val="39468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Ticket tips…</a:t>
            </a:r>
          </a:p>
        </p:txBody>
      </p:sp>
      <p:sp>
        <p:nvSpPr>
          <p:cNvPr id="7" name="Content Placeholder 6">
            <a:extLst>
              <a:ext uri="{FF2B5EF4-FFF2-40B4-BE49-F238E27FC236}">
                <a16:creationId xmlns:a16="http://schemas.microsoft.com/office/drawing/2014/main" id="{57DDF7C2-D33E-48DC-BA09-D8B51A2D3CD8}"/>
              </a:ext>
            </a:extLst>
          </p:cNvPr>
          <p:cNvSpPr>
            <a:spLocks noGrp="1"/>
          </p:cNvSpPr>
          <p:nvPr>
            <p:ph idx="1"/>
          </p:nvPr>
        </p:nvSpPr>
        <p:spPr>
          <a:xfrm>
            <a:off x="838200" y="1825625"/>
            <a:ext cx="5384800" cy="4351338"/>
          </a:xfrm>
        </p:spPr>
        <p:txBody>
          <a:bodyPr/>
          <a:lstStyle/>
          <a:p>
            <a:r>
              <a:rPr lang="en-US"/>
              <a:t>Offer a variety of opportunities for students to exchange tickets</a:t>
            </a:r>
          </a:p>
          <a:p>
            <a:r>
              <a:rPr lang="en-US"/>
              <a:t>Consider mapping opportunities onto a function matrix to ensure all possible functions are considered</a:t>
            </a:r>
          </a:p>
        </p:txBody>
      </p:sp>
      <p:pic>
        <p:nvPicPr>
          <p:cNvPr id="4" name="Picture 3" descr="Graphical user interface&#10;&#10;Description automatically generated">
            <a:extLst>
              <a:ext uri="{FF2B5EF4-FFF2-40B4-BE49-F238E27FC236}">
                <a16:creationId xmlns:a16="http://schemas.microsoft.com/office/drawing/2014/main" id="{F9438FAD-C6C7-4734-9D91-1F3DA4F87B3C}"/>
              </a:ext>
            </a:extLst>
          </p:cNvPr>
          <p:cNvPicPr>
            <a:picLocks noChangeAspect="1"/>
          </p:cNvPicPr>
          <p:nvPr/>
        </p:nvPicPr>
        <p:blipFill>
          <a:blip r:embed="rId2"/>
          <a:stretch>
            <a:fillRect/>
          </a:stretch>
        </p:blipFill>
        <p:spPr>
          <a:xfrm>
            <a:off x="6548555" y="193932"/>
            <a:ext cx="5444889" cy="6470136"/>
          </a:xfrm>
          <a:prstGeom prst="rect">
            <a:avLst/>
          </a:prstGeom>
        </p:spPr>
      </p:pic>
    </p:spTree>
    <p:extLst>
      <p:ext uri="{BB962C8B-B14F-4D97-AF65-F5344CB8AC3E}">
        <p14:creationId xmlns:p14="http://schemas.microsoft.com/office/powerpoint/2010/main" val="375154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61CCFC-78AF-449E-9CA3-80926F83811B}"/>
              </a:ext>
            </a:extLst>
          </p:cNvPr>
          <p:cNvPicPr>
            <a:picLocks noChangeAspect="1"/>
          </p:cNvPicPr>
          <p:nvPr/>
        </p:nvPicPr>
        <p:blipFill rotWithShape="1">
          <a:blip r:embed="rId2"/>
          <a:srcRect l="10939" r="-203"/>
          <a:stretch/>
        </p:blipFill>
        <p:spPr>
          <a:xfrm>
            <a:off x="0" y="324772"/>
            <a:ext cx="10134600" cy="6445348"/>
          </a:xfrm>
          <a:prstGeom prst="rect">
            <a:avLst/>
          </a:prstGeom>
          <a:noFill/>
        </p:spPr>
      </p:pic>
      <p:sp>
        <p:nvSpPr>
          <p:cNvPr id="8" name="Title 1">
            <a:extLst>
              <a:ext uri="{FF2B5EF4-FFF2-40B4-BE49-F238E27FC236}">
                <a16:creationId xmlns:a16="http://schemas.microsoft.com/office/drawing/2014/main" id="{E317D739-6803-4D45-B031-B736354F9137}"/>
              </a:ext>
            </a:extLst>
          </p:cNvPr>
          <p:cNvSpPr txBox="1">
            <a:spLocks/>
          </p:cNvSpPr>
          <p:nvPr/>
        </p:nvSpPr>
        <p:spPr>
          <a:xfrm>
            <a:off x="6781573" y="87880"/>
            <a:ext cx="5168900" cy="727170"/>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rgbClr val="37B34A">
                    <a:lumMod val="75000"/>
                  </a:srgbClr>
                </a:solidFill>
                <a:effectLst/>
                <a:uLnTx/>
                <a:uFillTx/>
                <a:latin typeface="Arial" panose="020B0604020202020204"/>
                <a:ea typeface="+mj-ea"/>
                <a:cs typeface="+mj-cs"/>
              </a:rPr>
              <a:t>Where is everyone?</a:t>
            </a:r>
          </a:p>
        </p:txBody>
      </p:sp>
      <p:sp>
        <p:nvSpPr>
          <p:cNvPr id="9" name="TextBox 8">
            <a:extLst>
              <a:ext uri="{FF2B5EF4-FFF2-40B4-BE49-F238E27FC236}">
                <a16:creationId xmlns:a16="http://schemas.microsoft.com/office/drawing/2014/main" id="{C1982D8A-F8C1-492C-BB81-94C235839E50}"/>
              </a:ext>
            </a:extLst>
          </p:cNvPr>
          <p:cNvSpPr txBox="1"/>
          <p:nvPr/>
        </p:nvSpPr>
        <p:spPr>
          <a:xfrm>
            <a:off x="9804173" y="1595331"/>
            <a:ext cx="8258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Other:</a:t>
            </a:r>
          </a:p>
        </p:txBody>
      </p:sp>
      <p:sp>
        <p:nvSpPr>
          <p:cNvPr id="10" name="Rectangle 9">
            <a:extLst>
              <a:ext uri="{FF2B5EF4-FFF2-40B4-BE49-F238E27FC236}">
                <a16:creationId xmlns:a16="http://schemas.microsoft.com/office/drawing/2014/main" id="{C69921C8-64FF-4643-B05A-04260DD212E8}"/>
              </a:ext>
            </a:extLst>
          </p:cNvPr>
          <p:cNvSpPr/>
          <p:nvPr/>
        </p:nvSpPr>
        <p:spPr>
          <a:xfrm>
            <a:off x="9891258" y="1996051"/>
            <a:ext cx="2146300" cy="3593068"/>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6982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5C76B-81A5-46FB-BE4D-B89CB5C452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8865" y="47558"/>
            <a:ext cx="9782581" cy="6810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4329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Ticket tips…</a:t>
            </a:r>
          </a:p>
        </p:txBody>
      </p:sp>
      <p:sp>
        <p:nvSpPr>
          <p:cNvPr id="4" name="Content Placeholder 3">
            <a:extLst>
              <a:ext uri="{FF2B5EF4-FFF2-40B4-BE49-F238E27FC236}">
                <a16:creationId xmlns:a16="http://schemas.microsoft.com/office/drawing/2014/main" id="{0A3A73FE-A982-4F5C-ADF5-683B00091FAB}"/>
              </a:ext>
            </a:extLst>
          </p:cNvPr>
          <p:cNvSpPr>
            <a:spLocks noGrp="1"/>
          </p:cNvSpPr>
          <p:nvPr>
            <p:ph idx="1"/>
          </p:nvPr>
        </p:nvSpPr>
        <p:spPr/>
        <p:txBody>
          <a:bodyPr>
            <a:normAutofit fontScale="92500" lnSpcReduction="20000"/>
          </a:bodyPr>
          <a:lstStyle/>
          <a:p>
            <a:pPr marL="0" indent="0">
              <a:buNone/>
            </a:pPr>
            <a:r>
              <a:rPr lang="en-US" b="1"/>
              <a:t>How often should I be giving tickets?</a:t>
            </a:r>
          </a:p>
          <a:p>
            <a:r>
              <a:rPr lang="en-US"/>
              <a:t>4:1 positive to negative feedback ratio</a:t>
            </a:r>
          </a:p>
          <a:p>
            <a:r>
              <a:rPr lang="en-US"/>
              <a:t>Tickets should be given sporadically so students do not “expect” to get a ticket for meeting expectations</a:t>
            </a:r>
          </a:p>
          <a:p>
            <a:endParaRPr lang="en-US" sz="2400"/>
          </a:p>
          <a:p>
            <a:endParaRPr lang="en-US" sz="2400"/>
          </a:p>
          <a:p>
            <a:endParaRPr lang="en-US"/>
          </a:p>
          <a:p>
            <a:endParaRPr lang="en-US"/>
          </a:p>
          <a:p>
            <a:r>
              <a:rPr lang="en-US"/>
              <a:t>Feedback can be verbal or nonverbal responses contingent on behavior. Feedback is more than a reinforcer or punisher; it is a powerful tool to guide future behavior and learning.</a:t>
            </a:r>
          </a:p>
          <a:p>
            <a:pPr marL="0" indent="0" algn="r">
              <a:buNone/>
            </a:pPr>
            <a:r>
              <a:rPr lang="en-US" sz="1800">
                <a:solidFill>
                  <a:schemeClr val="bg1">
                    <a:lumMod val="50000"/>
                  </a:schemeClr>
                </a:solidFill>
              </a:rPr>
              <a:t>Malott, 2008</a:t>
            </a:r>
          </a:p>
        </p:txBody>
      </p:sp>
      <p:grpSp>
        <p:nvGrpSpPr>
          <p:cNvPr id="5" name="Group 4">
            <a:extLst>
              <a:ext uri="{FF2B5EF4-FFF2-40B4-BE49-F238E27FC236}">
                <a16:creationId xmlns:a16="http://schemas.microsoft.com/office/drawing/2014/main" id="{D01A09BE-B1A5-492D-95FE-14E756808E2E}"/>
              </a:ext>
            </a:extLst>
          </p:cNvPr>
          <p:cNvGrpSpPr/>
          <p:nvPr/>
        </p:nvGrpSpPr>
        <p:grpSpPr>
          <a:xfrm>
            <a:off x="1235826" y="3429000"/>
            <a:ext cx="8535323" cy="1225296"/>
            <a:chOff x="-346825" y="3429000"/>
            <a:chExt cx="8535323" cy="1225296"/>
          </a:xfrm>
        </p:grpSpPr>
        <p:pic>
          <p:nvPicPr>
            <p:cNvPr id="10" name="Picture 9" title="Middle school ticket sample">
              <a:extLst>
                <a:ext uri="{FF2B5EF4-FFF2-40B4-BE49-F238E27FC236}">
                  <a16:creationId xmlns:a16="http://schemas.microsoft.com/office/drawing/2014/main" id="{740746E4-92E2-4F37-9F39-C0459DCE27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825" y="3429000"/>
              <a:ext cx="2377440" cy="1225296"/>
            </a:xfrm>
            <a:prstGeom prst="rect">
              <a:avLst/>
            </a:prstGeom>
            <a:ln>
              <a:solidFill>
                <a:schemeClr val="tx1"/>
              </a:solidFill>
            </a:ln>
          </p:spPr>
        </p:pic>
        <p:grpSp>
          <p:nvGrpSpPr>
            <p:cNvPr id="3" name="Group 2">
              <a:extLst>
                <a:ext uri="{FF2B5EF4-FFF2-40B4-BE49-F238E27FC236}">
                  <a16:creationId xmlns:a16="http://schemas.microsoft.com/office/drawing/2014/main" id="{387B7DAE-56D6-4A33-946F-80FCAAE21EA4}"/>
                </a:ext>
              </a:extLst>
            </p:cNvPr>
            <p:cNvGrpSpPr/>
            <p:nvPr/>
          </p:nvGrpSpPr>
          <p:grpSpPr>
            <a:xfrm>
              <a:off x="2176828" y="3579983"/>
              <a:ext cx="6011670" cy="923330"/>
              <a:chOff x="2891203" y="3364208"/>
              <a:chExt cx="6011670" cy="923330"/>
            </a:xfrm>
          </p:grpSpPr>
          <p:sp>
            <p:nvSpPr>
              <p:cNvPr id="7" name="Rectangle 6"/>
              <p:cNvSpPr/>
              <p:nvPr/>
            </p:nvSpPr>
            <p:spPr>
              <a:xfrm>
                <a:off x="7275504" y="3364208"/>
                <a:ext cx="1627369" cy="923330"/>
              </a:xfrm>
              <a:prstGeom prst="rect">
                <a:avLst/>
              </a:prstGeom>
              <a:noFill/>
            </p:spPr>
            <p:txBody>
              <a:bodyPr wrap="none" lIns="91440" tIns="45720" rIns="91440" bIns="45720">
                <a:spAutoFit/>
              </a:bodyPr>
              <a:lstStyle/>
              <a:p>
                <a:r>
                  <a:rPr lang="en-US" sz="5400" b="1" spc="50">
                    <a:ln w="9525" cmpd="sng">
                      <a:solidFill>
                        <a:schemeClr val="accent1"/>
                      </a:solidFill>
                      <a:prstDash val="solid"/>
                    </a:ln>
                    <a:solidFill>
                      <a:srgbClr val="70AD47">
                        <a:tint val="1000"/>
                      </a:srgbClr>
                    </a:solidFill>
                    <a:effectLst>
                      <a:glow rad="63500">
                        <a:schemeClr val="accent1">
                          <a:alpha val="65000"/>
                        </a:schemeClr>
                      </a:glow>
                    </a:effectLst>
                  </a:rPr>
                  <a:t>BSP</a:t>
                </a:r>
              </a:p>
            </p:txBody>
          </p:sp>
          <p:sp>
            <p:nvSpPr>
              <p:cNvPr id="12" name="TextBox 11">
                <a:extLst>
                  <a:ext uri="{FF2B5EF4-FFF2-40B4-BE49-F238E27FC236}">
                    <a16:creationId xmlns:a16="http://schemas.microsoft.com/office/drawing/2014/main" id="{7BE9AFBB-8A1A-4C41-9376-03574941FC6F}"/>
                  </a:ext>
                </a:extLst>
              </p:cNvPr>
              <p:cNvSpPr txBox="1"/>
              <p:nvPr/>
            </p:nvSpPr>
            <p:spPr>
              <a:xfrm>
                <a:off x="2891203" y="3364208"/>
                <a:ext cx="2266019" cy="923330"/>
              </a:xfrm>
              <a:prstGeom prst="rect">
                <a:avLst/>
              </a:prstGeom>
              <a:noFill/>
            </p:spPr>
            <p:txBody>
              <a:bodyPr wrap="square">
                <a:spAutoFit/>
              </a:bodyPr>
              <a:lstStyle/>
              <a:p>
                <a:r>
                  <a:rPr lang="en-US" sz="5400" b="1" spc="50">
                    <a:ln w="9525" cmpd="sng">
                      <a:solidFill>
                        <a:schemeClr val="accent1"/>
                      </a:solidFill>
                      <a:prstDash val="solid"/>
                    </a:ln>
                    <a:solidFill>
                      <a:srgbClr val="70AD47">
                        <a:tint val="1000"/>
                      </a:srgbClr>
                    </a:solidFill>
                    <a:effectLst>
                      <a:glow rad="63500">
                        <a:schemeClr val="accent1">
                          <a:alpha val="65000"/>
                        </a:schemeClr>
                      </a:glow>
                    </a:effectLst>
                  </a:rPr>
                  <a:t>+ BSP</a:t>
                </a:r>
              </a:p>
            </p:txBody>
          </p:sp>
          <p:sp>
            <p:nvSpPr>
              <p:cNvPr id="14" name="TextBox 13">
                <a:extLst>
                  <a:ext uri="{FF2B5EF4-FFF2-40B4-BE49-F238E27FC236}">
                    <a16:creationId xmlns:a16="http://schemas.microsoft.com/office/drawing/2014/main" id="{18C2E75D-34A1-4333-A503-BEE225367842}"/>
                  </a:ext>
                </a:extLst>
              </p:cNvPr>
              <p:cNvSpPr txBox="1"/>
              <p:nvPr/>
            </p:nvSpPr>
            <p:spPr>
              <a:xfrm>
                <a:off x="5827857" y="3533485"/>
                <a:ext cx="787400" cy="584775"/>
              </a:xfrm>
              <a:prstGeom prst="rect">
                <a:avLst/>
              </a:prstGeom>
              <a:noFill/>
            </p:spPr>
            <p:txBody>
              <a:bodyPr wrap="square">
                <a:spAutoFit/>
              </a:bodyPr>
              <a:lstStyle/>
              <a:p>
                <a:pPr algn="ctr"/>
                <a:r>
                  <a:rPr lang="en-US" sz="3200" b="1" spc="50">
                    <a:ln w="9525" cmpd="sng">
                      <a:solidFill>
                        <a:schemeClr val="accent1"/>
                      </a:solidFill>
                      <a:prstDash val="solid"/>
                    </a:ln>
                    <a:solidFill>
                      <a:srgbClr val="70AD47">
                        <a:tint val="1000"/>
                      </a:srgbClr>
                    </a:solidFill>
                    <a:effectLst>
                      <a:glow rad="63500">
                        <a:schemeClr val="accent1">
                          <a:alpha val="65000"/>
                        </a:schemeClr>
                      </a:glow>
                    </a:effectLst>
                  </a:rPr>
                  <a:t>or </a:t>
                </a:r>
                <a:endParaRPr lang="en-US" sz="3200"/>
              </a:p>
            </p:txBody>
          </p:sp>
        </p:grpSp>
      </p:grpSp>
    </p:spTree>
    <p:extLst>
      <p:ext uri="{BB962C8B-B14F-4D97-AF65-F5344CB8AC3E}">
        <p14:creationId xmlns:p14="http://schemas.microsoft.com/office/powerpoint/2010/main" val="1407341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9B9B-0CC8-4EFF-B7CC-0E4F3A322DF9}"/>
              </a:ext>
            </a:extLst>
          </p:cNvPr>
          <p:cNvSpPr>
            <a:spLocks noGrp="1"/>
          </p:cNvSpPr>
          <p:nvPr>
            <p:ph type="title"/>
          </p:nvPr>
        </p:nvSpPr>
        <p:spPr/>
        <p:txBody>
          <a:bodyPr/>
          <a:lstStyle/>
          <a:p>
            <a:r>
              <a:rPr lang="en-US"/>
              <a:t>Ticket tips…</a:t>
            </a:r>
          </a:p>
        </p:txBody>
      </p:sp>
      <p:sp>
        <p:nvSpPr>
          <p:cNvPr id="7" name="Content Placeholder 6">
            <a:extLst>
              <a:ext uri="{FF2B5EF4-FFF2-40B4-BE49-F238E27FC236}">
                <a16:creationId xmlns:a16="http://schemas.microsoft.com/office/drawing/2014/main" id="{57DDF7C2-D33E-48DC-BA09-D8B51A2D3CD8}"/>
              </a:ext>
            </a:extLst>
          </p:cNvPr>
          <p:cNvSpPr>
            <a:spLocks noGrp="1"/>
          </p:cNvSpPr>
          <p:nvPr>
            <p:ph idx="1"/>
          </p:nvPr>
        </p:nvSpPr>
        <p:spPr>
          <a:xfrm>
            <a:off x="838200" y="1825625"/>
            <a:ext cx="10203543" cy="578530"/>
          </a:xfrm>
        </p:spPr>
        <p:txBody>
          <a:bodyPr>
            <a:noAutofit/>
          </a:bodyPr>
          <a:lstStyle/>
          <a:p>
            <a:r>
              <a:rPr lang="en-US"/>
              <a:t>The goal is to fade and transition to natural reinforcers</a:t>
            </a:r>
          </a:p>
        </p:txBody>
      </p:sp>
      <p:sp>
        <p:nvSpPr>
          <p:cNvPr id="6" name="Content Placeholder 6">
            <a:extLst>
              <a:ext uri="{FF2B5EF4-FFF2-40B4-BE49-F238E27FC236}">
                <a16:creationId xmlns:a16="http://schemas.microsoft.com/office/drawing/2014/main" id="{49C0FC7C-1F2F-45F6-AAD8-A6DB96E7EA07}"/>
              </a:ext>
            </a:extLst>
          </p:cNvPr>
          <p:cNvSpPr txBox="1">
            <a:spLocks/>
          </p:cNvSpPr>
          <p:nvPr/>
        </p:nvSpPr>
        <p:spPr>
          <a:xfrm>
            <a:off x="838200" y="5094513"/>
            <a:ext cx="10515600" cy="1343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Faded but not forgotten…even as the rate of reinforcement goes down be sure to keep a functioning system. It’s likely some students will still need high rates!</a:t>
            </a:r>
          </a:p>
        </p:txBody>
      </p:sp>
      <p:pic>
        <p:nvPicPr>
          <p:cNvPr id="10" name="Picture 2">
            <a:extLst>
              <a:ext uri="{FF2B5EF4-FFF2-40B4-BE49-F238E27FC236}">
                <a16:creationId xmlns:a16="http://schemas.microsoft.com/office/drawing/2014/main" id="{D0B06328-79EC-4B32-A119-EEC176DC0FDE}"/>
              </a:ext>
            </a:extLst>
          </p:cNvPr>
          <p:cNvPicPr>
            <a:picLocks noChangeAspect="1"/>
          </p:cNvPicPr>
          <p:nvPr/>
        </p:nvPicPr>
        <p:blipFill>
          <a:blip r:embed="rId2"/>
          <a:srcRect/>
          <a:stretch>
            <a:fillRect/>
          </a:stretch>
        </p:blipFill>
        <p:spPr>
          <a:xfrm>
            <a:off x="1150257" y="2836044"/>
            <a:ext cx="2745014" cy="1830009"/>
          </a:xfrm>
          <a:prstGeom prst="rect">
            <a:avLst/>
          </a:prstGeom>
          <a:ln>
            <a:solidFill>
              <a:schemeClr val="tx1"/>
            </a:solidFill>
          </a:ln>
        </p:spPr>
      </p:pic>
      <p:pic>
        <p:nvPicPr>
          <p:cNvPr id="11" name="Picture 2">
            <a:extLst>
              <a:ext uri="{FF2B5EF4-FFF2-40B4-BE49-F238E27FC236}">
                <a16:creationId xmlns:a16="http://schemas.microsoft.com/office/drawing/2014/main" id="{F4B5BEA9-9EBF-4679-89BF-C80B5AA03479}"/>
              </a:ext>
            </a:extLst>
          </p:cNvPr>
          <p:cNvPicPr>
            <a:picLocks noChangeAspect="1"/>
          </p:cNvPicPr>
          <p:nvPr/>
        </p:nvPicPr>
        <p:blipFill>
          <a:blip r:embed="rId3"/>
          <a:srcRect/>
          <a:stretch>
            <a:fillRect/>
          </a:stretch>
        </p:blipFill>
        <p:spPr>
          <a:xfrm>
            <a:off x="4723493" y="2836044"/>
            <a:ext cx="2745014" cy="1830010"/>
          </a:xfrm>
          <a:prstGeom prst="rect">
            <a:avLst/>
          </a:prstGeom>
          <a:ln>
            <a:solidFill>
              <a:schemeClr val="tx1"/>
            </a:solidFill>
          </a:ln>
        </p:spPr>
      </p:pic>
      <p:pic>
        <p:nvPicPr>
          <p:cNvPr id="13" name="Picture 2">
            <a:extLst>
              <a:ext uri="{FF2B5EF4-FFF2-40B4-BE49-F238E27FC236}">
                <a16:creationId xmlns:a16="http://schemas.microsoft.com/office/drawing/2014/main" id="{513B2132-A58D-421C-AAD5-68AA993466D4}"/>
              </a:ext>
            </a:extLst>
          </p:cNvPr>
          <p:cNvPicPr>
            <a:picLocks noChangeAspect="1"/>
          </p:cNvPicPr>
          <p:nvPr/>
        </p:nvPicPr>
        <p:blipFill>
          <a:blip r:embed="rId4"/>
          <a:srcRect/>
          <a:stretch>
            <a:fillRect/>
          </a:stretch>
        </p:blipFill>
        <p:spPr>
          <a:xfrm>
            <a:off x="8296729" y="2832613"/>
            <a:ext cx="2745014" cy="1826578"/>
          </a:xfrm>
          <a:prstGeom prst="rect">
            <a:avLst/>
          </a:prstGeom>
          <a:ln>
            <a:solidFill>
              <a:schemeClr val="tx1"/>
            </a:solidFill>
          </a:ln>
        </p:spPr>
      </p:pic>
    </p:spTree>
    <p:extLst>
      <p:ext uri="{BB962C8B-B14F-4D97-AF65-F5344CB8AC3E}">
        <p14:creationId xmlns:p14="http://schemas.microsoft.com/office/powerpoint/2010/main" val="37551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7AFA-6C26-426A-BA82-F0DF837F3477}"/>
              </a:ext>
            </a:extLst>
          </p:cNvPr>
          <p:cNvSpPr>
            <a:spLocks noGrp="1"/>
          </p:cNvSpPr>
          <p:nvPr>
            <p:ph type="title"/>
          </p:nvPr>
        </p:nvSpPr>
        <p:spPr/>
        <p:txBody>
          <a:bodyPr/>
          <a:lstStyle/>
          <a:p>
            <a:r>
              <a:rPr lang="en-US"/>
              <a:t>Ticket tips…some dos and don’ts</a:t>
            </a:r>
          </a:p>
        </p:txBody>
      </p:sp>
      <p:sp>
        <p:nvSpPr>
          <p:cNvPr id="4" name="Text Placeholder 3">
            <a:extLst>
              <a:ext uri="{FF2B5EF4-FFF2-40B4-BE49-F238E27FC236}">
                <a16:creationId xmlns:a16="http://schemas.microsoft.com/office/drawing/2014/main" id="{3439C2F5-0E0D-4EE8-AA6A-1E6AC848E163}"/>
              </a:ext>
            </a:extLst>
          </p:cNvPr>
          <p:cNvSpPr>
            <a:spLocks noGrp="1"/>
          </p:cNvSpPr>
          <p:nvPr>
            <p:ph type="body" idx="1"/>
          </p:nvPr>
        </p:nvSpPr>
        <p:spPr/>
        <p:txBody>
          <a:bodyPr/>
          <a:lstStyle/>
          <a:p>
            <a:r>
              <a:rPr lang="en-US"/>
              <a:t>Avoid…</a:t>
            </a:r>
          </a:p>
        </p:txBody>
      </p:sp>
      <p:sp>
        <p:nvSpPr>
          <p:cNvPr id="6" name="Text Placeholder 5">
            <a:extLst>
              <a:ext uri="{FF2B5EF4-FFF2-40B4-BE49-F238E27FC236}">
                <a16:creationId xmlns:a16="http://schemas.microsoft.com/office/drawing/2014/main" id="{1C78D721-62C1-4B74-B64B-BBB392F8E683}"/>
              </a:ext>
            </a:extLst>
          </p:cNvPr>
          <p:cNvSpPr>
            <a:spLocks noGrp="1"/>
          </p:cNvSpPr>
          <p:nvPr>
            <p:ph type="body" sz="quarter" idx="3"/>
          </p:nvPr>
        </p:nvSpPr>
        <p:spPr/>
        <p:txBody>
          <a:bodyPr/>
          <a:lstStyle/>
          <a:p>
            <a:r>
              <a:rPr lang="en-US"/>
              <a:t>Instead, try..</a:t>
            </a:r>
          </a:p>
        </p:txBody>
      </p:sp>
      <p:sp>
        <p:nvSpPr>
          <p:cNvPr id="11" name="TextBox 10">
            <a:extLst>
              <a:ext uri="{FF2B5EF4-FFF2-40B4-BE49-F238E27FC236}">
                <a16:creationId xmlns:a16="http://schemas.microsoft.com/office/drawing/2014/main" id="{CA803266-71FE-42DC-B368-01EFB4ACB0C2}"/>
              </a:ext>
            </a:extLst>
          </p:cNvPr>
          <p:cNvSpPr txBox="1"/>
          <p:nvPr/>
        </p:nvSpPr>
        <p:spPr>
          <a:xfrm>
            <a:off x="839787" y="2652028"/>
            <a:ext cx="5157787" cy="830997"/>
          </a:xfrm>
          <a:prstGeom prst="rect">
            <a:avLst/>
          </a:prstGeom>
          <a:noFill/>
        </p:spPr>
        <p:txBody>
          <a:bodyPr wrap="square">
            <a:spAutoFit/>
          </a:bodyPr>
          <a:lstStyle/>
          <a:p>
            <a:r>
              <a:rPr lang="en-US" sz="2400"/>
              <a:t>“If you follow directions, I’ll give you a ticket”</a:t>
            </a:r>
          </a:p>
        </p:txBody>
      </p:sp>
      <p:sp>
        <p:nvSpPr>
          <p:cNvPr id="12" name="TextBox 11">
            <a:extLst>
              <a:ext uri="{FF2B5EF4-FFF2-40B4-BE49-F238E27FC236}">
                <a16:creationId xmlns:a16="http://schemas.microsoft.com/office/drawing/2014/main" id="{E7C95B99-78F4-496F-A294-F3209D4A2FBF}"/>
              </a:ext>
            </a:extLst>
          </p:cNvPr>
          <p:cNvSpPr txBox="1"/>
          <p:nvPr/>
        </p:nvSpPr>
        <p:spPr>
          <a:xfrm>
            <a:off x="6184900" y="2655145"/>
            <a:ext cx="5157787" cy="461665"/>
          </a:xfrm>
          <a:prstGeom prst="rect">
            <a:avLst/>
          </a:prstGeom>
          <a:noFill/>
        </p:spPr>
        <p:txBody>
          <a:bodyPr wrap="square">
            <a:spAutoFit/>
          </a:bodyPr>
          <a:lstStyle/>
          <a:p>
            <a:r>
              <a:rPr lang="en-US" sz="2400"/>
              <a:t>“Remember, the expectation is to…”</a:t>
            </a:r>
          </a:p>
        </p:txBody>
      </p:sp>
      <p:sp>
        <p:nvSpPr>
          <p:cNvPr id="13" name="TextBox 12">
            <a:extLst>
              <a:ext uri="{FF2B5EF4-FFF2-40B4-BE49-F238E27FC236}">
                <a16:creationId xmlns:a16="http://schemas.microsoft.com/office/drawing/2014/main" id="{5955BEC8-0589-4162-B6BE-60C74ABB1BE5}"/>
              </a:ext>
            </a:extLst>
          </p:cNvPr>
          <p:cNvSpPr txBox="1"/>
          <p:nvPr/>
        </p:nvSpPr>
        <p:spPr>
          <a:xfrm>
            <a:off x="836610" y="3604514"/>
            <a:ext cx="5157787" cy="830997"/>
          </a:xfrm>
          <a:prstGeom prst="rect">
            <a:avLst/>
          </a:prstGeom>
          <a:noFill/>
        </p:spPr>
        <p:txBody>
          <a:bodyPr wrap="square">
            <a:spAutoFit/>
          </a:bodyPr>
          <a:lstStyle/>
          <a:p>
            <a:r>
              <a:rPr lang="en-US" sz="2400"/>
              <a:t>“You got the correct answer, you get two tickets!”</a:t>
            </a:r>
          </a:p>
        </p:txBody>
      </p:sp>
      <p:sp>
        <p:nvSpPr>
          <p:cNvPr id="14" name="TextBox 13">
            <a:extLst>
              <a:ext uri="{FF2B5EF4-FFF2-40B4-BE49-F238E27FC236}">
                <a16:creationId xmlns:a16="http://schemas.microsoft.com/office/drawing/2014/main" id="{120FF3A4-A6CC-495B-8ABF-F1238858E1C4}"/>
              </a:ext>
            </a:extLst>
          </p:cNvPr>
          <p:cNvSpPr txBox="1"/>
          <p:nvPr/>
        </p:nvSpPr>
        <p:spPr>
          <a:xfrm>
            <a:off x="6197601" y="3604514"/>
            <a:ext cx="5157787" cy="1200329"/>
          </a:xfrm>
          <a:prstGeom prst="rect">
            <a:avLst/>
          </a:prstGeom>
          <a:noFill/>
        </p:spPr>
        <p:txBody>
          <a:bodyPr wrap="square">
            <a:spAutoFit/>
          </a:bodyPr>
          <a:lstStyle/>
          <a:p>
            <a:r>
              <a:rPr lang="en-US" sz="2400"/>
              <a:t>“I love that participation – and I can tell you’ve been paying attention. Awesome job!”</a:t>
            </a:r>
          </a:p>
        </p:txBody>
      </p:sp>
      <p:sp>
        <p:nvSpPr>
          <p:cNvPr id="15" name="TextBox 14">
            <a:extLst>
              <a:ext uri="{FF2B5EF4-FFF2-40B4-BE49-F238E27FC236}">
                <a16:creationId xmlns:a16="http://schemas.microsoft.com/office/drawing/2014/main" id="{D0AD4230-D567-4006-B918-0825601B3076}"/>
              </a:ext>
            </a:extLst>
          </p:cNvPr>
          <p:cNvSpPr txBox="1"/>
          <p:nvPr/>
        </p:nvSpPr>
        <p:spPr>
          <a:xfrm>
            <a:off x="836609" y="5292456"/>
            <a:ext cx="5157787" cy="830997"/>
          </a:xfrm>
          <a:prstGeom prst="rect">
            <a:avLst/>
          </a:prstGeom>
          <a:noFill/>
        </p:spPr>
        <p:txBody>
          <a:bodyPr wrap="square">
            <a:spAutoFit/>
          </a:bodyPr>
          <a:lstStyle/>
          <a:p>
            <a:r>
              <a:rPr lang="en-US" sz="2400" kern="1200">
                <a:solidFill>
                  <a:schemeClr val="dk1"/>
                </a:solidFill>
                <a:latin typeface="+mn-lt"/>
                <a:ea typeface="+mn-ea"/>
                <a:cs typeface="+mn-cs"/>
              </a:rPr>
              <a:t>“You can’t earn tickets behaving that way”</a:t>
            </a:r>
          </a:p>
        </p:txBody>
      </p:sp>
      <p:sp>
        <p:nvSpPr>
          <p:cNvPr id="16" name="TextBox 15">
            <a:extLst>
              <a:ext uri="{FF2B5EF4-FFF2-40B4-BE49-F238E27FC236}">
                <a16:creationId xmlns:a16="http://schemas.microsoft.com/office/drawing/2014/main" id="{5E7CC668-9249-4BC7-A0EC-92325E3B85CF}"/>
              </a:ext>
            </a:extLst>
          </p:cNvPr>
          <p:cNvSpPr txBox="1"/>
          <p:nvPr/>
        </p:nvSpPr>
        <p:spPr>
          <a:xfrm>
            <a:off x="6172200" y="5292546"/>
            <a:ext cx="5157787" cy="1200329"/>
          </a:xfrm>
          <a:prstGeom prst="rect">
            <a:avLst/>
          </a:prstGeom>
          <a:noFill/>
        </p:spPr>
        <p:txBody>
          <a:bodyPr wrap="square">
            <a:spAutoFit/>
          </a:bodyPr>
          <a:lstStyle/>
          <a:p>
            <a:r>
              <a:rPr lang="en-US" sz="2400"/>
              <a:t>Find a different student who is following expectations. Acknowledge their behavior!</a:t>
            </a:r>
          </a:p>
        </p:txBody>
      </p:sp>
    </p:spTree>
    <p:extLst>
      <p:ext uri="{BB962C8B-B14F-4D97-AF65-F5344CB8AC3E}">
        <p14:creationId xmlns:p14="http://schemas.microsoft.com/office/powerpoint/2010/main" val="424219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8A92-2F36-4918-BFB6-A68FEC740A21}"/>
              </a:ext>
            </a:extLst>
          </p:cNvPr>
          <p:cNvSpPr>
            <a:spLocks noGrp="1"/>
          </p:cNvSpPr>
          <p:nvPr>
            <p:ph type="title"/>
          </p:nvPr>
        </p:nvSpPr>
        <p:spPr/>
        <p:txBody>
          <a:bodyPr/>
          <a:lstStyle/>
          <a:p>
            <a:r>
              <a:rPr lang="en-US"/>
              <a:t>Frequently Asked Questions</a:t>
            </a:r>
          </a:p>
        </p:txBody>
      </p:sp>
      <p:sp>
        <p:nvSpPr>
          <p:cNvPr id="3" name="Content Placeholder 2">
            <a:extLst>
              <a:ext uri="{FF2B5EF4-FFF2-40B4-BE49-F238E27FC236}">
                <a16:creationId xmlns:a16="http://schemas.microsoft.com/office/drawing/2014/main" id="{3635C9B0-2941-4E04-BA8A-5BFC6514CEFA}"/>
              </a:ext>
            </a:extLst>
          </p:cNvPr>
          <p:cNvSpPr>
            <a:spLocks noGrp="1"/>
          </p:cNvSpPr>
          <p:nvPr>
            <p:ph idx="1"/>
          </p:nvPr>
        </p:nvSpPr>
        <p:spPr/>
        <p:txBody>
          <a:bodyPr/>
          <a:lstStyle/>
          <a:p>
            <a:r>
              <a:rPr lang="en-US"/>
              <a:t>Why should we reward students for meeting expectations? People don’t get rewards in ‘real life’…</a:t>
            </a:r>
          </a:p>
          <a:p>
            <a:r>
              <a:rPr lang="en-US"/>
              <a:t>Does providing reinforcement reduce intrinsic motivation?</a:t>
            </a:r>
          </a:p>
          <a:p>
            <a:r>
              <a:rPr lang="en-US"/>
              <a:t>Can I just use group rewards?</a:t>
            </a:r>
          </a:p>
          <a:p>
            <a:pPr marL="0" indent="0">
              <a:buNone/>
            </a:pPr>
            <a:endParaRPr lang="en-US"/>
          </a:p>
          <a:p>
            <a:endParaRPr lang="en-US"/>
          </a:p>
          <a:p>
            <a:pPr marL="0" indent="0">
              <a:buNone/>
            </a:pPr>
            <a:endParaRPr lang="en-US"/>
          </a:p>
        </p:txBody>
      </p:sp>
    </p:spTree>
    <p:extLst>
      <p:ext uri="{BB962C8B-B14F-4D97-AF65-F5344CB8AC3E}">
        <p14:creationId xmlns:p14="http://schemas.microsoft.com/office/powerpoint/2010/main" val="17487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525168" y="5500654"/>
            <a:ext cx="3141663" cy="1114065"/>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1091423655"/>
              </p:ext>
            </p:extLst>
          </p:nvPr>
        </p:nvGraphicFramePr>
        <p:xfrm>
          <a:off x="599209" y="243281"/>
          <a:ext cx="10993582" cy="4663440"/>
        </p:xfrm>
        <a:graphic>
          <a:graphicData uri="http://schemas.openxmlformats.org/drawingml/2006/table">
            <a:tbl>
              <a:tblPr firstRow="1" bandRow="1">
                <a:tableStyleId>{5C22544A-7EE6-4342-B048-85BDC9FD1C3A}</a:tableStyleId>
              </a:tblPr>
              <a:tblGrid>
                <a:gridCol w="5496791">
                  <a:extLst>
                    <a:ext uri="{9D8B030D-6E8A-4147-A177-3AD203B41FA5}">
                      <a16:colId xmlns:a16="http://schemas.microsoft.com/office/drawing/2014/main" val="1825065384"/>
                    </a:ext>
                  </a:extLst>
                </a:gridCol>
                <a:gridCol w="5496791">
                  <a:extLst>
                    <a:ext uri="{9D8B030D-6E8A-4147-A177-3AD203B41FA5}">
                      <a16:colId xmlns:a16="http://schemas.microsoft.com/office/drawing/2014/main" val="471061263"/>
                    </a:ext>
                  </a:extLst>
                </a:gridCol>
              </a:tblGrid>
              <a:tr h="356242">
                <a:tc gridSpan="2">
                  <a:txBody>
                    <a:bodyPr/>
                    <a:lstStyle/>
                    <a:p>
                      <a:pPr algn="ctr"/>
                      <a:r>
                        <a:rPr lang="en-US" sz="2400">
                          <a:solidFill>
                            <a:schemeClr val="bg1"/>
                          </a:solidFill>
                        </a:rPr>
                        <a:t>Talk Time</a:t>
                      </a:r>
                    </a:p>
                  </a:txBody>
                  <a:tcPr>
                    <a:solidFill>
                      <a:schemeClr val="accent5"/>
                    </a:solidFill>
                  </a:tcPr>
                </a:tc>
                <a:tc hMerge="1">
                  <a:txBody>
                    <a:bodyPr/>
                    <a:lstStyle/>
                    <a:p>
                      <a:r>
                        <a:rPr lang="en-US"/>
                        <a:t>Talk Time</a:t>
                      </a:r>
                    </a:p>
                  </a:txBody>
                  <a:tcPr/>
                </a:tc>
                <a:extLst>
                  <a:ext uri="{0D108BD9-81ED-4DB2-BD59-A6C34878D82A}">
                    <a16:rowId xmlns:a16="http://schemas.microsoft.com/office/drawing/2014/main" val="4229406655"/>
                  </a:ext>
                </a:extLst>
              </a:tr>
              <a:tr h="370840">
                <a:tc>
                  <a:txBody>
                    <a:bodyPr/>
                    <a:lstStyle/>
                    <a:p>
                      <a:pPr algn="ctr"/>
                      <a:r>
                        <a:rPr lang="en-US" sz="2400" b="1" kern="1200" spc="-100">
                          <a:solidFill>
                            <a:schemeClr val="tx1"/>
                          </a:solidFill>
                          <a:latin typeface="+mn-lt"/>
                          <a:ea typeface="+mn-ea"/>
                          <a:cs typeface="+mn-cs"/>
                        </a:rPr>
                        <a:t>Teaching</a:t>
                      </a:r>
                      <a:endParaRPr lang="en-US" sz="2400">
                        <a:solidFill>
                          <a:schemeClr val="tx1"/>
                        </a:solidFill>
                      </a:endParaRPr>
                    </a:p>
                  </a:txBody>
                  <a:tcP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Reinforcing</a:t>
                      </a:r>
                    </a:p>
                  </a:txBody>
                  <a:tcPr>
                    <a:solidFill>
                      <a:schemeClr val="accent5">
                        <a:lumMod val="40000"/>
                        <a:lumOff val="60000"/>
                      </a:schemeClr>
                    </a:solidFill>
                  </a:tcPr>
                </a:tc>
                <a:extLst>
                  <a:ext uri="{0D108BD9-81ED-4DB2-BD59-A6C34878D82A}">
                    <a16:rowId xmlns:a16="http://schemas.microsoft.com/office/drawing/2014/main" val="2195580044"/>
                  </a:ext>
                </a:extLst>
              </a:tr>
              <a:tr h="370840">
                <a:tc>
                  <a:txBody>
                    <a:bodyPr/>
                    <a:lstStyle/>
                    <a:p>
                      <a:pPr marL="571500" indent="-571500">
                        <a:buFont typeface="Arial" panose="020B0604020202020204" pitchFamily="34" charset="0"/>
                        <a:buChar char="•"/>
                      </a:pPr>
                      <a:r>
                        <a:rPr lang="en-US" sz="2400"/>
                        <a:t>What are your plans for teaching expectations to your students?</a:t>
                      </a:r>
                    </a:p>
                    <a:p>
                      <a:pPr marL="571500" indent="-571500">
                        <a:buFont typeface="Arial" panose="020B0604020202020204" pitchFamily="34" charset="0"/>
                        <a:buChar char="•"/>
                      </a:pPr>
                      <a:r>
                        <a:rPr lang="en-US" sz="2400"/>
                        <a:t>What are your plans for utilizing integrated lesson planning?</a:t>
                      </a:r>
                    </a:p>
                    <a:p>
                      <a:pPr marL="571500" indent="-571500">
                        <a:buFont typeface="Arial" panose="020B0604020202020204" pitchFamily="34" charset="0"/>
                        <a:buChar char="•"/>
                      </a:pPr>
                      <a:r>
                        <a:rPr lang="en-US" sz="2400"/>
                        <a:t>What support do you need from your Ci3T Leadership Team? </a:t>
                      </a:r>
                    </a:p>
                    <a:p>
                      <a:pPr marL="1485900" lvl="2" indent="-571500">
                        <a:buFont typeface="Arial" panose="020B0604020202020204" pitchFamily="34" charset="0"/>
                        <a:buChar char="•"/>
                      </a:pPr>
                      <a:r>
                        <a:rPr lang="en-US" sz="2400"/>
                        <a:t>Signage?</a:t>
                      </a:r>
                    </a:p>
                    <a:p>
                      <a:pPr marL="1485900" lvl="2" indent="-571500">
                        <a:buFont typeface="Arial" panose="020B0604020202020204" pitchFamily="34" charset="0"/>
                        <a:buChar char="•"/>
                      </a:pPr>
                      <a:r>
                        <a:rPr lang="en-US" sz="2400"/>
                        <a:t>Lesson plans?</a:t>
                      </a:r>
                    </a:p>
                  </a:txBody>
                  <a:tcPr>
                    <a:solidFill>
                      <a:schemeClr val="accent5">
                        <a:lumMod val="20000"/>
                        <a:lumOff val="80000"/>
                      </a:schemeClr>
                    </a:solidFill>
                  </a:tcPr>
                </a:tc>
                <a:tc>
                  <a:txBody>
                    <a:bodyPr/>
                    <a:lstStyle/>
                    <a:p>
                      <a:pPr marL="285750" indent="-285750">
                        <a:buFont typeface="Arial" panose="020B0604020202020204" pitchFamily="34" charset="0"/>
                        <a:buChar char="•"/>
                      </a:pPr>
                      <a:r>
                        <a:rPr lang="en-US" sz="2400"/>
                        <a:t>What are your plans for reinforcing students?</a:t>
                      </a:r>
                    </a:p>
                    <a:p>
                      <a:pPr marL="285750" indent="-285750">
                        <a:buFont typeface="Arial" panose="020B0604020202020204" pitchFamily="34" charset="0"/>
                        <a:buChar char="•"/>
                      </a:pPr>
                      <a:r>
                        <a:rPr lang="en-US" sz="2400"/>
                        <a:t>Consider the types of reinforcement (social/attention, tangible/activity, sensory)…which ones do you need to do some brainstorming on to provide? </a:t>
                      </a:r>
                    </a:p>
                    <a:p>
                      <a:pPr marL="285750" indent="-285750">
                        <a:buFont typeface="Arial" panose="020B0604020202020204" pitchFamily="34" charset="0"/>
                        <a:buChar char="•"/>
                      </a:pPr>
                      <a:r>
                        <a:rPr lang="en-US" sz="2400"/>
                        <a:t>How would you support a colleague who requested assistance with procedures for reinforcing? </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
        <p:nvSpPr>
          <p:cNvPr id="2" name="Oval 1">
            <a:extLst>
              <a:ext uri="{FF2B5EF4-FFF2-40B4-BE49-F238E27FC236}">
                <a16:creationId xmlns:a16="http://schemas.microsoft.com/office/drawing/2014/main" id="{F8AD2FDC-B73C-4FC4-B57D-CA168DA96F2D}"/>
              </a:ext>
            </a:extLst>
          </p:cNvPr>
          <p:cNvSpPr/>
          <p:nvPr/>
        </p:nvSpPr>
        <p:spPr>
          <a:xfrm>
            <a:off x="2246050" y="5069151"/>
            <a:ext cx="2095130" cy="135828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Consider sharing ideas with colleagues in your buildings!</a:t>
            </a:r>
          </a:p>
        </p:txBody>
      </p:sp>
    </p:spTree>
    <p:extLst>
      <p:ext uri="{BB962C8B-B14F-4D97-AF65-F5344CB8AC3E}">
        <p14:creationId xmlns:p14="http://schemas.microsoft.com/office/powerpoint/2010/main" val="205268566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02C9-C6F0-40AF-8DAF-D4E4266FB930}"/>
              </a:ext>
            </a:extLst>
          </p:cNvPr>
          <p:cNvSpPr>
            <a:spLocks noGrp="1"/>
          </p:cNvSpPr>
          <p:nvPr>
            <p:ph type="title"/>
          </p:nvPr>
        </p:nvSpPr>
        <p:spPr/>
        <p:txBody>
          <a:bodyPr/>
          <a:lstStyle/>
          <a:p>
            <a:r>
              <a:rPr lang="en-US"/>
              <a:t>Responding to Challenging Behaviors</a:t>
            </a:r>
          </a:p>
        </p:txBody>
      </p:sp>
      <p:sp>
        <p:nvSpPr>
          <p:cNvPr id="4" name="Text Placeholder 3">
            <a:extLst>
              <a:ext uri="{FF2B5EF4-FFF2-40B4-BE49-F238E27FC236}">
                <a16:creationId xmlns:a16="http://schemas.microsoft.com/office/drawing/2014/main" id="{56463BD0-7D89-4284-8B97-A1E051C465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83398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10;&#10;Description automatically generated">
            <a:extLst>
              <a:ext uri="{FF2B5EF4-FFF2-40B4-BE49-F238E27FC236}">
                <a16:creationId xmlns:a16="http://schemas.microsoft.com/office/drawing/2014/main" id="{758C55D5-64A2-4BCE-94FC-C9014C70AC85}"/>
              </a:ext>
            </a:extLst>
          </p:cNvPr>
          <p:cNvPicPr>
            <a:picLocks noChangeAspect="1"/>
          </p:cNvPicPr>
          <p:nvPr/>
        </p:nvPicPr>
        <p:blipFill>
          <a:blip r:embed="rId2"/>
          <a:stretch>
            <a:fillRect/>
          </a:stretch>
        </p:blipFill>
        <p:spPr>
          <a:xfrm>
            <a:off x="1710044" y="50300"/>
            <a:ext cx="8771911" cy="6776301"/>
          </a:xfrm>
          <a:prstGeom prst="rect">
            <a:avLst/>
          </a:prstGeom>
        </p:spPr>
      </p:pic>
    </p:spTree>
    <p:extLst>
      <p:ext uri="{BB962C8B-B14F-4D97-AF65-F5344CB8AC3E}">
        <p14:creationId xmlns:p14="http://schemas.microsoft.com/office/powerpoint/2010/main" val="129216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F35E27-FDC6-4F14-B546-D0DFA3BC0C69}"/>
              </a:ext>
            </a:extLst>
          </p:cNvPr>
          <p:cNvPicPr>
            <a:picLocks noChangeAspect="1"/>
          </p:cNvPicPr>
          <p:nvPr/>
        </p:nvPicPr>
        <p:blipFill>
          <a:blip r:embed="rId2"/>
          <a:stretch>
            <a:fillRect/>
          </a:stretch>
        </p:blipFill>
        <p:spPr>
          <a:xfrm>
            <a:off x="-8991600" y="-10047030"/>
            <a:ext cx="23264506" cy="17971830"/>
          </a:xfrm>
          <a:prstGeom prst="rect">
            <a:avLst/>
          </a:prstGeom>
        </p:spPr>
      </p:pic>
      <p:sp>
        <p:nvSpPr>
          <p:cNvPr id="2" name="Rectangle 1">
            <a:extLst>
              <a:ext uri="{FF2B5EF4-FFF2-40B4-BE49-F238E27FC236}">
                <a16:creationId xmlns:a16="http://schemas.microsoft.com/office/drawing/2014/main" id="{5570603C-2847-45FD-8EC3-DCFA219C9B1E}"/>
              </a:ext>
            </a:extLst>
          </p:cNvPr>
          <p:cNvSpPr/>
          <p:nvPr/>
        </p:nvSpPr>
        <p:spPr>
          <a:xfrm>
            <a:off x="6360245" y="2895600"/>
            <a:ext cx="5722217" cy="3581400"/>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5259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1476511" y="292100"/>
            <a:ext cx="4847937" cy="6273800"/>
          </a:xfrm>
          <a:prstGeom prst="rect">
            <a:avLst/>
          </a:prstGeom>
          <a:ln>
            <a:solidFill>
              <a:schemeClr val="tx1"/>
            </a:solidFill>
          </a:ln>
        </p:spPr>
      </p:pic>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3"/>
          <a:stretch>
            <a:fillRect/>
          </a:stretch>
        </p:blipFill>
        <p:spPr>
          <a:xfrm>
            <a:off x="6760557" y="292099"/>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4"/>
          <a:stretch>
            <a:fillRect/>
          </a:stretch>
        </p:blipFill>
        <p:spPr>
          <a:xfrm>
            <a:off x="6761099" y="3509818"/>
            <a:ext cx="3954389" cy="3055664"/>
          </a:xfrm>
          <a:prstGeom prst="rect">
            <a:avLst/>
          </a:prstGeom>
          <a:ln>
            <a:solidFill>
              <a:schemeClr val="tx1"/>
            </a:solidFill>
          </a:ln>
        </p:spPr>
      </p:pic>
    </p:spTree>
    <p:extLst>
      <p:ext uri="{BB962C8B-B14F-4D97-AF65-F5344CB8AC3E}">
        <p14:creationId xmlns:p14="http://schemas.microsoft.com/office/powerpoint/2010/main" val="278617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253AC-5293-4C74-9D8C-57743AF52979}"/>
              </a:ext>
            </a:extLst>
          </p:cNvPr>
          <p:cNvSpPr>
            <a:spLocks noGrp="1"/>
          </p:cNvSpPr>
          <p:nvPr>
            <p:ph type="title"/>
          </p:nvPr>
        </p:nvSpPr>
        <p:spPr/>
        <p:txBody>
          <a:bodyPr/>
          <a:lstStyle/>
          <a:p>
            <a:r>
              <a:rPr lang="en-US"/>
              <a:t>Welcome and Introduction</a:t>
            </a:r>
          </a:p>
        </p:txBody>
      </p:sp>
      <p:sp>
        <p:nvSpPr>
          <p:cNvPr id="3" name="Text Placeholder 2">
            <a:extLst>
              <a:ext uri="{FF2B5EF4-FFF2-40B4-BE49-F238E27FC236}">
                <a16:creationId xmlns:a16="http://schemas.microsoft.com/office/drawing/2014/main" id="{BB6E62FB-61DD-49A2-B8DB-2AF016DB0349}"/>
              </a:ext>
            </a:extLst>
          </p:cNvPr>
          <p:cNvSpPr>
            <a:spLocks noGrp="1"/>
          </p:cNvSpPr>
          <p:nvPr>
            <p:ph type="body" idx="1"/>
          </p:nvPr>
        </p:nvSpPr>
        <p:spPr/>
        <p:txBody>
          <a:bodyPr>
            <a:normAutofit/>
          </a:bodyPr>
          <a:lstStyle/>
          <a:p>
            <a:r>
              <a:rPr lang="en-US" sz="3600"/>
              <a:t>Classroom management to facilitate instruction</a:t>
            </a:r>
          </a:p>
        </p:txBody>
      </p:sp>
    </p:spTree>
    <p:extLst>
      <p:ext uri="{BB962C8B-B14F-4D97-AF65-F5344CB8AC3E}">
        <p14:creationId xmlns:p14="http://schemas.microsoft.com/office/powerpoint/2010/main" val="3372149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text&#10;&#10;Description automatically generated">
            <a:extLst>
              <a:ext uri="{FF2B5EF4-FFF2-40B4-BE49-F238E27FC236}">
                <a16:creationId xmlns:a16="http://schemas.microsoft.com/office/drawing/2014/main" id="{4EF88E41-E7C5-4CA3-AE43-7A2D40A10E39}"/>
              </a:ext>
            </a:extLst>
          </p:cNvPr>
          <p:cNvPicPr>
            <a:picLocks noChangeAspect="1"/>
          </p:cNvPicPr>
          <p:nvPr/>
        </p:nvPicPr>
        <p:blipFill>
          <a:blip r:embed="rId2"/>
          <a:stretch>
            <a:fillRect/>
          </a:stretch>
        </p:blipFill>
        <p:spPr>
          <a:xfrm>
            <a:off x="284269" y="350275"/>
            <a:ext cx="11623462" cy="15042125"/>
          </a:xfrm>
          <a:prstGeom prst="rect">
            <a:avLst/>
          </a:prstGeom>
          <a:ln>
            <a:solidFill>
              <a:schemeClr val="tx1"/>
            </a:solidFill>
          </a:ln>
        </p:spPr>
      </p:pic>
    </p:spTree>
    <p:extLst>
      <p:ext uri="{BB962C8B-B14F-4D97-AF65-F5344CB8AC3E}">
        <p14:creationId xmlns:p14="http://schemas.microsoft.com/office/powerpoint/2010/main" val="10296136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69B6660E-ED6F-4BF2-B4A5-A9912AC3074C}"/>
              </a:ext>
            </a:extLst>
          </p:cNvPr>
          <p:cNvPicPr>
            <a:picLocks noChangeAspect="1"/>
          </p:cNvPicPr>
          <p:nvPr/>
        </p:nvPicPr>
        <p:blipFill>
          <a:blip r:embed="rId2"/>
          <a:stretch>
            <a:fillRect/>
          </a:stretch>
        </p:blipFill>
        <p:spPr>
          <a:xfrm>
            <a:off x="284269" y="-3497825"/>
            <a:ext cx="11623462" cy="15042125"/>
          </a:xfrm>
          <a:prstGeom prst="rect">
            <a:avLst/>
          </a:prstGeom>
          <a:ln>
            <a:solidFill>
              <a:schemeClr val="tx1"/>
            </a:solidFill>
          </a:ln>
        </p:spPr>
      </p:pic>
    </p:spTree>
    <p:extLst>
      <p:ext uri="{BB962C8B-B14F-4D97-AF65-F5344CB8AC3E}">
        <p14:creationId xmlns:p14="http://schemas.microsoft.com/office/powerpoint/2010/main" val="30455059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69B6660E-ED6F-4BF2-B4A5-A9912AC3074C}"/>
              </a:ext>
            </a:extLst>
          </p:cNvPr>
          <p:cNvPicPr>
            <a:picLocks noChangeAspect="1"/>
          </p:cNvPicPr>
          <p:nvPr/>
        </p:nvPicPr>
        <p:blipFill>
          <a:blip r:embed="rId2"/>
          <a:stretch>
            <a:fillRect/>
          </a:stretch>
        </p:blipFill>
        <p:spPr>
          <a:xfrm>
            <a:off x="284269" y="-8298425"/>
            <a:ext cx="11623462" cy="15042125"/>
          </a:xfrm>
          <a:prstGeom prst="rect">
            <a:avLst/>
          </a:prstGeom>
          <a:ln>
            <a:solidFill>
              <a:schemeClr val="tx1"/>
            </a:solidFill>
          </a:ln>
        </p:spPr>
      </p:pic>
    </p:spTree>
    <p:extLst>
      <p:ext uri="{BB962C8B-B14F-4D97-AF65-F5344CB8AC3E}">
        <p14:creationId xmlns:p14="http://schemas.microsoft.com/office/powerpoint/2010/main" val="11813546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1476511" y="292100"/>
            <a:ext cx="4847937" cy="6273800"/>
          </a:xfrm>
          <a:prstGeom prst="rect">
            <a:avLst/>
          </a:prstGeom>
          <a:ln>
            <a:solidFill>
              <a:schemeClr val="tx1"/>
            </a:solidFill>
          </a:ln>
        </p:spPr>
      </p:pic>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3"/>
          <a:stretch>
            <a:fillRect/>
          </a:stretch>
        </p:blipFill>
        <p:spPr>
          <a:xfrm>
            <a:off x="6760557" y="292099"/>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4"/>
          <a:stretch>
            <a:fillRect/>
          </a:stretch>
        </p:blipFill>
        <p:spPr>
          <a:xfrm>
            <a:off x="6761099" y="3509818"/>
            <a:ext cx="3954389" cy="3055664"/>
          </a:xfrm>
          <a:prstGeom prst="rect">
            <a:avLst/>
          </a:prstGeom>
          <a:ln>
            <a:solidFill>
              <a:schemeClr val="tx1"/>
            </a:solidFill>
          </a:ln>
        </p:spPr>
      </p:pic>
    </p:spTree>
    <p:extLst>
      <p:ext uri="{BB962C8B-B14F-4D97-AF65-F5344CB8AC3E}">
        <p14:creationId xmlns:p14="http://schemas.microsoft.com/office/powerpoint/2010/main" val="579181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090E1-EF82-43B1-9703-66D9199D403E}"/>
              </a:ext>
            </a:extLst>
          </p:cNvPr>
          <p:cNvPicPr>
            <a:picLocks noChangeAspect="1"/>
          </p:cNvPicPr>
          <p:nvPr/>
        </p:nvPicPr>
        <p:blipFill>
          <a:blip r:embed="rId2"/>
          <a:stretch>
            <a:fillRect/>
          </a:stretch>
        </p:blipFill>
        <p:spPr>
          <a:xfrm>
            <a:off x="200400" y="212652"/>
            <a:ext cx="2640136" cy="3416403"/>
          </a:xfrm>
          <a:prstGeom prst="rect">
            <a:avLst/>
          </a:prstGeom>
          <a:ln w="12700">
            <a:solidFill>
              <a:schemeClr val="tx1"/>
            </a:solidFill>
          </a:ln>
        </p:spPr>
      </p:pic>
      <p:pic>
        <p:nvPicPr>
          <p:cNvPr id="7" name="Picture 6">
            <a:extLst>
              <a:ext uri="{FF2B5EF4-FFF2-40B4-BE49-F238E27FC236}">
                <a16:creationId xmlns:a16="http://schemas.microsoft.com/office/drawing/2014/main" id="{D63401BE-79E1-41FC-AD81-9077673C1233}"/>
              </a:ext>
            </a:extLst>
          </p:cNvPr>
          <p:cNvPicPr>
            <a:picLocks noChangeAspect="1"/>
          </p:cNvPicPr>
          <p:nvPr/>
        </p:nvPicPr>
        <p:blipFill>
          <a:blip r:embed="rId3"/>
          <a:stretch>
            <a:fillRect/>
          </a:stretch>
        </p:blipFill>
        <p:spPr>
          <a:xfrm>
            <a:off x="593490" y="3881534"/>
            <a:ext cx="11477212" cy="1767098"/>
          </a:xfrm>
          <a:prstGeom prst="rect">
            <a:avLst/>
          </a:prstGeom>
        </p:spPr>
      </p:pic>
      <p:pic>
        <p:nvPicPr>
          <p:cNvPr id="10" name="Picture 9">
            <a:extLst>
              <a:ext uri="{FF2B5EF4-FFF2-40B4-BE49-F238E27FC236}">
                <a16:creationId xmlns:a16="http://schemas.microsoft.com/office/drawing/2014/main" id="{AF75F5BB-79D9-48E7-A777-E7F806FDACDD}"/>
              </a:ext>
            </a:extLst>
          </p:cNvPr>
          <p:cNvPicPr>
            <a:picLocks/>
          </p:cNvPicPr>
          <p:nvPr/>
        </p:nvPicPr>
        <p:blipFill>
          <a:blip r:embed="rId4"/>
          <a:stretch>
            <a:fillRect/>
          </a:stretch>
        </p:blipFill>
        <p:spPr>
          <a:xfrm rot="1351300">
            <a:off x="2408655" y="1981265"/>
            <a:ext cx="2279647" cy="2279647"/>
          </a:xfrm>
          <a:prstGeom prst="rect">
            <a:avLst/>
          </a:prstGeom>
        </p:spPr>
      </p:pic>
    </p:spTree>
    <p:extLst>
      <p:ext uri="{BB962C8B-B14F-4D97-AF65-F5344CB8AC3E}">
        <p14:creationId xmlns:p14="http://schemas.microsoft.com/office/powerpoint/2010/main" val="3567191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289E-1B89-45EB-A979-BF86F60BBF08}"/>
              </a:ext>
            </a:extLst>
          </p:cNvPr>
          <p:cNvSpPr>
            <a:spLocks noGrp="1"/>
          </p:cNvSpPr>
          <p:nvPr>
            <p:ph type="title"/>
          </p:nvPr>
        </p:nvSpPr>
        <p:spPr/>
        <p:txBody>
          <a:bodyPr/>
          <a:lstStyle/>
          <a:p>
            <a:r>
              <a:rPr lang="en-US"/>
              <a:t>Tier 2</a:t>
            </a:r>
          </a:p>
        </p:txBody>
      </p:sp>
      <p:sp>
        <p:nvSpPr>
          <p:cNvPr id="10" name="Content Placeholder 9">
            <a:extLst>
              <a:ext uri="{FF2B5EF4-FFF2-40B4-BE49-F238E27FC236}">
                <a16:creationId xmlns:a16="http://schemas.microsoft.com/office/drawing/2014/main" id="{B79EFDF1-5DE4-403B-9A52-7D7B299ED53D}"/>
              </a:ext>
            </a:extLst>
          </p:cNvPr>
          <p:cNvSpPr>
            <a:spLocks noGrp="1"/>
          </p:cNvSpPr>
          <p:nvPr>
            <p:ph idx="1"/>
          </p:nvPr>
        </p:nvSpPr>
        <p:spPr>
          <a:xfrm>
            <a:off x="838200" y="1825625"/>
            <a:ext cx="7927848" cy="4351338"/>
          </a:xfrm>
        </p:spPr>
        <p:txBody>
          <a:bodyPr>
            <a:normAutofit/>
          </a:bodyPr>
          <a:lstStyle/>
          <a:p>
            <a:r>
              <a:rPr lang="en-US" sz="2400"/>
              <a:t>A support (not a person)</a:t>
            </a:r>
          </a:p>
          <a:p>
            <a:r>
              <a:rPr lang="en-US" sz="2400"/>
              <a:t>Options available via Ci3T Implementation Manual</a:t>
            </a:r>
            <a:br>
              <a:rPr lang="en-US" sz="2400"/>
            </a:br>
            <a:r>
              <a:rPr lang="en-US" sz="2400"/>
              <a:t>(see Secondary (Tier 2) Intervention Grids)</a:t>
            </a:r>
          </a:p>
          <a:p>
            <a:r>
              <a:rPr lang="en-US" sz="2400"/>
              <a:t>Additional support available via ci3t.org/pl</a:t>
            </a:r>
          </a:p>
        </p:txBody>
      </p:sp>
      <p:pic>
        <p:nvPicPr>
          <p:cNvPr id="6" name="Picture 5">
            <a:extLst>
              <a:ext uri="{FF2B5EF4-FFF2-40B4-BE49-F238E27FC236}">
                <a16:creationId xmlns:a16="http://schemas.microsoft.com/office/drawing/2014/main" id="{2D24CF74-8A11-4EFB-9D4B-2E063DB275AA}"/>
              </a:ext>
            </a:extLst>
          </p:cNvPr>
          <p:cNvPicPr>
            <a:picLocks noChangeAspect="1"/>
          </p:cNvPicPr>
          <p:nvPr/>
        </p:nvPicPr>
        <p:blipFill>
          <a:blip r:embed="rId2"/>
          <a:stretch>
            <a:fillRect/>
          </a:stretch>
        </p:blipFill>
        <p:spPr>
          <a:xfrm>
            <a:off x="981631" y="3511020"/>
            <a:ext cx="4526204" cy="2981855"/>
          </a:xfrm>
          <a:prstGeom prst="rect">
            <a:avLst/>
          </a:prstGeom>
        </p:spPr>
      </p:pic>
      <p:pic>
        <p:nvPicPr>
          <p:cNvPr id="8" name="Picture 7">
            <a:extLst>
              <a:ext uri="{FF2B5EF4-FFF2-40B4-BE49-F238E27FC236}">
                <a16:creationId xmlns:a16="http://schemas.microsoft.com/office/drawing/2014/main" id="{CD1C4A5E-D651-4FDB-AAE7-10F32491658D}"/>
              </a:ext>
            </a:extLst>
          </p:cNvPr>
          <p:cNvPicPr>
            <a:picLocks noChangeAspect="1"/>
          </p:cNvPicPr>
          <p:nvPr/>
        </p:nvPicPr>
        <p:blipFill>
          <a:blip r:embed="rId3"/>
          <a:stretch>
            <a:fillRect/>
          </a:stretch>
        </p:blipFill>
        <p:spPr>
          <a:xfrm>
            <a:off x="8638161" y="584775"/>
            <a:ext cx="3258213" cy="3902859"/>
          </a:xfrm>
          <a:prstGeom prst="rect">
            <a:avLst/>
          </a:prstGeom>
        </p:spPr>
      </p:pic>
      <p:sp>
        <p:nvSpPr>
          <p:cNvPr id="9" name="Rectangle 8">
            <a:extLst>
              <a:ext uri="{FF2B5EF4-FFF2-40B4-BE49-F238E27FC236}">
                <a16:creationId xmlns:a16="http://schemas.microsoft.com/office/drawing/2014/main" id="{EAA15C33-79E9-4CE8-98FA-EDA6CF368513}"/>
              </a:ext>
            </a:extLst>
          </p:cNvPr>
          <p:cNvSpPr/>
          <p:nvPr/>
        </p:nvSpPr>
        <p:spPr>
          <a:xfrm>
            <a:off x="10509173" y="0"/>
            <a:ext cx="1605500" cy="461665"/>
          </a:xfrm>
          <a:prstGeom prst="rect">
            <a:avLst/>
          </a:prstGeom>
          <a:noFill/>
        </p:spPr>
        <p:txBody>
          <a:bodyPr wrap="squar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ci3t.org/pl</a:t>
            </a:r>
          </a:p>
        </p:txBody>
      </p:sp>
    </p:spTree>
    <p:extLst>
      <p:ext uri="{BB962C8B-B14F-4D97-AF65-F5344CB8AC3E}">
        <p14:creationId xmlns:p14="http://schemas.microsoft.com/office/powerpoint/2010/main" val="1629224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67B093-8AC6-4B64-8C37-6892AFA24ECD}"/>
              </a:ext>
            </a:extLst>
          </p:cNvPr>
          <p:cNvGraphicFramePr>
            <a:graphicFrameLocks noGrp="1"/>
          </p:cNvGraphicFramePr>
          <p:nvPr>
            <p:extLst>
              <p:ext uri="{D42A27DB-BD31-4B8C-83A1-F6EECF244321}">
                <p14:modId xmlns:p14="http://schemas.microsoft.com/office/powerpoint/2010/main" val="1852928373"/>
              </p:ext>
            </p:extLst>
          </p:nvPr>
        </p:nvGraphicFramePr>
        <p:xfrm>
          <a:off x="327150" y="229280"/>
          <a:ext cx="11385300" cy="6208940"/>
        </p:xfrm>
        <a:graphic>
          <a:graphicData uri="http://schemas.openxmlformats.org/drawingml/2006/table">
            <a:tbl>
              <a:tblPr firstRow="1" firstCol="1" lastRow="1" lastCol="1" bandRow="1" bandCol="1"/>
              <a:tblGrid>
                <a:gridCol w="1491095">
                  <a:extLst>
                    <a:ext uri="{9D8B030D-6E8A-4147-A177-3AD203B41FA5}">
                      <a16:colId xmlns:a16="http://schemas.microsoft.com/office/drawing/2014/main" val="408368756"/>
                    </a:ext>
                  </a:extLst>
                </a:gridCol>
                <a:gridCol w="2539746">
                  <a:extLst>
                    <a:ext uri="{9D8B030D-6E8A-4147-A177-3AD203B41FA5}">
                      <a16:colId xmlns:a16="http://schemas.microsoft.com/office/drawing/2014/main" val="2199003431"/>
                    </a:ext>
                  </a:extLst>
                </a:gridCol>
                <a:gridCol w="2985784">
                  <a:extLst>
                    <a:ext uri="{9D8B030D-6E8A-4147-A177-3AD203B41FA5}">
                      <a16:colId xmlns:a16="http://schemas.microsoft.com/office/drawing/2014/main" val="574737871"/>
                    </a:ext>
                  </a:extLst>
                </a:gridCol>
                <a:gridCol w="2066925">
                  <a:extLst>
                    <a:ext uri="{9D8B030D-6E8A-4147-A177-3AD203B41FA5}">
                      <a16:colId xmlns:a16="http://schemas.microsoft.com/office/drawing/2014/main" val="1409698162"/>
                    </a:ext>
                  </a:extLst>
                </a:gridCol>
                <a:gridCol w="2301750">
                  <a:extLst>
                    <a:ext uri="{9D8B030D-6E8A-4147-A177-3AD203B41FA5}">
                      <a16:colId xmlns:a16="http://schemas.microsoft.com/office/drawing/2014/main" val="314946698"/>
                    </a:ext>
                  </a:extLst>
                </a:gridCol>
              </a:tblGrid>
              <a:tr h="456712">
                <a:tc gridSpan="5">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2020 -2021 District Master: Secondary (Tier 2) Intervention Grids </a:t>
                      </a:r>
                      <a:endParaRPr lang="en-US" sz="1600">
                        <a:effectLst/>
                        <a:latin typeface="Times New Roman" panose="02020603050405020304" pitchFamily="18" charset="0"/>
                        <a:ea typeface="Times New Roman" panose="02020603050405020304" pitchFamily="18" charset="0"/>
                      </a:endParaRPr>
                    </a:p>
                    <a:p>
                      <a:pPr algn="ctr"/>
                      <a:r>
                        <a:rPr lang="en-US" sz="1100">
                          <a:solidFill>
                            <a:srgbClr val="000000"/>
                          </a:solidFill>
                          <a:effectLst/>
                          <a:latin typeface="Times New Roman" panose="02020603050405020304" pitchFamily="18" charset="0"/>
                          <a:ea typeface="Times New Roman" panose="02020603050405020304" pitchFamily="18" charset="0"/>
                        </a:rPr>
                        <a:t>Note: Red rows are district-supported Tertiary (Tier 3) Interventions</a:t>
                      </a:r>
                      <a:endParaRPr lang="en-US" sz="1400">
                        <a:effectLst/>
                        <a:latin typeface="Times New Roman" panose="02020603050405020304" pitchFamily="18" charset="0"/>
                        <a:ea typeface="Times New Roman" panose="02020603050405020304" pitchFamily="18" charset="0"/>
                      </a:endParaRPr>
                    </a:p>
                  </a:txBody>
                  <a:tcPr marL="99473" marR="99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544323"/>
                  </a:ext>
                </a:extLst>
              </a:tr>
              <a:tr h="456712">
                <a:tc>
                  <a:txBody>
                    <a:bodyPr/>
                    <a:lstStyle/>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Support</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Description</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School-wide Data:  </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Entry Criteria</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Data to Monitor Progress</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Exit Criteria</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35871363"/>
                  </a:ext>
                </a:extLst>
              </a:tr>
              <a:tr h="5295516">
                <a:tc>
                  <a:txBody>
                    <a:bodyPr/>
                    <a:lstStyle/>
                    <a:p>
                      <a:pPr marL="0" marR="0">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rPr>
                        <a:t>Direct Behavior Rating (DBR) / Daily Behavior Report</a:t>
                      </a: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54118"/>
                      </a:schemeClr>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DBR is completed daily by teacher or other school staff during daily observation periods and shared with parents or guardians each day. DBR can be used to monitor one or several target behaviors, such as academic engagement or respect, or can be aligned to schoolwide expectations. At the conclusion of each observation period, the teacher indicates the degree to which the student displayed each behavior, conferences briefly with the student, and sends the form home to parents/guardians to sign.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Access free training and resources at </a:t>
                      </a:r>
                      <a:r>
                        <a:rPr lang="en-US" sz="1400" u="sng">
                          <a:solidFill>
                            <a:srgbClr val="000000"/>
                          </a:solidFill>
                          <a:effectLst/>
                          <a:latin typeface="Times New Roman" panose="02020603050405020304" pitchFamily="18" charset="0"/>
                          <a:ea typeface="Times New Roman" panose="02020603050405020304" pitchFamily="18" charset="0"/>
                          <a:hlinkClick r:id="rId2"/>
                        </a:rPr>
                        <a:t>UConn’s DBR site</a:t>
                      </a:r>
                      <a:r>
                        <a:rPr lang="en-US" sz="1400">
                          <a:solidFill>
                            <a:srgbClr val="000000"/>
                          </a:solidFill>
                          <a:effectLst/>
                          <a:latin typeface="Times New Roman" panose="02020603050405020304" pitchFamily="18" charset="0"/>
                          <a:ea typeface="Times New Roman" panose="02020603050405020304" pitchFamily="18" charset="0"/>
                        </a:rPr>
                        <a:t> and at </a:t>
                      </a:r>
                      <a:r>
                        <a:rPr lang="en-US" sz="1400" u="sng">
                          <a:solidFill>
                            <a:srgbClr val="000000"/>
                          </a:solidFill>
                          <a:effectLst/>
                          <a:latin typeface="Times New Roman" panose="02020603050405020304" pitchFamily="18" charset="0"/>
                          <a:ea typeface="Times New Roman" panose="02020603050405020304" pitchFamily="18" charset="0"/>
                          <a:hlinkClick r:id="rId3"/>
                        </a:rPr>
                        <a:t>ci3t.org/pl</a:t>
                      </a:r>
                      <a:r>
                        <a:rPr lang="en-US" sz="1400">
                          <a:solidFill>
                            <a:srgbClr val="000000"/>
                          </a:solidFill>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54118"/>
                      </a:schemeClr>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Behavior: </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SRSS-E7 score: Moderate (4-8) </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SRSS-I5 score: Moderate (2-3)</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or</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SRSS-E7 score: High (9-21) </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SRSS-I5 score: High (4-15)</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or</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2 or more office discipline referrals (ODR)</a:t>
                      </a:r>
                      <a:endParaRPr lang="en-US" sz="1400">
                        <a:effectLst/>
                        <a:latin typeface="Times New Roman" panose="02020603050405020304" pitchFamily="18" charset="0"/>
                        <a:ea typeface="Times New Roman" panose="02020603050405020304" pitchFamily="18" charset="0"/>
                      </a:endParaRPr>
                    </a:p>
                    <a:p>
                      <a:pPr marL="0" marR="0" algn="ctr">
                        <a:spcBef>
                          <a:spcPts val="600"/>
                        </a:spcBef>
                        <a:spcAft>
                          <a:spcPts val="600"/>
                        </a:spcAft>
                      </a:pPr>
                      <a:r>
                        <a:rPr lang="en-US" sz="1400" b="1">
                          <a:solidFill>
                            <a:srgbClr val="000000"/>
                          </a:solidFill>
                          <a:effectLst/>
                          <a:latin typeface="Times New Roman" panose="02020603050405020304" pitchFamily="18" charset="0"/>
                          <a:ea typeface="Times New Roman" panose="02020603050405020304" pitchFamily="18" charset="0"/>
                        </a:rPr>
                        <a:t>AND/OR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Academic</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AIMSWeb Literacy or Math Composite Score: Tier 2</a:t>
                      </a:r>
                      <a:endParaRPr lang="en-US" sz="1400">
                        <a:effectLst/>
                        <a:latin typeface="Times New Roman" panose="02020603050405020304" pitchFamily="18" charset="0"/>
                        <a:ea typeface="Times New Roman" panose="02020603050405020304" pitchFamily="18" charset="0"/>
                      </a:endParaRPr>
                    </a:p>
                    <a:p>
                      <a:pPr marL="0" marR="0" algn="ctr">
                        <a:lnSpc>
                          <a:spcPct val="106000"/>
                        </a:lnSpc>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or</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District Common Assessments (DCAs): Near Mastery on 3 or more standards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54118"/>
                      </a:schemeClr>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Student Performance: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u="sng">
                          <a:solidFill>
                            <a:srgbClr val="000000"/>
                          </a:solidFill>
                          <a:effectLst/>
                          <a:latin typeface="Times New Roman" panose="02020603050405020304" pitchFamily="18" charset="0"/>
                          <a:ea typeface="Times New Roman" panose="02020603050405020304" pitchFamily="18" charset="0"/>
                          <a:hlinkClick r:id="rId4"/>
                        </a:rPr>
                        <a:t>Direct Behavior Rating</a:t>
                      </a:r>
                      <a:r>
                        <a:rPr lang="en-US" sz="1400">
                          <a:solidFill>
                            <a:srgbClr val="000000"/>
                          </a:solidFill>
                          <a:effectLst/>
                          <a:latin typeface="Times New Roman" panose="02020603050405020304" pitchFamily="18" charset="0"/>
                          <a:ea typeface="Times New Roman" panose="02020603050405020304" pitchFamily="18" charset="0"/>
                        </a:rPr>
                        <a:t> (DBR; example DBR form is linked; completed daily)</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Treatment integrity:</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u="sng">
                          <a:solidFill>
                            <a:srgbClr val="000000"/>
                          </a:solidFill>
                          <a:effectLst/>
                          <a:latin typeface="Times New Roman" panose="02020603050405020304" pitchFamily="18" charset="0"/>
                          <a:ea typeface="Times New Roman" panose="02020603050405020304" pitchFamily="18" charset="0"/>
                          <a:hlinkClick r:id="rId5"/>
                        </a:rPr>
                        <a:t>Implementation Checklist</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u="sng">
                          <a:solidFill>
                            <a:srgbClr val="000000"/>
                          </a:solidFill>
                          <a:effectLst/>
                          <a:latin typeface="Times New Roman" panose="02020603050405020304" pitchFamily="18" charset="0"/>
                          <a:ea typeface="Times New Roman" panose="02020603050405020304" pitchFamily="18" charset="0"/>
                          <a:hlinkClick r:id="rId6"/>
                        </a:rPr>
                        <a:t>Treatment integrity checklist</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Social Validity:</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form/interview</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Teacher: </a:t>
                      </a:r>
                      <a:r>
                        <a:rPr lang="en-US" sz="1400" u="sng">
                          <a:solidFill>
                            <a:srgbClr val="000000"/>
                          </a:solidFill>
                          <a:effectLst/>
                          <a:latin typeface="Times New Roman" panose="02020603050405020304" pitchFamily="18" charset="0"/>
                          <a:ea typeface="Times New Roman" panose="02020603050405020304" pitchFamily="18" charset="0"/>
                          <a:hlinkClick r:id="rId7"/>
                        </a:rPr>
                        <a:t>IRP-15</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Student: </a:t>
                      </a:r>
                      <a:r>
                        <a:rPr lang="en-US" sz="1400" u="sng">
                          <a:solidFill>
                            <a:srgbClr val="000000"/>
                          </a:solidFill>
                          <a:effectLst/>
                          <a:latin typeface="Times New Roman" panose="02020603050405020304" pitchFamily="18" charset="0"/>
                          <a:ea typeface="Times New Roman" panose="02020603050405020304" pitchFamily="18" charset="0"/>
                          <a:hlinkClick r:id="rId8"/>
                        </a:rPr>
                        <a:t>DBR Student</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54118"/>
                      </a:schemeClr>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Meets the following criteria:</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Behavior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Student DBR goals met for 10-12 weeks (team review of progress to determine)</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SRSS-E7: Low (0-3) </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SRSS-I5: Low (0-1)</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and/or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No office discipline referrals (ODRs) over 8 weeks</a:t>
                      </a:r>
                      <a:endParaRPr lang="en-US" sz="1400">
                        <a:effectLst/>
                        <a:latin typeface="Times New Roman" panose="02020603050405020304" pitchFamily="18" charset="0"/>
                        <a:ea typeface="Times New Roman" panose="02020603050405020304" pitchFamily="18" charset="0"/>
                      </a:endParaRPr>
                    </a:p>
                    <a:p>
                      <a:pPr marL="0" marR="0" algn="ctr">
                        <a:spcBef>
                          <a:spcPts val="600"/>
                        </a:spcBef>
                        <a:spcAft>
                          <a:spcPts val="600"/>
                        </a:spcAft>
                      </a:pPr>
                      <a:r>
                        <a:rPr lang="en-US" sz="1400" b="1">
                          <a:solidFill>
                            <a:srgbClr val="000000"/>
                          </a:solidFill>
                          <a:effectLst/>
                          <a:latin typeface="Times New Roman" panose="02020603050405020304" pitchFamily="18" charset="0"/>
                          <a:ea typeface="Times New Roman" panose="02020603050405020304" pitchFamily="18" charset="0"/>
                        </a:rPr>
                        <a:t>AND/OR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Academic</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AIMSWeb Literacy or Math Composite Score: Tier 1</a:t>
                      </a:r>
                      <a:endParaRPr lang="en-US" sz="1400">
                        <a:effectLst/>
                        <a:latin typeface="Times New Roman" panose="02020603050405020304" pitchFamily="18" charset="0"/>
                        <a:ea typeface="Times New Roman" panose="02020603050405020304" pitchFamily="18" charset="0"/>
                      </a:endParaRPr>
                    </a:p>
                    <a:p>
                      <a:pPr marL="0" marR="0" algn="ctr">
                        <a:lnSpc>
                          <a:spcPct val="106000"/>
                        </a:lnSpc>
                        <a:spcBef>
                          <a:spcPts val="0"/>
                        </a:spcBef>
                        <a:spcAft>
                          <a:spcPts val="0"/>
                        </a:spcAft>
                      </a:pPr>
                      <a:r>
                        <a:rPr lang="en-US" sz="1400" i="1">
                          <a:solidFill>
                            <a:srgbClr val="000000"/>
                          </a:solidFill>
                          <a:effectLst/>
                          <a:latin typeface="Times New Roman" panose="02020603050405020304" pitchFamily="18" charset="0"/>
                          <a:ea typeface="Times New Roman" panose="02020603050405020304" pitchFamily="18" charset="0"/>
                        </a:rPr>
                        <a:t>or</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tabLst>
                          <a:tab pos="210185" algn="l"/>
                        </a:tabLst>
                      </a:pPr>
                      <a:r>
                        <a:rPr lang="en-US" sz="1400">
                          <a:solidFill>
                            <a:srgbClr val="000000"/>
                          </a:solidFill>
                          <a:effectLst/>
                          <a:latin typeface="Times New Roman" panose="02020603050405020304" pitchFamily="18" charset="0"/>
                          <a:ea typeface="Times New Roman" panose="02020603050405020304" pitchFamily="18" charset="0"/>
                        </a:rPr>
                        <a:t>District Common Assessments: Mastery on the most recent DCAs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alpha val="54118"/>
                      </a:schemeClr>
                    </a:solidFill>
                  </a:tcPr>
                </a:tc>
                <a:extLst>
                  <a:ext uri="{0D108BD9-81ED-4DB2-BD59-A6C34878D82A}">
                    <a16:rowId xmlns:a16="http://schemas.microsoft.com/office/drawing/2014/main" val="2867186679"/>
                  </a:ext>
                </a:extLst>
              </a:tr>
            </a:tbl>
          </a:graphicData>
        </a:graphic>
      </p:graphicFrame>
    </p:spTree>
    <p:extLst>
      <p:ext uri="{BB962C8B-B14F-4D97-AF65-F5344CB8AC3E}">
        <p14:creationId xmlns:p14="http://schemas.microsoft.com/office/powerpoint/2010/main" val="3631659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867B093-8AC6-4B64-8C37-6892AFA24ECD}"/>
              </a:ext>
            </a:extLst>
          </p:cNvPr>
          <p:cNvGraphicFramePr>
            <a:graphicFrameLocks noGrp="1"/>
          </p:cNvGraphicFramePr>
          <p:nvPr>
            <p:extLst>
              <p:ext uri="{D42A27DB-BD31-4B8C-83A1-F6EECF244321}">
                <p14:modId xmlns:p14="http://schemas.microsoft.com/office/powerpoint/2010/main" val="1537150206"/>
              </p:ext>
            </p:extLst>
          </p:nvPr>
        </p:nvGraphicFramePr>
        <p:xfrm>
          <a:off x="327150" y="229280"/>
          <a:ext cx="11385300" cy="6208940"/>
        </p:xfrm>
        <a:graphic>
          <a:graphicData uri="http://schemas.openxmlformats.org/drawingml/2006/table">
            <a:tbl>
              <a:tblPr firstRow="1" firstCol="1" lastRow="1" lastCol="1" bandRow="1" bandCol="1"/>
              <a:tblGrid>
                <a:gridCol w="1491095">
                  <a:extLst>
                    <a:ext uri="{9D8B030D-6E8A-4147-A177-3AD203B41FA5}">
                      <a16:colId xmlns:a16="http://schemas.microsoft.com/office/drawing/2014/main" val="408368756"/>
                    </a:ext>
                  </a:extLst>
                </a:gridCol>
                <a:gridCol w="2953780">
                  <a:extLst>
                    <a:ext uri="{9D8B030D-6E8A-4147-A177-3AD203B41FA5}">
                      <a16:colId xmlns:a16="http://schemas.microsoft.com/office/drawing/2014/main" val="2199003431"/>
                    </a:ext>
                  </a:extLst>
                </a:gridCol>
                <a:gridCol w="2571750">
                  <a:extLst>
                    <a:ext uri="{9D8B030D-6E8A-4147-A177-3AD203B41FA5}">
                      <a16:colId xmlns:a16="http://schemas.microsoft.com/office/drawing/2014/main" val="574737871"/>
                    </a:ext>
                  </a:extLst>
                </a:gridCol>
                <a:gridCol w="2066925">
                  <a:extLst>
                    <a:ext uri="{9D8B030D-6E8A-4147-A177-3AD203B41FA5}">
                      <a16:colId xmlns:a16="http://schemas.microsoft.com/office/drawing/2014/main" val="1409698162"/>
                    </a:ext>
                  </a:extLst>
                </a:gridCol>
                <a:gridCol w="2301750">
                  <a:extLst>
                    <a:ext uri="{9D8B030D-6E8A-4147-A177-3AD203B41FA5}">
                      <a16:colId xmlns:a16="http://schemas.microsoft.com/office/drawing/2014/main" val="314946698"/>
                    </a:ext>
                  </a:extLst>
                </a:gridCol>
              </a:tblGrid>
              <a:tr h="456712">
                <a:tc gridSpan="5">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2020 -2021 District Master: Tertiary (Tier 3) Intervention Grids </a:t>
                      </a:r>
                      <a:endParaRPr lang="en-US" sz="1600">
                        <a:effectLst/>
                        <a:latin typeface="Times New Roman" panose="02020603050405020304" pitchFamily="18" charset="0"/>
                        <a:ea typeface="Times New Roman" panose="02020603050405020304" pitchFamily="18" charset="0"/>
                      </a:endParaRPr>
                    </a:p>
                    <a:p>
                      <a:pPr algn="ctr"/>
                      <a:r>
                        <a:rPr lang="en-US" sz="1100">
                          <a:solidFill>
                            <a:srgbClr val="000000"/>
                          </a:solidFill>
                          <a:effectLst/>
                          <a:latin typeface="Times New Roman" panose="02020603050405020304" pitchFamily="18" charset="0"/>
                          <a:ea typeface="Times New Roman" panose="02020603050405020304" pitchFamily="18" charset="0"/>
                        </a:rPr>
                        <a:t>Note: Red rows are district-supported Tertiary (Tier 3) Interventions</a:t>
                      </a:r>
                      <a:endParaRPr lang="en-US" sz="1400">
                        <a:effectLst/>
                        <a:latin typeface="Times New Roman" panose="02020603050405020304" pitchFamily="18" charset="0"/>
                        <a:ea typeface="Times New Roman" panose="02020603050405020304" pitchFamily="18" charset="0"/>
                      </a:endParaRPr>
                    </a:p>
                  </a:txBody>
                  <a:tcPr marL="99473" marR="994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spcBef>
                          <a:spcPts val="0"/>
                        </a:spcBef>
                        <a:spcAft>
                          <a:spcPts val="0"/>
                        </a:spcAft>
                      </a:pP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544323"/>
                  </a:ext>
                </a:extLst>
              </a:tr>
              <a:tr h="456712">
                <a:tc>
                  <a:txBody>
                    <a:bodyPr/>
                    <a:lstStyle/>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Support</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Description</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School-wide Data:  </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Entry Criteria</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Data to Monitor Progress</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Exit Criteria</a:t>
                      </a:r>
                      <a:endParaRPr lang="en-US" sz="1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99473" marR="994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35871363"/>
                  </a:ext>
                </a:extLst>
              </a:tr>
              <a:tr h="5295516">
                <a:tc>
                  <a:txBody>
                    <a:bodyPr/>
                    <a:lstStyle/>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Functional Assessment-based Intervention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alpha val="54118"/>
                      </a:schemeClr>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FABIs are interventions based on the function of the target behavior, as determined by the functional assessment and determined with the aid of the </a:t>
                      </a:r>
                      <a:r>
                        <a:rPr lang="en-US" sz="1400" i="1">
                          <a:solidFill>
                            <a:srgbClr val="000000"/>
                          </a:solidFill>
                          <a:effectLst/>
                          <a:latin typeface="Times New Roman" panose="02020603050405020304" pitchFamily="18" charset="0"/>
                          <a:ea typeface="Times New Roman" panose="02020603050405020304" pitchFamily="18" charset="0"/>
                        </a:rPr>
                        <a:t>Function Matrix</a:t>
                      </a:r>
                      <a:r>
                        <a:rPr lang="en-US" sz="1400">
                          <a:solidFill>
                            <a:srgbClr val="000000"/>
                          </a:solidFill>
                          <a:effectLst/>
                          <a:latin typeface="Times New Roman" panose="02020603050405020304" pitchFamily="18" charset="0"/>
                          <a:ea typeface="Times New Roman" panose="02020603050405020304" pitchFamily="18" charset="0"/>
                        </a:rPr>
                        <a:t>. </a:t>
                      </a:r>
                      <a:r>
                        <a:rPr lang="en-US" sz="1400" i="1">
                          <a:solidFill>
                            <a:srgbClr val="000000"/>
                          </a:solidFill>
                          <a:effectLst/>
                          <a:latin typeface="Times New Roman" panose="02020603050405020304" pitchFamily="18" charset="0"/>
                          <a:ea typeface="Times New Roman" panose="02020603050405020304" pitchFamily="18" charset="0"/>
                        </a:rPr>
                        <a:t>The Function-Based Intervention Decision Model</a:t>
                      </a:r>
                      <a:r>
                        <a:rPr lang="en-US" sz="1400">
                          <a:solidFill>
                            <a:srgbClr val="000000"/>
                          </a:solidFill>
                          <a:effectLst/>
                          <a:latin typeface="Times New Roman" panose="02020603050405020304" pitchFamily="18" charset="0"/>
                          <a:ea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See </a:t>
                      </a:r>
                      <a:r>
                        <a:rPr lang="en-US" sz="1400" u="sng">
                          <a:solidFill>
                            <a:srgbClr val="000000"/>
                          </a:solidFill>
                          <a:effectLst/>
                          <a:latin typeface="Times New Roman" panose="02020603050405020304" pitchFamily="18" charset="0"/>
                          <a:ea typeface="Times New Roman" panose="02020603050405020304" pitchFamily="18" charset="0"/>
                          <a:hlinkClick r:id="rId2"/>
                        </a:rPr>
                        <a:t>http://www.ci3t.org/fabi</a:t>
                      </a:r>
                      <a:r>
                        <a:rPr lang="en-US" sz="1400">
                          <a:solidFill>
                            <a:srgbClr val="000000"/>
                          </a:solidFill>
                          <a:effectLst/>
                          <a:latin typeface="Times New Roman" panose="02020603050405020304" pitchFamily="18" charset="0"/>
                          <a:ea typeface="Times New Roman" panose="02020603050405020304" pitchFamily="18" charset="0"/>
                        </a:rPr>
                        <a:t> for a detailed, step-by-step process for designing, implementing, and evaluating Functional Assessment-based Interventions.</a:t>
                      </a:r>
                      <a:endParaRPr lang="en-US" sz="1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alpha val="54118"/>
                      </a:schemeClr>
                    </a:solidFill>
                  </a:tcPr>
                </a:tc>
                <a:tc>
                  <a:txBody>
                    <a:bodyPr/>
                    <a:lstStyle/>
                    <a:p>
                      <a:pPr marL="6985"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One or more of the following:</a:t>
                      </a:r>
                      <a:endParaRPr lang="en-US" sz="1400">
                        <a:effectLst/>
                        <a:latin typeface="Times New Roman" panose="02020603050405020304" pitchFamily="18" charset="0"/>
                        <a:ea typeface="Times New Roman" panose="02020603050405020304" pitchFamily="18" charset="0"/>
                      </a:endParaRPr>
                    </a:p>
                    <a:p>
                      <a:pPr marL="6985"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Behavior: </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pPr>
                      <a:r>
                        <a:rPr lang="en-US" sz="1400">
                          <a:solidFill>
                            <a:srgbClr val="000000"/>
                          </a:solidFill>
                          <a:effectLst/>
                          <a:latin typeface="Times New Roman" panose="02020603050405020304" pitchFamily="18" charset="0"/>
                          <a:ea typeface="Times New Roman" panose="02020603050405020304" pitchFamily="18" charset="0"/>
                        </a:rPr>
                        <a:t>SRSS-E7 score: High (9-21) </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pPr>
                      <a:r>
                        <a:rPr lang="en-US" sz="1400">
                          <a:solidFill>
                            <a:srgbClr val="000000"/>
                          </a:solidFill>
                          <a:effectLst/>
                          <a:latin typeface="Times New Roman" panose="02020603050405020304" pitchFamily="18" charset="0"/>
                          <a:ea typeface="Times New Roman" panose="02020603050405020304" pitchFamily="18" charset="0"/>
                        </a:rPr>
                        <a:t>SRSS-I5 score: High (4-15)</a:t>
                      </a:r>
                      <a:endParaRPr lang="en-US" sz="140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pPr>
                      <a:r>
                        <a:rPr lang="en-US" sz="1400">
                          <a:solidFill>
                            <a:srgbClr val="000000"/>
                          </a:solidFill>
                          <a:effectLst/>
                          <a:latin typeface="Times New Roman" panose="02020603050405020304" pitchFamily="18" charset="0"/>
                          <a:ea typeface="Times New Roman" panose="02020603050405020304" pitchFamily="18" charset="0"/>
                        </a:rPr>
                        <a:t>6 or more office discipline referrals (ODRs) within one grading period</a:t>
                      </a:r>
                      <a:endParaRPr lang="en-US" sz="1400">
                        <a:effectLst/>
                        <a:latin typeface="Times New Roman" panose="02020603050405020304" pitchFamily="18" charset="0"/>
                        <a:ea typeface="Times New Roman" panose="02020603050405020304" pitchFamily="18" charset="0"/>
                      </a:endParaRPr>
                    </a:p>
                    <a:p>
                      <a:pPr marL="210820" marR="0" indent="-173990" algn="ctr">
                        <a:spcBef>
                          <a:spcPts val="600"/>
                        </a:spcBef>
                        <a:spcAft>
                          <a:spcPts val="600"/>
                        </a:spcAft>
                      </a:pPr>
                      <a:r>
                        <a:rPr lang="en-US" sz="1400" b="1">
                          <a:solidFill>
                            <a:srgbClr val="000000"/>
                          </a:solidFill>
                          <a:effectLst/>
                          <a:latin typeface="Times New Roman" panose="02020603050405020304" pitchFamily="18" charset="0"/>
                          <a:ea typeface="Times New Roman" panose="02020603050405020304" pitchFamily="18" charset="0"/>
                        </a:rPr>
                        <a:t>AND/OR</a:t>
                      </a:r>
                      <a:endParaRPr lang="en-US" sz="1400">
                        <a:effectLst/>
                        <a:latin typeface="Times New Roman" panose="02020603050405020304" pitchFamily="18" charset="0"/>
                        <a:ea typeface="Times New Roman" panose="02020603050405020304" pitchFamily="18" charset="0"/>
                      </a:endParaRPr>
                    </a:p>
                    <a:p>
                      <a:pPr marL="210185" marR="0" indent="-17145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Academic:</a:t>
                      </a:r>
                      <a:r>
                        <a:rPr lang="en-US" sz="1400">
                          <a:solidFill>
                            <a:srgbClr val="000000"/>
                          </a:solidFill>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400">
                          <a:solidFill>
                            <a:srgbClr val="000000"/>
                          </a:solidFill>
                          <a:effectLst/>
                          <a:latin typeface="Times New Roman" panose="02020603050405020304" pitchFamily="18" charset="0"/>
                          <a:ea typeface="Times New Roman" panose="02020603050405020304" pitchFamily="18" charset="0"/>
                        </a:rPr>
                        <a:t>Report card: 1 or more course failures</a:t>
                      </a:r>
                      <a:endParaRPr lang="en-US" sz="14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400">
                          <a:solidFill>
                            <a:srgbClr val="000000"/>
                          </a:solidFill>
                          <a:effectLst/>
                          <a:latin typeface="Times New Roman" panose="02020603050405020304" pitchFamily="18" charset="0"/>
                          <a:ea typeface="Times New Roman" panose="02020603050405020304" pitchFamily="18" charset="0"/>
                        </a:rPr>
                        <a:t>Below 2.5 GPA</a:t>
                      </a:r>
                      <a:endParaRPr lang="en-US" sz="1400">
                        <a:effectLst/>
                        <a:latin typeface="Times New Roman" panose="02020603050405020304" pitchFamily="18" charset="0"/>
                        <a:ea typeface="Times New Roman" panose="02020603050405020304" pitchFamily="18" charset="0"/>
                      </a:endParaRPr>
                    </a:p>
                    <a:p>
                      <a:pPr marL="0" marR="0">
                        <a:lnSpc>
                          <a:spcPct val="106000"/>
                        </a:lnSpc>
                        <a:spcBef>
                          <a:spcPts val="0"/>
                        </a:spcBef>
                        <a:spcAft>
                          <a:spcPts val="0"/>
                        </a:spcAft>
                      </a:pPr>
                      <a:r>
                        <a:rPr lang="en-US" sz="1400">
                          <a:effectLst/>
                          <a:latin typeface="Times New Roman" panose="02020603050405020304" pitchFamily="18" charset="0"/>
                          <a:ea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alpha val="54118"/>
                      </a:schemeClr>
                    </a:solidFill>
                  </a:tcPr>
                </a:tc>
                <a:tc>
                  <a:txBody>
                    <a:bodyPr/>
                    <a:lstStyle/>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Student Performance: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Student behavior targeted for improvement (e.g., target or replacement behavior) using direct observation  </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Treatment Integrity: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FABI Step Checklists </a:t>
                      </a:r>
                      <a:r>
                        <a:rPr lang="en-US" sz="1400" u="sng">
                          <a:solidFill>
                            <a:srgbClr val="000000"/>
                          </a:solidFill>
                          <a:effectLst/>
                          <a:latin typeface="Times New Roman" panose="02020603050405020304" pitchFamily="18" charset="0"/>
                          <a:ea typeface="Times New Roman" panose="02020603050405020304" pitchFamily="18" charset="0"/>
                          <a:hlinkClick r:id="rId2"/>
                        </a:rPr>
                        <a:t>(see ci3t.org/</a:t>
                      </a:r>
                      <a:r>
                        <a:rPr lang="en-US" sz="1400" u="sng" err="1">
                          <a:solidFill>
                            <a:srgbClr val="000000"/>
                          </a:solidFill>
                          <a:effectLst/>
                          <a:latin typeface="Times New Roman" panose="02020603050405020304" pitchFamily="18" charset="0"/>
                          <a:ea typeface="Times New Roman" panose="02020603050405020304" pitchFamily="18" charset="0"/>
                          <a:hlinkClick r:id="rId2"/>
                        </a:rPr>
                        <a:t>fabi</a:t>
                      </a:r>
                      <a:r>
                        <a:rPr lang="en-US" sz="1400">
                          <a:solidFill>
                            <a:srgbClr val="000000"/>
                          </a:solidFill>
                          <a:effectLst/>
                          <a:latin typeface="Times New Roman" panose="02020603050405020304" pitchFamily="18" charset="0"/>
                          <a:ea typeface="Times New Roman" panose="02020603050405020304" pitchFamily="18" charset="0"/>
                        </a:rPr>
                        <a: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Treatment Integrity Checklist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rPr>
                        <a:t>Social Validity: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IRP-15 (teacher)</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CIRP (student)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i="1">
                          <a:effectLst/>
                          <a:latin typeface="Times New Roman" panose="02020603050405020304" pitchFamily="18" charset="0"/>
                          <a:ea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alpha val="54118"/>
                      </a:schemeClr>
                    </a:solidFill>
                  </a:tcPr>
                </a:tc>
                <a:tc>
                  <a:txBody>
                    <a:bodyPr/>
                    <a:lstStyle/>
                    <a:p>
                      <a:pPr marL="0" marR="0">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rPr>
                        <a:t>The FABI will be faded once (a) a functional relation is demonstrated using a validated single-case research design (e.g., withdrawal), and (b) the behavior objective for the student is met (See Behavior Intervention Plan [BIP]).</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effectLst/>
                          <a:latin typeface="Times New Roman" panose="02020603050405020304" pitchFamily="18" charset="0"/>
                          <a:ea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alpha val="54118"/>
                      </a:schemeClr>
                    </a:solidFill>
                  </a:tcPr>
                </a:tc>
                <a:extLst>
                  <a:ext uri="{0D108BD9-81ED-4DB2-BD59-A6C34878D82A}">
                    <a16:rowId xmlns:a16="http://schemas.microsoft.com/office/drawing/2014/main" val="2867186679"/>
                  </a:ext>
                </a:extLst>
              </a:tr>
            </a:tbl>
          </a:graphicData>
        </a:graphic>
      </p:graphicFrame>
    </p:spTree>
    <p:extLst>
      <p:ext uri="{BB962C8B-B14F-4D97-AF65-F5344CB8AC3E}">
        <p14:creationId xmlns:p14="http://schemas.microsoft.com/office/powerpoint/2010/main" val="1794958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688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952C-17B1-4951-AB60-70875DF04B4B}"/>
              </a:ext>
            </a:extLst>
          </p:cNvPr>
          <p:cNvSpPr>
            <a:spLocks noGrp="1"/>
          </p:cNvSpPr>
          <p:nvPr>
            <p:ph type="title"/>
          </p:nvPr>
        </p:nvSpPr>
        <p:spPr/>
        <p:txBody>
          <a:bodyPr>
            <a:normAutofit/>
          </a:bodyPr>
          <a:lstStyle/>
          <a:p>
            <a:r>
              <a:rPr lang="en-US" sz="4000"/>
              <a:t>Functional assessment-based interventions (ci3t.org/</a:t>
            </a:r>
            <a:r>
              <a:rPr lang="en-US" sz="4000" err="1"/>
              <a:t>fabi</a:t>
            </a:r>
            <a:r>
              <a:rPr lang="en-US" sz="4000"/>
              <a:t>)</a:t>
            </a:r>
          </a:p>
        </p:txBody>
      </p:sp>
      <p:pic>
        <p:nvPicPr>
          <p:cNvPr id="4" name="Picture 3">
            <a:extLst>
              <a:ext uri="{FF2B5EF4-FFF2-40B4-BE49-F238E27FC236}">
                <a16:creationId xmlns:a16="http://schemas.microsoft.com/office/drawing/2014/main" id="{3633B056-BB23-4637-9E94-4CB6852A5062}"/>
              </a:ext>
            </a:extLst>
          </p:cNvPr>
          <p:cNvPicPr>
            <a:picLocks noChangeAspect="1"/>
          </p:cNvPicPr>
          <p:nvPr/>
        </p:nvPicPr>
        <p:blipFill>
          <a:blip r:embed="rId2"/>
          <a:stretch>
            <a:fillRect/>
          </a:stretch>
        </p:blipFill>
        <p:spPr>
          <a:xfrm>
            <a:off x="2645259" y="2016316"/>
            <a:ext cx="6901481" cy="4263705"/>
          </a:xfrm>
          <a:prstGeom prst="rect">
            <a:avLst/>
          </a:prstGeom>
          <a:ln>
            <a:solidFill>
              <a:schemeClr val="tx1"/>
            </a:solidFill>
          </a:ln>
        </p:spPr>
      </p:pic>
      <p:pic>
        <p:nvPicPr>
          <p:cNvPr id="6" name="Picture 5">
            <a:extLst>
              <a:ext uri="{FF2B5EF4-FFF2-40B4-BE49-F238E27FC236}">
                <a16:creationId xmlns:a16="http://schemas.microsoft.com/office/drawing/2014/main" id="{F66F6201-910F-436B-AECD-0334020DCBEC}"/>
              </a:ext>
            </a:extLst>
          </p:cNvPr>
          <p:cNvPicPr>
            <a:picLocks noChangeAspect="1"/>
          </p:cNvPicPr>
          <p:nvPr/>
        </p:nvPicPr>
        <p:blipFill>
          <a:blip r:embed="rId3"/>
          <a:stretch>
            <a:fillRect/>
          </a:stretch>
        </p:blipFill>
        <p:spPr>
          <a:xfrm>
            <a:off x="530512" y="1690688"/>
            <a:ext cx="3517816" cy="4914963"/>
          </a:xfrm>
          <a:prstGeom prst="rect">
            <a:avLst/>
          </a:prstGeom>
          <a:ln>
            <a:solidFill>
              <a:schemeClr val="tx1"/>
            </a:solidFill>
          </a:ln>
        </p:spPr>
      </p:pic>
      <p:pic>
        <p:nvPicPr>
          <p:cNvPr id="8" name="Picture 7">
            <a:extLst>
              <a:ext uri="{FF2B5EF4-FFF2-40B4-BE49-F238E27FC236}">
                <a16:creationId xmlns:a16="http://schemas.microsoft.com/office/drawing/2014/main" id="{D0BE50B1-48AC-4707-B0E6-061816431A94}"/>
              </a:ext>
            </a:extLst>
          </p:cNvPr>
          <p:cNvPicPr>
            <a:picLocks noChangeAspect="1"/>
          </p:cNvPicPr>
          <p:nvPr/>
        </p:nvPicPr>
        <p:blipFill>
          <a:blip r:embed="rId4"/>
          <a:stretch>
            <a:fillRect/>
          </a:stretch>
        </p:blipFill>
        <p:spPr>
          <a:xfrm>
            <a:off x="7374301" y="1292816"/>
            <a:ext cx="4287186" cy="4888774"/>
          </a:xfrm>
          <a:prstGeom prst="rect">
            <a:avLst/>
          </a:prstGeom>
          <a:ln>
            <a:solidFill>
              <a:schemeClr val="tx1"/>
            </a:solidFill>
          </a:ln>
        </p:spPr>
      </p:pic>
    </p:spTree>
    <p:extLst>
      <p:ext uri="{BB962C8B-B14F-4D97-AF65-F5344CB8AC3E}">
        <p14:creationId xmlns:p14="http://schemas.microsoft.com/office/powerpoint/2010/main" val="2418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3DCE-5C23-40C1-87E9-9391D77EAA12}"/>
              </a:ext>
            </a:extLst>
          </p:cNvPr>
          <p:cNvSpPr>
            <a:spLocks noGrp="1"/>
          </p:cNvSpPr>
          <p:nvPr>
            <p:ph type="title"/>
          </p:nvPr>
        </p:nvSpPr>
        <p:spPr/>
        <p:txBody>
          <a:bodyPr/>
          <a:lstStyle/>
          <a:p>
            <a:r>
              <a:rPr lang="en-US"/>
              <a:t>Providing Resources for Families</a:t>
            </a:r>
          </a:p>
        </p:txBody>
      </p:sp>
      <p:sp>
        <p:nvSpPr>
          <p:cNvPr id="4" name="Text Placeholder 3">
            <a:extLst>
              <a:ext uri="{FF2B5EF4-FFF2-40B4-BE49-F238E27FC236}">
                <a16:creationId xmlns:a16="http://schemas.microsoft.com/office/drawing/2014/main" id="{03F87E22-37C8-4C7E-B566-1372AE25DD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1250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58A0A-6965-41A8-ADF8-8FDBF94B93C3}"/>
              </a:ext>
            </a:extLst>
          </p:cNvPr>
          <p:cNvPicPr>
            <a:picLocks noChangeAspect="1"/>
          </p:cNvPicPr>
          <p:nvPr/>
        </p:nvPicPr>
        <p:blipFill>
          <a:blip r:embed="rId2"/>
          <a:stretch>
            <a:fillRect/>
          </a:stretch>
        </p:blipFill>
        <p:spPr>
          <a:xfrm>
            <a:off x="942225" y="4349502"/>
            <a:ext cx="7067909" cy="1934682"/>
          </a:xfrm>
          <a:prstGeom prst="rect">
            <a:avLst/>
          </a:prstGeom>
        </p:spPr>
      </p:pic>
      <p:sp>
        <p:nvSpPr>
          <p:cNvPr id="4" name="Title 3">
            <a:extLst>
              <a:ext uri="{FF2B5EF4-FFF2-40B4-BE49-F238E27FC236}">
                <a16:creationId xmlns:a16="http://schemas.microsoft.com/office/drawing/2014/main" id="{4DC78F3F-9D9C-48A6-A5B6-AB4883FE48F8}"/>
              </a:ext>
            </a:extLst>
          </p:cNvPr>
          <p:cNvSpPr>
            <a:spLocks noGrp="1"/>
          </p:cNvSpPr>
          <p:nvPr>
            <p:ph type="title"/>
          </p:nvPr>
        </p:nvSpPr>
        <p:spPr/>
        <p:txBody>
          <a:bodyPr/>
          <a:lstStyle/>
          <a:p>
            <a:r>
              <a:rPr lang="en-US"/>
              <a:t>ci3t.org/covid</a:t>
            </a:r>
          </a:p>
        </p:txBody>
      </p:sp>
      <p:pic>
        <p:nvPicPr>
          <p:cNvPr id="8" name="Picture 7">
            <a:extLst>
              <a:ext uri="{FF2B5EF4-FFF2-40B4-BE49-F238E27FC236}">
                <a16:creationId xmlns:a16="http://schemas.microsoft.com/office/drawing/2014/main" id="{68D4DA8A-46B5-4CFB-9055-52C24D937F62}"/>
              </a:ext>
            </a:extLst>
          </p:cNvPr>
          <p:cNvPicPr>
            <a:picLocks noChangeAspect="1"/>
          </p:cNvPicPr>
          <p:nvPr/>
        </p:nvPicPr>
        <p:blipFill>
          <a:blip r:embed="rId3"/>
          <a:stretch>
            <a:fillRect/>
          </a:stretch>
        </p:blipFill>
        <p:spPr>
          <a:xfrm>
            <a:off x="942225" y="1690688"/>
            <a:ext cx="9021714" cy="2519362"/>
          </a:xfrm>
          <a:prstGeom prst="rect">
            <a:avLst/>
          </a:prstGeom>
        </p:spPr>
      </p:pic>
      <p:sp>
        <p:nvSpPr>
          <p:cNvPr id="9" name="Rectangle 8">
            <a:extLst>
              <a:ext uri="{FF2B5EF4-FFF2-40B4-BE49-F238E27FC236}">
                <a16:creationId xmlns:a16="http://schemas.microsoft.com/office/drawing/2014/main" id="{E76BE6C8-53CE-4B55-B467-B6807A64E8A5}"/>
              </a:ext>
            </a:extLst>
          </p:cNvPr>
          <p:cNvSpPr/>
          <p:nvPr/>
        </p:nvSpPr>
        <p:spPr>
          <a:xfrm>
            <a:off x="4160044" y="3567111"/>
            <a:ext cx="1602581" cy="33337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2542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02C4CC-36C5-44A6-9C72-4EBAAF1C78E2}"/>
              </a:ext>
            </a:extLst>
          </p:cNvPr>
          <p:cNvSpPr>
            <a:spLocks noGrp="1"/>
          </p:cNvSpPr>
          <p:nvPr>
            <p:ph type="title"/>
          </p:nvPr>
        </p:nvSpPr>
        <p:spPr/>
        <p:txBody>
          <a:bodyPr/>
          <a:lstStyle/>
          <a:p>
            <a:r>
              <a:rPr lang="en-US"/>
              <a:t>ci3t.org/covid – Resources for Families</a:t>
            </a:r>
          </a:p>
        </p:txBody>
      </p:sp>
      <p:pic>
        <p:nvPicPr>
          <p:cNvPr id="10" name="Picture 9" descr="A picture containing diagram&#10;&#10;Description automatically generated">
            <a:extLst>
              <a:ext uri="{FF2B5EF4-FFF2-40B4-BE49-F238E27FC236}">
                <a16:creationId xmlns:a16="http://schemas.microsoft.com/office/drawing/2014/main" id="{D9F81C0E-5C47-4921-9C22-0EB9E6891E3B}"/>
              </a:ext>
            </a:extLst>
          </p:cNvPr>
          <p:cNvPicPr>
            <a:picLocks noChangeAspect="1"/>
          </p:cNvPicPr>
          <p:nvPr/>
        </p:nvPicPr>
        <p:blipFill>
          <a:blip r:embed="rId2"/>
          <a:stretch>
            <a:fillRect/>
          </a:stretch>
        </p:blipFill>
        <p:spPr>
          <a:xfrm>
            <a:off x="7602187" y="1690688"/>
            <a:ext cx="3751613" cy="4855029"/>
          </a:xfrm>
          <a:prstGeom prst="rect">
            <a:avLst/>
          </a:prstGeom>
          <a:ln>
            <a:solidFill>
              <a:schemeClr val="accent4"/>
            </a:solidFill>
          </a:ln>
        </p:spPr>
      </p:pic>
      <p:pic>
        <p:nvPicPr>
          <p:cNvPr id="11" name="Picture 10">
            <a:extLst>
              <a:ext uri="{FF2B5EF4-FFF2-40B4-BE49-F238E27FC236}">
                <a16:creationId xmlns:a16="http://schemas.microsoft.com/office/drawing/2014/main" id="{D069D3D4-ECF0-448C-990E-D47C8EDA0494}"/>
              </a:ext>
            </a:extLst>
          </p:cNvPr>
          <p:cNvPicPr>
            <a:picLocks noChangeAspect="1"/>
          </p:cNvPicPr>
          <p:nvPr/>
        </p:nvPicPr>
        <p:blipFill rotWithShape="1">
          <a:blip r:embed="rId3"/>
          <a:srcRect b="1467"/>
          <a:stretch/>
        </p:blipFill>
        <p:spPr>
          <a:xfrm>
            <a:off x="838199" y="1690688"/>
            <a:ext cx="6067697" cy="3001962"/>
          </a:xfrm>
          <a:prstGeom prst="rect">
            <a:avLst/>
          </a:prstGeom>
        </p:spPr>
      </p:pic>
    </p:spTree>
    <p:extLst>
      <p:ext uri="{BB962C8B-B14F-4D97-AF65-F5344CB8AC3E}">
        <p14:creationId xmlns:p14="http://schemas.microsoft.com/office/powerpoint/2010/main" val="54861890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02C4CC-36C5-44A6-9C72-4EBAAF1C78E2}"/>
              </a:ext>
            </a:extLst>
          </p:cNvPr>
          <p:cNvSpPr>
            <a:spLocks noGrp="1"/>
          </p:cNvSpPr>
          <p:nvPr>
            <p:ph type="title"/>
          </p:nvPr>
        </p:nvSpPr>
        <p:spPr/>
        <p:txBody>
          <a:bodyPr/>
          <a:lstStyle/>
          <a:p>
            <a:r>
              <a:rPr lang="en-US"/>
              <a:t>ci3t.org/covid – Resources for Families</a:t>
            </a:r>
          </a:p>
        </p:txBody>
      </p:sp>
      <p:pic>
        <p:nvPicPr>
          <p:cNvPr id="8" name="Picture 7">
            <a:extLst>
              <a:ext uri="{FF2B5EF4-FFF2-40B4-BE49-F238E27FC236}">
                <a16:creationId xmlns:a16="http://schemas.microsoft.com/office/drawing/2014/main" id="{882DB46F-B50F-4A95-9CB8-53F59F1A3C4C}"/>
              </a:ext>
            </a:extLst>
          </p:cNvPr>
          <p:cNvPicPr>
            <a:picLocks noChangeAspect="1"/>
          </p:cNvPicPr>
          <p:nvPr/>
        </p:nvPicPr>
        <p:blipFill rotWithShape="1">
          <a:blip r:embed="rId2"/>
          <a:srcRect b="1467"/>
          <a:stretch/>
        </p:blipFill>
        <p:spPr>
          <a:xfrm>
            <a:off x="838199" y="1690688"/>
            <a:ext cx="6067697" cy="3001962"/>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D9F81C0E-5C47-4921-9C22-0EB9E6891E3B}"/>
              </a:ext>
            </a:extLst>
          </p:cNvPr>
          <p:cNvPicPr>
            <a:picLocks noChangeAspect="1"/>
          </p:cNvPicPr>
          <p:nvPr/>
        </p:nvPicPr>
        <p:blipFill>
          <a:blip r:embed="rId3"/>
          <a:stretch>
            <a:fillRect/>
          </a:stretch>
        </p:blipFill>
        <p:spPr>
          <a:xfrm>
            <a:off x="838200" y="4964112"/>
            <a:ext cx="1333262" cy="1725398"/>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5F181842-DC75-48D8-873C-6A08851A3169}"/>
              </a:ext>
            </a:extLst>
          </p:cNvPr>
          <p:cNvPicPr>
            <a:picLocks noChangeAspect="1"/>
          </p:cNvPicPr>
          <p:nvPr/>
        </p:nvPicPr>
        <p:blipFill>
          <a:blip r:embed="rId4"/>
          <a:stretch>
            <a:fillRect/>
          </a:stretch>
        </p:blipFill>
        <p:spPr>
          <a:xfrm>
            <a:off x="7360877" y="1522198"/>
            <a:ext cx="3992923" cy="5167312"/>
          </a:xfrm>
          <a:prstGeom prst="rect">
            <a:avLst/>
          </a:prstGeom>
          <a:ln>
            <a:solidFill>
              <a:schemeClr val="accent6"/>
            </a:solidFill>
          </a:ln>
        </p:spPr>
      </p:pic>
    </p:spTree>
    <p:extLst>
      <p:ext uri="{BB962C8B-B14F-4D97-AF65-F5344CB8AC3E}">
        <p14:creationId xmlns:p14="http://schemas.microsoft.com/office/powerpoint/2010/main" val="176862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02C4CC-36C5-44A6-9C72-4EBAAF1C78E2}"/>
              </a:ext>
            </a:extLst>
          </p:cNvPr>
          <p:cNvSpPr>
            <a:spLocks noGrp="1"/>
          </p:cNvSpPr>
          <p:nvPr>
            <p:ph type="title"/>
          </p:nvPr>
        </p:nvSpPr>
        <p:spPr/>
        <p:txBody>
          <a:bodyPr/>
          <a:lstStyle/>
          <a:p>
            <a:r>
              <a:rPr lang="en-US"/>
              <a:t>ci3t.org/covid – Resources for Families</a:t>
            </a:r>
          </a:p>
        </p:txBody>
      </p:sp>
      <p:pic>
        <p:nvPicPr>
          <p:cNvPr id="10" name="Picture 9" descr="A picture containing diagram&#10;&#10;Description automatically generated">
            <a:extLst>
              <a:ext uri="{FF2B5EF4-FFF2-40B4-BE49-F238E27FC236}">
                <a16:creationId xmlns:a16="http://schemas.microsoft.com/office/drawing/2014/main" id="{D9F81C0E-5C47-4921-9C22-0EB9E6891E3B}"/>
              </a:ext>
            </a:extLst>
          </p:cNvPr>
          <p:cNvPicPr>
            <a:picLocks noChangeAspect="1"/>
          </p:cNvPicPr>
          <p:nvPr/>
        </p:nvPicPr>
        <p:blipFill>
          <a:blip r:embed="rId2"/>
          <a:stretch>
            <a:fillRect/>
          </a:stretch>
        </p:blipFill>
        <p:spPr>
          <a:xfrm>
            <a:off x="838200" y="4964112"/>
            <a:ext cx="1333262" cy="1725398"/>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5F181842-DC75-48D8-873C-6A08851A3169}"/>
              </a:ext>
            </a:extLst>
          </p:cNvPr>
          <p:cNvPicPr>
            <a:picLocks noChangeAspect="1"/>
          </p:cNvPicPr>
          <p:nvPr/>
        </p:nvPicPr>
        <p:blipFill>
          <a:blip r:embed="rId3"/>
          <a:stretch>
            <a:fillRect/>
          </a:stretch>
        </p:blipFill>
        <p:spPr>
          <a:xfrm>
            <a:off x="2573124" y="4964112"/>
            <a:ext cx="1333262" cy="1725398"/>
          </a:xfrm>
          <a:prstGeom prst="rect">
            <a:avLst/>
          </a:prstGeom>
        </p:spPr>
      </p:pic>
      <p:pic>
        <p:nvPicPr>
          <p:cNvPr id="3" name="Picture 2">
            <a:hlinkClick r:id="rId4"/>
            <a:extLst>
              <a:ext uri="{FF2B5EF4-FFF2-40B4-BE49-F238E27FC236}">
                <a16:creationId xmlns:a16="http://schemas.microsoft.com/office/drawing/2014/main" id="{9413F503-4FD3-4FB9-820E-C143271914A6}"/>
              </a:ext>
            </a:extLst>
          </p:cNvPr>
          <p:cNvPicPr>
            <a:picLocks noChangeAspect="1"/>
          </p:cNvPicPr>
          <p:nvPr/>
        </p:nvPicPr>
        <p:blipFill>
          <a:blip r:embed="rId5"/>
          <a:stretch>
            <a:fillRect/>
          </a:stretch>
        </p:blipFill>
        <p:spPr>
          <a:xfrm>
            <a:off x="7249429" y="1708181"/>
            <a:ext cx="4607964" cy="2573534"/>
          </a:xfrm>
          <a:prstGeom prst="rect">
            <a:avLst/>
          </a:prstGeom>
          <a:ln>
            <a:solidFill>
              <a:schemeClr val="tx1"/>
            </a:solidFill>
          </a:ln>
        </p:spPr>
      </p:pic>
      <p:pic>
        <p:nvPicPr>
          <p:cNvPr id="9" name="Picture 8">
            <a:extLst>
              <a:ext uri="{FF2B5EF4-FFF2-40B4-BE49-F238E27FC236}">
                <a16:creationId xmlns:a16="http://schemas.microsoft.com/office/drawing/2014/main" id="{94A15F80-A585-474D-8C3A-34FDE04133E8}"/>
              </a:ext>
            </a:extLst>
          </p:cNvPr>
          <p:cNvPicPr>
            <a:picLocks noChangeAspect="1"/>
          </p:cNvPicPr>
          <p:nvPr/>
        </p:nvPicPr>
        <p:blipFill rotWithShape="1">
          <a:blip r:embed="rId6"/>
          <a:srcRect b="1467"/>
          <a:stretch/>
        </p:blipFill>
        <p:spPr>
          <a:xfrm>
            <a:off x="838199" y="1690688"/>
            <a:ext cx="6067697" cy="3001962"/>
          </a:xfrm>
          <a:prstGeom prst="rect">
            <a:avLst/>
          </a:prstGeom>
        </p:spPr>
      </p:pic>
    </p:spTree>
    <p:extLst>
      <p:ext uri="{BB962C8B-B14F-4D97-AF65-F5344CB8AC3E}">
        <p14:creationId xmlns:p14="http://schemas.microsoft.com/office/powerpoint/2010/main" val="39868312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57D6E-5F02-4BB5-BD83-CC21ACC80EF3}"/>
              </a:ext>
            </a:extLst>
          </p:cNvPr>
          <p:cNvPicPr>
            <a:picLocks noChangeAspect="1"/>
          </p:cNvPicPr>
          <p:nvPr/>
        </p:nvPicPr>
        <p:blipFill>
          <a:blip r:embed="rId2"/>
          <a:stretch>
            <a:fillRect/>
          </a:stretch>
        </p:blipFill>
        <p:spPr>
          <a:xfrm>
            <a:off x="838201" y="1690688"/>
            <a:ext cx="6141660" cy="3044952"/>
          </a:xfrm>
          <a:prstGeom prst="rect">
            <a:avLst/>
          </a:prstGeom>
        </p:spPr>
      </p:pic>
      <p:sp>
        <p:nvSpPr>
          <p:cNvPr id="6" name="Title 5">
            <a:extLst>
              <a:ext uri="{FF2B5EF4-FFF2-40B4-BE49-F238E27FC236}">
                <a16:creationId xmlns:a16="http://schemas.microsoft.com/office/drawing/2014/main" id="{6F02C4CC-36C5-44A6-9C72-4EBAAF1C78E2}"/>
              </a:ext>
            </a:extLst>
          </p:cNvPr>
          <p:cNvSpPr>
            <a:spLocks noGrp="1"/>
          </p:cNvSpPr>
          <p:nvPr>
            <p:ph type="title"/>
          </p:nvPr>
        </p:nvSpPr>
        <p:spPr/>
        <p:txBody>
          <a:bodyPr/>
          <a:lstStyle/>
          <a:p>
            <a:r>
              <a:rPr lang="en-US"/>
              <a:t>ci3t.org/covid – </a:t>
            </a:r>
            <a:r>
              <a:rPr lang="en-US" err="1"/>
              <a:t>Recursos</a:t>
            </a:r>
            <a:r>
              <a:rPr lang="en-US"/>
              <a:t> para familias</a:t>
            </a:r>
          </a:p>
        </p:txBody>
      </p:sp>
      <p:pic>
        <p:nvPicPr>
          <p:cNvPr id="4" name="Picture 3" descr="Text&#10;&#10;Description automatically generated with medium confidence">
            <a:extLst>
              <a:ext uri="{FF2B5EF4-FFF2-40B4-BE49-F238E27FC236}">
                <a16:creationId xmlns:a16="http://schemas.microsoft.com/office/drawing/2014/main" id="{2F566956-612A-48E9-92AA-60A217DFE373}"/>
              </a:ext>
            </a:extLst>
          </p:cNvPr>
          <p:cNvPicPr>
            <a:picLocks noChangeAspect="1"/>
          </p:cNvPicPr>
          <p:nvPr/>
        </p:nvPicPr>
        <p:blipFill>
          <a:blip r:embed="rId3"/>
          <a:stretch>
            <a:fillRect/>
          </a:stretch>
        </p:blipFill>
        <p:spPr>
          <a:xfrm>
            <a:off x="7568375" y="1516516"/>
            <a:ext cx="3992923" cy="5167312"/>
          </a:xfrm>
          <a:prstGeom prst="rect">
            <a:avLst/>
          </a:prstGeom>
          <a:ln>
            <a:solidFill>
              <a:schemeClr val="accent6"/>
            </a:solidFill>
          </a:ln>
        </p:spPr>
      </p:pic>
    </p:spTree>
    <p:extLst>
      <p:ext uri="{BB962C8B-B14F-4D97-AF65-F5344CB8AC3E}">
        <p14:creationId xmlns:p14="http://schemas.microsoft.com/office/powerpoint/2010/main" val="212677258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57D6E-5F02-4BB5-BD83-CC21ACC80EF3}"/>
              </a:ext>
            </a:extLst>
          </p:cNvPr>
          <p:cNvPicPr>
            <a:picLocks noChangeAspect="1"/>
          </p:cNvPicPr>
          <p:nvPr/>
        </p:nvPicPr>
        <p:blipFill>
          <a:blip r:embed="rId2"/>
          <a:stretch>
            <a:fillRect/>
          </a:stretch>
        </p:blipFill>
        <p:spPr>
          <a:xfrm>
            <a:off x="838201" y="1690688"/>
            <a:ext cx="6141660" cy="3044952"/>
          </a:xfrm>
          <a:prstGeom prst="rect">
            <a:avLst/>
          </a:prstGeom>
        </p:spPr>
      </p:pic>
      <p:sp>
        <p:nvSpPr>
          <p:cNvPr id="6" name="Title 5">
            <a:extLst>
              <a:ext uri="{FF2B5EF4-FFF2-40B4-BE49-F238E27FC236}">
                <a16:creationId xmlns:a16="http://schemas.microsoft.com/office/drawing/2014/main" id="{6F02C4CC-36C5-44A6-9C72-4EBAAF1C78E2}"/>
              </a:ext>
            </a:extLst>
          </p:cNvPr>
          <p:cNvSpPr>
            <a:spLocks noGrp="1"/>
          </p:cNvSpPr>
          <p:nvPr>
            <p:ph type="title"/>
          </p:nvPr>
        </p:nvSpPr>
        <p:spPr/>
        <p:txBody>
          <a:bodyPr/>
          <a:lstStyle/>
          <a:p>
            <a:r>
              <a:rPr lang="en-US"/>
              <a:t>ci3t.org/covid – </a:t>
            </a:r>
            <a:r>
              <a:rPr lang="en-US" err="1"/>
              <a:t>Recursos</a:t>
            </a:r>
            <a:r>
              <a:rPr lang="en-US"/>
              <a:t> para familias</a:t>
            </a:r>
          </a:p>
        </p:txBody>
      </p:sp>
      <p:pic>
        <p:nvPicPr>
          <p:cNvPr id="4" name="Picture 3" descr="Text&#10;&#10;Description automatically generated with medium confidence">
            <a:extLst>
              <a:ext uri="{FF2B5EF4-FFF2-40B4-BE49-F238E27FC236}">
                <a16:creationId xmlns:a16="http://schemas.microsoft.com/office/drawing/2014/main" id="{2F566956-612A-48E9-92AA-60A217DFE373}"/>
              </a:ext>
            </a:extLst>
          </p:cNvPr>
          <p:cNvPicPr>
            <a:picLocks noChangeAspect="1"/>
          </p:cNvPicPr>
          <p:nvPr/>
        </p:nvPicPr>
        <p:blipFill>
          <a:blip r:embed="rId3"/>
          <a:stretch>
            <a:fillRect/>
          </a:stretch>
        </p:blipFill>
        <p:spPr>
          <a:xfrm>
            <a:off x="838201" y="4964112"/>
            <a:ext cx="1333262" cy="1725398"/>
          </a:xfrm>
          <a:prstGeom prst="rect">
            <a:avLst/>
          </a:prstGeom>
        </p:spPr>
      </p:pic>
      <p:pic>
        <p:nvPicPr>
          <p:cNvPr id="7" name="Picture 6">
            <a:hlinkClick r:id="rId4"/>
            <a:extLst>
              <a:ext uri="{FF2B5EF4-FFF2-40B4-BE49-F238E27FC236}">
                <a16:creationId xmlns:a16="http://schemas.microsoft.com/office/drawing/2014/main" id="{3FABABCD-3C18-44BA-A746-900338A74008}"/>
              </a:ext>
            </a:extLst>
          </p:cNvPr>
          <p:cNvPicPr>
            <a:picLocks noChangeAspect="1"/>
          </p:cNvPicPr>
          <p:nvPr/>
        </p:nvPicPr>
        <p:blipFill>
          <a:blip r:embed="rId5"/>
          <a:stretch>
            <a:fillRect/>
          </a:stretch>
        </p:blipFill>
        <p:spPr>
          <a:xfrm>
            <a:off x="7225360" y="1882394"/>
            <a:ext cx="4753330" cy="2661539"/>
          </a:xfrm>
          <a:prstGeom prst="rect">
            <a:avLst/>
          </a:prstGeom>
          <a:ln>
            <a:solidFill>
              <a:schemeClr val="tx1"/>
            </a:solidFill>
          </a:ln>
        </p:spPr>
      </p:pic>
    </p:spTree>
    <p:extLst>
      <p:ext uri="{BB962C8B-B14F-4D97-AF65-F5344CB8AC3E}">
        <p14:creationId xmlns:p14="http://schemas.microsoft.com/office/powerpoint/2010/main" val="29394595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914A-47FF-4592-B19E-B01E628A30A2}"/>
              </a:ext>
            </a:extLst>
          </p:cNvPr>
          <p:cNvSpPr>
            <a:spLocks noGrp="1"/>
          </p:cNvSpPr>
          <p:nvPr>
            <p:ph type="title"/>
          </p:nvPr>
        </p:nvSpPr>
        <p:spPr/>
        <p:txBody>
          <a:bodyPr/>
          <a:lstStyle/>
          <a:p>
            <a:r>
              <a:rPr lang="en-US"/>
              <a:t>ci3t.org/covid</a:t>
            </a:r>
            <a:br>
              <a:rPr lang="en-US"/>
            </a:br>
            <a:r>
              <a:rPr lang="en-US"/>
              <a:t>- Reach</a:t>
            </a:r>
          </a:p>
        </p:txBody>
      </p:sp>
      <p:pic>
        <p:nvPicPr>
          <p:cNvPr id="4" name="Picture 3" descr="Text, map&#10;&#10;Description automatically generated">
            <a:extLst>
              <a:ext uri="{FF2B5EF4-FFF2-40B4-BE49-F238E27FC236}">
                <a16:creationId xmlns:a16="http://schemas.microsoft.com/office/drawing/2014/main" id="{F4E504CC-189A-4267-80CF-3D72FC443C29}"/>
              </a:ext>
            </a:extLst>
          </p:cNvPr>
          <p:cNvPicPr>
            <a:picLocks noChangeAspect="1"/>
          </p:cNvPicPr>
          <p:nvPr/>
        </p:nvPicPr>
        <p:blipFill>
          <a:blip r:embed="rId2"/>
          <a:stretch>
            <a:fillRect/>
          </a:stretch>
        </p:blipFill>
        <p:spPr>
          <a:xfrm>
            <a:off x="6213021" y="197757"/>
            <a:ext cx="4846864" cy="6462485"/>
          </a:xfrm>
          <a:prstGeom prst="rect">
            <a:avLst/>
          </a:prstGeom>
          <a:ln>
            <a:solidFill>
              <a:schemeClr val="tx1"/>
            </a:solidFill>
          </a:ln>
        </p:spPr>
      </p:pic>
    </p:spTree>
    <p:extLst>
      <p:ext uri="{BB962C8B-B14F-4D97-AF65-F5344CB8AC3E}">
        <p14:creationId xmlns:p14="http://schemas.microsoft.com/office/powerpoint/2010/main" val="3550619226"/>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914A-47FF-4592-B19E-B01E628A30A2}"/>
              </a:ext>
            </a:extLst>
          </p:cNvPr>
          <p:cNvSpPr>
            <a:spLocks noGrp="1"/>
          </p:cNvSpPr>
          <p:nvPr>
            <p:ph type="title"/>
          </p:nvPr>
        </p:nvSpPr>
        <p:spPr/>
        <p:txBody>
          <a:bodyPr/>
          <a:lstStyle/>
          <a:p>
            <a:r>
              <a:rPr lang="en-US"/>
              <a:t>ci3t.org/covid</a:t>
            </a:r>
            <a:br>
              <a:rPr lang="en-US"/>
            </a:br>
            <a:r>
              <a:rPr lang="en-US"/>
              <a:t>- Reach</a:t>
            </a:r>
          </a:p>
        </p:txBody>
      </p:sp>
      <p:pic>
        <p:nvPicPr>
          <p:cNvPr id="4" name="Picture 3" descr="Text, map&#10;&#10;Description automatically generated">
            <a:extLst>
              <a:ext uri="{FF2B5EF4-FFF2-40B4-BE49-F238E27FC236}">
                <a16:creationId xmlns:a16="http://schemas.microsoft.com/office/drawing/2014/main" id="{F4E504CC-189A-4267-80CF-3D72FC443C29}"/>
              </a:ext>
            </a:extLst>
          </p:cNvPr>
          <p:cNvPicPr>
            <a:picLocks noChangeAspect="1"/>
          </p:cNvPicPr>
          <p:nvPr/>
        </p:nvPicPr>
        <p:blipFill>
          <a:blip r:embed="rId2"/>
          <a:stretch>
            <a:fillRect/>
          </a:stretch>
        </p:blipFill>
        <p:spPr>
          <a:xfrm>
            <a:off x="4593772" y="0"/>
            <a:ext cx="7598228" cy="10130971"/>
          </a:xfrm>
          <a:prstGeom prst="rect">
            <a:avLst/>
          </a:prstGeom>
          <a:ln>
            <a:solidFill>
              <a:schemeClr val="tx1"/>
            </a:solidFill>
          </a:ln>
        </p:spPr>
      </p:pic>
    </p:spTree>
    <p:extLst>
      <p:ext uri="{BB962C8B-B14F-4D97-AF65-F5344CB8AC3E}">
        <p14:creationId xmlns:p14="http://schemas.microsoft.com/office/powerpoint/2010/main" val="31453936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A8022F2-4330-CE45-A4C8-B64ADC322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9183408" y="3134937"/>
            <a:ext cx="2646237" cy="3417588"/>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914A-47FF-4592-B19E-B01E628A30A2}"/>
              </a:ext>
            </a:extLst>
          </p:cNvPr>
          <p:cNvSpPr>
            <a:spLocks noGrp="1"/>
          </p:cNvSpPr>
          <p:nvPr>
            <p:ph type="title"/>
          </p:nvPr>
        </p:nvSpPr>
        <p:spPr/>
        <p:txBody>
          <a:bodyPr/>
          <a:lstStyle/>
          <a:p>
            <a:r>
              <a:rPr lang="en-US"/>
              <a:t>ci3t.org/covid</a:t>
            </a:r>
            <a:br>
              <a:rPr lang="en-US"/>
            </a:br>
            <a:r>
              <a:rPr lang="en-US"/>
              <a:t>- Reach</a:t>
            </a:r>
          </a:p>
        </p:txBody>
      </p:sp>
      <p:pic>
        <p:nvPicPr>
          <p:cNvPr id="4" name="Picture 3" descr="Text, map&#10;&#10;Description automatically generated">
            <a:extLst>
              <a:ext uri="{FF2B5EF4-FFF2-40B4-BE49-F238E27FC236}">
                <a16:creationId xmlns:a16="http://schemas.microsoft.com/office/drawing/2014/main" id="{F4E504CC-189A-4267-80CF-3D72FC443C29}"/>
              </a:ext>
            </a:extLst>
          </p:cNvPr>
          <p:cNvPicPr>
            <a:picLocks noChangeAspect="1"/>
          </p:cNvPicPr>
          <p:nvPr/>
        </p:nvPicPr>
        <p:blipFill>
          <a:blip r:embed="rId2"/>
          <a:stretch>
            <a:fillRect/>
          </a:stretch>
        </p:blipFill>
        <p:spPr>
          <a:xfrm>
            <a:off x="4593772" y="-3222171"/>
            <a:ext cx="7598228" cy="10130971"/>
          </a:xfrm>
          <a:prstGeom prst="rect">
            <a:avLst/>
          </a:prstGeom>
          <a:ln>
            <a:solidFill>
              <a:schemeClr val="tx1"/>
            </a:solidFill>
          </a:ln>
        </p:spPr>
      </p:pic>
    </p:spTree>
    <p:extLst>
      <p:ext uri="{BB962C8B-B14F-4D97-AF65-F5344CB8AC3E}">
        <p14:creationId xmlns:p14="http://schemas.microsoft.com/office/powerpoint/2010/main" val="3300451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48968" y="5294639"/>
            <a:ext cx="3294063" cy="1168107"/>
          </a:xfrm>
          <a:prstGeom prst="rect">
            <a:avLst/>
          </a:prstGeom>
          <a:noFill/>
          <a:ln w="9525">
            <a:noFill/>
            <a:miter lim="800000"/>
            <a:headEnd/>
            <a:tailEnd/>
          </a:ln>
        </p:spPr>
      </p:pic>
      <p:graphicFrame>
        <p:nvGraphicFramePr>
          <p:cNvPr id="4" name="Table 4">
            <a:extLst>
              <a:ext uri="{FF2B5EF4-FFF2-40B4-BE49-F238E27FC236}">
                <a16:creationId xmlns:a16="http://schemas.microsoft.com/office/drawing/2014/main" id="{27719A9E-C107-4070-90D6-67EE0A02D65C}"/>
              </a:ext>
            </a:extLst>
          </p:cNvPr>
          <p:cNvGraphicFramePr>
            <a:graphicFrameLocks noGrp="1"/>
          </p:cNvGraphicFramePr>
          <p:nvPr>
            <p:extLst>
              <p:ext uri="{D42A27DB-BD31-4B8C-83A1-F6EECF244321}">
                <p14:modId xmlns:p14="http://schemas.microsoft.com/office/powerpoint/2010/main" val="2621767939"/>
              </p:ext>
            </p:extLst>
          </p:nvPr>
        </p:nvGraphicFramePr>
        <p:xfrm>
          <a:off x="645968" y="395254"/>
          <a:ext cx="10955482" cy="4539343"/>
        </p:xfrm>
        <a:graphic>
          <a:graphicData uri="http://schemas.openxmlformats.org/drawingml/2006/table">
            <a:tbl>
              <a:tblPr firstRow="1" bandRow="1">
                <a:tableStyleId>{5C22544A-7EE6-4342-B048-85BDC9FD1C3A}</a:tableStyleId>
              </a:tblPr>
              <a:tblGrid>
                <a:gridCol w="5477741">
                  <a:extLst>
                    <a:ext uri="{9D8B030D-6E8A-4147-A177-3AD203B41FA5}">
                      <a16:colId xmlns:a16="http://schemas.microsoft.com/office/drawing/2014/main" val="1825065384"/>
                    </a:ext>
                  </a:extLst>
                </a:gridCol>
                <a:gridCol w="5477741">
                  <a:extLst>
                    <a:ext uri="{9D8B030D-6E8A-4147-A177-3AD203B41FA5}">
                      <a16:colId xmlns:a16="http://schemas.microsoft.com/office/drawing/2014/main" val="471061263"/>
                    </a:ext>
                  </a:extLst>
                </a:gridCol>
              </a:tblGrid>
              <a:tr h="397329">
                <a:tc gridSpan="2">
                  <a:txBody>
                    <a:bodyPr/>
                    <a:lstStyle/>
                    <a:p>
                      <a:pPr algn="ctr"/>
                      <a:r>
                        <a:rPr lang="en-US" sz="2400">
                          <a:solidFill>
                            <a:schemeClr val="bg1"/>
                          </a:solidFill>
                        </a:rPr>
                        <a:t>Talk Time</a:t>
                      </a:r>
                    </a:p>
                  </a:txBody>
                  <a:tcPr>
                    <a:solidFill>
                      <a:schemeClr val="accent5"/>
                    </a:solidFill>
                  </a:tcPr>
                </a:tc>
                <a:tc hMerge="1">
                  <a:txBody>
                    <a:bodyPr/>
                    <a:lstStyle/>
                    <a:p>
                      <a:r>
                        <a:rPr lang="en-US"/>
                        <a:t>Talk Time</a:t>
                      </a:r>
                    </a:p>
                  </a:txBody>
                  <a:tcPr/>
                </a:tc>
                <a:extLst>
                  <a:ext uri="{0D108BD9-81ED-4DB2-BD59-A6C34878D82A}">
                    <a16:rowId xmlns:a16="http://schemas.microsoft.com/office/drawing/2014/main" val="4229406655"/>
                  </a:ext>
                </a:extLst>
              </a:tr>
              <a:tr h="397329">
                <a:tc>
                  <a:txBody>
                    <a:bodyPr/>
                    <a:lstStyle/>
                    <a:p>
                      <a:pPr algn="ctr"/>
                      <a:r>
                        <a:rPr lang="en-US" sz="2400" b="1" kern="1200" spc="-100">
                          <a:solidFill>
                            <a:schemeClr val="tx1"/>
                          </a:solidFill>
                          <a:latin typeface="+mn-lt"/>
                          <a:ea typeface="+mn-ea"/>
                          <a:cs typeface="+mn-cs"/>
                        </a:rPr>
                        <a:t>Responding to Challenging Behaviors</a:t>
                      </a:r>
                      <a:endParaRPr lang="en-US" sz="2400">
                        <a:solidFill>
                          <a:schemeClr val="tx1"/>
                        </a:solidFill>
                      </a:endParaRPr>
                    </a:p>
                  </a:txBody>
                  <a:tcP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Providing Resources for Families</a:t>
                      </a:r>
                    </a:p>
                  </a:txBody>
                  <a:tcPr>
                    <a:solidFill>
                      <a:schemeClr val="accent5">
                        <a:lumMod val="40000"/>
                        <a:lumOff val="60000"/>
                      </a:schemeClr>
                    </a:solidFill>
                  </a:tcPr>
                </a:tc>
                <a:extLst>
                  <a:ext uri="{0D108BD9-81ED-4DB2-BD59-A6C34878D82A}">
                    <a16:rowId xmlns:a16="http://schemas.microsoft.com/office/drawing/2014/main" val="2195580044"/>
                  </a:ext>
                </a:extLst>
              </a:tr>
              <a:tr h="3624943">
                <a:tc>
                  <a:txBody>
                    <a:bodyPr/>
                    <a:lstStyle/>
                    <a:p>
                      <a:pPr marL="571500" indent="-571500">
                        <a:buFont typeface="Arial" panose="020B0604020202020204" pitchFamily="34" charset="0"/>
                        <a:buChar char="•"/>
                      </a:pPr>
                      <a:r>
                        <a:rPr lang="en-US" sz="2400"/>
                        <a:t>Strengths?</a:t>
                      </a:r>
                    </a:p>
                    <a:p>
                      <a:pPr marL="571500" indent="-571500">
                        <a:buFont typeface="Arial" panose="020B0604020202020204" pitchFamily="34" charset="0"/>
                        <a:buChar char="•"/>
                      </a:pPr>
                      <a:r>
                        <a:rPr lang="en-US" sz="2400"/>
                        <a:t>Areas in Need?</a:t>
                      </a:r>
                    </a:p>
                    <a:p>
                      <a:pPr marL="571500" indent="-571500">
                        <a:buFont typeface="Arial" panose="020B0604020202020204" pitchFamily="34" charset="0"/>
                        <a:buChar char="•"/>
                      </a:pPr>
                      <a:r>
                        <a:rPr lang="en-US" sz="2400"/>
                        <a:t>Professional learning resources available? </a:t>
                      </a:r>
                    </a:p>
                    <a:p>
                      <a:endParaRPr lang="en-US" sz="2400"/>
                    </a:p>
                  </a:txBody>
                  <a:tcPr>
                    <a:solidFill>
                      <a:schemeClr val="accent5">
                        <a:lumMod val="20000"/>
                        <a:lumOff val="80000"/>
                      </a:schemeClr>
                    </a:solidFill>
                  </a:tcPr>
                </a:tc>
                <a:tc>
                  <a:txBody>
                    <a:bodyPr/>
                    <a:lstStyle/>
                    <a:p>
                      <a:pPr marL="571500" indent="-571500">
                        <a:buFont typeface="Arial" panose="020B0604020202020204" pitchFamily="34" charset="0"/>
                        <a:buChar char="•"/>
                      </a:pPr>
                      <a:r>
                        <a:rPr lang="en-US" sz="2400"/>
                        <a:t>What structures do you have in place for sharing out resources with families?</a:t>
                      </a:r>
                    </a:p>
                    <a:p>
                      <a:pPr marL="571500" indent="-571500">
                        <a:buFont typeface="Arial" panose="020B0604020202020204" pitchFamily="34" charset="0"/>
                        <a:buChar char="•"/>
                      </a:pPr>
                      <a:r>
                        <a:rPr lang="en-US" sz="2400"/>
                        <a:t>Which of the resources shared might be beneficial to share with families at your school?</a:t>
                      </a:r>
                    </a:p>
                    <a:p>
                      <a:pPr marL="571500" indent="-571500">
                        <a:buFont typeface="Arial" panose="020B0604020202020204" pitchFamily="34" charset="0"/>
                        <a:buChar char="•"/>
                      </a:pPr>
                      <a:r>
                        <a:rPr lang="en-US" sz="2400"/>
                        <a:t>How might you share these resources?</a:t>
                      </a:r>
                    </a:p>
                  </a:txBody>
                  <a:tcPr>
                    <a:solidFill>
                      <a:schemeClr val="accent5">
                        <a:lumMod val="20000"/>
                        <a:lumOff val="80000"/>
                      </a:schemeClr>
                    </a:solidFill>
                  </a:tcPr>
                </a:tc>
                <a:extLst>
                  <a:ext uri="{0D108BD9-81ED-4DB2-BD59-A6C34878D82A}">
                    <a16:rowId xmlns:a16="http://schemas.microsoft.com/office/drawing/2014/main" val="3702020247"/>
                  </a:ext>
                </a:extLst>
              </a:tr>
            </a:tbl>
          </a:graphicData>
        </a:graphic>
      </p:graphicFrame>
    </p:spTree>
    <p:extLst>
      <p:ext uri="{BB962C8B-B14F-4D97-AF65-F5344CB8AC3E}">
        <p14:creationId xmlns:p14="http://schemas.microsoft.com/office/powerpoint/2010/main" val="1382428522"/>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3DCE-5C23-40C1-87E9-9391D77EAA12}"/>
              </a:ext>
            </a:extLst>
          </p:cNvPr>
          <p:cNvSpPr>
            <a:spLocks noGrp="1"/>
          </p:cNvSpPr>
          <p:nvPr>
            <p:ph type="title"/>
          </p:nvPr>
        </p:nvSpPr>
        <p:spPr/>
        <p:txBody>
          <a:bodyPr/>
          <a:lstStyle/>
          <a:p>
            <a:r>
              <a:rPr lang="en-US"/>
              <a:t>Looking Ahead</a:t>
            </a:r>
          </a:p>
        </p:txBody>
      </p:sp>
      <p:sp>
        <p:nvSpPr>
          <p:cNvPr id="4" name="Text Placeholder 3">
            <a:extLst>
              <a:ext uri="{FF2B5EF4-FFF2-40B4-BE49-F238E27FC236}">
                <a16:creationId xmlns:a16="http://schemas.microsoft.com/office/drawing/2014/main" id="{03F87E22-37C8-4C7E-B566-1372AE25DD9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69258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E80DE-DFA4-4A4F-8497-379C74B7BF7A}"/>
              </a:ext>
            </a:extLst>
          </p:cNvPr>
          <p:cNvSpPr/>
          <p:nvPr/>
        </p:nvSpPr>
        <p:spPr>
          <a:xfrm>
            <a:off x="128860" y="1516960"/>
            <a:ext cx="4262705" cy="923330"/>
          </a:xfrm>
          <a:prstGeom prst="rect">
            <a:avLst/>
          </a:prstGeom>
          <a:noFill/>
        </p:spPr>
        <p:txBody>
          <a:bodyPr wrap="none" lIns="91440" tIns="45720" rIns="91440" bIns="45720">
            <a:spAutoFit/>
          </a:bodyPr>
          <a:lstStyle/>
          <a:p>
            <a:pPr algn="ctr"/>
            <a:r>
              <a:rPr lang="en-US" sz="5400" b="0" cap="none" spc="0">
                <a:ln w="0"/>
                <a:solidFill>
                  <a:srgbClr val="4D4D4D"/>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ci3t.org</a:t>
            </a:r>
            <a:r>
              <a:rPr lang="en-US" sz="5400">
                <a:ln w="0"/>
                <a:solidFill>
                  <a:srgbClr val="4D4D4D"/>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5400" b="0" cap="none" spc="0">
                <a:ln w="0"/>
                <a:solidFill>
                  <a:srgbClr val="4D4D4D"/>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covid</a:t>
            </a:r>
          </a:p>
        </p:txBody>
      </p:sp>
      <p:pic>
        <p:nvPicPr>
          <p:cNvPr id="6" name="Picture 5">
            <a:extLst>
              <a:ext uri="{FF2B5EF4-FFF2-40B4-BE49-F238E27FC236}">
                <a16:creationId xmlns:a16="http://schemas.microsoft.com/office/drawing/2014/main" id="{C1F1D910-3438-4A59-A9CC-37A938449E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8244"/>
          <a:stretch/>
        </p:blipFill>
        <p:spPr>
          <a:xfrm>
            <a:off x="128860" y="166045"/>
            <a:ext cx="4824350" cy="1138880"/>
          </a:xfrm>
          <a:prstGeom prst="rect">
            <a:avLst/>
          </a:prstGeom>
        </p:spPr>
      </p:pic>
      <p:sp>
        <p:nvSpPr>
          <p:cNvPr id="16" name="Rectangle 15">
            <a:extLst>
              <a:ext uri="{FF2B5EF4-FFF2-40B4-BE49-F238E27FC236}">
                <a16:creationId xmlns:a16="http://schemas.microsoft.com/office/drawing/2014/main" id="{85AB3084-4A87-4587-A5C7-5C59FF5BE1BE}"/>
              </a:ext>
            </a:extLst>
          </p:cNvPr>
          <p:cNvSpPr/>
          <p:nvPr/>
        </p:nvSpPr>
        <p:spPr>
          <a:xfrm>
            <a:off x="7956604" y="69330"/>
            <a:ext cx="3185488" cy="923330"/>
          </a:xfrm>
          <a:prstGeom prst="rect">
            <a:avLst/>
          </a:prstGeom>
          <a:noFill/>
        </p:spPr>
        <p:txBody>
          <a:bodyPr wrap="none" lIns="91440" tIns="45720" rIns="91440" bIns="45720">
            <a:spAutoFit/>
          </a:bodyPr>
          <a:lstStyle/>
          <a:p>
            <a:pPr algn="ctr"/>
            <a:r>
              <a:rPr lang="en-US" sz="5400" b="0" cap="none" spc="0">
                <a:ln w="0"/>
                <a:solidFill>
                  <a:srgbClr val="4D4D4D"/>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ci3t.org/pl</a:t>
            </a:r>
          </a:p>
        </p:txBody>
      </p:sp>
      <p:pic>
        <p:nvPicPr>
          <p:cNvPr id="7" name="Picture 6">
            <a:extLst>
              <a:ext uri="{FF2B5EF4-FFF2-40B4-BE49-F238E27FC236}">
                <a16:creationId xmlns:a16="http://schemas.microsoft.com/office/drawing/2014/main" id="{D0B21B22-C42D-4B01-A87D-FF9542CD856D}"/>
              </a:ext>
            </a:extLst>
          </p:cNvPr>
          <p:cNvPicPr>
            <a:picLocks noChangeAspect="1"/>
          </p:cNvPicPr>
          <p:nvPr/>
        </p:nvPicPr>
        <p:blipFill>
          <a:blip r:embed="rId3"/>
          <a:stretch>
            <a:fillRect/>
          </a:stretch>
        </p:blipFill>
        <p:spPr>
          <a:xfrm>
            <a:off x="33424" y="2440290"/>
            <a:ext cx="6143378" cy="4417710"/>
          </a:xfrm>
          <a:prstGeom prst="rect">
            <a:avLst/>
          </a:prstGeom>
        </p:spPr>
      </p:pic>
      <p:pic>
        <p:nvPicPr>
          <p:cNvPr id="4" name="Picture 3">
            <a:extLst>
              <a:ext uri="{FF2B5EF4-FFF2-40B4-BE49-F238E27FC236}">
                <a16:creationId xmlns:a16="http://schemas.microsoft.com/office/drawing/2014/main" id="{E00777D6-8099-41CA-B45D-2259FDD7CBD7}"/>
              </a:ext>
            </a:extLst>
          </p:cNvPr>
          <p:cNvPicPr>
            <a:picLocks noChangeAspect="1"/>
          </p:cNvPicPr>
          <p:nvPr/>
        </p:nvPicPr>
        <p:blipFill>
          <a:blip r:embed="rId4"/>
          <a:stretch>
            <a:fillRect/>
          </a:stretch>
        </p:blipFill>
        <p:spPr>
          <a:xfrm>
            <a:off x="7588724" y="1126064"/>
            <a:ext cx="4264387" cy="5483745"/>
          </a:xfrm>
          <a:prstGeom prst="rect">
            <a:avLst/>
          </a:prstGeom>
          <a:ln>
            <a:solidFill>
              <a:schemeClr val="accent6">
                <a:lumMod val="20000"/>
                <a:lumOff val="8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11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hlinkClick r:id="rId2"/>
            <a:extLst>
              <a:ext uri="{FF2B5EF4-FFF2-40B4-BE49-F238E27FC236}">
                <a16:creationId xmlns:a16="http://schemas.microsoft.com/office/drawing/2014/main" id="{C15D6348-A12B-4E82-BE46-FB429F312692}"/>
              </a:ext>
            </a:extLst>
          </p:cNvPr>
          <p:cNvSpPr>
            <a:spLocks noChangeArrowheads="1"/>
          </p:cNvSpPr>
          <p:nvPr/>
        </p:nvSpPr>
        <p:spPr bwMode="auto">
          <a:xfrm>
            <a:off x="7124827" y="17127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63E3899F-7F58-477F-B442-2C960B058256}"/>
              </a:ext>
            </a:extLst>
          </p:cNvPr>
          <p:cNvPicPr>
            <a:picLocks noChangeAspect="1"/>
          </p:cNvPicPr>
          <p:nvPr/>
        </p:nvPicPr>
        <p:blipFill>
          <a:blip r:embed="rId3"/>
          <a:stretch>
            <a:fillRect/>
          </a:stretch>
        </p:blipFill>
        <p:spPr>
          <a:xfrm>
            <a:off x="7124827" y="879621"/>
            <a:ext cx="4264387" cy="548374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298A90AD-286F-44B9-8ABC-7A53FED6B035}"/>
              </a:ext>
            </a:extLst>
          </p:cNvPr>
          <p:cNvGraphicFramePr>
            <a:graphicFrameLocks noGrp="1"/>
          </p:cNvGraphicFramePr>
          <p:nvPr/>
        </p:nvGraphicFramePr>
        <p:xfrm>
          <a:off x="437906" y="1712786"/>
          <a:ext cx="6318885" cy="2915922"/>
        </p:xfrm>
        <a:graphic>
          <a:graphicData uri="http://schemas.openxmlformats.org/drawingml/2006/table">
            <a:tbl>
              <a:tblPr firstRow="1" firstCol="1" bandRow="1"/>
              <a:tblGrid>
                <a:gridCol w="3025775">
                  <a:extLst>
                    <a:ext uri="{9D8B030D-6E8A-4147-A177-3AD203B41FA5}">
                      <a16:colId xmlns:a16="http://schemas.microsoft.com/office/drawing/2014/main" val="1423383845"/>
                    </a:ext>
                  </a:extLst>
                </a:gridCol>
                <a:gridCol w="1647825">
                  <a:extLst>
                    <a:ext uri="{9D8B030D-6E8A-4147-A177-3AD203B41FA5}">
                      <a16:colId xmlns:a16="http://schemas.microsoft.com/office/drawing/2014/main" val="577599436"/>
                    </a:ext>
                  </a:extLst>
                </a:gridCol>
                <a:gridCol w="1645285">
                  <a:extLst>
                    <a:ext uri="{9D8B030D-6E8A-4147-A177-3AD203B41FA5}">
                      <a16:colId xmlns:a16="http://schemas.microsoft.com/office/drawing/2014/main" val="470064211"/>
                    </a:ext>
                  </a:extLst>
                </a:gridCol>
              </a:tblGrid>
              <a:tr h="296545">
                <a:tc>
                  <a:txBody>
                    <a:bodyPr/>
                    <a:lstStyle/>
                    <a:p>
                      <a:pPr marL="0" marR="0">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Ci3T</a:t>
                      </a: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EMPOWER Sessions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Location: Remote via Zoom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Attended by:</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School Ci3T Leadership Teams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District Trainers and Coaches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Faculty and Staff</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Families (adults only)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Community Members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CST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 Times Tentative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2937193889"/>
                  </a:ext>
                </a:extLst>
              </a:tr>
              <a:tr h="119380">
                <a:tc>
                  <a:txBody>
                    <a:bodyPr/>
                    <a:lstStyle/>
                    <a:p>
                      <a:pPr marL="342900" marR="0" lvl="0" indent="-342900">
                        <a:lnSpc>
                          <a:spcPct val="107000"/>
                        </a:lnSpc>
                        <a:spcBef>
                          <a:spcPts val="0"/>
                        </a:spcBef>
                        <a:spcAft>
                          <a:spcPts val="0"/>
                        </a:spcAft>
                        <a:buFont typeface="+mj-lt"/>
                        <a:buAutoNum type="arabicPeriod"/>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we set up for Success? Using Your Ci3T Structures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September 22,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4952690"/>
                  </a:ext>
                </a:extLst>
              </a:tr>
              <a:tr h="79375">
                <a:tc>
                  <a:txBody>
                    <a:bodyPr/>
                    <a:lstStyle/>
                    <a:p>
                      <a:pPr marL="342900" marR="0" lvl="0" indent="-342900">
                        <a:lnSpc>
                          <a:spcPct val="107000"/>
                        </a:lnSpc>
                        <a:spcBef>
                          <a:spcPts val="0"/>
                        </a:spcBef>
                        <a:spcAft>
                          <a:spcPts val="0"/>
                        </a:spcAft>
                        <a:buFont typeface="+mj-lt"/>
                        <a:buAutoNum type="arabicPeriod" startAt="2"/>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You’ve Got This! Using Your Ci3T Structures to Support Positive Behavior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November 10,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24970227"/>
                  </a:ext>
                </a:extLst>
              </a:tr>
              <a:tr h="119380">
                <a:tc>
                  <a:txBody>
                    <a:bodyPr/>
                    <a:lstStyle/>
                    <a:p>
                      <a:pPr marL="342900" marR="0" lvl="0" indent="-342900">
                        <a:lnSpc>
                          <a:spcPct val="107000"/>
                        </a:lnSpc>
                        <a:spcBef>
                          <a:spcPts val="0"/>
                        </a:spcBef>
                        <a:spcAft>
                          <a:spcPts val="0"/>
                        </a:spcAft>
                        <a:buFont typeface="+mj-lt"/>
                        <a:buAutoNum type="arabicPeriod" startAt="3"/>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Do I Need to Know About Screening?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January 13,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4521217"/>
                  </a:ext>
                </a:extLst>
              </a:tr>
              <a:tr h="119380">
                <a:tc>
                  <a:txBody>
                    <a:bodyPr/>
                    <a:lstStyle/>
                    <a:p>
                      <a:pPr marL="342900" marR="0" lvl="0" indent="-342900">
                        <a:lnSpc>
                          <a:spcPct val="107000"/>
                        </a:lnSpc>
                        <a:spcBef>
                          <a:spcPts val="0"/>
                        </a:spcBef>
                        <a:spcAft>
                          <a:spcPts val="0"/>
                        </a:spcAft>
                        <a:buFont typeface="+mj-lt"/>
                        <a:buAutoNum type="arabicPeriod" startAt="4"/>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Where did that come from? Understanding and Managing Acting Out Behavior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February 17,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4826025"/>
                  </a:ext>
                </a:extLst>
              </a:tr>
              <a:tr h="119380">
                <a:tc>
                  <a:txBody>
                    <a:bodyPr/>
                    <a:lstStyle/>
                    <a:p>
                      <a:pPr marL="342900" marR="0" lvl="0" indent="-342900">
                        <a:lnSpc>
                          <a:spcPct val="107000"/>
                        </a:lnSpc>
                        <a:spcBef>
                          <a:spcPts val="0"/>
                        </a:spcBef>
                        <a:spcAft>
                          <a:spcPts val="0"/>
                        </a:spcAft>
                        <a:buFont typeface="+mj-lt"/>
                        <a:buAutoNum type="arabicPeriod" startAt="5"/>
                      </a:pPr>
                      <a:r>
                        <a:rPr lang="en-U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do I support students who are feeling anxious? Practical Strategies that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April 19,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5:00 p.m. – 7:00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0893040"/>
                  </a:ext>
                </a:extLst>
              </a:tr>
            </a:tbl>
          </a:graphicData>
        </a:graphic>
      </p:graphicFrame>
    </p:spTree>
    <p:extLst>
      <p:ext uri="{BB962C8B-B14F-4D97-AF65-F5344CB8AC3E}">
        <p14:creationId xmlns:p14="http://schemas.microsoft.com/office/powerpoint/2010/main" val="2690331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hlinkClick r:id="rId2"/>
            <a:extLst>
              <a:ext uri="{FF2B5EF4-FFF2-40B4-BE49-F238E27FC236}">
                <a16:creationId xmlns:a16="http://schemas.microsoft.com/office/drawing/2014/main" id="{C15D6348-A12B-4E82-BE46-FB429F312692}"/>
              </a:ext>
            </a:extLst>
          </p:cNvPr>
          <p:cNvSpPr>
            <a:spLocks noChangeArrowheads="1"/>
          </p:cNvSpPr>
          <p:nvPr/>
        </p:nvSpPr>
        <p:spPr bwMode="auto">
          <a:xfrm>
            <a:off x="7124827" y="17127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8DC3BA5C-A5D7-4EC1-93F2-815D4F8BE99D}"/>
              </a:ext>
            </a:extLst>
          </p:cNvPr>
          <p:cNvGraphicFramePr>
            <a:graphicFrameLocks noGrp="1"/>
          </p:cNvGraphicFramePr>
          <p:nvPr/>
        </p:nvGraphicFramePr>
        <p:xfrm>
          <a:off x="5573432" y="2471579"/>
          <a:ext cx="6318885" cy="3059430"/>
        </p:xfrm>
        <a:graphic>
          <a:graphicData uri="http://schemas.openxmlformats.org/drawingml/2006/table">
            <a:tbl>
              <a:tblPr firstRow="1" firstCol="1" bandRow="1"/>
              <a:tblGrid>
                <a:gridCol w="3025775">
                  <a:extLst>
                    <a:ext uri="{9D8B030D-6E8A-4147-A177-3AD203B41FA5}">
                      <a16:colId xmlns:a16="http://schemas.microsoft.com/office/drawing/2014/main" val="513317010"/>
                    </a:ext>
                  </a:extLst>
                </a:gridCol>
                <a:gridCol w="1647825">
                  <a:extLst>
                    <a:ext uri="{9D8B030D-6E8A-4147-A177-3AD203B41FA5}">
                      <a16:colId xmlns:a16="http://schemas.microsoft.com/office/drawing/2014/main" val="2983945755"/>
                    </a:ext>
                  </a:extLst>
                </a:gridCol>
                <a:gridCol w="1645285">
                  <a:extLst>
                    <a:ext uri="{9D8B030D-6E8A-4147-A177-3AD203B41FA5}">
                      <a16:colId xmlns:a16="http://schemas.microsoft.com/office/drawing/2014/main" val="1350488448"/>
                    </a:ext>
                  </a:extLst>
                </a:gridCol>
              </a:tblGrid>
              <a:tr h="142240">
                <a:tc>
                  <a:txBody>
                    <a:bodyPr/>
                    <a:lstStyle/>
                    <a:p>
                      <a:pPr marL="0" marR="0">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Ci3T </a:t>
                      </a: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Trainers &amp; Coaches Calls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Location:</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*Held Remotely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Attended by: </a:t>
                      </a: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Ci3T Trainers, Coaches, or Leadership Team Members; open to interested parties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Zoom link: </a:t>
                      </a:r>
                      <a:r>
                        <a:rPr lang="en-US" sz="11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https://kansas.zoom.us/j/92361953100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tc>
                  <a:txBody>
                    <a:bodyPr/>
                    <a:lstStyle/>
                    <a:p>
                      <a:pPr marL="0" marR="0" algn="ctr">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CST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ACDA"/>
                    </a:solidFill>
                  </a:tcPr>
                </a:tc>
                <a:extLst>
                  <a:ext uri="{0D108BD9-81ED-4DB2-BD59-A6C34878D82A}">
                    <a16:rowId xmlns:a16="http://schemas.microsoft.com/office/drawing/2014/main" val="2119958780"/>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August 05,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638958"/>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September 02,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452853"/>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October 19,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9151994"/>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November 17,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311625"/>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December 14, 2021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446716"/>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January 20,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172428"/>
                  </a:ext>
                </a:extLst>
              </a:tr>
              <a:tr h="14224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February 22,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165185"/>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March 24,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4271429"/>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April 12,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675610"/>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May 04,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062559"/>
                  </a:ext>
                </a:extLst>
              </a:tr>
              <a:tr h="0">
                <a:tc>
                  <a: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Times New Roman" panose="02020603050405020304" pitchFamily="18" charset="0"/>
                        </a:rPr>
                        <a:t>Ci3T Trainers and Coaches Call</a:t>
                      </a:r>
                      <a:r>
                        <a:rPr lang="en-US" sz="1100">
                          <a:effectLst/>
                          <a:latin typeface="Calibri" panose="020F0502020204030204" pitchFamily="34" charset="0"/>
                          <a:ea typeface="Calibri" panose="020F0502020204030204" pitchFamily="34" charset="0"/>
                          <a:cs typeface="Calibri" panose="020F0502020204030204" pitchFamily="34" charset="0"/>
                        </a:rPr>
                        <a:t> 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June 02, 2022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4:00 p.m. – 5:00 p.m.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3852649"/>
                  </a:ext>
                </a:extLst>
              </a:tr>
            </a:tbl>
          </a:graphicData>
        </a:graphic>
      </p:graphicFrame>
      <p:pic>
        <p:nvPicPr>
          <p:cNvPr id="6" name="Picture 5">
            <a:extLst>
              <a:ext uri="{FF2B5EF4-FFF2-40B4-BE49-F238E27FC236}">
                <a16:creationId xmlns:a16="http://schemas.microsoft.com/office/drawing/2014/main" id="{244FA71D-C052-4784-AF13-8EC48E7EE2A2}"/>
              </a:ext>
            </a:extLst>
          </p:cNvPr>
          <p:cNvPicPr>
            <a:picLocks noChangeAspect="1"/>
          </p:cNvPicPr>
          <p:nvPr/>
        </p:nvPicPr>
        <p:blipFill>
          <a:blip r:embed="rId3"/>
          <a:stretch>
            <a:fillRect/>
          </a:stretch>
        </p:blipFill>
        <p:spPr>
          <a:xfrm>
            <a:off x="299683" y="1239894"/>
            <a:ext cx="4468570" cy="5522799"/>
          </a:xfrm>
          <a:prstGeom prst="rect">
            <a:avLst/>
          </a:prstGeom>
        </p:spPr>
      </p:pic>
    </p:spTree>
    <p:extLst>
      <p:ext uri="{BB962C8B-B14F-4D97-AF65-F5344CB8AC3E}">
        <p14:creationId xmlns:p14="http://schemas.microsoft.com/office/powerpoint/2010/main" val="30786851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700"/>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Arial" panose="020B0604020202020204"/>
              </a:rPr>
              <a:t>k</a:t>
            </a:r>
            <a:r>
              <a:rPr kumimoji="0" lang="en-US" sz="2400" b="0" i="0" u="none" strike="noStrike" kern="1200" cap="none" spc="0" normalizeH="0" baseline="0" noProof="0" err="1">
                <a:ln>
                  <a:noFill/>
                </a:ln>
                <a:solidFill>
                  <a:prstClr val="black"/>
                </a:solidFill>
                <a:effectLst/>
                <a:uLnTx/>
                <a:uFillTx/>
                <a:latin typeface="Arial" panose="020B0604020202020204"/>
                <a:ea typeface="+mn-ea"/>
                <a:cs typeface="+mn-cs"/>
              </a:rPr>
              <a:t>athleen.lane@ku.edu</a:t>
            </a: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77975"/>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4121F5-BEBD-49F7-853C-03A9ECD5CDD3}">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B225BFA85A2445B805D9AF11F453AA" ma:contentTypeVersion="8" ma:contentTypeDescription="Create a new document." ma:contentTypeScope="" ma:versionID="9086cc83f3849c0fa18e17976b14951c">
  <xsd:schema xmlns:xsd="http://www.w3.org/2001/XMLSchema" xmlns:xs="http://www.w3.org/2001/XMLSchema" xmlns:p="http://schemas.microsoft.com/office/2006/metadata/properties" xmlns:ns2="0425abdb-b743-4de5-85a6-deb315ad3718" targetNamespace="http://schemas.microsoft.com/office/2006/metadata/properties" ma:root="true" ma:fieldsID="eaa7d3ed36e7034ccaa468cc101e078e" ns2:_="">
    <xsd:import namespace="0425abdb-b743-4de5-85a6-deb315ad37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5abdb-b743-4de5-85a6-deb315ad3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BFD0EC-3C39-4B3C-8CFE-359B5BC38CE9}">
  <ds:schemaRefs>
    <ds:schemaRef ds:uri="0425abdb-b743-4de5-85a6-deb315ad37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0425abdb-b743-4de5-85a6-deb315ad37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0</TotalTime>
  <Words>3323</Words>
  <Application>Microsoft Office PowerPoint</Application>
  <PresentationFormat>Widescreen</PresentationFormat>
  <Paragraphs>524</Paragraphs>
  <Slides>96</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96</vt:i4>
      </vt:variant>
    </vt:vector>
  </HeadingPairs>
  <TitlesOfParts>
    <vt:vector size="106" baseType="lpstr">
      <vt:lpstr>Adobe Hebrew</vt:lpstr>
      <vt:lpstr>Arial</vt:lpstr>
      <vt:lpstr>Calibri</vt:lpstr>
      <vt:lpstr>Century Gothic</vt:lpstr>
      <vt:lpstr>Courier New</vt:lpstr>
      <vt:lpstr>Symbol</vt:lpstr>
      <vt:lpstr>System Font Regular</vt:lpstr>
      <vt:lpstr>Times New Roman</vt:lpstr>
      <vt:lpstr>Wingdings</vt:lpstr>
      <vt:lpstr>Ci3T</vt:lpstr>
      <vt:lpstr>You’ve Got This! Using Your Ci3T Structures to Support Positive Behavior</vt:lpstr>
      <vt:lpstr>Renaming: Breakout room number + First and Last Name</vt:lpstr>
      <vt:lpstr>Agenda</vt:lpstr>
      <vt:lpstr>Accessing Project EMPOWER Professional Learning</vt:lpstr>
      <vt:lpstr>PowerPoint Presentation</vt:lpstr>
      <vt:lpstr>PowerPoint Presentation</vt:lpstr>
      <vt:lpstr>Welcome and Introduction</vt:lpstr>
      <vt:lpstr>PowerPoint Presentation</vt:lpstr>
      <vt:lpstr>PowerPoint Presentation</vt:lpstr>
      <vt:lpstr>Fall 2021 SRSS-Externalizing Results – School level</vt:lpstr>
      <vt:lpstr>Fall 2021 SRSS-Internalizing Results – School level</vt:lpstr>
      <vt:lpstr>How do I put Ci3T into action in my classroom?</vt:lpstr>
      <vt:lpstr>PowerPoint Presentation</vt:lpstr>
      <vt:lpstr>PowerPoint Presentation</vt:lpstr>
      <vt:lpstr>PowerPoint Presentation</vt:lpstr>
      <vt:lpstr>PowerPoint Presentation</vt:lpstr>
      <vt:lpstr>PowerPoint Presentation</vt:lpstr>
      <vt:lpstr>PowerPoint Presentation</vt:lpstr>
      <vt:lpstr>Teaching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ideas…</vt:lpstr>
      <vt:lpstr>Tips for engaging instruction</vt:lpstr>
      <vt:lpstr>Tips for engaging instruction</vt:lpstr>
      <vt:lpstr>Tips for engaging instruction</vt:lpstr>
      <vt:lpstr>Tips for engaging instruction</vt:lpstr>
      <vt:lpstr>Low-Intensity Strategies </vt:lpstr>
      <vt:lpstr>Professional Learning Resources ci3t.org/pl</vt:lpstr>
      <vt:lpstr>PowerPoint Presentation</vt:lpstr>
      <vt:lpstr>PowerPoint Presentation</vt:lpstr>
      <vt:lpstr>Integrated Lesson Planning</vt:lpstr>
      <vt:lpstr>Integrated Lesson Planning</vt:lpstr>
      <vt:lpstr>Integrated Lesson Planning</vt:lpstr>
      <vt:lpstr>Integrated Lesson Planning</vt:lpstr>
      <vt:lpstr>Integrated Lesson Planning</vt:lpstr>
      <vt:lpstr>Integrated Lesson Planning</vt:lpstr>
      <vt:lpstr>Integrated Lesson Planning</vt:lpstr>
      <vt:lpstr>Integrated Lesson Planning</vt:lpstr>
      <vt:lpstr>Integrated Lesson Planning</vt:lpstr>
      <vt:lpstr>Reinforcing Students’ Behavior for Meeting Expectations</vt:lpstr>
      <vt:lpstr>PowerPoint Presentation</vt:lpstr>
      <vt:lpstr>Reinforcement and behavior …what do we mean?</vt:lpstr>
      <vt:lpstr>Reinforcement and behavior …what do we mean?</vt:lpstr>
      <vt:lpstr>Reinforcement and behavior …what do we mean?</vt:lpstr>
      <vt:lpstr>Reinforcement and behavior …what do we mean?</vt:lpstr>
      <vt:lpstr>What is reinforcement?</vt:lpstr>
      <vt:lpstr>What is reinforcement?</vt:lpstr>
      <vt:lpstr>What’s in a ticket?</vt:lpstr>
      <vt:lpstr>PowerPoint Presentation</vt:lpstr>
      <vt:lpstr>Ticket tips…</vt:lpstr>
      <vt:lpstr>Ticket tips…</vt:lpstr>
      <vt:lpstr>Ticket tips…</vt:lpstr>
      <vt:lpstr>PowerPoint Presentation</vt:lpstr>
      <vt:lpstr>Ticket tips…</vt:lpstr>
      <vt:lpstr>Ticket tips…</vt:lpstr>
      <vt:lpstr>Ticket tips…some dos and don’ts</vt:lpstr>
      <vt:lpstr>Frequently Asked Questions</vt:lpstr>
      <vt:lpstr>PowerPoint Presentation</vt:lpstr>
      <vt:lpstr>Responding to Challenging Behaviors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Tier 2</vt:lpstr>
      <vt:lpstr>PowerPoint Presentation</vt:lpstr>
      <vt:lpstr>PowerPoint Presentation</vt:lpstr>
      <vt:lpstr>PowerPoint Presentation</vt:lpstr>
      <vt:lpstr>Functional assessment-based interventions (ci3t.org/fabi)</vt:lpstr>
      <vt:lpstr>Providing Resources for Families</vt:lpstr>
      <vt:lpstr>ci3t.org/covid</vt:lpstr>
      <vt:lpstr>ci3t.org/covid – Resources for Families</vt:lpstr>
      <vt:lpstr>ci3t.org/covid – Resources for Families</vt:lpstr>
      <vt:lpstr>ci3t.org/covid – Resources for Families</vt:lpstr>
      <vt:lpstr>ci3t.org/covid – Recursos para familias</vt:lpstr>
      <vt:lpstr>ci3t.org/covid – Recursos para familias</vt:lpstr>
      <vt:lpstr>ci3t.org/covid - Reach</vt:lpstr>
      <vt:lpstr>ci3t.org/covid - Reach</vt:lpstr>
      <vt:lpstr>ci3t.org/covid - Reach</vt:lpstr>
      <vt:lpstr>PowerPoint Presentation</vt:lpstr>
      <vt:lpstr>Looking Ahead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Austin, Katherine S</cp:lastModifiedBy>
  <cp:revision>1</cp:revision>
  <dcterms:created xsi:type="dcterms:W3CDTF">2020-08-09T02:04:37Z</dcterms:created>
  <dcterms:modified xsi:type="dcterms:W3CDTF">2021-11-09T15:35:04Z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0x010100D9B225BFA85A2445B805D9AF11F453AA</vt:lpwstr>
  </property>
</Properties>
</file>