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12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879769"/>
            <a:ext cx="42062400" cy="5212080"/>
          </a:xfrm>
        </p:spPr>
        <p:txBody>
          <a:bodyPr wrap="none">
            <a:noAutofit/>
          </a:bodyPr>
          <a:lstStyle>
            <a:lvl1pPr algn="ctr">
              <a:defRPr b="1" i="1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914400" y="6091238"/>
            <a:ext cx="42062400" cy="25912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7E9A-1C30-4E90-9758-E9AF63ECD9A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2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C41F-8B56-418E-AA9E-D198EAD75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none"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SCHOOL NAME </a:t>
            </a:r>
            <a:r>
              <a:rPr lang="en-US" dirty="0" smtClean="0"/>
              <a:t>Expectations</a:t>
            </a:r>
            <a:endParaRPr lang="en-US" dirty="0"/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091423990"/>
              </p:ext>
            </p:extLst>
          </p:nvPr>
        </p:nvGraphicFramePr>
        <p:xfrm>
          <a:off x="914400" y="6091238"/>
          <a:ext cx="42062398" cy="26232802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777686035"/>
                    </a:ext>
                  </a:extLst>
                </a:gridCol>
                <a:gridCol w="5734594">
                  <a:extLst>
                    <a:ext uri="{9D8B030D-6E8A-4147-A177-3AD203B41FA5}">
                      <a16:colId xmlns:a16="http://schemas.microsoft.com/office/drawing/2014/main" val="2276381059"/>
                    </a:ext>
                  </a:extLst>
                </a:gridCol>
                <a:gridCol w="5734594">
                  <a:extLst>
                    <a:ext uri="{9D8B030D-6E8A-4147-A177-3AD203B41FA5}">
                      <a16:colId xmlns:a16="http://schemas.microsoft.com/office/drawing/2014/main" val="2831660405"/>
                    </a:ext>
                  </a:extLst>
                </a:gridCol>
                <a:gridCol w="5734594">
                  <a:extLst>
                    <a:ext uri="{9D8B030D-6E8A-4147-A177-3AD203B41FA5}">
                      <a16:colId xmlns:a16="http://schemas.microsoft.com/office/drawing/2014/main" val="2687279952"/>
                    </a:ext>
                  </a:extLst>
                </a:gridCol>
                <a:gridCol w="5734594">
                  <a:extLst>
                    <a:ext uri="{9D8B030D-6E8A-4147-A177-3AD203B41FA5}">
                      <a16:colId xmlns:a16="http://schemas.microsoft.com/office/drawing/2014/main" val="2463048737"/>
                    </a:ext>
                  </a:extLst>
                </a:gridCol>
                <a:gridCol w="5734594">
                  <a:extLst>
                    <a:ext uri="{9D8B030D-6E8A-4147-A177-3AD203B41FA5}">
                      <a16:colId xmlns:a16="http://schemas.microsoft.com/office/drawing/2014/main" val="1085632494"/>
                    </a:ext>
                  </a:extLst>
                </a:gridCol>
                <a:gridCol w="5734594">
                  <a:extLst>
                    <a:ext uri="{9D8B030D-6E8A-4147-A177-3AD203B41FA5}">
                      <a16:colId xmlns:a16="http://schemas.microsoft.com/office/drawing/2014/main" val="3120623274"/>
                    </a:ext>
                  </a:extLst>
                </a:gridCol>
                <a:gridCol w="5734594">
                  <a:extLst>
                    <a:ext uri="{9D8B030D-6E8A-4147-A177-3AD203B41FA5}">
                      <a16:colId xmlns:a16="http://schemas.microsoft.com/office/drawing/2014/main" val="2754104255"/>
                    </a:ext>
                  </a:extLst>
                </a:gridCol>
              </a:tblGrid>
              <a:tr h="56599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Classroom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Hallway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Cafeteria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Playground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Bathroom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Bus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Arrival &amp; Dismissal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412442"/>
                  </a:ext>
                </a:extLst>
              </a:tr>
              <a:tr h="685762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</a:rPr>
                        <a:t>EXPECTATION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</a:rPr>
                        <a:t> 1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025087"/>
                  </a:ext>
                </a:extLst>
              </a:tr>
              <a:tr h="685762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</a:rPr>
                        <a:t>EXPECTATION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</a:rPr>
                        <a:t> 2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6730"/>
                  </a:ext>
                </a:extLst>
              </a:tr>
              <a:tr h="6857629">
                <a:tc>
                  <a:txBody>
                    <a:bodyPr/>
                    <a:lstStyle/>
                    <a:p>
                      <a:pPr algn="ctr"/>
                      <a:r>
                        <a:rPr lang="en-US" sz="6000" smtClean="0">
                          <a:solidFill>
                            <a:srgbClr val="FF0000"/>
                          </a:solidFill>
                        </a:rPr>
                        <a:t>EXPECTATION</a:t>
                      </a:r>
                      <a:r>
                        <a:rPr lang="en-US" sz="6000" baseline="0" smtClean="0">
                          <a:solidFill>
                            <a:srgbClr val="FF0000"/>
                          </a:solidFill>
                        </a:rPr>
                        <a:t> 3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4000" dirty="0" smtClean="0"/>
                        <a:t>Paste from matrix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21284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447360"/>
            <a:ext cx="4569677" cy="3512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910" y="7447360"/>
            <a:ext cx="3172623" cy="3512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806" y="7777714"/>
            <a:ext cx="3375069" cy="3182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148" y="7851107"/>
            <a:ext cx="3509494" cy="3109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795" y="7607665"/>
            <a:ext cx="3347396" cy="3352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344" y="7407418"/>
            <a:ext cx="3421554" cy="3552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993" y="8084921"/>
            <a:ext cx="4279632" cy="28753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80209" y="1203525"/>
            <a:ext cx="5681243" cy="4685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ln w="3175" cap="rnd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beve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 SCHOOL MASCOT OR LOGO HERE</a:t>
            </a:r>
            <a:endParaRPr lang="en-US" sz="4400" i="1" dirty="0">
              <a:ln w="3175" cap="rnd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beve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061187" y="1283786"/>
            <a:ext cx="5681243" cy="4685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ln w="3175" cap="rnd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beve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 SCHOOL MASCOT OR LOGO HERE</a:t>
            </a:r>
            <a:endParaRPr lang="en-US" sz="4400" i="1" dirty="0">
              <a:ln w="3175" cap="rnd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beve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5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83677B5B0B0743AE3E22A6626261DC" ma:contentTypeVersion="13" ma:contentTypeDescription="Create a new document." ma:contentTypeScope="" ma:versionID="d4c0f67cf8c9c6bd8f0e77d6fbb792e8">
  <xsd:schema xmlns:xsd="http://www.w3.org/2001/XMLSchema" xmlns:xs="http://www.w3.org/2001/XMLSchema" xmlns:p="http://schemas.microsoft.com/office/2006/metadata/properties" xmlns:ns2="f117d89c-0b9e-4b5f-a216-a1782ae2e190" xmlns:ns3="b2af0b1c-cec5-42ee-8e19-5b6536638d6b" targetNamespace="http://schemas.microsoft.com/office/2006/metadata/properties" ma:root="true" ma:fieldsID="d9bc0435d63c0baaadb2db34d7e301a4" ns2:_="" ns3:_="">
    <xsd:import namespace="f117d89c-0b9e-4b5f-a216-a1782ae2e190"/>
    <xsd:import namespace="b2af0b1c-cec5-42ee-8e19-5b6536638d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7d89c-0b9e-4b5f-a216-a1782ae2e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f0b1c-cec5-42ee-8e19-5b6536638d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0005FD-7F1F-4997-B3EC-1033F035F041}"/>
</file>

<file path=customXml/itemProps2.xml><?xml version="1.0" encoding="utf-8"?>
<ds:datastoreItem xmlns:ds="http://schemas.openxmlformats.org/officeDocument/2006/customXml" ds:itemID="{6FE71513-711C-4F23-883A-2E44ABD26B73}"/>
</file>

<file path=customXml/itemProps3.xml><?xml version="1.0" encoding="utf-8"?>
<ds:datastoreItem xmlns:ds="http://schemas.openxmlformats.org/officeDocument/2006/customXml" ds:itemID="{151BF9BA-3150-48DF-90A7-1EE52137ABCE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219</Words>
  <Application>Microsoft Office PowerPoint</Application>
  <PresentationFormat>Custom</PresentationFormat>
  <Paragraphs>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Franklin Gothic Medium</vt:lpstr>
      <vt:lpstr>Times New Roman</vt:lpstr>
      <vt:lpstr>Office Theme</vt:lpstr>
      <vt:lpstr>SCHOOL NAME Expectations</vt:lpstr>
    </vt:vector>
  </TitlesOfParts>
  <Company>University of 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Dragonale Elementary</dc:title>
  <dc:creator>Royer, David J</dc:creator>
  <cp:lastModifiedBy>Cantwell, Emily Dawn</cp:lastModifiedBy>
  <cp:revision>5</cp:revision>
  <dcterms:created xsi:type="dcterms:W3CDTF">2016-05-28T00:59:20Z</dcterms:created>
  <dcterms:modified xsi:type="dcterms:W3CDTF">2017-04-14T16:58:05Z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0x010100AA83677B5B0B0743AE3E22A6626261DC</vt:lpwstr>
  </property>
</Properties>
</file>