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8"/>
  </p:notesMasterIdLst>
  <p:handoutMasterIdLst>
    <p:handoutMasterId r:id="rId59"/>
  </p:handoutMasterIdLst>
  <p:sldIdLst>
    <p:sldId id="334" r:id="rId5"/>
    <p:sldId id="1529" r:id="rId6"/>
    <p:sldId id="335" r:id="rId7"/>
    <p:sldId id="1610" r:id="rId8"/>
    <p:sldId id="1316" r:id="rId9"/>
    <p:sldId id="1656" r:id="rId10"/>
    <p:sldId id="681" r:id="rId11"/>
    <p:sldId id="337" r:id="rId12"/>
    <p:sldId id="1821" r:id="rId13"/>
    <p:sldId id="1787" r:id="rId14"/>
    <p:sldId id="1833" r:id="rId15"/>
    <p:sldId id="1834" r:id="rId16"/>
    <p:sldId id="1807" r:id="rId17"/>
    <p:sldId id="1808" r:id="rId18"/>
    <p:sldId id="1813" r:id="rId19"/>
    <p:sldId id="1809" r:id="rId20"/>
    <p:sldId id="1814" r:id="rId21"/>
    <p:sldId id="1836" r:id="rId22"/>
    <p:sldId id="1797" r:id="rId23"/>
    <p:sldId id="1788" r:id="rId24"/>
    <p:sldId id="1796" r:id="rId25"/>
    <p:sldId id="1795" r:id="rId26"/>
    <p:sldId id="1812" r:id="rId27"/>
    <p:sldId id="1840" r:id="rId28"/>
    <p:sldId id="1616" r:id="rId29"/>
    <p:sldId id="1818" r:id="rId30"/>
    <p:sldId id="1665" r:id="rId31"/>
    <p:sldId id="1597" r:id="rId32"/>
    <p:sldId id="1598" r:id="rId33"/>
    <p:sldId id="1666" r:id="rId34"/>
    <p:sldId id="1522" r:id="rId35"/>
    <p:sldId id="1425" r:id="rId36"/>
    <p:sldId id="1534" r:id="rId37"/>
    <p:sldId id="1535" r:id="rId38"/>
    <p:sldId id="1667" r:id="rId39"/>
    <p:sldId id="1523" r:id="rId40"/>
    <p:sldId id="1612" r:id="rId41"/>
    <p:sldId id="1822" r:id="rId42"/>
    <p:sldId id="1838" r:id="rId43"/>
    <p:sldId id="1839" r:id="rId44"/>
    <p:sldId id="1826" r:id="rId45"/>
    <p:sldId id="1829" r:id="rId46"/>
    <p:sldId id="1827" r:id="rId47"/>
    <p:sldId id="1669" r:id="rId48"/>
    <p:sldId id="1790" r:id="rId49"/>
    <p:sldId id="1817" r:id="rId50"/>
    <p:sldId id="1831" r:id="rId51"/>
    <p:sldId id="1832" r:id="rId52"/>
    <p:sldId id="339" r:id="rId53"/>
    <p:sldId id="1654" r:id="rId54"/>
    <p:sldId id="1820" r:id="rId55"/>
    <p:sldId id="1653" r:id="rId56"/>
    <p:sldId id="896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CFEB26C-AEB3-4309-8B6C-5D5812EFD1C5}">
          <p14:sldIdLst>
            <p14:sldId id="334"/>
            <p14:sldId id="1529"/>
            <p14:sldId id="335"/>
          </p14:sldIdLst>
        </p14:section>
        <p14:section name="Welcome" id="{259337DC-E969-4FEF-9E8C-A88E5A2D91FE}">
          <p14:sldIdLst>
            <p14:sldId id="1610"/>
            <p14:sldId id="1316"/>
            <p14:sldId id="1656"/>
            <p14:sldId id="681"/>
          </p14:sldIdLst>
        </p14:section>
        <p14:section name="Planning for your 2023-2024 Ci3T Journey" id="{67885E4E-8385-4DF2-9936-A47B618D01E1}">
          <p14:sldIdLst>
            <p14:sldId id="337"/>
            <p14:sldId id="1821"/>
            <p14:sldId id="1787"/>
            <p14:sldId id="1833"/>
            <p14:sldId id="1834"/>
            <p14:sldId id="1807"/>
            <p14:sldId id="1808"/>
            <p14:sldId id="1813"/>
            <p14:sldId id="1809"/>
            <p14:sldId id="1814"/>
            <p14:sldId id="1836"/>
            <p14:sldId id="1797"/>
            <p14:sldId id="1788"/>
            <p14:sldId id="1796"/>
            <p14:sldId id="1795"/>
            <p14:sldId id="1812"/>
            <p14:sldId id="1840"/>
          </p14:sldIdLst>
        </p14:section>
        <p14:section name="Setting Up for the Year Ahead" id="{D9A35149-90BD-41A5-A8D6-BF7ADAA0012A}">
          <p14:sldIdLst>
            <p14:sldId id="1616"/>
            <p14:sldId id="1818"/>
            <p14:sldId id="1665"/>
            <p14:sldId id="1597"/>
            <p14:sldId id="1598"/>
            <p14:sldId id="1666"/>
            <p14:sldId id="1522"/>
            <p14:sldId id="1425"/>
            <p14:sldId id="1534"/>
            <p14:sldId id="1535"/>
            <p14:sldId id="1667"/>
            <p14:sldId id="1523"/>
            <p14:sldId id="1612"/>
            <p14:sldId id="1822"/>
            <p14:sldId id="1838"/>
            <p14:sldId id="1839"/>
            <p14:sldId id="1826"/>
            <p14:sldId id="1829"/>
            <p14:sldId id="1827"/>
            <p14:sldId id="1669"/>
            <p14:sldId id="1790"/>
            <p14:sldId id="1817"/>
            <p14:sldId id="1831"/>
            <p14:sldId id="1832"/>
          </p14:sldIdLst>
        </p14:section>
        <p14:section name="Wrapping up and Moving Forward" id="{0DD4CFA3-BA10-45B9-A718-8DBA36E3FF78}">
          <p14:sldIdLst>
            <p14:sldId id="339"/>
            <p14:sldId id="1654"/>
            <p14:sldId id="1820"/>
            <p14:sldId id="1653"/>
            <p14:sldId id="8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554A28-26C5-AFBB-2532-9372B1D89BD2}" name="Buckman, Mark" initials="BM" userId="S::buckman@home.ku.edu::143108ed-1948-4344-b71d-df851b3c54dd" providerId="AD"/>
  <p188:author id="{BA6FAFD8-29F1-CCF3-AE6E-486F16A29C50}" name="Sarasin, Elise" initials="SE" userId="S::e310s612@home.ku.edu::051ede2b-3008-44c0-bb19-c9bb04b8c5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388" autoAdjust="0"/>
  </p:normalViewPr>
  <p:slideViewPr>
    <p:cSldViewPr snapToGrid="0">
      <p:cViewPr varScale="1">
        <p:scale>
          <a:sx n="80" d="100"/>
          <a:sy n="80" d="100"/>
        </p:scale>
        <p:origin x="17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sin, Elise" userId="051ede2b-3008-44c0-bb19-c9bb04b8c5c9" providerId="ADAL" clId="{4D478CD0-114B-487F-A4A7-B2B129D96AB8}"/>
    <pc:docChg chg="delSld modSld modSection">
      <pc:chgData name="Sarasin, Elise" userId="051ede2b-3008-44c0-bb19-c9bb04b8c5c9" providerId="ADAL" clId="{4D478CD0-114B-487F-A4A7-B2B129D96AB8}" dt="2023-06-13T17:12:31.573" v="14" actId="47"/>
      <pc:docMkLst>
        <pc:docMk/>
      </pc:docMkLst>
      <pc:sldChg chg="modSp mod">
        <pc:chgData name="Sarasin, Elise" userId="051ede2b-3008-44c0-bb19-c9bb04b8c5c9" providerId="ADAL" clId="{4D478CD0-114B-487F-A4A7-B2B129D96AB8}" dt="2023-06-13T17:03:11.376" v="2" actId="20577"/>
        <pc:sldMkLst>
          <pc:docMk/>
          <pc:sldMk cId="450880622" sldId="1656"/>
        </pc:sldMkLst>
        <pc:spChg chg="mod">
          <ac:chgData name="Sarasin, Elise" userId="051ede2b-3008-44c0-bb19-c9bb04b8c5c9" providerId="ADAL" clId="{4D478CD0-114B-487F-A4A7-B2B129D96AB8}" dt="2023-06-13T17:03:11.376" v="2" actId="20577"/>
          <ac:spMkLst>
            <pc:docMk/>
            <pc:sldMk cId="450880622" sldId="1656"/>
            <ac:spMk id="3" creationId="{6AF137B3-2162-5DF8-913C-3F314AFE2854}"/>
          </ac:spMkLst>
        </pc:spChg>
      </pc:sldChg>
      <pc:sldChg chg="modSp mod">
        <pc:chgData name="Sarasin, Elise" userId="051ede2b-3008-44c0-bb19-c9bb04b8c5c9" providerId="ADAL" clId="{4D478CD0-114B-487F-A4A7-B2B129D96AB8}" dt="2023-06-13T17:03:29.735" v="3" actId="20577"/>
        <pc:sldMkLst>
          <pc:docMk/>
          <pc:sldMk cId="3086920303" sldId="1787"/>
        </pc:sldMkLst>
        <pc:spChg chg="mod">
          <ac:chgData name="Sarasin, Elise" userId="051ede2b-3008-44c0-bb19-c9bb04b8c5c9" providerId="ADAL" clId="{4D478CD0-114B-487F-A4A7-B2B129D96AB8}" dt="2023-06-13T17:03:29.735" v="3" actId="20577"/>
          <ac:spMkLst>
            <pc:docMk/>
            <pc:sldMk cId="3086920303" sldId="1787"/>
            <ac:spMk id="13" creationId="{006641AE-282A-2171-D61D-E94DB43B299D}"/>
          </ac:spMkLst>
        </pc:spChg>
      </pc:sldChg>
      <pc:sldChg chg="modNotesTx">
        <pc:chgData name="Sarasin, Elise" userId="051ede2b-3008-44c0-bb19-c9bb04b8c5c9" providerId="ADAL" clId="{4D478CD0-114B-487F-A4A7-B2B129D96AB8}" dt="2023-06-13T17:04:08.991" v="4" actId="20577"/>
        <pc:sldMkLst>
          <pc:docMk/>
          <pc:sldMk cId="2647061502" sldId="1809"/>
        </pc:sldMkLst>
      </pc:sldChg>
      <pc:sldChg chg="modSp del mod">
        <pc:chgData name="Sarasin, Elise" userId="051ede2b-3008-44c0-bb19-c9bb04b8c5c9" providerId="ADAL" clId="{4D478CD0-114B-487F-A4A7-B2B129D96AB8}" dt="2023-06-13T17:12:31.573" v="14" actId="47"/>
        <pc:sldMkLst>
          <pc:docMk/>
          <pc:sldMk cId="3164517048" sldId="1819"/>
        </pc:sldMkLst>
        <pc:spChg chg="mod">
          <ac:chgData name="Sarasin, Elise" userId="051ede2b-3008-44c0-bb19-c9bb04b8c5c9" providerId="ADAL" clId="{4D478CD0-114B-487F-A4A7-B2B129D96AB8}" dt="2023-06-13T17:06:38.824" v="13" actId="20577"/>
          <ac:spMkLst>
            <pc:docMk/>
            <pc:sldMk cId="3164517048" sldId="1819"/>
            <ac:spMk id="3" creationId="{548FF545-E3DA-B67A-B50C-8C5ED2017BED}"/>
          </ac:spMkLst>
        </pc:spChg>
      </pc:sldChg>
      <pc:sldChg chg="modNotesTx">
        <pc:chgData name="Sarasin, Elise" userId="051ede2b-3008-44c0-bb19-c9bb04b8c5c9" providerId="ADAL" clId="{4D478CD0-114B-487F-A4A7-B2B129D96AB8}" dt="2023-06-13T17:04:14.626" v="5" actId="20577"/>
        <pc:sldMkLst>
          <pc:docMk/>
          <pc:sldMk cId="183117453" sldId="1836"/>
        </pc:sldMkLst>
      </pc:sldChg>
      <pc:sldChg chg="modNotesTx">
        <pc:chgData name="Sarasin, Elise" userId="051ede2b-3008-44c0-bb19-c9bb04b8c5c9" providerId="ADAL" clId="{4D478CD0-114B-487F-A4A7-B2B129D96AB8}" dt="2023-06-13T17:05:09.041" v="9" actId="5793"/>
        <pc:sldMkLst>
          <pc:docMk/>
          <pc:sldMk cId="3601241275" sldId="1839"/>
        </pc:sldMkLst>
      </pc:sldChg>
      <pc:sldChg chg="modNotesTx">
        <pc:chgData name="Sarasin, Elise" userId="051ede2b-3008-44c0-bb19-c9bb04b8c5c9" providerId="ADAL" clId="{4D478CD0-114B-487F-A4A7-B2B129D96AB8}" dt="2023-06-13T17:04:39.409" v="7" actId="20577"/>
        <pc:sldMkLst>
          <pc:docMk/>
          <pc:sldMk cId="274149571" sldId="1840"/>
        </pc:sldMkLst>
      </pc:sldChg>
      <pc:sldChg chg="del">
        <pc:chgData name="Sarasin, Elise" userId="051ede2b-3008-44c0-bb19-c9bb04b8c5c9" providerId="ADAL" clId="{4D478CD0-114B-487F-A4A7-B2B129D96AB8}" dt="2023-06-13T17:04:33.647" v="6" actId="2696"/>
        <pc:sldMkLst>
          <pc:docMk/>
          <pc:sldMk cId="3858115998" sldId="1841"/>
        </pc:sldMkLst>
      </pc:sldChg>
    </pc:docChg>
  </pc:docChgLst>
  <pc:docChgLst>
    <pc:chgData name="Sarasin, Elise" userId="051ede2b-3008-44c0-bb19-c9bb04b8c5c9" providerId="ADAL" clId="{48446E0C-BC8D-0C4B-82C0-D40F3FABDA9A}"/>
    <pc:docChg chg="undo custSel addSld delSld modSld sldOrd modSection">
      <pc:chgData name="Sarasin, Elise" userId="051ede2b-3008-44c0-bb19-c9bb04b8c5c9" providerId="ADAL" clId="{48446E0C-BC8D-0C4B-82C0-D40F3FABDA9A}" dt="2023-05-30T03:06:40.310" v="926" actId="478"/>
      <pc:docMkLst>
        <pc:docMk/>
      </pc:docMkLst>
      <pc:sldChg chg="addSp modSp add del mod">
        <pc:chgData name="Sarasin, Elise" userId="051ede2b-3008-44c0-bb19-c9bb04b8c5c9" providerId="ADAL" clId="{48446E0C-BC8D-0C4B-82C0-D40F3FABDA9A}" dt="2023-05-30T02:07:52.182" v="542" actId="2696"/>
        <pc:sldMkLst>
          <pc:docMk/>
          <pc:sldMk cId="223728733" sldId="1613"/>
        </pc:sldMkLst>
        <pc:spChg chg="mod">
          <ac:chgData name="Sarasin, Elise" userId="051ede2b-3008-44c0-bb19-c9bb04b8c5c9" providerId="ADAL" clId="{48446E0C-BC8D-0C4B-82C0-D40F3FABDA9A}" dt="2023-05-30T01:34:56.084" v="128" actId="1076"/>
          <ac:spMkLst>
            <pc:docMk/>
            <pc:sldMk cId="223728733" sldId="1613"/>
            <ac:spMk id="3" creationId="{763AED68-9C3C-13AF-6A24-80365F7A2005}"/>
          </ac:spMkLst>
        </pc:spChg>
        <pc:spChg chg="add mod">
          <ac:chgData name="Sarasin, Elise" userId="051ede2b-3008-44c0-bb19-c9bb04b8c5c9" providerId="ADAL" clId="{48446E0C-BC8D-0C4B-82C0-D40F3FABDA9A}" dt="2023-05-30T01:38:34.022" v="130"/>
          <ac:spMkLst>
            <pc:docMk/>
            <pc:sldMk cId="223728733" sldId="1613"/>
            <ac:spMk id="4" creationId="{1471238B-F746-1AD7-86C5-3CA687901F9A}"/>
          </ac:spMkLst>
        </pc:spChg>
        <pc:picChg chg="mod">
          <ac:chgData name="Sarasin, Elise" userId="051ede2b-3008-44c0-bb19-c9bb04b8c5c9" providerId="ADAL" clId="{48446E0C-BC8D-0C4B-82C0-D40F3FABDA9A}" dt="2023-05-30T01:27:07.959" v="22" actId="1076"/>
          <ac:picMkLst>
            <pc:docMk/>
            <pc:sldMk cId="223728733" sldId="1613"/>
            <ac:picMk id="5" creationId="{74652839-2D62-E042-A811-9870CB07A1E7}"/>
          </ac:picMkLst>
        </pc:picChg>
      </pc:sldChg>
      <pc:sldChg chg="addSp delSp modSp mod modClrScheme delAnim modAnim chgLayout">
        <pc:chgData name="Sarasin, Elise" userId="051ede2b-3008-44c0-bb19-c9bb04b8c5c9" providerId="ADAL" clId="{48446E0C-BC8D-0C4B-82C0-D40F3FABDA9A}" dt="2023-05-30T02:26:47.727" v="705" actId="14100"/>
        <pc:sldMkLst>
          <pc:docMk/>
          <pc:sldMk cId="562098521" sldId="1790"/>
        </pc:sldMkLst>
        <pc:spChg chg="mod">
          <ac:chgData name="Sarasin, Elise" userId="051ede2b-3008-44c0-bb19-c9bb04b8c5c9" providerId="ADAL" clId="{48446E0C-BC8D-0C4B-82C0-D40F3FABDA9A}" dt="2023-05-30T02:18:28.802" v="669" actId="1076"/>
          <ac:spMkLst>
            <pc:docMk/>
            <pc:sldMk cId="562098521" sldId="1790"/>
            <ac:spMk id="3" creationId="{D9BED962-B180-A41D-EF3B-6BD1B47F250D}"/>
          </ac:spMkLst>
        </pc:spChg>
        <pc:spChg chg="mod">
          <ac:chgData name="Sarasin, Elise" userId="051ede2b-3008-44c0-bb19-c9bb04b8c5c9" providerId="ADAL" clId="{48446E0C-BC8D-0C4B-82C0-D40F3FABDA9A}" dt="2023-05-30T02:17:31.441" v="657" actId="1076"/>
          <ac:spMkLst>
            <pc:docMk/>
            <pc:sldMk cId="562098521" sldId="1790"/>
            <ac:spMk id="13" creationId="{E401B032-157E-4BD1-8FD0-162DCE70BD4A}"/>
          </ac:spMkLst>
        </pc:spChg>
        <pc:spChg chg="del">
          <ac:chgData name="Sarasin, Elise" userId="051ede2b-3008-44c0-bb19-c9bb04b8c5c9" providerId="ADAL" clId="{48446E0C-BC8D-0C4B-82C0-D40F3FABDA9A}" dt="2023-05-30T02:13:58.669" v="627" actId="478"/>
          <ac:spMkLst>
            <pc:docMk/>
            <pc:sldMk cId="562098521" sldId="1790"/>
            <ac:spMk id="15" creationId="{6C572912-6EAE-F2BA-6084-5C82E48D45BE}"/>
          </ac:spMkLst>
        </pc:spChg>
        <pc:spChg chg="add mod ord">
          <ac:chgData name="Sarasin, Elise" userId="051ede2b-3008-44c0-bb19-c9bb04b8c5c9" providerId="ADAL" clId="{48446E0C-BC8D-0C4B-82C0-D40F3FABDA9A}" dt="2023-05-30T02:16:41.203" v="648" actId="20577"/>
          <ac:spMkLst>
            <pc:docMk/>
            <pc:sldMk cId="562098521" sldId="1790"/>
            <ac:spMk id="17" creationId="{9E91A7FA-827C-E670-F894-A72B127D4B52}"/>
          </ac:spMkLst>
        </pc:spChg>
        <pc:spChg chg="add del">
          <ac:chgData name="Sarasin, Elise" userId="051ede2b-3008-44c0-bb19-c9bb04b8c5c9" providerId="ADAL" clId="{48446E0C-BC8D-0C4B-82C0-D40F3FABDA9A}" dt="2023-05-30T02:20:00.574" v="682"/>
          <ac:spMkLst>
            <pc:docMk/>
            <pc:sldMk cId="562098521" sldId="1790"/>
            <ac:spMk id="18" creationId="{0934C406-14F8-22FB-1EB5-3503ED5AFC95}"/>
          </ac:spMkLst>
        </pc:spChg>
        <pc:grpChg chg="del mod">
          <ac:chgData name="Sarasin, Elise" userId="051ede2b-3008-44c0-bb19-c9bb04b8c5c9" providerId="ADAL" clId="{48446E0C-BC8D-0C4B-82C0-D40F3FABDA9A}" dt="2023-05-30T02:14:19.108" v="629" actId="478"/>
          <ac:grpSpMkLst>
            <pc:docMk/>
            <pc:sldMk cId="562098521" sldId="1790"/>
            <ac:grpSpMk id="7" creationId="{00000000-0000-0000-0000-000000000000}"/>
          </ac:grpSpMkLst>
        </pc:grpChg>
        <pc:grpChg chg="mod">
          <ac:chgData name="Sarasin, Elise" userId="051ede2b-3008-44c0-bb19-c9bb04b8c5c9" providerId="ADAL" clId="{48446E0C-BC8D-0C4B-82C0-D40F3FABDA9A}" dt="2023-05-30T02:17:25.694" v="656" actId="166"/>
          <ac:grpSpMkLst>
            <pc:docMk/>
            <pc:sldMk cId="562098521" sldId="1790"/>
            <ac:grpSpMk id="10" creationId="{63A7E83C-F305-44CE-BDCC-EEE01A632751}"/>
          </ac:grpSpMkLst>
        </pc:grpChg>
        <pc:grpChg chg="mod">
          <ac:chgData name="Sarasin, Elise" userId="051ede2b-3008-44c0-bb19-c9bb04b8c5c9" providerId="ADAL" clId="{48446E0C-BC8D-0C4B-82C0-D40F3FABDA9A}" dt="2023-05-30T02:19:01.469" v="680" actId="14100"/>
          <ac:grpSpMkLst>
            <pc:docMk/>
            <pc:sldMk cId="562098521" sldId="1790"/>
            <ac:grpSpMk id="14" creationId="{A4A08060-5117-49DA-B9B0-A1601D983392}"/>
          </ac:grpSpMkLst>
        </pc:grpChg>
        <pc:graphicFrameChg chg="del mod modGraphic">
          <ac:chgData name="Sarasin, Elise" userId="051ede2b-3008-44c0-bb19-c9bb04b8c5c9" providerId="ADAL" clId="{48446E0C-BC8D-0C4B-82C0-D40F3FABDA9A}" dt="2023-05-30T02:16:10.261" v="636" actId="478"/>
          <ac:graphicFrameMkLst>
            <pc:docMk/>
            <pc:sldMk cId="562098521" sldId="1790"/>
            <ac:graphicFrameMk id="4" creationId="{00000000-0000-0000-0000-000000000000}"/>
          </ac:graphicFrameMkLst>
        </pc:graphicFrameChg>
        <pc:picChg chg="mod">
          <ac:chgData name="Sarasin, Elise" userId="051ede2b-3008-44c0-bb19-c9bb04b8c5c9" providerId="ADAL" clId="{48446E0C-BC8D-0C4B-82C0-D40F3FABDA9A}" dt="2023-05-30T02:18:55.674" v="678" actId="14100"/>
          <ac:picMkLst>
            <pc:docMk/>
            <pc:sldMk cId="562098521" sldId="1790"/>
            <ac:picMk id="2" creationId="{00000000-0000-0000-0000-000000000000}"/>
          </ac:picMkLst>
        </pc:picChg>
        <pc:picChg chg="mod">
          <ac:chgData name="Sarasin, Elise" userId="051ede2b-3008-44c0-bb19-c9bb04b8c5c9" providerId="ADAL" clId="{48446E0C-BC8D-0C4B-82C0-D40F3FABDA9A}" dt="2023-05-30T02:18:02.707" v="662" actId="1362"/>
          <ac:picMkLst>
            <pc:docMk/>
            <pc:sldMk cId="562098521" sldId="1790"/>
            <ac:picMk id="5" creationId="{00000000-0000-0000-0000-000000000000}"/>
          </ac:picMkLst>
        </pc:picChg>
        <pc:picChg chg="mod">
          <ac:chgData name="Sarasin, Elise" userId="051ede2b-3008-44c0-bb19-c9bb04b8c5c9" providerId="ADAL" clId="{48446E0C-BC8D-0C4B-82C0-D40F3FABDA9A}" dt="2023-05-30T02:18:02.707" v="662" actId="1362"/>
          <ac:picMkLst>
            <pc:docMk/>
            <pc:sldMk cId="562098521" sldId="1790"/>
            <ac:picMk id="6" creationId="{1C7C2E6E-1EC3-41A4-8A60-A02A758B6C0D}"/>
          </ac:picMkLst>
        </pc:picChg>
        <pc:picChg chg="mod">
          <ac:chgData name="Sarasin, Elise" userId="051ede2b-3008-44c0-bb19-c9bb04b8c5c9" providerId="ADAL" clId="{48446E0C-BC8D-0C4B-82C0-D40F3FABDA9A}" dt="2023-05-30T02:17:18.682" v="655" actId="1076"/>
          <ac:picMkLst>
            <pc:docMk/>
            <pc:sldMk cId="562098521" sldId="1790"/>
            <ac:picMk id="11" creationId="{9FEDF8DD-C3A9-44FF-B5D7-50DDEF7A2751}"/>
          </ac:picMkLst>
        </pc:picChg>
        <pc:picChg chg="mod">
          <ac:chgData name="Sarasin, Elise" userId="051ede2b-3008-44c0-bb19-c9bb04b8c5c9" providerId="ADAL" clId="{48446E0C-BC8D-0C4B-82C0-D40F3FABDA9A}" dt="2023-05-30T02:17:36.614" v="658" actId="1076"/>
          <ac:picMkLst>
            <pc:docMk/>
            <pc:sldMk cId="562098521" sldId="1790"/>
            <ac:picMk id="12" creationId="{DC8B3267-59BD-424D-B5D6-4E991645E154}"/>
          </ac:picMkLst>
        </pc:picChg>
        <pc:picChg chg="add mod">
          <ac:chgData name="Sarasin, Elise" userId="051ede2b-3008-44c0-bb19-c9bb04b8c5c9" providerId="ADAL" clId="{48446E0C-BC8D-0C4B-82C0-D40F3FABDA9A}" dt="2023-05-30T02:18:24.438" v="668" actId="1076"/>
          <ac:picMkLst>
            <pc:docMk/>
            <pc:sldMk cId="562098521" sldId="1790"/>
            <ac:picMk id="16" creationId="{842A464E-49D7-3B2A-90A2-32959EB2C7DF}"/>
          </ac:picMkLst>
        </pc:picChg>
        <pc:picChg chg="add mod">
          <ac:chgData name="Sarasin, Elise" userId="051ede2b-3008-44c0-bb19-c9bb04b8c5c9" providerId="ADAL" clId="{48446E0C-BC8D-0C4B-82C0-D40F3FABDA9A}" dt="2023-05-30T02:21:56.217" v="692" actId="1076"/>
          <ac:picMkLst>
            <pc:docMk/>
            <pc:sldMk cId="562098521" sldId="1790"/>
            <ac:picMk id="20" creationId="{549B5CC9-A40A-0F28-0F23-31DD37ABA17E}"/>
          </ac:picMkLst>
        </pc:picChg>
        <pc:picChg chg="add mod">
          <ac:chgData name="Sarasin, Elise" userId="051ede2b-3008-44c0-bb19-c9bb04b8c5c9" providerId="ADAL" clId="{48446E0C-BC8D-0C4B-82C0-D40F3FABDA9A}" dt="2023-05-30T02:26:47.727" v="705" actId="14100"/>
          <ac:picMkLst>
            <pc:docMk/>
            <pc:sldMk cId="562098521" sldId="1790"/>
            <ac:picMk id="21" creationId="{10B2CCB8-EB66-4797-6F1F-EA9418ECD5C0}"/>
          </ac:picMkLst>
        </pc:picChg>
        <pc:picChg chg="mod">
          <ac:chgData name="Sarasin, Elise" userId="051ede2b-3008-44c0-bb19-c9bb04b8c5c9" providerId="ADAL" clId="{48446E0C-BC8D-0C4B-82C0-D40F3FABDA9A}" dt="2023-05-30T02:21:19.700" v="688" actId="1076"/>
          <ac:picMkLst>
            <pc:docMk/>
            <pc:sldMk cId="562098521" sldId="1790"/>
            <ac:picMk id="1026" creationId="{B2932174-6D3B-702C-3178-11A374E29771}"/>
          </ac:picMkLst>
        </pc:picChg>
      </pc:sldChg>
      <pc:sldChg chg="addSp delSp modSp mod ord">
        <pc:chgData name="Sarasin, Elise" userId="051ede2b-3008-44c0-bb19-c9bb04b8c5c9" providerId="ADAL" clId="{48446E0C-BC8D-0C4B-82C0-D40F3FABDA9A}" dt="2023-05-30T01:33:01.425" v="52" actId="1076"/>
        <pc:sldMkLst>
          <pc:docMk/>
          <pc:sldMk cId="3162231645" sldId="1822"/>
        </pc:sldMkLst>
        <pc:spChg chg="del">
          <ac:chgData name="Sarasin, Elise" userId="051ede2b-3008-44c0-bb19-c9bb04b8c5c9" providerId="ADAL" clId="{48446E0C-BC8D-0C4B-82C0-D40F3FABDA9A}" dt="2023-05-30T01:27:18.881" v="24" actId="478"/>
          <ac:spMkLst>
            <pc:docMk/>
            <pc:sldMk cId="3162231645" sldId="1822"/>
            <ac:spMk id="3" creationId="{2FC61FD1-EAB0-FE95-C49A-853C99A92C59}"/>
          </ac:spMkLst>
        </pc:spChg>
        <pc:spChg chg="del">
          <ac:chgData name="Sarasin, Elise" userId="051ede2b-3008-44c0-bb19-c9bb04b8c5c9" providerId="ADAL" clId="{48446E0C-BC8D-0C4B-82C0-D40F3FABDA9A}" dt="2023-05-30T01:27:02.030" v="20" actId="478"/>
          <ac:spMkLst>
            <pc:docMk/>
            <pc:sldMk cId="3162231645" sldId="1822"/>
            <ac:spMk id="4" creationId="{53C0B1FF-107C-2509-7962-E4BD4E454A93}"/>
          </ac:spMkLst>
        </pc:spChg>
        <pc:spChg chg="add mod">
          <ac:chgData name="Sarasin, Elise" userId="051ede2b-3008-44c0-bb19-c9bb04b8c5c9" providerId="ADAL" clId="{48446E0C-BC8D-0C4B-82C0-D40F3FABDA9A}" dt="2023-05-30T01:27:35.296" v="29" actId="1076"/>
          <ac:spMkLst>
            <pc:docMk/>
            <pc:sldMk cId="3162231645" sldId="1822"/>
            <ac:spMk id="6" creationId="{984657E5-C608-A496-8AD9-8927DC5E8D9E}"/>
          </ac:spMkLst>
        </pc:spChg>
        <pc:spChg chg="mod">
          <ac:chgData name="Sarasin, Elise" userId="051ede2b-3008-44c0-bb19-c9bb04b8c5c9" providerId="ADAL" clId="{48446E0C-BC8D-0C4B-82C0-D40F3FABDA9A}" dt="2023-05-30T01:27:45.316" v="32" actId="1076"/>
          <ac:spMkLst>
            <pc:docMk/>
            <pc:sldMk cId="3162231645" sldId="1822"/>
            <ac:spMk id="10" creationId="{9CCF2254-53D1-BF00-8341-9B6CA81D03ED}"/>
          </ac:spMkLst>
        </pc:spChg>
        <pc:grpChg chg="add mod">
          <ac:chgData name="Sarasin, Elise" userId="051ede2b-3008-44c0-bb19-c9bb04b8c5c9" providerId="ADAL" clId="{48446E0C-BC8D-0C4B-82C0-D40F3FABDA9A}" dt="2023-05-30T01:27:15.783" v="23"/>
          <ac:grpSpMkLst>
            <pc:docMk/>
            <pc:sldMk cId="3162231645" sldId="1822"/>
            <ac:grpSpMk id="7" creationId="{771C1B27-DCB9-3D52-D9F5-1EE9FE35D1F8}"/>
          </ac:grpSpMkLst>
        </pc:grpChg>
        <pc:picChg chg="add mod">
          <ac:chgData name="Sarasin, Elise" userId="051ede2b-3008-44c0-bb19-c9bb04b8c5c9" providerId="ADAL" clId="{48446E0C-BC8D-0C4B-82C0-D40F3FABDA9A}" dt="2023-05-30T01:27:26.119" v="26" actId="1076"/>
          <ac:picMkLst>
            <pc:docMk/>
            <pc:sldMk cId="3162231645" sldId="1822"/>
            <ac:picMk id="5" creationId="{A8D32CC5-3645-8D02-B768-2A78BB397031}"/>
          </ac:picMkLst>
        </pc:picChg>
        <pc:picChg chg="mod">
          <ac:chgData name="Sarasin, Elise" userId="051ede2b-3008-44c0-bb19-c9bb04b8c5c9" providerId="ADAL" clId="{48446E0C-BC8D-0C4B-82C0-D40F3FABDA9A}" dt="2023-05-30T01:27:38.321" v="30" actId="1076"/>
          <ac:picMkLst>
            <pc:docMk/>
            <pc:sldMk cId="3162231645" sldId="1822"/>
            <ac:picMk id="8" creationId="{70B6A574-E203-0545-809A-31E846560BEA}"/>
          </ac:picMkLst>
        </pc:picChg>
        <pc:picChg chg="mod">
          <ac:chgData name="Sarasin, Elise" userId="051ede2b-3008-44c0-bb19-c9bb04b8c5c9" providerId="ADAL" clId="{48446E0C-BC8D-0C4B-82C0-D40F3FABDA9A}" dt="2023-05-30T01:27:50.436" v="33" actId="1076"/>
          <ac:picMkLst>
            <pc:docMk/>
            <pc:sldMk cId="3162231645" sldId="1822"/>
            <ac:picMk id="9" creationId="{B80C4223-34AF-FF02-E749-6471B186B919}"/>
          </ac:picMkLst>
        </pc:picChg>
        <pc:picChg chg="add del mod">
          <ac:chgData name="Sarasin, Elise" userId="051ede2b-3008-44c0-bb19-c9bb04b8c5c9" providerId="ADAL" clId="{48446E0C-BC8D-0C4B-82C0-D40F3FABDA9A}" dt="2023-05-30T01:31:34.753" v="38"/>
          <ac:picMkLst>
            <pc:docMk/>
            <pc:sldMk cId="3162231645" sldId="1822"/>
            <ac:picMk id="11" creationId="{D10EDB44-3CC6-AD8E-5611-B411574F9C24}"/>
          </ac:picMkLst>
        </pc:picChg>
        <pc:picChg chg="add mod">
          <ac:chgData name="Sarasin, Elise" userId="051ede2b-3008-44c0-bb19-c9bb04b8c5c9" providerId="ADAL" clId="{48446E0C-BC8D-0C4B-82C0-D40F3FABDA9A}" dt="2023-05-30T01:32:59.139" v="51" actId="1076"/>
          <ac:picMkLst>
            <pc:docMk/>
            <pc:sldMk cId="3162231645" sldId="1822"/>
            <ac:picMk id="12" creationId="{C48FCB14-817A-2F50-23A8-D6A580DA09FD}"/>
          </ac:picMkLst>
        </pc:picChg>
        <pc:picChg chg="add mod">
          <ac:chgData name="Sarasin, Elise" userId="051ede2b-3008-44c0-bb19-c9bb04b8c5c9" providerId="ADAL" clId="{48446E0C-BC8D-0C4B-82C0-D40F3FABDA9A}" dt="2023-05-30T01:33:01.425" v="52" actId="1076"/>
          <ac:picMkLst>
            <pc:docMk/>
            <pc:sldMk cId="3162231645" sldId="1822"/>
            <ac:picMk id="13" creationId="{38AD5583-FCDA-8433-C3BA-05D8E11807C9}"/>
          </ac:picMkLst>
        </pc:picChg>
      </pc:sldChg>
      <pc:sldChg chg="del">
        <pc:chgData name="Sarasin, Elise" userId="051ede2b-3008-44c0-bb19-c9bb04b8c5c9" providerId="ADAL" clId="{48446E0C-BC8D-0C4B-82C0-D40F3FABDA9A}" dt="2023-05-30T02:07:54.178" v="543" actId="2696"/>
        <pc:sldMkLst>
          <pc:docMk/>
          <pc:sldMk cId="3281480120" sldId="1824"/>
        </pc:sldMkLst>
      </pc:sldChg>
      <pc:sldChg chg="addSp delSp modSp del mod">
        <pc:chgData name="Sarasin, Elise" userId="051ede2b-3008-44c0-bb19-c9bb04b8c5c9" providerId="ADAL" clId="{48446E0C-BC8D-0C4B-82C0-D40F3FABDA9A}" dt="2023-05-30T02:13:02.408" v="625" actId="2696"/>
        <pc:sldMkLst>
          <pc:docMk/>
          <pc:sldMk cId="1053297354" sldId="1825"/>
        </pc:sldMkLst>
        <pc:picChg chg="add del mod modCrop">
          <ac:chgData name="Sarasin, Elise" userId="051ede2b-3008-44c0-bb19-c9bb04b8c5c9" providerId="ADAL" clId="{48446E0C-BC8D-0C4B-82C0-D40F3FABDA9A}" dt="2023-05-30T01:25:45.962" v="8" actId="21"/>
          <ac:picMkLst>
            <pc:docMk/>
            <pc:sldMk cId="1053297354" sldId="1825"/>
            <ac:picMk id="5" creationId="{5B0514A4-4ACE-0689-7664-E5330B734DB8}"/>
          </ac:picMkLst>
        </pc:picChg>
      </pc:sldChg>
      <pc:sldChg chg="addSp delSp modSp mod modClrScheme chgLayout">
        <pc:chgData name="Sarasin, Elise" userId="051ede2b-3008-44c0-bb19-c9bb04b8c5c9" providerId="ADAL" clId="{48446E0C-BC8D-0C4B-82C0-D40F3FABDA9A}" dt="2023-05-30T02:09:18.454" v="602" actId="1076"/>
        <pc:sldMkLst>
          <pc:docMk/>
          <pc:sldMk cId="1497336871" sldId="1826"/>
        </pc:sldMkLst>
        <pc:spChg chg="mod">
          <ac:chgData name="Sarasin, Elise" userId="051ede2b-3008-44c0-bb19-c9bb04b8c5c9" providerId="ADAL" clId="{48446E0C-BC8D-0C4B-82C0-D40F3FABDA9A}" dt="2023-05-30T02:09:18.454" v="602" actId="1076"/>
          <ac:spMkLst>
            <pc:docMk/>
            <pc:sldMk cId="1497336871" sldId="1826"/>
            <ac:spMk id="6" creationId="{BDDCB961-B648-BBA5-BCDE-FB9805061A8C}"/>
          </ac:spMkLst>
        </pc:spChg>
        <pc:spChg chg="add mod ord">
          <ac:chgData name="Sarasin, Elise" userId="051ede2b-3008-44c0-bb19-c9bb04b8c5c9" providerId="ADAL" clId="{48446E0C-BC8D-0C4B-82C0-D40F3FABDA9A}" dt="2023-05-30T02:08:16.589" v="584" actId="20577"/>
          <ac:spMkLst>
            <pc:docMk/>
            <pc:sldMk cId="1497336871" sldId="1826"/>
            <ac:spMk id="7" creationId="{2ED7B6A4-4C3E-979E-5005-FA08672C942E}"/>
          </ac:spMkLst>
        </pc:spChg>
        <pc:spChg chg="add del mod ord">
          <ac:chgData name="Sarasin, Elise" userId="051ede2b-3008-44c0-bb19-c9bb04b8c5c9" providerId="ADAL" clId="{48446E0C-BC8D-0C4B-82C0-D40F3FABDA9A}" dt="2023-05-30T02:08:19.481" v="585" actId="478"/>
          <ac:spMkLst>
            <pc:docMk/>
            <pc:sldMk cId="1497336871" sldId="1826"/>
            <ac:spMk id="8" creationId="{FA68046B-0B02-19E6-A23F-AEBAA4B4F5AC}"/>
          </ac:spMkLst>
        </pc:spChg>
        <pc:spChg chg="mod">
          <ac:chgData name="Sarasin, Elise" userId="051ede2b-3008-44c0-bb19-c9bb04b8c5c9" providerId="ADAL" clId="{48446E0C-BC8D-0C4B-82C0-D40F3FABDA9A}" dt="2023-05-30T02:08:52.143" v="594" actId="1076"/>
          <ac:spMkLst>
            <pc:docMk/>
            <pc:sldMk cId="1497336871" sldId="1826"/>
            <ac:spMk id="9" creationId="{00000000-0000-0000-0000-000000000000}"/>
          </ac:spMkLst>
        </pc:spChg>
        <pc:spChg chg="mod">
          <ac:chgData name="Sarasin, Elise" userId="051ede2b-3008-44c0-bb19-c9bb04b8c5c9" providerId="ADAL" clId="{48446E0C-BC8D-0C4B-82C0-D40F3FABDA9A}" dt="2023-05-30T02:08:41.626" v="592" actId="14100"/>
          <ac:spMkLst>
            <pc:docMk/>
            <pc:sldMk cId="1497336871" sldId="1826"/>
            <ac:spMk id="13" creationId="{B997B57A-8346-9942-B8E9-727D83A0AC51}"/>
          </ac:spMkLst>
        </pc:spChg>
        <pc:picChg chg="mod">
          <ac:chgData name="Sarasin, Elise" userId="051ede2b-3008-44c0-bb19-c9bb04b8c5c9" providerId="ADAL" clId="{48446E0C-BC8D-0C4B-82C0-D40F3FABDA9A}" dt="2023-05-30T02:09:06.042" v="598" actId="1076"/>
          <ac:picMkLst>
            <pc:docMk/>
            <pc:sldMk cId="1497336871" sldId="1826"/>
            <ac:picMk id="3" creationId="{8D2BE7CD-D3B3-1730-CC90-30776535747E}"/>
          </ac:picMkLst>
        </pc:picChg>
        <pc:picChg chg="mod">
          <ac:chgData name="Sarasin, Elise" userId="051ede2b-3008-44c0-bb19-c9bb04b8c5c9" providerId="ADAL" clId="{48446E0C-BC8D-0C4B-82C0-D40F3FABDA9A}" dt="2023-05-30T02:09:12.302" v="601" actId="1076"/>
          <ac:picMkLst>
            <pc:docMk/>
            <pc:sldMk cId="1497336871" sldId="1826"/>
            <ac:picMk id="4" creationId="{50609201-621B-D952-95AE-8F0D43FA87DD}"/>
          </ac:picMkLst>
        </pc:picChg>
        <pc:picChg chg="mod">
          <ac:chgData name="Sarasin, Elise" userId="051ede2b-3008-44c0-bb19-c9bb04b8c5c9" providerId="ADAL" clId="{48446E0C-BC8D-0C4B-82C0-D40F3FABDA9A}" dt="2023-05-30T02:08:34.597" v="590" actId="1076"/>
          <ac:picMkLst>
            <pc:docMk/>
            <pc:sldMk cId="1497336871" sldId="1826"/>
            <ac:picMk id="5" creationId="{74652839-2D62-E042-A811-9870CB07A1E7}"/>
          </ac:picMkLst>
        </pc:picChg>
        <pc:picChg chg="mod">
          <ac:chgData name="Sarasin, Elise" userId="051ede2b-3008-44c0-bb19-c9bb04b8c5c9" providerId="ADAL" clId="{48446E0C-BC8D-0C4B-82C0-D40F3FABDA9A}" dt="2023-05-30T02:08:46.733" v="593" actId="1076"/>
          <ac:picMkLst>
            <pc:docMk/>
            <pc:sldMk cId="1497336871" sldId="1826"/>
            <ac:picMk id="11" creationId="{00000000-0000-0000-0000-000000000000}"/>
          </ac:picMkLst>
        </pc:picChg>
        <pc:picChg chg="mod">
          <ac:chgData name="Sarasin, Elise" userId="051ede2b-3008-44c0-bb19-c9bb04b8c5c9" providerId="ADAL" clId="{48446E0C-BC8D-0C4B-82C0-D40F3FABDA9A}" dt="2023-05-30T02:08:57.426" v="595" actId="1076"/>
          <ac:picMkLst>
            <pc:docMk/>
            <pc:sldMk cId="1497336871" sldId="1826"/>
            <ac:picMk id="12" creationId="{00000000-0000-0000-0000-000000000000}"/>
          </ac:picMkLst>
        </pc:picChg>
      </pc:sldChg>
      <pc:sldChg chg="addSp delSp modSp mod">
        <pc:chgData name="Sarasin, Elise" userId="051ede2b-3008-44c0-bb19-c9bb04b8c5c9" providerId="ADAL" clId="{48446E0C-BC8D-0C4B-82C0-D40F3FABDA9A}" dt="2023-05-30T02:13:07.455" v="626" actId="1076"/>
        <pc:sldMkLst>
          <pc:docMk/>
          <pc:sldMk cId="1765243826" sldId="1827"/>
        </pc:sldMkLst>
        <pc:spChg chg="add mod">
          <ac:chgData name="Sarasin, Elise" userId="051ede2b-3008-44c0-bb19-c9bb04b8c5c9" providerId="ADAL" clId="{48446E0C-BC8D-0C4B-82C0-D40F3FABDA9A}" dt="2023-05-30T02:11:14.216" v="603"/>
          <ac:spMkLst>
            <pc:docMk/>
            <pc:sldMk cId="1765243826" sldId="1827"/>
            <ac:spMk id="6" creationId="{8D5F1449-E706-EF84-CB2A-5046FFB3BC40}"/>
          </ac:spMkLst>
        </pc:spChg>
        <pc:spChg chg="add mod">
          <ac:chgData name="Sarasin, Elise" userId="051ede2b-3008-44c0-bb19-c9bb04b8c5c9" providerId="ADAL" clId="{48446E0C-BC8D-0C4B-82C0-D40F3FABDA9A}" dt="2023-05-30T02:13:07.455" v="626" actId="1076"/>
          <ac:spMkLst>
            <pc:docMk/>
            <pc:sldMk cId="1765243826" sldId="1827"/>
            <ac:spMk id="7" creationId="{A18FBE0E-5A08-0D1C-B529-B5B868440D16}"/>
          </ac:spMkLst>
        </pc:spChg>
        <pc:spChg chg="mod">
          <ac:chgData name="Sarasin, Elise" userId="051ede2b-3008-44c0-bb19-c9bb04b8c5c9" providerId="ADAL" clId="{48446E0C-BC8D-0C4B-82C0-D40F3FABDA9A}" dt="2023-05-30T02:11:30.629" v="608" actId="14100"/>
          <ac:spMkLst>
            <pc:docMk/>
            <pc:sldMk cId="1765243826" sldId="1827"/>
            <ac:spMk id="13" creationId="{B997B57A-8346-9942-B8E9-727D83A0AC51}"/>
          </ac:spMkLst>
        </pc:spChg>
        <pc:grpChg chg="mod">
          <ac:chgData name="Sarasin, Elise" userId="051ede2b-3008-44c0-bb19-c9bb04b8c5c9" providerId="ADAL" clId="{48446E0C-BC8D-0C4B-82C0-D40F3FABDA9A}" dt="2023-05-30T02:11:39.971" v="610" actId="1076"/>
          <ac:grpSpMkLst>
            <pc:docMk/>
            <pc:sldMk cId="1765243826" sldId="1827"/>
            <ac:grpSpMk id="2" creationId="{CA06E9AB-F9F3-8546-8813-FB2D2F1A59BA}"/>
          </ac:grpSpMkLst>
        </pc:grpChg>
        <pc:picChg chg="add del">
          <ac:chgData name="Sarasin, Elise" userId="051ede2b-3008-44c0-bb19-c9bb04b8c5c9" providerId="ADAL" clId="{48446E0C-BC8D-0C4B-82C0-D40F3FABDA9A}" dt="2023-05-30T01:25:10.367" v="1" actId="21"/>
          <ac:picMkLst>
            <pc:docMk/>
            <pc:sldMk cId="1765243826" sldId="1827"/>
            <ac:picMk id="3" creationId="{A2FAF356-561B-0D50-DA6C-8149EA6C78F6}"/>
          </ac:picMkLst>
        </pc:picChg>
        <pc:picChg chg="add mod modCrop">
          <ac:chgData name="Sarasin, Elise" userId="051ede2b-3008-44c0-bb19-c9bb04b8c5c9" providerId="ADAL" clId="{48446E0C-BC8D-0C4B-82C0-D40F3FABDA9A}" dt="2023-05-30T02:11:46.121" v="613" actId="1076"/>
          <ac:picMkLst>
            <pc:docMk/>
            <pc:sldMk cId="1765243826" sldId="1827"/>
            <ac:picMk id="4" creationId="{88A93927-7A14-859B-162D-DD82F573E964}"/>
          </ac:picMkLst>
        </pc:picChg>
        <pc:picChg chg="mod">
          <ac:chgData name="Sarasin, Elise" userId="051ede2b-3008-44c0-bb19-c9bb04b8c5c9" providerId="ADAL" clId="{48446E0C-BC8D-0C4B-82C0-D40F3FABDA9A}" dt="2023-05-30T02:11:22.056" v="606" actId="1076"/>
          <ac:picMkLst>
            <pc:docMk/>
            <pc:sldMk cId="1765243826" sldId="1827"/>
            <ac:picMk id="5" creationId="{74652839-2D62-E042-A811-9870CB07A1E7}"/>
          </ac:picMkLst>
        </pc:picChg>
      </pc:sldChg>
      <pc:sldChg chg="addSp delSp modSp mod modClrScheme delAnim modAnim chgLayout">
        <pc:chgData name="Sarasin, Elise" userId="051ede2b-3008-44c0-bb19-c9bb04b8c5c9" providerId="ADAL" clId="{48446E0C-BC8D-0C4B-82C0-D40F3FABDA9A}" dt="2023-05-30T03:06:40.310" v="926" actId="478"/>
        <pc:sldMkLst>
          <pc:docMk/>
          <pc:sldMk cId="1032734321" sldId="1831"/>
        </pc:sldMkLst>
        <pc:spChg chg="del">
          <ac:chgData name="Sarasin, Elise" userId="051ede2b-3008-44c0-bb19-c9bb04b8c5c9" providerId="ADAL" clId="{48446E0C-BC8D-0C4B-82C0-D40F3FABDA9A}" dt="2023-05-30T02:27:12.712" v="708" actId="478"/>
          <ac:spMkLst>
            <pc:docMk/>
            <pc:sldMk cId="1032734321" sldId="1831"/>
            <ac:spMk id="3" creationId="{6C84D0B1-0B54-F266-241F-E5B00C0ADE7A}"/>
          </ac:spMkLst>
        </pc:spChg>
        <pc:spChg chg="add mod">
          <ac:chgData name="Sarasin, Elise" userId="051ede2b-3008-44c0-bb19-c9bb04b8c5c9" providerId="ADAL" clId="{48446E0C-BC8D-0C4B-82C0-D40F3FABDA9A}" dt="2023-05-30T02:56:51.527" v="787" actId="1076"/>
          <ac:spMkLst>
            <pc:docMk/>
            <pc:sldMk cId="1032734321" sldId="1831"/>
            <ac:spMk id="5" creationId="{80164AED-6693-96CE-55B3-2330C85044CB}"/>
          </ac:spMkLst>
        </pc:spChg>
        <pc:spChg chg="mod">
          <ac:chgData name="Sarasin, Elise" userId="051ede2b-3008-44c0-bb19-c9bb04b8c5c9" providerId="ADAL" clId="{48446E0C-BC8D-0C4B-82C0-D40F3FABDA9A}" dt="2023-05-30T02:27:14.621" v="710"/>
          <ac:spMkLst>
            <pc:docMk/>
            <pc:sldMk cId="1032734321" sldId="1831"/>
            <ac:spMk id="9" creationId="{A05110E3-49FF-7EFB-BA95-A2443C0268CC}"/>
          </ac:spMkLst>
        </pc:spChg>
        <pc:spChg chg="add mod ord">
          <ac:chgData name="Sarasin, Elise" userId="051ede2b-3008-44c0-bb19-c9bb04b8c5c9" providerId="ADAL" clId="{48446E0C-BC8D-0C4B-82C0-D40F3FABDA9A}" dt="2023-05-30T02:27:25.045" v="735" actId="20577"/>
          <ac:spMkLst>
            <pc:docMk/>
            <pc:sldMk cId="1032734321" sldId="1831"/>
            <ac:spMk id="14" creationId="{12271124-2DD5-442E-60AF-7640B349BD98}"/>
          </ac:spMkLst>
        </pc:spChg>
        <pc:spChg chg="del">
          <ac:chgData name="Sarasin, Elise" userId="051ede2b-3008-44c0-bb19-c9bb04b8c5c9" providerId="ADAL" clId="{48446E0C-BC8D-0C4B-82C0-D40F3FABDA9A}" dt="2023-05-30T02:27:09.844" v="706" actId="478"/>
          <ac:spMkLst>
            <pc:docMk/>
            <pc:sldMk cId="1032734321" sldId="1831"/>
            <ac:spMk id="15" creationId="{C7F984C8-4F59-4A56-14AC-C473C5680CD7}"/>
          </ac:spMkLst>
        </pc:spChg>
        <pc:spChg chg="del mod">
          <ac:chgData name="Sarasin, Elise" userId="051ede2b-3008-44c0-bb19-c9bb04b8c5c9" providerId="ADAL" clId="{48446E0C-BC8D-0C4B-82C0-D40F3FABDA9A}" dt="2023-05-30T02:44:18.417" v="744" actId="478"/>
          <ac:spMkLst>
            <pc:docMk/>
            <pc:sldMk cId="1032734321" sldId="1831"/>
            <ac:spMk id="18" creationId="{20A0D2C5-6A98-7080-2844-3DA3C1FBBAE6}"/>
          </ac:spMkLst>
        </pc:spChg>
        <pc:spChg chg="add mod">
          <ac:chgData name="Sarasin, Elise" userId="051ede2b-3008-44c0-bb19-c9bb04b8c5c9" providerId="ADAL" clId="{48446E0C-BC8D-0C4B-82C0-D40F3FABDA9A}" dt="2023-05-30T03:06:04.498" v="918" actId="164"/>
          <ac:spMkLst>
            <pc:docMk/>
            <pc:sldMk cId="1032734321" sldId="1831"/>
            <ac:spMk id="30" creationId="{EF79B005-BCEB-B7BF-5C7F-964820A53B95}"/>
          </ac:spMkLst>
        </pc:spChg>
        <pc:grpChg chg="add mod">
          <ac:chgData name="Sarasin, Elise" userId="051ede2b-3008-44c0-bb19-c9bb04b8c5c9" providerId="ADAL" clId="{48446E0C-BC8D-0C4B-82C0-D40F3FABDA9A}" dt="2023-05-30T02:56:51.527" v="787" actId="1076"/>
          <ac:grpSpMkLst>
            <pc:docMk/>
            <pc:sldMk cId="1032734321" sldId="1831"/>
            <ac:grpSpMk id="6" creationId="{E88A7F6A-CD5C-18B9-EF83-227591C84AD0}"/>
          </ac:grpSpMkLst>
        </pc:grpChg>
        <pc:grpChg chg="del">
          <ac:chgData name="Sarasin, Elise" userId="051ede2b-3008-44c0-bb19-c9bb04b8c5c9" providerId="ADAL" clId="{48446E0C-BC8D-0C4B-82C0-D40F3FABDA9A}" dt="2023-05-30T02:27:14.057" v="709" actId="478"/>
          <ac:grpSpMkLst>
            <pc:docMk/>
            <pc:sldMk cId="1032734321" sldId="1831"/>
            <ac:grpSpMk id="10" creationId="{63A7E83C-F305-44CE-BDCC-EEE01A632751}"/>
          </ac:grpSpMkLst>
        </pc:grpChg>
        <pc:grpChg chg="add del mod">
          <ac:chgData name="Sarasin, Elise" userId="051ede2b-3008-44c0-bb19-c9bb04b8c5c9" providerId="ADAL" clId="{48446E0C-BC8D-0C4B-82C0-D40F3FABDA9A}" dt="2023-05-30T02:44:37.878" v="750" actId="21"/>
          <ac:grpSpMkLst>
            <pc:docMk/>
            <pc:sldMk cId="1032734321" sldId="1831"/>
            <ac:grpSpMk id="16" creationId="{AE1126B7-B26E-6B7C-790E-D29330028214}"/>
          </ac:grpSpMkLst>
        </pc:grpChg>
        <pc:grpChg chg="add mod">
          <ac:chgData name="Sarasin, Elise" userId="051ede2b-3008-44c0-bb19-c9bb04b8c5c9" providerId="ADAL" clId="{48446E0C-BC8D-0C4B-82C0-D40F3FABDA9A}" dt="2023-05-30T03:06:35.740" v="924" actId="1076"/>
          <ac:grpSpMkLst>
            <pc:docMk/>
            <pc:sldMk cId="1032734321" sldId="1831"/>
            <ac:grpSpMk id="31" creationId="{809667E1-F0EC-F6C7-9A4C-15BAFB7AF300}"/>
          </ac:grpSpMkLst>
        </pc:grpChg>
        <pc:graphicFrameChg chg="del">
          <ac:chgData name="Sarasin, Elise" userId="051ede2b-3008-44c0-bb19-c9bb04b8c5c9" providerId="ADAL" clId="{48446E0C-BC8D-0C4B-82C0-D40F3FABDA9A}" dt="2023-05-30T02:27:11.279" v="707" actId="478"/>
          <ac:graphicFrameMkLst>
            <pc:docMk/>
            <pc:sldMk cId="1032734321" sldId="1831"/>
            <ac:graphicFrameMk id="4" creationId="{00000000-0000-0000-0000-000000000000}"/>
          </ac:graphicFrameMkLst>
        </pc:graphicFrameChg>
        <pc:picChg chg="add mod">
          <ac:chgData name="Sarasin, Elise" userId="051ede2b-3008-44c0-bb19-c9bb04b8c5c9" providerId="ADAL" clId="{48446E0C-BC8D-0C4B-82C0-D40F3FABDA9A}" dt="2023-05-30T02:56:51.527" v="787" actId="1076"/>
          <ac:picMkLst>
            <pc:docMk/>
            <pc:sldMk cId="1032734321" sldId="1831"/>
            <ac:picMk id="2" creationId="{D9B7441A-9A51-1436-4FFA-558A4C0AF221}"/>
          </ac:picMkLst>
        </pc:picChg>
        <pc:picChg chg="mod">
          <ac:chgData name="Sarasin, Elise" userId="051ede2b-3008-44c0-bb19-c9bb04b8c5c9" providerId="ADAL" clId="{48446E0C-BC8D-0C4B-82C0-D40F3FABDA9A}" dt="2023-05-30T02:27:14.621" v="710"/>
          <ac:picMkLst>
            <pc:docMk/>
            <pc:sldMk cId="1032734321" sldId="1831"/>
            <ac:picMk id="7" creationId="{689B831A-E710-6F23-6FF6-558F0FD87A20}"/>
          </ac:picMkLst>
        </pc:picChg>
        <pc:picChg chg="mod">
          <ac:chgData name="Sarasin, Elise" userId="051ede2b-3008-44c0-bb19-c9bb04b8c5c9" providerId="ADAL" clId="{48446E0C-BC8D-0C4B-82C0-D40F3FABDA9A}" dt="2023-05-30T02:27:14.621" v="710"/>
          <ac:picMkLst>
            <pc:docMk/>
            <pc:sldMk cId="1032734321" sldId="1831"/>
            <ac:picMk id="8" creationId="{75DA2B8F-63BC-FEC6-BF65-FF9E4D3B25E8}"/>
          </ac:picMkLst>
        </pc:picChg>
        <pc:picChg chg="del mod topLvl">
          <ac:chgData name="Sarasin, Elise" userId="051ede2b-3008-44c0-bb19-c9bb04b8c5c9" providerId="ADAL" clId="{48446E0C-BC8D-0C4B-82C0-D40F3FABDA9A}" dt="2023-05-30T03:06:40.310" v="926" actId="478"/>
          <ac:picMkLst>
            <pc:docMk/>
            <pc:sldMk cId="1032734321" sldId="1831"/>
            <ac:picMk id="17" creationId="{F368EA20-2EF3-B1E6-CD23-3D9CE274F7CB}"/>
          </ac:picMkLst>
        </pc:picChg>
        <pc:picChg chg="del mod topLvl">
          <ac:chgData name="Sarasin, Elise" userId="051ede2b-3008-44c0-bb19-c9bb04b8c5c9" providerId="ADAL" clId="{48446E0C-BC8D-0C4B-82C0-D40F3FABDA9A}" dt="2023-05-30T02:44:37.878" v="750" actId="21"/>
          <ac:picMkLst>
            <pc:docMk/>
            <pc:sldMk cId="1032734321" sldId="1831"/>
            <ac:picMk id="19" creationId="{83705ACE-7065-BE6E-FA92-8EF4DBE33BF8}"/>
          </ac:picMkLst>
        </pc:picChg>
        <pc:picChg chg="del mod">
          <ac:chgData name="Sarasin, Elise" userId="051ede2b-3008-44c0-bb19-c9bb04b8c5c9" providerId="ADAL" clId="{48446E0C-BC8D-0C4B-82C0-D40F3FABDA9A}" dt="2023-05-30T02:44:24.704" v="746" actId="21"/>
          <ac:picMkLst>
            <pc:docMk/>
            <pc:sldMk cId="1032734321" sldId="1831"/>
            <ac:picMk id="20" creationId="{2D2CC71E-D3B9-AE6D-A3A1-B3632DD8E75F}"/>
          </ac:picMkLst>
        </pc:picChg>
        <pc:picChg chg="add mod">
          <ac:chgData name="Sarasin, Elise" userId="051ede2b-3008-44c0-bb19-c9bb04b8c5c9" providerId="ADAL" clId="{48446E0C-BC8D-0C4B-82C0-D40F3FABDA9A}" dt="2023-05-30T02:57:33.135" v="795" actId="1076"/>
          <ac:picMkLst>
            <pc:docMk/>
            <pc:sldMk cId="1032734321" sldId="1831"/>
            <ac:picMk id="21" creationId="{619BEFB2-B575-69DE-9661-3321C8E88A4B}"/>
          </ac:picMkLst>
        </pc:picChg>
        <pc:picChg chg="add del mod">
          <ac:chgData name="Sarasin, Elise" userId="051ede2b-3008-44c0-bb19-c9bb04b8c5c9" providerId="ADAL" clId="{48446E0C-BC8D-0C4B-82C0-D40F3FABDA9A}" dt="2023-05-30T02:44:50.868" v="756" actId="478"/>
          <ac:picMkLst>
            <pc:docMk/>
            <pc:sldMk cId="1032734321" sldId="1831"/>
            <ac:picMk id="22" creationId="{964D072A-495E-FB2A-7CE7-660208305C0B}"/>
          </ac:picMkLst>
        </pc:picChg>
        <pc:picChg chg="add mod modCrop">
          <ac:chgData name="Sarasin, Elise" userId="051ede2b-3008-44c0-bb19-c9bb04b8c5c9" providerId="ADAL" clId="{48446E0C-BC8D-0C4B-82C0-D40F3FABDA9A}" dt="2023-05-30T02:51:17.936" v="773" actId="1076"/>
          <ac:picMkLst>
            <pc:docMk/>
            <pc:sldMk cId="1032734321" sldId="1831"/>
            <ac:picMk id="24" creationId="{08D2D53F-B727-5623-B8BD-4F75FE699B68}"/>
          </ac:picMkLst>
        </pc:picChg>
        <pc:picChg chg="add del mod">
          <ac:chgData name="Sarasin, Elise" userId="051ede2b-3008-44c0-bb19-c9bb04b8c5c9" providerId="ADAL" clId="{48446E0C-BC8D-0C4B-82C0-D40F3FABDA9A}" dt="2023-05-30T02:58:33.364" v="801" actId="478"/>
          <ac:picMkLst>
            <pc:docMk/>
            <pc:sldMk cId="1032734321" sldId="1831"/>
            <ac:picMk id="25" creationId="{29865693-4A93-D1E1-8488-9F67073C4701}"/>
          </ac:picMkLst>
        </pc:picChg>
        <pc:picChg chg="add del mod">
          <ac:chgData name="Sarasin, Elise" userId="051ede2b-3008-44c0-bb19-c9bb04b8c5c9" providerId="ADAL" clId="{48446E0C-BC8D-0C4B-82C0-D40F3FABDA9A}" dt="2023-05-30T03:00:56.667" v="803" actId="478"/>
          <ac:picMkLst>
            <pc:docMk/>
            <pc:sldMk cId="1032734321" sldId="1831"/>
            <ac:picMk id="27" creationId="{2CB3C2EA-6E7D-22C8-168A-E2AAFF431DA0}"/>
          </ac:picMkLst>
        </pc:picChg>
        <pc:picChg chg="add mod modCrop">
          <ac:chgData name="Sarasin, Elise" userId="051ede2b-3008-44c0-bb19-c9bb04b8c5c9" providerId="ADAL" clId="{48446E0C-BC8D-0C4B-82C0-D40F3FABDA9A}" dt="2023-05-30T03:06:04.498" v="918" actId="164"/>
          <ac:picMkLst>
            <pc:docMk/>
            <pc:sldMk cId="1032734321" sldId="1831"/>
            <ac:picMk id="29" creationId="{3CE644AA-4A70-3F19-FB4A-F47830732CA3}"/>
          </ac:picMkLst>
        </pc:picChg>
      </pc:sldChg>
      <pc:sldChg chg="addSp delSp modSp add mod ord modNotesTx">
        <pc:chgData name="Sarasin, Elise" userId="051ede2b-3008-44c0-bb19-c9bb04b8c5c9" providerId="ADAL" clId="{48446E0C-BC8D-0C4B-82C0-D40F3FABDA9A}" dt="2023-05-30T02:06:51.109" v="351" actId="20577"/>
        <pc:sldMkLst>
          <pc:docMk/>
          <pc:sldMk cId="2760077525" sldId="1838"/>
        </pc:sldMkLst>
        <pc:spChg chg="del">
          <ac:chgData name="Sarasin, Elise" userId="051ede2b-3008-44c0-bb19-c9bb04b8c5c9" providerId="ADAL" clId="{48446E0C-BC8D-0C4B-82C0-D40F3FABDA9A}" dt="2023-05-30T01:30:05.489" v="35"/>
          <ac:spMkLst>
            <pc:docMk/>
            <pc:sldMk cId="2760077525" sldId="1838"/>
            <ac:spMk id="3" creationId="{2FC61FD1-EAB0-FE95-C49A-853C99A92C59}"/>
          </ac:spMkLst>
        </pc:spChg>
        <pc:spChg chg="del mod">
          <ac:chgData name="Sarasin, Elise" userId="051ede2b-3008-44c0-bb19-c9bb04b8c5c9" providerId="ADAL" clId="{48446E0C-BC8D-0C4B-82C0-D40F3FABDA9A}" dt="2023-05-30T01:53:28.957" v="133" actId="478"/>
          <ac:spMkLst>
            <pc:docMk/>
            <pc:sldMk cId="2760077525" sldId="1838"/>
            <ac:spMk id="4" creationId="{53C0B1FF-107C-2509-7962-E4BD4E454A93}"/>
          </ac:spMkLst>
        </pc:spChg>
        <pc:picChg chg="add mod">
          <ac:chgData name="Sarasin, Elise" userId="051ede2b-3008-44c0-bb19-c9bb04b8c5c9" providerId="ADAL" clId="{48446E0C-BC8D-0C4B-82C0-D40F3FABDA9A}" dt="2023-05-30T01:58:08.505" v="144" actId="1076"/>
          <ac:picMkLst>
            <pc:docMk/>
            <pc:sldMk cId="2760077525" sldId="1838"/>
            <ac:picMk id="5" creationId="{E6F1AF11-609D-34F7-35E7-413FB3B669CB}"/>
          </ac:picMkLst>
        </pc:picChg>
        <pc:picChg chg="add mod">
          <ac:chgData name="Sarasin, Elise" userId="051ede2b-3008-44c0-bb19-c9bb04b8c5c9" providerId="ADAL" clId="{48446E0C-BC8D-0C4B-82C0-D40F3FABDA9A}" dt="2023-05-30T01:58:10.005" v="145" actId="1076"/>
          <ac:picMkLst>
            <pc:docMk/>
            <pc:sldMk cId="2760077525" sldId="1838"/>
            <ac:picMk id="6" creationId="{C250D7D1-1757-7C46-9D6E-B579B1C41B6D}"/>
          </ac:picMkLst>
        </pc:picChg>
        <pc:picChg chg="add mod">
          <ac:chgData name="Sarasin, Elise" userId="051ede2b-3008-44c0-bb19-c9bb04b8c5c9" providerId="ADAL" clId="{48446E0C-BC8D-0C4B-82C0-D40F3FABDA9A}" dt="2023-05-30T01:58:12.309" v="146" actId="1076"/>
          <ac:picMkLst>
            <pc:docMk/>
            <pc:sldMk cId="2760077525" sldId="1838"/>
            <ac:picMk id="8" creationId="{192AD667-A132-B292-B696-39A41FDF57EF}"/>
          </ac:picMkLst>
        </pc:picChg>
      </pc:sldChg>
      <pc:sldChg chg="addSp delSp modSp add mod modNotesTx">
        <pc:chgData name="Sarasin, Elise" userId="051ede2b-3008-44c0-bb19-c9bb04b8c5c9" providerId="ADAL" clId="{48446E0C-BC8D-0C4B-82C0-D40F3FABDA9A}" dt="2023-05-30T02:07:46.686" v="541" actId="20577"/>
        <pc:sldMkLst>
          <pc:docMk/>
          <pc:sldMk cId="3601241275" sldId="1839"/>
        </pc:sldMkLst>
        <pc:spChg chg="add del mod">
          <ac:chgData name="Sarasin, Elise" userId="051ede2b-3008-44c0-bb19-c9bb04b8c5c9" providerId="ADAL" clId="{48446E0C-BC8D-0C4B-82C0-D40F3FABDA9A}" dt="2023-05-30T02:01:05.780" v="152" actId="478"/>
          <ac:spMkLst>
            <pc:docMk/>
            <pc:sldMk cId="3601241275" sldId="1839"/>
            <ac:spMk id="4" creationId="{585CEDF2-83C8-A9E9-DB41-3361053FEA33}"/>
          </ac:spMkLst>
        </pc:spChg>
        <pc:spChg chg="add mod">
          <ac:chgData name="Sarasin, Elise" userId="051ede2b-3008-44c0-bb19-c9bb04b8c5c9" providerId="ADAL" clId="{48446E0C-BC8D-0C4B-82C0-D40F3FABDA9A}" dt="2023-05-30T02:04:53.450" v="248" actId="1076"/>
          <ac:spMkLst>
            <pc:docMk/>
            <pc:sldMk cId="3601241275" sldId="1839"/>
            <ac:spMk id="10" creationId="{D7956E06-F145-6EA6-6B0E-1F8659CEC7EC}"/>
          </ac:spMkLst>
        </pc:spChg>
        <pc:grpChg chg="add mod">
          <ac:chgData name="Sarasin, Elise" userId="051ede2b-3008-44c0-bb19-c9bb04b8c5c9" providerId="ADAL" clId="{48446E0C-BC8D-0C4B-82C0-D40F3FABDA9A}" dt="2023-05-30T02:06:12.001" v="261" actId="1076"/>
          <ac:grpSpMkLst>
            <pc:docMk/>
            <pc:sldMk cId="3601241275" sldId="1839"/>
            <ac:grpSpMk id="17" creationId="{3CFDBB9E-35DE-5999-E6D7-CD8383776417}"/>
          </ac:grpSpMkLst>
        </pc:grpChg>
        <pc:grpChg chg="add mod">
          <ac:chgData name="Sarasin, Elise" userId="051ede2b-3008-44c0-bb19-c9bb04b8c5c9" providerId="ADAL" clId="{48446E0C-BC8D-0C4B-82C0-D40F3FABDA9A}" dt="2023-05-30T02:06:14.473" v="262" actId="1076"/>
          <ac:grpSpMkLst>
            <pc:docMk/>
            <pc:sldMk cId="3601241275" sldId="1839"/>
            <ac:grpSpMk id="18" creationId="{51251699-DE50-3D5E-4A09-CC6A119B32EA}"/>
          </ac:grpSpMkLst>
        </pc:grpChg>
        <pc:picChg chg="del">
          <ac:chgData name="Sarasin, Elise" userId="051ede2b-3008-44c0-bb19-c9bb04b8c5c9" providerId="ADAL" clId="{48446E0C-BC8D-0C4B-82C0-D40F3FABDA9A}" dt="2023-05-30T02:01:02.443" v="150" actId="478"/>
          <ac:picMkLst>
            <pc:docMk/>
            <pc:sldMk cId="3601241275" sldId="1839"/>
            <ac:picMk id="5" creationId="{E6F1AF11-609D-34F7-35E7-413FB3B669CB}"/>
          </ac:picMkLst>
        </pc:picChg>
        <pc:picChg chg="del">
          <ac:chgData name="Sarasin, Elise" userId="051ede2b-3008-44c0-bb19-c9bb04b8c5c9" providerId="ADAL" clId="{48446E0C-BC8D-0C4B-82C0-D40F3FABDA9A}" dt="2023-05-30T02:01:04.407" v="151" actId="478"/>
          <ac:picMkLst>
            <pc:docMk/>
            <pc:sldMk cId="3601241275" sldId="1839"/>
            <ac:picMk id="6" creationId="{C250D7D1-1757-7C46-9D6E-B579B1C41B6D}"/>
          </ac:picMkLst>
        </pc:picChg>
        <pc:picChg chg="del">
          <ac:chgData name="Sarasin, Elise" userId="051ede2b-3008-44c0-bb19-c9bb04b8c5c9" providerId="ADAL" clId="{48446E0C-BC8D-0C4B-82C0-D40F3FABDA9A}" dt="2023-05-30T02:01:06.679" v="153" actId="478"/>
          <ac:picMkLst>
            <pc:docMk/>
            <pc:sldMk cId="3601241275" sldId="1839"/>
            <ac:picMk id="8" creationId="{192AD667-A132-B292-B696-39A41FDF57EF}"/>
          </ac:picMkLst>
        </pc:picChg>
        <pc:picChg chg="add mod">
          <ac:chgData name="Sarasin, Elise" userId="051ede2b-3008-44c0-bb19-c9bb04b8c5c9" providerId="ADAL" clId="{48446E0C-BC8D-0C4B-82C0-D40F3FABDA9A}" dt="2023-05-30T02:04:49.285" v="247" actId="1076"/>
          <ac:picMkLst>
            <pc:docMk/>
            <pc:sldMk cId="3601241275" sldId="1839"/>
            <ac:picMk id="9" creationId="{E4476FD6-3CB8-377D-E998-E81393F9A7FD}"/>
          </ac:picMkLst>
        </pc:picChg>
        <pc:picChg chg="add del mod">
          <ac:chgData name="Sarasin, Elise" userId="051ede2b-3008-44c0-bb19-c9bb04b8c5c9" providerId="ADAL" clId="{48446E0C-BC8D-0C4B-82C0-D40F3FABDA9A}" dt="2023-05-30T02:04:24.747" v="239" actId="478"/>
          <ac:picMkLst>
            <pc:docMk/>
            <pc:sldMk cId="3601241275" sldId="1839"/>
            <ac:picMk id="12" creationId="{E884F486-792D-48D4-61A6-15B0796A682E}"/>
          </ac:picMkLst>
        </pc:picChg>
        <pc:picChg chg="add del mod">
          <ac:chgData name="Sarasin, Elise" userId="051ede2b-3008-44c0-bb19-c9bb04b8c5c9" providerId="ADAL" clId="{48446E0C-BC8D-0C4B-82C0-D40F3FABDA9A}" dt="2023-05-30T02:04:23.437" v="238" actId="478"/>
          <ac:picMkLst>
            <pc:docMk/>
            <pc:sldMk cId="3601241275" sldId="1839"/>
            <ac:picMk id="14" creationId="{A9EC573D-6FBB-262E-99CB-BF18C366B315}"/>
          </ac:picMkLst>
        </pc:picChg>
        <pc:picChg chg="add mod">
          <ac:chgData name="Sarasin, Elise" userId="051ede2b-3008-44c0-bb19-c9bb04b8c5c9" providerId="ADAL" clId="{48446E0C-BC8D-0C4B-82C0-D40F3FABDA9A}" dt="2023-05-30T02:06:14.473" v="262" actId="1076"/>
          <ac:picMkLst>
            <pc:docMk/>
            <pc:sldMk cId="3601241275" sldId="1839"/>
            <ac:picMk id="16" creationId="{9F27B3DC-910E-36FD-EF79-863855F91DD9}"/>
          </ac:picMkLst>
        </pc:picChg>
        <pc:picChg chg="add mod">
          <ac:chgData name="Sarasin, Elise" userId="051ede2b-3008-44c0-bb19-c9bb04b8c5c9" providerId="ADAL" clId="{48446E0C-BC8D-0C4B-82C0-D40F3FABDA9A}" dt="2023-05-30T02:06:14.473" v="262" actId="1076"/>
          <ac:picMkLst>
            <pc:docMk/>
            <pc:sldMk cId="3601241275" sldId="1839"/>
            <ac:picMk id="1026" creationId="{C7CFD421-4B7E-B5EA-C6E8-969D4667E58E}"/>
          </ac:picMkLst>
        </pc:picChg>
      </pc:sldChg>
    </pc:docChg>
  </pc:docChgLst>
  <pc:docChgLst>
    <pc:chgData name="Williams, Stacie Nicole" userId="557e7285-5eed-4251-8df7-94b561a4ad8f" providerId="ADAL" clId="{40B4673E-A9FD-4E4B-B40E-615D19B48310}"/>
    <pc:docChg chg="modSld sldOrd">
      <pc:chgData name="Williams, Stacie Nicole" userId="557e7285-5eed-4251-8df7-94b561a4ad8f" providerId="ADAL" clId="{40B4673E-A9FD-4E4B-B40E-615D19B48310}" dt="2023-05-26T18:33:45.674" v="3" actId="20577"/>
      <pc:docMkLst>
        <pc:docMk/>
      </pc:docMkLst>
      <pc:sldChg chg="modSp mod ord">
        <pc:chgData name="Williams, Stacie Nicole" userId="557e7285-5eed-4251-8df7-94b561a4ad8f" providerId="ADAL" clId="{40B4673E-A9FD-4E4B-B40E-615D19B48310}" dt="2023-05-26T18:33:45.674" v="3" actId="20577"/>
        <pc:sldMkLst>
          <pc:docMk/>
          <pc:sldMk cId="707342084" sldId="335"/>
        </pc:sldMkLst>
        <pc:spChg chg="mod">
          <ac:chgData name="Williams, Stacie Nicole" userId="557e7285-5eed-4251-8df7-94b561a4ad8f" providerId="ADAL" clId="{40B4673E-A9FD-4E4B-B40E-615D19B48310}" dt="2023-05-26T18:33:45.674" v="3" actId="20577"/>
          <ac:spMkLst>
            <pc:docMk/>
            <pc:sldMk cId="707342084" sldId="335"/>
            <ac:spMk id="3" creationId="{9DC641B4-A69A-4435-8372-61C4912866FD}"/>
          </ac:spMkLst>
        </pc:spChg>
      </pc:sldChg>
    </pc:docChg>
  </pc:docChgLst>
  <pc:docChgLst>
    <pc:chgData name="Williams, Stacie Nicole" userId="557e7285-5eed-4251-8df7-94b561a4ad8f" providerId="ADAL" clId="{9E14D8C0-FB50-40AE-8CE4-0FB095AC58AA}"/>
    <pc:docChg chg="modSld sldOrd">
      <pc:chgData name="Williams, Stacie Nicole" userId="557e7285-5eed-4251-8df7-94b561a4ad8f" providerId="ADAL" clId="{9E14D8C0-FB50-40AE-8CE4-0FB095AC58AA}" dt="2023-05-31T18:11:41.321" v="1"/>
      <pc:docMkLst>
        <pc:docMk/>
      </pc:docMkLst>
      <pc:sldChg chg="ord">
        <pc:chgData name="Williams, Stacie Nicole" userId="557e7285-5eed-4251-8df7-94b561a4ad8f" providerId="ADAL" clId="{9E14D8C0-FB50-40AE-8CE4-0FB095AC58AA}" dt="2023-05-31T18:11:41.321" v="1"/>
        <pc:sldMkLst>
          <pc:docMk/>
          <pc:sldMk cId="3929194274" sldId="334"/>
        </pc:sldMkLst>
      </pc:sldChg>
    </pc:docChg>
  </pc:docChgLst>
  <pc:docChgLst>
    <pc:chgData name="Buckman, Mark" userId="143108ed-1948-4344-b71d-df851b3c54dd" providerId="ADAL" clId="{21F80D0B-BB9D-4454-ACC0-29938A648F25}"/>
    <pc:docChg chg="modSld">
      <pc:chgData name="Buckman, Mark" userId="143108ed-1948-4344-b71d-df851b3c54dd" providerId="ADAL" clId="{21F80D0B-BB9D-4454-ACC0-29938A648F25}" dt="2023-06-01T16:33:57.907" v="74" actId="1076"/>
      <pc:docMkLst>
        <pc:docMk/>
      </pc:docMkLst>
      <pc:sldChg chg="modSp mod">
        <pc:chgData name="Buckman, Mark" userId="143108ed-1948-4344-b71d-df851b3c54dd" providerId="ADAL" clId="{21F80D0B-BB9D-4454-ACC0-29938A648F25}" dt="2023-06-01T16:16:23.729" v="1" actId="12"/>
        <pc:sldMkLst>
          <pc:docMk/>
          <pc:sldMk cId="707342084" sldId="335"/>
        </pc:sldMkLst>
        <pc:spChg chg="mod">
          <ac:chgData name="Buckman, Mark" userId="143108ed-1948-4344-b71d-df851b3c54dd" providerId="ADAL" clId="{21F80D0B-BB9D-4454-ACC0-29938A648F25}" dt="2023-06-01T16:16:23.729" v="1" actId="12"/>
          <ac:spMkLst>
            <pc:docMk/>
            <pc:sldMk cId="707342084" sldId="335"/>
            <ac:spMk id="3" creationId="{9DC641B4-A69A-4435-8372-61C4912866FD}"/>
          </ac:spMkLst>
        </pc:spChg>
      </pc:sldChg>
      <pc:sldChg chg="addSp modSp mod modAnim addCm">
        <pc:chgData name="Buckman, Mark" userId="143108ed-1948-4344-b71d-df851b3c54dd" providerId="ADAL" clId="{21F80D0B-BB9D-4454-ACC0-29938A648F25}" dt="2023-06-01T16:33:57.907" v="74" actId="1076"/>
        <pc:sldMkLst>
          <pc:docMk/>
          <pc:sldMk cId="1497336871" sldId="1826"/>
        </pc:sldMkLst>
        <pc:spChg chg="add mod">
          <ac:chgData name="Buckman, Mark" userId="143108ed-1948-4344-b71d-df851b3c54dd" providerId="ADAL" clId="{21F80D0B-BB9D-4454-ACC0-29938A648F25}" dt="2023-06-01T16:33:57.907" v="74" actId="1076"/>
          <ac:spMkLst>
            <pc:docMk/>
            <pc:sldMk cId="1497336871" sldId="1826"/>
            <ac:spMk id="8" creationId="{F089DFC8-552C-EBC2-E6A0-0784D0D35FBB}"/>
          </ac:spMkLst>
        </pc:spChg>
      </pc:sldChg>
    </pc:docChg>
  </pc:docChgLst>
  <pc:docChgLst>
    <pc:chgData name="Lane, Kathleen" userId="d8586a00-d571-4eeb-bfc3-f42bf250439e" providerId="ADAL" clId="{BD62810B-6A1E-41E1-9034-6594F4C37A11}"/>
    <pc:docChg chg="modSld">
      <pc:chgData name="Lane, Kathleen" userId="d8586a00-d571-4eeb-bfc3-f42bf250439e" providerId="ADAL" clId="{BD62810B-6A1E-41E1-9034-6594F4C37A11}" dt="2023-04-25T15:04:09.134" v="3" actId="14100"/>
      <pc:docMkLst>
        <pc:docMk/>
      </pc:docMkLst>
      <pc:sldChg chg="modSp mod">
        <pc:chgData name="Lane, Kathleen" userId="d8586a00-d571-4eeb-bfc3-f42bf250439e" providerId="ADAL" clId="{BD62810B-6A1E-41E1-9034-6594F4C37A11}" dt="2023-04-25T15:04:09.134" v="3" actId="14100"/>
        <pc:sldMkLst>
          <pc:docMk/>
          <pc:sldMk cId="707342084" sldId="335"/>
        </pc:sldMkLst>
        <pc:spChg chg="mod">
          <ac:chgData name="Lane, Kathleen" userId="d8586a00-d571-4eeb-bfc3-f42bf250439e" providerId="ADAL" clId="{BD62810B-6A1E-41E1-9034-6594F4C37A11}" dt="2023-04-25T15:04:09.134" v="3" actId="14100"/>
          <ac:spMkLst>
            <pc:docMk/>
            <pc:sldMk cId="707342084" sldId="335"/>
            <ac:spMk id="3" creationId="{9DC641B4-A69A-4435-8372-61C4912866FD}"/>
          </ac:spMkLst>
        </pc:spChg>
      </pc:sldChg>
    </pc:docChg>
  </pc:docChgLst>
  <pc:docChgLst>
    <pc:chgData name="Sarasin, Elise" userId="051ede2b-3008-44c0-bb19-c9bb04b8c5c9" providerId="ADAL" clId="{12E64382-46B8-481E-8836-032365448A60}"/>
    <pc:docChg chg="undo custSel addSld delSld modSld modSection">
      <pc:chgData name="Sarasin, Elise" userId="051ede2b-3008-44c0-bb19-c9bb04b8c5c9" providerId="ADAL" clId="{12E64382-46B8-481E-8836-032365448A60}" dt="2023-06-02T15:17:12.527" v="1656" actId="478"/>
      <pc:docMkLst>
        <pc:docMk/>
      </pc:docMkLst>
      <pc:sldChg chg="addSp modSp mod modClrScheme chgLayout">
        <pc:chgData name="Sarasin, Elise" userId="051ede2b-3008-44c0-bb19-c9bb04b8c5c9" providerId="ADAL" clId="{12E64382-46B8-481E-8836-032365448A60}" dt="2023-05-30T20:43:49.657" v="971" actId="1076"/>
        <pc:sldMkLst>
          <pc:docMk/>
          <pc:sldMk cId="2937838435" sldId="1316"/>
        </pc:sldMkLst>
        <pc:spChg chg="mod ord">
          <ac:chgData name="Sarasin, Elise" userId="051ede2b-3008-44c0-bb19-c9bb04b8c5c9" providerId="ADAL" clId="{12E64382-46B8-481E-8836-032365448A60}" dt="2023-05-30T20:39:10.506" v="669" actId="700"/>
          <ac:spMkLst>
            <pc:docMk/>
            <pc:sldMk cId="2937838435" sldId="1316"/>
            <ac:spMk id="2" creationId="{5A162000-9D22-E4F6-7061-13258D5E56F8}"/>
          </ac:spMkLst>
        </pc:spChg>
        <pc:spChg chg="mod ord">
          <ac:chgData name="Sarasin, Elise" userId="051ede2b-3008-44c0-bb19-c9bb04b8c5c9" providerId="ADAL" clId="{12E64382-46B8-481E-8836-032365448A60}" dt="2023-05-30T20:43:41.843" v="969" actId="255"/>
          <ac:spMkLst>
            <pc:docMk/>
            <pc:sldMk cId="2937838435" sldId="1316"/>
            <ac:spMk id="3" creationId="{403B2AD3-3EC6-7D78-314D-F6747FF77BE1}"/>
          </ac:spMkLst>
        </pc:spChg>
        <pc:spChg chg="add mod ord">
          <ac:chgData name="Sarasin, Elise" userId="051ede2b-3008-44c0-bb19-c9bb04b8c5c9" providerId="ADAL" clId="{12E64382-46B8-481E-8836-032365448A60}" dt="2023-05-30T20:43:46.094" v="970" actId="255"/>
          <ac:spMkLst>
            <pc:docMk/>
            <pc:sldMk cId="2937838435" sldId="1316"/>
            <ac:spMk id="6" creationId="{6CFB786E-266E-98B1-9644-B4560C30C67B}"/>
          </ac:spMkLst>
        </pc:spChg>
        <pc:spChg chg="mod">
          <ac:chgData name="Sarasin, Elise" userId="051ede2b-3008-44c0-bb19-c9bb04b8c5c9" providerId="ADAL" clId="{12E64382-46B8-481E-8836-032365448A60}" dt="2023-05-30T20:41:55.589" v="721" actId="14100"/>
          <ac:spMkLst>
            <pc:docMk/>
            <pc:sldMk cId="2937838435" sldId="1316"/>
            <ac:spMk id="8" creationId="{5EBD662C-32D1-2A28-5C3F-ECE70035E826}"/>
          </ac:spMkLst>
        </pc:spChg>
        <pc:spChg chg="mod ord">
          <ac:chgData name="Sarasin, Elise" userId="051ede2b-3008-44c0-bb19-c9bb04b8c5c9" providerId="ADAL" clId="{12E64382-46B8-481E-8836-032365448A60}" dt="2023-05-30T20:40:36.355" v="697" actId="1076"/>
          <ac:spMkLst>
            <pc:docMk/>
            <pc:sldMk cId="2937838435" sldId="1316"/>
            <ac:spMk id="10" creationId="{DA0B61DE-FC4C-4159-7C3E-5D2534FD5FEA}"/>
          </ac:spMkLst>
        </pc:spChg>
        <pc:picChg chg="mod ord">
          <ac:chgData name="Sarasin, Elise" userId="051ede2b-3008-44c0-bb19-c9bb04b8c5c9" providerId="ADAL" clId="{12E64382-46B8-481E-8836-032365448A60}" dt="2023-05-30T20:40:34.846" v="696" actId="1076"/>
          <ac:picMkLst>
            <pc:docMk/>
            <pc:sldMk cId="2937838435" sldId="1316"/>
            <ac:picMk id="4" creationId="{80B5ECEE-1C9F-E992-4E3C-F93E6218893C}"/>
          </ac:picMkLst>
        </pc:picChg>
        <pc:picChg chg="mod">
          <ac:chgData name="Sarasin, Elise" userId="051ede2b-3008-44c0-bb19-c9bb04b8c5c9" providerId="ADAL" clId="{12E64382-46B8-481E-8836-032365448A60}" dt="2023-05-30T20:41:57.994" v="722" actId="1076"/>
          <ac:picMkLst>
            <pc:docMk/>
            <pc:sldMk cId="2937838435" sldId="1316"/>
            <ac:picMk id="5" creationId="{4FF43584-C6A0-8B00-B4BB-D3110B71B770}"/>
          </ac:picMkLst>
        </pc:picChg>
        <pc:picChg chg="add mod">
          <ac:chgData name="Sarasin, Elise" userId="051ede2b-3008-44c0-bb19-c9bb04b8c5c9" providerId="ADAL" clId="{12E64382-46B8-481E-8836-032365448A60}" dt="2023-05-30T20:43:49.657" v="971" actId="1076"/>
          <ac:picMkLst>
            <pc:docMk/>
            <pc:sldMk cId="2937838435" sldId="1316"/>
            <ac:picMk id="1026" creationId="{460897C8-4BDB-6CB3-6010-99736FB4602B}"/>
          </ac:picMkLst>
        </pc:picChg>
      </pc:sldChg>
      <pc:sldChg chg="addSp delSp modSp mod chgLayout">
        <pc:chgData name="Sarasin, Elise" userId="051ede2b-3008-44c0-bb19-c9bb04b8c5c9" providerId="ADAL" clId="{12E64382-46B8-481E-8836-032365448A60}" dt="2023-05-31T22:30:35.004" v="1325" actId="313"/>
        <pc:sldMkLst>
          <pc:docMk/>
          <pc:sldMk cId="450880622" sldId="1656"/>
        </pc:sldMkLst>
        <pc:spChg chg="mod ord">
          <ac:chgData name="Sarasin, Elise" userId="051ede2b-3008-44c0-bb19-c9bb04b8c5c9" providerId="ADAL" clId="{12E64382-46B8-481E-8836-032365448A60}" dt="2023-05-31T18:27:03.147" v="1088" actId="700"/>
          <ac:spMkLst>
            <pc:docMk/>
            <pc:sldMk cId="450880622" sldId="1656"/>
            <ac:spMk id="2" creationId="{00000000-0000-0000-0000-000000000000}"/>
          </ac:spMkLst>
        </pc:spChg>
        <pc:spChg chg="add mod">
          <ac:chgData name="Sarasin, Elise" userId="051ede2b-3008-44c0-bb19-c9bb04b8c5c9" providerId="ADAL" clId="{12E64382-46B8-481E-8836-032365448A60}" dt="2023-05-31T22:30:35.004" v="1325" actId="313"/>
          <ac:spMkLst>
            <pc:docMk/>
            <pc:sldMk cId="450880622" sldId="1656"/>
            <ac:spMk id="3" creationId="{6AF137B3-2162-5DF8-913C-3F314AFE2854}"/>
          </ac:spMkLst>
        </pc:spChg>
        <pc:spChg chg="del mod">
          <ac:chgData name="Sarasin, Elise" userId="051ede2b-3008-44c0-bb19-c9bb04b8c5c9" providerId="ADAL" clId="{12E64382-46B8-481E-8836-032365448A60}" dt="2023-05-31T18:27:09.827" v="1090" actId="478"/>
          <ac:spMkLst>
            <pc:docMk/>
            <pc:sldMk cId="450880622" sldId="1656"/>
            <ac:spMk id="7" creationId="{11924B91-7965-4A44-9D61-7C7524088403}"/>
          </ac:spMkLst>
        </pc:spChg>
        <pc:spChg chg="add mod ord">
          <ac:chgData name="Sarasin, Elise" userId="051ede2b-3008-44c0-bb19-c9bb04b8c5c9" providerId="ADAL" clId="{12E64382-46B8-481E-8836-032365448A60}" dt="2023-05-31T20:53:35.411" v="1319" actId="1076"/>
          <ac:spMkLst>
            <pc:docMk/>
            <pc:sldMk cId="450880622" sldId="1656"/>
            <ac:spMk id="8" creationId="{C040C33A-5118-58B2-5A99-5AEC6BDC9853}"/>
          </ac:spMkLst>
        </pc:spChg>
        <pc:spChg chg="del">
          <ac:chgData name="Sarasin, Elise" userId="051ede2b-3008-44c0-bb19-c9bb04b8c5c9" providerId="ADAL" clId="{12E64382-46B8-481E-8836-032365448A60}" dt="2023-05-31T18:27:40.844" v="1106" actId="478"/>
          <ac:spMkLst>
            <pc:docMk/>
            <pc:sldMk cId="450880622" sldId="1656"/>
            <ac:spMk id="15" creationId="{448F70BA-73E6-18DC-18C7-86D7777096AE}"/>
          </ac:spMkLst>
        </pc:spChg>
        <pc:spChg chg="mod">
          <ac:chgData name="Sarasin, Elise" userId="051ede2b-3008-44c0-bb19-c9bb04b8c5c9" providerId="ADAL" clId="{12E64382-46B8-481E-8836-032365448A60}" dt="2023-05-31T20:53:20.102" v="1315" actId="1076"/>
          <ac:spMkLst>
            <pc:docMk/>
            <pc:sldMk cId="450880622" sldId="1656"/>
            <ac:spMk id="16" creationId="{2EAC47DF-598F-ACED-3190-B3539FA8C235}"/>
          </ac:spMkLst>
        </pc:spChg>
        <pc:spChg chg="mod">
          <ac:chgData name="Sarasin, Elise" userId="051ede2b-3008-44c0-bb19-c9bb04b8c5c9" providerId="ADAL" clId="{12E64382-46B8-481E-8836-032365448A60}" dt="2023-05-31T20:53:20.102" v="1315" actId="1076"/>
          <ac:spMkLst>
            <pc:docMk/>
            <pc:sldMk cId="450880622" sldId="1656"/>
            <ac:spMk id="17" creationId="{C53A3456-EAEB-9C3A-F5B8-DE3110B34C9B}"/>
          </ac:spMkLst>
        </pc:spChg>
        <pc:grpChg chg="mod">
          <ac:chgData name="Sarasin, Elise" userId="051ede2b-3008-44c0-bb19-c9bb04b8c5c9" providerId="ADAL" clId="{12E64382-46B8-481E-8836-032365448A60}" dt="2023-05-31T20:53:20.102" v="1315" actId="1076"/>
          <ac:grpSpMkLst>
            <pc:docMk/>
            <pc:sldMk cId="450880622" sldId="1656"/>
            <ac:grpSpMk id="10" creationId="{5E84A690-F05B-FDC1-9961-72C62A6F1442}"/>
          </ac:grpSpMkLst>
        </pc:grpChg>
        <pc:grpChg chg="mod">
          <ac:chgData name="Sarasin, Elise" userId="051ede2b-3008-44c0-bb19-c9bb04b8c5c9" providerId="ADAL" clId="{12E64382-46B8-481E-8836-032365448A60}" dt="2023-05-31T20:53:20.102" v="1315" actId="1076"/>
          <ac:grpSpMkLst>
            <pc:docMk/>
            <pc:sldMk cId="450880622" sldId="1656"/>
            <ac:grpSpMk id="13" creationId="{86D3F0DB-7B15-F3BD-EDB9-3585C217BAF7}"/>
          </ac:grpSpMkLst>
        </pc:grpChg>
        <pc:picChg chg="add mod">
          <ac:chgData name="Sarasin, Elise" userId="051ede2b-3008-44c0-bb19-c9bb04b8c5c9" providerId="ADAL" clId="{12E64382-46B8-481E-8836-032365448A60}" dt="2023-05-31T22:30:18.390" v="1323" actId="1076"/>
          <ac:picMkLst>
            <pc:docMk/>
            <pc:sldMk cId="450880622" sldId="1656"/>
            <ac:picMk id="5" creationId="{A4F04C83-F127-3587-CF3C-5382155E79E9}"/>
          </ac:picMkLst>
        </pc:picChg>
      </pc:sldChg>
      <pc:sldChg chg="modSp mod modAnim">
        <pc:chgData name="Sarasin, Elise" userId="051ede2b-3008-44c0-bb19-c9bb04b8c5c9" providerId="ADAL" clId="{12E64382-46B8-481E-8836-032365448A60}" dt="2023-05-30T12:18:21.639" v="10"/>
        <pc:sldMkLst>
          <pc:docMk/>
          <pc:sldMk cId="1928604565" sldId="1788"/>
        </pc:sldMkLst>
        <pc:spChg chg="mod">
          <ac:chgData name="Sarasin, Elise" userId="051ede2b-3008-44c0-bb19-c9bb04b8c5c9" providerId="ADAL" clId="{12E64382-46B8-481E-8836-032365448A60}" dt="2023-05-30T12:17:13.901" v="8" actId="1076"/>
          <ac:spMkLst>
            <pc:docMk/>
            <pc:sldMk cId="1928604565" sldId="1788"/>
            <ac:spMk id="8" creationId="{6D91ED6D-038E-0549-B55A-37E8420315CA}"/>
          </ac:spMkLst>
        </pc:spChg>
        <pc:spChg chg="mod">
          <ac:chgData name="Sarasin, Elise" userId="051ede2b-3008-44c0-bb19-c9bb04b8c5c9" providerId="ADAL" clId="{12E64382-46B8-481E-8836-032365448A60}" dt="2023-05-30T12:17:11.474" v="7" actId="1076"/>
          <ac:spMkLst>
            <pc:docMk/>
            <pc:sldMk cId="1928604565" sldId="1788"/>
            <ac:spMk id="29" creationId="{B62CA6EE-77AC-5E7D-0B2C-F10751779FEC}"/>
          </ac:spMkLst>
        </pc:spChg>
        <pc:spChg chg="mod">
          <ac:chgData name="Sarasin, Elise" userId="051ede2b-3008-44c0-bb19-c9bb04b8c5c9" providerId="ADAL" clId="{12E64382-46B8-481E-8836-032365448A60}" dt="2023-05-30T12:17:01.501" v="5" actId="1076"/>
          <ac:spMkLst>
            <pc:docMk/>
            <pc:sldMk cId="1928604565" sldId="1788"/>
            <ac:spMk id="34" creationId="{3C46E619-3D8A-7A85-CD80-9F622D58F724}"/>
          </ac:spMkLst>
        </pc:spChg>
        <pc:grpChg chg="mod">
          <ac:chgData name="Sarasin, Elise" userId="051ede2b-3008-44c0-bb19-c9bb04b8c5c9" providerId="ADAL" clId="{12E64382-46B8-481E-8836-032365448A60}" dt="2023-05-30T12:17:05.859" v="6" actId="1076"/>
          <ac:grpSpMkLst>
            <pc:docMk/>
            <pc:sldMk cId="1928604565" sldId="1788"/>
            <ac:grpSpMk id="37" creationId="{F3D0EA4B-41D2-E12E-98E5-B7CB72E88F27}"/>
          </ac:grpSpMkLst>
        </pc:grpChg>
        <pc:picChg chg="mod">
          <ac:chgData name="Sarasin, Elise" userId="051ede2b-3008-44c0-bb19-c9bb04b8c5c9" providerId="ADAL" clId="{12E64382-46B8-481E-8836-032365448A60}" dt="2023-05-30T12:16:54.108" v="4" actId="1076"/>
          <ac:picMkLst>
            <pc:docMk/>
            <pc:sldMk cId="1928604565" sldId="1788"/>
            <ac:picMk id="35" creationId="{FEA7630A-6DFD-6E4A-B5F7-32887779B0FB}"/>
          </ac:picMkLst>
        </pc:picChg>
      </pc:sldChg>
      <pc:sldChg chg="modSp mod">
        <pc:chgData name="Sarasin, Elise" userId="051ede2b-3008-44c0-bb19-c9bb04b8c5c9" providerId="ADAL" clId="{12E64382-46B8-481E-8836-032365448A60}" dt="2023-05-31T22:33:09.300" v="1654" actId="20577"/>
        <pc:sldMkLst>
          <pc:docMk/>
          <pc:sldMk cId="3164517048" sldId="1819"/>
        </pc:sldMkLst>
        <pc:spChg chg="mod">
          <ac:chgData name="Sarasin, Elise" userId="051ede2b-3008-44c0-bb19-c9bb04b8c5c9" providerId="ADAL" clId="{12E64382-46B8-481E-8836-032365448A60}" dt="2023-05-30T19:50:07.713" v="641" actId="20577"/>
          <ac:spMkLst>
            <pc:docMk/>
            <pc:sldMk cId="3164517048" sldId="1819"/>
            <ac:spMk id="3" creationId="{548FF545-E3DA-B67A-B50C-8C5ED2017BED}"/>
          </ac:spMkLst>
        </pc:spChg>
        <pc:spChg chg="mod">
          <ac:chgData name="Sarasin, Elise" userId="051ede2b-3008-44c0-bb19-c9bb04b8c5c9" providerId="ADAL" clId="{12E64382-46B8-481E-8836-032365448A60}" dt="2023-05-31T22:33:09.300" v="1654" actId="20577"/>
          <ac:spMkLst>
            <pc:docMk/>
            <pc:sldMk cId="3164517048" sldId="1819"/>
            <ac:spMk id="4" creationId="{459814F0-1AB4-2867-4679-B957640ED244}"/>
          </ac:spMkLst>
        </pc:spChg>
      </pc:sldChg>
      <pc:sldChg chg="addSp delSp modSp mod">
        <pc:chgData name="Sarasin, Elise" userId="051ede2b-3008-44c0-bb19-c9bb04b8c5c9" providerId="ADAL" clId="{12E64382-46B8-481E-8836-032365448A60}" dt="2023-05-30T12:23:37.260" v="27" actId="1076"/>
        <pc:sldMkLst>
          <pc:docMk/>
          <pc:sldMk cId="3162231645" sldId="1822"/>
        </pc:sldMkLst>
        <pc:picChg chg="add mod">
          <ac:chgData name="Sarasin, Elise" userId="051ede2b-3008-44c0-bb19-c9bb04b8c5c9" providerId="ADAL" clId="{12E64382-46B8-481E-8836-032365448A60}" dt="2023-05-30T12:23:37.260" v="27" actId="1076"/>
          <ac:picMkLst>
            <pc:docMk/>
            <pc:sldMk cId="3162231645" sldId="1822"/>
            <ac:picMk id="4" creationId="{5511A51E-C9B0-B520-4E64-6EE8E400F98B}"/>
          </ac:picMkLst>
        </pc:picChg>
        <pc:picChg chg="del mod">
          <ac:chgData name="Sarasin, Elise" userId="051ede2b-3008-44c0-bb19-c9bb04b8c5c9" providerId="ADAL" clId="{12E64382-46B8-481E-8836-032365448A60}" dt="2023-05-30T12:21:35.797" v="13" actId="478"/>
          <ac:picMkLst>
            <pc:docMk/>
            <pc:sldMk cId="3162231645" sldId="1822"/>
            <ac:picMk id="12" creationId="{C48FCB14-817A-2F50-23A8-D6A580DA09FD}"/>
          </ac:picMkLst>
        </pc:picChg>
        <pc:picChg chg="del">
          <ac:chgData name="Sarasin, Elise" userId="051ede2b-3008-44c0-bb19-c9bb04b8c5c9" providerId="ADAL" clId="{12E64382-46B8-481E-8836-032365448A60}" dt="2023-05-30T12:23:05.884" v="20" actId="478"/>
          <ac:picMkLst>
            <pc:docMk/>
            <pc:sldMk cId="3162231645" sldId="1822"/>
            <ac:picMk id="13" creationId="{38AD5583-FCDA-8433-C3BA-05D8E11807C9}"/>
          </ac:picMkLst>
        </pc:picChg>
        <pc:picChg chg="add mod">
          <ac:chgData name="Sarasin, Elise" userId="051ede2b-3008-44c0-bb19-c9bb04b8c5c9" providerId="ADAL" clId="{12E64382-46B8-481E-8836-032365448A60}" dt="2023-05-30T12:23:36.203" v="26" actId="1076"/>
          <ac:picMkLst>
            <pc:docMk/>
            <pc:sldMk cId="3162231645" sldId="1822"/>
            <ac:picMk id="14" creationId="{C798FBEE-27BD-CDCD-EF1C-DD09DE9B32EB}"/>
          </ac:picMkLst>
        </pc:picChg>
      </pc:sldChg>
      <pc:sldChg chg="delSp mod delAnim delCm">
        <pc:chgData name="Sarasin, Elise" userId="051ede2b-3008-44c0-bb19-c9bb04b8c5c9" providerId="ADAL" clId="{12E64382-46B8-481E-8836-032365448A60}" dt="2023-06-02T15:17:12.527" v="1656" actId="478"/>
        <pc:sldMkLst>
          <pc:docMk/>
          <pc:sldMk cId="1497336871" sldId="1826"/>
        </pc:sldMkLst>
        <pc:spChg chg="del">
          <ac:chgData name="Sarasin, Elise" userId="051ede2b-3008-44c0-bb19-c9bb04b8c5c9" providerId="ADAL" clId="{12E64382-46B8-481E-8836-032365448A60}" dt="2023-06-02T15:17:12.527" v="1656" actId="478"/>
          <ac:spMkLst>
            <pc:docMk/>
            <pc:sldMk cId="1497336871" sldId="1826"/>
            <ac:spMk id="8" creationId="{F089DFC8-552C-EBC2-E6A0-0784D0D35FBB}"/>
          </ac:spMkLst>
        </pc:spChg>
      </pc:sldChg>
      <pc:sldChg chg="addSp delSp modSp mod">
        <pc:chgData name="Sarasin, Elise" userId="051ede2b-3008-44c0-bb19-c9bb04b8c5c9" providerId="ADAL" clId="{12E64382-46B8-481E-8836-032365448A60}" dt="2023-05-30T12:27:11.203" v="44" actId="14100"/>
        <pc:sldMkLst>
          <pc:docMk/>
          <pc:sldMk cId="1765243826" sldId="1827"/>
        </pc:sldMkLst>
        <pc:spChg chg="del">
          <ac:chgData name="Sarasin, Elise" userId="051ede2b-3008-44c0-bb19-c9bb04b8c5c9" providerId="ADAL" clId="{12E64382-46B8-481E-8836-032365448A60}" dt="2023-05-30T12:27:01.287" v="38" actId="478"/>
          <ac:spMkLst>
            <pc:docMk/>
            <pc:sldMk cId="1765243826" sldId="1827"/>
            <ac:spMk id="7" creationId="{A18FBE0E-5A08-0D1C-B529-B5B868440D16}"/>
          </ac:spMkLst>
        </pc:spChg>
        <pc:picChg chg="add mod">
          <ac:chgData name="Sarasin, Elise" userId="051ede2b-3008-44c0-bb19-c9bb04b8c5c9" providerId="ADAL" clId="{12E64382-46B8-481E-8836-032365448A60}" dt="2023-05-30T12:27:11.203" v="44" actId="14100"/>
          <ac:picMkLst>
            <pc:docMk/>
            <pc:sldMk cId="1765243826" sldId="1827"/>
            <ac:picMk id="3" creationId="{D8BDFEB5-CD75-E0BF-6328-FA1A0BC9A346}"/>
          </ac:picMkLst>
        </pc:picChg>
        <pc:picChg chg="mod">
          <ac:chgData name="Sarasin, Elise" userId="051ede2b-3008-44c0-bb19-c9bb04b8c5c9" providerId="ADAL" clId="{12E64382-46B8-481E-8836-032365448A60}" dt="2023-05-30T12:27:07.815" v="42" actId="1076"/>
          <ac:picMkLst>
            <pc:docMk/>
            <pc:sldMk cId="1765243826" sldId="1827"/>
            <ac:picMk id="4" creationId="{88A93927-7A14-859B-162D-DD82F573E964}"/>
          </ac:picMkLst>
        </pc:picChg>
      </pc:sldChg>
      <pc:sldChg chg="del">
        <pc:chgData name="Sarasin, Elise" userId="051ede2b-3008-44c0-bb19-c9bb04b8c5c9" providerId="ADAL" clId="{12E64382-46B8-481E-8836-032365448A60}" dt="2023-05-30T12:28:09.400" v="45" actId="2696"/>
        <pc:sldMkLst>
          <pc:docMk/>
          <pc:sldMk cId="283426139" sldId="1837"/>
        </pc:sldMkLst>
      </pc:sldChg>
      <pc:sldChg chg="addSp modSp mod">
        <pc:chgData name="Sarasin, Elise" userId="051ede2b-3008-44c0-bb19-c9bb04b8c5c9" providerId="ADAL" clId="{12E64382-46B8-481E-8836-032365448A60}" dt="2023-05-30T12:26:19.214" v="37" actId="1076"/>
        <pc:sldMkLst>
          <pc:docMk/>
          <pc:sldMk cId="2760077525" sldId="1838"/>
        </pc:sldMkLst>
        <pc:picChg chg="add mod">
          <ac:chgData name="Sarasin, Elise" userId="051ede2b-3008-44c0-bb19-c9bb04b8c5c9" providerId="ADAL" clId="{12E64382-46B8-481E-8836-032365448A60}" dt="2023-05-30T12:26:19.214" v="37" actId="1076"/>
          <ac:picMkLst>
            <pc:docMk/>
            <pc:sldMk cId="2760077525" sldId="1838"/>
            <ac:picMk id="4" creationId="{25C8132A-6076-197C-722D-220EE93E0EFC}"/>
          </ac:picMkLst>
        </pc:picChg>
        <pc:picChg chg="mod ord">
          <ac:chgData name="Sarasin, Elise" userId="051ede2b-3008-44c0-bb19-c9bb04b8c5c9" providerId="ADAL" clId="{12E64382-46B8-481E-8836-032365448A60}" dt="2023-05-30T12:26:12.848" v="34" actId="1076"/>
          <ac:picMkLst>
            <pc:docMk/>
            <pc:sldMk cId="2760077525" sldId="1838"/>
            <ac:picMk id="8" creationId="{192AD667-A132-B292-B696-39A41FDF57EF}"/>
          </ac:picMkLst>
        </pc:picChg>
      </pc:sldChg>
      <pc:sldChg chg="addSp delSp modSp new mod modClrScheme modAnim chgLayout modNotesTx">
        <pc:chgData name="Sarasin, Elise" userId="051ede2b-3008-44c0-bb19-c9bb04b8c5c9" providerId="ADAL" clId="{12E64382-46B8-481E-8836-032365448A60}" dt="2023-05-30T20:02:54.146" v="653" actId="20577"/>
        <pc:sldMkLst>
          <pc:docMk/>
          <pc:sldMk cId="274149571" sldId="1840"/>
        </pc:sldMkLst>
        <pc:spChg chg="mod ord">
          <ac:chgData name="Sarasin, Elise" userId="051ede2b-3008-44c0-bb19-c9bb04b8c5c9" providerId="ADAL" clId="{12E64382-46B8-481E-8836-032365448A60}" dt="2023-05-30T19:34:31.084" v="480" actId="700"/>
          <ac:spMkLst>
            <pc:docMk/>
            <pc:sldMk cId="274149571" sldId="1840"/>
            <ac:spMk id="2" creationId="{355268C4-CB0D-3DB0-3219-B0B24ECC512C}"/>
          </ac:spMkLst>
        </pc:spChg>
        <pc:spChg chg="del mod">
          <ac:chgData name="Sarasin, Elise" userId="051ede2b-3008-44c0-bb19-c9bb04b8c5c9" providerId="ADAL" clId="{12E64382-46B8-481E-8836-032365448A60}" dt="2023-05-30T19:29:31.394" v="338" actId="478"/>
          <ac:spMkLst>
            <pc:docMk/>
            <pc:sldMk cId="274149571" sldId="1840"/>
            <ac:spMk id="3" creationId="{C96C00B5-A738-D632-6CDB-FBC7ACC29458}"/>
          </ac:spMkLst>
        </pc:spChg>
        <pc:spChg chg="add mod ord">
          <ac:chgData name="Sarasin, Elise" userId="051ede2b-3008-44c0-bb19-c9bb04b8c5c9" providerId="ADAL" clId="{12E64382-46B8-481E-8836-032365448A60}" dt="2023-05-30T19:38:51.780" v="569" actId="404"/>
          <ac:spMkLst>
            <pc:docMk/>
            <pc:sldMk cId="274149571" sldId="1840"/>
            <ac:spMk id="13" creationId="{E43D71AD-8049-5CBF-3391-CC1FF9BD342D}"/>
          </ac:spMkLst>
        </pc:spChg>
        <pc:spChg chg="add mod ord">
          <ac:chgData name="Sarasin, Elise" userId="051ede2b-3008-44c0-bb19-c9bb04b8c5c9" providerId="ADAL" clId="{12E64382-46B8-481E-8836-032365448A60}" dt="2023-05-30T20:02:54.146" v="653" actId="20577"/>
          <ac:spMkLst>
            <pc:docMk/>
            <pc:sldMk cId="274149571" sldId="1840"/>
            <ac:spMk id="14" creationId="{233D9ABE-0B39-8F6C-9B74-E401F7520779}"/>
          </ac:spMkLst>
        </pc:spChg>
        <pc:spChg chg="mod">
          <ac:chgData name="Sarasin, Elise" userId="051ede2b-3008-44c0-bb19-c9bb04b8c5c9" providerId="ADAL" clId="{12E64382-46B8-481E-8836-032365448A60}" dt="2023-05-30T19:42:48.184" v="620" actId="27803"/>
          <ac:spMkLst>
            <pc:docMk/>
            <pc:sldMk cId="274149571" sldId="1840"/>
            <ac:spMk id="23" creationId="{1BCCC9F0-7DF3-0777-056F-1119DBFE23C0}"/>
          </ac:spMkLst>
        </pc:spChg>
        <pc:spChg chg="mod">
          <ac:chgData name="Sarasin, Elise" userId="051ede2b-3008-44c0-bb19-c9bb04b8c5c9" providerId="ADAL" clId="{12E64382-46B8-481E-8836-032365448A60}" dt="2023-05-30T19:42:48.184" v="620" actId="27803"/>
          <ac:spMkLst>
            <pc:docMk/>
            <pc:sldMk cId="274149571" sldId="1840"/>
            <ac:spMk id="24" creationId="{9D28E082-8490-A7A7-5BF5-FC33049C9420}"/>
          </ac:spMkLst>
        </pc:spChg>
        <pc:spChg chg="mod">
          <ac:chgData name="Sarasin, Elise" userId="051ede2b-3008-44c0-bb19-c9bb04b8c5c9" providerId="ADAL" clId="{12E64382-46B8-481E-8836-032365448A60}" dt="2023-05-30T19:42:48.184" v="620" actId="27803"/>
          <ac:spMkLst>
            <pc:docMk/>
            <pc:sldMk cId="274149571" sldId="1840"/>
            <ac:spMk id="26" creationId="{575E58FF-7178-E8E9-7EDA-8DFCDB9DF2DD}"/>
          </ac:spMkLst>
        </pc:spChg>
        <pc:spChg chg="mod">
          <ac:chgData name="Sarasin, Elise" userId="051ede2b-3008-44c0-bb19-c9bb04b8c5c9" providerId="ADAL" clId="{12E64382-46B8-481E-8836-032365448A60}" dt="2023-05-30T19:42:48.184" v="620" actId="27803"/>
          <ac:spMkLst>
            <pc:docMk/>
            <pc:sldMk cId="274149571" sldId="1840"/>
            <ac:spMk id="27" creationId="{0E623035-5177-4213-92D2-0B3E3A1711FF}"/>
          </ac:spMkLst>
        </pc:spChg>
        <pc:grpChg chg="mod">
          <ac:chgData name="Sarasin, Elise" userId="051ede2b-3008-44c0-bb19-c9bb04b8c5c9" providerId="ADAL" clId="{12E64382-46B8-481E-8836-032365448A60}" dt="2023-05-30T19:42:52.643" v="622" actId="1076"/>
          <ac:grpSpMkLst>
            <pc:docMk/>
            <pc:sldMk cId="274149571" sldId="1840"/>
            <ac:grpSpMk id="22" creationId="{A2D3CDF4-8A14-45BC-A8E1-0B2063394331}"/>
          </ac:grpSpMkLst>
        </pc:grpChg>
        <pc:grpChg chg="mod">
          <ac:chgData name="Sarasin, Elise" userId="051ede2b-3008-44c0-bb19-c9bb04b8c5c9" providerId="ADAL" clId="{12E64382-46B8-481E-8836-032365448A60}" dt="2023-05-30T19:42:48.184" v="620" actId="27803"/>
          <ac:grpSpMkLst>
            <pc:docMk/>
            <pc:sldMk cId="274149571" sldId="1840"/>
            <ac:grpSpMk id="25" creationId="{951EA338-5407-A7B9-EA87-ADB58DADD3A6}"/>
          </ac:grpSpMkLst>
        </pc:grpChg>
        <pc:picChg chg="add del mod">
          <ac:chgData name="Sarasin, Elise" userId="051ede2b-3008-44c0-bb19-c9bb04b8c5c9" providerId="ADAL" clId="{12E64382-46B8-481E-8836-032365448A60}" dt="2023-05-30T19:42:53.174" v="623" actId="27803"/>
          <ac:picMkLst>
            <pc:docMk/>
            <pc:sldMk cId="274149571" sldId="1840"/>
            <ac:picMk id="5" creationId="{5E057D10-6E03-4EB4-0B64-6E1FDB71809C}"/>
          </ac:picMkLst>
        </pc:picChg>
        <pc:picChg chg="add del mod">
          <ac:chgData name="Sarasin, Elise" userId="051ede2b-3008-44c0-bb19-c9bb04b8c5c9" providerId="ADAL" clId="{12E64382-46B8-481E-8836-032365448A60}" dt="2023-05-30T19:35:15.811" v="500" actId="478"/>
          <ac:picMkLst>
            <pc:docMk/>
            <pc:sldMk cId="274149571" sldId="1840"/>
            <ac:picMk id="7" creationId="{92DE43C2-C774-F8C3-0A76-598B1DE01044}"/>
          </ac:picMkLst>
        </pc:picChg>
        <pc:picChg chg="add mod">
          <ac:chgData name="Sarasin, Elise" userId="051ede2b-3008-44c0-bb19-c9bb04b8c5c9" providerId="ADAL" clId="{12E64382-46B8-481E-8836-032365448A60}" dt="2023-05-30T19:38:54.984" v="570" actId="1076"/>
          <ac:picMkLst>
            <pc:docMk/>
            <pc:sldMk cId="274149571" sldId="1840"/>
            <ac:picMk id="9" creationId="{3E00A448-9AE0-4FD8-5DCF-19F47A56968C}"/>
          </ac:picMkLst>
        </pc:picChg>
        <pc:picChg chg="add del mod">
          <ac:chgData name="Sarasin, Elise" userId="051ede2b-3008-44c0-bb19-c9bb04b8c5c9" providerId="ADAL" clId="{12E64382-46B8-481E-8836-032365448A60}" dt="2023-05-30T19:32:24.587" v="462" actId="478"/>
          <ac:picMkLst>
            <pc:docMk/>
            <pc:sldMk cId="274149571" sldId="1840"/>
            <ac:picMk id="11" creationId="{72948879-44E1-1D71-7C6B-8E8878B70E21}"/>
          </ac:picMkLst>
        </pc:picChg>
        <pc:picChg chg="add del mod">
          <ac:chgData name="Sarasin, Elise" userId="051ede2b-3008-44c0-bb19-c9bb04b8c5c9" providerId="ADAL" clId="{12E64382-46B8-481E-8836-032365448A60}" dt="2023-05-30T19:34:54.409" v="495" actId="478"/>
          <ac:picMkLst>
            <pc:docMk/>
            <pc:sldMk cId="274149571" sldId="1840"/>
            <ac:picMk id="16" creationId="{A140B296-1B65-5D00-25B8-009C4940FC94}"/>
          </ac:picMkLst>
        </pc:picChg>
        <pc:picChg chg="add del mod">
          <ac:chgData name="Sarasin, Elise" userId="051ede2b-3008-44c0-bb19-c9bb04b8c5c9" providerId="ADAL" clId="{12E64382-46B8-481E-8836-032365448A60}" dt="2023-05-30T19:32:21.164" v="460" actId="478"/>
          <ac:picMkLst>
            <pc:docMk/>
            <pc:sldMk cId="274149571" sldId="1840"/>
            <ac:picMk id="18" creationId="{F524A04F-85DF-0C0E-9195-B327CE868659}"/>
          </ac:picMkLst>
        </pc:picChg>
        <pc:picChg chg="add mod">
          <ac:chgData name="Sarasin, Elise" userId="051ede2b-3008-44c0-bb19-c9bb04b8c5c9" providerId="ADAL" clId="{12E64382-46B8-481E-8836-032365448A60}" dt="2023-05-30T19:39:10.189" v="574" actId="27957"/>
          <ac:picMkLst>
            <pc:docMk/>
            <pc:sldMk cId="274149571" sldId="1840"/>
            <ac:picMk id="20" creationId="{F226B8CE-8A95-5C47-34F5-C21315558FD8}"/>
          </ac:picMkLst>
        </pc:picChg>
        <pc:picChg chg="add del mod">
          <ac:chgData name="Sarasin, Elise" userId="051ede2b-3008-44c0-bb19-c9bb04b8c5c9" providerId="ADAL" clId="{12E64382-46B8-481E-8836-032365448A60}" dt="2023-05-30T19:42:53.174" v="623" actId="27803"/>
          <ac:picMkLst>
            <pc:docMk/>
            <pc:sldMk cId="274149571" sldId="1840"/>
            <ac:picMk id="21" creationId="{D719A1F3-D6C0-81BB-4738-645344B8A041}"/>
          </ac:picMkLst>
        </pc:picChg>
      </pc:sldChg>
      <pc:sldChg chg="new del">
        <pc:chgData name="Sarasin, Elise" userId="051ede2b-3008-44c0-bb19-c9bb04b8c5c9" providerId="ADAL" clId="{12E64382-46B8-481E-8836-032365448A60}" dt="2023-05-30T14:08:26.088" v="47" actId="680"/>
        <pc:sldMkLst>
          <pc:docMk/>
          <pc:sldMk cId="3445218485" sldId="1840"/>
        </pc:sldMkLst>
      </pc:sldChg>
      <pc:sldChg chg="addSp modSp new mod">
        <pc:chgData name="Sarasin, Elise" userId="051ede2b-3008-44c0-bb19-c9bb04b8c5c9" providerId="ADAL" clId="{12E64382-46B8-481E-8836-032365448A60}" dt="2023-05-31T22:31:59.197" v="1452" actId="20577"/>
        <pc:sldMkLst>
          <pc:docMk/>
          <pc:sldMk cId="3858115998" sldId="1841"/>
        </pc:sldMkLst>
        <pc:spChg chg="mod">
          <ac:chgData name="Sarasin, Elise" userId="051ede2b-3008-44c0-bb19-c9bb04b8c5c9" providerId="ADAL" clId="{12E64382-46B8-481E-8836-032365448A60}" dt="2023-05-31T18:33:13.364" v="1249" actId="20577"/>
          <ac:spMkLst>
            <pc:docMk/>
            <pc:sldMk cId="3858115998" sldId="1841"/>
            <ac:spMk id="2" creationId="{00E9EC20-03B3-622D-3204-45CC7020BE92}"/>
          </ac:spMkLst>
        </pc:spChg>
        <pc:spChg chg="add mod">
          <ac:chgData name="Sarasin, Elise" userId="051ede2b-3008-44c0-bb19-c9bb04b8c5c9" providerId="ADAL" clId="{12E64382-46B8-481E-8836-032365448A60}" dt="2023-05-31T22:31:38.700" v="1359" actId="33524"/>
          <ac:spMkLst>
            <pc:docMk/>
            <pc:sldMk cId="3858115998" sldId="1841"/>
            <ac:spMk id="4" creationId="{46EF77BA-69AC-51E0-7888-77460906B10F}"/>
          </ac:spMkLst>
        </pc:spChg>
        <pc:spChg chg="add mod">
          <ac:chgData name="Sarasin, Elise" userId="051ede2b-3008-44c0-bb19-c9bb04b8c5c9" providerId="ADAL" clId="{12E64382-46B8-481E-8836-032365448A60}" dt="2023-05-31T22:31:59.197" v="1452" actId="20577"/>
          <ac:spMkLst>
            <pc:docMk/>
            <pc:sldMk cId="3858115998" sldId="1841"/>
            <ac:spMk id="6" creationId="{5A9D1BCC-DDC1-6157-2608-1A7449D2CC52}"/>
          </ac:spMkLst>
        </pc:spChg>
        <pc:picChg chg="add mod">
          <ac:chgData name="Sarasin, Elise" userId="051ede2b-3008-44c0-bb19-c9bb04b8c5c9" providerId="ADAL" clId="{12E64382-46B8-481E-8836-032365448A60}" dt="2023-05-31T22:31:35.877" v="1358" actId="1076"/>
          <ac:picMkLst>
            <pc:docMk/>
            <pc:sldMk cId="3858115998" sldId="1841"/>
            <ac:picMk id="5" creationId="{2B7E082C-5EB1-04C8-5645-A09689807912}"/>
          </ac:picMkLst>
        </pc:picChg>
      </pc:sldChg>
    </pc:docChg>
  </pc:docChgLst>
  <pc:docChgLst>
    <pc:chgData name="Sarasin, Elise" userId="051ede2b-3008-44c0-bb19-c9bb04b8c5c9" providerId="ADAL" clId="{E61B16C9-0A0A-458C-A49B-F0BAF877B2B4}"/>
    <pc:docChg chg="undo custSel addSld delSld modSld sldOrd modSection">
      <pc:chgData name="Sarasin, Elise" userId="051ede2b-3008-44c0-bb19-c9bb04b8c5c9" providerId="ADAL" clId="{E61B16C9-0A0A-458C-A49B-F0BAF877B2B4}" dt="2023-05-19T16:02:29.492" v="4865" actId="20577"/>
      <pc:docMkLst>
        <pc:docMk/>
      </pc:docMkLst>
      <pc:sldChg chg="delSp modSp mod">
        <pc:chgData name="Sarasin, Elise" userId="051ede2b-3008-44c0-bb19-c9bb04b8c5c9" providerId="ADAL" clId="{E61B16C9-0A0A-458C-A49B-F0BAF877B2B4}" dt="2023-05-19T13:04:16.291" v="889" actId="404"/>
        <pc:sldMkLst>
          <pc:docMk/>
          <pc:sldMk cId="3929194274" sldId="334"/>
        </pc:sldMkLst>
        <pc:spChg chg="mod">
          <ac:chgData name="Sarasin, Elise" userId="051ede2b-3008-44c0-bb19-c9bb04b8c5c9" providerId="ADAL" clId="{E61B16C9-0A0A-458C-A49B-F0BAF877B2B4}" dt="2023-05-19T13:04:16.291" v="889" actId="404"/>
          <ac:spMkLst>
            <pc:docMk/>
            <pc:sldMk cId="3929194274" sldId="334"/>
            <ac:spMk id="2" creationId="{57BCB212-66F0-4C3B-B653-2843DDCD3BEE}"/>
          </ac:spMkLst>
        </pc:spChg>
        <pc:spChg chg="mod">
          <ac:chgData name="Sarasin, Elise" userId="051ede2b-3008-44c0-bb19-c9bb04b8c5c9" providerId="ADAL" clId="{E61B16C9-0A0A-458C-A49B-F0BAF877B2B4}" dt="2023-05-19T13:03:52.558" v="881" actId="20577"/>
          <ac:spMkLst>
            <pc:docMk/>
            <pc:sldMk cId="3929194274" sldId="334"/>
            <ac:spMk id="5" creationId="{42AF6262-5178-165B-1550-C0FEEED42755}"/>
          </ac:spMkLst>
        </pc:spChg>
        <pc:spChg chg="del mod">
          <ac:chgData name="Sarasin, Elise" userId="051ede2b-3008-44c0-bb19-c9bb04b8c5c9" providerId="ADAL" clId="{E61B16C9-0A0A-458C-A49B-F0BAF877B2B4}" dt="2023-05-19T13:03:57.570" v="883" actId="478"/>
          <ac:spMkLst>
            <pc:docMk/>
            <pc:sldMk cId="3929194274" sldId="334"/>
            <ac:spMk id="6" creationId="{F982920F-E949-8AF1-96F9-EB8BC17D7288}"/>
          </ac:spMkLst>
        </pc:spChg>
      </pc:sldChg>
      <pc:sldChg chg="modSp mod">
        <pc:chgData name="Sarasin, Elise" userId="051ede2b-3008-44c0-bb19-c9bb04b8c5c9" providerId="ADAL" clId="{E61B16C9-0A0A-458C-A49B-F0BAF877B2B4}" dt="2023-05-19T14:48:58.031" v="2462" actId="1076"/>
        <pc:sldMkLst>
          <pc:docMk/>
          <pc:sldMk cId="223728733" sldId="1613"/>
        </pc:sldMkLst>
        <pc:spChg chg="mod">
          <ac:chgData name="Sarasin, Elise" userId="051ede2b-3008-44c0-bb19-c9bb04b8c5c9" providerId="ADAL" clId="{E61B16C9-0A0A-458C-A49B-F0BAF877B2B4}" dt="2023-05-19T14:48:58.031" v="2462" actId="1076"/>
          <ac:spMkLst>
            <pc:docMk/>
            <pc:sldMk cId="223728733" sldId="1613"/>
            <ac:spMk id="3" creationId="{763AED68-9C3C-13AF-6A24-80365F7A2005}"/>
          </ac:spMkLst>
        </pc:spChg>
      </pc:sldChg>
      <pc:sldChg chg="addSp delSp modSp mod">
        <pc:chgData name="Sarasin, Elise" userId="051ede2b-3008-44c0-bb19-c9bb04b8c5c9" providerId="ADAL" clId="{E61B16C9-0A0A-458C-A49B-F0BAF877B2B4}" dt="2023-05-19T14:33:55.380" v="2435" actId="478"/>
        <pc:sldMkLst>
          <pc:docMk/>
          <pc:sldMk cId="450880622" sldId="1656"/>
        </pc:sldMkLst>
        <pc:spChg chg="add del mod">
          <ac:chgData name="Sarasin, Elise" userId="051ede2b-3008-44c0-bb19-c9bb04b8c5c9" providerId="ADAL" clId="{E61B16C9-0A0A-458C-A49B-F0BAF877B2B4}" dt="2023-05-19T14:33:53.867" v="2433" actId="478"/>
          <ac:spMkLst>
            <pc:docMk/>
            <pc:sldMk cId="450880622" sldId="1656"/>
            <ac:spMk id="3" creationId="{A2ED2C7B-40E1-3477-F22F-5C28B1B6B45A}"/>
          </ac:spMkLst>
        </pc:spChg>
        <pc:spChg chg="mod">
          <ac:chgData name="Sarasin, Elise" userId="051ede2b-3008-44c0-bb19-c9bb04b8c5c9" providerId="ADAL" clId="{E61B16C9-0A0A-458C-A49B-F0BAF877B2B4}" dt="2023-05-19T14:33:33.442" v="2429" actId="1038"/>
          <ac:spMkLst>
            <pc:docMk/>
            <pc:sldMk cId="450880622" sldId="1656"/>
            <ac:spMk id="7" creationId="{11924B91-7965-4A44-9D61-7C7524088403}"/>
          </ac:spMkLst>
        </pc:spChg>
        <pc:spChg chg="add del mod">
          <ac:chgData name="Sarasin, Elise" userId="051ede2b-3008-44c0-bb19-c9bb04b8c5c9" providerId="ADAL" clId="{E61B16C9-0A0A-458C-A49B-F0BAF877B2B4}" dt="2023-05-19T14:33:54.631" v="2434" actId="478"/>
          <ac:spMkLst>
            <pc:docMk/>
            <pc:sldMk cId="450880622" sldId="1656"/>
            <ac:spMk id="8" creationId="{DCC5566E-4BBF-C2E2-90F8-7311E90D20EE}"/>
          </ac:spMkLst>
        </pc:spChg>
        <pc:spChg chg="del">
          <ac:chgData name="Sarasin, Elise" userId="051ede2b-3008-44c0-bb19-c9bb04b8c5c9" providerId="ADAL" clId="{E61B16C9-0A0A-458C-A49B-F0BAF877B2B4}" dt="2023-05-19T13:07:36.520" v="890" actId="478"/>
          <ac:spMkLst>
            <pc:docMk/>
            <pc:sldMk cId="450880622" sldId="1656"/>
            <ac:spMk id="9" creationId="{CD00DF4F-4448-A3E0-AEF7-A4B2EAE39414}"/>
          </ac:spMkLst>
        </pc:spChg>
        <pc:spChg chg="add mod">
          <ac:chgData name="Sarasin, Elise" userId="051ede2b-3008-44c0-bb19-c9bb04b8c5c9" providerId="ADAL" clId="{E61B16C9-0A0A-458C-A49B-F0BAF877B2B4}" dt="2023-05-19T14:32:59.203" v="2391" actId="164"/>
          <ac:spMkLst>
            <pc:docMk/>
            <pc:sldMk cId="450880622" sldId="1656"/>
            <ac:spMk id="12" creationId="{8E0DBACD-F83D-68B0-9291-936D993DFE3D}"/>
          </ac:spMkLst>
        </pc:spChg>
        <pc:spChg chg="mod">
          <ac:chgData name="Sarasin, Elise" userId="051ede2b-3008-44c0-bb19-c9bb04b8c5c9" providerId="ADAL" clId="{E61B16C9-0A0A-458C-A49B-F0BAF877B2B4}" dt="2023-05-19T14:33:26.628" v="2410" actId="1037"/>
          <ac:spMkLst>
            <pc:docMk/>
            <pc:sldMk cId="450880622" sldId="1656"/>
            <ac:spMk id="15" creationId="{448F70BA-73E6-18DC-18C7-86D7777096AE}"/>
          </ac:spMkLst>
        </pc:spChg>
        <pc:spChg chg="mod">
          <ac:chgData name="Sarasin, Elise" userId="051ede2b-3008-44c0-bb19-c9bb04b8c5c9" providerId="ADAL" clId="{E61B16C9-0A0A-458C-A49B-F0BAF877B2B4}" dt="2023-05-19T14:33:36.708" v="2430" actId="1076"/>
          <ac:spMkLst>
            <pc:docMk/>
            <pc:sldMk cId="450880622" sldId="1656"/>
            <ac:spMk id="16" creationId="{2EAC47DF-598F-ACED-3190-B3539FA8C235}"/>
          </ac:spMkLst>
        </pc:spChg>
        <pc:spChg chg="mod ord">
          <ac:chgData name="Sarasin, Elise" userId="051ede2b-3008-44c0-bb19-c9bb04b8c5c9" providerId="ADAL" clId="{E61B16C9-0A0A-458C-A49B-F0BAF877B2B4}" dt="2023-05-19T14:33:45.622" v="2432" actId="1076"/>
          <ac:spMkLst>
            <pc:docMk/>
            <pc:sldMk cId="450880622" sldId="1656"/>
            <ac:spMk id="17" creationId="{C53A3456-EAEB-9C3A-F5B8-DE3110B34C9B}"/>
          </ac:spMkLst>
        </pc:spChg>
        <pc:grpChg chg="add del mod">
          <ac:chgData name="Sarasin, Elise" userId="051ede2b-3008-44c0-bb19-c9bb04b8c5c9" providerId="ADAL" clId="{E61B16C9-0A0A-458C-A49B-F0BAF877B2B4}" dt="2023-05-19T14:31:47.004" v="2373" actId="165"/>
          <ac:grpSpMkLst>
            <pc:docMk/>
            <pc:sldMk cId="450880622" sldId="1656"/>
            <ac:grpSpMk id="9" creationId="{666D39EA-34EB-A490-6A95-16005747D67E}"/>
          </ac:grpSpMkLst>
        </pc:grpChg>
        <pc:grpChg chg="add mod">
          <ac:chgData name="Sarasin, Elise" userId="051ede2b-3008-44c0-bb19-c9bb04b8c5c9" providerId="ADAL" clId="{E61B16C9-0A0A-458C-A49B-F0BAF877B2B4}" dt="2023-05-19T14:33:33.442" v="2429" actId="1038"/>
          <ac:grpSpMkLst>
            <pc:docMk/>
            <pc:sldMk cId="450880622" sldId="1656"/>
            <ac:grpSpMk id="10" creationId="{5E84A690-F05B-FDC1-9961-72C62A6F1442}"/>
          </ac:grpSpMkLst>
        </pc:grpChg>
        <pc:grpChg chg="add mod">
          <ac:chgData name="Sarasin, Elise" userId="051ede2b-3008-44c0-bb19-c9bb04b8c5c9" providerId="ADAL" clId="{E61B16C9-0A0A-458C-A49B-F0BAF877B2B4}" dt="2023-05-19T14:33:26.628" v="2410" actId="1037"/>
          <ac:grpSpMkLst>
            <pc:docMk/>
            <pc:sldMk cId="450880622" sldId="1656"/>
            <ac:grpSpMk id="13" creationId="{86D3F0DB-7B15-F3BD-EDB9-3585C217BAF7}"/>
          </ac:grpSpMkLst>
        </pc:grpChg>
        <pc:picChg chg="mod topLvl">
          <ac:chgData name="Sarasin, Elise" userId="051ede2b-3008-44c0-bb19-c9bb04b8c5c9" providerId="ADAL" clId="{E61B16C9-0A0A-458C-A49B-F0BAF877B2B4}" dt="2023-05-19T14:32:00.190" v="2376" actId="208"/>
          <ac:picMkLst>
            <pc:docMk/>
            <pc:sldMk cId="450880622" sldId="1656"/>
            <ac:picMk id="4" creationId="{113DA6AC-93DF-E967-9B70-822EF71D713A}"/>
          </ac:picMkLst>
        </pc:picChg>
        <pc:picChg chg="add del mod">
          <ac:chgData name="Sarasin, Elise" userId="051ede2b-3008-44c0-bb19-c9bb04b8c5c9" providerId="ADAL" clId="{E61B16C9-0A0A-458C-A49B-F0BAF877B2B4}" dt="2023-05-19T14:33:55.380" v="2435" actId="478"/>
          <ac:picMkLst>
            <pc:docMk/>
            <pc:sldMk cId="450880622" sldId="1656"/>
            <ac:picMk id="5" creationId="{02998A6E-4B24-3543-E117-663B2F23F90E}"/>
          </ac:picMkLst>
        </pc:picChg>
        <pc:picChg chg="mod topLvl">
          <ac:chgData name="Sarasin, Elise" userId="051ede2b-3008-44c0-bb19-c9bb04b8c5c9" providerId="ADAL" clId="{E61B16C9-0A0A-458C-A49B-F0BAF877B2B4}" dt="2023-05-19T14:32:00.190" v="2376" actId="208"/>
          <ac:picMkLst>
            <pc:docMk/>
            <pc:sldMk cId="450880622" sldId="1656"/>
            <ac:picMk id="6" creationId="{A0961DBF-134A-481A-B3BC-8668DCAB1B3B}"/>
          </ac:picMkLst>
        </pc:picChg>
        <pc:picChg chg="mod ord">
          <ac:chgData name="Sarasin, Elise" userId="051ede2b-3008-44c0-bb19-c9bb04b8c5c9" providerId="ADAL" clId="{E61B16C9-0A0A-458C-A49B-F0BAF877B2B4}" dt="2023-05-19T14:32:59.203" v="2391" actId="164"/>
          <ac:picMkLst>
            <pc:docMk/>
            <pc:sldMk cId="450880622" sldId="1656"/>
            <ac:picMk id="11" creationId="{2ED7A1B9-4A07-94BD-0D59-F6A77F27CED9}"/>
          </ac:picMkLst>
        </pc:picChg>
        <pc:picChg chg="mod topLvl modCrop">
          <ac:chgData name="Sarasin, Elise" userId="051ede2b-3008-44c0-bb19-c9bb04b8c5c9" providerId="ADAL" clId="{E61B16C9-0A0A-458C-A49B-F0BAF877B2B4}" dt="2023-05-19T14:32:59.203" v="2391" actId="164"/>
          <ac:picMkLst>
            <pc:docMk/>
            <pc:sldMk cId="450880622" sldId="1656"/>
            <ac:picMk id="14" creationId="{FDAF0676-7305-C83D-2A95-364F3DBB7455}"/>
          </ac:picMkLst>
        </pc:picChg>
      </pc:sldChg>
      <pc:sldChg chg="modSp mod">
        <pc:chgData name="Sarasin, Elise" userId="051ede2b-3008-44c0-bb19-c9bb04b8c5c9" providerId="ADAL" clId="{E61B16C9-0A0A-458C-A49B-F0BAF877B2B4}" dt="2023-05-17T16:59:03.351" v="653" actId="1076"/>
        <pc:sldMkLst>
          <pc:docMk/>
          <pc:sldMk cId="1928604565" sldId="1788"/>
        </pc:sldMkLst>
        <pc:spChg chg="mod">
          <ac:chgData name="Sarasin, Elise" userId="051ede2b-3008-44c0-bb19-c9bb04b8c5c9" providerId="ADAL" clId="{E61B16C9-0A0A-458C-A49B-F0BAF877B2B4}" dt="2023-05-17T16:59:03.351" v="653" actId="1076"/>
          <ac:spMkLst>
            <pc:docMk/>
            <pc:sldMk cId="1928604565" sldId="1788"/>
            <ac:spMk id="5" creationId="{4536F239-57B7-9820-9725-7FD6083B35AE}"/>
          </ac:spMkLst>
        </pc:spChg>
      </pc:sldChg>
      <pc:sldChg chg="modSp mod">
        <pc:chgData name="Sarasin, Elise" userId="051ede2b-3008-44c0-bb19-c9bb04b8c5c9" providerId="ADAL" clId="{E61B16C9-0A0A-458C-A49B-F0BAF877B2B4}" dt="2023-05-17T17:57:02.301" v="875" actId="404"/>
        <pc:sldMkLst>
          <pc:docMk/>
          <pc:sldMk cId="208873546" sldId="1797"/>
        </pc:sldMkLst>
        <pc:spChg chg="mod">
          <ac:chgData name="Sarasin, Elise" userId="051ede2b-3008-44c0-bb19-c9bb04b8c5c9" providerId="ADAL" clId="{E61B16C9-0A0A-458C-A49B-F0BAF877B2B4}" dt="2023-05-17T17:57:02.301" v="875" actId="404"/>
          <ac:spMkLst>
            <pc:docMk/>
            <pc:sldMk cId="208873546" sldId="1797"/>
            <ac:spMk id="2" creationId="{D5D7EBFE-2ED6-6288-FD91-842BC9211040}"/>
          </ac:spMkLst>
        </pc:spChg>
        <pc:spChg chg="mod">
          <ac:chgData name="Sarasin, Elise" userId="051ede2b-3008-44c0-bb19-c9bb04b8c5c9" providerId="ADAL" clId="{E61B16C9-0A0A-458C-A49B-F0BAF877B2B4}" dt="2023-05-17T16:58:19.078" v="637" actId="20577"/>
          <ac:spMkLst>
            <pc:docMk/>
            <pc:sldMk cId="208873546" sldId="1797"/>
            <ac:spMk id="3" creationId="{0A027C4D-FB56-11D4-2F6F-D726C24D9B64}"/>
          </ac:spMkLst>
        </pc:spChg>
      </pc:sldChg>
      <pc:sldChg chg="del">
        <pc:chgData name="Sarasin, Elise" userId="051ede2b-3008-44c0-bb19-c9bb04b8c5c9" providerId="ADAL" clId="{E61B16C9-0A0A-458C-A49B-F0BAF877B2B4}" dt="2023-05-17T16:59:53.696" v="654" actId="47"/>
        <pc:sldMkLst>
          <pc:docMk/>
          <pc:sldMk cId="1965149650" sldId="1798"/>
        </pc:sldMkLst>
      </pc:sldChg>
      <pc:sldChg chg="del ord">
        <pc:chgData name="Sarasin, Elise" userId="051ede2b-3008-44c0-bb19-c9bb04b8c5c9" providerId="ADAL" clId="{E61B16C9-0A0A-458C-A49B-F0BAF877B2B4}" dt="2023-05-17T16:42:14.719" v="198" actId="47"/>
        <pc:sldMkLst>
          <pc:docMk/>
          <pc:sldMk cId="72671183" sldId="1800"/>
        </pc:sldMkLst>
      </pc:sldChg>
      <pc:sldChg chg="delSp del mod ord">
        <pc:chgData name="Sarasin, Elise" userId="051ede2b-3008-44c0-bb19-c9bb04b8c5c9" providerId="ADAL" clId="{E61B16C9-0A0A-458C-A49B-F0BAF877B2B4}" dt="2023-05-17T16:41:50.139" v="197" actId="47"/>
        <pc:sldMkLst>
          <pc:docMk/>
          <pc:sldMk cId="813201761" sldId="1801"/>
        </pc:sldMkLst>
        <pc:picChg chg="del">
          <ac:chgData name="Sarasin, Elise" userId="051ede2b-3008-44c0-bb19-c9bb04b8c5c9" providerId="ADAL" clId="{E61B16C9-0A0A-458C-A49B-F0BAF877B2B4}" dt="2023-05-17T16:41:21.099" v="188" actId="21"/>
          <ac:picMkLst>
            <pc:docMk/>
            <pc:sldMk cId="813201761" sldId="1801"/>
            <ac:picMk id="8" creationId="{FDCB30F1-9631-58BE-AAC2-E7335CD89A64}"/>
          </ac:picMkLst>
        </pc:picChg>
      </pc:sldChg>
      <pc:sldChg chg="modSp mod ord modTransition">
        <pc:chgData name="Sarasin, Elise" userId="051ede2b-3008-44c0-bb19-c9bb04b8c5c9" providerId="ADAL" clId="{E61B16C9-0A0A-458C-A49B-F0BAF877B2B4}" dt="2023-05-17T16:43:59.665" v="245" actId="20577"/>
        <pc:sldMkLst>
          <pc:docMk/>
          <pc:sldMk cId="651366982" sldId="1807"/>
        </pc:sldMkLst>
        <pc:spChg chg="mod">
          <ac:chgData name="Sarasin, Elise" userId="051ede2b-3008-44c0-bb19-c9bb04b8c5c9" providerId="ADAL" clId="{E61B16C9-0A0A-458C-A49B-F0BAF877B2B4}" dt="2023-05-17T16:43:59.665" v="245" actId="20577"/>
          <ac:spMkLst>
            <pc:docMk/>
            <pc:sldMk cId="651366982" sldId="1807"/>
            <ac:spMk id="8" creationId="{6CFDC46B-0C88-5D6A-9D7A-C4A307279AE1}"/>
          </ac:spMkLst>
        </pc:spChg>
      </pc:sldChg>
      <pc:sldChg chg="modSp mod ord modTransition">
        <pc:chgData name="Sarasin, Elise" userId="051ede2b-3008-44c0-bb19-c9bb04b8c5c9" providerId="ADAL" clId="{E61B16C9-0A0A-458C-A49B-F0BAF877B2B4}" dt="2023-05-17T16:44:10.688" v="276" actId="20577"/>
        <pc:sldMkLst>
          <pc:docMk/>
          <pc:sldMk cId="2875797560" sldId="1808"/>
        </pc:sldMkLst>
        <pc:spChg chg="mod">
          <ac:chgData name="Sarasin, Elise" userId="051ede2b-3008-44c0-bb19-c9bb04b8c5c9" providerId="ADAL" clId="{E61B16C9-0A0A-458C-A49B-F0BAF877B2B4}" dt="2023-05-17T16:44:10.688" v="276" actId="20577"/>
          <ac:spMkLst>
            <pc:docMk/>
            <pc:sldMk cId="2875797560" sldId="1808"/>
            <ac:spMk id="8" creationId="{6CFDC46B-0C88-5D6A-9D7A-C4A307279AE1}"/>
          </ac:spMkLst>
        </pc:spChg>
      </pc:sldChg>
      <pc:sldChg chg="addSp delSp modSp mod ord modAnim modNotesTx">
        <pc:chgData name="Sarasin, Elise" userId="051ede2b-3008-44c0-bb19-c9bb04b8c5c9" providerId="ADAL" clId="{E61B16C9-0A0A-458C-A49B-F0BAF877B2B4}" dt="2023-05-19T13:54:35.118" v="1952"/>
        <pc:sldMkLst>
          <pc:docMk/>
          <pc:sldMk cId="2647061502" sldId="1809"/>
        </pc:sldMkLst>
        <pc:spChg chg="mod">
          <ac:chgData name="Sarasin, Elise" userId="051ede2b-3008-44c0-bb19-c9bb04b8c5c9" providerId="ADAL" clId="{E61B16C9-0A0A-458C-A49B-F0BAF877B2B4}" dt="2023-05-17T16:54:54.417" v="519" actId="20577"/>
          <ac:spMkLst>
            <pc:docMk/>
            <pc:sldMk cId="2647061502" sldId="1809"/>
            <ac:spMk id="2" creationId="{200C2B76-5A47-883B-7820-48D34ACF4D91}"/>
          </ac:spMkLst>
        </pc:spChg>
        <pc:spChg chg="del">
          <ac:chgData name="Sarasin, Elise" userId="051ede2b-3008-44c0-bb19-c9bb04b8c5c9" providerId="ADAL" clId="{E61B16C9-0A0A-458C-A49B-F0BAF877B2B4}" dt="2023-05-19T13:29:13.571" v="928" actId="478"/>
          <ac:spMkLst>
            <pc:docMk/>
            <pc:sldMk cId="2647061502" sldId="1809"/>
            <ac:spMk id="3" creationId="{2FC61FD1-EAB0-FE95-C49A-853C99A92C59}"/>
          </ac:spMkLst>
        </pc:spChg>
        <pc:spChg chg="del mod">
          <ac:chgData name="Sarasin, Elise" userId="051ede2b-3008-44c0-bb19-c9bb04b8c5c9" providerId="ADAL" clId="{E61B16C9-0A0A-458C-A49B-F0BAF877B2B4}" dt="2023-05-19T13:35:08.484" v="1255" actId="478"/>
          <ac:spMkLst>
            <pc:docMk/>
            <pc:sldMk cId="2647061502" sldId="1809"/>
            <ac:spMk id="4" creationId="{53C0B1FF-107C-2509-7962-E4BD4E454A93}"/>
          </ac:spMkLst>
        </pc:spChg>
        <pc:spChg chg="add mod">
          <ac:chgData name="Sarasin, Elise" userId="051ede2b-3008-44c0-bb19-c9bb04b8c5c9" providerId="ADAL" clId="{E61B16C9-0A0A-458C-A49B-F0BAF877B2B4}" dt="2023-05-19T13:54:11.749" v="1949" actId="164"/>
          <ac:spMkLst>
            <pc:docMk/>
            <pc:sldMk cId="2647061502" sldId="1809"/>
            <ac:spMk id="12" creationId="{A05658AA-D0E8-FB6B-2534-64F0FFB393BB}"/>
          </ac:spMkLst>
        </pc:spChg>
        <pc:spChg chg="add del mod">
          <ac:chgData name="Sarasin, Elise" userId="051ede2b-3008-44c0-bb19-c9bb04b8c5c9" providerId="ADAL" clId="{E61B16C9-0A0A-458C-A49B-F0BAF877B2B4}" dt="2023-05-19T13:51:27.865" v="1931" actId="164"/>
          <ac:spMkLst>
            <pc:docMk/>
            <pc:sldMk cId="2647061502" sldId="1809"/>
            <ac:spMk id="15" creationId="{7C2F4B19-7802-6C8E-497C-C00393DB4A5C}"/>
          </ac:spMkLst>
        </pc:spChg>
        <pc:grpChg chg="add mod">
          <ac:chgData name="Sarasin, Elise" userId="051ede2b-3008-44c0-bb19-c9bb04b8c5c9" providerId="ADAL" clId="{E61B16C9-0A0A-458C-A49B-F0BAF877B2B4}" dt="2023-05-19T13:53:50.768" v="1948" actId="1076"/>
          <ac:grpSpMkLst>
            <pc:docMk/>
            <pc:sldMk cId="2647061502" sldId="1809"/>
            <ac:grpSpMk id="26" creationId="{7E990E34-5464-119D-2E81-A051BDD4BBFA}"/>
          </ac:grpSpMkLst>
        </pc:grpChg>
        <pc:grpChg chg="add mod">
          <ac:chgData name="Sarasin, Elise" userId="051ede2b-3008-44c0-bb19-c9bb04b8c5c9" providerId="ADAL" clId="{E61B16C9-0A0A-458C-A49B-F0BAF877B2B4}" dt="2023-05-19T13:54:11.749" v="1949" actId="164"/>
          <ac:grpSpMkLst>
            <pc:docMk/>
            <pc:sldMk cId="2647061502" sldId="1809"/>
            <ac:grpSpMk id="27" creationId="{F62FADC4-140B-BC12-E79B-47535D3851EF}"/>
          </ac:grpSpMkLst>
        </pc:grpChg>
        <pc:picChg chg="add del mod">
          <ac:chgData name="Sarasin, Elise" userId="051ede2b-3008-44c0-bb19-c9bb04b8c5c9" providerId="ADAL" clId="{E61B16C9-0A0A-458C-A49B-F0BAF877B2B4}" dt="2023-05-19T13:29:11.463" v="927" actId="478"/>
          <ac:picMkLst>
            <pc:docMk/>
            <pc:sldMk cId="2647061502" sldId="1809"/>
            <ac:picMk id="6" creationId="{0BE62434-D58E-1DD0-C42B-C5B8A45D0448}"/>
          </ac:picMkLst>
        </pc:picChg>
        <pc:picChg chg="add mod">
          <ac:chgData name="Sarasin, Elise" userId="051ede2b-3008-44c0-bb19-c9bb04b8c5c9" providerId="ADAL" clId="{E61B16C9-0A0A-458C-A49B-F0BAF877B2B4}" dt="2023-05-19T13:39:14.118" v="1270" actId="1076"/>
          <ac:picMkLst>
            <pc:docMk/>
            <pc:sldMk cId="2647061502" sldId="1809"/>
            <ac:picMk id="7" creationId="{3FCE3C1C-7579-1457-023F-1FE3D2E371ED}"/>
          </ac:picMkLst>
        </pc:picChg>
        <pc:picChg chg="add mod ord">
          <ac:chgData name="Sarasin, Elise" userId="051ede2b-3008-44c0-bb19-c9bb04b8c5c9" providerId="ADAL" clId="{E61B16C9-0A0A-458C-A49B-F0BAF877B2B4}" dt="2023-05-19T13:53:10.532" v="1941" actId="1076"/>
          <ac:picMkLst>
            <pc:docMk/>
            <pc:sldMk cId="2647061502" sldId="1809"/>
            <ac:picMk id="9" creationId="{0E9D2BEB-4375-D42C-C129-002B62E5094E}"/>
          </ac:picMkLst>
        </pc:picChg>
        <pc:picChg chg="add mod">
          <ac:chgData name="Sarasin, Elise" userId="051ede2b-3008-44c0-bb19-c9bb04b8c5c9" providerId="ADAL" clId="{E61B16C9-0A0A-458C-A49B-F0BAF877B2B4}" dt="2023-05-19T13:54:11.749" v="1949" actId="164"/>
          <ac:picMkLst>
            <pc:docMk/>
            <pc:sldMk cId="2647061502" sldId="1809"/>
            <ac:picMk id="11" creationId="{1EFC71E4-2B4A-D741-5642-B936778F080D}"/>
          </ac:picMkLst>
        </pc:picChg>
        <pc:picChg chg="add mod">
          <ac:chgData name="Sarasin, Elise" userId="051ede2b-3008-44c0-bb19-c9bb04b8c5c9" providerId="ADAL" clId="{E61B16C9-0A0A-458C-A49B-F0BAF877B2B4}" dt="2023-05-19T13:51:27.865" v="1931" actId="164"/>
          <ac:picMkLst>
            <pc:docMk/>
            <pc:sldMk cId="2647061502" sldId="1809"/>
            <ac:picMk id="13" creationId="{329B1C29-B9E1-2AFD-AE49-B35707A00CA1}"/>
          </ac:picMkLst>
        </pc:picChg>
        <pc:picChg chg="add del mod">
          <ac:chgData name="Sarasin, Elise" userId="051ede2b-3008-44c0-bb19-c9bb04b8c5c9" providerId="ADAL" clId="{E61B16C9-0A0A-458C-A49B-F0BAF877B2B4}" dt="2023-05-19T13:48:31.089" v="1659" actId="478"/>
          <ac:picMkLst>
            <pc:docMk/>
            <pc:sldMk cId="2647061502" sldId="1809"/>
            <ac:picMk id="14" creationId="{76B7330D-76E6-3A6D-ED47-DD043085138B}"/>
          </ac:picMkLst>
        </pc:picChg>
        <pc:picChg chg="add del mod">
          <ac:chgData name="Sarasin, Elise" userId="051ede2b-3008-44c0-bb19-c9bb04b8c5c9" providerId="ADAL" clId="{E61B16C9-0A0A-458C-A49B-F0BAF877B2B4}" dt="2023-05-19T13:46:08.796" v="1543" actId="478"/>
          <ac:picMkLst>
            <pc:docMk/>
            <pc:sldMk cId="2647061502" sldId="1809"/>
            <ac:picMk id="17" creationId="{72BDC16E-1236-DF55-D1EE-9B636ADE7264}"/>
          </ac:picMkLst>
        </pc:picChg>
        <pc:picChg chg="add del mod">
          <ac:chgData name="Sarasin, Elise" userId="051ede2b-3008-44c0-bb19-c9bb04b8c5c9" providerId="ADAL" clId="{E61B16C9-0A0A-458C-A49B-F0BAF877B2B4}" dt="2023-05-19T13:47:48.164" v="1649" actId="478"/>
          <ac:picMkLst>
            <pc:docMk/>
            <pc:sldMk cId="2647061502" sldId="1809"/>
            <ac:picMk id="19" creationId="{ACAD70A1-D61E-C3CF-FAE0-B85C3748044F}"/>
          </ac:picMkLst>
        </pc:picChg>
        <pc:picChg chg="add del mod">
          <ac:chgData name="Sarasin, Elise" userId="051ede2b-3008-44c0-bb19-c9bb04b8c5c9" providerId="ADAL" clId="{E61B16C9-0A0A-458C-A49B-F0BAF877B2B4}" dt="2023-05-19T13:48:32.541" v="1660" actId="478"/>
          <ac:picMkLst>
            <pc:docMk/>
            <pc:sldMk cId="2647061502" sldId="1809"/>
            <ac:picMk id="21" creationId="{A8E6C4A2-A390-EE4E-53EB-E3CBE1D5C164}"/>
          </ac:picMkLst>
        </pc:picChg>
        <pc:picChg chg="add mod">
          <ac:chgData name="Sarasin, Elise" userId="051ede2b-3008-44c0-bb19-c9bb04b8c5c9" providerId="ADAL" clId="{E61B16C9-0A0A-458C-A49B-F0BAF877B2B4}" dt="2023-05-19T13:51:27.865" v="1931" actId="164"/>
          <ac:picMkLst>
            <pc:docMk/>
            <pc:sldMk cId="2647061502" sldId="1809"/>
            <ac:picMk id="23" creationId="{DDF933CB-6646-1E48-00B7-2374CD818778}"/>
          </ac:picMkLst>
        </pc:picChg>
        <pc:picChg chg="add mod">
          <ac:chgData name="Sarasin, Elise" userId="051ede2b-3008-44c0-bb19-c9bb04b8c5c9" providerId="ADAL" clId="{E61B16C9-0A0A-458C-A49B-F0BAF877B2B4}" dt="2023-05-19T13:51:27.865" v="1931" actId="164"/>
          <ac:picMkLst>
            <pc:docMk/>
            <pc:sldMk cId="2647061502" sldId="1809"/>
            <ac:picMk id="25" creationId="{BB4F56D4-4B72-2705-9014-B8737595A28D}"/>
          </ac:picMkLst>
        </pc:picChg>
      </pc:sldChg>
      <pc:sldChg chg="modSp mod ord">
        <pc:chgData name="Sarasin, Elise" userId="051ede2b-3008-44c0-bb19-c9bb04b8c5c9" providerId="ADAL" clId="{E61B16C9-0A0A-458C-A49B-F0BAF877B2B4}" dt="2023-05-17T16:44:35.426" v="301" actId="20577"/>
        <pc:sldMkLst>
          <pc:docMk/>
          <pc:sldMk cId="2951183690" sldId="1813"/>
        </pc:sldMkLst>
        <pc:spChg chg="mod">
          <ac:chgData name="Sarasin, Elise" userId="051ede2b-3008-44c0-bb19-c9bb04b8c5c9" providerId="ADAL" clId="{E61B16C9-0A0A-458C-A49B-F0BAF877B2B4}" dt="2023-05-17T16:44:35.426" v="301" actId="20577"/>
          <ac:spMkLst>
            <pc:docMk/>
            <pc:sldMk cId="2951183690" sldId="1813"/>
            <ac:spMk id="2" creationId="{EA501855-4DEA-8E33-2CDD-9BB825975806}"/>
          </ac:spMkLst>
        </pc:spChg>
      </pc:sldChg>
      <pc:sldChg chg="addSp delSp modSp mod ord modAnim">
        <pc:chgData name="Sarasin, Elise" userId="051ede2b-3008-44c0-bb19-c9bb04b8c5c9" providerId="ADAL" clId="{E61B16C9-0A0A-458C-A49B-F0BAF877B2B4}" dt="2023-05-19T14:22:05.034" v="2156" actId="1076"/>
        <pc:sldMkLst>
          <pc:docMk/>
          <pc:sldMk cId="2919593647" sldId="1814"/>
        </pc:sldMkLst>
        <pc:spChg chg="mod">
          <ac:chgData name="Sarasin, Elise" userId="051ede2b-3008-44c0-bb19-c9bb04b8c5c9" providerId="ADAL" clId="{E61B16C9-0A0A-458C-A49B-F0BAF877B2B4}" dt="2023-05-17T16:54:40.665" v="498" actId="20577"/>
          <ac:spMkLst>
            <pc:docMk/>
            <pc:sldMk cId="2919593647" sldId="1814"/>
            <ac:spMk id="2" creationId="{200C2B76-5A47-883B-7820-48D34ACF4D91}"/>
          </ac:spMkLst>
        </pc:spChg>
        <pc:spChg chg="del">
          <ac:chgData name="Sarasin, Elise" userId="051ede2b-3008-44c0-bb19-c9bb04b8c5c9" providerId="ADAL" clId="{E61B16C9-0A0A-458C-A49B-F0BAF877B2B4}" dt="2023-05-19T13:56:50.829" v="1956" actId="478"/>
          <ac:spMkLst>
            <pc:docMk/>
            <pc:sldMk cId="2919593647" sldId="1814"/>
            <ac:spMk id="3" creationId="{2FC61FD1-EAB0-FE95-C49A-853C99A92C59}"/>
          </ac:spMkLst>
        </pc:spChg>
        <pc:spChg chg="del mod">
          <ac:chgData name="Sarasin, Elise" userId="051ede2b-3008-44c0-bb19-c9bb04b8c5c9" providerId="ADAL" clId="{E61B16C9-0A0A-458C-A49B-F0BAF877B2B4}" dt="2023-05-19T13:54:44.984" v="1953" actId="478"/>
          <ac:spMkLst>
            <pc:docMk/>
            <pc:sldMk cId="2919593647" sldId="1814"/>
            <ac:spMk id="4" creationId="{53C0B1FF-107C-2509-7962-E4BD4E454A93}"/>
          </ac:spMkLst>
        </pc:spChg>
        <pc:spChg chg="add mod">
          <ac:chgData name="Sarasin, Elise" userId="051ede2b-3008-44c0-bb19-c9bb04b8c5c9" providerId="ADAL" clId="{E61B16C9-0A0A-458C-A49B-F0BAF877B2B4}" dt="2023-05-19T14:19:48.815" v="2116" actId="1076"/>
          <ac:spMkLst>
            <pc:docMk/>
            <pc:sldMk cId="2919593647" sldId="1814"/>
            <ac:spMk id="11" creationId="{E5DA6215-18B1-4BBC-C7B6-21107DA025E4}"/>
          </ac:spMkLst>
        </pc:spChg>
        <pc:picChg chg="add mod ord">
          <ac:chgData name="Sarasin, Elise" userId="051ede2b-3008-44c0-bb19-c9bb04b8c5c9" providerId="ADAL" clId="{E61B16C9-0A0A-458C-A49B-F0BAF877B2B4}" dt="2023-05-19T14:22:05.034" v="2156" actId="1076"/>
          <ac:picMkLst>
            <pc:docMk/>
            <pc:sldMk cId="2919593647" sldId="1814"/>
            <ac:picMk id="6" creationId="{8F7FBDC5-5856-9C20-F973-65376063F9CC}"/>
          </ac:picMkLst>
        </pc:picChg>
        <pc:picChg chg="add mod ord">
          <ac:chgData name="Sarasin, Elise" userId="051ede2b-3008-44c0-bb19-c9bb04b8c5c9" providerId="ADAL" clId="{E61B16C9-0A0A-458C-A49B-F0BAF877B2B4}" dt="2023-05-19T14:21:52.325" v="2149" actId="1076"/>
          <ac:picMkLst>
            <pc:docMk/>
            <pc:sldMk cId="2919593647" sldId="1814"/>
            <ac:picMk id="8" creationId="{6C9382A5-8DB5-D77C-BB58-83E32451C60D}"/>
          </ac:picMkLst>
        </pc:picChg>
        <pc:picChg chg="add mod">
          <ac:chgData name="Sarasin, Elise" userId="051ede2b-3008-44c0-bb19-c9bb04b8c5c9" providerId="ADAL" clId="{E61B16C9-0A0A-458C-A49B-F0BAF877B2B4}" dt="2023-05-19T14:19:48.815" v="2116" actId="1076"/>
          <ac:picMkLst>
            <pc:docMk/>
            <pc:sldMk cId="2919593647" sldId="1814"/>
            <ac:picMk id="9" creationId="{ADCAB8C7-2578-80E1-65B2-9406E70F1845}"/>
          </ac:picMkLst>
        </pc:picChg>
        <pc:picChg chg="add mod">
          <ac:chgData name="Sarasin, Elise" userId="051ede2b-3008-44c0-bb19-c9bb04b8c5c9" providerId="ADAL" clId="{E61B16C9-0A0A-458C-A49B-F0BAF877B2B4}" dt="2023-05-19T14:19:48.815" v="2116" actId="1076"/>
          <ac:picMkLst>
            <pc:docMk/>
            <pc:sldMk cId="2919593647" sldId="1814"/>
            <ac:picMk id="10" creationId="{2D99119D-CBD1-C102-0C28-8846DA8919DA}"/>
          </ac:picMkLst>
        </pc:picChg>
        <pc:picChg chg="add mod">
          <ac:chgData name="Sarasin, Elise" userId="051ede2b-3008-44c0-bb19-c9bb04b8c5c9" providerId="ADAL" clId="{E61B16C9-0A0A-458C-A49B-F0BAF877B2B4}" dt="2023-05-19T14:20:44.016" v="2128" actId="166"/>
          <ac:picMkLst>
            <pc:docMk/>
            <pc:sldMk cId="2919593647" sldId="1814"/>
            <ac:picMk id="1026" creationId="{47465EEC-D078-0B10-29D1-94B7233163DC}"/>
          </ac:picMkLst>
        </pc:picChg>
        <pc:picChg chg="add mod">
          <ac:chgData name="Sarasin, Elise" userId="051ede2b-3008-44c0-bb19-c9bb04b8c5c9" providerId="ADAL" clId="{E61B16C9-0A0A-458C-A49B-F0BAF877B2B4}" dt="2023-05-19T14:20:44.016" v="2128" actId="166"/>
          <ac:picMkLst>
            <pc:docMk/>
            <pc:sldMk cId="2919593647" sldId="1814"/>
            <ac:picMk id="1028" creationId="{FB559358-99DD-DEBF-5A74-5363E4B9AF04}"/>
          </ac:picMkLst>
        </pc:picChg>
        <pc:picChg chg="add mod">
          <ac:chgData name="Sarasin, Elise" userId="051ede2b-3008-44c0-bb19-c9bb04b8c5c9" providerId="ADAL" clId="{E61B16C9-0A0A-458C-A49B-F0BAF877B2B4}" dt="2023-05-19T14:22:01.898" v="2155" actId="1076"/>
          <ac:picMkLst>
            <pc:docMk/>
            <pc:sldMk cId="2919593647" sldId="1814"/>
            <ac:picMk id="1030" creationId="{1A5F9D15-3BEC-01A8-3A6A-3083B611FC10}"/>
          </ac:picMkLst>
        </pc:picChg>
        <pc:picChg chg="add mod">
          <ac:chgData name="Sarasin, Elise" userId="051ede2b-3008-44c0-bb19-c9bb04b8c5c9" providerId="ADAL" clId="{E61B16C9-0A0A-458C-A49B-F0BAF877B2B4}" dt="2023-05-19T14:20:06.412" v="2122" actId="1076"/>
          <ac:picMkLst>
            <pc:docMk/>
            <pc:sldMk cId="2919593647" sldId="1814"/>
            <ac:picMk id="1032" creationId="{0B9BFE15-6B02-EE16-EDA7-1B1912AEF72C}"/>
          </ac:picMkLst>
        </pc:picChg>
      </pc:sldChg>
      <pc:sldChg chg="del ord">
        <pc:chgData name="Sarasin, Elise" userId="051ede2b-3008-44c0-bb19-c9bb04b8c5c9" providerId="ADAL" clId="{E61B16C9-0A0A-458C-A49B-F0BAF877B2B4}" dt="2023-05-17T16:55:29.201" v="524" actId="47"/>
        <pc:sldMkLst>
          <pc:docMk/>
          <pc:sldMk cId="4290947448" sldId="1815"/>
        </pc:sldMkLst>
      </pc:sldChg>
      <pc:sldChg chg="addSp delSp modSp mod">
        <pc:chgData name="Sarasin, Elise" userId="051ede2b-3008-44c0-bb19-c9bb04b8c5c9" providerId="ADAL" clId="{E61B16C9-0A0A-458C-A49B-F0BAF877B2B4}" dt="2023-05-19T14:44:01.297" v="2459" actId="14100"/>
        <pc:sldMkLst>
          <pc:docMk/>
          <pc:sldMk cId="2135656484" sldId="1818"/>
        </pc:sldMkLst>
        <pc:spChg chg="del mod">
          <ac:chgData name="Sarasin, Elise" userId="051ede2b-3008-44c0-bb19-c9bb04b8c5c9" providerId="ADAL" clId="{E61B16C9-0A0A-458C-A49B-F0BAF877B2B4}" dt="2023-05-19T14:43:18.530" v="2438" actId="478"/>
          <ac:spMkLst>
            <pc:docMk/>
            <pc:sldMk cId="2135656484" sldId="1818"/>
            <ac:spMk id="6" creationId="{76D3F8D4-C37E-5621-D283-0E7CE823D4AF}"/>
          </ac:spMkLst>
        </pc:spChg>
        <pc:picChg chg="mod">
          <ac:chgData name="Sarasin, Elise" userId="051ede2b-3008-44c0-bb19-c9bb04b8c5c9" providerId="ADAL" clId="{E61B16C9-0A0A-458C-A49B-F0BAF877B2B4}" dt="2023-05-19T14:43:40.102" v="2453" actId="1076"/>
          <ac:picMkLst>
            <pc:docMk/>
            <pc:sldMk cId="2135656484" sldId="1818"/>
            <ac:picMk id="4" creationId="{BD1FDCF7-93FE-58A7-3C6F-A623A2DC3E28}"/>
          </ac:picMkLst>
        </pc:picChg>
        <pc:picChg chg="mod">
          <ac:chgData name="Sarasin, Elise" userId="051ede2b-3008-44c0-bb19-c9bb04b8c5c9" providerId="ADAL" clId="{E61B16C9-0A0A-458C-A49B-F0BAF877B2B4}" dt="2023-05-19T14:44:01.297" v="2459" actId="14100"/>
          <ac:picMkLst>
            <pc:docMk/>
            <pc:sldMk cId="2135656484" sldId="1818"/>
            <ac:picMk id="5" creationId="{3D336362-A27D-B5E2-723A-D4BF426547DC}"/>
          </ac:picMkLst>
        </pc:picChg>
        <pc:picChg chg="add mod">
          <ac:chgData name="Sarasin, Elise" userId="051ede2b-3008-44c0-bb19-c9bb04b8c5c9" providerId="ADAL" clId="{E61B16C9-0A0A-458C-A49B-F0BAF877B2B4}" dt="2023-05-19T14:43:42.832" v="2454" actId="1076"/>
          <ac:picMkLst>
            <pc:docMk/>
            <pc:sldMk cId="2135656484" sldId="1818"/>
            <ac:picMk id="8" creationId="{D050F9AB-4D25-2A49-DF71-846ECECD7BF6}"/>
          </ac:picMkLst>
        </pc:picChg>
        <pc:picChg chg="del mod">
          <ac:chgData name="Sarasin, Elise" userId="051ede2b-3008-44c0-bb19-c9bb04b8c5c9" providerId="ADAL" clId="{E61B16C9-0A0A-458C-A49B-F0BAF877B2B4}" dt="2023-05-19T14:43:34.894" v="2448" actId="478"/>
          <ac:picMkLst>
            <pc:docMk/>
            <pc:sldMk cId="2135656484" sldId="1818"/>
            <ac:picMk id="11" creationId="{33975939-63BD-0BC3-6187-0E94A7185FC7}"/>
          </ac:picMkLst>
        </pc:picChg>
      </pc:sldChg>
      <pc:sldChg chg="delSp mod">
        <pc:chgData name="Sarasin, Elise" userId="051ede2b-3008-44c0-bb19-c9bb04b8c5c9" providerId="ADAL" clId="{E61B16C9-0A0A-458C-A49B-F0BAF877B2B4}" dt="2023-05-17T15:32:39.512" v="52" actId="478"/>
        <pc:sldMkLst>
          <pc:docMk/>
          <pc:sldMk cId="2709821794" sldId="1820"/>
        </pc:sldMkLst>
        <pc:spChg chg="del">
          <ac:chgData name="Sarasin, Elise" userId="051ede2b-3008-44c0-bb19-c9bb04b8c5c9" providerId="ADAL" clId="{E61B16C9-0A0A-458C-A49B-F0BAF877B2B4}" dt="2023-05-17T15:32:39.512" v="52" actId="478"/>
          <ac:spMkLst>
            <pc:docMk/>
            <pc:sldMk cId="2709821794" sldId="1820"/>
            <ac:spMk id="7" creationId="{D2AF2E6C-C3DD-C8DE-70B9-542E96E528D1}"/>
          </ac:spMkLst>
        </pc:spChg>
      </pc:sldChg>
      <pc:sldChg chg="addSp delSp modSp new mod">
        <pc:chgData name="Sarasin, Elise" userId="051ede2b-3008-44c0-bb19-c9bb04b8c5c9" providerId="ADAL" clId="{E61B16C9-0A0A-458C-A49B-F0BAF877B2B4}" dt="2023-05-17T16:38:04.321" v="173" actId="1076"/>
        <pc:sldMkLst>
          <pc:docMk/>
          <pc:sldMk cId="958895049" sldId="1833"/>
        </pc:sldMkLst>
        <pc:spChg chg="mod">
          <ac:chgData name="Sarasin, Elise" userId="051ede2b-3008-44c0-bb19-c9bb04b8c5c9" providerId="ADAL" clId="{E61B16C9-0A0A-458C-A49B-F0BAF877B2B4}" dt="2023-05-17T16:35:14.461" v="64" actId="20577"/>
          <ac:spMkLst>
            <pc:docMk/>
            <pc:sldMk cId="958895049" sldId="1833"/>
            <ac:spMk id="2" creationId="{473F9236-1ED6-F42A-64DE-E447954DA36A}"/>
          </ac:spMkLst>
        </pc:spChg>
        <pc:spChg chg="del mod">
          <ac:chgData name="Sarasin, Elise" userId="051ede2b-3008-44c0-bb19-c9bb04b8c5c9" providerId="ADAL" clId="{E61B16C9-0A0A-458C-A49B-F0BAF877B2B4}" dt="2023-05-17T16:36:23.950" v="70" actId="1032"/>
          <ac:spMkLst>
            <pc:docMk/>
            <pc:sldMk cId="958895049" sldId="1833"/>
            <ac:spMk id="3" creationId="{0CC070A1-8066-DECF-2EA3-E91E00B48040}"/>
          </ac:spMkLst>
        </pc:spChg>
        <pc:graphicFrameChg chg="add mod modGraphic">
          <ac:chgData name="Sarasin, Elise" userId="051ede2b-3008-44c0-bb19-c9bb04b8c5c9" providerId="ADAL" clId="{E61B16C9-0A0A-458C-A49B-F0BAF877B2B4}" dt="2023-05-17T16:38:01.345" v="171" actId="1076"/>
          <ac:graphicFrameMkLst>
            <pc:docMk/>
            <pc:sldMk cId="958895049" sldId="1833"/>
            <ac:graphicFrameMk id="5" creationId="{36592CE1-66AA-D04B-E1C4-10115E1DF2E7}"/>
          </ac:graphicFrameMkLst>
        </pc:graphicFrameChg>
        <pc:picChg chg="add mod">
          <ac:chgData name="Sarasin, Elise" userId="051ede2b-3008-44c0-bb19-c9bb04b8c5c9" providerId="ADAL" clId="{E61B16C9-0A0A-458C-A49B-F0BAF877B2B4}" dt="2023-05-17T16:38:04.321" v="173" actId="1076"/>
          <ac:picMkLst>
            <pc:docMk/>
            <pc:sldMk cId="958895049" sldId="1833"/>
            <ac:picMk id="4" creationId="{E9AE2B3C-73BF-F82D-BD11-CBB4F32CD296}"/>
          </ac:picMkLst>
        </pc:picChg>
      </pc:sldChg>
      <pc:sldChg chg="addSp delSp modSp add mod">
        <pc:chgData name="Sarasin, Elise" userId="051ede2b-3008-44c0-bb19-c9bb04b8c5c9" providerId="ADAL" clId="{E61B16C9-0A0A-458C-A49B-F0BAF877B2B4}" dt="2023-05-17T16:41:44.523" v="196" actId="1076"/>
        <pc:sldMkLst>
          <pc:docMk/>
          <pc:sldMk cId="457028796" sldId="1834"/>
        </pc:sldMkLst>
        <pc:spChg chg="mod">
          <ac:chgData name="Sarasin, Elise" userId="051ede2b-3008-44c0-bb19-c9bb04b8c5c9" providerId="ADAL" clId="{E61B16C9-0A0A-458C-A49B-F0BAF877B2B4}" dt="2023-05-17T16:40:22.420" v="181" actId="20577"/>
          <ac:spMkLst>
            <pc:docMk/>
            <pc:sldMk cId="457028796" sldId="1834"/>
            <ac:spMk id="2" creationId="{473F9236-1ED6-F42A-64DE-E447954DA36A}"/>
          </ac:spMkLst>
        </pc:spChg>
        <pc:spChg chg="add del mod">
          <ac:chgData name="Sarasin, Elise" userId="051ede2b-3008-44c0-bb19-c9bb04b8c5c9" providerId="ADAL" clId="{E61B16C9-0A0A-458C-A49B-F0BAF877B2B4}" dt="2023-05-17T16:41:29.696" v="191" actId="478"/>
          <ac:spMkLst>
            <pc:docMk/>
            <pc:sldMk cId="457028796" sldId="1834"/>
            <ac:spMk id="6" creationId="{C7E83595-F883-557D-5060-38EE2AD3879C}"/>
          </ac:spMkLst>
        </pc:spChg>
        <pc:graphicFrameChg chg="del mod">
          <ac:chgData name="Sarasin, Elise" userId="051ede2b-3008-44c0-bb19-c9bb04b8c5c9" providerId="ADAL" clId="{E61B16C9-0A0A-458C-A49B-F0BAF877B2B4}" dt="2023-05-17T16:40:27.021" v="185" actId="478"/>
          <ac:graphicFrameMkLst>
            <pc:docMk/>
            <pc:sldMk cId="457028796" sldId="1834"/>
            <ac:graphicFrameMk id="5" creationId="{36592CE1-66AA-D04B-E1C4-10115E1DF2E7}"/>
          </ac:graphicFrameMkLst>
        </pc:graphicFrameChg>
        <pc:picChg chg="del">
          <ac:chgData name="Sarasin, Elise" userId="051ede2b-3008-44c0-bb19-c9bb04b8c5c9" providerId="ADAL" clId="{E61B16C9-0A0A-458C-A49B-F0BAF877B2B4}" dt="2023-05-17T16:40:24.607" v="183" actId="478"/>
          <ac:picMkLst>
            <pc:docMk/>
            <pc:sldMk cId="457028796" sldId="1834"/>
            <ac:picMk id="4" creationId="{E9AE2B3C-73BF-F82D-BD11-CBB4F32CD296}"/>
          </ac:picMkLst>
        </pc:picChg>
        <pc:picChg chg="add mod">
          <ac:chgData name="Sarasin, Elise" userId="051ede2b-3008-44c0-bb19-c9bb04b8c5c9" providerId="ADAL" clId="{E61B16C9-0A0A-458C-A49B-F0BAF877B2B4}" dt="2023-05-17T16:41:44.523" v="196" actId="1076"/>
          <ac:picMkLst>
            <pc:docMk/>
            <pc:sldMk cId="457028796" sldId="1834"/>
            <ac:picMk id="7" creationId="{B602802F-C5C0-0FD4-52B3-684AB217593C}"/>
          </ac:picMkLst>
        </pc:picChg>
      </pc:sldChg>
      <pc:sldChg chg="modSp add del mod">
        <pc:chgData name="Sarasin, Elise" userId="051ede2b-3008-44c0-bb19-c9bb04b8c5c9" providerId="ADAL" clId="{E61B16C9-0A0A-458C-A49B-F0BAF877B2B4}" dt="2023-05-19T13:17:51.903" v="895" actId="47"/>
        <pc:sldMkLst>
          <pc:docMk/>
          <pc:sldMk cId="54554556" sldId="1835"/>
        </pc:sldMkLst>
        <pc:spChg chg="mod">
          <ac:chgData name="Sarasin, Elise" userId="051ede2b-3008-44c0-bb19-c9bb04b8c5c9" providerId="ADAL" clId="{E61B16C9-0A0A-458C-A49B-F0BAF877B2B4}" dt="2023-05-17T17:08:10.126" v="674" actId="20577"/>
          <ac:spMkLst>
            <pc:docMk/>
            <pc:sldMk cId="54554556" sldId="1835"/>
            <ac:spMk id="2" creationId="{200C2B76-5A47-883B-7820-48D34ACF4D91}"/>
          </ac:spMkLst>
        </pc:spChg>
        <pc:spChg chg="mod">
          <ac:chgData name="Sarasin, Elise" userId="051ede2b-3008-44c0-bb19-c9bb04b8c5c9" providerId="ADAL" clId="{E61B16C9-0A0A-458C-A49B-F0BAF877B2B4}" dt="2023-05-17T17:08:20.851" v="696" actId="20577"/>
          <ac:spMkLst>
            <pc:docMk/>
            <pc:sldMk cId="54554556" sldId="1835"/>
            <ac:spMk id="4" creationId="{53C0B1FF-107C-2509-7962-E4BD4E454A93}"/>
          </ac:spMkLst>
        </pc:spChg>
      </pc:sldChg>
      <pc:sldChg chg="addSp delSp modSp add mod modAnim modNotesTx">
        <pc:chgData name="Sarasin, Elise" userId="051ede2b-3008-44c0-bb19-c9bb04b8c5c9" providerId="ADAL" clId="{E61B16C9-0A0A-458C-A49B-F0BAF877B2B4}" dt="2023-05-19T14:29:34.287" v="2292" actId="1076"/>
        <pc:sldMkLst>
          <pc:docMk/>
          <pc:sldMk cId="183117453" sldId="1836"/>
        </pc:sldMkLst>
        <pc:spChg chg="mod">
          <ac:chgData name="Sarasin, Elise" userId="051ede2b-3008-44c0-bb19-c9bb04b8c5c9" providerId="ADAL" clId="{E61B16C9-0A0A-458C-A49B-F0BAF877B2B4}" dt="2023-05-19T14:18:17.740" v="2105" actId="6549"/>
          <ac:spMkLst>
            <pc:docMk/>
            <pc:sldMk cId="183117453" sldId="1836"/>
            <ac:spMk id="2" creationId="{200C2B76-5A47-883B-7820-48D34ACF4D91}"/>
          </ac:spMkLst>
        </pc:spChg>
        <pc:spChg chg="del">
          <ac:chgData name="Sarasin, Elise" userId="051ede2b-3008-44c0-bb19-c9bb04b8c5c9" providerId="ADAL" clId="{E61B16C9-0A0A-458C-A49B-F0BAF877B2B4}" dt="2023-05-19T14:16:18.779" v="2083" actId="478"/>
          <ac:spMkLst>
            <pc:docMk/>
            <pc:sldMk cId="183117453" sldId="1836"/>
            <ac:spMk id="3" creationId="{2FC61FD1-EAB0-FE95-C49A-853C99A92C59}"/>
          </ac:spMkLst>
        </pc:spChg>
        <pc:spChg chg="del mod">
          <ac:chgData name="Sarasin, Elise" userId="051ede2b-3008-44c0-bb19-c9bb04b8c5c9" providerId="ADAL" clId="{E61B16C9-0A0A-458C-A49B-F0BAF877B2B4}" dt="2023-05-19T14:16:17.478" v="2082" actId="478"/>
          <ac:spMkLst>
            <pc:docMk/>
            <pc:sldMk cId="183117453" sldId="1836"/>
            <ac:spMk id="4" creationId="{53C0B1FF-107C-2509-7962-E4BD4E454A93}"/>
          </ac:spMkLst>
        </pc:spChg>
        <pc:spChg chg="add mod ord">
          <ac:chgData name="Sarasin, Elise" userId="051ede2b-3008-44c0-bb19-c9bb04b8c5c9" providerId="ADAL" clId="{E61B16C9-0A0A-458C-A49B-F0BAF877B2B4}" dt="2023-05-19T14:27:59.297" v="2276" actId="167"/>
          <ac:spMkLst>
            <pc:docMk/>
            <pc:sldMk cId="183117453" sldId="1836"/>
            <ac:spMk id="6" creationId="{76DDDA46-5AA4-F39A-C857-DD717470F45F}"/>
          </ac:spMkLst>
        </pc:spChg>
        <pc:grpChg chg="add mod">
          <ac:chgData name="Sarasin, Elise" userId="051ede2b-3008-44c0-bb19-c9bb04b8c5c9" providerId="ADAL" clId="{E61B16C9-0A0A-458C-A49B-F0BAF877B2B4}" dt="2023-05-19T14:28:58.716" v="2288" actId="164"/>
          <ac:grpSpMkLst>
            <pc:docMk/>
            <pc:sldMk cId="183117453" sldId="1836"/>
            <ac:grpSpMk id="18" creationId="{2B771762-A8F0-0244-FC49-6FD6241D5374}"/>
          </ac:grpSpMkLst>
        </pc:grpChg>
        <pc:graphicFrameChg chg="add mod ord modGraphic">
          <ac:chgData name="Sarasin, Elise" userId="051ede2b-3008-44c0-bb19-c9bb04b8c5c9" providerId="ADAL" clId="{E61B16C9-0A0A-458C-A49B-F0BAF877B2B4}" dt="2023-05-19T14:28:58.716" v="2288" actId="164"/>
          <ac:graphicFrameMkLst>
            <pc:docMk/>
            <pc:sldMk cId="183117453" sldId="1836"/>
            <ac:graphicFrameMk id="17" creationId="{5D1607B2-FE64-F756-3D68-CBFBBEF5CA8D}"/>
          </ac:graphicFrameMkLst>
        </pc:graphicFrameChg>
        <pc:picChg chg="add mod ord">
          <ac:chgData name="Sarasin, Elise" userId="051ede2b-3008-44c0-bb19-c9bb04b8c5c9" providerId="ADAL" clId="{E61B16C9-0A0A-458C-A49B-F0BAF877B2B4}" dt="2023-05-19T14:27:59.297" v="2276" actId="167"/>
          <ac:picMkLst>
            <pc:docMk/>
            <pc:sldMk cId="183117453" sldId="1836"/>
            <ac:picMk id="5" creationId="{5700A9DA-9CA4-F898-0837-6941ACF52D48}"/>
          </ac:picMkLst>
        </pc:picChg>
        <pc:picChg chg="add del mod ord">
          <ac:chgData name="Sarasin, Elise" userId="051ede2b-3008-44c0-bb19-c9bb04b8c5c9" providerId="ADAL" clId="{E61B16C9-0A0A-458C-A49B-F0BAF877B2B4}" dt="2023-05-19T14:22:23.627" v="2158" actId="478"/>
          <ac:picMkLst>
            <pc:docMk/>
            <pc:sldMk cId="183117453" sldId="1836"/>
            <ac:picMk id="8" creationId="{CFA7527F-0F12-6F71-07EE-29105A538C54}"/>
          </ac:picMkLst>
        </pc:picChg>
        <pc:picChg chg="add mod ord">
          <ac:chgData name="Sarasin, Elise" userId="051ede2b-3008-44c0-bb19-c9bb04b8c5c9" providerId="ADAL" clId="{E61B16C9-0A0A-458C-A49B-F0BAF877B2B4}" dt="2023-05-19T14:27:59.297" v="2276" actId="167"/>
          <ac:picMkLst>
            <pc:docMk/>
            <pc:sldMk cId="183117453" sldId="1836"/>
            <ac:picMk id="10" creationId="{3EDC426F-FB16-5C54-E5B8-E1913C2AFFD8}"/>
          </ac:picMkLst>
        </pc:picChg>
        <pc:picChg chg="add mod">
          <ac:chgData name="Sarasin, Elise" userId="051ede2b-3008-44c0-bb19-c9bb04b8c5c9" providerId="ADAL" clId="{E61B16C9-0A0A-458C-A49B-F0BAF877B2B4}" dt="2023-05-19T14:29:34.287" v="2292" actId="1076"/>
          <ac:picMkLst>
            <pc:docMk/>
            <pc:sldMk cId="183117453" sldId="1836"/>
            <ac:picMk id="12" creationId="{809FFFB1-1CA9-79EF-1F91-C165B1039588}"/>
          </ac:picMkLst>
        </pc:picChg>
        <pc:picChg chg="add mod">
          <ac:chgData name="Sarasin, Elise" userId="051ede2b-3008-44c0-bb19-c9bb04b8c5c9" providerId="ADAL" clId="{E61B16C9-0A0A-458C-A49B-F0BAF877B2B4}" dt="2023-05-19T14:28:58.716" v="2288" actId="164"/>
          <ac:picMkLst>
            <pc:docMk/>
            <pc:sldMk cId="183117453" sldId="1836"/>
            <ac:picMk id="14" creationId="{B8237AF6-3B19-A372-C1AF-9399188E7194}"/>
          </ac:picMkLst>
        </pc:picChg>
        <pc:picChg chg="add mod">
          <ac:chgData name="Sarasin, Elise" userId="051ede2b-3008-44c0-bb19-c9bb04b8c5c9" providerId="ADAL" clId="{E61B16C9-0A0A-458C-A49B-F0BAF877B2B4}" dt="2023-05-19T14:28:58.716" v="2288" actId="164"/>
          <ac:picMkLst>
            <pc:docMk/>
            <pc:sldMk cId="183117453" sldId="1836"/>
            <ac:picMk id="16" creationId="{55D46AA1-43FD-513E-36F6-8DCB4E386321}"/>
          </ac:picMkLst>
        </pc:picChg>
      </pc:sldChg>
      <pc:sldChg chg="addSp modSp new mod modClrScheme chgLayout modNotesTx">
        <pc:chgData name="Sarasin, Elise" userId="051ede2b-3008-44c0-bb19-c9bb04b8c5c9" providerId="ADAL" clId="{E61B16C9-0A0A-458C-A49B-F0BAF877B2B4}" dt="2023-05-19T16:02:29.492" v="4865" actId="20577"/>
        <pc:sldMkLst>
          <pc:docMk/>
          <pc:sldMk cId="283426139" sldId="1837"/>
        </pc:sldMkLst>
        <pc:spChg chg="add mod">
          <ac:chgData name="Sarasin, Elise" userId="051ede2b-3008-44c0-bb19-c9bb04b8c5c9" providerId="ADAL" clId="{E61B16C9-0A0A-458C-A49B-F0BAF877B2B4}" dt="2023-05-19T15:50:08.027" v="2890" actId="20577"/>
          <ac:spMkLst>
            <pc:docMk/>
            <pc:sldMk cId="283426139" sldId="1837"/>
            <ac:spMk id="2" creationId="{EE63EBC1-DC0A-D805-3A72-5E9C579955E6}"/>
          </ac:spMkLst>
        </pc:spChg>
      </pc:sldChg>
    </pc:docChg>
  </pc:docChgLst>
  <pc:docChgLst>
    <pc:chgData name="Sarasin, Elise" userId="051ede2b-3008-44c0-bb19-c9bb04b8c5c9" providerId="ADAL" clId="{611F8BE7-FEC0-49FB-9FC3-AB017619E6AF}"/>
    <pc:docChg chg="undo custSel addSld delSld modSld sldOrd modSection">
      <pc:chgData name="Sarasin, Elise" userId="051ede2b-3008-44c0-bb19-c9bb04b8c5c9" providerId="ADAL" clId="{611F8BE7-FEC0-49FB-9FC3-AB017619E6AF}" dt="2023-05-04T19:05:54.947" v="2763" actId="1076"/>
      <pc:docMkLst>
        <pc:docMk/>
      </pc:docMkLst>
      <pc:sldChg chg="del">
        <pc:chgData name="Sarasin, Elise" userId="051ede2b-3008-44c0-bb19-c9bb04b8c5c9" providerId="ADAL" clId="{611F8BE7-FEC0-49FB-9FC3-AB017619E6AF}" dt="2023-04-14T21:03:58.067" v="1637" actId="47"/>
        <pc:sldMkLst>
          <pc:docMk/>
          <pc:sldMk cId="3988406604" sldId="260"/>
        </pc:sldMkLst>
      </pc:sldChg>
      <pc:sldChg chg="modSp mod">
        <pc:chgData name="Sarasin, Elise" userId="051ede2b-3008-44c0-bb19-c9bb04b8c5c9" providerId="ADAL" clId="{611F8BE7-FEC0-49FB-9FC3-AB017619E6AF}" dt="2023-04-28T20:33:04.769" v="2453" actId="20577"/>
        <pc:sldMkLst>
          <pc:docMk/>
          <pc:sldMk cId="3929194274" sldId="334"/>
        </pc:sldMkLst>
        <pc:spChg chg="mod">
          <ac:chgData name="Sarasin, Elise" userId="051ede2b-3008-44c0-bb19-c9bb04b8c5c9" providerId="ADAL" clId="{611F8BE7-FEC0-49FB-9FC3-AB017619E6AF}" dt="2023-04-28T20:33:04.769" v="2453" actId="20577"/>
          <ac:spMkLst>
            <pc:docMk/>
            <pc:sldMk cId="3929194274" sldId="334"/>
            <ac:spMk id="6" creationId="{F982920F-E949-8AF1-96F9-EB8BC17D7288}"/>
          </ac:spMkLst>
        </pc:spChg>
      </pc:sldChg>
      <pc:sldChg chg="addSp delSp modSp mod">
        <pc:chgData name="Sarasin, Elise" userId="051ede2b-3008-44c0-bb19-c9bb04b8c5c9" providerId="ADAL" clId="{611F8BE7-FEC0-49FB-9FC3-AB017619E6AF}" dt="2023-04-28T19:03:33.145" v="2437" actId="27107"/>
        <pc:sldMkLst>
          <pc:docMk/>
          <pc:sldMk cId="707342084" sldId="335"/>
        </pc:sldMkLst>
        <pc:spChg chg="mod">
          <ac:chgData name="Sarasin, Elise" userId="051ede2b-3008-44c0-bb19-c9bb04b8c5c9" providerId="ADAL" clId="{611F8BE7-FEC0-49FB-9FC3-AB017619E6AF}" dt="2023-04-28T19:03:33.145" v="2437" actId="27107"/>
          <ac:spMkLst>
            <pc:docMk/>
            <pc:sldMk cId="707342084" sldId="335"/>
            <ac:spMk id="3" creationId="{9DC641B4-A69A-4435-8372-61C4912866FD}"/>
          </ac:spMkLst>
        </pc:spChg>
        <pc:spChg chg="add del mod">
          <ac:chgData name="Sarasin, Elise" userId="051ede2b-3008-44c0-bb19-c9bb04b8c5c9" providerId="ADAL" clId="{611F8BE7-FEC0-49FB-9FC3-AB017619E6AF}" dt="2023-04-28T18:17:45.868" v="1970" actId="478"/>
          <ac:spMkLst>
            <pc:docMk/>
            <pc:sldMk cId="707342084" sldId="335"/>
            <ac:spMk id="4" creationId="{1F843981-F3A5-EC66-B086-5F3BAFBC70BA}"/>
          </ac:spMkLst>
        </pc:spChg>
      </pc:sldChg>
      <pc:sldChg chg="del">
        <pc:chgData name="Sarasin, Elise" userId="051ede2b-3008-44c0-bb19-c9bb04b8c5c9" providerId="ADAL" clId="{611F8BE7-FEC0-49FB-9FC3-AB017619E6AF}" dt="2023-04-14T20:56:21.398" v="895" actId="47"/>
        <pc:sldMkLst>
          <pc:docMk/>
          <pc:sldMk cId="2388306926" sldId="836"/>
        </pc:sldMkLst>
      </pc:sldChg>
      <pc:sldChg chg="addSp delSp modSp mod">
        <pc:chgData name="Sarasin, Elise" userId="051ede2b-3008-44c0-bb19-c9bb04b8c5c9" providerId="ADAL" clId="{611F8BE7-FEC0-49FB-9FC3-AB017619E6AF}" dt="2023-04-28T18:16:46.551" v="1953" actId="1076"/>
        <pc:sldMkLst>
          <pc:docMk/>
          <pc:sldMk cId="2937838435" sldId="1316"/>
        </pc:sldMkLst>
        <pc:spChg chg="mod">
          <ac:chgData name="Sarasin, Elise" userId="051ede2b-3008-44c0-bb19-c9bb04b8c5c9" providerId="ADAL" clId="{611F8BE7-FEC0-49FB-9FC3-AB017619E6AF}" dt="2023-04-28T18:16:05.929" v="1934" actId="14100"/>
          <ac:spMkLst>
            <pc:docMk/>
            <pc:sldMk cId="2937838435" sldId="1316"/>
            <ac:spMk id="3" creationId="{403B2AD3-3EC6-7D78-314D-F6747FF77BE1}"/>
          </ac:spMkLst>
        </pc:spChg>
        <pc:spChg chg="add del">
          <ac:chgData name="Sarasin, Elise" userId="051ede2b-3008-44c0-bb19-c9bb04b8c5c9" providerId="ADAL" clId="{611F8BE7-FEC0-49FB-9FC3-AB017619E6AF}" dt="2023-04-28T18:16:09.625" v="1936" actId="478"/>
          <ac:spMkLst>
            <pc:docMk/>
            <pc:sldMk cId="2937838435" sldId="1316"/>
            <ac:spMk id="6" creationId="{71856A30-B4B6-51A0-2528-2A0329D7FB5E}"/>
          </ac:spMkLst>
        </pc:spChg>
        <pc:spChg chg="add del mod">
          <ac:chgData name="Sarasin, Elise" userId="051ede2b-3008-44c0-bb19-c9bb04b8c5c9" providerId="ADAL" clId="{611F8BE7-FEC0-49FB-9FC3-AB017619E6AF}" dt="2023-04-28T18:16:20.203" v="1942" actId="478"/>
          <ac:spMkLst>
            <pc:docMk/>
            <pc:sldMk cId="2937838435" sldId="1316"/>
            <ac:spMk id="7" creationId="{ED1B68B9-92F9-AC34-28BD-D851AE549213}"/>
          </ac:spMkLst>
        </pc:spChg>
        <pc:spChg chg="del">
          <ac:chgData name="Sarasin, Elise" userId="051ede2b-3008-44c0-bb19-c9bb04b8c5c9" providerId="ADAL" clId="{611F8BE7-FEC0-49FB-9FC3-AB017619E6AF}" dt="2023-04-28T18:14:41.671" v="1835" actId="478"/>
          <ac:spMkLst>
            <pc:docMk/>
            <pc:sldMk cId="2937838435" sldId="1316"/>
            <ac:spMk id="9" creationId="{CB19532F-2353-7587-0E68-B96DFA5D1C6E}"/>
          </ac:spMkLst>
        </pc:spChg>
        <pc:spChg chg="add mod">
          <ac:chgData name="Sarasin, Elise" userId="051ede2b-3008-44c0-bb19-c9bb04b8c5c9" providerId="ADAL" clId="{611F8BE7-FEC0-49FB-9FC3-AB017619E6AF}" dt="2023-04-28T18:16:46.551" v="1953" actId="1076"/>
          <ac:spMkLst>
            <pc:docMk/>
            <pc:sldMk cId="2937838435" sldId="1316"/>
            <ac:spMk id="10" creationId="{DA0B61DE-FC4C-4159-7C3E-5D2534FD5FEA}"/>
          </ac:spMkLst>
        </pc:spChg>
        <pc:picChg chg="mod">
          <ac:chgData name="Sarasin, Elise" userId="051ede2b-3008-44c0-bb19-c9bb04b8c5c9" providerId="ADAL" clId="{611F8BE7-FEC0-49FB-9FC3-AB017619E6AF}" dt="2023-04-28T18:16:44.639" v="1952" actId="1076"/>
          <ac:picMkLst>
            <pc:docMk/>
            <pc:sldMk cId="2937838435" sldId="1316"/>
            <ac:picMk id="4" creationId="{80B5ECEE-1C9F-E992-4E3C-F93E6218893C}"/>
          </ac:picMkLst>
        </pc:picChg>
        <pc:picChg chg="mod">
          <ac:chgData name="Sarasin, Elise" userId="051ede2b-3008-44c0-bb19-c9bb04b8c5c9" providerId="ADAL" clId="{611F8BE7-FEC0-49FB-9FC3-AB017619E6AF}" dt="2023-04-28T18:16:40.059" v="1951" actId="1076"/>
          <ac:picMkLst>
            <pc:docMk/>
            <pc:sldMk cId="2937838435" sldId="1316"/>
            <ac:picMk id="5" creationId="{4FF43584-C6A0-8B00-B4BB-D3110B71B770}"/>
          </ac:picMkLst>
        </pc:picChg>
      </pc:sldChg>
      <pc:sldChg chg="modSp mod modNotesTx">
        <pc:chgData name="Sarasin, Elise" userId="051ede2b-3008-44c0-bb19-c9bb04b8c5c9" providerId="ADAL" clId="{611F8BE7-FEC0-49FB-9FC3-AB017619E6AF}" dt="2023-04-14T20:39:27.452" v="13" actId="1076"/>
        <pc:sldMkLst>
          <pc:docMk/>
          <pc:sldMk cId="3874404592" sldId="1612"/>
        </pc:sldMkLst>
        <pc:spChg chg="mod">
          <ac:chgData name="Sarasin, Elise" userId="051ede2b-3008-44c0-bb19-c9bb04b8c5c9" providerId="ADAL" clId="{611F8BE7-FEC0-49FB-9FC3-AB017619E6AF}" dt="2023-04-14T20:39:21.520" v="12" actId="404"/>
          <ac:spMkLst>
            <pc:docMk/>
            <pc:sldMk cId="3874404592" sldId="1612"/>
            <ac:spMk id="6" creationId="{C8A11032-D1B0-3725-5371-BCDEDE2A1AA3}"/>
          </ac:spMkLst>
        </pc:spChg>
        <pc:graphicFrameChg chg="mod">
          <ac:chgData name="Sarasin, Elise" userId="051ede2b-3008-44c0-bb19-c9bb04b8c5c9" providerId="ADAL" clId="{611F8BE7-FEC0-49FB-9FC3-AB017619E6AF}" dt="2023-04-14T20:39:27.452" v="13" actId="1076"/>
          <ac:graphicFrameMkLst>
            <pc:docMk/>
            <pc:sldMk cId="3874404592" sldId="1612"/>
            <ac:graphicFrameMk id="5" creationId="{00000000-0000-0000-0000-000000000000}"/>
          </ac:graphicFrameMkLst>
        </pc:graphicFrameChg>
      </pc:sldChg>
      <pc:sldChg chg="addSp modSp mod">
        <pc:chgData name="Sarasin, Elise" userId="051ede2b-3008-44c0-bb19-c9bb04b8c5c9" providerId="ADAL" clId="{611F8BE7-FEC0-49FB-9FC3-AB017619E6AF}" dt="2023-04-28T20:35:48.326" v="2565" actId="1076"/>
        <pc:sldMkLst>
          <pc:docMk/>
          <pc:sldMk cId="223728733" sldId="1613"/>
        </pc:sldMkLst>
        <pc:spChg chg="add mod">
          <ac:chgData name="Sarasin, Elise" userId="051ede2b-3008-44c0-bb19-c9bb04b8c5c9" providerId="ADAL" clId="{611F8BE7-FEC0-49FB-9FC3-AB017619E6AF}" dt="2023-04-28T20:35:48.326" v="2565" actId="1076"/>
          <ac:spMkLst>
            <pc:docMk/>
            <pc:sldMk cId="223728733" sldId="1613"/>
            <ac:spMk id="3" creationId="{763AED68-9C3C-13AF-6A24-80365F7A2005}"/>
          </ac:spMkLst>
        </pc:spChg>
      </pc:sldChg>
      <pc:sldChg chg="addSp delSp modSp mod">
        <pc:chgData name="Sarasin, Elise" userId="051ede2b-3008-44c0-bb19-c9bb04b8c5c9" providerId="ADAL" clId="{611F8BE7-FEC0-49FB-9FC3-AB017619E6AF}" dt="2023-04-28T18:24:47.717" v="2088" actId="1076"/>
        <pc:sldMkLst>
          <pc:docMk/>
          <pc:sldMk cId="450880622" sldId="1656"/>
        </pc:sldMkLst>
        <pc:spChg chg="del">
          <ac:chgData name="Sarasin, Elise" userId="051ede2b-3008-44c0-bb19-c9bb04b8c5c9" providerId="ADAL" clId="{611F8BE7-FEC0-49FB-9FC3-AB017619E6AF}" dt="2023-04-28T18:18:05.456" v="1971" actId="478"/>
          <ac:spMkLst>
            <pc:docMk/>
            <pc:sldMk cId="450880622" sldId="1656"/>
            <ac:spMk id="3" creationId="{29BE6225-6853-E7AB-C755-A938BD6284CE}"/>
          </ac:spMkLst>
        </pc:spChg>
        <pc:spChg chg="mod">
          <ac:chgData name="Sarasin, Elise" userId="051ede2b-3008-44c0-bb19-c9bb04b8c5c9" providerId="ADAL" clId="{611F8BE7-FEC0-49FB-9FC3-AB017619E6AF}" dt="2023-04-28T18:24:47.717" v="2088" actId="1076"/>
          <ac:spMkLst>
            <pc:docMk/>
            <pc:sldMk cId="450880622" sldId="1656"/>
            <ac:spMk id="7" creationId="{11924B91-7965-4A44-9D61-7C7524088403}"/>
          </ac:spMkLst>
        </pc:spChg>
        <pc:spChg chg="add mod ord">
          <ac:chgData name="Sarasin, Elise" userId="051ede2b-3008-44c0-bb19-c9bb04b8c5c9" providerId="ADAL" clId="{611F8BE7-FEC0-49FB-9FC3-AB017619E6AF}" dt="2023-04-28T18:24:36.579" v="2082" actId="20577"/>
          <ac:spMkLst>
            <pc:docMk/>
            <pc:sldMk cId="450880622" sldId="1656"/>
            <ac:spMk id="9" creationId="{CD00DF4F-4448-A3E0-AEF7-A4B2EAE39414}"/>
          </ac:spMkLst>
        </pc:spChg>
        <pc:spChg chg="add mod">
          <ac:chgData name="Sarasin, Elise" userId="051ede2b-3008-44c0-bb19-c9bb04b8c5c9" providerId="ADAL" clId="{611F8BE7-FEC0-49FB-9FC3-AB017619E6AF}" dt="2023-04-28T18:24:25.769" v="2078" actId="1076"/>
          <ac:spMkLst>
            <pc:docMk/>
            <pc:sldMk cId="450880622" sldId="1656"/>
            <ac:spMk id="15" creationId="{448F70BA-73E6-18DC-18C7-86D7777096AE}"/>
          </ac:spMkLst>
        </pc:spChg>
        <pc:spChg chg="add mod">
          <ac:chgData name="Sarasin, Elise" userId="051ede2b-3008-44c0-bb19-c9bb04b8c5c9" providerId="ADAL" clId="{611F8BE7-FEC0-49FB-9FC3-AB017619E6AF}" dt="2023-04-28T18:24:45.665" v="2087" actId="1076"/>
          <ac:spMkLst>
            <pc:docMk/>
            <pc:sldMk cId="450880622" sldId="1656"/>
            <ac:spMk id="16" creationId="{2EAC47DF-598F-ACED-3190-B3539FA8C235}"/>
          </ac:spMkLst>
        </pc:spChg>
        <pc:spChg chg="add mod">
          <ac:chgData name="Sarasin, Elise" userId="051ede2b-3008-44c0-bb19-c9bb04b8c5c9" providerId="ADAL" clId="{611F8BE7-FEC0-49FB-9FC3-AB017619E6AF}" dt="2023-04-28T18:24:28.523" v="2079" actId="1076"/>
          <ac:spMkLst>
            <pc:docMk/>
            <pc:sldMk cId="450880622" sldId="1656"/>
            <ac:spMk id="17" creationId="{C53A3456-EAEB-9C3A-F5B8-DE3110B34C9B}"/>
          </ac:spMkLst>
        </pc:spChg>
        <pc:picChg chg="mod">
          <ac:chgData name="Sarasin, Elise" userId="051ede2b-3008-44c0-bb19-c9bb04b8c5c9" providerId="ADAL" clId="{611F8BE7-FEC0-49FB-9FC3-AB017619E6AF}" dt="2023-04-28T18:24:42.214" v="2085" actId="1076"/>
          <ac:picMkLst>
            <pc:docMk/>
            <pc:sldMk cId="450880622" sldId="1656"/>
            <ac:picMk id="4" creationId="{113DA6AC-93DF-E967-9B70-822EF71D713A}"/>
          </ac:picMkLst>
        </pc:picChg>
        <pc:picChg chg="mod">
          <ac:chgData name="Sarasin, Elise" userId="051ede2b-3008-44c0-bb19-c9bb04b8c5c9" providerId="ADAL" clId="{611F8BE7-FEC0-49FB-9FC3-AB017619E6AF}" dt="2023-04-28T18:24:43.923" v="2086" actId="1076"/>
          <ac:picMkLst>
            <pc:docMk/>
            <pc:sldMk cId="450880622" sldId="1656"/>
            <ac:picMk id="6" creationId="{A0961DBF-134A-481A-B3BC-8668DCAB1B3B}"/>
          </ac:picMkLst>
        </pc:picChg>
        <pc:picChg chg="add del mod">
          <ac:chgData name="Sarasin, Elise" userId="051ede2b-3008-44c0-bb19-c9bb04b8c5c9" providerId="ADAL" clId="{611F8BE7-FEC0-49FB-9FC3-AB017619E6AF}" dt="2023-04-28T18:24:16.040" v="2074" actId="478"/>
          <ac:picMkLst>
            <pc:docMk/>
            <pc:sldMk cId="450880622" sldId="1656"/>
            <ac:picMk id="8" creationId="{A2867C59-13A3-C9BC-8F33-26F89441FAB9}"/>
          </ac:picMkLst>
        </pc:picChg>
        <pc:picChg chg="add mod">
          <ac:chgData name="Sarasin, Elise" userId="051ede2b-3008-44c0-bb19-c9bb04b8c5c9" providerId="ADAL" clId="{611F8BE7-FEC0-49FB-9FC3-AB017619E6AF}" dt="2023-04-28T18:24:23.480" v="2077" actId="1076"/>
          <ac:picMkLst>
            <pc:docMk/>
            <pc:sldMk cId="450880622" sldId="1656"/>
            <ac:picMk id="11" creationId="{2ED7A1B9-4A07-94BD-0D59-F6A77F27CED9}"/>
          </ac:picMkLst>
        </pc:picChg>
        <pc:picChg chg="del">
          <ac:chgData name="Sarasin, Elise" userId="051ede2b-3008-44c0-bb19-c9bb04b8c5c9" providerId="ADAL" clId="{611F8BE7-FEC0-49FB-9FC3-AB017619E6AF}" dt="2023-04-28T18:19:43.500" v="1975" actId="478"/>
          <ac:picMkLst>
            <pc:docMk/>
            <pc:sldMk cId="450880622" sldId="1656"/>
            <ac:picMk id="13" creationId="{5F23F054-6989-D757-8564-84AAC9E8B84F}"/>
          </ac:picMkLst>
        </pc:picChg>
        <pc:picChg chg="add mod">
          <ac:chgData name="Sarasin, Elise" userId="051ede2b-3008-44c0-bb19-c9bb04b8c5c9" providerId="ADAL" clId="{611F8BE7-FEC0-49FB-9FC3-AB017619E6AF}" dt="2023-04-28T18:24:29.881" v="2080" actId="1076"/>
          <ac:picMkLst>
            <pc:docMk/>
            <pc:sldMk cId="450880622" sldId="1656"/>
            <ac:picMk id="14" creationId="{FDAF0676-7305-C83D-2A95-364F3DBB7455}"/>
          </ac:picMkLst>
        </pc:picChg>
      </pc:sldChg>
      <pc:sldChg chg="modSp del mod">
        <pc:chgData name="Sarasin, Elise" userId="051ede2b-3008-44c0-bb19-c9bb04b8c5c9" providerId="ADAL" clId="{611F8BE7-FEC0-49FB-9FC3-AB017619E6AF}" dt="2023-04-14T20:43:18.091" v="112" actId="47"/>
        <pc:sldMkLst>
          <pc:docMk/>
          <pc:sldMk cId="3454872503" sldId="1668"/>
        </pc:sldMkLst>
        <pc:picChg chg="mod">
          <ac:chgData name="Sarasin, Elise" userId="051ede2b-3008-44c0-bb19-c9bb04b8c5c9" providerId="ADAL" clId="{611F8BE7-FEC0-49FB-9FC3-AB017619E6AF}" dt="2023-04-14T20:43:16.297" v="111" actId="1076"/>
          <ac:picMkLst>
            <pc:docMk/>
            <pc:sldMk cId="3454872503" sldId="1668"/>
            <ac:picMk id="8" creationId="{FDDD52E9-959B-9C44-C901-D3736B69C447}"/>
          </ac:picMkLst>
        </pc:picChg>
      </pc:sldChg>
      <pc:sldChg chg="modSp mod modNotesTx">
        <pc:chgData name="Sarasin, Elise" userId="051ede2b-3008-44c0-bb19-c9bb04b8c5c9" providerId="ADAL" clId="{611F8BE7-FEC0-49FB-9FC3-AB017619E6AF}" dt="2023-04-14T20:53:33.789" v="670" actId="20577"/>
        <pc:sldMkLst>
          <pc:docMk/>
          <pc:sldMk cId="3665137931" sldId="1669"/>
        </pc:sldMkLst>
        <pc:spChg chg="mod">
          <ac:chgData name="Sarasin, Elise" userId="051ede2b-3008-44c0-bb19-c9bb04b8c5c9" providerId="ADAL" clId="{611F8BE7-FEC0-49FB-9FC3-AB017619E6AF}" dt="2023-04-14T20:53:33.789" v="670" actId="20577"/>
          <ac:spMkLst>
            <pc:docMk/>
            <pc:sldMk cId="3665137931" sldId="1669"/>
            <ac:spMk id="6" creationId="{C8A11032-D1B0-3725-5371-BCDEDE2A1AA3}"/>
          </ac:spMkLst>
        </pc:spChg>
      </pc:sldChg>
      <pc:sldChg chg="addSp delSp modSp mod">
        <pc:chgData name="Sarasin, Elise" userId="051ede2b-3008-44c0-bb19-c9bb04b8c5c9" providerId="ADAL" clId="{611F8BE7-FEC0-49FB-9FC3-AB017619E6AF}" dt="2023-04-28T18:41:02.807" v="2272" actId="1076"/>
        <pc:sldMkLst>
          <pc:docMk/>
          <pc:sldMk cId="3086920303" sldId="1787"/>
        </pc:sldMkLst>
        <pc:spChg chg="mod">
          <ac:chgData name="Sarasin, Elise" userId="051ede2b-3008-44c0-bb19-c9bb04b8c5c9" providerId="ADAL" clId="{611F8BE7-FEC0-49FB-9FC3-AB017619E6AF}" dt="2023-04-28T18:34:00.598" v="2092" actId="404"/>
          <ac:spMkLst>
            <pc:docMk/>
            <pc:sldMk cId="3086920303" sldId="1787"/>
            <ac:spMk id="3" creationId="{F7272EB0-177A-F2D9-3E7F-EE6C42126137}"/>
          </ac:spMkLst>
        </pc:spChg>
        <pc:spChg chg="add del mod">
          <ac:chgData name="Sarasin, Elise" userId="051ede2b-3008-44c0-bb19-c9bb04b8c5c9" providerId="ADAL" clId="{611F8BE7-FEC0-49FB-9FC3-AB017619E6AF}" dt="2023-04-28T18:37:00.986" v="2210" actId="478"/>
          <ac:spMkLst>
            <pc:docMk/>
            <pc:sldMk cId="3086920303" sldId="1787"/>
            <ac:spMk id="4" creationId="{5B668EE9-9093-127E-8E74-A8D3BCC044F7}"/>
          </ac:spMkLst>
        </pc:spChg>
        <pc:spChg chg="add del mod ord">
          <ac:chgData name="Sarasin, Elise" userId="051ede2b-3008-44c0-bb19-c9bb04b8c5c9" providerId="ADAL" clId="{611F8BE7-FEC0-49FB-9FC3-AB017619E6AF}" dt="2023-04-28T18:39:00.006" v="2226" actId="478"/>
          <ac:spMkLst>
            <pc:docMk/>
            <pc:sldMk cId="3086920303" sldId="1787"/>
            <ac:spMk id="7" creationId="{C576D068-B813-8B76-5EF8-0B4A43468C2C}"/>
          </ac:spMkLst>
        </pc:spChg>
        <pc:spChg chg="add mod ord">
          <ac:chgData name="Sarasin, Elise" userId="051ede2b-3008-44c0-bb19-c9bb04b8c5c9" providerId="ADAL" clId="{611F8BE7-FEC0-49FB-9FC3-AB017619E6AF}" dt="2023-04-28T18:41:00.227" v="2271" actId="1076"/>
          <ac:spMkLst>
            <pc:docMk/>
            <pc:sldMk cId="3086920303" sldId="1787"/>
            <ac:spMk id="13" creationId="{006641AE-282A-2171-D61D-E94DB43B299D}"/>
          </ac:spMkLst>
        </pc:spChg>
        <pc:picChg chg="add mod">
          <ac:chgData name="Sarasin, Elise" userId="051ede2b-3008-44c0-bb19-c9bb04b8c5c9" providerId="ADAL" clId="{611F8BE7-FEC0-49FB-9FC3-AB017619E6AF}" dt="2023-04-28T18:41:02.807" v="2272" actId="1076"/>
          <ac:picMkLst>
            <pc:docMk/>
            <pc:sldMk cId="3086920303" sldId="1787"/>
            <ac:picMk id="6" creationId="{B4BAF054-3473-01E8-B0EC-EE98DD831E87}"/>
          </ac:picMkLst>
        </pc:picChg>
        <pc:cxnChg chg="add del mod">
          <ac:chgData name="Sarasin, Elise" userId="051ede2b-3008-44c0-bb19-c9bb04b8c5c9" providerId="ADAL" clId="{611F8BE7-FEC0-49FB-9FC3-AB017619E6AF}" dt="2023-04-28T18:40:56.124" v="2270" actId="478"/>
          <ac:cxnSpMkLst>
            <pc:docMk/>
            <pc:sldMk cId="3086920303" sldId="1787"/>
            <ac:cxnSpMk id="11" creationId="{D9729277-8324-3C14-A266-5F1FE364C668}"/>
          </ac:cxnSpMkLst>
        </pc:cxnChg>
        <pc:cxnChg chg="add del mod">
          <ac:chgData name="Sarasin, Elise" userId="051ede2b-3008-44c0-bb19-c9bb04b8c5c9" providerId="ADAL" clId="{611F8BE7-FEC0-49FB-9FC3-AB017619E6AF}" dt="2023-04-28T18:40:55.061" v="2268" actId="478"/>
          <ac:cxnSpMkLst>
            <pc:docMk/>
            <pc:sldMk cId="3086920303" sldId="1787"/>
            <ac:cxnSpMk id="12" creationId="{DA5B8442-3B5F-0C03-520B-55FC82BE37B1}"/>
          </ac:cxnSpMkLst>
        </pc:cxnChg>
      </pc:sldChg>
      <pc:sldChg chg="modSp mod">
        <pc:chgData name="Sarasin, Elise" userId="051ede2b-3008-44c0-bb19-c9bb04b8c5c9" providerId="ADAL" clId="{611F8BE7-FEC0-49FB-9FC3-AB017619E6AF}" dt="2023-04-28T18:41:34.234" v="2274" actId="1076"/>
        <pc:sldMkLst>
          <pc:docMk/>
          <pc:sldMk cId="1928604565" sldId="1788"/>
        </pc:sldMkLst>
        <pc:picChg chg="mod">
          <ac:chgData name="Sarasin, Elise" userId="051ede2b-3008-44c0-bb19-c9bb04b8c5c9" providerId="ADAL" clId="{611F8BE7-FEC0-49FB-9FC3-AB017619E6AF}" dt="2023-04-28T18:41:34.234" v="2274" actId="1076"/>
          <ac:picMkLst>
            <pc:docMk/>
            <pc:sldMk cId="1928604565" sldId="1788"/>
            <ac:picMk id="3" creationId="{FC7B5FC4-0701-CA79-E0A9-E611D35308A6}"/>
          </ac:picMkLst>
        </pc:picChg>
      </pc:sldChg>
      <pc:sldChg chg="addSp modSp mod">
        <pc:chgData name="Sarasin, Elise" userId="051ede2b-3008-44c0-bb19-c9bb04b8c5c9" providerId="ADAL" clId="{611F8BE7-FEC0-49FB-9FC3-AB017619E6AF}" dt="2023-04-14T20:54:38.125" v="803" actId="14100"/>
        <pc:sldMkLst>
          <pc:docMk/>
          <pc:sldMk cId="562098521" sldId="1790"/>
        </pc:sldMkLst>
        <pc:spChg chg="add mod">
          <ac:chgData name="Sarasin, Elise" userId="051ede2b-3008-44c0-bb19-c9bb04b8c5c9" providerId="ADAL" clId="{611F8BE7-FEC0-49FB-9FC3-AB017619E6AF}" dt="2023-04-14T20:52:26.763" v="656" actId="1076"/>
          <ac:spMkLst>
            <pc:docMk/>
            <pc:sldMk cId="562098521" sldId="1790"/>
            <ac:spMk id="3" creationId="{D9BED962-B180-A41D-EF3B-6BD1B47F250D}"/>
          </ac:spMkLst>
        </pc:spChg>
        <pc:spChg chg="add mod">
          <ac:chgData name="Sarasin, Elise" userId="051ede2b-3008-44c0-bb19-c9bb04b8c5c9" providerId="ADAL" clId="{611F8BE7-FEC0-49FB-9FC3-AB017619E6AF}" dt="2023-04-14T20:54:38.125" v="803" actId="14100"/>
          <ac:spMkLst>
            <pc:docMk/>
            <pc:sldMk cId="562098521" sldId="1790"/>
            <ac:spMk id="15" creationId="{6C572912-6EAE-F2BA-6084-5C82E48D45BE}"/>
          </ac:spMkLst>
        </pc:spChg>
      </pc:sldChg>
      <pc:sldChg chg="del">
        <pc:chgData name="Sarasin, Elise" userId="051ede2b-3008-44c0-bb19-c9bb04b8c5c9" providerId="ADAL" clId="{611F8BE7-FEC0-49FB-9FC3-AB017619E6AF}" dt="2023-04-14T21:03:59.093" v="1638" actId="47"/>
        <pc:sldMkLst>
          <pc:docMk/>
          <pc:sldMk cId="1863155929" sldId="1792"/>
        </pc:sldMkLst>
      </pc:sldChg>
      <pc:sldChg chg="del">
        <pc:chgData name="Sarasin, Elise" userId="051ede2b-3008-44c0-bb19-c9bb04b8c5c9" providerId="ADAL" clId="{611F8BE7-FEC0-49FB-9FC3-AB017619E6AF}" dt="2023-04-14T20:56:23.812" v="896" actId="47"/>
        <pc:sldMkLst>
          <pc:docMk/>
          <pc:sldMk cId="1879654641" sldId="1806"/>
        </pc:sldMkLst>
      </pc:sldChg>
      <pc:sldChg chg="addSp delSp modSp mod">
        <pc:chgData name="Sarasin, Elise" userId="051ede2b-3008-44c0-bb19-c9bb04b8c5c9" providerId="ADAL" clId="{611F8BE7-FEC0-49FB-9FC3-AB017619E6AF}" dt="2023-04-28T18:55:57.074" v="2435" actId="1076"/>
        <pc:sldMkLst>
          <pc:docMk/>
          <pc:sldMk cId="334657" sldId="1812"/>
        </pc:sldMkLst>
        <pc:spChg chg="mod">
          <ac:chgData name="Sarasin, Elise" userId="051ede2b-3008-44c0-bb19-c9bb04b8c5c9" providerId="ADAL" clId="{611F8BE7-FEC0-49FB-9FC3-AB017619E6AF}" dt="2023-04-28T18:54:24.957" v="2418" actId="14100"/>
          <ac:spMkLst>
            <pc:docMk/>
            <pc:sldMk cId="334657" sldId="1812"/>
            <ac:spMk id="3" creationId="{81F000E5-C9A4-62A3-DBB2-636C08D7BF76}"/>
          </ac:spMkLst>
        </pc:spChg>
        <pc:spChg chg="del mod">
          <ac:chgData name="Sarasin, Elise" userId="051ede2b-3008-44c0-bb19-c9bb04b8c5c9" providerId="ADAL" clId="{611F8BE7-FEC0-49FB-9FC3-AB017619E6AF}" dt="2023-04-28T18:54:32.407" v="2423" actId="478"/>
          <ac:spMkLst>
            <pc:docMk/>
            <pc:sldMk cId="334657" sldId="1812"/>
            <ac:spMk id="6" creationId="{03D31BE6-5545-B5A6-CE99-D5EE5F03E133}"/>
          </ac:spMkLst>
        </pc:spChg>
        <pc:spChg chg="add mod">
          <ac:chgData name="Sarasin, Elise" userId="051ede2b-3008-44c0-bb19-c9bb04b8c5c9" providerId="ADAL" clId="{611F8BE7-FEC0-49FB-9FC3-AB017619E6AF}" dt="2023-04-28T18:55:57.074" v="2435" actId="1076"/>
          <ac:spMkLst>
            <pc:docMk/>
            <pc:sldMk cId="334657" sldId="1812"/>
            <ac:spMk id="9" creationId="{369299FD-82FA-7F4E-4523-ED78CC921315}"/>
          </ac:spMkLst>
        </pc:spChg>
        <pc:spChg chg="del">
          <ac:chgData name="Sarasin, Elise" userId="051ede2b-3008-44c0-bb19-c9bb04b8c5c9" providerId="ADAL" clId="{611F8BE7-FEC0-49FB-9FC3-AB017619E6AF}" dt="2023-04-14T20:56:34.900" v="897" actId="478"/>
          <ac:spMkLst>
            <pc:docMk/>
            <pc:sldMk cId="334657" sldId="1812"/>
            <ac:spMk id="11" creationId="{E5B016FF-98F2-91FF-C632-52FF45BC228D}"/>
          </ac:spMkLst>
        </pc:spChg>
        <pc:picChg chg="del mod">
          <ac:chgData name="Sarasin, Elise" userId="051ede2b-3008-44c0-bb19-c9bb04b8c5c9" providerId="ADAL" clId="{611F8BE7-FEC0-49FB-9FC3-AB017619E6AF}" dt="2023-04-28T18:54:31.894" v="2422" actId="478"/>
          <ac:picMkLst>
            <pc:docMk/>
            <pc:sldMk cId="334657" sldId="1812"/>
            <ac:picMk id="4" creationId="{65623395-5ABD-B315-74D1-C4E90E7DFEDB}"/>
          </ac:picMkLst>
        </pc:picChg>
        <pc:picChg chg="del mod">
          <ac:chgData name="Sarasin, Elise" userId="051ede2b-3008-44c0-bb19-c9bb04b8c5c9" providerId="ADAL" clId="{611F8BE7-FEC0-49FB-9FC3-AB017619E6AF}" dt="2023-04-28T18:54:31.509" v="2421" actId="478"/>
          <ac:picMkLst>
            <pc:docMk/>
            <pc:sldMk cId="334657" sldId="1812"/>
            <ac:picMk id="5" creationId="{2A87A574-5C78-BA6C-FA94-DC88A87F9134}"/>
          </ac:picMkLst>
        </pc:picChg>
        <pc:picChg chg="add mod">
          <ac:chgData name="Sarasin, Elise" userId="051ede2b-3008-44c0-bb19-c9bb04b8c5c9" providerId="ADAL" clId="{611F8BE7-FEC0-49FB-9FC3-AB017619E6AF}" dt="2023-04-28T18:55:54.514" v="2434" actId="1076"/>
          <ac:picMkLst>
            <pc:docMk/>
            <pc:sldMk cId="334657" sldId="1812"/>
            <ac:picMk id="7" creationId="{B6932A21-03E0-F2CA-4BC9-CB98342176A7}"/>
          </ac:picMkLst>
        </pc:picChg>
        <pc:picChg chg="add mod">
          <ac:chgData name="Sarasin, Elise" userId="051ede2b-3008-44c0-bb19-c9bb04b8c5c9" providerId="ADAL" clId="{611F8BE7-FEC0-49FB-9FC3-AB017619E6AF}" dt="2023-04-28T18:55:48.729" v="2431" actId="1076"/>
          <ac:picMkLst>
            <pc:docMk/>
            <pc:sldMk cId="334657" sldId="1812"/>
            <ac:picMk id="8" creationId="{9211BD88-513E-52F0-D362-EF093C60AE0C}"/>
          </ac:picMkLst>
        </pc:picChg>
      </pc:sldChg>
      <pc:sldChg chg="del">
        <pc:chgData name="Sarasin, Elise" userId="051ede2b-3008-44c0-bb19-c9bb04b8c5c9" providerId="ADAL" clId="{611F8BE7-FEC0-49FB-9FC3-AB017619E6AF}" dt="2023-04-14T20:33:08.888" v="0" actId="47"/>
        <pc:sldMkLst>
          <pc:docMk/>
          <pc:sldMk cId="4105834229" sldId="1816"/>
        </pc:sldMkLst>
      </pc:sldChg>
      <pc:sldChg chg="addSp delSp modSp mod ord delAnim modAnim">
        <pc:chgData name="Sarasin, Elise" userId="051ede2b-3008-44c0-bb19-c9bb04b8c5c9" providerId="ADAL" clId="{611F8BE7-FEC0-49FB-9FC3-AB017619E6AF}" dt="2023-04-14T20:56:04.846" v="894" actId="20577"/>
        <pc:sldMkLst>
          <pc:docMk/>
          <pc:sldMk cId="1632877856" sldId="1817"/>
        </pc:sldMkLst>
        <pc:spChg chg="mod">
          <ac:chgData name="Sarasin, Elise" userId="051ede2b-3008-44c0-bb19-c9bb04b8c5c9" providerId="ADAL" clId="{611F8BE7-FEC0-49FB-9FC3-AB017619E6AF}" dt="2023-04-14T20:56:04.846" v="894" actId="20577"/>
          <ac:spMkLst>
            <pc:docMk/>
            <pc:sldMk cId="1632877856" sldId="1817"/>
            <ac:spMk id="3" creationId="{8137DD22-94E6-2759-084F-04DA44A7FAE7}"/>
          </ac:spMkLst>
        </pc:spChg>
        <pc:spChg chg="del">
          <ac:chgData name="Sarasin, Elise" userId="051ede2b-3008-44c0-bb19-c9bb04b8c5c9" providerId="ADAL" clId="{611F8BE7-FEC0-49FB-9FC3-AB017619E6AF}" dt="2023-04-14T20:55:18.137" v="810" actId="478"/>
          <ac:spMkLst>
            <pc:docMk/>
            <pc:sldMk cId="1632877856" sldId="1817"/>
            <ac:spMk id="14" creationId="{358DF6A1-0B56-25F7-69D9-F10F400CA9D2}"/>
          </ac:spMkLst>
        </pc:spChg>
        <pc:spChg chg="del">
          <ac:chgData name="Sarasin, Elise" userId="051ede2b-3008-44c0-bb19-c9bb04b8c5c9" providerId="ADAL" clId="{611F8BE7-FEC0-49FB-9FC3-AB017619E6AF}" dt="2023-04-14T20:55:11.884" v="807" actId="478"/>
          <ac:spMkLst>
            <pc:docMk/>
            <pc:sldMk cId="1632877856" sldId="1817"/>
            <ac:spMk id="16" creationId="{867EA004-2F2B-822E-D2A0-75114E96CE4B}"/>
          </ac:spMkLst>
        </pc:spChg>
        <pc:spChg chg="del">
          <ac:chgData name="Sarasin, Elise" userId="051ede2b-3008-44c0-bb19-c9bb04b8c5c9" providerId="ADAL" clId="{611F8BE7-FEC0-49FB-9FC3-AB017619E6AF}" dt="2023-04-14T20:55:20.037" v="812" actId="478"/>
          <ac:spMkLst>
            <pc:docMk/>
            <pc:sldMk cId="1632877856" sldId="1817"/>
            <ac:spMk id="17" creationId="{48C45683-1E21-5AB5-D96B-E38A2D30B727}"/>
          </ac:spMkLst>
        </pc:spChg>
        <pc:spChg chg="del">
          <ac:chgData name="Sarasin, Elise" userId="051ede2b-3008-44c0-bb19-c9bb04b8c5c9" providerId="ADAL" clId="{611F8BE7-FEC0-49FB-9FC3-AB017619E6AF}" dt="2023-04-14T20:55:19.138" v="811" actId="478"/>
          <ac:spMkLst>
            <pc:docMk/>
            <pc:sldMk cId="1632877856" sldId="1817"/>
            <ac:spMk id="18" creationId="{5A7D5879-4EC3-A8AB-3813-A1F89E4D4DA3}"/>
          </ac:spMkLst>
        </pc:spChg>
        <pc:spChg chg="del mod">
          <ac:chgData name="Sarasin, Elise" userId="051ede2b-3008-44c0-bb19-c9bb04b8c5c9" providerId="ADAL" clId="{611F8BE7-FEC0-49FB-9FC3-AB017619E6AF}" dt="2023-04-14T20:55:16.272" v="809" actId="478"/>
          <ac:spMkLst>
            <pc:docMk/>
            <pc:sldMk cId="1632877856" sldId="1817"/>
            <ac:spMk id="19" creationId="{D0763513-489B-1DF4-27F8-DBFA73E4AB84}"/>
          </ac:spMkLst>
        </pc:spChg>
        <pc:spChg chg="add del">
          <ac:chgData name="Sarasin, Elise" userId="051ede2b-3008-44c0-bb19-c9bb04b8c5c9" providerId="ADAL" clId="{611F8BE7-FEC0-49FB-9FC3-AB017619E6AF}" dt="2023-04-14T20:55:21.197" v="813" actId="478"/>
          <ac:spMkLst>
            <pc:docMk/>
            <pc:sldMk cId="1632877856" sldId="1817"/>
            <ac:spMk id="21" creationId="{0777F836-5000-D5E6-E7DC-E73B3F28F627}"/>
          </ac:spMkLst>
        </pc:spChg>
      </pc:sldChg>
      <pc:sldChg chg="addSp modSp mod modNotesTx">
        <pc:chgData name="Sarasin, Elise" userId="051ede2b-3008-44c0-bb19-c9bb04b8c5c9" providerId="ADAL" clId="{611F8BE7-FEC0-49FB-9FC3-AB017619E6AF}" dt="2023-05-04T19:05:54.947" v="2763" actId="1076"/>
        <pc:sldMkLst>
          <pc:docMk/>
          <pc:sldMk cId="2135656484" sldId="1818"/>
        </pc:sldMkLst>
        <pc:spChg chg="mod">
          <ac:chgData name="Sarasin, Elise" userId="051ede2b-3008-44c0-bb19-c9bb04b8c5c9" providerId="ADAL" clId="{611F8BE7-FEC0-49FB-9FC3-AB017619E6AF}" dt="2023-04-14T20:45:18.361" v="358" actId="20577"/>
          <ac:spMkLst>
            <pc:docMk/>
            <pc:sldMk cId="2135656484" sldId="1818"/>
            <ac:spMk id="3" creationId="{40BF5992-17E9-B65D-FC9D-7F1B1B32CF21}"/>
          </ac:spMkLst>
        </pc:spChg>
        <pc:spChg chg="add mod">
          <ac:chgData name="Sarasin, Elise" userId="051ede2b-3008-44c0-bb19-c9bb04b8c5c9" providerId="ADAL" clId="{611F8BE7-FEC0-49FB-9FC3-AB017619E6AF}" dt="2023-05-04T19:05:54.947" v="2763" actId="1076"/>
          <ac:spMkLst>
            <pc:docMk/>
            <pc:sldMk cId="2135656484" sldId="1818"/>
            <ac:spMk id="6" creationId="{76D3F8D4-C37E-5621-D283-0E7CE823D4AF}"/>
          </ac:spMkLst>
        </pc:spChg>
      </pc:sldChg>
      <pc:sldChg chg="modSp mod">
        <pc:chgData name="Sarasin, Elise" userId="051ede2b-3008-44c0-bb19-c9bb04b8c5c9" providerId="ADAL" clId="{611F8BE7-FEC0-49FB-9FC3-AB017619E6AF}" dt="2023-04-21T19:09:03.373" v="1734" actId="1076"/>
        <pc:sldMkLst>
          <pc:docMk/>
          <pc:sldMk cId="2709821794" sldId="1820"/>
        </pc:sldMkLst>
        <pc:spChg chg="mod">
          <ac:chgData name="Sarasin, Elise" userId="051ede2b-3008-44c0-bb19-c9bb04b8c5c9" providerId="ADAL" clId="{611F8BE7-FEC0-49FB-9FC3-AB017619E6AF}" dt="2023-04-21T19:09:03.373" v="1734" actId="1076"/>
          <ac:spMkLst>
            <pc:docMk/>
            <pc:sldMk cId="2709821794" sldId="1820"/>
            <ac:spMk id="7" creationId="{D2AF2E6C-C3DD-C8DE-70B9-542E96E528D1}"/>
          </ac:spMkLst>
        </pc:spChg>
      </pc:sldChg>
      <pc:sldChg chg="modSp mod ord">
        <pc:chgData name="Sarasin, Elise" userId="051ede2b-3008-44c0-bb19-c9bb04b8c5c9" providerId="ADAL" clId="{611F8BE7-FEC0-49FB-9FC3-AB017619E6AF}" dt="2023-04-28T20:38:48.312" v="2761" actId="20577"/>
        <pc:sldMkLst>
          <pc:docMk/>
          <pc:sldMk cId="3162231645" sldId="1822"/>
        </pc:sldMkLst>
        <pc:spChg chg="mod">
          <ac:chgData name="Sarasin, Elise" userId="051ede2b-3008-44c0-bb19-c9bb04b8c5c9" providerId="ADAL" clId="{611F8BE7-FEC0-49FB-9FC3-AB017619E6AF}" dt="2023-04-14T20:45:08.893" v="357" actId="20577"/>
          <ac:spMkLst>
            <pc:docMk/>
            <pc:sldMk cId="3162231645" sldId="1822"/>
            <ac:spMk id="2" creationId="{200C2B76-5A47-883B-7820-48D34ACF4D91}"/>
          </ac:spMkLst>
        </pc:spChg>
        <pc:spChg chg="mod">
          <ac:chgData name="Sarasin, Elise" userId="051ede2b-3008-44c0-bb19-c9bb04b8c5c9" providerId="ADAL" clId="{611F8BE7-FEC0-49FB-9FC3-AB017619E6AF}" dt="2023-04-28T20:38:48.312" v="2761" actId="20577"/>
          <ac:spMkLst>
            <pc:docMk/>
            <pc:sldMk cId="3162231645" sldId="1822"/>
            <ac:spMk id="4" creationId="{53C0B1FF-107C-2509-7962-E4BD4E454A93}"/>
          </ac:spMkLst>
        </pc:spChg>
      </pc:sldChg>
      <pc:sldChg chg="add del">
        <pc:chgData name="Sarasin, Elise" userId="051ede2b-3008-44c0-bb19-c9bb04b8c5c9" providerId="ADAL" clId="{611F8BE7-FEC0-49FB-9FC3-AB017619E6AF}" dt="2023-04-14T20:40:00.256" v="16" actId="47"/>
        <pc:sldMkLst>
          <pc:docMk/>
          <pc:sldMk cId="1053730569" sldId="1823"/>
        </pc:sldMkLst>
      </pc:sldChg>
      <pc:sldChg chg="modSp add mod">
        <pc:chgData name="Sarasin, Elise" userId="051ede2b-3008-44c0-bb19-c9bb04b8c5c9" providerId="ADAL" clId="{611F8BE7-FEC0-49FB-9FC3-AB017619E6AF}" dt="2023-04-14T20:45:49.112" v="359"/>
        <pc:sldMkLst>
          <pc:docMk/>
          <pc:sldMk cId="3281480120" sldId="1824"/>
        </pc:sldMkLst>
        <pc:spChg chg="mod">
          <ac:chgData name="Sarasin, Elise" userId="051ede2b-3008-44c0-bb19-c9bb04b8c5c9" providerId="ADAL" clId="{611F8BE7-FEC0-49FB-9FC3-AB017619E6AF}" dt="2023-04-14T20:45:49.112" v="359"/>
          <ac:spMkLst>
            <pc:docMk/>
            <pc:sldMk cId="3281480120" sldId="1824"/>
            <ac:spMk id="2" creationId="{200C2B76-5A47-883B-7820-48D34ACF4D91}"/>
          </ac:spMkLst>
        </pc:spChg>
        <pc:spChg chg="mod">
          <ac:chgData name="Sarasin, Elise" userId="051ede2b-3008-44c0-bb19-c9bb04b8c5c9" providerId="ADAL" clId="{611F8BE7-FEC0-49FB-9FC3-AB017619E6AF}" dt="2023-04-14T20:41:11.809" v="77" actId="20577"/>
          <ac:spMkLst>
            <pc:docMk/>
            <pc:sldMk cId="3281480120" sldId="1824"/>
            <ac:spMk id="4" creationId="{53C0B1FF-107C-2509-7962-E4BD4E454A93}"/>
          </ac:spMkLst>
        </pc:spChg>
      </pc:sldChg>
      <pc:sldChg chg="modSp add mod">
        <pc:chgData name="Sarasin, Elise" userId="051ede2b-3008-44c0-bb19-c9bb04b8c5c9" providerId="ADAL" clId="{611F8BE7-FEC0-49FB-9FC3-AB017619E6AF}" dt="2023-04-14T20:47:09.963" v="454" actId="5793"/>
        <pc:sldMkLst>
          <pc:docMk/>
          <pc:sldMk cId="1053297354" sldId="1825"/>
        </pc:sldMkLst>
        <pc:spChg chg="mod">
          <ac:chgData name="Sarasin, Elise" userId="051ede2b-3008-44c0-bb19-c9bb04b8c5c9" providerId="ADAL" clId="{611F8BE7-FEC0-49FB-9FC3-AB017619E6AF}" dt="2023-04-14T20:46:48.936" v="380" actId="20577"/>
          <ac:spMkLst>
            <pc:docMk/>
            <pc:sldMk cId="1053297354" sldId="1825"/>
            <ac:spMk id="2" creationId="{200C2B76-5A47-883B-7820-48D34ACF4D91}"/>
          </ac:spMkLst>
        </pc:spChg>
        <pc:spChg chg="mod">
          <ac:chgData name="Sarasin, Elise" userId="051ede2b-3008-44c0-bb19-c9bb04b8c5c9" providerId="ADAL" clId="{611F8BE7-FEC0-49FB-9FC3-AB017619E6AF}" dt="2023-04-14T20:47:09.963" v="454" actId="5793"/>
          <ac:spMkLst>
            <pc:docMk/>
            <pc:sldMk cId="1053297354" sldId="1825"/>
            <ac:spMk id="4" creationId="{53C0B1FF-107C-2509-7962-E4BD4E454A93}"/>
          </ac:spMkLst>
        </pc:spChg>
      </pc:sldChg>
      <pc:sldChg chg="addSp delSp modSp add mod ord modAnim">
        <pc:chgData name="Sarasin, Elise" userId="051ede2b-3008-44c0-bb19-c9bb04b8c5c9" providerId="ADAL" clId="{611F8BE7-FEC0-49FB-9FC3-AB017619E6AF}" dt="2023-04-14T20:46:25.024" v="372"/>
        <pc:sldMkLst>
          <pc:docMk/>
          <pc:sldMk cId="1497336871" sldId="1826"/>
        </pc:sldMkLst>
        <pc:spChg chg="add mod">
          <ac:chgData name="Sarasin, Elise" userId="051ede2b-3008-44c0-bb19-c9bb04b8c5c9" providerId="ADAL" clId="{611F8BE7-FEC0-49FB-9FC3-AB017619E6AF}" dt="2023-04-14T20:44:23.916" v="239" actId="20577"/>
          <ac:spMkLst>
            <pc:docMk/>
            <pc:sldMk cId="1497336871" sldId="1826"/>
            <ac:spMk id="6" creationId="{BDDCB961-B648-BBA5-BCDE-FB9805061A8C}"/>
          </ac:spMkLst>
        </pc:spChg>
        <pc:spChg chg="mod">
          <ac:chgData name="Sarasin, Elise" userId="051ede2b-3008-44c0-bb19-c9bb04b8c5c9" providerId="ADAL" clId="{611F8BE7-FEC0-49FB-9FC3-AB017619E6AF}" dt="2023-04-14T20:41:41.777" v="85" actId="1076"/>
          <ac:spMkLst>
            <pc:docMk/>
            <pc:sldMk cId="1497336871" sldId="1826"/>
            <ac:spMk id="13" creationId="{B997B57A-8346-9942-B8E9-727D83A0AC51}"/>
          </ac:spMkLst>
        </pc:spChg>
        <pc:picChg chg="add mod">
          <ac:chgData name="Sarasin, Elise" userId="051ede2b-3008-44c0-bb19-c9bb04b8c5c9" providerId="ADAL" clId="{611F8BE7-FEC0-49FB-9FC3-AB017619E6AF}" dt="2023-04-14T20:43:37.220" v="120" actId="1076"/>
          <ac:picMkLst>
            <pc:docMk/>
            <pc:sldMk cId="1497336871" sldId="1826"/>
            <ac:picMk id="3" creationId="{8D2BE7CD-D3B3-1730-CC90-30776535747E}"/>
          </ac:picMkLst>
        </pc:picChg>
        <pc:picChg chg="add mod">
          <ac:chgData name="Sarasin, Elise" userId="051ede2b-3008-44c0-bb19-c9bb04b8c5c9" providerId="ADAL" clId="{611F8BE7-FEC0-49FB-9FC3-AB017619E6AF}" dt="2023-04-14T20:43:38.281" v="121" actId="1076"/>
          <ac:picMkLst>
            <pc:docMk/>
            <pc:sldMk cId="1497336871" sldId="1826"/>
            <ac:picMk id="4" creationId="{50609201-621B-D952-95AE-8F0D43FA87DD}"/>
          </ac:picMkLst>
        </pc:picChg>
        <pc:picChg chg="mod">
          <ac:chgData name="Sarasin, Elise" userId="051ede2b-3008-44c0-bb19-c9bb04b8c5c9" providerId="ADAL" clId="{611F8BE7-FEC0-49FB-9FC3-AB017619E6AF}" dt="2023-04-14T20:41:58.613" v="92" actId="1076"/>
          <ac:picMkLst>
            <pc:docMk/>
            <pc:sldMk cId="1497336871" sldId="1826"/>
            <ac:picMk id="5" creationId="{74652839-2D62-E042-A811-9870CB07A1E7}"/>
          </ac:picMkLst>
        </pc:picChg>
        <pc:picChg chg="del">
          <ac:chgData name="Sarasin, Elise" userId="051ede2b-3008-44c0-bb19-c9bb04b8c5c9" providerId="ADAL" clId="{611F8BE7-FEC0-49FB-9FC3-AB017619E6AF}" dt="2023-04-14T20:41:35.118" v="81" actId="478"/>
          <ac:picMkLst>
            <pc:docMk/>
            <pc:sldMk cId="1497336871" sldId="1826"/>
            <ac:picMk id="10" creationId="{3A3F7B7E-E7B4-DDEA-C68F-459BFA3ABFE7}"/>
          </ac:picMkLst>
        </pc:picChg>
        <pc:picChg chg="del">
          <ac:chgData name="Sarasin, Elise" userId="051ede2b-3008-44c0-bb19-c9bb04b8c5c9" providerId="ADAL" clId="{611F8BE7-FEC0-49FB-9FC3-AB017619E6AF}" dt="2023-04-14T20:41:36.070" v="82" actId="478"/>
          <ac:picMkLst>
            <pc:docMk/>
            <pc:sldMk cId="1497336871" sldId="1826"/>
            <ac:picMk id="14" creationId="{AB699791-3433-693A-426B-65526A795A13}"/>
          </ac:picMkLst>
        </pc:picChg>
        <pc:picChg chg="del">
          <ac:chgData name="Sarasin, Elise" userId="051ede2b-3008-44c0-bb19-c9bb04b8c5c9" providerId="ADAL" clId="{611F8BE7-FEC0-49FB-9FC3-AB017619E6AF}" dt="2023-04-14T20:41:36.607" v="83" actId="478"/>
          <ac:picMkLst>
            <pc:docMk/>
            <pc:sldMk cId="1497336871" sldId="1826"/>
            <ac:picMk id="15" creationId="{56FC8824-319C-6D7B-D9E4-55F80B241801}"/>
          </ac:picMkLst>
        </pc:picChg>
        <pc:picChg chg="del">
          <ac:chgData name="Sarasin, Elise" userId="051ede2b-3008-44c0-bb19-c9bb04b8c5c9" providerId="ADAL" clId="{611F8BE7-FEC0-49FB-9FC3-AB017619E6AF}" dt="2023-04-14T20:41:37.856" v="84" actId="478"/>
          <ac:picMkLst>
            <pc:docMk/>
            <pc:sldMk cId="1497336871" sldId="1826"/>
            <ac:picMk id="16" creationId="{3FD95AC2-7FCE-6A05-940D-5C56D163CF4D}"/>
          </ac:picMkLst>
        </pc:picChg>
      </pc:sldChg>
      <pc:sldChg chg="delSp modSp add mod delAnim">
        <pc:chgData name="Sarasin, Elise" userId="051ede2b-3008-44c0-bb19-c9bb04b8c5c9" providerId="ADAL" clId="{611F8BE7-FEC0-49FB-9FC3-AB017619E6AF}" dt="2023-04-14T20:43:09.891" v="110" actId="1076"/>
        <pc:sldMkLst>
          <pc:docMk/>
          <pc:sldMk cId="1765243826" sldId="1827"/>
        </pc:sldMkLst>
        <pc:spChg chg="mod">
          <ac:chgData name="Sarasin, Elise" userId="051ede2b-3008-44c0-bb19-c9bb04b8c5c9" providerId="ADAL" clId="{611F8BE7-FEC0-49FB-9FC3-AB017619E6AF}" dt="2023-04-14T20:43:09.891" v="110" actId="1076"/>
          <ac:spMkLst>
            <pc:docMk/>
            <pc:sldMk cId="1765243826" sldId="1827"/>
            <ac:spMk id="13" creationId="{B997B57A-8346-9942-B8E9-727D83A0AC51}"/>
          </ac:spMkLst>
        </pc:spChg>
        <pc:picChg chg="del">
          <ac:chgData name="Sarasin, Elise" userId="051ede2b-3008-44c0-bb19-c9bb04b8c5c9" providerId="ADAL" clId="{611F8BE7-FEC0-49FB-9FC3-AB017619E6AF}" dt="2023-04-14T20:43:06.677" v="109" actId="478"/>
          <ac:picMkLst>
            <pc:docMk/>
            <pc:sldMk cId="1765243826" sldId="1827"/>
            <ac:picMk id="3" creationId="{8D2BE7CD-D3B3-1730-CC90-30776535747E}"/>
          </ac:picMkLst>
        </pc:picChg>
        <pc:picChg chg="del">
          <ac:chgData name="Sarasin, Elise" userId="051ede2b-3008-44c0-bb19-c9bb04b8c5c9" providerId="ADAL" clId="{611F8BE7-FEC0-49FB-9FC3-AB017619E6AF}" dt="2023-04-14T20:43:06.024" v="108" actId="478"/>
          <ac:picMkLst>
            <pc:docMk/>
            <pc:sldMk cId="1765243826" sldId="1827"/>
            <ac:picMk id="4" creationId="{50609201-621B-D952-95AE-8F0D43FA87DD}"/>
          </ac:picMkLst>
        </pc:picChg>
      </pc:sldChg>
      <pc:sldChg chg="add del ord">
        <pc:chgData name="Sarasin, Elise" userId="051ede2b-3008-44c0-bb19-c9bb04b8c5c9" providerId="ADAL" clId="{611F8BE7-FEC0-49FB-9FC3-AB017619E6AF}" dt="2023-04-14T20:51:22.420" v="648" actId="47"/>
        <pc:sldMkLst>
          <pc:docMk/>
          <pc:sldMk cId="2837699553" sldId="1828"/>
        </pc:sldMkLst>
      </pc:sldChg>
      <pc:sldChg chg="delSp modSp add mod delAnim">
        <pc:chgData name="Sarasin, Elise" userId="051ede2b-3008-44c0-bb19-c9bb04b8c5c9" providerId="ADAL" clId="{611F8BE7-FEC0-49FB-9FC3-AB017619E6AF}" dt="2023-04-14T20:51:07.369" v="647" actId="1076"/>
        <pc:sldMkLst>
          <pc:docMk/>
          <pc:sldMk cId="749092619" sldId="1829"/>
        </pc:sldMkLst>
        <pc:spChg chg="mod">
          <ac:chgData name="Sarasin, Elise" userId="051ede2b-3008-44c0-bb19-c9bb04b8c5c9" providerId="ADAL" clId="{611F8BE7-FEC0-49FB-9FC3-AB017619E6AF}" dt="2023-04-14T20:50:53.200" v="643" actId="20577"/>
          <ac:spMkLst>
            <pc:docMk/>
            <pc:sldMk cId="749092619" sldId="1829"/>
            <ac:spMk id="3" creationId="{8137DD22-94E6-2759-084F-04DA44A7FAE7}"/>
          </ac:spMkLst>
        </pc:spChg>
        <pc:spChg chg="mod">
          <ac:chgData name="Sarasin, Elise" userId="051ede2b-3008-44c0-bb19-c9bb04b8c5c9" providerId="ADAL" clId="{611F8BE7-FEC0-49FB-9FC3-AB017619E6AF}" dt="2023-04-14T20:49:53.901" v="476" actId="20577"/>
          <ac:spMkLst>
            <pc:docMk/>
            <pc:sldMk cId="749092619" sldId="1829"/>
            <ac:spMk id="9" creationId="{B5BA05BD-832E-A750-E409-B0A2294685D9}"/>
          </ac:spMkLst>
        </pc:spChg>
        <pc:spChg chg="mod">
          <ac:chgData name="Sarasin, Elise" userId="051ede2b-3008-44c0-bb19-c9bb04b8c5c9" providerId="ADAL" clId="{611F8BE7-FEC0-49FB-9FC3-AB017619E6AF}" dt="2023-04-14T20:51:03.713" v="646" actId="1076"/>
          <ac:spMkLst>
            <pc:docMk/>
            <pc:sldMk cId="749092619" sldId="1829"/>
            <ac:spMk id="16" creationId="{867EA004-2F2B-822E-D2A0-75114E96CE4B}"/>
          </ac:spMkLst>
        </pc:spChg>
        <pc:spChg chg="mod">
          <ac:chgData name="Sarasin, Elise" userId="051ede2b-3008-44c0-bb19-c9bb04b8c5c9" providerId="ADAL" clId="{611F8BE7-FEC0-49FB-9FC3-AB017619E6AF}" dt="2023-04-14T20:51:07.369" v="647" actId="1076"/>
          <ac:spMkLst>
            <pc:docMk/>
            <pc:sldMk cId="749092619" sldId="1829"/>
            <ac:spMk id="19" creationId="{D0763513-489B-1DF4-27F8-DBFA73E4AB84}"/>
          </ac:spMkLst>
        </pc:spChg>
        <pc:spChg chg="del">
          <ac:chgData name="Sarasin, Elise" userId="051ede2b-3008-44c0-bb19-c9bb04b8c5c9" providerId="ADAL" clId="{611F8BE7-FEC0-49FB-9FC3-AB017619E6AF}" dt="2023-04-14T20:48:47.295" v="459" actId="478"/>
          <ac:spMkLst>
            <pc:docMk/>
            <pc:sldMk cId="749092619" sldId="1829"/>
            <ac:spMk id="20" creationId="{BDA6D476-268C-A1C7-B6CF-EEABCF379161}"/>
          </ac:spMkLst>
        </pc:spChg>
        <pc:spChg chg="del">
          <ac:chgData name="Sarasin, Elise" userId="051ede2b-3008-44c0-bb19-c9bb04b8c5c9" providerId="ADAL" clId="{611F8BE7-FEC0-49FB-9FC3-AB017619E6AF}" dt="2023-04-14T20:48:50.805" v="460" actId="478"/>
          <ac:spMkLst>
            <pc:docMk/>
            <pc:sldMk cId="749092619" sldId="1829"/>
            <ac:spMk id="21" creationId="{0777F836-5000-D5E6-E7DC-E73B3F28F627}"/>
          </ac:spMkLst>
        </pc:spChg>
      </pc:sldChg>
      <pc:sldChg chg="add del">
        <pc:chgData name="Sarasin, Elise" userId="051ede2b-3008-44c0-bb19-c9bb04b8c5c9" providerId="ADAL" clId="{611F8BE7-FEC0-49FB-9FC3-AB017619E6AF}" dt="2023-04-14T20:52:11.012" v="652" actId="47"/>
        <pc:sldMkLst>
          <pc:docMk/>
          <pc:sldMk cId="4102476728" sldId="1830"/>
        </pc:sldMkLst>
      </pc:sldChg>
      <pc:sldChg chg="addSp delSp modSp add mod delAnim modAnim">
        <pc:chgData name="Sarasin, Elise" userId="051ede2b-3008-44c0-bb19-c9bb04b8c5c9" providerId="ADAL" clId="{611F8BE7-FEC0-49FB-9FC3-AB017619E6AF}" dt="2023-04-14T20:54:49.900" v="804" actId="20577"/>
        <pc:sldMkLst>
          <pc:docMk/>
          <pc:sldMk cId="1032734321" sldId="1831"/>
        </pc:sldMkLst>
        <pc:spChg chg="add mod">
          <ac:chgData name="Sarasin, Elise" userId="051ede2b-3008-44c0-bb19-c9bb04b8c5c9" providerId="ADAL" clId="{611F8BE7-FEC0-49FB-9FC3-AB017619E6AF}" dt="2023-04-14T20:52:39.564" v="661" actId="14100"/>
          <ac:spMkLst>
            <pc:docMk/>
            <pc:sldMk cId="1032734321" sldId="1831"/>
            <ac:spMk id="3" creationId="{6C84D0B1-0B54-F266-241F-E5B00C0ADE7A}"/>
          </ac:spMkLst>
        </pc:spChg>
        <pc:spChg chg="del mod topLvl">
          <ac:chgData name="Sarasin, Elise" userId="051ede2b-3008-44c0-bb19-c9bb04b8c5c9" providerId="ADAL" clId="{611F8BE7-FEC0-49FB-9FC3-AB017619E6AF}" dt="2023-04-14T20:53:46.959" v="674" actId="478"/>
          <ac:spMkLst>
            <pc:docMk/>
            <pc:sldMk cId="1032734321" sldId="1831"/>
            <ac:spMk id="8" creationId="{00000000-0000-0000-0000-000000000000}"/>
          </ac:spMkLst>
        </pc:spChg>
        <pc:spChg chg="add mod">
          <ac:chgData name="Sarasin, Elise" userId="051ede2b-3008-44c0-bb19-c9bb04b8c5c9" providerId="ADAL" clId="{611F8BE7-FEC0-49FB-9FC3-AB017619E6AF}" dt="2023-04-14T20:54:49.900" v="804" actId="20577"/>
          <ac:spMkLst>
            <pc:docMk/>
            <pc:sldMk cId="1032734321" sldId="1831"/>
            <ac:spMk id="15" creationId="{C7F984C8-4F59-4A56-14AC-C473C5680CD7}"/>
          </ac:spMkLst>
        </pc:spChg>
        <pc:grpChg chg="del">
          <ac:chgData name="Sarasin, Elise" userId="051ede2b-3008-44c0-bb19-c9bb04b8c5c9" providerId="ADAL" clId="{611F8BE7-FEC0-49FB-9FC3-AB017619E6AF}" dt="2023-04-14T20:53:46.959" v="674" actId="478"/>
          <ac:grpSpMkLst>
            <pc:docMk/>
            <pc:sldMk cId="1032734321" sldId="1831"/>
            <ac:grpSpMk id="7" creationId="{00000000-0000-0000-0000-000000000000}"/>
          </ac:grpSpMkLst>
        </pc:grpChg>
        <pc:grpChg chg="del">
          <ac:chgData name="Sarasin, Elise" userId="051ede2b-3008-44c0-bb19-c9bb04b8c5c9" providerId="ADAL" clId="{611F8BE7-FEC0-49FB-9FC3-AB017619E6AF}" dt="2023-04-14T20:53:47.999" v="675" actId="478"/>
          <ac:grpSpMkLst>
            <pc:docMk/>
            <pc:sldMk cId="1032734321" sldId="1831"/>
            <ac:grpSpMk id="14" creationId="{A4A08060-5117-49DA-B9B0-A1601D983392}"/>
          </ac:grpSpMkLst>
        </pc:grpChg>
        <pc:picChg chg="del">
          <ac:chgData name="Sarasin, Elise" userId="051ede2b-3008-44c0-bb19-c9bb04b8c5c9" providerId="ADAL" clId="{611F8BE7-FEC0-49FB-9FC3-AB017619E6AF}" dt="2023-04-14T20:53:44.709" v="672" actId="478"/>
          <ac:picMkLst>
            <pc:docMk/>
            <pc:sldMk cId="1032734321" sldId="1831"/>
            <ac:picMk id="2" creationId="{00000000-0000-0000-0000-000000000000}"/>
          </ac:picMkLst>
        </pc:picChg>
        <pc:picChg chg="del topLvl">
          <ac:chgData name="Sarasin, Elise" userId="051ede2b-3008-44c0-bb19-c9bb04b8c5c9" providerId="ADAL" clId="{611F8BE7-FEC0-49FB-9FC3-AB017619E6AF}" dt="2023-04-14T20:53:48.819" v="676" actId="478"/>
          <ac:picMkLst>
            <pc:docMk/>
            <pc:sldMk cId="1032734321" sldId="1831"/>
            <ac:picMk id="9" creationId="{00000000-0000-0000-0000-000000000000}"/>
          </ac:picMkLst>
        </pc:picChg>
        <pc:picChg chg="del">
          <ac:chgData name="Sarasin, Elise" userId="051ede2b-3008-44c0-bb19-c9bb04b8c5c9" providerId="ADAL" clId="{611F8BE7-FEC0-49FB-9FC3-AB017619E6AF}" dt="2023-04-14T20:53:43.631" v="671" actId="478"/>
          <ac:picMkLst>
            <pc:docMk/>
            <pc:sldMk cId="1032734321" sldId="1831"/>
            <ac:picMk id="1026" creationId="{B2932174-6D3B-702C-3178-11A374E29771}"/>
          </ac:picMkLst>
        </pc:picChg>
      </pc:sldChg>
      <pc:sldChg chg="addSp delSp modSp add mod">
        <pc:chgData name="Sarasin, Elise" userId="051ede2b-3008-44c0-bb19-c9bb04b8c5c9" providerId="ADAL" clId="{611F8BE7-FEC0-49FB-9FC3-AB017619E6AF}" dt="2023-04-14T21:04:53.690" v="1732" actId="313"/>
        <pc:sldMkLst>
          <pc:docMk/>
          <pc:sldMk cId="432432883" sldId="1832"/>
        </pc:sldMkLst>
        <pc:spChg chg="mod">
          <ac:chgData name="Sarasin, Elise" userId="051ede2b-3008-44c0-bb19-c9bb04b8c5c9" providerId="ADAL" clId="{611F8BE7-FEC0-49FB-9FC3-AB017619E6AF}" dt="2023-04-14T21:04:53.690" v="1732" actId="313"/>
          <ac:spMkLst>
            <pc:docMk/>
            <pc:sldMk cId="432432883" sldId="1832"/>
            <ac:spMk id="3" creationId="{81F000E5-C9A4-62A3-DBB2-636C08D7BF76}"/>
          </ac:spMkLst>
        </pc:spChg>
        <pc:spChg chg="del">
          <ac:chgData name="Sarasin, Elise" userId="051ede2b-3008-44c0-bb19-c9bb04b8c5c9" providerId="ADAL" clId="{611F8BE7-FEC0-49FB-9FC3-AB017619E6AF}" dt="2023-04-14T20:57:03.751" v="900" actId="478"/>
          <ac:spMkLst>
            <pc:docMk/>
            <pc:sldMk cId="432432883" sldId="1832"/>
            <ac:spMk id="6" creationId="{03D31BE6-5545-B5A6-CE99-D5EE5F03E133}"/>
          </ac:spMkLst>
        </pc:spChg>
        <pc:picChg chg="del">
          <ac:chgData name="Sarasin, Elise" userId="051ede2b-3008-44c0-bb19-c9bb04b8c5c9" providerId="ADAL" clId="{611F8BE7-FEC0-49FB-9FC3-AB017619E6AF}" dt="2023-04-14T20:57:04.176" v="901" actId="478"/>
          <ac:picMkLst>
            <pc:docMk/>
            <pc:sldMk cId="432432883" sldId="1832"/>
            <ac:picMk id="4" creationId="{65623395-5ABD-B315-74D1-C4E90E7DFEDB}"/>
          </ac:picMkLst>
        </pc:picChg>
        <pc:picChg chg="del">
          <ac:chgData name="Sarasin, Elise" userId="051ede2b-3008-44c0-bb19-c9bb04b8c5c9" providerId="ADAL" clId="{611F8BE7-FEC0-49FB-9FC3-AB017619E6AF}" dt="2023-04-14T20:57:03.214" v="899" actId="478"/>
          <ac:picMkLst>
            <pc:docMk/>
            <pc:sldMk cId="432432883" sldId="1832"/>
            <ac:picMk id="5" creationId="{2A87A574-5C78-BA6C-FA94-DC88A87F9134}"/>
          </ac:picMkLst>
        </pc:picChg>
        <pc:picChg chg="add mod">
          <ac:chgData name="Sarasin, Elise" userId="051ede2b-3008-44c0-bb19-c9bb04b8c5c9" providerId="ADAL" clId="{611F8BE7-FEC0-49FB-9FC3-AB017619E6AF}" dt="2023-04-14T20:57:48.516" v="913" actId="1076"/>
          <ac:picMkLst>
            <pc:docMk/>
            <pc:sldMk cId="432432883" sldId="1832"/>
            <ac:picMk id="7" creationId="{E30B6200-1307-951E-D7EA-27E623DE93E1}"/>
          </ac:picMkLst>
        </pc:picChg>
        <pc:picChg chg="add mod">
          <ac:chgData name="Sarasin, Elise" userId="051ede2b-3008-44c0-bb19-c9bb04b8c5c9" providerId="ADAL" clId="{611F8BE7-FEC0-49FB-9FC3-AB017619E6AF}" dt="2023-04-14T20:57:49.334" v="914" actId="1076"/>
          <ac:picMkLst>
            <pc:docMk/>
            <pc:sldMk cId="432432883" sldId="1832"/>
            <ac:picMk id="8" creationId="{228EB61C-DEF9-2E0E-A065-C92D4288F853}"/>
          </ac:picMkLst>
        </pc:picChg>
        <pc:picChg chg="add mod">
          <ac:chgData name="Sarasin, Elise" userId="051ede2b-3008-44c0-bb19-c9bb04b8c5c9" providerId="ADAL" clId="{611F8BE7-FEC0-49FB-9FC3-AB017619E6AF}" dt="2023-04-14T20:57:45.575" v="911" actId="1076"/>
          <ac:picMkLst>
            <pc:docMk/>
            <pc:sldMk cId="432432883" sldId="1832"/>
            <ac:picMk id="9" creationId="{32FDE83F-7477-1DF7-80DA-172508EE48A9}"/>
          </ac:picMkLst>
        </pc:picChg>
      </pc:sldChg>
      <pc:sldChg chg="add del mod modShow">
        <pc:chgData name="Sarasin, Elise" userId="051ede2b-3008-44c0-bb19-c9bb04b8c5c9" providerId="ADAL" clId="{611F8BE7-FEC0-49FB-9FC3-AB017619E6AF}" dt="2023-04-28T18:55:11.704" v="2425" actId="47"/>
        <pc:sldMkLst>
          <pc:docMk/>
          <pc:sldMk cId="826687520" sldId="1833"/>
        </pc:sldMkLst>
      </pc:sldChg>
    </pc:docChg>
  </pc:docChgLst>
  <pc:docChgLst>
    <pc:chgData name="Lane, Kathleen" userId="d8586a00-d571-4eeb-bfc3-f42bf250439e" providerId="ADAL" clId="{77CB446D-3CB9-40B4-BDC3-1724D9FB0ED5}"/>
    <pc:docChg chg="custSel modSld">
      <pc:chgData name="Lane, Kathleen" userId="d8586a00-d571-4eeb-bfc3-f42bf250439e" providerId="ADAL" clId="{77CB446D-3CB9-40B4-BDC3-1724D9FB0ED5}" dt="2023-04-28T20:58:33.095" v="171" actId="20577"/>
      <pc:docMkLst>
        <pc:docMk/>
      </pc:docMkLst>
      <pc:sldChg chg="modSp mod">
        <pc:chgData name="Lane, Kathleen" userId="d8586a00-d571-4eeb-bfc3-f42bf250439e" providerId="ADAL" clId="{77CB446D-3CB9-40B4-BDC3-1724D9FB0ED5}" dt="2023-04-28T20:32:56.033" v="2" actId="20577"/>
        <pc:sldMkLst>
          <pc:docMk/>
          <pc:sldMk cId="3929194274" sldId="334"/>
        </pc:sldMkLst>
        <pc:spChg chg="mod">
          <ac:chgData name="Lane, Kathleen" userId="d8586a00-d571-4eeb-bfc3-f42bf250439e" providerId="ADAL" clId="{77CB446D-3CB9-40B4-BDC3-1724D9FB0ED5}" dt="2023-04-28T20:32:56.033" v="2" actId="20577"/>
          <ac:spMkLst>
            <pc:docMk/>
            <pc:sldMk cId="3929194274" sldId="334"/>
            <ac:spMk id="5" creationId="{42AF6262-5178-165B-1550-C0FEEED42755}"/>
          </ac:spMkLst>
        </pc:spChg>
      </pc:sldChg>
      <pc:sldChg chg="modSp mod">
        <pc:chgData name="Lane, Kathleen" userId="d8586a00-d571-4eeb-bfc3-f42bf250439e" providerId="ADAL" clId="{77CB446D-3CB9-40B4-BDC3-1724D9FB0ED5}" dt="2023-04-28T20:34:24.059" v="93" actId="20577"/>
        <pc:sldMkLst>
          <pc:docMk/>
          <pc:sldMk cId="2266654697" sldId="1616"/>
        </pc:sldMkLst>
        <pc:spChg chg="mod">
          <ac:chgData name="Lane, Kathleen" userId="d8586a00-d571-4eeb-bfc3-f42bf250439e" providerId="ADAL" clId="{77CB446D-3CB9-40B4-BDC3-1724D9FB0ED5}" dt="2023-04-28T20:34:24.059" v="93" actId="20577"/>
          <ac:spMkLst>
            <pc:docMk/>
            <pc:sldMk cId="2266654697" sldId="1616"/>
            <ac:spMk id="3" creationId="{3FA78B28-EDDC-40F1-AD82-44754BCDBF19}"/>
          </ac:spMkLst>
        </pc:spChg>
      </pc:sldChg>
      <pc:sldChg chg="modSp mod">
        <pc:chgData name="Lane, Kathleen" userId="d8586a00-d571-4eeb-bfc3-f42bf250439e" providerId="ADAL" clId="{77CB446D-3CB9-40B4-BDC3-1724D9FB0ED5}" dt="2023-04-28T20:58:33.095" v="171" actId="20577"/>
        <pc:sldMkLst>
          <pc:docMk/>
          <pc:sldMk cId="3162231645" sldId="1822"/>
        </pc:sldMkLst>
        <pc:spChg chg="mod">
          <ac:chgData name="Lane, Kathleen" userId="d8586a00-d571-4eeb-bfc3-f42bf250439e" providerId="ADAL" clId="{77CB446D-3CB9-40B4-BDC3-1724D9FB0ED5}" dt="2023-04-28T20:58:33.095" v="171" actId="20577"/>
          <ac:spMkLst>
            <pc:docMk/>
            <pc:sldMk cId="3162231645" sldId="1822"/>
            <ac:spMk id="4" creationId="{53C0B1FF-107C-2509-7962-E4BD4E454A93}"/>
          </ac:spMkLst>
        </pc:spChg>
      </pc:sldChg>
    </pc:docChg>
  </pc:docChgLst>
  <pc:docChgLst>
    <pc:chgData name="Sarasin, Elise" userId="S::e310s612@home.ku.edu::051ede2b-3008-44c0-bb19-c9bb04b8c5c9" providerId="AD" clId="Web-{89A1ACED-4869-67A3-E7B9-BDAE75E47C60}"/>
    <pc:docChg chg="mod">
      <pc:chgData name="Sarasin, Elise" userId="S::e310s612@home.ku.edu::051ede2b-3008-44c0-bb19-c9bb04b8c5c9" providerId="AD" clId="Web-{89A1ACED-4869-67A3-E7B9-BDAE75E47C60}" dt="2023-06-01T16:40:10.416" v="1"/>
      <pc:docMkLst>
        <pc:docMk/>
      </pc:docMkLst>
      <pc:sldChg chg="modCm">
        <pc:chgData name="Sarasin, Elise" userId="S::e310s612@home.ku.edu::051ede2b-3008-44c0-bb19-c9bb04b8c5c9" providerId="AD" clId="Web-{89A1ACED-4869-67A3-E7B9-BDAE75E47C60}" dt="2023-06-01T16:40:10.416" v="1"/>
        <pc:sldMkLst>
          <pc:docMk/>
          <pc:sldMk cId="1497336871" sldId="1826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61516A-CDD1-4279-8707-751865BE90DA}" type="doc">
      <dgm:prSet loTypeId="urn:microsoft.com/office/officeart/2005/8/layout/process1" loCatId="process" qsTypeId="urn:microsoft.com/office/officeart/2005/8/quickstyle/simple1" qsCatId="simple" csTypeId="urn:microsoft.com/office/officeart/2005/8/colors/accent5_5" csCatId="accent5" phldr="1"/>
      <dgm:spPr/>
    </dgm:pt>
    <dgm:pt modelId="{7D371CC3-7942-4417-AD96-E4EC63B33D14}">
      <dgm:prSet phldrT="[Text]" custT="1"/>
      <dgm:spPr/>
      <dgm:t>
        <a:bodyPr/>
        <a:lstStyle/>
        <a:p>
          <a:r>
            <a:rPr lang="en-US" sz="2400"/>
            <a:t>Ci3T Implementation Sessions</a:t>
          </a:r>
        </a:p>
      </dgm:t>
    </dgm:pt>
    <dgm:pt modelId="{CED25ABF-A79F-4EA2-8ACC-94B048EE872D}" type="parTrans" cxnId="{94D632CC-135E-41F7-B9EA-EC9A86FEB55B}">
      <dgm:prSet/>
      <dgm:spPr/>
      <dgm:t>
        <a:bodyPr/>
        <a:lstStyle/>
        <a:p>
          <a:endParaRPr lang="en-US"/>
        </a:p>
      </dgm:t>
    </dgm:pt>
    <dgm:pt modelId="{86C2ABDF-4EB4-4B0F-AC18-765D15178D9C}" type="sibTrans" cxnId="{94D632CC-135E-41F7-B9EA-EC9A86FEB55B}">
      <dgm:prSet/>
      <dgm:spPr/>
      <dgm:t>
        <a:bodyPr/>
        <a:lstStyle/>
        <a:p>
          <a:endParaRPr lang="en-US"/>
        </a:p>
      </dgm:t>
    </dgm:pt>
    <dgm:pt modelId="{C950CF61-DC9D-4501-819A-B14905940425}">
      <dgm:prSet phldrT="[Text]"/>
      <dgm:spPr/>
      <dgm:t>
        <a:bodyPr/>
        <a:lstStyle/>
        <a:p>
          <a:r>
            <a:rPr lang="en-US"/>
            <a:t>Ci3T Leadership Team Meeting</a:t>
          </a:r>
        </a:p>
      </dgm:t>
    </dgm:pt>
    <dgm:pt modelId="{C507B8D5-FD29-414C-95DA-D34E8D07E7E2}" type="parTrans" cxnId="{3CA9A9D5-D065-4ED3-BD3D-93FF983D8A26}">
      <dgm:prSet/>
      <dgm:spPr/>
      <dgm:t>
        <a:bodyPr/>
        <a:lstStyle/>
        <a:p>
          <a:endParaRPr lang="en-US"/>
        </a:p>
      </dgm:t>
    </dgm:pt>
    <dgm:pt modelId="{B58A2682-A383-4735-BF96-463939C27E51}" type="sibTrans" cxnId="{3CA9A9D5-D065-4ED3-BD3D-93FF983D8A26}">
      <dgm:prSet/>
      <dgm:spPr/>
      <dgm:t>
        <a:bodyPr/>
        <a:lstStyle/>
        <a:p>
          <a:endParaRPr lang="en-US"/>
        </a:p>
      </dgm:t>
    </dgm:pt>
    <dgm:pt modelId="{72738240-9F3B-45AB-9EAF-FB77D8DA33E4}">
      <dgm:prSet phldrT="[Text]"/>
      <dgm:spPr/>
      <dgm:t>
        <a:bodyPr/>
        <a:lstStyle/>
        <a:p>
          <a:r>
            <a:rPr lang="en-US"/>
            <a:t>Faculty &amp; Staff Meeting</a:t>
          </a:r>
        </a:p>
      </dgm:t>
    </dgm:pt>
    <dgm:pt modelId="{1A75F6AD-AC32-4016-99AA-FFDDBB268228}" type="parTrans" cxnId="{A2030072-0BD7-4B46-8960-4AF6E8A822CD}">
      <dgm:prSet/>
      <dgm:spPr/>
      <dgm:t>
        <a:bodyPr/>
        <a:lstStyle/>
        <a:p>
          <a:endParaRPr lang="en-US"/>
        </a:p>
      </dgm:t>
    </dgm:pt>
    <dgm:pt modelId="{F464306B-4EE6-4A80-BE9F-A8E042FA5629}" type="sibTrans" cxnId="{A2030072-0BD7-4B46-8960-4AF6E8A822CD}">
      <dgm:prSet/>
      <dgm:spPr/>
      <dgm:t>
        <a:bodyPr/>
        <a:lstStyle/>
        <a:p>
          <a:endParaRPr lang="en-US"/>
        </a:p>
      </dgm:t>
    </dgm:pt>
    <dgm:pt modelId="{F67C3915-FA5C-467C-B45B-92CAD970194D}" type="pres">
      <dgm:prSet presAssocID="{EA61516A-CDD1-4279-8707-751865BE90DA}" presName="Name0" presStyleCnt="0">
        <dgm:presLayoutVars>
          <dgm:dir/>
          <dgm:resizeHandles val="exact"/>
        </dgm:presLayoutVars>
      </dgm:prSet>
      <dgm:spPr/>
    </dgm:pt>
    <dgm:pt modelId="{25897106-DA8A-47AF-8BCF-0A8706A3D62D}" type="pres">
      <dgm:prSet presAssocID="{7D371CC3-7942-4417-AD96-E4EC63B33D14}" presName="node" presStyleLbl="node1" presStyleIdx="0" presStyleCnt="3">
        <dgm:presLayoutVars>
          <dgm:bulletEnabled val="1"/>
        </dgm:presLayoutVars>
      </dgm:prSet>
      <dgm:spPr/>
    </dgm:pt>
    <dgm:pt modelId="{C6CE8AF0-EDD9-4BFA-9177-33654131A024}" type="pres">
      <dgm:prSet presAssocID="{86C2ABDF-4EB4-4B0F-AC18-765D15178D9C}" presName="sibTrans" presStyleLbl="sibTrans2D1" presStyleIdx="0" presStyleCnt="2"/>
      <dgm:spPr/>
    </dgm:pt>
    <dgm:pt modelId="{F4686D66-5158-4C41-A34F-946D3063637F}" type="pres">
      <dgm:prSet presAssocID="{86C2ABDF-4EB4-4B0F-AC18-765D15178D9C}" presName="connectorText" presStyleLbl="sibTrans2D1" presStyleIdx="0" presStyleCnt="2"/>
      <dgm:spPr/>
    </dgm:pt>
    <dgm:pt modelId="{13EE6466-7889-4EE4-999D-A8F8F99D86F8}" type="pres">
      <dgm:prSet presAssocID="{C950CF61-DC9D-4501-819A-B14905940425}" presName="node" presStyleLbl="node1" presStyleIdx="1" presStyleCnt="3">
        <dgm:presLayoutVars>
          <dgm:bulletEnabled val="1"/>
        </dgm:presLayoutVars>
      </dgm:prSet>
      <dgm:spPr/>
    </dgm:pt>
    <dgm:pt modelId="{39762194-B361-4E03-9B6D-CF60CA0D30B3}" type="pres">
      <dgm:prSet presAssocID="{B58A2682-A383-4735-BF96-463939C27E51}" presName="sibTrans" presStyleLbl="sibTrans2D1" presStyleIdx="1" presStyleCnt="2"/>
      <dgm:spPr/>
    </dgm:pt>
    <dgm:pt modelId="{82FB391B-7176-4094-B0ED-E4D3B0A113C6}" type="pres">
      <dgm:prSet presAssocID="{B58A2682-A383-4735-BF96-463939C27E51}" presName="connectorText" presStyleLbl="sibTrans2D1" presStyleIdx="1" presStyleCnt="2"/>
      <dgm:spPr/>
    </dgm:pt>
    <dgm:pt modelId="{4306D1CE-05D9-4CEC-8169-A1002769003C}" type="pres">
      <dgm:prSet presAssocID="{72738240-9F3B-45AB-9EAF-FB77D8DA33E4}" presName="node" presStyleLbl="node1" presStyleIdx="2" presStyleCnt="3">
        <dgm:presLayoutVars>
          <dgm:bulletEnabled val="1"/>
        </dgm:presLayoutVars>
      </dgm:prSet>
      <dgm:spPr/>
    </dgm:pt>
  </dgm:ptLst>
  <dgm:cxnLst>
    <dgm:cxn modelId="{B021E50D-478F-42AF-9A4A-894F46E9B7BE}" type="presOf" srcId="{86C2ABDF-4EB4-4B0F-AC18-765D15178D9C}" destId="{C6CE8AF0-EDD9-4BFA-9177-33654131A024}" srcOrd="0" destOrd="0" presId="urn:microsoft.com/office/officeart/2005/8/layout/process1"/>
    <dgm:cxn modelId="{612CC512-466D-4FC6-B6C8-B7823B0D2543}" type="presOf" srcId="{72738240-9F3B-45AB-9EAF-FB77D8DA33E4}" destId="{4306D1CE-05D9-4CEC-8169-A1002769003C}" srcOrd="0" destOrd="0" presId="urn:microsoft.com/office/officeart/2005/8/layout/process1"/>
    <dgm:cxn modelId="{9D959B5B-6B27-4881-A159-076DCB6CD7CD}" type="presOf" srcId="{B58A2682-A383-4735-BF96-463939C27E51}" destId="{39762194-B361-4E03-9B6D-CF60CA0D30B3}" srcOrd="0" destOrd="0" presId="urn:microsoft.com/office/officeart/2005/8/layout/process1"/>
    <dgm:cxn modelId="{71BF865E-3C53-4B47-B380-2B80270AC459}" type="presOf" srcId="{C950CF61-DC9D-4501-819A-B14905940425}" destId="{13EE6466-7889-4EE4-999D-A8F8F99D86F8}" srcOrd="0" destOrd="0" presId="urn:microsoft.com/office/officeart/2005/8/layout/process1"/>
    <dgm:cxn modelId="{0243F95F-2E75-4B5A-BDB8-30506728C596}" type="presOf" srcId="{7D371CC3-7942-4417-AD96-E4EC63B33D14}" destId="{25897106-DA8A-47AF-8BCF-0A8706A3D62D}" srcOrd="0" destOrd="0" presId="urn:microsoft.com/office/officeart/2005/8/layout/process1"/>
    <dgm:cxn modelId="{A2030072-0BD7-4B46-8960-4AF6E8A822CD}" srcId="{EA61516A-CDD1-4279-8707-751865BE90DA}" destId="{72738240-9F3B-45AB-9EAF-FB77D8DA33E4}" srcOrd="2" destOrd="0" parTransId="{1A75F6AD-AC32-4016-99AA-FFDDBB268228}" sibTransId="{F464306B-4EE6-4A80-BE9F-A8E042FA5629}"/>
    <dgm:cxn modelId="{0EFE3D89-B04C-4E29-A17B-EF74F0C710CA}" type="presOf" srcId="{86C2ABDF-4EB4-4B0F-AC18-765D15178D9C}" destId="{F4686D66-5158-4C41-A34F-946D3063637F}" srcOrd="1" destOrd="0" presId="urn:microsoft.com/office/officeart/2005/8/layout/process1"/>
    <dgm:cxn modelId="{296E01C1-3E27-433F-BEE7-1B24D123C7F4}" type="presOf" srcId="{B58A2682-A383-4735-BF96-463939C27E51}" destId="{82FB391B-7176-4094-B0ED-E4D3B0A113C6}" srcOrd="1" destOrd="0" presId="urn:microsoft.com/office/officeart/2005/8/layout/process1"/>
    <dgm:cxn modelId="{94D632CC-135E-41F7-B9EA-EC9A86FEB55B}" srcId="{EA61516A-CDD1-4279-8707-751865BE90DA}" destId="{7D371CC3-7942-4417-AD96-E4EC63B33D14}" srcOrd="0" destOrd="0" parTransId="{CED25ABF-A79F-4EA2-8ACC-94B048EE872D}" sibTransId="{86C2ABDF-4EB4-4B0F-AC18-765D15178D9C}"/>
    <dgm:cxn modelId="{3CA9A9D5-D065-4ED3-BD3D-93FF983D8A26}" srcId="{EA61516A-CDD1-4279-8707-751865BE90DA}" destId="{C950CF61-DC9D-4501-819A-B14905940425}" srcOrd="1" destOrd="0" parTransId="{C507B8D5-FD29-414C-95DA-D34E8D07E7E2}" sibTransId="{B58A2682-A383-4735-BF96-463939C27E51}"/>
    <dgm:cxn modelId="{F3081FE6-EB4B-434F-A899-D9FBA9B89005}" type="presOf" srcId="{EA61516A-CDD1-4279-8707-751865BE90DA}" destId="{F67C3915-FA5C-467C-B45B-92CAD970194D}" srcOrd="0" destOrd="0" presId="urn:microsoft.com/office/officeart/2005/8/layout/process1"/>
    <dgm:cxn modelId="{9D994E57-0F05-4B4F-A8E1-06FC15F5DF94}" type="presParOf" srcId="{F67C3915-FA5C-467C-B45B-92CAD970194D}" destId="{25897106-DA8A-47AF-8BCF-0A8706A3D62D}" srcOrd="0" destOrd="0" presId="urn:microsoft.com/office/officeart/2005/8/layout/process1"/>
    <dgm:cxn modelId="{D232DB9C-656D-48CB-B935-7F33D8B51D8C}" type="presParOf" srcId="{F67C3915-FA5C-467C-B45B-92CAD970194D}" destId="{C6CE8AF0-EDD9-4BFA-9177-33654131A024}" srcOrd="1" destOrd="0" presId="urn:microsoft.com/office/officeart/2005/8/layout/process1"/>
    <dgm:cxn modelId="{F5C905B4-E039-4D75-A627-0B024D4BD924}" type="presParOf" srcId="{C6CE8AF0-EDD9-4BFA-9177-33654131A024}" destId="{F4686D66-5158-4C41-A34F-946D3063637F}" srcOrd="0" destOrd="0" presId="urn:microsoft.com/office/officeart/2005/8/layout/process1"/>
    <dgm:cxn modelId="{5129283A-E6B5-43E7-B811-6142DA2DE664}" type="presParOf" srcId="{F67C3915-FA5C-467C-B45B-92CAD970194D}" destId="{13EE6466-7889-4EE4-999D-A8F8F99D86F8}" srcOrd="2" destOrd="0" presId="urn:microsoft.com/office/officeart/2005/8/layout/process1"/>
    <dgm:cxn modelId="{4F67ECC0-3D63-44E9-AC48-D90ECF4546DE}" type="presParOf" srcId="{F67C3915-FA5C-467C-B45B-92CAD970194D}" destId="{39762194-B361-4E03-9B6D-CF60CA0D30B3}" srcOrd="3" destOrd="0" presId="urn:microsoft.com/office/officeart/2005/8/layout/process1"/>
    <dgm:cxn modelId="{010FBDF6-F9BE-4F38-8D84-7ADF96F92921}" type="presParOf" srcId="{39762194-B361-4E03-9B6D-CF60CA0D30B3}" destId="{82FB391B-7176-4094-B0ED-E4D3B0A113C6}" srcOrd="0" destOrd="0" presId="urn:microsoft.com/office/officeart/2005/8/layout/process1"/>
    <dgm:cxn modelId="{71740679-EF0E-4918-8AC8-98C7BDFE9E3B}" type="presParOf" srcId="{F67C3915-FA5C-467C-B45B-92CAD970194D}" destId="{4306D1CE-05D9-4CEC-8169-A1002769003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B5DD6D-5E4A-4D5C-AC97-ED4FA3F0E947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8E97ABCA-EDF8-4E9A-86F7-F8AF4B22BE75}">
      <dgm:prSet phldrT="[Text]"/>
      <dgm:spPr/>
      <dgm:t>
        <a:bodyPr/>
        <a:lstStyle/>
        <a:p>
          <a:r>
            <a:rPr lang="en-US"/>
            <a:t>10 Minute Tip for Success</a:t>
          </a:r>
        </a:p>
      </dgm:t>
    </dgm:pt>
    <dgm:pt modelId="{E83ABBB6-5364-4A5A-8E21-614C00109B2E}" type="parTrans" cxnId="{5CB55AE0-DD86-410E-BC93-5AAEC6AF0CCF}">
      <dgm:prSet/>
      <dgm:spPr/>
      <dgm:t>
        <a:bodyPr/>
        <a:lstStyle/>
        <a:p>
          <a:endParaRPr lang="en-US"/>
        </a:p>
      </dgm:t>
    </dgm:pt>
    <dgm:pt modelId="{DEAB2A78-D5CD-4F90-95F8-A7B5965AE135}" type="sibTrans" cxnId="{5CB55AE0-DD86-410E-BC93-5AAEC6AF0CCF}">
      <dgm:prSet/>
      <dgm:spPr/>
      <dgm:t>
        <a:bodyPr/>
        <a:lstStyle/>
        <a:p>
          <a:endParaRPr lang="en-US"/>
        </a:p>
      </dgm:t>
    </dgm:pt>
    <dgm:pt modelId="{687E0261-11AB-4F98-8ED1-40205A08CE8A}">
      <dgm:prSet phldrT="[Text]"/>
      <dgm:spPr/>
      <dgm:t>
        <a:bodyPr/>
        <a:lstStyle/>
        <a:p>
          <a:r>
            <a:rPr lang="en-US"/>
            <a:t>Highlight &amp; Celebrate Staff</a:t>
          </a:r>
        </a:p>
      </dgm:t>
    </dgm:pt>
    <dgm:pt modelId="{53D24530-33CC-42FE-B7BA-FB82611266F8}" type="parTrans" cxnId="{5D9BDF71-F0EF-4DDF-ACED-416AA8A45996}">
      <dgm:prSet/>
      <dgm:spPr/>
      <dgm:t>
        <a:bodyPr/>
        <a:lstStyle/>
        <a:p>
          <a:endParaRPr lang="en-US"/>
        </a:p>
      </dgm:t>
    </dgm:pt>
    <dgm:pt modelId="{636AC4CD-99C2-4626-BFB2-CB38B0C54E8F}" type="sibTrans" cxnId="{5D9BDF71-F0EF-4DDF-ACED-416AA8A45996}">
      <dgm:prSet/>
      <dgm:spPr/>
      <dgm:t>
        <a:bodyPr/>
        <a:lstStyle/>
        <a:p>
          <a:endParaRPr lang="en-US"/>
        </a:p>
      </dgm:t>
    </dgm:pt>
    <dgm:pt modelId="{026D2AE8-470D-4FD4-BB3E-BDCA44066FBE}">
      <dgm:prSet phldrT="[Text]"/>
      <dgm:spPr/>
      <dgm:t>
        <a:bodyPr/>
        <a:lstStyle/>
        <a:p>
          <a:r>
            <a:rPr lang="en-US"/>
            <a:t>Share Monthly Data</a:t>
          </a:r>
        </a:p>
      </dgm:t>
    </dgm:pt>
    <dgm:pt modelId="{54B75277-5A2E-44A2-9CFE-67BE3BACCE83}" type="parTrans" cxnId="{BAD5D3B9-495F-4364-9BB2-7BCDB1F50665}">
      <dgm:prSet/>
      <dgm:spPr/>
      <dgm:t>
        <a:bodyPr/>
        <a:lstStyle/>
        <a:p>
          <a:endParaRPr lang="en-US"/>
        </a:p>
      </dgm:t>
    </dgm:pt>
    <dgm:pt modelId="{9868182B-B603-4105-95CC-69E3D5692286}" type="sibTrans" cxnId="{BAD5D3B9-495F-4364-9BB2-7BCDB1F50665}">
      <dgm:prSet/>
      <dgm:spPr/>
      <dgm:t>
        <a:bodyPr/>
        <a:lstStyle/>
        <a:p>
          <a:endParaRPr lang="en-US"/>
        </a:p>
      </dgm:t>
    </dgm:pt>
    <dgm:pt modelId="{F09FB568-86AA-4FBE-B576-2CBF80ED01C2}" type="pres">
      <dgm:prSet presAssocID="{E5B5DD6D-5E4A-4D5C-AC97-ED4FA3F0E947}" presName="Name0" presStyleCnt="0">
        <dgm:presLayoutVars>
          <dgm:chMax val="7"/>
          <dgm:chPref val="7"/>
          <dgm:dir/>
        </dgm:presLayoutVars>
      </dgm:prSet>
      <dgm:spPr/>
    </dgm:pt>
    <dgm:pt modelId="{05842D34-5982-424E-A1E6-D0108A31EF41}" type="pres">
      <dgm:prSet presAssocID="{E5B5DD6D-5E4A-4D5C-AC97-ED4FA3F0E947}" presName="Name1" presStyleCnt="0"/>
      <dgm:spPr/>
    </dgm:pt>
    <dgm:pt modelId="{75DBF089-B56F-4B6F-B33D-231857C9032E}" type="pres">
      <dgm:prSet presAssocID="{E5B5DD6D-5E4A-4D5C-AC97-ED4FA3F0E947}" presName="cycle" presStyleCnt="0"/>
      <dgm:spPr/>
    </dgm:pt>
    <dgm:pt modelId="{021ABC06-8D37-4F38-8CEE-3C375CA979B8}" type="pres">
      <dgm:prSet presAssocID="{E5B5DD6D-5E4A-4D5C-AC97-ED4FA3F0E947}" presName="srcNode" presStyleLbl="node1" presStyleIdx="0" presStyleCnt="3"/>
      <dgm:spPr/>
    </dgm:pt>
    <dgm:pt modelId="{A767DC68-D13A-45DD-9DFC-61E16933B27A}" type="pres">
      <dgm:prSet presAssocID="{E5B5DD6D-5E4A-4D5C-AC97-ED4FA3F0E947}" presName="conn" presStyleLbl="parChTrans1D2" presStyleIdx="0" presStyleCnt="1"/>
      <dgm:spPr/>
    </dgm:pt>
    <dgm:pt modelId="{7FDCB1B2-7582-4E7C-BF6E-D4CBBB26B7B9}" type="pres">
      <dgm:prSet presAssocID="{E5B5DD6D-5E4A-4D5C-AC97-ED4FA3F0E947}" presName="extraNode" presStyleLbl="node1" presStyleIdx="0" presStyleCnt="3"/>
      <dgm:spPr/>
    </dgm:pt>
    <dgm:pt modelId="{AAF0557B-8873-4EC8-BB52-10EA50F2CC43}" type="pres">
      <dgm:prSet presAssocID="{E5B5DD6D-5E4A-4D5C-AC97-ED4FA3F0E947}" presName="dstNode" presStyleLbl="node1" presStyleIdx="0" presStyleCnt="3"/>
      <dgm:spPr/>
    </dgm:pt>
    <dgm:pt modelId="{2BE08B39-C2F5-47F5-9A4E-9B5EE2EF151E}" type="pres">
      <dgm:prSet presAssocID="{8E97ABCA-EDF8-4E9A-86F7-F8AF4B22BE75}" presName="text_1" presStyleLbl="node1" presStyleIdx="0" presStyleCnt="3">
        <dgm:presLayoutVars>
          <dgm:bulletEnabled val="1"/>
        </dgm:presLayoutVars>
      </dgm:prSet>
      <dgm:spPr/>
    </dgm:pt>
    <dgm:pt modelId="{66E5B4BF-86EC-4653-81F9-C4BDF58B6D16}" type="pres">
      <dgm:prSet presAssocID="{8E97ABCA-EDF8-4E9A-86F7-F8AF4B22BE75}" presName="accent_1" presStyleCnt="0"/>
      <dgm:spPr/>
    </dgm:pt>
    <dgm:pt modelId="{55248981-1F49-438A-9647-7494DE2BE655}" type="pres">
      <dgm:prSet presAssocID="{8E97ABCA-EDF8-4E9A-86F7-F8AF4B22BE75}" presName="accentRepeatNode" presStyleLbl="solidFgAcc1" presStyleIdx="0" presStyleCnt="3"/>
      <dgm:spPr/>
    </dgm:pt>
    <dgm:pt modelId="{D67E4D45-0FF4-463F-A2C4-426B68366572}" type="pres">
      <dgm:prSet presAssocID="{687E0261-11AB-4F98-8ED1-40205A08CE8A}" presName="text_2" presStyleLbl="node1" presStyleIdx="1" presStyleCnt="3">
        <dgm:presLayoutVars>
          <dgm:bulletEnabled val="1"/>
        </dgm:presLayoutVars>
      </dgm:prSet>
      <dgm:spPr/>
    </dgm:pt>
    <dgm:pt modelId="{C731C5F8-3B88-4E8F-8C63-517081D6EFDB}" type="pres">
      <dgm:prSet presAssocID="{687E0261-11AB-4F98-8ED1-40205A08CE8A}" presName="accent_2" presStyleCnt="0"/>
      <dgm:spPr/>
    </dgm:pt>
    <dgm:pt modelId="{FC4410E2-FB55-4CAD-8041-7EA85CDC9542}" type="pres">
      <dgm:prSet presAssocID="{687E0261-11AB-4F98-8ED1-40205A08CE8A}" presName="accentRepeatNode" presStyleLbl="solidFgAcc1" presStyleIdx="1" presStyleCnt="3"/>
      <dgm:spPr/>
    </dgm:pt>
    <dgm:pt modelId="{FEDA7634-E640-4E9D-9F90-8BF2847837A9}" type="pres">
      <dgm:prSet presAssocID="{026D2AE8-470D-4FD4-BB3E-BDCA44066FBE}" presName="text_3" presStyleLbl="node1" presStyleIdx="2" presStyleCnt="3">
        <dgm:presLayoutVars>
          <dgm:bulletEnabled val="1"/>
        </dgm:presLayoutVars>
      </dgm:prSet>
      <dgm:spPr/>
    </dgm:pt>
    <dgm:pt modelId="{39941F3E-08C9-441F-889A-EF46CD4096CE}" type="pres">
      <dgm:prSet presAssocID="{026D2AE8-470D-4FD4-BB3E-BDCA44066FBE}" presName="accent_3" presStyleCnt="0"/>
      <dgm:spPr/>
    </dgm:pt>
    <dgm:pt modelId="{9C05E7C6-6C43-4711-A3FB-A7AAACCB3CBC}" type="pres">
      <dgm:prSet presAssocID="{026D2AE8-470D-4FD4-BB3E-BDCA44066FBE}" presName="accentRepeatNode" presStyleLbl="solidFgAcc1" presStyleIdx="2" presStyleCnt="3"/>
      <dgm:spPr/>
    </dgm:pt>
  </dgm:ptLst>
  <dgm:cxnLst>
    <dgm:cxn modelId="{7FD23620-3790-4038-B309-2384C023E832}" type="presOf" srcId="{026D2AE8-470D-4FD4-BB3E-BDCA44066FBE}" destId="{FEDA7634-E640-4E9D-9F90-8BF2847837A9}" srcOrd="0" destOrd="0" presId="urn:microsoft.com/office/officeart/2008/layout/VerticalCurvedList"/>
    <dgm:cxn modelId="{BA1BA423-023D-422C-9992-A569E7A3A3BC}" type="presOf" srcId="{DEAB2A78-D5CD-4F90-95F8-A7B5965AE135}" destId="{A767DC68-D13A-45DD-9DFC-61E16933B27A}" srcOrd="0" destOrd="0" presId="urn:microsoft.com/office/officeart/2008/layout/VerticalCurvedList"/>
    <dgm:cxn modelId="{09186762-1F6E-4DB8-B8EB-7C8608A53CBD}" type="presOf" srcId="{8E97ABCA-EDF8-4E9A-86F7-F8AF4B22BE75}" destId="{2BE08B39-C2F5-47F5-9A4E-9B5EE2EF151E}" srcOrd="0" destOrd="0" presId="urn:microsoft.com/office/officeart/2008/layout/VerticalCurvedList"/>
    <dgm:cxn modelId="{CE6BAA6B-796A-4C8D-83A8-E8F4A70C4B4D}" type="presOf" srcId="{687E0261-11AB-4F98-8ED1-40205A08CE8A}" destId="{D67E4D45-0FF4-463F-A2C4-426B68366572}" srcOrd="0" destOrd="0" presId="urn:microsoft.com/office/officeart/2008/layout/VerticalCurvedList"/>
    <dgm:cxn modelId="{5D9BDF71-F0EF-4DDF-ACED-416AA8A45996}" srcId="{E5B5DD6D-5E4A-4D5C-AC97-ED4FA3F0E947}" destId="{687E0261-11AB-4F98-8ED1-40205A08CE8A}" srcOrd="1" destOrd="0" parTransId="{53D24530-33CC-42FE-B7BA-FB82611266F8}" sibTransId="{636AC4CD-99C2-4626-BFB2-CB38B0C54E8F}"/>
    <dgm:cxn modelId="{92E62C9D-E089-466F-8453-B9EDB028AFE4}" type="presOf" srcId="{E5B5DD6D-5E4A-4D5C-AC97-ED4FA3F0E947}" destId="{F09FB568-86AA-4FBE-B576-2CBF80ED01C2}" srcOrd="0" destOrd="0" presId="urn:microsoft.com/office/officeart/2008/layout/VerticalCurvedList"/>
    <dgm:cxn modelId="{BAD5D3B9-495F-4364-9BB2-7BCDB1F50665}" srcId="{E5B5DD6D-5E4A-4D5C-AC97-ED4FA3F0E947}" destId="{026D2AE8-470D-4FD4-BB3E-BDCA44066FBE}" srcOrd="2" destOrd="0" parTransId="{54B75277-5A2E-44A2-9CFE-67BE3BACCE83}" sibTransId="{9868182B-B603-4105-95CC-69E3D5692286}"/>
    <dgm:cxn modelId="{5CB55AE0-DD86-410E-BC93-5AAEC6AF0CCF}" srcId="{E5B5DD6D-5E4A-4D5C-AC97-ED4FA3F0E947}" destId="{8E97ABCA-EDF8-4E9A-86F7-F8AF4B22BE75}" srcOrd="0" destOrd="0" parTransId="{E83ABBB6-5364-4A5A-8E21-614C00109B2E}" sibTransId="{DEAB2A78-D5CD-4F90-95F8-A7B5965AE135}"/>
    <dgm:cxn modelId="{7D359DAA-20AA-4195-BF20-6CDBF3D3B73D}" type="presParOf" srcId="{F09FB568-86AA-4FBE-B576-2CBF80ED01C2}" destId="{05842D34-5982-424E-A1E6-D0108A31EF41}" srcOrd="0" destOrd="0" presId="urn:microsoft.com/office/officeart/2008/layout/VerticalCurvedList"/>
    <dgm:cxn modelId="{A6E6EDD9-E672-4AE7-A820-5132310B3B39}" type="presParOf" srcId="{05842D34-5982-424E-A1E6-D0108A31EF41}" destId="{75DBF089-B56F-4B6F-B33D-231857C9032E}" srcOrd="0" destOrd="0" presId="urn:microsoft.com/office/officeart/2008/layout/VerticalCurvedList"/>
    <dgm:cxn modelId="{7A6AE309-76D4-4501-A51B-CCFDB59A69AD}" type="presParOf" srcId="{75DBF089-B56F-4B6F-B33D-231857C9032E}" destId="{021ABC06-8D37-4F38-8CEE-3C375CA979B8}" srcOrd="0" destOrd="0" presId="urn:microsoft.com/office/officeart/2008/layout/VerticalCurvedList"/>
    <dgm:cxn modelId="{A2EC9CC4-19F4-4761-A7BA-B6F16D90B376}" type="presParOf" srcId="{75DBF089-B56F-4B6F-B33D-231857C9032E}" destId="{A767DC68-D13A-45DD-9DFC-61E16933B27A}" srcOrd="1" destOrd="0" presId="urn:microsoft.com/office/officeart/2008/layout/VerticalCurvedList"/>
    <dgm:cxn modelId="{E1DF1764-4404-4255-B587-E1497F83D777}" type="presParOf" srcId="{75DBF089-B56F-4B6F-B33D-231857C9032E}" destId="{7FDCB1B2-7582-4E7C-BF6E-D4CBBB26B7B9}" srcOrd="2" destOrd="0" presId="urn:microsoft.com/office/officeart/2008/layout/VerticalCurvedList"/>
    <dgm:cxn modelId="{75647269-4FCE-4CFC-B00C-247038871D50}" type="presParOf" srcId="{75DBF089-B56F-4B6F-B33D-231857C9032E}" destId="{AAF0557B-8873-4EC8-BB52-10EA50F2CC43}" srcOrd="3" destOrd="0" presId="urn:microsoft.com/office/officeart/2008/layout/VerticalCurvedList"/>
    <dgm:cxn modelId="{C8D35329-A525-4528-8A94-41E7D6A017AF}" type="presParOf" srcId="{05842D34-5982-424E-A1E6-D0108A31EF41}" destId="{2BE08B39-C2F5-47F5-9A4E-9B5EE2EF151E}" srcOrd="1" destOrd="0" presId="urn:microsoft.com/office/officeart/2008/layout/VerticalCurvedList"/>
    <dgm:cxn modelId="{E260DE93-A16B-4D7E-A8F2-74A74BC65A75}" type="presParOf" srcId="{05842D34-5982-424E-A1E6-D0108A31EF41}" destId="{66E5B4BF-86EC-4653-81F9-C4BDF58B6D16}" srcOrd="2" destOrd="0" presId="urn:microsoft.com/office/officeart/2008/layout/VerticalCurvedList"/>
    <dgm:cxn modelId="{7D44D9B6-1DA1-4794-83DC-41A7141F2A24}" type="presParOf" srcId="{66E5B4BF-86EC-4653-81F9-C4BDF58B6D16}" destId="{55248981-1F49-438A-9647-7494DE2BE655}" srcOrd="0" destOrd="0" presId="urn:microsoft.com/office/officeart/2008/layout/VerticalCurvedList"/>
    <dgm:cxn modelId="{8892F0C0-905D-4981-9AAB-AFC2AC29FC36}" type="presParOf" srcId="{05842D34-5982-424E-A1E6-D0108A31EF41}" destId="{D67E4D45-0FF4-463F-A2C4-426B68366572}" srcOrd="3" destOrd="0" presId="urn:microsoft.com/office/officeart/2008/layout/VerticalCurvedList"/>
    <dgm:cxn modelId="{4D49EC24-F02E-40DA-BEDA-4CBB602CC6FA}" type="presParOf" srcId="{05842D34-5982-424E-A1E6-D0108A31EF41}" destId="{C731C5F8-3B88-4E8F-8C63-517081D6EFDB}" srcOrd="4" destOrd="0" presId="urn:microsoft.com/office/officeart/2008/layout/VerticalCurvedList"/>
    <dgm:cxn modelId="{44BDE689-1120-4C3C-820F-6638FDA33793}" type="presParOf" srcId="{C731C5F8-3B88-4E8F-8C63-517081D6EFDB}" destId="{FC4410E2-FB55-4CAD-8041-7EA85CDC9542}" srcOrd="0" destOrd="0" presId="urn:microsoft.com/office/officeart/2008/layout/VerticalCurvedList"/>
    <dgm:cxn modelId="{7A79B010-8D3F-44B6-90D6-A53352377666}" type="presParOf" srcId="{05842D34-5982-424E-A1E6-D0108A31EF41}" destId="{FEDA7634-E640-4E9D-9F90-8BF2847837A9}" srcOrd="5" destOrd="0" presId="urn:microsoft.com/office/officeart/2008/layout/VerticalCurvedList"/>
    <dgm:cxn modelId="{AAFC6635-2AC8-4B87-8440-87CE96BFCE4F}" type="presParOf" srcId="{05842D34-5982-424E-A1E6-D0108A31EF41}" destId="{39941F3E-08C9-441F-889A-EF46CD4096CE}" srcOrd="6" destOrd="0" presId="urn:microsoft.com/office/officeart/2008/layout/VerticalCurvedList"/>
    <dgm:cxn modelId="{A2C7D7C2-A06D-40A9-AFD2-71AFEA6C2BBB}" type="presParOf" srcId="{39941F3E-08C9-441F-889A-EF46CD4096CE}" destId="{9C05E7C6-6C43-4711-A3FB-A7AAACCB3C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1E9966-6130-4379-8C8D-1F03A38F970F}" type="doc">
      <dgm:prSet loTypeId="urn:microsoft.com/office/officeart/2008/layout/VerticalCurvedList" loCatId="list" qsTypeId="urn:microsoft.com/office/officeart/2005/8/quickstyle/simple5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DC549AE1-33AD-4706-A29F-8AB463C218A9}">
      <dgm:prSet custT="1"/>
      <dgm:spPr/>
      <dgm:t>
        <a:bodyPr/>
        <a:lstStyle/>
        <a:p>
          <a:pPr rtl="0"/>
          <a:r>
            <a:rPr lang="en-US" sz="4000"/>
            <a:t>Faculty and Staff</a:t>
          </a:r>
        </a:p>
      </dgm:t>
    </dgm:pt>
    <dgm:pt modelId="{8B03447B-9E76-457B-AE06-93480D35EE6B}" type="parTrans" cxnId="{F03E2288-5685-4A89-B8F3-FA52BB425588}">
      <dgm:prSet/>
      <dgm:spPr/>
      <dgm:t>
        <a:bodyPr/>
        <a:lstStyle/>
        <a:p>
          <a:endParaRPr lang="en-US" sz="1100"/>
        </a:p>
      </dgm:t>
    </dgm:pt>
    <dgm:pt modelId="{DE0AFDD2-D1B4-4DC4-9236-DD98018F9800}" type="sibTrans" cxnId="{F03E2288-5685-4A89-B8F3-FA52BB425588}">
      <dgm:prSet/>
      <dgm:spPr/>
      <dgm:t>
        <a:bodyPr/>
        <a:lstStyle/>
        <a:p>
          <a:endParaRPr lang="en-US" sz="1100"/>
        </a:p>
      </dgm:t>
    </dgm:pt>
    <dgm:pt modelId="{6695B7C6-08CD-42E0-B858-F067729B5262}">
      <dgm:prSet custT="1"/>
      <dgm:spPr/>
      <dgm:t>
        <a:bodyPr/>
        <a:lstStyle/>
        <a:p>
          <a:pPr rtl="0"/>
          <a:r>
            <a:rPr lang="en-US" sz="4000"/>
            <a:t>Students</a:t>
          </a:r>
        </a:p>
      </dgm:t>
    </dgm:pt>
    <dgm:pt modelId="{011FCA92-2C19-4F9B-BF5E-F44DAEFD0BC9}" type="parTrans" cxnId="{F478C8CD-F542-4E9A-885E-76BBC373D5A9}">
      <dgm:prSet/>
      <dgm:spPr/>
      <dgm:t>
        <a:bodyPr/>
        <a:lstStyle/>
        <a:p>
          <a:endParaRPr lang="en-US" sz="1100"/>
        </a:p>
      </dgm:t>
    </dgm:pt>
    <dgm:pt modelId="{862AB770-4D88-4821-B90E-17B0871CAE05}" type="sibTrans" cxnId="{F478C8CD-F542-4E9A-885E-76BBC373D5A9}">
      <dgm:prSet/>
      <dgm:spPr/>
      <dgm:t>
        <a:bodyPr/>
        <a:lstStyle/>
        <a:p>
          <a:endParaRPr lang="en-US" sz="1100"/>
        </a:p>
      </dgm:t>
    </dgm:pt>
    <dgm:pt modelId="{900D09C4-CC41-40AF-B945-6C262C23E7D2}">
      <dgm:prSet custT="1"/>
      <dgm:spPr/>
      <dgm:t>
        <a:bodyPr/>
        <a:lstStyle/>
        <a:p>
          <a:pPr rtl="0"/>
          <a:r>
            <a:rPr lang="en-US" sz="4000"/>
            <a:t>Families and Community </a:t>
          </a:r>
        </a:p>
      </dgm:t>
    </dgm:pt>
    <dgm:pt modelId="{6776B4B2-3F61-4937-A637-A06AE4E430C2}" type="parTrans" cxnId="{05CBDDB1-1201-4670-BE6F-7A99A06B4D13}">
      <dgm:prSet/>
      <dgm:spPr/>
      <dgm:t>
        <a:bodyPr/>
        <a:lstStyle/>
        <a:p>
          <a:endParaRPr lang="en-US" sz="1100"/>
        </a:p>
      </dgm:t>
    </dgm:pt>
    <dgm:pt modelId="{C7077AE4-0B3C-4934-9140-6CD82B68C779}" type="sibTrans" cxnId="{05CBDDB1-1201-4670-BE6F-7A99A06B4D13}">
      <dgm:prSet/>
      <dgm:spPr/>
      <dgm:t>
        <a:bodyPr/>
        <a:lstStyle/>
        <a:p>
          <a:endParaRPr lang="en-US" sz="1100"/>
        </a:p>
      </dgm:t>
    </dgm:pt>
    <dgm:pt modelId="{30BC696C-6472-5245-BB31-654E3B48B94C}" type="pres">
      <dgm:prSet presAssocID="{971E9966-6130-4379-8C8D-1F03A38F970F}" presName="Name0" presStyleCnt="0">
        <dgm:presLayoutVars>
          <dgm:chMax val="7"/>
          <dgm:chPref val="7"/>
          <dgm:dir/>
        </dgm:presLayoutVars>
      </dgm:prSet>
      <dgm:spPr/>
    </dgm:pt>
    <dgm:pt modelId="{2C5C1653-C1C6-2640-9C13-75C8E4961917}" type="pres">
      <dgm:prSet presAssocID="{971E9966-6130-4379-8C8D-1F03A38F970F}" presName="Name1" presStyleCnt="0"/>
      <dgm:spPr/>
    </dgm:pt>
    <dgm:pt modelId="{385A25F8-5672-1C41-A3FB-3A0F7BB61E30}" type="pres">
      <dgm:prSet presAssocID="{971E9966-6130-4379-8C8D-1F03A38F970F}" presName="cycle" presStyleCnt="0"/>
      <dgm:spPr/>
    </dgm:pt>
    <dgm:pt modelId="{3BA95CD3-7DF3-E243-8EF8-87626BC82E6E}" type="pres">
      <dgm:prSet presAssocID="{971E9966-6130-4379-8C8D-1F03A38F970F}" presName="srcNode" presStyleLbl="node1" presStyleIdx="0" presStyleCnt="3"/>
      <dgm:spPr/>
    </dgm:pt>
    <dgm:pt modelId="{EE120F51-DF6D-F84A-8BA8-9A049496162C}" type="pres">
      <dgm:prSet presAssocID="{971E9966-6130-4379-8C8D-1F03A38F970F}" presName="conn" presStyleLbl="parChTrans1D2" presStyleIdx="0" presStyleCnt="1"/>
      <dgm:spPr/>
    </dgm:pt>
    <dgm:pt modelId="{BE5EAF99-50EB-1B43-8929-C12F89EC7CDE}" type="pres">
      <dgm:prSet presAssocID="{971E9966-6130-4379-8C8D-1F03A38F970F}" presName="extraNode" presStyleLbl="node1" presStyleIdx="0" presStyleCnt="3"/>
      <dgm:spPr/>
    </dgm:pt>
    <dgm:pt modelId="{D0B1258B-1301-E744-A9E5-C6B8B85A7E50}" type="pres">
      <dgm:prSet presAssocID="{971E9966-6130-4379-8C8D-1F03A38F970F}" presName="dstNode" presStyleLbl="node1" presStyleIdx="0" presStyleCnt="3"/>
      <dgm:spPr/>
    </dgm:pt>
    <dgm:pt modelId="{3219D407-BB4A-5A45-9330-6A657E27CA2B}" type="pres">
      <dgm:prSet presAssocID="{DC549AE1-33AD-4706-A29F-8AB463C218A9}" presName="text_1" presStyleLbl="node1" presStyleIdx="0" presStyleCnt="3" custLinFactNeighborX="-286" custLinFactNeighborY="-999">
        <dgm:presLayoutVars>
          <dgm:bulletEnabled val="1"/>
        </dgm:presLayoutVars>
      </dgm:prSet>
      <dgm:spPr/>
    </dgm:pt>
    <dgm:pt modelId="{F279E3E1-A465-1E4B-9CFE-06F2AABC8BD4}" type="pres">
      <dgm:prSet presAssocID="{DC549AE1-33AD-4706-A29F-8AB463C218A9}" presName="accent_1" presStyleCnt="0"/>
      <dgm:spPr/>
    </dgm:pt>
    <dgm:pt modelId="{326BA992-7EEB-4347-A2EE-82B85B673192}" type="pres">
      <dgm:prSet presAssocID="{DC549AE1-33AD-4706-A29F-8AB463C218A9}" presName="accentRepeatNode" presStyleLbl="solidFgAcc1" presStyleIdx="0" presStyleCnt="3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675EF7-0A26-4B46-9FE7-DCDD337423F7}" type="pres">
      <dgm:prSet presAssocID="{6695B7C6-08CD-42E0-B858-F067729B5262}" presName="text_2" presStyleLbl="node1" presStyleIdx="1" presStyleCnt="3">
        <dgm:presLayoutVars>
          <dgm:bulletEnabled val="1"/>
        </dgm:presLayoutVars>
      </dgm:prSet>
      <dgm:spPr/>
    </dgm:pt>
    <dgm:pt modelId="{9C850269-7F47-BC41-A44A-0A2465234C54}" type="pres">
      <dgm:prSet presAssocID="{6695B7C6-08CD-42E0-B858-F067729B5262}" presName="accent_2" presStyleCnt="0"/>
      <dgm:spPr/>
    </dgm:pt>
    <dgm:pt modelId="{5CC4C9E6-7618-0543-BADD-12987C1D0FDB}" type="pres">
      <dgm:prSet presAssocID="{6695B7C6-08CD-42E0-B858-F067729B5262}" presName="accentRepeatNode" presStyleLbl="solidFgAcc1" presStyleIdx="1" presStyleCnt="3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C0B7151-7D8B-F94E-9B5F-C111A095FA2F}" type="pres">
      <dgm:prSet presAssocID="{900D09C4-CC41-40AF-B945-6C262C23E7D2}" presName="text_3" presStyleLbl="node1" presStyleIdx="2" presStyleCnt="3">
        <dgm:presLayoutVars>
          <dgm:bulletEnabled val="1"/>
        </dgm:presLayoutVars>
      </dgm:prSet>
      <dgm:spPr/>
    </dgm:pt>
    <dgm:pt modelId="{79D2EBF4-7579-EC48-B5E9-27734E781913}" type="pres">
      <dgm:prSet presAssocID="{900D09C4-CC41-40AF-B945-6C262C23E7D2}" presName="accent_3" presStyleCnt="0"/>
      <dgm:spPr/>
    </dgm:pt>
    <dgm:pt modelId="{93A7F3CD-F22E-1144-8AEE-A191E88D335A}" type="pres">
      <dgm:prSet presAssocID="{900D09C4-CC41-40AF-B945-6C262C23E7D2}" presName="accentRepeatNode" presStyleLbl="solidFgAcc1" presStyleIdx="2" presStyleCnt="3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C1C1451A-4B50-9345-AC62-A51A52511EE2}" type="presOf" srcId="{DE0AFDD2-D1B4-4DC4-9236-DD98018F9800}" destId="{EE120F51-DF6D-F84A-8BA8-9A049496162C}" srcOrd="0" destOrd="0" presId="urn:microsoft.com/office/officeart/2008/layout/VerticalCurvedList"/>
    <dgm:cxn modelId="{F03E2288-5685-4A89-B8F3-FA52BB425588}" srcId="{971E9966-6130-4379-8C8D-1F03A38F970F}" destId="{DC549AE1-33AD-4706-A29F-8AB463C218A9}" srcOrd="0" destOrd="0" parTransId="{8B03447B-9E76-457B-AE06-93480D35EE6B}" sibTransId="{DE0AFDD2-D1B4-4DC4-9236-DD98018F9800}"/>
    <dgm:cxn modelId="{B81983B1-A056-9448-A929-898AC37C1D52}" type="presOf" srcId="{900D09C4-CC41-40AF-B945-6C262C23E7D2}" destId="{BC0B7151-7D8B-F94E-9B5F-C111A095FA2F}" srcOrd="0" destOrd="0" presId="urn:microsoft.com/office/officeart/2008/layout/VerticalCurvedList"/>
    <dgm:cxn modelId="{05CBDDB1-1201-4670-BE6F-7A99A06B4D13}" srcId="{971E9966-6130-4379-8C8D-1F03A38F970F}" destId="{900D09C4-CC41-40AF-B945-6C262C23E7D2}" srcOrd="2" destOrd="0" parTransId="{6776B4B2-3F61-4937-A637-A06AE4E430C2}" sibTransId="{C7077AE4-0B3C-4934-9140-6CD82B68C779}"/>
    <dgm:cxn modelId="{4F6127B3-B4B1-1244-BB19-7076E591EB44}" type="presOf" srcId="{DC549AE1-33AD-4706-A29F-8AB463C218A9}" destId="{3219D407-BB4A-5A45-9330-6A657E27CA2B}" srcOrd="0" destOrd="0" presId="urn:microsoft.com/office/officeart/2008/layout/VerticalCurvedList"/>
    <dgm:cxn modelId="{F478C8CD-F542-4E9A-885E-76BBC373D5A9}" srcId="{971E9966-6130-4379-8C8D-1F03A38F970F}" destId="{6695B7C6-08CD-42E0-B858-F067729B5262}" srcOrd="1" destOrd="0" parTransId="{011FCA92-2C19-4F9B-BF5E-F44DAEFD0BC9}" sibTransId="{862AB770-4D88-4821-B90E-17B0871CAE05}"/>
    <dgm:cxn modelId="{50FB25E6-0C9F-604A-8758-9E5E64B38D51}" type="presOf" srcId="{971E9966-6130-4379-8C8D-1F03A38F970F}" destId="{30BC696C-6472-5245-BB31-654E3B48B94C}" srcOrd="0" destOrd="0" presId="urn:microsoft.com/office/officeart/2008/layout/VerticalCurvedList"/>
    <dgm:cxn modelId="{F9AE53FF-418B-B447-93C2-4E80645414C7}" type="presOf" srcId="{6695B7C6-08CD-42E0-B858-F067729B5262}" destId="{3B675EF7-0A26-4B46-9FE7-DCDD337423F7}" srcOrd="0" destOrd="0" presId="urn:microsoft.com/office/officeart/2008/layout/VerticalCurvedList"/>
    <dgm:cxn modelId="{6424F9E2-2632-A143-9DF9-C94196AD0D88}" type="presParOf" srcId="{30BC696C-6472-5245-BB31-654E3B48B94C}" destId="{2C5C1653-C1C6-2640-9C13-75C8E4961917}" srcOrd="0" destOrd="0" presId="urn:microsoft.com/office/officeart/2008/layout/VerticalCurvedList"/>
    <dgm:cxn modelId="{104057C2-F676-424E-8F2F-06452BE69EC4}" type="presParOf" srcId="{2C5C1653-C1C6-2640-9C13-75C8E4961917}" destId="{385A25F8-5672-1C41-A3FB-3A0F7BB61E30}" srcOrd="0" destOrd="0" presId="urn:microsoft.com/office/officeart/2008/layout/VerticalCurvedList"/>
    <dgm:cxn modelId="{9C21EC6C-565B-D448-BD8F-CFCCB407E8E0}" type="presParOf" srcId="{385A25F8-5672-1C41-A3FB-3A0F7BB61E30}" destId="{3BA95CD3-7DF3-E243-8EF8-87626BC82E6E}" srcOrd="0" destOrd="0" presId="urn:microsoft.com/office/officeart/2008/layout/VerticalCurvedList"/>
    <dgm:cxn modelId="{AFE688AF-6E78-5A42-94FA-946DC23DCF1F}" type="presParOf" srcId="{385A25F8-5672-1C41-A3FB-3A0F7BB61E30}" destId="{EE120F51-DF6D-F84A-8BA8-9A049496162C}" srcOrd="1" destOrd="0" presId="urn:microsoft.com/office/officeart/2008/layout/VerticalCurvedList"/>
    <dgm:cxn modelId="{AF5115BC-2BD8-A945-9F1E-DD4419A38AA3}" type="presParOf" srcId="{385A25F8-5672-1C41-A3FB-3A0F7BB61E30}" destId="{BE5EAF99-50EB-1B43-8929-C12F89EC7CDE}" srcOrd="2" destOrd="0" presId="urn:microsoft.com/office/officeart/2008/layout/VerticalCurvedList"/>
    <dgm:cxn modelId="{DFDDB8ED-1108-CD47-B0EA-5B138C72E611}" type="presParOf" srcId="{385A25F8-5672-1C41-A3FB-3A0F7BB61E30}" destId="{D0B1258B-1301-E744-A9E5-C6B8B85A7E50}" srcOrd="3" destOrd="0" presId="urn:microsoft.com/office/officeart/2008/layout/VerticalCurvedList"/>
    <dgm:cxn modelId="{9EBF8FDD-9867-0145-B3CB-A5B60B8C6BC3}" type="presParOf" srcId="{2C5C1653-C1C6-2640-9C13-75C8E4961917}" destId="{3219D407-BB4A-5A45-9330-6A657E27CA2B}" srcOrd="1" destOrd="0" presId="urn:microsoft.com/office/officeart/2008/layout/VerticalCurvedList"/>
    <dgm:cxn modelId="{99D41F94-5E41-C947-87A8-71FE399EDE61}" type="presParOf" srcId="{2C5C1653-C1C6-2640-9C13-75C8E4961917}" destId="{F279E3E1-A465-1E4B-9CFE-06F2AABC8BD4}" srcOrd="2" destOrd="0" presId="urn:microsoft.com/office/officeart/2008/layout/VerticalCurvedList"/>
    <dgm:cxn modelId="{0F5F8F2E-245A-9643-BBE4-6B093511ED71}" type="presParOf" srcId="{F279E3E1-A465-1E4B-9CFE-06F2AABC8BD4}" destId="{326BA992-7EEB-4347-A2EE-82B85B673192}" srcOrd="0" destOrd="0" presId="urn:microsoft.com/office/officeart/2008/layout/VerticalCurvedList"/>
    <dgm:cxn modelId="{13398722-95E2-2449-BFD0-27E7CA556AA8}" type="presParOf" srcId="{2C5C1653-C1C6-2640-9C13-75C8E4961917}" destId="{3B675EF7-0A26-4B46-9FE7-DCDD337423F7}" srcOrd="3" destOrd="0" presId="urn:microsoft.com/office/officeart/2008/layout/VerticalCurvedList"/>
    <dgm:cxn modelId="{61096C92-5C77-F04D-9452-4F5686B0765E}" type="presParOf" srcId="{2C5C1653-C1C6-2640-9C13-75C8E4961917}" destId="{9C850269-7F47-BC41-A44A-0A2465234C54}" srcOrd="4" destOrd="0" presId="urn:microsoft.com/office/officeart/2008/layout/VerticalCurvedList"/>
    <dgm:cxn modelId="{893D8C45-D17C-F34D-BFE1-F70B907A87F0}" type="presParOf" srcId="{9C850269-7F47-BC41-A44A-0A2465234C54}" destId="{5CC4C9E6-7618-0543-BADD-12987C1D0FDB}" srcOrd="0" destOrd="0" presId="urn:microsoft.com/office/officeart/2008/layout/VerticalCurvedList"/>
    <dgm:cxn modelId="{286C7F1A-2976-EB47-AF50-1EF4BDA9933F}" type="presParOf" srcId="{2C5C1653-C1C6-2640-9C13-75C8E4961917}" destId="{BC0B7151-7D8B-F94E-9B5F-C111A095FA2F}" srcOrd="5" destOrd="0" presId="urn:microsoft.com/office/officeart/2008/layout/VerticalCurvedList"/>
    <dgm:cxn modelId="{84B9887C-0D97-AC4E-B46C-55A36C03372E}" type="presParOf" srcId="{2C5C1653-C1C6-2640-9C13-75C8E4961917}" destId="{79D2EBF4-7579-EC48-B5E9-27734E781913}" srcOrd="6" destOrd="0" presId="urn:microsoft.com/office/officeart/2008/layout/VerticalCurvedList"/>
    <dgm:cxn modelId="{AEEB1294-5A65-E54C-8065-F93AABF5C8DF}" type="presParOf" srcId="{79D2EBF4-7579-EC48-B5E9-27734E781913}" destId="{93A7F3CD-F22E-1144-8AEE-A191E88D335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1E9966-6130-4379-8C8D-1F03A38F970F}" type="doc">
      <dgm:prSet loTypeId="urn:microsoft.com/office/officeart/2008/layout/VerticalCurvedList" loCatId="list" qsTypeId="urn:microsoft.com/office/officeart/2005/8/quickstyle/simple5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DC549AE1-33AD-4706-A29F-8AB463C218A9}">
      <dgm:prSet custT="1"/>
      <dgm:spPr/>
      <dgm:t>
        <a:bodyPr/>
        <a:lstStyle/>
        <a:p>
          <a:pPr rtl="0"/>
          <a:r>
            <a:rPr lang="en-US" sz="4000"/>
            <a:t>Faculty and Staff</a:t>
          </a:r>
        </a:p>
      </dgm:t>
    </dgm:pt>
    <dgm:pt modelId="{8B03447B-9E76-457B-AE06-93480D35EE6B}" type="parTrans" cxnId="{F03E2288-5685-4A89-B8F3-FA52BB425588}">
      <dgm:prSet/>
      <dgm:spPr/>
      <dgm:t>
        <a:bodyPr/>
        <a:lstStyle/>
        <a:p>
          <a:endParaRPr lang="en-US" sz="1100"/>
        </a:p>
      </dgm:t>
    </dgm:pt>
    <dgm:pt modelId="{DE0AFDD2-D1B4-4DC4-9236-DD98018F9800}" type="sibTrans" cxnId="{F03E2288-5685-4A89-B8F3-FA52BB425588}">
      <dgm:prSet/>
      <dgm:spPr/>
      <dgm:t>
        <a:bodyPr/>
        <a:lstStyle/>
        <a:p>
          <a:endParaRPr lang="en-US" sz="1100"/>
        </a:p>
      </dgm:t>
    </dgm:pt>
    <dgm:pt modelId="{6695B7C6-08CD-42E0-B858-F067729B5262}">
      <dgm:prSet custT="1"/>
      <dgm:spPr/>
      <dgm:t>
        <a:bodyPr/>
        <a:lstStyle/>
        <a:p>
          <a:pPr rtl="0"/>
          <a:r>
            <a:rPr lang="en-US" sz="4000"/>
            <a:t>Students</a:t>
          </a:r>
        </a:p>
      </dgm:t>
    </dgm:pt>
    <dgm:pt modelId="{011FCA92-2C19-4F9B-BF5E-F44DAEFD0BC9}" type="parTrans" cxnId="{F478C8CD-F542-4E9A-885E-76BBC373D5A9}">
      <dgm:prSet/>
      <dgm:spPr/>
      <dgm:t>
        <a:bodyPr/>
        <a:lstStyle/>
        <a:p>
          <a:endParaRPr lang="en-US" sz="1100"/>
        </a:p>
      </dgm:t>
    </dgm:pt>
    <dgm:pt modelId="{862AB770-4D88-4821-B90E-17B0871CAE05}" type="sibTrans" cxnId="{F478C8CD-F542-4E9A-885E-76BBC373D5A9}">
      <dgm:prSet/>
      <dgm:spPr/>
      <dgm:t>
        <a:bodyPr/>
        <a:lstStyle/>
        <a:p>
          <a:endParaRPr lang="en-US" sz="1100"/>
        </a:p>
      </dgm:t>
    </dgm:pt>
    <dgm:pt modelId="{900D09C4-CC41-40AF-B945-6C262C23E7D2}">
      <dgm:prSet custT="1"/>
      <dgm:spPr/>
      <dgm:t>
        <a:bodyPr/>
        <a:lstStyle/>
        <a:p>
          <a:pPr rtl="0"/>
          <a:r>
            <a:rPr lang="en-US" sz="4000"/>
            <a:t>Families and Community </a:t>
          </a:r>
        </a:p>
      </dgm:t>
    </dgm:pt>
    <dgm:pt modelId="{6776B4B2-3F61-4937-A637-A06AE4E430C2}" type="parTrans" cxnId="{05CBDDB1-1201-4670-BE6F-7A99A06B4D13}">
      <dgm:prSet/>
      <dgm:spPr/>
      <dgm:t>
        <a:bodyPr/>
        <a:lstStyle/>
        <a:p>
          <a:endParaRPr lang="en-US" sz="1100"/>
        </a:p>
      </dgm:t>
    </dgm:pt>
    <dgm:pt modelId="{C7077AE4-0B3C-4934-9140-6CD82B68C779}" type="sibTrans" cxnId="{05CBDDB1-1201-4670-BE6F-7A99A06B4D13}">
      <dgm:prSet/>
      <dgm:spPr/>
      <dgm:t>
        <a:bodyPr/>
        <a:lstStyle/>
        <a:p>
          <a:endParaRPr lang="en-US" sz="1100"/>
        </a:p>
      </dgm:t>
    </dgm:pt>
    <dgm:pt modelId="{30BC696C-6472-5245-BB31-654E3B48B94C}" type="pres">
      <dgm:prSet presAssocID="{971E9966-6130-4379-8C8D-1F03A38F970F}" presName="Name0" presStyleCnt="0">
        <dgm:presLayoutVars>
          <dgm:chMax val="7"/>
          <dgm:chPref val="7"/>
          <dgm:dir/>
        </dgm:presLayoutVars>
      </dgm:prSet>
      <dgm:spPr/>
    </dgm:pt>
    <dgm:pt modelId="{2C5C1653-C1C6-2640-9C13-75C8E4961917}" type="pres">
      <dgm:prSet presAssocID="{971E9966-6130-4379-8C8D-1F03A38F970F}" presName="Name1" presStyleCnt="0"/>
      <dgm:spPr/>
    </dgm:pt>
    <dgm:pt modelId="{385A25F8-5672-1C41-A3FB-3A0F7BB61E30}" type="pres">
      <dgm:prSet presAssocID="{971E9966-6130-4379-8C8D-1F03A38F970F}" presName="cycle" presStyleCnt="0"/>
      <dgm:spPr/>
    </dgm:pt>
    <dgm:pt modelId="{3BA95CD3-7DF3-E243-8EF8-87626BC82E6E}" type="pres">
      <dgm:prSet presAssocID="{971E9966-6130-4379-8C8D-1F03A38F970F}" presName="srcNode" presStyleLbl="node1" presStyleIdx="0" presStyleCnt="3"/>
      <dgm:spPr/>
    </dgm:pt>
    <dgm:pt modelId="{EE120F51-DF6D-F84A-8BA8-9A049496162C}" type="pres">
      <dgm:prSet presAssocID="{971E9966-6130-4379-8C8D-1F03A38F970F}" presName="conn" presStyleLbl="parChTrans1D2" presStyleIdx="0" presStyleCnt="1"/>
      <dgm:spPr/>
    </dgm:pt>
    <dgm:pt modelId="{BE5EAF99-50EB-1B43-8929-C12F89EC7CDE}" type="pres">
      <dgm:prSet presAssocID="{971E9966-6130-4379-8C8D-1F03A38F970F}" presName="extraNode" presStyleLbl="node1" presStyleIdx="0" presStyleCnt="3"/>
      <dgm:spPr/>
    </dgm:pt>
    <dgm:pt modelId="{D0B1258B-1301-E744-A9E5-C6B8B85A7E50}" type="pres">
      <dgm:prSet presAssocID="{971E9966-6130-4379-8C8D-1F03A38F970F}" presName="dstNode" presStyleLbl="node1" presStyleIdx="0" presStyleCnt="3"/>
      <dgm:spPr/>
    </dgm:pt>
    <dgm:pt modelId="{3219D407-BB4A-5A45-9330-6A657E27CA2B}" type="pres">
      <dgm:prSet presAssocID="{DC549AE1-33AD-4706-A29F-8AB463C218A9}" presName="text_1" presStyleLbl="node1" presStyleIdx="0" presStyleCnt="3" custLinFactNeighborX="-286" custLinFactNeighborY="-999">
        <dgm:presLayoutVars>
          <dgm:bulletEnabled val="1"/>
        </dgm:presLayoutVars>
      </dgm:prSet>
      <dgm:spPr/>
    </dgm:pt>
    <dgm:pt modelId="{F279E3E1-A465-1E4B-9CFE-06F2AABC8BD4}" type="pres">
      <dgm:prSet presAssocID="{DC549AE1-33AD-4706-A29F-8AB463C218A9}" presName="accent_1" presStyleCnt="0"/>
      <dgm:spPr/>
    </dgm:pt>
    <dgm:pt modelId="{326BA992-7EEB-4347-A2EE-82B85B673192}" type="pres">
      <dgm:prSet presAssocID="{DC549AE1-33AD-4706-A29F-8AB463C218A9}" presName="accentRepeatNode" presStyleLbl="solidFgAcc1" presStyleIdx="0" presStyleCnt="3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675EF7-0A26-4B46-9FE7-DCDD337423F7}" type="pres">
      <dgm:prSet presAssocID="{6695B7C6-08CD-42E0-B858-F067729B5262}" presName="text_2" presStyleLbl="node1" presStyleIdx="1" presStyleCnt="3">
        <dgm:presLayoutVars>
          <dgm:bulletEnabled val="1"/>
        </dgm:presLayoutVars>
      </dgm:prSet>
      <dgm:spPr/>
    </dgm:pt>
    <dgm:pt modelId="{9C850269-7F47-BC41-A44A-0A2465234C54}" type="pres">
      <dgm:prSet presAssocID="{6695B7C6-08CD-42E0-B858-F067729B5262}" presName="accent_2" presStyleCnt="0"/>
      <dgm:spPr/>
    </dgm:pt>
    <dgm:pt modelId="{5CC4C9E6-7618-0543-BADD-12987C1D0FDB}" type="pres">
      <dgm:prSet presAssocID="{6695B7C6-08CD-42E0-B858-F067729B5262}" presName="accentRepeatNode" presStyleLbl="solidFgAcc1" presStyleIdx="1" presStyleCnt="3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C0B7151-7D8B-F94E-9B5F-C111A095FA2F}" type="pres">
      <dgm:prSet presAssocID="{900D09C4-CC41-40AF-B945-6C262C23E7D2}" presName="text_3" presStyleLbl="node1" presStyleIdx="2" presStyleCnt="3">
        <dgm:presLayoutVars>
          <dgm:bulletEnabled val="1"/>
        </dgm:presLayoutVars>
      </dgm:prSet>
      <dgm:spPr/>
    </dgm:pt>
    <dgm:pt modelId="{79D2EBF4-7579-EC48-B5E9-27734E781913}" type="pres">
      <dgm:prSet presAssocID="{900D09C4-CC41-40AF-B945-6C262C23E7D2}" presName="accent_3" presStyleCnt="0"/>
      <dgm:spPr/>
    </dgm:pt>
    <dgm:pt modelId="{93A7F3CD-F22E-1144-8AEE-A191E88D335A}" type="pres">
      <dgm:prSet presAssocID="{900D09C4-CC41-40AF-B945-6C262C23E7D2}" presName="accentRepeatNode" presStyleLbl="solidFgAcc1" presStyleIdx="2" presStyleCnt="3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C1C1451A-4B50-9345-AC62-A51A52511EE2}" type="presOf" srcId="{DE0AFDD2-D1B4-4DC4-9236-DD98018F9800}" destId="{EE120F51-DF6D-F84A-8BA8-9A049496162C}" srcOrd="0" destOrd="0" presId="urn:microsoft.com/office/officeart/2008/layout/VerticalCurvedList"/>
    <dgm:cxn modelId="{F03E2288-5685-4A89-B8F3-FA52BB425588}" srcId="{971E9966-6130-4379-8C8D-1F03A38F970F}" destId="{DC549AE1-33AD-4706-A29F-8AB463C218A9}" srcOrd="0" destOrd="0" parTransId="{8B03447B-9E76-457B-AE06-93480D35EE6B}" sibTransId="{DE0AFDD2-D1B4-4DC4-9236-DD98018F9800}"/>
    <dgm:cxn modelId="{B81983B1-A056-9448-A929-898AC37C1D52}" type="presOf" srcId="{900D09C4-CC41-40AF-B945-6C262C23E7D2}" destId="{BC0B7151-7D8B-F94E-9B5F-C111A095FA2F}" srcOrd="0" destOrd="0" presId="urn:microsoft.com/office/officeart/2008/layout/VerticalCurvedList"/>
    <dgm:cxn modelId="{05CBDDB1-1201-4670-BE6F-7A99A06B4D13}" srcId="{971E9966-6130-4379-8C8D-1F03A38F970F}" destId="{900D09C4-CC41-40AF-B945-6C262C23E7D2}" srcOrd="2" destOrd="0" parTransId="{6776B4B2-3F61-4937-A637-A06AE4E430C2}" sibTransId="{C7077AE4-0B3C-4934-9140-6CD82B68C779}"/>
    <dgm:cxn modelId="{4F6127B3-B4B1-1244-BB19-7076E591EB44}" type="presOf" srcId="{DC549AE1-33AD-4706-A29F-8AB463C218A9}" destId="{3219D407-BB4A-5A45-9330-6A657E27CA2B}" srcOrd="0" destOrd="0" presId="urn:microsoft.com/office/officeart/2008/layout/VerticalCurvedList"/>
    <dgm:cxn modelId="{F478C8CD-F542-4E9A-885E-76BBC373D5A9}" srcId="{971E9966-6130-4379-8C8D-1F03A38F970F}" destId="{6695B7C6-08CD-42E0-B858-F067729B5262}" srcOrd="1" destOrd="0" parTransId="{011FCA92-2C19-4F9B-BF5E-F44DAEFD0BC9}" sibTransId="{862AB770-4D88-4821-B90E-17B0871CAE05}"/>
    <dgm:cxn modelId="{50FB25E6-0C9F-604A-8758-9E5E64B38D51}" type="presOf" srcId="{971E9966-6130-4379-8C8D-1F03A38F970F}" destId="{30BC696C-6472-5245-BB31-654E3B48B94C}" srcOrd="0" destOrd="0" presId="urn:microsoft.com/office/officeart/2008/layout/VerticalCurvedList"/>
    <dgm:cxn modelId="{F9AE53FF-418B-B447-93C2-4E80645414C7}" type="presOf" srcId="{6695B7C6-08CD-42E0-B858-F067729B5262}" destId="{3B675EF7-0A26-4B46-9FE7-DCDD337423F7}" srcOrd="0" destOrd="0" presId="urn:microsoft.com/office/officeart/2008/layout/VerticalCurvedList"/>
    <dgm:cxn modelId="{6424F9E2-2632-A143-9DF9-C94196AD0D88}" type="presParOf" srcId="{30BC696C-6472-5245-BB31-654E3B48B94C}" destId="{2C5C1653-C1C6-2640-9C13-75C8E4961917}" srcOrd="0" destOrd="0" presId="urn:microsoft.com/office/officeart/2008/layout/VerticalCurvedList"/>
    <dgm:cxn modelId="{104057C2-F676-424E-8F2F-06452BE69EC4}" type="presParOf" srcId="{2C5C1653-C1C6-2640-9C13-75C8E4961917}" destId="{385A25F8-5672-1C41-A3FB-3A0F7BB61E30}" srcOrd="0" destOrd="0" presId="urn:microsoft.com/office/officeart/2008/layout/VerticalCurvedList"/>
    <dgm:cxn modelId="{9C21EC6C-565B-D448-BD8F-CFCCB407E8E0}" type="presParOf" srcId="{385A25F8-5672-1C41-A3FB-3A0F7BB61E30}" destId="{3BA95CD3-7DF3-E243-8EF8-87626BC82E6E}" srcOrd="0" destOrd="0" presId="urn:microsoft.com/office/officeart/2008/layout/VerticalCurvedList"/>
    <dgm:cxn modelId="{AFE688AF-6E78-5A42-94FA-946DC23DCF1F}" type="presParOf" srcId="{385A25F8-5672-1C41-A3FB-3A0F7BB61E30}" destId="{EE120F51-DF6D-F84A-8BA8-9A049496162C}" srcOrd="1" destOrd="0" presId="urn:microsoft.com/office/officeart/2008/layout/VerticalCurvedList"/>
    <dgm:cxn modelId="{AF5115BC-2BD8-A945-9F1E-DD4419A38AA3}" type="presParOf" srcId="{385A25F8-5672-1C41-A3FB-3A0F7BB61E30}" destId="{BE5EAF99-50EB-1B43-8929-C12F89EC7CDE}" srcOrd="2" destOrd="0" presId="urn:microsoft.com/office/officeart/2008/layout/VerticalCurvedList"/>
    <dgm:cxn modelId="{DFDDB8ED-1108-CD47-B0EA-5B138C72E611}" type="presParOf" srcId="{385A25F8-5672-1C41-A3FB-3A0F7BB61E30}" destId="{D0B1258B-1301-E744-A9E5-C6B8B85A7E50}" srcOrd="3" destOrd="0" presId="urn:microsoft.com/office/officeart/2008/layout/VerticalCurvedList"/>
    <dgm:cxn modelId="{9EBF8FDD-9867-0145-B3CB-A5B60B8C6BC3}" type="presParOf" srcId="{2C5C1653-C1C6-2640-9C13-75C8E4961917}" destId="{3219D407-BB4A-5A45-9330-6A657E27CA2B}" srcOrd="1" destOrd="0" presId="urn:microsoft.com/office/officeart/2008/layout/VerticalCurvedList"/>
    <dgm:cxn modelId="{99D41F94-5E41-C947-87A8-71FE399EDE61}" type="presParOf" srcId="{2C5C1653-C1C6-2640-9C13-75C8E4961917}" destId="{F279E3E1-A465-1E4B-9CFE-06F2AABC8BD4}" srcOrd="2" destOrd="0" presId="urn:microsoft.com/office/officeart/2008/layout/VerticalCurvedList"/>
    <dgm:cxn modelId="{0F5F8F2E-245A-9643-BBE4-6B093511ED71}" type="presParOf" srcId="{F279E3E1-A465-1E4B-9CFE-06F2AABC8BD4}" destId="{326BA992-7EEB-4347-A2EE-82B85B673192}" srcOrd="0" destOrd="0" presId="urn:microsoft.com/office/officeart/2008/layout/VerticalCurvedList"/>
    <dgm:cxn modelId="{13398722-95E2-2449-BFD0-27E7CA556AA8}" type="presParOf" srcId="{2C5C1653-C1C6-2640-9C13-75C8E4961917}" destId="{3B675EF7-0A26-4B46-9FE7-DCDD337423F7}" srcOrd="3" destOrd="0" presId="urn:microsoft.com/office/officeart/2008/layout/VerticalCurvedList"/>
    <dgm:cxn modelId="{61096C92-5C77-F04D-9452-4F5686B0765E}" type="presParOf" srcId="{2C5C1653-C1C6-2640-9C13-75C8E4961917}" destId="{9C850269-7F47-BC41-A44A-0A2465234C54}" srcOrd="4" destOrd="0" presId="urn:microsoft.com/office/officeart/2008/layout/VerticalCurvedList"/>
    <dgm:cxn modelId="{893D8C45-D17C-F34D-BFE1-F70B907A87F0}" type="presParOf" srcId="{9C850269-7F47-BC41-A44A-0A2465234C54}" destId="{5CC4C9E6-7618-0543-BADD-12987C1D0FDB}" srcOrd="0" destOrd="0" presId="urn:microsoft.com/office/officeart/2008/layout/VerticalCurvedList"/>
    <dgm:cxn modelId="{286C7F1A-2976-EB47-AF50-1EF4BDA9933F}" type="presParOf" srcId="{2C5C1653-C1C6-2640-9C13-75C8E4961917}" destId="{BC0B7151-7D8B-F94E-9B5F-C111A095FA2F}" srcOrd="5" destOrd="0" presId="urn:microsoft.com/office/officeart/2008/layout/VerticalCurvedList"/>
    <dgm:cxn modelId="{84B9887C-0D97-AC4E-B46C-55A36C03372E}" type="presParOf" srcId="{2C5C1653-C1C6-2640-9C13-75C8E4961917}" destId="{79D2EBF4-7579-EC48-B5E9-27734E781913}" srcOrd="6" destOrd="0" presId="urn:microsoft.com/office/officeart/2008/layout/VerticalCurvedList"/>
    <dgm:cxn modelId="{AEEB1294-5A65-E54C-8065-F93AABF5C8DF}" type="presParOf" srcId="{79D2EBF4-7579-EC48-B5E9-27734E781913}" destId="{93A7F3CD-F22E-1144-8AEE-A191E88D335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97106-DA8A-47AF-8BCF-0A8706A3D62D}">
      <dsp:nvSpPr>
        <dsp:cNvPr id="0" name=""/>
        <dsp:cNvSpPr/>
      </dsp:nvSpPr>
      <dsp:spPr>
        <a:xfrm>
          <a:off x="9315" y="165017"/>
          <a:ext cx="2784359" cy="1670615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Ci3T Implementation Sessions</a:t>
          </a:r>
        </a:p>
      </dsp:txBody>
      <dsp:txXfrm>
        <a:off x="58246" y="213948"/>
        <a:ext cx="2686497" cy="1572753"/>
      </dsp:txXfrm>
    </dsp:sp>
    <dsp:sp modelId="{C6CE8AF0-EDD9-4BFA-9177-33654131A024}">
      <dsp:nvSpPr>
        <dsp:cNvPr id="0" name=""/>
        <dsp:cNvSpPr/>
      </dsp:nvSpPr>
      <dsp:spPr>
        <a:xfrm>
          <a:off x="3072111" y="655064"/>
          <a:ext cx="590284" cy="6905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3072111" y="793168"/>
        <a:ext cx="413199" cy="414313"/>
      </dsp:txXfrm>
    </dsp:sp>
    <dsp:sp modelId="{13EE6466-7889-4EE4-999D-A8F8F99D86F8}">
      <dsp:nvSpPr>
        <dsp:cNvPr id="0" name=""/>
        <dsp:cNvSpPr/>
      </dsp:nvSpPr>
      <dsp:spPr>
        <a:xfrm>
          <a:off x="3907419" y="165017"/>
          <a:ext cx="2784359" cy="1670615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Ci3T Leadership Team Meeting</a:t>
          </a:r>
        </a:p>
      </dsp:txBody>
      <dsp:txXfrm>
        <a:off x="3956350" y="213948"/>
        <a:ext cx="2686497" cy="1572753"/>
      </dsp:txXfrm>
    </dsp:sp>
    <dsp:sp modelId="{39762194-B361-4E03-9B6D-CF60CA0D30B3}">
      <dsp:nvSpPr>
        <dsp:cNvPr id="0" name=""/>
        <dsp:cNvSpPr/>
      </dsp:nvSpPr>
      <dsp:spPr>
        <a:xfrm>
          <a:off x="6970214" y="655064"/>
          <a:ext cx="590284" cy="6905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390492"/>
            <a:satOff val="-31794"/>
            <a:lumOff val="473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6970214" y="793168"/>
        <a:ext cx="413199" cy="414313"/>
      </dsp:txXfrm>
    </dsp:sp>
    <dsp:sp modelId="{4306D1CE-05D9-4CEC-8169-A1002769003C}">
      <dsp:nvSpPr>
        <dsp:cNvPr id="0" name=""/>
        <dsp:cNvSpPr/>
      </dsp:nvSpPr>
      <dsp:spPr>
        <a:xfrm>
          <a:off x="7805522" y="165017"/>
          <a:ext cx="2784359" cy="1670615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Faculty &amp; Staff Meeting</a:t>
          </a:r>
        </a:p>
      </dsp:txBody>
      <dsp:txXfrm>
        <a:off x="7854453" y="213948"/>
        <a:ext cx="2686497" cy="15727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67DC68-D13A-45DD-9DFC-61E16933B27A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E08B39-C2F5-47F5-9A4E-9B5EE2EF151E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10 Minute Tip for Success</a:t>
          </a:r>
        </a:p>
      </dsp:txBody>
      <dsp:txXfrm>
        <a:off x="752110" y="541866"/>
        <a:ext cx="7301111" cy="1083733"/>
      </dsp:txXfrm>
    </dsp:sp>
    <dsp:sp modelId="{55248981-1F49-438A-9647-7494DE2BE655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E4D45-0FF4-463F-A2C4-426B68366572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5">
            <a:shade val="80000"/>
            <a:hueOff val="179294"/>
            <a:satOff val="-15470"/>
            <a:lumOff val="180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Highlight &amp; Celebrate Staff</a:t>
          </a:r>
        </a:p>
      </dsp:txBody>
      <dsp:txXfrm>
        <a:off x="1146048" y="2167466"/>
        <a:ext cx="6907174" cy="1083733"/>
      </dsp:txXfrm>
    </dsp:sp>
    <dsp:sp modelId="{FC4410E2-FB55-4CAD-8041-7EA85CDC9542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179294"/>
              <a:satOff val="-15470"/>
              <a:lumOff val="18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DA7634-E640-4E9D-9F90-8BF2847837A9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5">
            <a:shade val="80000"/>
            <a:hueOff val="358587"/>
            <a:satOff val="-30940"/>
            <a:lumOff val="36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Share Monthly Data</a:t>
          </a:r>
        </a:p>
      </dsp:txBody>
      <dsp:txXfrm>
        <a:off x="752110" y="3793066"/>
        <a:ext cx="7301111" cy="1083733"/>
      </dsp:txXfrm>
    </dsp:sp>
    <dsp:sp modelId="{9C05E7C6-6C43-4711-A3FB-A7AAACCB3CBC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358587"/>
              <a:satOff val="-30940"/>
              <a:lumOff val="36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20F51-DF6D-F84A-8BA8-9A049496162C}">
      <dsp:nvSpPr>
        <dsp:cNvPr id="0" name=""/>
        <dsp:cNvSpPr/>
      </dsp:nvSpPr>
      <dsp:spPr>
        <a:xfrm>
          <a:off x="-4081758" y="-626482"/>
          <a:ext cx="4863911" cy="4863911"/>
        </a:xfrm>
        <a:prstGeom prst="blockArc">
          <a:avLst>
            <a:gd name="adj1" fmla="val 18900000"/>
            <a:gd name="adj2" fmla="val 2700000"/>
            <a:gd name="adj3" fmla="val 444"/>
          </a:avLst>
        </a:pr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9D407-BB4A-5A45-9330-6A657E27CA2B}">
      <dsp:nvSpPr>
        <dsp:cNvPr id="0" name=""/>
        <dsp:cNvSpPr/>
      </dsp:nvSpPr>
      <dsp:spPr>
        <a:xfrm>
          <a:off x="474500" y="353879"/>
          <a:ext cx="9964569" cy="722189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3238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Faculty and Staff</a:t>
          </a:r>
        </a:p>
      </dsp:txBody>
      <dsp:txXfrm>
        <a:off x="474500" y="353879"/>
        <a:ext cx="9964569" cy="722189"/>
      </dsp:txXfrm>
    </dsp:sp>
    <dsp:sp modelId="{326BA992-7EEB-4347-A2EE-82B85B673192}">
      <dsp:nvSpPr>
        <dsp:cNvPr id="0" name=""/>
        <dsp:cNvSpPr/>
      </dsp:nvSpPr>
      <dsp:spPr>
        <a:xfrm>
          <a:off x="51631" y="270820"/>
          <a:ext cx="902736" cy="902736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675EF7-0A26-4B46-9FE7-DCDD337423F7}">
      <dsp:nvSpPr>
        <dsp:cNvPr id="0" name=""/>
        <dsp:cNvSpPr/>
      </dsp:nvSpPr>
      <dsp:spPr>
        <a:xfrm>
          <a:off x="765515" y="1444378"/>
          <a:ext cx="9702053" cy="722189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179294"/>
                <a:satOff val="-15470"/>
                <a:lumOff val="180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179294"/>
                <a:satOff val="-15470"/>
                <a:lumOff val="180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179294"/>
                <a:satOff val="-15470"/>
                <a:lumOff val="180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3238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Students</a:t>
          </a:r>
        </a:p>
      </dsp:txBody>
      <dsp:txXfrm>
        <a:off x="765515" y="1444378"/>
        <a:ext cx="9702053" cy="722189"/>
      </dsp:txXfrm>
    </dsp:sp>
    <dsp:sp modelId="{5CC4C9E6-7618-0543-BADD-12987C1D0FDB}">
      <dsp:nvSpPr>
        <dsp:cNvPr id="0" name=""/>
        <dsp:cNvSpPr/>
      </dsp:nvSpPr>
      <dsp:spPr>
        <a:xfrm>
          <a:off x="314146" y="1354104"/>
          <a:ext cx="902736" cy="902736"/>
        </a:xfrm>
        <a:prstGeom prst="ellipse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179294"/>
              <a:satOff val="-15470"/>
              <a:lumOff val="180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0B7151-7D8B-F94E-9B5F-C111A095FA2F}">
      <dsp:nvSpPr>
        <dsp:cNvPr id="0" name=""/>
        <dsp:cNvSpPr/>
      </dsp:nvSpPr>
      <dsp:spPr>
        <a:xfrm>
          <a:off x="502999" y="2527662"/>
          <a:ext cx="9964569" cy="722189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358587"/>
                <a:satOff val="-30940"/>
                <a:lumOff val="361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358587"/>
                <a:satOff val="-30940"/>
                <a:lumOff val="361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358587"/>
                <a:satOff val="-30940"/>
                <a:lumOff val="361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3238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Families and Community </a:t>
          </a:r>
        </a:p>
      </dsp:txBody>
      <dsp:txXfrm>
        <a:off x="502999" y="2527662"/>
        <a:ext cx="9964569" cy="722189"/>
      </dsp:txXfrm>
    </dsp:sp>
    <dsp:sp modelId="{93A7F3CD-F22E-1144-8AEE-A191E88D335A}">
      <dsp:nvSpPr>
        <dsp:cNvPr id="0" name=""/>
        <dsp:cNvSpPr/>
      </dsp:nvSpPr>
      <dsp:spPr>
        <a:xfrm>
          <a:off x="51631" y="2437388"/>
          <a:ext cx="902736" cy="902736"/>
        </a:xfrm>
        <a:prstGeom prst="ellips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358587"/>
              <a:satOff val="-30940"/>
              <a:lumOff val="361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20F51-DF6D-F84A-8BA8-9A049496162C}">
      <dsp:nvSpPr>
        <dsp:cNvPr id="0" name=""/>
        <dsp:cNvSpPr/>
      </dsp:nvSpPr>
      <dsp:spPr>
        <a:xfrm>
          <a:off x="-4081758" y="-626482"/>
          <a:ext cx="4863911" cy="4863911"/>
        </a:xfrm>
        <a:prstGeom prst="blockArc">
          <a:avLst>
            <a:gd name="adj1" fmla="val 18900000"/>
            <a:gd name="adj2" fmla="val 2700000"/>
            <a:gd name="adj3" fmla="val 444"/>
          </a:avLst>
        </a:prstGeom>
        <a:noFill/>
        <a:ln w="12700" cap="flat" cmpd="sng" algn="ctr">
          <a:solidFill>
            <a:schemeClr val="accent5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9D407-BB4A-5A45-9330-6A657E27CA2B}">
      <dsp:nvSpPr>
        <dsp:cNvPr id="0" name=""/>
        <dsp:cNvSpPr/>
      </dsp:nvSpPr>
      <dsp:spPr>
        <a:xfrm>
          <a:off x="474500" y="353879"/>
          <a:ext cx="9964569" cy="722189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3238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Faculty and Staff</a:t>
          </a:r>
        </a:p>
      </dsp:txBody>
      <dsp:txXfrm>
        <a:off x="474500" y="353879"/>
        <a:ext cx="9964569" cy="722189"/>
      </dsp:txXfrm>
    </dsp:sp>
    <dsp:sp modelId="{326BA992-7EEB-4347-A2EE-82B85B673192}">
      <dsp:nvSpPr>
        <dsp:cNvPr id="0" name=""/>
        <dsp:cNvSpPr/>
      </dsp:nvSpPr>
      <dsp:spPr>
        <a:xfrm>
          <a:off x="51631" y="270820"/>
          <a:ext cx="902736" cy="902736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B675EF7-0A26-4B46-9FE7-DCDD337423F7}">
      <dsp:nvSpPr>
        <dsp:cNvPr id="0" name=""/>
        <dsp:cNvSpPr/>
      </dsp:nvSpPr>
      <dsp:spPr>
        <a:xfrm>
          <a:off x="765515" y="1444378"/>
          <a:ext cx="9702053" cy="722189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179294"/>
                <a:satOff val="-15470"/>
                <a:lumOff val="180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179294"/>
                <a:satOff val="-15470"/>
                <a:lumOff val="180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179294"/>
                <a:satOff val="-15470"/>
                <a:lumOff val="180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3238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Students</a:t>
          </a:r>
        </a:p>
      </dsp:txBody>
      <dsp:txXfrm>
        <a:off x="765515" y="1444378"/>
        <a:ext cx="9702053" cy="722189"/>
      </dsp:txXfrm>
    </dsp:sp>
    <dsp:sp modelId="{5CC4C9E6-7618-0543-BADD-12987C1D0FDB}">
      <dsp:nvSpPr>
        <dsp:cNvPr id="0" name=""/>
        <dsp:cNvSpPr/>
      </dsp:nvSpPr>
      <dsp:spPr>
        <a:xfrm>
          <a:off x="314146" y="1354104"/>
          <a:ext cx="902736" cy="902736"/>
        </a:xfrm>
        <a:prstGeom prst="ellipse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179294"/>
              <a:satOff val="-15470"/>
              <a:lumOff val="180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0B7151-7D8B-F94E-9B5F-C111A095FA2F}">
      <dsp:nvSpPr>
        <dsp:cNvPr id="0" name=""/>
        <dsp:cNvSpPr/>
      </dsp:nvSpPr>
      <dsp:spPr>
        <a:xfrm>
          <a:off x="502999" y="2527662"/>
          <a:ext cx="9964569" cy="722189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358587"/>
                <a:satOff val="-30940"/>
                <a:lumOff val="3619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358587"/>
                <a:satOff val="-30940"/>
                <a:lumOff val="3619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358587"/>
                <a:satOff val="-30940"/>
                <a:lumOff val="3619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3238" tIns="101600" rIns="101600" bIns="1016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Families and Community </a:t>
          </a:r>
        </a:p>
      </dsp:txBody>
      <dsp:txXfrm>
        <a:off x="502999" y="2527662"/>
        <a:ext cx="9964569" cy="722189"/>
      </dsp:txXfrm>
    </dsp:sp>
    <dsp:sp modelId="{93A7F3CD-F22E-1144-8AEE-A191E88D335A}">
      <dsp:nvSpPr>
        <dsp:cNvPr id="0" name=""/>
        <dsp:cNvSpPr/>
      </dsp:nvSpPr>
      <dsp:spPr>
        <a:xfrm>
          <a:off x="51631" y="2437388"/>
          <a:ext cx="902736" cy="902736"/>
        </a:xfrm>
        <a:prstGeom prst="ellips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accent5">
              <a:shade val="80000"/>
              <a:hueOff val="358587"/>
              <a:satOff val="-30940"/>
              <a:lumOff val="361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7C75-5A4D-0F4C-98F9-12B3A7808E58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DBB8B-29CE-48D0-9A6A-E621DDA1FB0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11C9F-81FA-4052-9B37-1EF4A4EF7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4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06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17">
              <a:defRPr/>
            </a:pPr>
            <a:endParaRPr lang="en-US" sz="1200">
              <a:solidFill>
                <a:srgbClr val="E7E6E6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0695">
              <a:defRPr/>
            </a:pPr>
            <a:fld id="{05F8F4C2-8D1B-4152-9155-7910E160685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37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2984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Brief video overview for new faculty, staff, substitutes, bus drivers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Scavenger hunt of Ci3T manual and / or the Ci3T website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27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64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0695">
              <a:defRPr/>
            </a:pPr>
            <a:fld id="{05F8F4C2-8D1B-4152-9155-7910E160685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41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7199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0695">
              <a:defRPr/>
            </a:pPr>
            <a:fld id="{05F8F4C2-8D1B-4152-9155-7910E160685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43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2790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17">
              <a:defRPr/>
            </a:pPr>
            <a:endParaRPr lang="en-US" sz="1200">
              <a:solidFill>
                <a:srgbClr val="E7E6E6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40695">
              <a:defRPr/>
            </a:pPr>
            <a:fld id="{05F8F4C2-8D1B-4152-9155-7910E1606850}" type="slidenum">
              <a:rPr lang="en-US" sz="1300">
                <a:solidFill>
                  <a:prstClr val="black"/>
                </a:solidFill>
                <a:latin typeface="Calibri" panose="020F0502020204030204"/>
              </a:rPr>
              <a:pPr defTabSz="440695">
                <a:defRPr/>
              </a:pPr>
              <a:t>44</a:t>
            </a:fld>
            <a:endParaRPr lang="en-US" sz="13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52650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16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02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12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0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57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20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41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19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85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91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77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D232E-8082-3540-9359-00E264FDD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41" y="6173954"/>
            <a:ext cx="3624056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3" name="Goal 3">
            <a:extLst>
              <a:ext uri="{FF2B5EF4-FFF2-40B4-BE49-F238E27FC236}">
                <a16:creationId xmlns:a16="http://schemas.microsoft.com/office/drawing/2014/main" id="{4F0367BA-DE0F-DE46-80B6-55D46F5130F6}"/>
              </a:ext>
            </a:extLst>
          </p:cNvPr>
          <p:cNvSpPr/>
          <p:nvPr userDrawn="1"/>
        </p:nvSpPr>
        <p:spPr>
          <a:xfrm flipH="1">
            <a:off x="7164572" y="805649"/>
            <a:ext cx="3485321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for students with high risk</a:t>
            </a:r>
          </a:p>
        </p:txBody>
      </p:sp>
      <p:sp>
        <p:nvSpPr>
          <p:cNvPr id="44" name="Goal 2">
            <a:extLst>
              <a:ext uri="{FF2B5EF4-FFF2-40B4-BE49-F238E27FC236}">
                <a16:creationId xmlns:a16="http://schemas.microsoft.com/office/drawing/2014/main" id="{CE3623A0-87FA-B144-8700-BFAB962D159F}"/>
              </a:ext>
            </a:extLst>
          </p:cNvPr>
          <p:cNvSpPr/>
          <p:nvPr userDrawn="1"/>
        </p:nvSpPr>
        <p:spPr>
          <a:xfrm rot="10800000" flipH="1" flipV="1">
            <a:off x="1537625" y="1858317"/>
            <a:ext cx="3072384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horz" wrap="square" lIns="9144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Goal: Reverse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 students at risk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Goal 1">
            <a:extLst>
              <a:ext uri="{FF2B5EF4-FFF2-40B4-BE49-F238E27FC236}">
                <a16:creationId xmlns:a16="http://schemas.microsoft.com/office/drawing/2014/main" id="{21CDEB5D-36CB-7441-82AE-59E7BEBA4BF2}"/>
              </a:ext>
            </a:extLst>
          </p:cNvPr>
          <p:cNvSpPr/>
          <p:nvPr userDrawn="1"/>
        </p:nvSpPr>
        <p:spPr>
          <a:xfrm flipH="1">
            <a:off x="6838152" y="3740744"/>
            <a:ext cx="3813048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Prevent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School/classroom-wide systems for all students, staff, &amp; settings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34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46255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52325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1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5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99"/>
          <a:stretch/>
        </p:blipFill>
        <p:spPr>
          <a:xfrm>
            <a:off x="10871236" y="5609558"/>
            <a:ext cx="1134809" cy="876083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65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EF1DD-1C58-F442-9D60-B70273AF2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224074"/>
            <a:ext cx="1632848" cy="6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4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6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13" Type="http://schemas.openxmlformats.org/officeDocument/2006/relationships/image" Target="../media/image61.svg"/><Relationship Id="rId3" Type="http://schemas.openxmlformats.org/officeDocument/2006/relationships/image" Target="../media/image36.png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59.svg"/><Relationship Id="rId5" Type="http://schemas.openxmlformats.org/officeDocument/2006/relationships/diagramData" Target="../diagrams/data4.xml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microsoft.com/office/2007/relationships/diagramDrawing" Target="../diagrams/drawing4.xml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67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openxmlformats.org/officeDocument/2006/relationships/image" Target="../media/image3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75.sv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75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jpeg"/><Relationship Id="rId10" Type="http://schemas.openxmlformats.org/officeDocument/2006/relationships/image" Target="../media/image119.png"/><Relationship Id="rId4" Type="http://schemas.openxmlformats.org/officeDocument/2006/relationships/image" Target="../media/image113.jpeg"/><Relationship Id="rId9" Type="http://schemas.openxmlformats.org/officeDocument/2006/relationships/image" Target="../media/image11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3.jpeg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B212-66F0-4C3B-B653-2843DDCD3B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/>
              <a:t>Ci3T Implementers Symposium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2AF6262-5178-165B-1550-C0FEEED42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7"/>
            <a:ext cx="10515600" cy="2133599"/>
          </a:xfrm>
        </p:spPr>
        <p:txBody>
          <a:bodyPr/>
          <a:lstStyle/>
          <a:p>
            <a:pPr algn="ctr"/>
            <a:r>
              <a:rPr lang="en-US"/>
              <a:t>Kathleen Lynne Lane, Ph.D., BCBA-D, CF-L2</a:t>
            </a:r>
          </a:p>
          <a:p>
            <a:pPr algn="ctr"/>
            <a:r>
              <a:rPr lang="en-US"/>
              <a:t>Mark Buckman, Ph.D.</a:t>
            </a:r>
          </a:p>
          <a:p>
            <a:pPr algn="ctr"/>
            <a:r>
              <a:rPr lang="en-US"/>
              <a:t>Elise Sarasin, M.S.E</a:t>
            </a:r>
          </a:p>
          <a:p>
            <a:pPr algn="ctr"/>
            <a:r>
              <a:rPr lang="en-US"/>
              <a:t>Stacie Williams, B.S.</a:t>
            </a:r>
          </a:p>
        </p:txBody>
      </p:sp>
    </p:spTree>
    <p:extLst>
      <p:ext uri="{BB962C8B-B14F-4D97-AF65-F5344CB8AC3E}">
        <p14:creationId xmlns:p14="http://schemas.microsoft.com/office/powerpoint/2010/main" val="3929194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6641AE-282A-2171-D61D-E94DB43B299D}"/>
              </a:ext>
            </a:extLst>
          </p:cNvPr>
          <p:cNvSpPr/>
          <p:nvPr/>
        </p:nvSpPr>
        <p:spPr>
          <a:xfrm>
            <a:off x="9214652" y="1297789"/>
            <a:ext cx="2584882" cy="293432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your school is one of our research partners, we have prepopulated this information for you!</a:t>
            </a:r>
          </a:p>
          <a:p>
            <a:pPr algn="ctr"/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407853-CE17-B936-8148-556EBD22E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Preparing to Build Your Calendar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72EB0-177A-F2D9-3E7F-EE6C42126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You will need:</a:t>
            </a:r>
          </a:p>
          <a:p>
            <a:r>
              <a:rPr lang="en-US"/>
              <a:t>District Calendar </a:t>
            </a:r>
            <a:r>
              <a:rPr lang="en-US" sz="2000"/>
              <a:t>(e.g., parent teacher conferences, breaks)</a:t>
            </a:r>
          </a:p>
          <a:p>
            <a:r>
              <a:rPr lang="en-US"/>
              <a:t>Assessment schedule</a:t>
            </a:r>
          </a:p>
          <a:p>
            <a:pPr lvl="1"/>
            <a:r>
              <a:rPr lang="en-US"/>
              <a:t>Academic and Behavior Screening Windows</a:t>
            </a:r>
          </a:p>
          <a:p>
            <a:pPr lvl="1"/>
            <a:r>
              <a:rPr lang="en-US"/>
              <a:t>Social Validity &amp; Treatment Integrity Windows</a:t>
            </a:r>
          </a:p>
          <a:p>
            <a:r>
              <a:rPr lang="en-US"/>
              <a:t>Dates for Professional Learning Opportunities</a:t>
            </a:r>
          </a:p>
          <a:p>
            <a:pPr lvl="1"/>
            <a:r>
              <a:rPr lang="en-US"/>
              <a:t>Ci3T Professional Learning opportunities (e.g., EMPOWER sessions)</a:t>
            </a:r>
          </a:p>
          <a:p>
            <a:pPr lvl="1"/>
            <a:r>
              <a:rPr lang="en-US"/>
              <a:t>District Professional Development Schedule (e.g., faculty meeting 1</a:t>
            </a:r>
            <a:r>
              <a:rPr lang="en-US" baseline="30000"/>
              <a:t>st</a:t>
            </a:r>
            <a:r>
              <a:rPr lang="en-US"/>
              <a:t> Tuesday of the month, weekly PLCs)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AF054-3473-01E8-B0EC-EE98DD831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369" y="3525044"/>
            <a:ext cx="114300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20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F9236-1ED6-F42A-64DE-E447954D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1: Schedule Ci3T Leadership Team Meetings &amp; Faculty and Meetings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6592CE1-66AA-D04B-E1C4-10115E1DF2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8172561"/>
              </p:ext>
            </p:extLst>
          </p:nvPr>
        </p:nvGraphicFramePr>
        <p:xfrm>
          <a:off x="754602" y="1887769"/>
          <a:ext cx="10599198" cy="2000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E9AE2B3C-73BF-F82D-BD11-CBB4F32CD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1770" y="3987847"/>
            <a:ext cx="3776502" cy="2718093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58895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F9236-1ED6-F42A-64DE-E447954D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Step 2:  Schedule Professional Learning Opportunities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02802F-C5C0-0FD4-52B3-684AB2175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660" y="1904540"/>
            <a:ext cx="8078680" cy="44563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7028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CFDC46B-0C88-5D6A-9D7A-C4A30727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EMPOWER Sessions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13AC99-B0C5-DE3A-93A3-A5699C9F2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75" y="2669029"/>
            <a:ext cx="4358834" cy="24044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6C3AD59-34C5-BD51-0CE3-A05657438D02}"/>
              </a:ext>
            </a:extLst>
          </p:cNvPr>
          <p:cNvSpPr/>
          <p:nvPr/>
        </p:nvSpPr>
        <p:spPr>
          <a:xfrm>
            <a:off x="8128869" y="5067624"/>
            <a:ext cx="827862" cy="4372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kern="100">
                <a:solidFill>
                  <a:schemeClr val="bg1"/>
                </a:solidFill>
              </a:rPr>
              <a:t>Tier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DCEFA3-827C-3483-E21E-9C71C4966A2C}"/>
              </a:ext>
            </a:extLst>
          </p:cNvPr>
          <p:cNvSpPr/>
          <p:nvPr/>
        </p:nvSpPr>
        <p:spPr>
          <a:xfrm>
            <a:off x="6504526" y="5054475"/>
            <a:ext cx="915853" cy="44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bg1"/>
                </a:solidFill>
              </a:rPr>
              <a:t>Low-Intensity Supports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328830B-1A96-1816-0C62-B8950623685C}"/>
              </a:ext>
            </a:extLst>
          </p:cNvPr>
          <p:cNvGrpSpPr/>
          <p:nvPr/>
        </p:nvGrpSpPr>
        <p:grpSpPr>
          <a:xfrm>
            <a:off x="5141322" y="2868186"/>
            <a:ext cx="7028503" cy="2887674"/>
            <a:chOff x="5141322" y="2868186"/>
            <a:chExt cx="7028503" cy="2887674"/>
          </a:xfrm>
        </p:grpSpPr>
        <p:pic>
          <p:nvPicPr>
            <p:cNvPr id="35" name="Picture 34" descr="Table&#10;&#10;Description automatically generated">
              <a:extLst>
                <a:ext uri="{FF2B5EF4-FFF2-40B4-BE49-F238E27FC236}">
                  <a16:creationId xmlns:a16="http://schemas.microsoft.com/office/drawing/2014/main" id="{9FB6046B-104C-60C8-6903-DA52A7E14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0084"/>
            <a:stretch/>
          </p:blipFill>
          <p:spPr>
            <a:xfrm>
              <a:off x="5456638" y="2868186"/>
              <a:ext cx="6231922" cy="284676"/>
            </a:xfrm>
            <a:prstGeom prst="rect">
              <a:avLst/>
            </a:prstGeom>
          </p:spPr>
        </p:pic>
        <p:pic>
          <p:nvPicPr>
            <p:cNvPr id="36" name="Picture 35" descr="Table&#10;&#10;Description automatically generated">
              <a:extLst>
                <a:ext uri="{FF2B5EF4-FFF2-40B4-BE49-F238E27FC236}">
                  <a16:creationId xmlns:a16="http://schemas.microsoft.com/office/drawing/2014/main" id="{FC15C518-3B59-75F3-CBC0-F37EDD26AF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4576" b="22679"/>
            <a:stretch/>
          </p:blipFill>
          <p:spPr>
            <a:xfrm>
              <a:off x="5456637" y="3162157"/>
              <a:ext cx="6283148" cy="658362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A1973C2B-872C-254B-E7C3-EFDDC19C4EB6}"/>
                </a:ext>
              </a:extLst>
            </p:cNvPr>
            <p:cNvGrpSpPr/>
            <p:nvPr/>
          </p:nvGrpSpPr>
          <p:grpSpPr>
            <a:xfrm>
              <a:off x="5141322" y="3820519"/>
              <a:ext cx="7028503" cy="1935341"/>
              <a:chOff x="5309910" y="3565629"/>
              <a:chExt cx="6723106" cy="1755121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E3A924B6-0493-C808-526E-2DB038728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09910" y="3565629"/>
                <a:ext cx="6696915" cy="1755121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52C0FA2-14EC-4055-2E26-1469C63FDEB1}"/>
                  </a:ext>
                </a:extLst>
              </p:cNvPr>
              <p:cNvSpPr/>
              <p:nvPr/>
            </p:nvSpPr>
            <p:spPr>
              <a:xfrm>
                <a:off x="11443233" y="4914478"/>
                <a:ext cx="511209" cy="406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979ADF0-43AD-5AA5-BAEA-10A2589314C2}"/>
                  </a:ext>
                </a:extLst>
              </p:cNvPr>
              <p:cNvSpPr/>
              <p:nvPr/>
            </p:nvSpPr>
            <p:spPr>
              <a:xfrm>
                <a:off x="11521807" y="4520169"/>
                <a:ext cx="511209" cy="406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FE1CE32-205B-4310-6EA3-727E927FA8DE}"/>
              </a:ext>
            </a:extLst>
          </p:cNvPr>
          <p:cNvSpPr/>
          <p:nvPr/>
        </p:nvSpPr>
        <p:spPr>
          <a:xfrm rot="20087190">
            <a:off x="4269608" y="3838680"/>
            <a:ext cx="1107973" cy="490409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6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CFDC46B-0C88-5D6A-9D7A-C4A307279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Ci3T Trainers and Coaches Calls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13AC99-B0C5-DE3A-93A3-A5699C9F2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75" y="2669029"/>
            <a:ext cx="4358834" cy="24044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CFE1CE32-205B-4310-6EA3-727E927FA8DE}"/>
              </a:ext>
            </a:extLst>
          </p:cNvPr>
          <p:cNvSpPr/>
          <p:nvPr/>
        </p:nvSpPr>
        <p:spPr>
          <a:xfrm rot="20269277">
            <a:off x="4246001" y="4392045"/>
            <a:ext cx="1107973" cy="490409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DA2101DA-D597-909F-80F0-B753BF216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316" y="1525428"/>
            <a:ext cx="3837353" cy="4967447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875797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01855-4DEA-8E33-2CDD-9BB825975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Responding to Spring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B72AB-FA2F-8DF6-4495-92F29C577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What professional learning is necessary to respond to screening, treatment integrity, and social validity d</a:t>
            </a:r>
            <a:r>
              <a:rPr lang="en-US"/>
              <a:t>ata</a:t>
            </a:r>
            <a:r>
              <a:rPr lang="en-US" sz="2800"/>
              <a:t>?</a:t>
            </a:r>
          </a:p>
          <a:p>
            <a:endParaRPr lang="en-US"/>
          </a:p>
        </p:txBody>
      </p:sp>
      <p:pic>
        <p:nvPicPr>
          <p:cNvPr id="18" name="Picture 17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420277C8-9919-BE60-53F1-04EA951C3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118" y="2613540"/>
            <a:ext cx="1571049" cy="20329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1E722B-7191-F5AA-F671-6C4474E7AC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59352" y="3749808"/>
            <a:ext cx="1757741" cy="22747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EB054D-C356-88C6-418E-5624276496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398755" y="4676339"/>
            <a:ext cx="1539138" cy="19918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7762662-236B-CA0D-5961-7BA3FF3EA8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08" t="16297" r="5625" b="17845"/>
          <a:stretch/>
        </p:blipFill>
        <p:spPr>
          <a:xfrm>
            <a:off x="254107" y="3058783"/>
            <a:ext cx="4400829" cy="18283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462D70B-BB07-FADE-3B89-A8387D4CF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9432" y="4749057"/>
            <a:ext cx="3194084" cy="1783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20C46F4-B654-F3EE-8BB0-4985C0506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9432" y="2827515"/>
            <a:ext cx="3083841" cy="17370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9A53E56-9652-CD3F-46F8-64A30F77365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875" t="11301" r="15112" b="67080"/>
          <a:stretch/>
        </p:blipFill>
        <p:spPr>
          <a:xfrm>
            <a:off x="430405" y="4275619"/>
            <a:ext cx="4296144" cy="17674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1183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C2B76-5A47-883B-7820-48D34ACF4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 Alone Professional Learning</a:t>
            </a:r>
          </a:p>
        </p:txBody>
      </p:sp>
      <p:pic>
        <p:nvPicPr>
          <p:cNvPr id="7" name="Picture 6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3FCE3C1C-7579-1457-023F-1FE3D2E37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05" y="2112793"/>
            <a:ext cx="2803782" cy="362810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62FADC4-140B-BC12-E79B-47535D3851EF}"/>
              </a:ext>
            </a:extLst>
          </p:cNvPr>
          <p:cNvGrpSpPr/>
          <p:nvPr/>
        </p:nvGrpSpPr>
        <p:grpSpPr>
          <a:xfrm>
            <a:off x="3922302" y="2445368"/>
            <a:ext cx="7825302" cy="2697081"/>
            <a:chOff x="3922302" y="2445368"/>
            <a:chExt cx="7825302" cy="2697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EFC71E4-2B4A-D741-5642-B936778F0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6138" y="2445368"/>
              <a:ext cx="7437631" cy="26694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05658AA-D0E8-FB6B-2534-64F0FFB393BB}"/>
                </a:ext>
              </a:extLst>
            </p:cNvPr>
            <p:cNvSpPr/>
            <p:nvPr/>
          </p:nvSpPr>
          <p:spPr>
            <a:xfrm>
              <a:off x="3922302" y="4456614"/>
              <a:ext cx="7825302" cy="685835"/>
            </a:xfrm>
            <a:prstGeom prst="roundRect">
              <a:avLst/>
            </a:prstGeom>
            <a:solidFill>
              <a:srgbClr val="FFF1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E9D2BEB-4375-D42C-C129-002B62E50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696" y="1799675"/>
            <a:ext cx="7842788" cy="425434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E990E34-5464-119D-2E81-A051BDD4BBFA}"/>
              </a:ext>
            </a:extLst>
          </p:cNvPr>
          <p:cNvGrpSpPr/>
          <p:nvPr/>
        </p:nvGrpSpPr>
        <p:grpSpPr>
          <a:xfrm>
            <a:off x="2095296" y="1469687"/>
            <a:ext cx="7354176" cy="5264645"/>
            <a:chOff x="2467371" y="1383452"/>
            <a:chExt cx="7354176" cy="5264645"/>
          </a:xfrm>
        </p:grpSpPr>
        <p:pic>
          <p:nvPicPr>
            <p:cNvPr id="13" name="Graphic 12" descr="Open laptop device">
              <a:extLst>
                <a:ext uri="{FF2B5EF4-FFF2-40B4-BE49-F238E27FC236}">
                  <a16:creationId xmlns:a16="http://schemas.microsoft.com/office/drawing/2014/main" id="{329B1C29-B9E1-2AFD-AE49-B35707A00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67371" y="1383452"/>
              <a:ext cx="7354176" cy="526464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2F4B19-7802-6C8E-497C-C00393DB4A5C}"/>
                </a:ext>
              </a:extLst>
            </p:cNvPr>
            <p:cNvSpPr txBox="1"/>
            <p:nvPr/>
          </p:nvSpPr>
          <p:spPr>
            <a:xfrm>
              <a:off x="3967805" y="2112793"/>
              <a:ext cx="4491803" cy="1954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Hi Lincoln Elementary!</a:t>
              </a:r>
            </a:p>
            <a:p>
              <a:endParaRPr lang="en-US" sz="900"/>
            </a:p>
            <a:p>
              <a:r>
                <a:rPr lang="en-US" sz="1600"/>
                <a:t>Happy Monday </a:t>
              </a:r>
              <a:r>
                <a:rPr lang="en-US" sz="1600">
                  <a:sym typeface="Wingdings" panose="05000000000000000000" pitchFamily="2" charset="2"/>
                </a:rPr>
                <a:t> </a:t>
              </a:r>
            </a:p>
            <a:p>
              <a:endParaRPr lang="en-US" sz="1600">
                <a:sym typeface="Wingdings" panose="05000000000000000000" pitchFamily="2" charset="2"/>
              </a:endParaRPr>
            </a:p>
            <a:p>
              <a:r>
                <a:rPr lang="en-US" sz="1600">
                  <a:sym typeface="Wingdings" panose="05000000000000000000" pitchFamily="2" charset="2"/>
                </a:rPr>
                <a:t>Shout to Ms. Jones for her expert use of Behavior Specific Praise!</a:t>
              </a:r>
            </a:p>
            <a:p>
              <a:endParaRPr lang="en-US" sz="1600">
                <a:sym typeface="Wingdings" panose="05000000000000000000" pitchFamily="2" charset="2"/>
              </a:endParaRPr>
            </a:p>
            <a:p>
              <a:endParaRPr lang="en-US" sz="1600">
                <a:sym typeface="Wingdings" panose="05000000000000000000" pitchFamily="2" charset="2"/>
              </a:endParaRPr>
            </a:p>
          </p:txBody>
        </p:sp>
        <p:pic>
          <p:nvPicPr>
            <p:cNvPr id="23" name="Graphic 22" descr="Vlog outline">
              <a:extLst>
                <a:ext uri="{FF2B5EF4-FFF2-40B4-BE49-F238E27FC236}">
                  <a16:creationId xmlns:a16="http://schemas.microsoft.com/office/drawing/2014/main" id="{DDF933CB-6646-1E48-00B7-2374CD818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966969" y="3358745"/>
              <a:ext cx="1416858" cy="141685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B4F56D4-4B72-2705-9014-B8737595A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01948" y="3630951"/>
              <a:ext cx="1191060" cy="90011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4706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C2B76-5A47-883B-7820-48D34ACF4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Professional Learning Series – Book Club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CAB8C7-2578-80E1-65B2-9406E70F1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295" y="2220285"/>
            <a:ext cx="5458576" cy="3791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2D99119D-CBD1-C102-0C28-8846DA891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530" y="2034998"/>
            <a:ext cx="3216442" cy="41620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DA6215-18B1-4BBC-C7B6-21107DA025E4}"/>
              </a:ext>
            </a:extLst>
          </p:cNvPr>
          <p:cNvSpPr/>
          <p:nvPr/>
        </p:nvSpPr>
        <p:spPr>
          <a:xfrm>
            <a:off x="4760586" y="5704259"/>
            <a:ext cx="6091899" cy="405265"/>
          </a:xfrm>
          <a:prstGeom prst="roundRect">
            <a:avLst/>
          </a:prstGeom>
          <a:solidFill>
            <a:srgbClr val="FFF1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Free Group of Five Women Gathering Inside Office Stock Photo">
            <a:extLst>
              <a:ext uri="{FF2B5EF4-FFF2-40B4-BE49-F238E27FC236}">
                <a16:creationId xmlns:a16="http://schemas.microsoft.com/office/drawing/2014/main" id="{0B9BFE15-6B02-EE16-EDA7-1B1912AEF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9" t="23769" b="3682"/>
          <a:stretch/>
        </p:blipFill>
        <p:spPr bwMode="auto">
          <a:xfrm>
            <a:off x="5056715" y="1711565"/>
            <a:ext cx="6464081" cy="380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7465EEC-D078-0B10-29D1-94B723316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87" y="1827301"/>
            <a:ext cx="2358965" cy="337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559358-99DD-DEBF-5A74-5363E4B9A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260" y="2657774"/>
            <a:ext cx="2503073" cy="330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7FBDC5-5856-9C20-F973-65376063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699" y="1717915"/>
            <a:ext cx="2901314" cy="39085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9382A5-8DB5-D77C-BB58-83E32451C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8129" y="2290276"/>
            <a:ext cx="2777325" cy="37215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A5F9D15-3BEC-01A8-3A6A-3083B611F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26" y="3149697"/>
            <a:ext cx="2549145" cy="330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59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5700A9DA-9CA4-F898-0837-6941ACF52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245" y="1877297"/>
            <a:ext cx="3216442" cy="41620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DC426F-FB16-5C54-E5B8-E1913C2AF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301" y="2440613"/>
            <a:ext cx="6827921" cy="30354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DDDA46-5AA4-F39A-C857-DD717470F45F}"/>
              </a:ext>
            </a:extLst>
          </p:cNvPr>
          <p:cNvSpPr/>
          <p:nvPr/>
        </p:nvSpPr>
        <p:spPr>
          <a:xfrm>
            <a:off x="4652300" y="5070804"/>
            <a:ext cx="6958173" cy="405265"/>
          </a:xfrm>
          <a:prstGeom prst="roundRect">
            <a:avLst/>
          </a:prstGeom>
          <a:solidFill>
            <a:srgbClr val="FFF1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0C2B76-5A47-883B-7820-48D34ACF4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Standing Agenda Item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771762-A8F0-0244-FC49-6FD6241D5374}"/>
              </a:ext>
            </a:extLst>
          </p:cNvPr>
          <p:cNvGrpSpPr/>
          <p:nvPr/>
        </p:nvGrpSpPr>
        <p:grpSpPr>
          <a:xfrm>
            <a:off x="2032000" y="1264527"/>
            <a:ext cx="8128000" cy="5418667"/>
            <a:chOff x="2032000" y="1264527"/>
            <a:chExt cx="8128000" cy="5418667"/>
          </a:xfrm>
        </p:grpSpPr>
        <p:graphicFrame>
          <p:nvGraphicFramePr>
            <p:cNvPr id="17" name="Diagram 16">
              <a:extLst>
                <a:ext uri="{FF2B5EF4-FFF2-40B4-BE49-F238E27FC236}">
                  <a16:creationId xmlns:a16="http://schemas.microsoft.com/office/drawing/2014/main" id="{5D1607B2-FE64-F756-3D68-CBFBBEF5CA8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345577"/>
                </p:ext>
              </p:extLst>
            </p:nvPr>
          </p:nvGraphicFramePr>
          <p:xfrm>
            <a:off x="2032000" y="1264527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pic>
          <p:nvPicPr>
            <p:cNvPr id="12" name="Graphic 11" descr="Presentation with bar chart outline">
              <a:extLst>
                <a:ext uri="{FF2B5EF4-FFF2-40B4-BE49-F238E27FC236}">
                  <a16:creationId xmlns:a16="http://schemas.microsoft.com/office/drawing/2014/main" id="{809FFFB1-1CA9-79EF-1F91-C165B1039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324280" y="5212067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Clock outline">
              <a:extLst>
                <a:ext uri="{FF2B5EF4-FFF2-40B4-BE49-F238E27FC236}">
                  <a16:creationId xmlns:a16="http://schemas.microsoft.com/office/drawing/2014/main" id="{B8237AF6-3B19-A372-C1AF-9399188E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334885" y="1900983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Megaphone outline">
              <a:extLst>
                <a:ext uri="{FF2B5EF4-FFF2-40B4-BE49-F238E27FC236}">
                  <a16:creationId xmlns:a16="http://schemas.microsoft.com/office/drawing/2014/main" id="{55D46AA1-43FD-513E-36F6-8DCB4E386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683801" y="3501141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11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EBFE-2ED6-6288-FD91-842BC9211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/>
              <a:t>Step 3: Schedule Professional Learning to Support Data Collection and Data-informed 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27C4D-FB56-11D4-2F6F-D726C24D9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First – add academic and behavior screening windows </a:t>
            </a:r>
            <a:r>
              <a:rPr lang="en-US" i="1"/>
              <a:t>and</a:t>
            </a:r>
            <a:r>
              <a:rPr lang="en-US"/>
              <a:t> treatment integrity and social validity windows to your calendar</a:t>
            </a:r>
          </a:p>
          <a:p>
            <a:r>
              <a:rPr lang="en-US"/>
              <a:t>Then, use this these windows to backwards plan: </a:t>
            </a:r>
          </a:p>
          <a:p>
            <a:pPr lvl="1"/>
            <a:r>
              <a:rPr lang="en-US"/>
              <a:t>Agenda items for Ci3T Leadership Team Meeting</a:t>
            </a:r>
          </a:p>
          <a:p>
            <a:pPr lvl="1"/>
            <a:r>
              <a:rPr lang="en-US"/>
              <a:t>Faculty &amp; Staff Meetings </a:t>
            </a:r>
          </a:p>
          <a:p>
            <a:pPr lvl="1"/>
            <a:r>
              <a:rPr lang="en-US"/>
              <a:t>Additional Professional Learning</a:t>
            </a:r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472D5C-800F-E104-80E9-B8C9B50C1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23" y="5100727"/>
            <a:ext cx="3538705" cy="1117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6B7E48-D2FA-8E4E-3FEE-A81381F2B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281" y="4441957"/>
            <a:ext cx="2921750" cy="22071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5A3556F0-8959-3474-0389-9832EFDB4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0395" y="4427051"/>
            <a:ext cx="3108082" cy="2237005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76204A12-5BF1-A5FA-EF6C-99AB83BD622C}"/>
              </a:ext>
            </a:extLst>
          </p:cNvPr>
          <p:cNvSpPr/>
          <p:nvPr/>
        </p:nvSpPr>
        <p:spPr>
          <a:xfrm>
            <a:off x="3768728" y="5414124"/>
            <a:ext cx="1107973" cy="490409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747E53A-40A3-4B0E-60FD-8D8E2AE2436B}"/>
              </a:ext>
            </a:extLst>
          </p:cNvPr>
          <p:cNvSpPr/>
          <p:nvPr/>
        </p:nvSpPr>
        <p:spPr>
          <a:xfrm>
            <a:off x="7520030" y="5300347"/>
            <a:ext cx="1107973" cy="490409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3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679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B5FC4-0701-CA79-E0A9-E611D3530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47" y="291137"/>
            <a:ext cx="5459009" cy="3979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1203BE6-F52D-9E35-4713-D706FEAA8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20" y="4850905"/>
            <a:ext cx="5360336" cy="1692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FA04CC-753F-F4A3-96D9-5FB2F90D46CE}"/>
              </a:ext>
            </a:extLst>
          </p:cNvPr>
          <p:cNvSpPr/>
          <p:nvPr/>
        </p:nvSpPr>
        <p:spPr>
          <a:xfrm>
            <a:off x="3470988" y="5286514"/>
            <a:ext cx="1296956" cy="41054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28475D-F33B-1631-3D98-7EC7E8F05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3547"/>
            <a:ext cx="5323203" cy="394338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442C32B-5BB8-0E86-1875-75258A4AD521}"/>
              </a:ext>
            </a:extLst>
          </p:cNvPr>
          <p:cNvGrpSpPr/>
          <p:nvPr/>
        </p:nvGrpSpPr>
        <p:grpSpPr>
          <a:xfrm>
            <a:off x="6905170" y="4327032"/>
            <a:ext cx="3843696" cy="2145650"/>
            <a:chOff x="6905170" y="4233722"/>
            <a:chExt cx="3843696" cy="2145650"/>
          </a:xfrm>
        </p:grpSpPr>
        <p:sp>
          <p:nvSpPr>
            <p:cNvPr id="23" name="Thought Bubble: Cloud 22">
              <a:extLst>
                <a:ext uri="{FF2B5EF4-FFF2-40B4-BE49-F238E27FC236}">
                  <a16:creationId xmlns:a16="http://schemas.microsoft.com/office/drawing/2014/main" id="{09401B9F-E125-61F9-CBAC-34799AC2C81B}"/>
                </a:ext>
              </a:extLst>
            </p:cNvPr>
            <p:cNvSpPr/>
            <p:nvPr/>
          </p:nvSpPr>
          <p:spPr>
            <a:xfrm>
              <a:off x="6905170" y="4233722"/>
              <a:ext cx="3843696" cy="2145650"/>
            </a:xfrm>
            <a:prstGeom prst="cloudCallout">
              <a:avLst>
                <a:gd name="adj1" fmla="val -66843"/>
                <a:gd name="adj2" fmla="val 5817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13BD57-CFC8-5D6A-B30D-249C6AA0FAC5}"/>
                </a:ext>
              </a:extLst>
            </p:cNvPr>
            <p:cNvSpPr txBox="1"/>
            <p:nvPr/>
          </p:nvSpPr>
          <p:spPr>
            <a:xfrm>
              <a:off x="7418353" y="4567883"/>
              <a:ext cx="294355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When during this window can we set aside time during a faculty meeting for staff to complete these measures?</a:t>
              </a: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A696D37F-BE59-1142-D9D6-FF605D549C85}"/>
              </a:ext>
            </a:extLst>
          </p:cNvPr>
          <p:cNvSpPr/>
          <p:nvPr/>
        </p:nvSpPr>
        <p:spPr>
          <a:xfrm>
            <a:off x="1269209" y="1364805"/>
            <a:ext cx="382555" cy="34523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9C753DF-D164-6A27-4545-77CB3E9446C0}"/>
              </a:ext>
            </a:extLst>
          </p:cNvPr>
          <p:cNvSpPr/>
          <p:nvPr/>
        </p:nvSpPr>
        <p:spPr>
          <a:xfrm>
            <a:off x="9892805" y="1937358"/>
            <a:ext cx="382555" cy="34523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D0EA4B-41D2-E12E-98E5-B7CB72E88F27}"/>
              </a:ext>
            </a:extLst>
          </p:cNvPr>
          <p:cNvGrpSpPr/>
          <p:nvPr/>
        </p:nvGrpSpPr>
        <p:grpSpPr>
          <a:xfrm>
            <a:off x="6052540" y="291137"/>
            <a:ext cx="5366663" cy="3994227"/>
            <a:chOff x="5847894" y="-1813401"/>
            <a:chExt cx="5366663" cy="399422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0C0F331-4AB0-F882-8F33-4B9EF4AC7CCA}"/>
                </a:ext>
              </a:extLst>
            </p:cNvPr>
            <p:cNvGrpSpPr/>
            <p:nvPr/>
          </p:nvGrpSpPr>
          <p:grpSpPr>
            <a:xfrm>
              <a:off x="5847894" y="-1813401"/>
              <a:ext cx="5366663" cy="3994227"/>
              <a:chOff x="5826165" y="-1788228"/>
              <a:chExt cx="5366663" cy="3994227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FEA7630A-6DFD-6E4A-B5F7-32887779B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26165" y="-1788228"/>
                <a:ext cx="5366663" cy="399422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C46E619-3D8A-7A85-CD80-9F622D58F724}"/>
                  </a:ext>
                </a:extLst>
              </p:cNvPr>
              <p:cNvSpPr/>
              <p:nvPr/>
            </p:nvSpPr>
            <p:spPr>
              <a:xfrm>
                <a:off x="9622969" y="-125159"/>
                <a:ext cx="382555" cy="345232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B62CA6EE-77AC-5E7D-0B2C-F10751779FEC}"/>
                </a:ext>
              </a:extLst>
            </p:cNvPr>
            <p:cNvSpPr/>
            <p:nvPr/>
          </p:nvSpPr>
          <p:spPr>
            <a:xfrm rot="18480043">
              <a:off x="8091103" y="190592"/>
              <a:ext cx="1449782" cy="595181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5F93E983-0439-6827-5787-12909F32BF24}"/>
              </a:ext>
            </a:extLst>
          </p:cNvPr>
          <p:cNvSpPr/>
          <p:nvPr/>
        </p:nvSpPr>
        <p:spPr>
          <a:xfrm rot="18480043">
            <a:off x="2667330" y="2133075"/>
            <a:ext cx="952514" cy="418933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36F239-57B7-9820-9725-7FD6083B35AE}"/>
              </a:ext>
            </a:extLst>
          </p:cNvPr>
          <p:cNvSpPr/>
          <p:nvPr/>
        </p:nvSpPr>
        <p:spPr>
          <a:xfrm>
            <a:off x="463418" y="2342541"/>
            <a:ext cx="2536388" cy="116440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You might allocate this faculty meeting to prepare for parent teacher conferences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91ED6D-038E-0549-B55A-37E8420315CA}"/>
              </a:ext>
            </a:extLst>
          </p:cNvPr>
          <p:cNvSpPr/>
          <p:nvPr/>
        </p:nvSpPr>
        <p:spPr>
          <a:xfrm>
            <a:off x="6160345" y="2419989"/>
            <a:ext cx="2666673" cy="137705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Which means time for treatment integrity and social validity might need to happen later in the window</a:t>
            </a:r>
          </a:p>
        </p:txBody>
      </p:sp>
    </p:spTree>
    <p:extLst>
      <p:ext uri="{BB962C8B-B14F-4D97-AF65-F5344CB8AC3E}">
        <p14:creationId xmlns:p14="http://schemas.microsoft.com/office/powerpoint/2010/main" val="1928604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0" grpId="0" animBg="1"/>
      <p:bldP spid="31" grpId="0" animBg="1"/>
      <p:bldP spid="6" grpId="0" animBg="1"/>
      <p:bldP spid="5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1FBD96B-9D0A-C008-B948-4F6AE3ACB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20" y="4850905"/>
            <a:ext cx="5360336" cy="1692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FA04CC-753F-F4A3-96D9-5FB2F90D46CE}"/>
              </a:ext>
            </a:extLst>
          </p:cNvPr>
          <p:cNvSpPr/>
          <p:nvPr/>
        </p:nvSpPr>
        <p:spPr>
          <a:xfrm>
            <a:off x="3488765" y="5253341"/>
            <a:ext cx="1296956" cy="41054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17E3D0-04F7-A75A-ABE5-E0561339470F}"/>
              </a:ext>
            </a:extLst>
          </p:cNvPr>
          <p:cNvGrpSpPr/>
          <p:nvPr/>
        </p:nvGrpSpPr>
        <p:grpSpPr>
          <a:xfrm>
            <a:off x="463420" y="303372"/>
            <a:ext cx="5239945" cy="3958436"/>
            <a:chOff x="463420" y="303372"/>
            <a:chExt cx="5239945" cy="39584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3AF29BA-4C4F-4734-EE13-774D63A34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420" y="303372"/>
              <a:ext cx="5239945" cy="39584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696D37F-BE59-1142-D9D6-FF605D549C85}"/>
                </a:ext>
              </a:extLst>
            </p:cNvPr>
            <p:cNvSpPr/>
            <p:nvPr/>
          </p:nvSpPr>
          <p:spPr>
            <a:xfrm>
              <a:off x="1267796" y="1332910"/>
              <a:ext cx="382555" cy="345232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89D9CAD-710F-D2F0-F18B-26DAE77BE5EE}"/>
              </a:ext>
            </a:extLst>
          </p:cNvPr>
          <p:cNvSpPr/>
          <p:nvPr/>
        </p:nvSpPr>
        <p:spPr>
          <a:xfrm>
            <a:off x="3662265" y="6084591"/>
            <a:ext cx="1755530" cy="27271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76BD29-B34C-95E9-BFB2-D1172DF504E1}"/>
              </a:ext>
            </a:extLst>
          </p:cNvPr>
          <p:cNvGrpSpPr/>
          <p:nvPr/>
        </p:nvGrpSpPr>
        <p:grpSpPr>
          <a:xfrm>
            <a:off x="445642" y="303371"/>
            <a:ext cx="5275500" cy="3958435"/>
            <a:chOff x="481828" y="2126156"/>
            <a:chExt cx="5275500" cy="395843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D7AA61-3742-4F57-36AB-10CCF3C39BD2}"/>
                </a:ext>
              </a:extLst>
            </p:cNvPr>
            <p:cNvGrpSpPr/>
            <p:nvPr/>
          </p:nvGrpSpPr>
          <p:grpSpPr>
            <a:xfrm>
              <a:off x="481828" y="2126156"/>
              <a:ext cx="5275500" cy="3958435"/>
              <a:chOff x="481828" y="2126156"/>
              <a:chExt cx="5275500" cy="395843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4A861DD-5D1C-C88C-115D-1AF2DAC29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828" y="2126156"/>
                <a:ext cx="5275500" cy="395843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7AEEDC7-0258-4D55-A900-20A8CCC86EF0}"/>
                  </a:ext>
                </a:extLst>
              </p:cNvPr>
              <p:cNvSpPr/>
              <p:nvPr/>
            </p:nvSpPr>
            <p:spPr>
              <a:xfrm>
                <a:off x="1288723" y="3180927"/>
                <a:ext cx="382555" cy="345232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B62CA6EE-77AC-5E7D-0B2C-F10751779FEC}"/>
                </a:ext>
              </a:extLst>
            </p:cNvPr>
            <p:cNvSpPr/>
            <p:nvPr/>
          </p:nvSpPr>
          <p:spPr>
            <a:xfrm rot="12788675">
              <a:off x="2522940" y="4453290"/>
              <a:ext cx="1449782" cy="595181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C187E1E-85AF-4E9E-69B4-CEEAD9B51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291" y="330050"/>
            <a:ext cx="5239946" cy="39317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4D17797-A368-1D51-46A4-67452E47D101}"/>
              </a:ext>
            </a:extLst>
          </p:cNvPr>
          <p:cNvSpPr/>
          <p:nvPr/>
        </p:nvSpPr>
        <p:spPr>
          <a:xfrm>
            <a:off x="9840623" y="1950696"/>
            <a:ext cx="382555" cy="34523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F8AC11-F6C1-7663-FD74-6F77E4153976}"/>
              </a:ext>
            </a:extLst>
          </p:cNvPr>
          <p:cNvGrpSpPr/>
          <p:nvPr/>
        </p:nvGrpSpPr>
        <p:grpSpPr>
          <a:xfrm>
            <a:off x="6905170" y="4327032"/>
            <a:ext cx="5071851" cy="2145650"/>
            <a:chOff x="6905170" y="4327032"/>
            <a:chExt cx="5071851" cy="214565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442C32B-5BB8-0E86-1875-75258A4AD521}"/>
                </a:ext>
              </a:extLst>
            </p:cNvPr>
            <p:cNvGrpSpPr/>
            <p:nvPr/>
          </p:nvGrpSpPr>
          <p:grpSpPr>
            <a:xfrm>
              <a:off x="6905170" y="4327032"/>
              <a:ext cx="3843696" cy="2145650"/>
              <a:chOff x="6905170" y="4233722"/>
              <a:chExt cx="3843696" cy="2145650"/>
            </a:xfrm>
          </p:grpSpPr>
          <p:sp>
            <p:nvSpPr>
              <p:cNvPr id="23" name="Thought Bubble: Cloud 22">
                <a:extLst>
                  <a:ext uri="{FF2B5EF4-FFF2-40B4-BE49-F238E27FC236}">
                    <a16:creationId xmlns:a16="http://schemas.microsoft.com/office/drawing/2014/main" id="{09401B9F-E125-61F9-CBAC-34799AC2C81B}"/>
                  </a:ext>
                </a:extLst>
              </p:cNvPr>
              <p:cNvSpPr/>
              <p:nvPr/>
            </p:nvSpPr>
            <p:spPr>
              <a:xfrm>
                <a:off x="6905170" y="4233722"/>
                <a:ext cx="3843696" cy="2145650"/>
              </a:xfrm>
              <a:prstGeom prst="cloudCallout">
                <a:avLst>
                  <a:gd name="adj1" fmla="val -66843"/>
                  <a:gd name="adj2" fmla="val 5817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113BD57-CFC8-5D6A-B30D-249C6AA0FAC5}"/>
                  </a:ext>
                </a:extLst>
              </p:cNvPr>
              <p:cNvSpPr txBox="1"/>
              <p:nvPr/>
            </p:nvSpPr>
            <p:spPr>
              <a:xfrm>
                <a:off x="7418353" y="4567883"/>
                <a:ext cx="294355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We also need to complete the TFI during this window. When will our Ci3T Leadership Team meet to do this?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94BE81F-833A-3051-3079-2B608F996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0875086" y="4984044"/>
              <a:ext cx="1101935" cy="14260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4134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DCB9A34-71C1-DA6D-CB7A-844F425CB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20" y="4850905"/>
            <a:ext cx="5360336" cy="1692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FA04CC-753F-F4A3-96D9-5FB2F90D46CE}"/>
              </a:ext>
            </a:extLst>
          </p:cNvPr>
          <p:cNvSpPr/>
          <p:nvPr/>
        </p:nvSpPr>
        <p:spPr>
          <a:xfrm>
            <a:off x="4843680" y="5265386"/>
            <a:ext cx="778305" cy="46164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907383C-16B5-F39E-9B90-10D330913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3" y="311616"/>
            <a:ext cx="5524973" cy="41214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09C753DF-D164-6A27-4545-77CB3E9446C0}"/>
              </a:ext>
            </a:extLst>
          </p:cNvPr>
          <p:cNvSpPr/>
          <p:nvPr/>
        </p:nvSpPr>
        <p:spPr>
          <a:xfrm>
            <a:off x="4146250" y="878866"/>
            <a:ext cx="382555" cy="32161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B914DD7-D3DA-3901-2661-A973A7E9F639}"/>
              </a:ext>
            </a:extLst>
          </p:cNvPr>
          <p:cNvGrpSpPr/>
          <p:nvPr/>
        </p:nvGrpSpPr>
        <p:grpSpPr>
          <a:xfrm>
            <a:off x="298783" y="232979"/>
            <a:ext cx="5531444" cy="4277138"/>
            <a:chOff x="328083" y="233773"/>
            <a:chExt cx="5531444" cy="427713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25DD09F-C8A2-8373-E985-48C62E77B86D}"/>
                </a:ext>
              </a:extLst>
            </p:cNvPr>
            <p:cNvGrpSpPr/>
            <p:nvPr/>
          </p:nvGrpSpPr>
          <p:grpSpPr>
            <a:xfrm>
              <a:off x="328083" y="233773"/>
              <a:ext cx="5531444" cy="4277138"/>
              <a:chOff x="6004540" y="275487"/>
              <a:chExt cx="5323202" cy="399192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DDE044B-AA31-8BF6-796B-1C5E8BB708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4540" y="275487"/>
                <a:ext cx="5323202" cy="399192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0A442EB-CF43-F135-D435-80C09BA7F86C}"/>
                  </a:ext>
                </a:extLst>
              </p:cNvPr>
              <p:cNvSpPr/>
              <p:nvPr/>
            </p:nvSpPr>
            <p:spPr>
              <a:xfrm>
                <a:off x="9788260" y="794504"/>
                <a:ext cx="382555" cy="321614"/>
              </a:xfrm>
              <a:prstGeom prst="ellipse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8CF2CDDA-2EFE-17D3-CA0B-1EBB19B9203D}"/>
                </a:ext>
              </a:extLst>
            </p:cNvPr>
            <p:cNvSpPr/>
            <p:nvPr/>
          </p:nvSpPr>
          <p:spPr>
            <a:xfrm rot="18480043">
              <a:off x="883179" y="2211776"/>
              <a:ext cx="1449782" cy="595181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DE0C916-9DE9-D17E-AD2D-24EC24E4A9E1}"/>
              </a:ext>
            </a:extLst>
          </p:cNvPr>
          <p:cNvGrpSpPr/>
          <p:nvPr/>
        </p:nvGrpSpPr>
        <p:grpSpPr>
          <a:xfrm>
            <a:off x="222334" y="100864"/>
            <a:ext cx="5735698" cy="4433627"/>
            <a:chOff x="298783" y="311616"/>
            <a:chExt cx="5656849" cy="427543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BC6A5B7-5C93-889D-579C-1CCDAA191812}"/>
                </a:ext>
              </a:extLst>
            </p:cNvPr>
            <p:cNvGrpSpPr/>
            <p:nvPr/>
          </p:nvGrpSpPr>
          <p:grpSpPr>
            <a:xfrm>
              <a:off x="298783" y="311616"/>
              <a:ext cx="5656849" cy="4275436"/>
              <a:chOff x="298783" y="311616"/>
              <a:chExt cx="5656849" cy="4275436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B805EDC-1729-8316-1C63-4CFD70395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8783" y="311616"/>
                <a:ext cx="5656849" cy="427543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5" name="Arrow: Right 34">
                <a:extLst>
                  <a:ext uri="{FF2B5EF4-FFF2-40B4-BE49-F238E27FC236}">
                    <a16:creationId xmlns:a16="http://schemas.microsoft.com/office/drawing/2014/main" id="{506FE0AE-BB2D-D703-92CF-EE55359DA9E4}"/>
                  </a:ext>
                </a:extLst>
              </p:cNvPr>
              <p:cNvSpPr/>
              <p:nvPr/>
            </p:nvSpPr>
            <p:spPr>
              <a:xfrm rot="18480043">
                <a:off x="2418698" y="2703602"/>
                <a:ext cx="1449782" cy="595181"/>
              </a:xfrm>
              <a:prstGeom prst="rightArrow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4DBDA46-ED58-C730-E8CB-63FC02D1E856}"/>
                </a:ext>
              </a:extLst>
            </p:cNvPr>
            <p:cNvSpPr/>
            <p:nvPr/>
          </p:nvSpPr>
          <p:spPr>
            <a:xfrm>
              <a:off x="4337527" y="849135"/>
              <a:ext cx="382555" cy="32161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3A451E-B1B3-7558-4E09-86D1D57D3068}"/>
              </a:ext>
            </a:extLst>
          </p:cNvPr>
          <p:cNvGrpSpPr/>
          <p:nvPr/>
        </p:nvGrpSpPr>
        <p:grpSpPr>
          <a:xfrm>
            <a:off x="6675898" y="227616"/>
            <a:ext cx="5345117" cy="2888771"/>
            <a:chOff x="6675898" y="227616"/>
            <a:chExt cx="5345117" cy="288877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442C32B-5BB8-0E86-1875-75258A4AD521}"/>
                </a:ext>
              </a:extLst>
            </p:cNvPr>
            <p:cNvGrpSpPr/>
            <p:nvPr/>
          </p:nvGrpSpPr>
          <p:grpSpPr>
            <a:xfrm>
              <a:off x="6675898" y="227616"/>
              <a:ext cx="2645384" cy="2006019"/>
              <a:chOff x="6069736" y="4740237"/>
              <a:chExt cx="3843696" cy="2145650"/>
            </a:xfrm>
          </p:grpSpPr>
          <p:sp>
            <p:nvSpPr>
              <p:cNvPr id="23" name="Thought Bubble: Cloud 22">
                <a:extLst>
                  <a:ext uri="{FF2B5EF4-FFF2-40B4-BE49-F238E27FC236}">
                    <a16:creationId xmlns:a16="http://schemas.microsoft.com/office/drawing/2014/main" id="{09401B9F-E125-61F9-CBAC-34799AC2C81B}"/>
                  </a:ext>
                </a:extLst>
              </p:cNvPr>
              <p:cNvSpPr/>
              <p:nvPr/>
            </p:nvSpPr>
            <p:spPr>
              <a:xfrm>
                <a:off x="6069736" y="4740237"/>
                <a:ext cx="3843696" cy="2145650"/>
              </a:xfrm>
              <a:prstGeom prst="cloudCallout">
                <a:avLst>
                  <a:gd name="adj1" fmla="val -66843"/>
                  <a:gd name="adj2" fmla="val 5817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113BD57-CFC8-5D6A-B30D-249C6AA0FAC5}"/>
                  </a:ext>
                </a:extLst>
              </p:cNvPr>
              <p:cNvSpPr txBox="1"/>
              <p:nvPr/>
            </p:nvSpPr>
            <p:spPr>
              <a:xfrm>
                <a:off x="6693543" y="5022982"/>
                <a:ext cx="2887474" cy="1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When will our Ci3T Leadership team meet to review these data?</a:t>
                </a:r>
              </a:p>
            </p:txBody>
          </p:sp>
        </p:grpSp>
        <p:pic>
          <p:nvPicPr>
            <p:cNvPr id="39" name="Picture 38" descr="A picture containing text, measuring stick&#10;&#10;Description automatically generated">
              <a:extLst>
                <a:ext uri="{FF2B5EF4-FFF2-40B4-BE49-F238E27FC236}">
                  <a16:creationId xmlns:a16="http://schemas.microsoft.com/office/drawing/2014/main" id="{1027E377-E8BE-FDA7-30FF-749DDDBBD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27720" y="828214"/>
              <a:ext cx="1193295" cy="15441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F35A148-951B-A6E6-D412-2CF9258C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9538094" y="257379"/>
              <a:ext cx="1136336" cy="14705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 descr="Chart, bar chart&#10;&#10;Description automatically generated">
              <a:extLst>
                <a:ext uri="{FF2B5EF4-FFF2-40B4-BE49-F238E27FC236}">
                  <a16:creationId xmlns:a16="http://schemas.microsoft.com/office/drawing/2014/main" id="{B4DA26D5-19B1-8B9A-70C3-228BDECC4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34618" y="1954968"/>
              <a:ext cx="1876762" cy="11614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4D7A21-8BF5-83CD-C8FA-3F357B9FD51F}"/>
              </a:ext>
            </a:extLst>
          </p:cNvPr>
          <p:cNvGrpSpPr/>
          <p:nvPr/>
        </p:nvGrpSpPr>
        <p:grpSpPr>
          <a:xfrm>
            <a:off x="6722286" y="3462702"/>
            <a:ext cx="5034286" cy="3333866"/>
            <a:chOff x="6722286" y="3462702"/>
            <a:chExt cx="5034286" cy="333386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066973A-1AEE-F19A-BA6F-F729D760A33B}"/>
                </a:ext>
              </a:extLst>
            </p:cNvPr>
            <p:cNvGrpSpPr/>
            <p:nvPr/>
          </p:nvGrpSpPr>
          <p:grpSpPr>
            <a:xfrm>
              <a:off x="6822727" y="3462702"/>
              <a:ext cx="2853117" cy="1692312"/>
              <a:chOff x="5798539" y="4547867"/>
              <a:chExt cx="3843696" cy="2145650"/>
            </a:xfrm>
          </p:grpSpPr>
          <p:sp>
            <p:nvSpPr>
              <p:cNvPr id="3" name="Thought Bubble: Cloud 2">
                <a:extLst>
                  <a:ext uri="{FF2B5EF4-FFF2-40B4-BE49-F238E27FC236}">
                    <a16:creationId xmlns:a16="http://schemas.microsoft.com/office/drawing/2014/main" id="{18D2220C-9A16-36CC-B568-65FFD92AA4B1}"/>
                  </a:ext>
                </a:extLst>
              </p:cNvPr>
              <p:cNvSpPr/>
              <p:nvPr/>
            </p:nvSpPr>
            <p:spPr>
              <a:xfrm>
                <a:off x="5798539" y="4547867"/>
                <a:ext cx="3843696" cy="2145650"/>
              </a:xfrm>
              <a:prstGeom prst="cloudCallout">
                <a:avLst>
                  <a:gd name="adj1" fmla="val -66843"/>
                  <a:gd name="adj2" fmla="val 58177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D9DA4D-9734-FA71-6A5E-66DD4D52FE34}"/>
                  </a:ext>
                </a:extLst>
              </p:cNvPr>
              <p:cNvSpPr txBox="1"/>
              <p:nvPr/>
            </p:nvSpPr>
            <p:spPr>
              <a:xfrm>
                <a:off x="6369614" y="5020788"/>
                <a:ext cx="2943552" cy="929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When will we share out these data with faculty and staff?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0B0AA5-4523-8C27-D2B3-D0D4C7A01263}"/>
                </a:ext>
              </a:extLst>
            </p:cNvPr>
            <p:cNvGrpSpPr/>
            <p:nvPr/>
          </p:nvGrpSpPr>
          <p:grpSpPr>
            <a:xfrm>
              <a:off x="6722286" y="5253648"/>
              <a:ext cx="5034286" cy="1542920"/>
              <a:chOff x="6722286" y="5253648"/>
              <a:chExt cx="5034286" cy="154292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068AB8C-8BB4-48F3-8AC7-9D56C0D13C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58232" y="5253648"/>
                <a:ext cx="3698340" cy="1542920"/>
              </a:xfrm>
              <a:prstGeom prst="rect">
                <a:avLst/>
              </a:prstGeom>
            </p:spPr>
          </p:pic>
          <p:pic>
            <p:nvPicPr>
              <p:cNvPr id="11" name="Graphic 10" descr="Teacher outline">
                <a:extLst>
                  <a:ext uri="{FF2B5EF4-FFF2-40B4-BE49-F238E27FC236}">
                    <a16:creationId xmlns:a16="http://schemas.microsoft.com/office/drawing/2014/main" id="{5FC17464-A2B2-9FFD-9B2B-3CAE64E273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722286" y="5467587"/>
                <a:ext cx="1134175" cy="113417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133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4FB1980-F9D9-46BF-2CC6-9F3B87F281F7}"/>
              </a:ext>
            </a:extLst>
          </p:cNvPr>
          <p:cNvSpPr txBox="1">
            <a:spLocks/>
          </p:cNvSpPr>
          <p:nvPr/>
        </p:nvSpPr>
        <p:spPr>
          <a:xfrm>
            <a:off x="458011" y="451057"/>
            <a:ext cx="11275977" cy="38079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schemeClr val="bg1"/>
                </a:solidFill>
              </a:rPr>
              <a:t>Let’s talk… and make plans!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1F000E5-C9A4-62A3-DBB2-636C08D7BF76}"/>
              </a:ext>
            </a:extLst>
          </p:cNvPr>
          <p:cNvSpPr txBox="1">
            <a:spLocks/>
          </p:cNvSpPr>
          <p:nvPr/>
        </p:nvSpPr>
        <p:spPr>
          <a:xfrm>
            <a:off x="458011" y="831851"/>
            <a:ext cx="11275977" cy="3266620"/>
          </a:xfrm>
          <a:prstGeom prst="rect">
            <a:avLst/>
          </a:prstGeom>
          <a:solidFill>
            <a:srgbClr val="CEDCEA">
              <a:alpha val="69020"/>
            </a:srgbClr>
          </a:solidFill>
          <a:ln>
            <a:solidFill>
              <a:schemeClr val="tx1"/>
            </a:solidFill>
          </a:ln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Prepare your 2023-2024 Ci3T Implementation Calendar</a:t>
            </a:r>
            <a:endParaRPr lang="en-US" sz="2400" b="0" i="0" u="none" strike="noStrike">
              <a:effectLst/>
              <a:latin typeface="Arial" panose="020B0604020202020204" pitchFamily="34" charset="0"/>
            </a:endParaRPr>
          </a:p>
          <a:p>
            <a:pPr marL="0" fontAlgn="t">
              <a:spcBef>
                <a:spcPts val="0"/>
              </a:spcBef>
            </a:pPr>
            <a:r>
              <a:rPr lang="en-US" sz="2300" b="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Ci3T Leadership Team monthly meeting dates</a:t>
            </a:r>
          </a:p>
          <a:p>
            <a:pPr marL="0" fontAlgn="t">
              <a:spcBef>
                <a:spcPts val="0"/>
              </a:spcBef>
            </a:pPr>
            <a:r>
              <a:rPr lang="en-US" sz="2300" b="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Faculty and Staff monthly meeting dates</a:t>
            </a:r>
          </a:p>
          <a:p>
            <a:pPr marL="283464" indent="-283464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300" b="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Professional learning opportunities </a:t>
            </a:r>
          </a:p>
          <a:p>
            <a:pPr marL="740664" lvl="1" indent="-283464" fontAlgn="t">
              <a:spcBef>
                <a:spcPts val="0"/>
              </a:spcBef>
            </a:pPr>
            <a:r>
              <a:rPr lang="en-US" sz="2000" b="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EMPOWER Session</a:t>
            </a:r>
          </a:p>
          <a:p>
            <a:pPr marL="740664" lvl="1" indent="-283464" fontAlgn="t">
              <a:spcBef>
                <a:spcPts val="0"/>
              </a:spcBef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</a:rPr>
              <a:t>Coaches and Trainers calls</a:t>
            </a:r>
          </a:p>
          <a:p>
            <a:pPr marL="740664" lvl="1" indent="-283464" fontAlgn="t">
              <a:spcBef>
                <a:spcPts val="0"/>
              </a:spcBef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</a:rPr>
              <a:t>School-level trainings (e.g., PLCs, faculty meetings, book clubs)</a:t>
            </a:r>
            <a:endParaRPr lang="en-US" sz="2400" i="0" u="none" strike="noStrike" kern="120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30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Professional learning to support data collection and data-informed decision making</a:t>
            </a:r>
          </a:p>
          <a:p>
            <a:pPr marL="457200" lvl="1" fontAlgn="t">
              <a:spcBef>
                <a:spcPts val="0"/>
              </a:spcBef>
            </a:pPr>
            <a:r>
              <a:rPr lang="en-US" sz="200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Academic and behavior screening (fall, winter, spring)</a:t>
            </a:r>
          </a:p>
          <a:p>
            <a:pPr marL="457200" lvl="1" fontAlgn="t">
              <a:spcBef>
                <a:spcPts val="0"/>
              </a:spcBef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en-US" sz="2000" b="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reatment integrity &amp; social validity (fall, spring)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3464" indent="-283464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B6932A21-03E0-F2CA-4BC9-CB9834217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090" y="4415479"/>
            <a:ext cx="2592947" cy="1866244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11BD88-513E-52F0-D362-EF093C60A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702" y="4453402"/>
            <a:ext cx="2592947" cy="18176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369299FD-82FA-7F4E-4523-ED78CC921315}"/>
              </a:ext>
            </a:extLst>
          </p:cNvPr>
          <p:cNvSpPr/>
          <p:nvPr/>
        </p:nvSpPr>
        <p:spPr>
          <a:xfrm>
            <a:off x="5480339" y="5103396"/>
            <a:ext cx="1107973" cy="490409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268C4-CB0D-3DB0-3219-B0B24ECC5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 Up &amp; Next Steps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43D71AD-8049-5CBF-3391-CC1FF9BD3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/>
          <a:lstStyle/>
          <a:p>
            <a:pPr marL="0" indent="0">
              <a:buNone/>
            </a:pPr>
            <a:r>
              <a:rPr lang="en-US" kern="10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Outcome </a:t>
            </a:r>
          </a:p>
          <a:p>
            <a:pPr marL="0" indent="0">
              <a:buNone/>
            </a:pPr>
            <a:endParaRPr lang="en-US" sz="1050" i="0" u="none" strike="noStrike" kern="100">
              <a:effectLst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i="0" u="none" strike="noStrike" kern="100">
                <a:effectLst/>
                <a:cs typeface="Calibri" panose="020F0502020204030204" pitchFamily="34" charset="0"/>
                <a:sym typeface="Symbol" panose="05050102010706020507" pitchFamily="18" charset="2"/>
              </a:rPr>
              <a:t> </a:t>
            </a:r>
            <a:r>
              <a:rPr lang="en-US" i="0" u="none" strike="noStrike" kern="100">
                <a:effectLst/>
                <a:cs typeface="Calibri" panose="020F0502020204030204" pitchFamily="34" charset="0"/>
              </a:rPr>
              <a:t>P</a:t>
            </a:r>
            <a:r>
              <a:rPr lang="en-US" i="0" u="none" strike="noStrike" kern="1200">
                <a:solidFill>
                  <a:srgbClr val="000000"/>
                </a:solidFill>
                <a:effectLst/>
              </a:rPr>
              <a:t>repare your 2023-2024 Ci3T Implementation Calendar</a:t>
            </a:r>
            <a:endParaRPr lang="en-US" i="0" u="none" strike="noStrike">
              <a:effectLst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33D9ABE-0B39-8F6C-9B74-E401F752077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65414" y="3552825"/>
            <a:ext cx="10091057" cy="2572076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r>
              <a:rPr lang="en-US"/>
              <a:t>Enjoy your break! See you back at:</a:t>
            </a:r>
          </a:p>
          <a:p>
            <a:pPr marL="0" indent="0">
              <a:buNone/>
            </a:pPr>
            <a:endParaRPr lang="en-US"/>
          </a:p>
          <a:p>
            <a:pPr marL="0" indent="0" algn="ctr">
              <a:buNone/>
            </a:pPr>
            <a:r>
              <a:rPr lang="en-US" sz="3800"/>
              <a:t>10:45 PST 		12:45 CST		 1:45 EST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Graphic 4" descr="Hourglass Full outline">
            <a:extLst>
              <a:ext uri="{FF2B5EF4-FFF2-40B4-BE49-F238E27FC236}">
                <a16:creationId xmlns:a16="http://schemas.microsoft.com/office/drawing/2014/main" id="{5E057D10-6E03-4EB4-0B64-6E1FDB718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6624" y="3783828"/>
            <a:ext cx="879760" cy="879760"/>
          </a:xfrm>
          <a:prstGeom prst="rect">
            <a:avLst/>
          </a:prstGeom>
        </p:spPr>
      </p:pic>
      <p:pic>
        <p:nvPicPr>
          <p:cNvPr id="9" name="Graphic 8" descr="Daily calendar outline">
            <a:extLst>
              <a:ext uri="{FF2B5EF4-FFF2-40B4-BE49-F238E27FC236}">
                <a16:creationId xmlns:a16="http://schemas.microsoft.com/office/drawing/2014/main" id="{3E00A448-9AE0-4FD8-5DCF-19F47A569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20338" y="1990052"/>
            <a:ext cx="1313076" cy="1313076"/>
          </a:xfrm>
          <a:prstGeom prst="rect">
            <a:avLst/>
          </a:prstGeom>
        </p:spPr>
      </p:pic>
      <p:pic>
        <p:nvPicPr>
          <p:cNvPr id="20" name="Graphic 9" descr="Checkmark">
            <a:extLst>
              <a:ext uri="{FF2B5EF4-FFF2-40B4-BE49-F238E27FC236}">
                <a16:creationId xmlns:a16="http://schemas.microsoft.com/office/drawing/2014/main" id="{F226B8CE-8A95-5C47-34F5-C21315558F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8586" y="2189390"/>
            <a:ext cx="914400" cy="914400"/>
          </a:xfrm>
          <a:prstGeom prst="rect">
            <a:avLst/>
          </a:prstGeom>
        </p:spPr>
      </p:pic>
      <p:pic>
        <p:nvPicPr>
          <p:cNvPr id="21" name="Graphic 20" descr="Hourglass Full outline">
            <a:extLst>
              <a:ext uri="{FF2B5EF4-FFF2-40B4-BE49-F238E27FC236}">
                <a16:creationId xmlns:a16="http://schemas.microsoft.com/office/drawing/2014/main" id="{D719A1F3-D6C0-81BB-4738-645344B8A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90978" y="3760968"/>
            <a:ext cx="879760" cy="87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E4030-BB73-9B81-7796-1FB4757D7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Up for the Year Ahead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78B28-EDDC-40F1-AD82-44754BCDB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Welcoming back the adults in your building</a:t>
            </a:r>
          </a:p>
          <a:p>
            <a:r>
              <a:rPr lang="en-US" b="1"/>
              <a:t>Welcoming back students and families</a:t>
            </a:r>
          </a:p>
        </p:txBody>
      </p:sp>
    </p:spTree>
    <p:extLst>
      <p:ext uri="{BB962C8B-B14F-4D97-AF65-F5344CB8AC3E}">
        <p14:creationId xmlns:p14="http://schemas.microsoft.com/office/powerpoint/2010/main" val="2266654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186BA-4092-5E7B-BE4A-9D7EC85B0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up for the year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F5992-17E9-B65D-FC9D-7F1B1B32C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Outcome: plan a beginning of year roll out to welcome faculty, staff, families, and students and share key information from your school’s Ci3T Implementation Manual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1FDCF7-93FE-58A7-3C6F-A623A2DC3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374" y="3327393"/>
            <a:ext cx="2201943" cy="2849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title="Setting expectations powerpoint lesson">
            <a:extLst>
              <a:ext uri="{FF2B5EF4-FFF2-40B4-BE49-F238E27FC236}">
                <a16:creationId xmlns:a16="http://schemas.microsoft.com/office/drawing/2014/main" id="{3D336362-A27D-B5E2-723A-D4BF426547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19"/>
          <a:stretch/>
        </p:blipFill>
        <p:spPr>
          <a:xfrm>
            <a:off x="8241630" y="3327393"/>
            <a:ext cx="3153603" cy="235151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50F9AB-4D25-2A49-DF71-846ECECD7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0550" y="3713201"/>
            <a:ext cx="4211053" cy="20779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5656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2DC62-3B95-A976-CFD3-FAA55F18A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Ci3T Primary Plan: Faculty and Staff Roles and Responsibilities</a:t>
            </a:r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7E5C7A-D38A-8649-F6B3-E222BB2ACA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0" t="8073" r="7006" b="11905"/>
          <a:stretch/>
        </p:blipFill>
        <p:spPr bwMode="auto">
          <a:xfrm>
            <a:off x="2821244" y="1903444"/>
            <a:ext cx="6549512" cy="479593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509578-17DC-E0ED-FC49-FB579B433ED0}"/>
              </a:ext>
            </a:extLst>
          </p:cNvPr>
          <p:cNvSpPr/>
          <p:nvPr/>
        </p:nvSpPr>
        <p:spPr>
          <a:xfrm>
            <a:off x="2821243" y="4171949"/>
            <a:ext cx="2217287" cy="2527429"/>
          </a:xfrm>
          <a:prstGeom prst="rect">
            <a:avLst/>
          </a:prstGeom>
          <a:noFill/>
          <a:ln w="76200" cmpd="sng">
            <a:solidFill>
              <a:srgbClr val="196EF7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67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D95509-C390-038C-0F5F-6E0F9635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481" y="123432"/>
            <a:ext cx="1424237" cy="18546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8B168F-E468-0F12-E065-FFACE06E9648}"/>
              </a:ext>
            </a:extLst>
          </p:cNvPr>
          <p:cNvSpPr/>
          <p:nvPr/>
        </p:nvSpPr>
        <p:spPr>
          <a:xfrm>
            <a:off x="458281" y="3046721"/>
            <a:ext cx="3754159" cy="764558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A6CCFD2-BFBB-8EF6-605C-9A686324F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Academics</a:t>
            </a:r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DB15B418-14FB-4DFD-9F83-746BE6C62697}"/>
              </a:ext>
            </a:extLst>
          </p:cNvPr>
          <p:cNvGraphicFramePr>
            <a:graphicFrameLocks noGrp="1"/>
          </p:cNvGraphicFramePr>
          <p:nvPr/>
        </p:nvGraphicFramePr>
        <p:xfrm>
          <a:off x="458281" y="2241524"/>
          <a:ext cx="1127543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47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1235358528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2503614493"/>
                    </a:ext>
                  </a:extLst>
                </a:gridCol>
              </a:tblGrid>
              <a:tr h="257343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teacher-delivered, low-intensity strategies to support students’ active engagement</a:t>
                      </a:r>
                      <a:endParaRPr lang="en-US" sz="1600" b="0" i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the reactive plan with integrity.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 ®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06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424B4646-57B0-366B-0446-B1BBB81A8384}"/>
              </a:ext>
            </a:extLst>
          </p:cNvPr>
          <p:cNvGraphicFramePr>
            <a:graphicFrameLocks noGrp="1"/>
          </p:cNvGraphicFramePr>
          <p:nvPr/>
        </p:nvGraphicFramePr>
        <p:xfrm>
          <a:off x="458281" y="2241524"/>
          <a:ext cx="1127543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47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1235358528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2503614493"/>
                    </a:ext>
                  </a:extLst>
                </a:gridCol>
              </a:tblGrid>
              <a:tr h="257343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teacher-delivered, low-intensity strategies to support students’ active engagement</a:t>
                      </a:r>
                      <a:endParaRPr lang="en-US" sz="1600" b="0" i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the reactive plan with integrity.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 ®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D95509-C390-038C-0F5F-6E0F9635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481" y="123432"/>
            <a:ext cx="1424237" cy="18546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DCD29E9-E05E-4BCD-89DC-1B70542FE970}"/>
              </a:ext>
            </a:extLst>
          </p:cNvPr>
          <p:cNvGrpSpPr/>
          <p:nvPr/>
        </p:nvGrpSpPr>
        <p:grpSpPr>
          <a:xfrm>
            <a:off x="6955644" y="1745495"/>
            <a:ext cx="5029204" cy="4857068"/>
            <a:chOff x="6880999" y="1745495"/>
            <a:chExt cx="5029204" cy="4857068"/>
          </a:xfrm>
        </p:grpSpPr>
        <p:pic>
          <p:nvPicPr>
            <p:cNvPr id="5" name="Content Placeholder 5">
              <a:extLst>
                <a:ext uri="{FF2B5EF4-FFF2-40B4-BE49-F238E27FC236}">
                  <a16:creationId xmlns:a16="http://schemas.microsoft.com/office/drawing/2014/main" id="{2234A04E-C4D3-1E8F-9682-997C13068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3497" r="-2172"/>
            <a:stretch/>
          </p:blipFill>
          <p:spPr>
            <a:xfrm>
              <a:off x="6880999" y="3350325"/>
              <a:ext cx="2286000" cy="3081290"/>
            </a:xfrm>
            <a:prstGeom prst="rect">
              <a:avLst/>
            </a:prstGeom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  <a:reflection blurRad="6350" stA="50000" endA="300" endPos="55000" dir="5400000" sy="-100000" algn="bl" rotWithShape="0"/>
            </a:effectLst>
          </p:spPr>
        </p:pic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295B0B34-10C8-9478-A9F8-3CAA164287B3}"/>
                </a:ext>
              </a:extLst>
            </p:cNvPr>
            <p:cNvSpPr/>
            <p:nvPr/>
          </p:nvSpPr>
          <p:spPr>
            <a:xfrm>
              <a:off x="9166999" y="1745495"/>
              <a:ext cx="2743204" cy="681626"/>
            </a:xfrm>
            <a:custGeom>
              <a:avLst/>
              <a:gdLst>
                <a:gd name="connsiteX0" fmla="*/ 0 w 2743204"/>
                <a:gd name="connsiteY0" fmla="*/ 113607 h 681626"/>
                <a:gd name="connsiteX1" fmla="*/ 113607 w 2743204"/>
                <a:gd name="connsiteY1" fmla="*/ 0 h 681626"/>
                <a:gd name="connsiteX2" fmla="*/ 2629597 w 2743204"/>
                <a:gd name="connsiteY2" fmla="*/ 0 h 681626"/>
                <a:gd name="connsiteX3" fmla="*/ 2743204 w 2743204"/>
                <a:gd name="connsiteY3" fmla="*/ 113607 h 681626"/>
                <a:gd name="connsiteX4" fmla="*/ 2743204 w 2743204"/>
                <a:gd name="connsiteY4" fmla="*/ 568019 h 681626"/>
                <a:gd name="connsiteX5" fmla="*/ 2629597 w 2743204"/>
                <a:gd name="connsiteY5" fmla="*/ 681626 h 681626"/>
                <a:gd name="connsiteX6" fmla="*/ 113607 w 2743204"/>
                <a:gd name="connsiteY6" fmla="*/ 681626 h 681626"/>
                <a:gd name="connsiteX7" fmla="*/ 0 w 2743204"/>
                <a:gd name="connsiteY7" fmla="*/ 568019 h 681626"/>
                <a:gd name="connsiteX8" fmla="*/ 0 w 2743204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4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7" y="0"/>
                  </a:lnTo>
                  <a:cubicBezTo>
                    <a:pt x="2692340" y="0"/>
                    <a:pt x="2743204" y="50864"/>
                    <a:pt x="2743204" y="113607"/>
                  </a:cubicBezTo>
                  <a:lnTo>
                    <a:pt x="2743204" y="568019"/>
                  </a:lnTo>
                  <a:cubicBezTo>
                    <a:pt x="2743204" y="630762"/>
                    <a:pt x="2692340" y="681626"/>
                    <a:pt x="2629597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854" tIns="67564" rIns="101854" bIns="67564" numCol="1" spcCol="1270" anchor="ctr" anchorCtr="0">
              <a:noAutofit/>
            </a:bodyPr>
            <a:lstStyle/>
            <a:p>
              <a:pPr marL="0" lvl="0" indent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>
                  <a:latin typeface="Arial" panose="020B0604020202020204" pitchFamily="34" charset="0"/>
                  <a:cs typeface="Arial" panose="020B0604020202020204" pitchFamily="34" charset="0"/>
                </a:rPr>
                <a:t>Opportunities to Respond</a:t>
              </a:r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C17D212E-41C6-DA85-E4E6-FA0CDE7D6032}"/>
                </a:ext>
              </a:extLst>
            </p:cNvPr>
            <p:cNvSpPr/>
            <p:nvPr/>
          </p:nvSpPr>
          <p:spPr>
            <a:xfrm>
              <a:off x="9166999" y="2441402"/>
              <a:ext cx="2743204" cy="681626"/>
            </a:xfrm>
            <a:custGeom>
              <a:avLst/>
              <a:gdLst>
                <a:gd name="connsiteX0" fmla="*/ 0 w 2743204"/>
                <a:gd name="connsiteY0" fmla="*/ 113607 h 681626"/>
                <a:gd name="connsiteX1" fmla="*/ 113607 w 2743204"/>
                <a:gd name="connsiteY1" fmla="*/ 0 h 681626"/>
                <a:gd name="connsiteX2" fmla="*/ 2629597 w 2743204"/>
                <a:gd name="connsiteY2" fmla="*/ 0 h 681626"/>
                <a:gd name="connsiteX3" fmla="*/ 2743204 w 2743204"/>
                <a:gd name="connsiteY3" fmla="*/ 113607 h 681626"/>
                <a:gd name="connsiteX4" fmla="*/ 2743204 w 2743204"/>
                <a:gd name="connsiteY4" fmla="*/ 568019 h 681626"/>
                <a:gd name="connsiteX5" fmla="*/ 2629597 w 2743204"/>
                <a:gd name="connsiteY5" fmla="*/ 681626 h 681626"/>
                <a:gd name="connsiteX6" fmla="*/ 113607 w 2743204"/>
                <a:gd name="connsiteY6" fmla="*/ 681626 h 681626"/>
                <a:gd name="connsiteX7" fmla="*/ 0 w 2743204"/>
                <a:gd name="connsiteY7" fmla="*/ 568019 h 681626"/>
                <a:gd name="connsiteX8" fmla="*/ 0 w 2743204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4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7" y="0"/>
                  </a:lnTo>
                  <a:cubicBezTo>
                    <a:pt x="2692340" y="0"/>
                    <a:pt x="2743204" y="50864"/>
                    <a:pt x="2743204" y="113607"/>
                  </a:cubicBezTo>
                  <a:lnTo>
                    <a:pt x="2743204" y="568019"/>
                  </a:lnTo>
                  <a:cubicBezTo>
                    <a:pt x="2743204" y="630762"/>
                    <a:pt x="2692340" y="681626"/>
                    <a:pt x="2629597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1854" tIns="67564" rIns="101854" bIns="67564" numCol="1" spcCol="1270" anchor="ctr" anchorCtr="0">
              <a:noAutofit/>
            </a:bodyPr>
            <a:lstStyle/>
            <a:p>
              <a:pPr marL="0" lvl="0" indent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>
                  <a:latin typeface="Arial" panose="020B0604020202020204" pitchFamily="34" charset="0"/>
                  <a:cs typeface="Arial" panose="020B0604020202020204" pitchFamily="34" charset="0"/>
                </a:rPr>
                <a:t>Behavior-Specific Praise</a:t>
              </a:r>
            </a:p>
          </p:txBody>
        </p:sp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3BE27CC6-F0A5-593C-1EDC-56BD88650E4D}"/>
                </a:ext>
              </a:extLst>
            </p:cNvPr>
            <p:cNvSpPr/>
            <p:nvPr/>
          </p:nvSpPr>
          <p:spPr>
            <a:xfrm>
              <a:off x="9166999" y="3137309"/>
              <a:ext cx="2743202" cy="681626"/>
            </a:xfrm>
            <a:custGeom>
              <a:avLst/>
              <a:gdLst>
                <a:gd name="connsiteX0" fmla="*/ 0 w 2743202"/>
                <a:gd name="connsiteY0" fmla="*/ 113607 h 681626"/>
                <a:gd name="connsiteX1" fmla="*/ 113607 w 2743202"/>
                <a:gd name="connsiteY1" fmla="*/ 0 h 681626"/>
                <a:gd name="connsiteX2" fmla="*/ 2629595 w 2743202"/>
                <a:gd name="connsiteY2" fmla="*/ 0 h 681626"/>
                <a:gd name="connsiteX3" fmla="*/ 2743202 w 2743202"/>
                <a:gd name="connsiteY3" fmla="*/ 113607 h 681626"/>
                <a:gd name="connsiteX4" fmla="*/ 2743202 w 2743202"/>
                <a:gd name="connsiteY4" fmla="*/ 568019 h 681626"/>
                <a:gd name="connsiteX5" fmla="*/ 2629595 w 2743202"/>
                <a:gd name="connsiteY5" fmla="*/ 681626 h 681626"/>
                <a:gd name="connsiteX6" fmla="*/ 113607 w 2743202"/>
                <a:gd name="connsiteY6" fmla="*/ 681626 h 681626"/>
                <a:gd name="connsiteX7" fmla="*/ 0 w 2743202"/>
                <a:gd name="connsiteY7" fmla="*/ 568019 h 681626"/>
                <a:gd name="connsiteX8" fmla="*/ 0 w 2743202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2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5" y="0"/>
                  </a:lnTo>
                  <a:cubicBezTo>
                    <a:pt x="2692338" y="0"/>
                    <a:pt x="2743202" y="50864"/>
                    <a:pt x="2743202" y="113607"/>
                  </a:cubicBezTo>
                  <a:lnTo>
                    <a:pt x="2743202" y="568019"/>
                  </a:lnTo>
                  <a:cubicBezTo>
                    <a:pt x="2743202" y="630762"/>
                    <a:pt x="2692338" y="681626"/>
                    <a:pt x="2629595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Active Supervision</a:t>
              </a:r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897E473E-B452-DB9E-99A1-9DBA89876AE4}"/>
                </a:ext>
              </a:extLst>
            </p:cNvPr>
            <p:cNvSpPr/>
            <p:nvPr/>
          </p:nvSpPr>
          <p:spPr>
            <a:xfrm>
              <a:off x="9166999" y="3833216"/>
              <a:ext cx="2743202" cy="681626"/>
            </a:xfrm>
            <a:custGeom>
              <a:avLst/>
              <a:gdLst>
                <a:gd name="connsiteX0" fmla="*/ 0 w 2743202"/>
                <a:gd name="connsiteY0" fmla="*/ 113607 h 681626"/>
                <a:gd name="connsiteX1" fmla="*/ 113607 w 2743202"/>
                <a:gd name="connsiteY1" fmla="*/ 0 h 681626"/>
                <a:gd name="connsiteX2" fmla="*/ 2629595 w 2743202"/>
                <a:gd name="connsiteY2" fmla="*/ 0 h 681626"/>
                <a:gd name="connsiteX3" fmla="*/ 2743202 w 2743202"/>
                <a:gd name="connsiteY3" fmla="*/ 113607 h 681626"/>
                <a:gd name="connsiteX4" fmla="*/ 2743202 w 2743202"/>
                <a:gd name="connsiteY4" fmla="*/ 568019 h 681626"/>
                <a:gd name="connsiteX5" fmla="*/ 2629595 w 2743202"/>
                <a:gd name="connsiteY5" fmla="*/ 681626 h 681626"/>
                <a:gd name="connsiteX6" fmla="*/ 113607 w 2743202"/>
                <a:gd name="connsiteY6" fmla="*/ 681626 h 681626"/>
                <a:gd name="connsiteX7" fmla="*/ 0 w 2743202"/>
                <a:gd name="connsiteY7" fmla="*/ 568019 h 681626"/>
                <a:gd name="connsiteX8" fmla="*/ 0 w 2743202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2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5" y="0"/>
                  </a:lnTo>
                  <a:cubicBezTo>
                    <a:pt x="2692338" y="0"/>
                    <a:pt x="2743202" y="50864"/>
                    <a:pt x="2743202" y="113607"/>
                  </a:cubicBezTo>
                  <a:lnTo>
                    <a:pt x="2743202" y="568019"/>
                  </a:lnTo>
                  <a:cubicBezTo>
                    <a:pt x="2743202" y="630762"/>
                    <a:pt x="2692338" y="681626"/>
                    <a:pt x="2629595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Instructional Feedback</a:t>
              </a:r>
            </a:p>
          </p:txBody>
        </p:sp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id="{A97BC4AE-6BD5-C48D-BC77-C9298CA1E079}"/>
                </a:ext>
              </a:extLst>
            </p:cNvPr>
            <p:cNvSpPr/>
            <p:nvPr/>
          </p:nvSpPr>
          <p:spPr>
            <a:xfrm>
              <a:off x="9166999" y="4529123"/>
              <a:ext cx="2743202" cy="681626"/>
            </a:xfrm>
            <a:custGeom>
              <a:avLst/>
              <a:gdLst>
                <a:gd name="connsiteX0" fmla="*/ 0 w 2743202"/>
                <a:gd name="connsiteY0" fmla="*/ 113607 h 681626"/>
                <a:gd name="connsiteX1" fmla="*/ 113607 w 2743202"/>
                <a:gd name="connsiteY1" fmla="*/ 0 h 681626"/>
                <a:gd name="connsiteX2" fmla="*/ 2629595 w 2743202"/>
                <a:gd name="connsiteY2" fmla="*/ 0 h 681626"/>
                <a:gd name="connsiteX3" fmla="*/ 2743202 w 2743202"/>
                <a:gd name="connsiteY3" fmla="*/ 113607 h 681626"/>
                <a:gd name="connsiteX4" fmla="*/ 2743202 w 2743202"/>
                <a:gd name="connsiteY4" fmla="*/ 568019 h 681626"/>
                <a:gd name="connsiteX5" fmla="*/ 2629595 w 2743202"/>
                <a:gd name="connsiteY5" fmla="*/ 681626 h 681626"/>
                <a:gd name="connsiteX6" fmla="*/ 113607 w 2743202"/>
                <a:gd name="connsiteY6" fmla="*/ 681626 h 681626"/>
                <a:gd name="connsiteX7" fmla="*/ 0 w 2743202"/>
                <a:gd name="connsiteY7" fmla="*/ 568019 h 681626"/>
                <a:gd name="connsiteX8" fmla="*/ 0 w 2743202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2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5" y="0"/>
                  </a:lnTo>
                  <a:cubicBezTo>
                    <a:pt x="2692338" y="0"/>
                    <a:pt x="2743202" y="50864"/>
                    <a:pt x="2743202" y="113607"/>
                  </a:cubicBezTo>
                  <a:lnTo>
                    <a:pt x="2743202" y="568019"/>
                  </a:lnTo>
                  <a:cubicBezTo>
                    <a:pt x="2743202" y="630762"/>
                    <a:pt x="2692338" y="681626"/>
                    <a:pt x="2629595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High-</a:t>
              </a:r>
              <a:r>
                <a:rPr lang="en-US" sz="2000" i="1" kern="120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 Requests</a:t>
              </a:r>
            </a:p>
          </p:txBody>
        </p:sp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id="{62B3741E-5F22-98AD-D4C4-3EB5AB7EF02B}"/>
                </a:ext>
              </a:extLst>
            </p:cNvPr>
            <p:cNvSpPr/>
            <p:nvPr/>
          </p:nvSpPr>
          <p:spPr>
            <a:xfrm>
              <a:off x="9166999" y="5225030"/>
              <a:ext cx="2743202" cy="681626"/>
            </a:xfrm>
            <a:custGeom>
              <a:avLst/>
              <a:gdLst>
                <a:gd name="connsiteX0" fmla="*/ 0 w 2743202"/>
                <a:gd name="connsiteY0" fmla="*/ 113607 h 681626"/>
                <a:gd name="connsiteX1" fmla="*/ 113607 w 2743202"/>
                <a:gd name="connsiteY1" fmla="*/ 0 h 681626"/>
                <a:gd name="connsiteX2" fmla="*/ 2629595 w 2743202"/>
                <a:gd name="connsiteY2" fmla="*/ 0 h 681626"/>
                <a:gd name="connsiteX3" fmla="*/ 2743202 w 2743202"/>
                <a:gd name="connsiteY3" fmla="*/ 113607 h 681626"/>
                <a:gd name="connsiteX4" fmla="*/ 2743202 w 2743202"/>
                <a:gd name="connsiteY4" fmla="*/ 568019 h 681626"/>
                <a:gd name="connsiteX5" fmla="*/ 2629595 w 2743202"/>
                <a:gd name="connsiteY5" fmla="*/ 681626 h 681626"/>
                <a:gd name="connsiteX6" fmla="*/ 113607 w 2743202"/>
                <a:gd name="connsiteY6" fmla="*/ 681626 h 681626"/>
                <a:gd name="connsiteX7" fmla="*/ 0 w 2743202"/>
                <a:gd name="connsiteY7" fmla="*/ 568019 h 681626"/>
                <a:gd name="connsiteX8" fmla="*/ 0 w 2743202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2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5" y="0"/>
                  </a:lnTo>
                  <a:cubicBezTo>
                    <a:pt x="2692338" y="0"/>
                    <a:pt x="2743202" y="50864"/>
                    <a:pt x="2743202" y="113607"/>
                  </a:cubicBezTo>
                  <a:lnTo>
                    <a:pt x="2743202" y="568019"/>
                  </a:lnTo>
                  <a:cubicBezTo>
                    <a:pt x="2743202" y="630762"/>
                    <a:pt x="2692338" y="681626"/>
                    <a:pt x="2629595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err="1">
                  <a:latin typeface="Arial" panose="020B0604020202020204" pitchFamily="34" charset="0"/>
                  <a:cs typeface="Arial" panose="020B0604020202020204" pitchFamily="34" charset="0"/>
                </a:rPr>
                <a:t>Precorrection</a:t>
              </a:r>
              <a:endParaRPr lang="en-US" sz="20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F267CAED-3C91-9BD1-A6EF-09C9D14E29E6}"/>
                </a:ext>
              </a:extLst>
            </p:cNvPr>
            <p:cNvSpPr/>
            <p:nvPr/>
          </p:nvSpPr>
          <p:spPr>
            <a:xfrm>
              <a:off x="9166999" y="5920937"/>
              <a:ext cx="2743204" cy="681626"/>
            </a:xfrm>
            <a:custGeom>
              <a:avLst/>
              <a:gdLst>
                <a:gd name="connsiteX0" fmla="*/ 0 w 2743204"/>
                <a:gd name="connsiteY0" fmla="*/ 113607 h 681626"/>
                <a:gd name="connsiteX1" fmla="*/ 113607 w 2743204"/>
                <a:gd name="connsiteY1" fmla="*/ 0 h 681626"/>
                <a:gd name="connsiteX2" fmla="*/ 2629597 w 2743204"/>
                <a:gd name="connsiteY2" fmla="*/ 0 h 681626"/>
                <a:gd name="connsiteX3" fmla="*/ 2743204 w 2743204"/>
                <a:gd name="connsiteY3" fmla="*/ 113607 h 681626"/>
                <a:gd name="connsiteX4" fmla="*/ 2743204 w 2743204"/>
                <a:gd name="connsiteY4" fmla="*/ 568019 h 681626"/>
                <a:gd name="connsiteX5" fmla="*/ 2629597 w 2743204"/>
                <a:gd name="connsiteY5" fmla="*/ 681626 h 681626"/>
                <a:gd name="connsiteX6" fmla="*/ 113607 w 2743204"/>
                <a:gd name="connsiteY6" fmla="*/ 681626 h 681626"/>
                <a:gd name="connsiteX7" fmla="*/ 0 w 2743204"/>
                <a:gd name="connsiteY7" fmla="*/ 568019 h 681626"/>
                <a:gd name="connsiteX8" fmla="*/ 0 w 2743204"/>
                <a:gd name="connsiteY8" fmla="*/ 113607 h 68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4" h="681626">
                  <a:moveTo>
                    <a:pt x="0" y="113607"/>
                  </a:moveTo>
                  <a:cubicBezTo>
                    <a:pt x="0" y="50864"/>
                    <a:pt x="50864" y="0"/>
                    <a:pt x="113607" y="0"/>
                  </a:cubicBezTo>
                  <a:lnTo>
                    <a:pt x="2629597" y="0"/>
                  </a:lnTo>
                  <a:cubicBezTo>
                    <a:pt x="2692340" y="0"/>
                    <a:pt x="2743204" y="50864"/>
                    <a:pt x="2743204" y="113607"/>
                  </a:cubicBezTo>
                  <a:lnTo>
                    <a:pt x="2743204" y="568019"/>
                  </a:lnTo>
                  <a:cubicBezTo>
                    <a:pt x="2743204" y="630762"/>
                    <a:pt x="2692340" y="681626"/>
                    <a:pt x="2629597" y="681626"/>
                  </a:cubicBezTo>
                  <a:lnTo>
                    <a:pt x="113607" y="681626"/>
                  </a:lnTo>
                  <a:cubicBezTo>
                    <a:pt x="50864" y="681626"/>
                    <a:pt x="0" y="630762"/>
                    <a:pt x="0" y="568019"/>
                  </a:cubicBezTo>
                  <a:lnTo>
                    <a:pt x="0" y="113607"/>
                  </a:lnTo>
                  <a:close/>
                </a:path>
              </a:pathLst>
            </a:custGeom>
            <a:solidFill>
              <a:srgbClr val="002060"/>
            </a:solidFill>
            <a:effectLst>
              <a:reflection blurRad="6350" stA="50000" endA="300" endPos="55000" dir="5400000" sy="-100000" algn="bl" rotWithShape="0"/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9474" tIns="71374" rIns="109474" bIns="71374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rial" panose="020B0604020202020204" pitchFamily="34" charset="0"/>
                  <a:cs typeface="Arial" panose="020B0604020202020204" pitchFamily="34" charset="0"/>
                </a:rPr>
                <a:t>Incorporating Choice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C8B168F-E468-0F12-E065-FFACE06E9648}"/>
              </a:ext>
            </a:extLst>
          </p:cNvPr>
          <p:cNvSpPr/>
          <p:nvPr/>
        </p:nvSpPr>
        <p:spPr>
          <a:xfrm>
            <a:off x="458281" y="3740953"/>
            <a:ext cx="3754159" cy="764558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A6CCFD2-BFBB-8EF6-605C-9A686324F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Academics</a:t>
            </a:r>
          </a:p>
        </p:txBody>
      </p:sp>
    </p:spTree>
    <p:extLst>
      <p:ext uri="{BB962C8B-B14F-4D97-AF65-F5344CB8AC3E}">
        <p14:creationId xmlns:p14="http://schemas.microsoft.com/office/powerpoint/2010/main" val="216029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D8623-E281-457A-A9BB-3846A96C4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641B4-A69A-4435-8372-61C49128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1016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Welcome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Planning for your 2023-2024 Ci3T Journey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Ci3T Leadership Team Work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Break (45 mins)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Setting Up for the Year Ahead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Ci3T Leadership Team Work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Wrapping Up and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707342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2DC62-3B95-A976-CFD3-FAA55F18A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Ci3T Primary Plan: Faculty and Staff Roles and Responsibilities</a:t>
            </a:r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7E5C7A-D38A-8649-F6B3-E222BB2ACA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0" t="8073" r="7006" b="11905"/>
          <a:stretch/>
        </p:blipFill>
        <p:spPr bwMode="auto">
          <a:xfrm>
            <a:off x="2821244" y="1903444"/>
            <a:ext cx="6549512" cy="479593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509578-17DC-E0ED-FC49-FB579B433ED0}"/>
              </a:ext>
            </a:extLst>
          </p:cNvPr>
          <p:cNvSpPr/>
          <p:nvPr/>
        </p:nvSpPr>
        <p:spPr>
          <a:xfrm>
            <a:off x="4987356" y="4171949"/>
            <a:ext cx="2217287" cy="2527429"/>
          </a:xfrm>
          <a:prstGeom prst="rect">
            <a:avLst/>
          </a:prstGeom>
          <a:noFill/>
          <a:ln w="76200" cmpd="sng">
            <a:solidFill>
              <a:srgbClr val="196EF7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052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B5229DB-6E50-44E8-BB39-B9F071671308}"/>
              </a:ext>
            </a:extLst>
          </p:cNvPr>
          <p:cNvGraphicFramePr>
            <a:graphicFrameLocks noGrp="1"/>
          </p:cNvGraphicFramePr>
          <p:nvPr/>
        </p:nvGraphicFramePr>
        <p:xfrm>
          <a:off x="458281" y="2241524"/>
          <a:ext cx="1127543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47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1235358528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2503614493"/>
                    </a:ext>
                  </a:extLst>
                </a:gridCol>
              </a:tblGrid>
              <a:tr h="257343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teacher-delivered, low-intensity strategies to support students’ active engagement</a:t>
                      </a:r>
                      <a:endParaRPr lang="en-US" sz="1600" b="0" i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the reactive plan with integrity.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 ®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D95509-C390-038C-0F5F-6E0F9635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481" y="123432"/>
            <a:ext cx="1424237" cy="18546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8B168F-E468-0F12-E065-FFACE06E9648}"/>
              </a:ext>
            </a:extLst>
          </p:cNvPr>
          <p:cNvSpPr/>
          <p:nvPr/>
        </p:nvSpPr>
        <p:spPr>
          <a:xfrm>
            <a:off x="4218919" y="2819400"/>
            <a:ext cx="3754159" cy="2927324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ECBADD-07DF-B794-6DB4-23246E810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00" y="3169201"/>
            <a:ext cx="4918400" cy="36887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948C2C2-FA1F-8350-D8A7-9ED200F5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Behavioral</a:t>
            </a:r>
          </a:p>
        </p:txBody>
      </p:sp>
    </p:spTree>
    <p:extLst>
      <p:ext uri="{BB962C8B-B14F-4D97-AF65-F5344CB8AC3E}">
        <p14:creationId xmlns:p14="http://schemas.microsoft.com/office/powerpoint/2010/main" val="5177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CCFEFB87-FF66-9342-945C-50D448C689DC}"/>
              </a:ext>
            </a:extLst>
          </p:cNvPr>
          <p:cNvGraphicFramePr>
            <a:graphicFrameLocks noGrp="1"/>
          </p:cNvGraphicFramePr>
          <p:nvPr/>
        </p:nvGraphicFramePr>
        <p:xfrm>
          <a:off x="458281" y="2241524"/>
          <a:ext cx="1127543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47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1235358528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2503614493"/>
                    </a:ext>
                  </a:extLst>
                </a:gridCol>
              </a:tblGrid>
              <a:tr h="257343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teacher-delivered, low-intensity strategies to support students’ active engagement</a:t>
                      </a:r>
                      <a:endParaRPr lang="en-US" sz="1600" b="0" i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the reactive plan with integrity.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 ®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A245386-5ECC-A7CE-CFA4-D4B04E796809}"/>
              </a:ext>
            </a:extLst>
          </p:cNvPr>
          <p:cNvSpPr/>
          <p:nvPr/>
        </p:nvSpPr>
        <p:spPr>
          <a:xfrm>
            <a:off x="4218919" y="2819400"/>
            <a:ext cx="3754159" cy="2927324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7E62A863-2762-40F2-8179-9ECAA0F33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599" y="1819356"/>
            <a:ext cx="3592446" cy="46490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7D7F89-E964-7226-4AEA-8FE5F7647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Behavioral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2E59CD-58A2-7FBD-7043-1487387F5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9481" y="123432"/>
            <a:ext cx="1424237" cy="18546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EA0A12-4730-4AD1-D961-A9C7E2BF0ECD}"/>
              </a:ext>
            </a:extLst>
          </p:cNvPr>
          <p:cNvGrpSpPr/>
          <p:nvPr/>
        </p:nvGrpSpPr>
        <p:grpSpPr>
          <a:xfrm>
            <a:off x="6213904" y="292308"/>
            <a:ext cx="3954931" cy="6273383"/>
            <a:chOff x="6213904" y="292308"/>
            <a:chExt cx="3954931" cy="6273383"/>
          </a:xfrm>
        </p:grpSpPr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D0B0AFE3-62D2-4039-8185-4E2B21F62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3904" y="292308"/>
              <a:ext cx="3952359" cy="30540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 descr="Table&#10;&#10;Description automatically generated">
              <a:extLst>
                <a:ext uri="{FF2B5EF4-FFF2-40B4-BE49-F238E27FC236}">
                  <a16:creationId xmlns:a16="http://schemas.microsoft.com/office/drawing/2014/main" id="{EF35E753-9B37-4C7E-920F-C63D59135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4446" y="3510027"/>
              <a:ext cx="3954389" cy="30556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8617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7E62A863-2762-40F2-8179-9ECAA0F33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81" y="-206375"/>
            <a:ext cx="11157637" cy="144392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1526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7E62A863-2762-40F2-8179-9ECAA0F33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81" y="-7407275"/>
            <a:ext cx="11157637" cy="144392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7303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2DC62-3B95-A976-CFD3-FAA55F18A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Ci3T Primary Plan: Faculty and Staff Roles and Responsibilities</a:t>
            </a:r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17E5C7A-D38A-8649-F6B3-E222BB2ACA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0" t="8073" r="7006" b="11905"/>
          <a:stretch/>
        </p:blipFill>
        <p:spPr bwMode="auto">
          <a:xfrm>
            <a:off x="2821244" y="1903444"/>
            <a:ext cx="6549512" cy="479593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509578-17DC-E0ED-FC49-FB579B433ED0}"/>
              </a:ext>
            </a:extLst>
          </p:cNvPr>
          <p:cNvSpPr/>
          <p:nvPr/>
        </p:nvSpPr>
        <p:spPr>
          <a:xfrm>
            <a:off x="7153469" y="4154454"/>
            <a:ext cx="2217287" cy="2527429"/>
          </a:xfrm>
          <a:prstGeom prst="rect">
            <a:avLst/>
          </a:prstGeom>
          <a:noFill/>
          <a:ln w="76200" cmpd="sng">
            <a:solidFill>
              <a:srgbClr val="196EF7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94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8227B40A-5C57-2505-631A-713CB23AF92A}"/>
              </a:ext>
            </a:extLst>
          </p:cNvPr>
          <p:cNvGraphicFramePr>
            <a:graphicFrameLocks noGrp="1"/>
          </p:cNvGraphicFramePr>
          <p:nvPr/>
        </p:nvGraphicFramePr>
        <p:xfrm>
          <a:off x="458281" y="2241524"/>
          <a:ext cx="11275437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47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1235358528"/>
                    </a:ext>
                  </a:extLst>
                </a:gridCol>
                <a:gridCol w="3758479">
                  <a:extLst>
                    <a:ext uri="{9D8B030D-6E8A-4147-A177-3AD203B41FA5}">
                      <a16:colId xmlns:a16="http://schemas.microsoft.com/office/drawing/2014/main" val="2503614493"/>
                    </a:ext>
                  </a:extLst>
                </a:gridCol>
              </a:tblGrid>
              <a:tr h="2573435"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Academics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core programs according to district and state standards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Use teacher-delivered, low-intensity strategies to support students’ active engagement</a:t>
                      </a:r>
                      <a:endParaRPr lang="en-US" sz="1600" b="0" i="1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Behavior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Positive Behavioral Interventions and Supports (PBIS) with integrity.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all setting Expectations within the first week of school and reteach Expectations (monthly).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 and model school-wide expectations in classrooms and other key settings.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 the reactive plan with integrity.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II: Social</a:t>
                      </a:r>
                    </a:p>
                    <a:p>
                      <a:pPr algn="ctr"/>
                      <a:r>
                        <a:rPr lang="en-US" sz="16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Responsibilities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Faculty and Staff: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schoolwide social skills/ character education curricula with integrity: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Teach daily Second Step ® lessons (link to grade level instructional schedules)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Seek ways to engage parents as partners in the school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0D95509-C390-038C-0F5F-6E0F9635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481" y="123432"/>
            <a:ext cx="1424237" cy="1854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8698EA-2E54-CBAC-6305-574F67BE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4" y="1500809"/>
            <a:ext cx="4488013" cy="523350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6D3C11-59EE-206B-6561-4C3E8CA0E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883" y="2198179"/>
            <a:ext cx="6272676" cy="453613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7DEE92-D604-A7B2-0ECD-96E1015D57C7}"/>
              </a:ext>
            </a:extLst>
          </p:cNvPr>
          <p:cNvSpPr/>
          <p:nvPr/>
        </p:nvSpPr>
        <p:spPr>
          <a:xfrm>
            <a:off x="7979559" y="2995904"/>
            <a:ext cx="3754159" cy="2263140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A2C7BF5-C6FF-55FE-23F0-8B6867E4F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Social-Emotional Well-being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5A29E1D8-7908-D04C-68F3-09B4F6764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54" y="123432"/>
            <a:ext cx="8595392" cy="6641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9B69602-EF43-7B0B-C272-D004CBF1A8A2}"/>
              </a:ext>
            </a:extLst>
          </p:cNvPr>
          <p:cNvSpPr/>
          <p:nvPr/>
        </p:nvSpPr>
        <p:spPr>
          <a:xfrm>
            <a:off x="375074" y="2393882"/>
            <a:ext cx="1453726" cy="1506314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508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581754-4150-AC55-1716-C9F44C7A3239}"/>
              </a:ext>
            </a:extLst>
          </p:cNvPr>
          <p:cNvSpPr/>
          <p:nvPr/>
        </p:nvSpPr>
        <p:spPr>
          <a:xfrm>
            <a:off x="6346640" y="890567"/>
            <a:ext cx="2078903" cy="1503315"/>
          </a:xfrm>
          <a:prstGeom prst="rect">
            <a:avLst/>
          </a:prstGeom>
          <a:noFill/>
          <a:ln w="3175">
            <a:solidFill>
              <a:srgbClr val="283375"/>
            </a:solidFill>
          </a:ln>
          <a:effectLst>
            <a:glow rad="50800">
              <a:srgbClr val="283375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8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4800">
                <a:solidFill>
                  <a:sysClr val="windowText" lastClr="000000"/>
                </a:solidFill>
              </a:rPr>
              <a:t>Procedures for Teaching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357009"/>
              </p:ext>
            </p:extLst>
          </p:nvPr>
        </p:nvGraphicFramePr>
        <p:xfrm>
          <a:off x="838200" y="2389288"/>
          <a:ext cx="10515600" cy="3610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8A11032-D1B0-3725-5371-BCDEDE2A1AA3}"/>
              </a:ext>
            </a:extLst>
          </p:cNvPr>
          <p:cNvSpPr txBox="1"/>
          <p:nvPr/>
        </p:nvSpPr>
        <p:spPr>
          <a:xfrm>
            <a:off x="838200" y="1684830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/>
              <a:t>How will the Ci3T Leadership Team help teach the Ci3T plan to:</a:t>
            </a:r>
          </a:p>
        </p:txBody>
      </p:sp>
    </p:spTree>
    <p:extLst>
      <p:ext uri="{BB962C8B-B14F-4D97-AF65-F5344CB8AC3E}">
        <p14:creationId xmlns:p14="http://schemas.microsoft.com/office/powerpoint/2010/main" val="3874404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C2B76-5A47-883B-7820-48D34ACF4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Beginning of year rollout for staff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32CC5-3645-8D02-B768-2A78BB3970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890" y="1447252"/>
            <a:ext cx="6857559" cy="529902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4657E5-C608-A496-8AD9-8927DC5E8D9E}"/>
              </a:ext>
            </a:extLst>
          </p:cNvPr>
          <p:cNvSpPr/>
          <p:nvPr/>
        </p:nvSpPr>
        <p:spPr>
          <a:xfrm>
            <a:off x="5456420" y="1690688"/>
            <a:ext cx="6653029" cy="1921467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1C1B27-DCB9-3D52-D9F5-1EE9FE35D1F8}"/>
              </a:ext>
            </a:extLst>
          </p:cNvPr>
          <p:cNvGrpSpPr/>
          <p:nvPr/>
        </p:nvGrpSpPr>
        <p:grpSpPr>
          <a:xfrm rot="20972135">
            <a:off x="8733210" y="3581165"/>
            <a:ext cx="3280012" cy="2971180"/>
            <a:chOff x="5721978" y="4932025"/>
            <a:chExt cx="3280012" cy="2971180"/>
          </a:xfrm>
        </p:grpSpPr>
        <p:pic>
          <p:nvPicPr>
            <p:cNvPr id="8" name="Picture 7" title="Sticky note">
              <a:extLst>
                <a:ext uri="{FF2B5EF4-FFF2-40B4-BE49-F238E27FC236}">
                  <a16:creationId xmlns:a16="http://schemas.microsoft.com/office/drawing/2014/main" id="{70B6A574-E203-0545-809A-31E846560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416">
              <a:off x="5953673" y="5121616"/>
              <a:ext cx="3048317" cy="2781589"/>
            </a:xfrm>
            <a:prstGeom prst="rect">
              <a:avLst/>
            </a:prstGeom>
          </p:spPr>
        </p:pic>
        <p:pic>
          <p:nvPicPr>
            <p:cNvPr id="9" name="Picture 8" title="Push pin">
              <a:extLst>
                <a:ext uri="{FF2B5EF4-FFF2-40B4-BE49-F238E27FC236}">
                  <a16:creationId xmlns:a16="http://schemas.microsoft.com/office/drawing/2014/main" id="{B80C4223-34AF-FF02-E749-6471B186B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1978" y="4932025"/>
              <a:ext cx="1378923" cy="12970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CF2254-53D1-BF00-8341-9B6CA81D03ED}"/>
                </a:ext>
              </a:extLst>
            </p:cNvPr>
            <p:cNvSpPr txBox="1"/>
            <p:nvPr/>
          </p:nvSpPr>
          <p:spPr>
            <a:xfrm rot="184573">
              <a:off x="6100994" y="5888867"/>
              <a:ext cx="26940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24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Locate in your Ci3T Implementation Manual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11A51E-C9B0-B520-4E64-6EE8E400F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59" y="1587929"/>
            <a:ext cx="2917115" cy="23878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98FBEE-27BD-CDCD-EF1C-DD09DE9B3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735" y="4226871"/>
            <a:ext cx="3199878" cy="238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31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C2B76-5A47-883B-7820-48D34ACF4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Beginning of year rollout for staff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F1AF11-609D-34F7-35E7-413FB3B66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9479" y="2079196"/>
            <a:ext cx="5756521" cy="3252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0D7D1-1757-7C46-9D6E-B579B1C41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562" y="1965239"/>
            <a:ext cx="5114170" cy="34804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8132A-6076-197C-722D-220EE93E0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4900">
            <a:off x="9554102" y="3451223"/>
            <a:ext cx="2363639" cy="3252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phic 7" descr="Magnifying glass with solid fill">
            <a:extLst>
              <a:ext uri="{FF2B5EF4-FFF2-40B4-BE49-F238E27FC236}">
                <a16:creationId xmlns:a16="http://schemas.microsoft.com/office/drawing/2014/main" id="{192AD667-A132-B292-B696-39A41FDF57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0694" y="3872095"/>
            <a:ext cx="2620780" cy="262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77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D8B5B3-1EBC-4F27-574D-CB3455537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2061CE-F650-D747-2BD6-7C3E84FDD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Please pull up your Ci3T Implementation Manual</a:t>
            </a:r>
          </a:p>
        </p:txBody>
      </p:sp>
    </p:spTree>
    <p:extLst>
      <p:ext uri="{BB962C8B-B14F-4D97-AF65-F5344CB8AC3E}">
        <p14:creationId xmlns:p14="http://schemas.microsoft.com/office/powerpoint/2010/main" val="991337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C2B76-5A47-883B-7820-48D34ACF4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Beginning of year rollout for staff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FDBB9E-35DE-5999-E6D7-CD8383776417}"/>
              </a:ext>
            </a:extLst>
          </p:cNvPr>
          <p:cNvGrpSpPr/>
          <p:nvPr/>
        </p:nvGrpSpPr>
        <p:grpSpPr>
          <a:xfrm>
            <a:off x="6533088" y="1081425"/>
            <a:ext cx="5411450" cy="5411450"/>
            <a:chOff x="6714149" y="1231327"/>
            <a:chExt cx="5411450" cy="5411450"/>
          </a:xfrm>
        </p:grpSpPr>
        <p:pic>
          <p:nvPicPr>
            <p:cNvPr id="9" name="Graphic 8" descr="Teacher outline">
              <a:extLst>
                <a:ext uri="{FF2B5EF4-FFF2-40B4-BE49-F238E27FC236}">
                  <a16:creationId xmlns:a16="http://schemas.microsoft.com/office/drawing/2014/main" id="{E4476FD6-3CB8-377D-E998-E81393F9A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14149" y="1231327"/>
              <a:ext cx="5411450" cy="54114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956E06-F145-6EA6-6B0E-1F8659CEC7EC}"/>
                </a:ext>
              </a:extLst>
            </p:cNvPr>
            <p:cNvSpPr txBox="1"/>
            <p:nvPr/>
          </p:nvSpPr>
          <p:spPr>
            <a:xfrm>
              <a:off x="8019737" y="2669206"/>
              <a:ext cx="38524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/>
                <a:t>New staff PD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251699-DE50-3D5E-4A09-CC6A119B32EA}"/>
              </a:ext>
            </a:extLst>
          </p:cNvPr>
          <p:cNvGrpSpPr/>
          <p:nvPr/>
        </p:nvGrpSpPr>
        <p:grpSpPr>
          <a:xfrm>
            <a:off x="468844" y="1840394"/>
            <a:ext cx="5411450" cy="4802384"/>
            <a:chOff x="618147" y="1840393"/>
            <a:chExt cx="5477853" cy="4992219"/>
          </a:xfrm>
        </p:grpSpPr>
        <p:pic>
          <p:nvPicPr>
            <p:cNvPr id="16" name="Picture 15" descr="White calendar with a blue pen on top">
              <a:extLst>
                <a:ext uri="{FF2B5EF4-FFF2-40B4-BE49-F238E27FC236}">
                  <a16:creationId xmlns:a16="http://schemas.microsoft.com/office/drawing/2014/main" id="{9F27B3DC-910E-36FD-EF79-863855F91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147" y="1840393"/>
              <a:ext cx="5477853" cy="36519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26" name="Picture 2" descr="product image">
              <a:extLst>
                <a:ext uri="{FF2B5EF4-FFF2-40B4-BE49-F238E27FC236}">
                  <a16:creationId xmlns:a16="http://schemas.microsoft.com/office/drawing/2014/main" id="{C7CFD421-4B7E-B5EA-C6E8-969D4667E5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815" y="3937052"/>
              <a:ext cx="4941756" cy="2895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12412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52839-2D62-E042-A811-9870CB07A1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90" y="1307699"/>
            <a:ext cx="6819984" cy="526998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97B57A-8346-9942-B8E9-727D83A0AC51}"/>
              </a:ext>
            </a:extLst>
          </p:cNvPr>
          <p:cNvSpPr/>
          <p:nvPr/>
        </p:nvSpPr>
        <p:spPr>
          <a:xfrm>
            <a:off x="5441430" y="3005893"/>
            <a:ext cx="6688913" cy="1521137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06E9AB-F9F3-8546-8813-FB2D2F1A59BA}"/>
              </a:ext>
            </a:extLst>
          </p:cNvPr>
          <p:cNvGrpSpPr/>
          <p:nvPr/>
        </p:nvGrpSpPr>
        <p:grpSpPr>
          <a:xfrm rot="20972135">
            <a:off x="8949371" y="3735158"/>
            <a:ext cx="3048317" cy="2781589"/>
            <a:chOff x="5925719" y="5103253"/>
            <a:chExt cx="3048317" cy="2781589"/>
          </a:xfrm>
        </p:grpSpPr>
        <p:pic>
          <p:nvPicPr>
            <p:cNvPr id="11" name="Picture 10" title="Sticky note"/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416">
              <a:off x="5925719" y="5103253"/>
              <a:ext cx="3048317" cy="2781589"/>
            </a:xfrm>
            <a:prstGeom prst="rect">
              <a:avLst/>
            </a:prstGeom>
          </p:spPr>
        </p:pic>
        <p:pic>
          <p:nvPicPr>
            <p:cNvPr id="12" name="Picture 11" title="Push pin"/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5605" y="5147979"/>
              <a:ext cx="1378923" cy="12970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84573">
              <a:off x="6191570" y="5925571"/>
              <a:ext cx="26940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24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Locate in your Ci3T Implementation Manual</a:t>
              </a:r>
            </a:p>
          </p:txBody>
        </p:sp>
      </p:grp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D2BE7CD-D3B3-1730-CC90-307765357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918" y="1477433"/>
            <a:ext cx="3201467" cy="41430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title="Setting expectations powerpoint lesson">
            <a:extLst>
              <a:ext uri="{FF2B5EF4-FFF2-40B4-BE49-F238E27FC236}">
                <a16:creationId xmlns:a16="http://schemas.microsoft.com/office/drawing/2014/main" id="{50609201-621B-D952-95AE-8F0D43FA87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19"/>
          <a:stretch/>
        </p:blipFill>
        <p:spPr>
          <a:xfrm>
            <a:off x="1059961" y="3767910"/>
            <a:ext cx="3768180" cy="2809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DCB961-B648-BBA5-BCDE-FB9805061A8C}"/>
              </a:ext>
            </a:extLst>
          </p:cNvPr>
          <p:cNvSpPr/>
          <p:nvPr/>
        </p:nvSpPr>
        <p:spPr>
          <a:xfrm>
            <a:off x="2912821" y="1717253"/>
            <a:ext cx="5316279" cy="158642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Templates of this expectation lesson plan and expectations PowerPoint are available for you to customize!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7B6A4-4C3E-979E-5005-FA08672C9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Beginning of year rollout for students</a:t>
            </a:r>
          </a:p>
        </p:txBody>
      </p:sp>
    </p:spTree>
    <p:extLst>
      <p:ext uri="{BB962C8B-B14F-4D97-AF65-F5344CB8AC3E}">
        <p14:creationId xmlns:p14="http://schemas.microsoft.com/office/powerpoint/2010/main" val="149733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BA05BD-832E-A750-E409-B0A229468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Beginning of year rollout for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7DD22-94E6-2759-084F-04DA44A7FA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You might consider updating your Ci3T Implementation Calendar to include key dates for beginning of year roll out such as:</a:t>
            </a:r>
          </a:p>
          <a:p>
            <a:r>
              <a:rPr lang="en-US"/>
              <a:t>Beginning of the year kick off assembly</a:t>
            </a:r>
          </a:p>
          <a:p>
            <a:r>
              <a:rPr lang="en-US"/>
              <a:t>Behavior expectations lessons (by setting)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2E7306-ABCD-8625-B9F1-CCADF3D97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41" t="8764" r="1373" b="1363"/>
          <a:stretch/>
        </p:blipFill>
        <p:spPr>
          <a:xfrm>
            <a:off x="6096000" y="1772019"/>
            <a:ext cx="5828968" cy="4720856"/>
          </a:xfrm>
          <a:prstGeom prst="rect">
            <a:avLst/>
          </a:prstGeom>
          <a:ln w="12700">
            <a:noFill/>
          </a:ln>
          <a:effectLst/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58DF6A1-0B56-25F7-69D9-F10F400CA9D2}"/>
              </a:ext>
            </a:extLst>
          </p:cNvPr>
          <p:cNvSpPr/>
          <p:nvPr/>
        </p:nvSpPr>
        <p:spPr>
          <a:xfrm>
            <a:off x="10249786" y="2583712"/>
            <a:ext cx="925033" cy="701748"/>
          </a:xfrm>
          <a:prstGeom prst="ellipse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867EA004-2F2B-822E-D2A0-75114E96CE4B}"/>
              </a:ext>
            </a:extLst>
          </p:cNvPr>
          <p:cNvSpPr/>
          <p:nvPr/>
        </p:nvSpPr>
        <p:spPr>
          <a:xfrm>
            <a:off x="4433777" y="5241850"/>
            <a:ext cx="561200" cy="489097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48C45683-1E21-5AB5-D96B-E38A2D30B727}"/>
              </a:ext>
            </a:extLst>
          </p:cNvPr>
          <p:cNvSpPr/>
          <p:nvPr/>
        </p:nvSpPr>
        <p:spPr>
          <a:xfrm>
            <a:off x="9009321" y="4564912"/>
            <a:ext cx="294167" cy="283536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5A7D5879-4EC3-A8AB-3813-A1F89E4D4DA3}"/>
              </a:ext>
            </a:extLst>
          </p:cNvPr>
          <p:cNvSpPr/>
          <p:nvPr/>
        </p:nvSpPr>
        <p:spPr>
          <a:xfrm>
            <a:off x="9156404" y="3526465"/>
            <a:ext cx="294167" cy="283536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0763513-489B-1DF4-27F8-DBFA73E4AB84}"/>
              </a:ext>
            </a:extLst>
          </p:cNvPr>
          <p:cNvSpPr/>
          <p:nvPr/>
        </p:nvSpPr>
        <p:spPr>
          <a:xfrm>
            <a:off x="2913319" y="4277834"/>
            <a:ext cx="561201" cy="489097"/>
          </a:xfrm>
          <a:prstGeom prst="ellipse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9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652839-2D62-E042-A811-9870CB07A1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353" y="1181875"/>
            <a:ext cx="7002144" cy="541074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997B57A-8346-9942-B8E9-727D83A0AC51}"/>
              </a:ext>
            </a:extLst>
          </p:cNvPr>
          <p:cNvSpPr/>
          <p:nvPr/>
        </p:nvSpPr>
        <p:spPr>
          <a:xfrm>
            <a:off x="5546428" y="4184723"/>
            <a:ext cx="6400060" cy="1589806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06E9AB-F9F3-8546-8813-FB2D2F1A59BA}"/>
              </a:ext>
            </a:extLst>
          </p:cNvPr>
          <p:cNvGrpSpPr/>
          <p:nvPr/>
        </p:nvGrpSpPr>
        <p:grpSpPr>
          <a:xfrm rot="20972135">
            <a:off x="9246572" y="1279178"/>
            <a:ext cx="3048317" cy="3072620"/>
            <a:chOff x="4532102" y="3785380"/>
            <a:chExt cx="3048317" cy="3072620"/>
          </a:xfrm>
        </p:grpSpPr>
        <p:pic>
          <p:nvPicPr>
            <p:cNvPr id="11" name="Picture 10" title="Sticky note"/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416">
              <a:off x="4532102" y="4076411"/>
              <a:ext cx="3048317" cy="2781589"/>
            </a:xfrm>
            <a:prstGeom prst="rect">
              <a:avLst/>
            </a:prstGeom>
          </p:spPr>
        </p:pic>
        <p:pic>
          <p:nvPicPr>
            <p:cNvPr id="12" name="Picture 11" title="Push pin"/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3037" y="3785380"/>
              <a:ext cx="1378923" cy="12970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84573">
              <a:off x="4709214" y="4773807"/>
              <a:ext cx="269409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24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Locate in your Ci3T Implementation Manual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8A93927-7A14-859B-162D-DD82F573E9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6" t="4827" r="5083" b="2377"/>
          <a:stretch/>
        </p:blipFill>
        <p:spPr>
          <a:xfrm rot="21196532">
            <a:off x="385191" y="1336359"/>
            <a:ext cx="3325405" cy="25811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D5F1449-E706-EF84-CB2A-5046FFB3BC4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Beginning of year rollout for families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DFEB5-CD75-E0BF-6328-FA1A0BC9A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66" y="4290954"/>
            <a:ext cx="4462279" cy="22019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652438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4800">
                <a:solidFill>
                  <a:sysClr val="windowText" lastClr="000000"/>
                </a:solidFill>
              </a:rPr>
              <a:t>Procedures for Reinforcing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38200" y="2612571"/>
          <a:ext cx="10515600" cy="3610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8A11032-D1B0-3725-5371-BCDEDE2A1AA3}"/>
              </a:ext>
            </a:extLst>
          </p:cNvPr>
          <p:cNvSpPr txBox="1"/>
          <p:nvPr/>
        </p:nvSpPr>
        <p:spPr>
          <a:xfrm>
            <a:off x="838200" y="1684830"/>
            <a:ext cx="105156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How will the Ci3T Leadership Team reinforce behavior related to implementing the plan for:</a:t>
            </a:r>
          </a:p>
          <a:p>
            <a:pPr marL="0" indent="0">
              <a:buNone/>
            </a:pP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665137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42A464E-49D7-3B2A-90A2-32959EB2C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554" y="864762"/>
            <a:ext cx="6986444" cy="5430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618830"/>
            <a:ext cx="3128282" cy="219318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08060-5117-49DA-B9B0-A1601D983392}"/>
              </a:ext>
            </a:extLst>
          </p:cNvPr>
          <p:cNvGrpSpPr/>
          <p:nvPr/>
        </p:nvGrpSpPr>
        <p:grpSpPr>
          <a:xfrm>
            <a:off x="838199" y="3973388"/>
            <a:ext cx="3154295" cy="2519487"/>
            <a:chOff x="5397378" y="2085315"/>
            <a:chExt cx="2320334" cy="18242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7378" y="2085315"/>
              <a:ext cx="2320334" cy="182421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7C2E6E-1EC3-41A4-8A60-A02A758B6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81773">
              <a:off x="6850268" y="3391419"/>
              <a:ext cx="91440" cy="20782"/>
            </a:xfrm>
            <a:prstGeom prst="rect">
              <a:avLst/>
            </a:prstGeom>
          </p:spPr>
        </p:pic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9E91A7FA-827C-E670-F894-A72B127D4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BED962-B180-A41D-EF3B-6BD1B47F250D}"/>
              </a:ext>
            </a:extLst>
          </p:cNvPr>
          <p:cNvSpPr/>
          <p:nvPr/>
        </p:nvSpPr>
        <p:spPr>
          <a:xfrm>
            <a:off x="5179540" y="2644806"/>
            <a:ext cx="6986445" cy="1669027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A7E83C-F305-44CE-BDCC-EEE01A632751}"/>
              </a:ext>
            </a:extLst>
          </p:cNvPr>
          <p:cNvGrpSpPr/>
          <p:nvPr/>
        </p:nvGrpSpPr>
        <p:grpSpPr>
          <a:xfrm rot="20972135">
            <a:off x="9844465" y="1607552"/>
            <a:ext cx="2221948" cy="2089858"/>
            <a:chOff x="4497933" y="5818804"/>
            <a:chExt cx="2783775" cy="2618285"/>
          </a:xfrm>
        </p:grpSpPr>
        <p:pic>
          <p:nvPicPr>
            <p:cNvPr id="11" name="Picture 10" title="Sticky note">
              <a:extLst>
                <a:ext uri="{FF2B5EF4-FFF2-40B4-BE49-F238E27FC236}">
                  <a16:creationId xmlns:a16="http://schemas.microsoft.com/office/drawing/2014/main" id="{9FEDF8DD-C3A9-44FF-B5D7-50DDEF7A2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416">
              <a:off x="4497933" y="5931263"/>
              <a:ext cx="2783775" cy="2505826"/>
            </a:xfrm>
            <a:prstGeom prst="rect">
              <a:avLst/>
            </a:prstGeom>
          </p:spPr>
        </p:pic>
        <p:pic>
          <p:nvPicPr>
            <p:cNvPr id="12" name="Picture 11" title="Push pin">
              <a:extLst>
                <a:ext uri="{FF2B5EF4-FFF2-40B4-BE49-F238E27FC236}">
                  <a16:creationId xmlns:a16="http://schemas.microsoft.com/office/drawing/2014/main" id="{DC8B3267-59BD-424D-B5D6-4E991645E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7295" y="5818804"/>
              <a:ext cx="1378923" cy="12970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01B032-157E-4BD1-8FD0-162DCE70BD4A}"/>
                </a:ext>
              </a:extLst>
            </p:cNvPr>
            <p:cNvSpPr txBox="1"/>
            <p:nvPr/>
          </p:nvSpPr>
          <p:spPr>
            <a:xfrm rot="184573">
              <a:off x="4527042" y="6590402"/>
              <a:ext cx="2694093" cy="1503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Locate in your Ci3T Implementation Manual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932174-6D3B-702C-3178-11A374E29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860" y="3173754"/>
            <a:ext cx="3966480" cy="222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group of plastic containers on a table&#10;&#10;Description automatically generated with low confidence">
            <a:extLst>
              <a:ext uri="{FF2B5EF4-FFF2-40B4-BE49-F238E27FC236}">
                <a16:creationId xmlns:a16="http://schemas.microsoft.com/office/drawing/2014/main" id="{549B5CC9-A40A-0F28-0F23-31DD37ABA1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824" y="2016039"/>
            <a:ext cx="4845117" cy="36259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B2CCB8-EB66-4797-6F1F-EA9418ECD5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183" y="1426845"/>
            <a:ext cx="4367689" cy="53646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209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5BA05BD-832E-A750-E409-B0A229468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 to your Ci3T Implementation Calendar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7DD22-94E6-2759-084F-04DA44A7FA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You might consider updating your Ci3T Implementation Calendar to include key dates for reinforcement such as:</a:t>
            </a:r>
          </a:p>
          <a:p>
            <a:r>
              <a:rPr lang="en-US"/>
              <a:t>School store</a:t>
            </a:r>
          </a:p>
          <a:p>
            <a:r>
              <a:rPr lang="en-US"/>
              <a:t>Assemblies </a:t>
            </a:r>
          </a:p>
          <a:p>
            <a:r>
              <a:rPr lang="en-US"/>
              <a:t>Trips / events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2E7306-ABCD-8625-B9F1-CCADF3D97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41" t="8764" r="1373" b="1363"/>
          <a:stretch/>
        </p:blipFill>
        <p:spPr>
          <a:xfrm>
            <a:off x="6096000" y="1772019"/>
            <a:ext cx="5828968" cy="4720856"/>
          </a:xfrm>
          <a:prstGeom prst="rect">
            <a:avLst/>
          </a:prstGeom>
          <a:ln w="12700">
            <a:noFill/>
          </a:ln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DA6D476-268C-A1C7-B6CF-EEABCF379161}"/>
              </a:ext>
            </a:extLst>
          </p:cNvPr>
          <p:cNvSpPr/>
          <p:nvPr/>
        </p:nvSpPr>
        <p:spPr>
          <a:xfrm>
            <a:off x="10249786" y="3327991"/>
            <a:ext cx="797442" cy="192449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7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B7441A-9A51-1436-4FFA-558A4C0AF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614" y="834780"/>
            <a:ext cx="6986444" cy="54302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164AED-6693-96CE-55B3-2330C85044CB}"/>
              </a:ext>
            </a:extLst>
          </p:cNvPr>
          <p:cNvSpPr/>
          <p:nvPr/>
        </p:nvSpPr>
        <p:spPr>
          <a:xfrm>
            <a:off x="5041217" y="1124014"/>
            <a:ext cx="6986445" cy="1669027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8A7F6A-CD5C-18B9-EF83-227591C84AD0}"/>
              </a:ext>
            </a:extLst>
          </p:cNvPr>
          <p:cNvGrpSpPr/>
          <p:nvPr/>
        </p:nvGrpSpPr>
        <p:grpSpPr>
          <a:xfrm rot="20972135">
            <a:off x="9754525" y="1577570"/>
            <a:ext cx="2221948" cy="2089858"/>
            <a:chOff x="4497933" y="5818804"/>
            <a:chExt cx="2783775" cy="2618285"/>
          </a:xfrm>
        </p:grpSpPr>
        <p:pic>
          <p:nvPicPr>
            <p:cNvPr id="7" name="Picture 6" title="Sticky note">
              <a:extLst>
                <a:ext uri="{FF2B5EF4-FFF2-40B4-BE49-F238E27FC236}">
                  <a16:creationId xmlns:a16="http://schemas.microsoft.com/office/drawing/2014/main" id="{689B831A-E710-6F23-6FF6-558F0FD87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416">
              <a:off x="4497933" y="5931263"/>
              <a:ext cx="2783775" cy="2505826"/>
            </a:xfrm>
            <a:prstGeom prst="rect">
              <a:avLst/>
            </a:prstGeom>
          </p:spPr>
        </p:pic>
        <p:pic>
          <p:nvPicPr>
            <p:cNvPr id="8" name="Picture 7" title="Push pin">
              <a:extLst>
                <a:ext uri="{FF2B5EF4-FFF2-40B4-BE49-F238E27FC236}">
                  <a16:creationId xmlns:a16="http://schemas.microsoft.com/office/drawing/2014/main" id="{75DA2B8F-63BC-FEC6-BF65-FF9E4D3B2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7295" y="5818804"/>
              <a:ext cx="1378923" cy="12970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5110E3-49FF-7EFB-BA95-A2443C0268CC}"/>
                </a:ext>
              </a:extLst>
            </p:cNvPr>
            <p:cNvSpPr txBox="1"/>
            <p:nvPr/>
          </p:nvSpPr>
          <p:spPr>
            <a:xfrm rot="184573">
              <a:off x="4527042" y="6590402"/>
              <a:ext cx="2694093" cy="1503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Locate in your Ci3T Implementation Manual</a:t>
              </a: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12271124-2DD5-442E-60AF-7640B349B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Staff</a:t>
            </a:r>
          </a:p>
        </p:txBody>
      </p:sp>
      <p:pic>
        <p:nvPicPr>
          <p:cNvPr id="24" name="Picture 23" descr="A picture containing text, handwriting, furniture, indoor&#10;&#10;Description automatically generated">
            <a:extLst>
              <a:ext uri="{FF2B5EF4-FFF2-40B4-BE49-F238E27FC236}">
                <a16:creationId xmlns:a16="http://schemas.microsoft.com/office/drawing/2014/main" id="{08D2D53F-B727-5623-B8BD-4F75FE699B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79" t="7021" r="6383" b="3555"/>
          <a:stretch/>
        </p:blipFill>
        <p:spPr>
          <a:xfrm>
            <a:off x="375663" y="1544762"/>
            <a:ext cx="2400740" cy="3388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9BEFB2-B575-69DE-9661-3321C8E88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015" y="3549891"/>
            <a:ext cx="3728780" cy="281793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09667E1-F0EC-F6C7-9A4C-15BAFB7AF300}"/>
              </a:ext>
            </a:extLst>
          </p:cNvPr>
          <p:cNvGrpSpPr/>
          <p:nvPr/>
        </p:nvGrpSpPr>
        <p:grpSpPr>
          <a:xfrm>
            <a:off x="1949800" y="3798815"/>
            <a:ext cx="3128616" cy="2775553"/>
            <a:chOff x="3238940" y="980736"/>
            <a:chExt cx="3128616" cy="2775553"/>
          </a:xfrm>
        </p:grpSpPr>
        <p:pic>
          <p:nvPicPr>
            <p:cNvPr id="29" name="Picture 28" descr="A couple of white rectangles on a wood surface&#10;&#10;Description automatically generated with low confidence">
              <a:extLst>
                <a:ext uri="{FF2B5EF4-FFF2-40B4-BE49-F238E27FC236}">
                  <a16:creationId xmlns:a16="http://schemas.microsoft.com/office/drawing/2014/main" id="{3CE644AA-4A70-3F19-FB4A-F47830732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189" t="3783" r="17104" b="50597"/>
            <a:stretch/>
          </p:blipFill>
          <p:spPr>
            <a:xfrm rot="5400000">
              <a:off x="3415471" y="804205"/>
              <a:ext cx="2775553" cy="312861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F79B005-BCEB-B7BF-5C7F-964820A53B95}"/>
                </a:ext>
              </a:extLst>
            </p:cNvPr>
            <p:cNvSpPr txBox="1"/>
            <p:nvPr/>
          </p:nvSpPr>
          <p:spPr>
            <a:xfrm>
              <a:off x="3673082" y="1937578"/>
              <a:ext cx="22603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Bradley Hand" pitchFamily="2" charset="77"/>
                </a:rPr>
                <a:t>(1) day of recess coverage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273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4FB1980-F9D9-46BF-2CC6-9F3B87F281F7}"/>
              </a:ext>
            </a:extLst>
          </p:cNvPr>
          <p:cNvSpPr txBox="1">
            <a:spLocks/>
          </p:cNvSpPr>
          <p:nvPr/>
        </p:nvSpPr>
        <p:spPr>
          <a:xfrm>
            <a:off x="458011" y="451057"/>
            <a:ext cx="11275977" cy="38079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>
                <a:solidFill>
                  <a:schemeClr val="bg1"/>
                </a:solidFill>
              </a:rPr>
              <a:t>Let’s talk… and make plans!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81F000E5-C9A4-62A3-DBB2-636C08D7BF76}"/>
              </a:ext>
            </a:extLst>
          </p:cNvPr>
          <p:cNvSpPr txBox="1">
            <a:spLocks/>
          </p:cNvSpPr>
          <p:nvPr/>
        </p:nvSpPr>
        <p:spPr>
          <a:xfrm>
            <a:off x="458011" y="831851"/>
            <a:ext cx="11275977" cy="3112828"/>
          </a:xfrm>
          <a:prstGeom prst="rect">
            <a:avLst/>
          </a:prstGeom>
          <a:solidFill>
            <a:srgbClr val="CEDCEA">
              <a:alpha val="69020"/>
            </a:srgbClr>
          </a:solidFill>
          <a:ln>
            <a:solidFill>
              <a:schemeClr val="tx1"/>
            </a:solidFill>
          </a:ln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Prepare beginning of year roll out of your Ci3T plan</a:t>
            </a:r>
            <a:endParaRPr lang="en-US" sz="24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</a:rPr>
              <a:t>What professional learning is needed to onboard new staff? 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beginning of year professional learning is needed for all staff (e.g., understanding tickets and reinforcement, integrated lesson planning).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</a:rPr>
              <a:t>How and when will expectations lessons be taught to students? 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and when will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</a:rPr>
              <a:t>you share your Ci3T plan with families and the community?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</a:rPr>
              <a:t>What procedures for reinforcement are in place for students? 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</a:rPr>
              <a:t>How will you reinforce staff for implementing your school’s Ci3T plan?</a:t>
            </a:r>
            <a:endParaRPr lang="en-US" sz="2400" i="0" u="none" strike="noStrike" kern="120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0B6200-1307-951E-D7EA-27E623DE9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031" y="4354031"/>
            <a:ext cx="1758240" cy="22753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title="Setting expectations powerpoint lesson">
            <a:extLst>
              <a:ext uri="{FF2B5EF4-FFF2-40B4-BE49-F238E27FC236}">
                <a16:creationId xmlns:a16="http://schemas.microsoft.com/office/drawing/2014/main" id="{228EB61C-DEF9-2E0E-A065-C92D4288F8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19"/>
          <a:stretch/>
        </p:blipFill>
        <p:spPr>
          <a:xfrm>
            <a:off x="3521697" y="4932036"/>
            <a:ext cx="2344253" cy="17480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 descr="A person writing on a whiteboard&#10;&#10;Description automatically generated with medium confidence">
            <a:extLst>
              <a:ext uri="{FF2B5EF4-FFF2-40B4-BE49-F238E27FC236}">
                <a16:creationId xmlns:a16="http://schemas.microsoft.com/office/drawing/2014/main" id="{32FDE83F-7477-1DF7-80DA-172508EE4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238" y="4484591"/>
            <a:ext cx="2879523" cy="192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32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F6E78-DC06-1A6D-2911-E4342116F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Wrapping Up and Moving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0D2D92-30BD-617D-29FF-3D174295D8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1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62000-9D22-E4F6-7061-13258D5E5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Zoom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B2AD3-3EC6-7D78-314D-F6747FF77B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/>
              <a:t>To help us put you in breakout rooms with your colleagues today we are renaming you with your school initials and first and last name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B786E-266E-98B1-9644-B4560C30C6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/>
              <a:t>When in the main room, the chat will only work between you and a member of our team (hosts and co-hosts)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43584-C6A0-8B00-B4BB-D3110B71B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99" y="3371715"/>
            <a:ext cx="3275748" cy="172862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EBD662C-32D1-2A28-5C3F-ECE70035E826}"/>
              </a:ext>
            </a:extLst>
          </p:cNvPr>
          <p:cNvSpPr/>
          <p:nvPr/>
        </p:nvSpPr>
        <p:spPr>
          <a:xfrm>
            <a:off x="2219550" y="3641645"/>
            <a:ext cx="437383" cy="38582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roup chat settings for a zoom meeting">
            <a:extLst>
              <a:ext uri="{FF2B5EF4-FFF2-40B4-BE49-F238E27FC236}">
                <a16:creationId xmlns:a16="http://schemas.microsoft.com/office/drawing/2014/main" id="{460897C8-4BDB-6CB3-6010-99736FB46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8" t="581" r="5336"/>
          <a:stretch/>
        </p:blipFill>
        <p:spPr bwMode="auto">
          <a:xfrm>
            <a:off x="6734709" y="3081153"/>
            <a:ext cx="4056581" cy="28415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B5ECEE-1C9F-E992-4E3C-F93E62188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130" y="4836414"/>
            <a:ext cx="3399392" cy="1728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DA0B61DE-FC4C-4159-7C3E-5D2534FD5FEA}"/>
              </a:ext>
            </a:extLst>
          </p:cNvPr>
          <p:cNvSpPr/>
          <p:nvPr/>
        </p:nvSpPr>
        <p:spPr>
          <a:xfrm rot="2352954">
            <a:off x="1735533" y="4741111"/>
            <a:ext cx="906392" cy="42052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384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 Up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Today we spent time:</a:t>
            </a:r>
          </a:p>
          <a:p>
            <a:r>
              <a:rPr lang="en-US"/>
              <a:t>Planning for your 2023-2024 Ci3T Journey</a:t>
            </a:r>
          </a:p>
          <a:p>
            <a:pPr lvl="1"/>
            <a:r>
              <a:rPr lang="en-US"/>
              <a:t>Academic and Behavior Screening</a:t>
            </a:r>
          </a:p>
          <a:p>
            <a:pPr lvl="1"/>
            <a:r>
              <a:rPr lang="en-US"/>
              <a:t>Treatment Integrity and Social Validity</a:t>
            </a:r>
          </a:p>
          <a:p>
            <a:pPr lvl="1"/>
            <a:r>
              <a:rPr lang="en-US"/>
              <a:t>Ci3T Leadership Team Meeting</a:t>
            </a:r>
          </a:p>
          <a:p>
            <a:pPr lvl="1"/>
            <a:r>
              <a:rPr lang="en-US"/>
              <a:t>Faculty &amp; Staff Meetings</a:t>
            </a:r>
          </a:p>
          <a:p>
            <a:pPr lvl="1"/>
            <a:r>
              <a:rPr lang="en-US"/>
              <a:t>Professional Learning</a:t>
            </a:r>
          </a:p>
          <a:p>
            <a:r>
              <a:rPr lang="en-US"/>
              <a:t> Setting up for the year ahead</a:t>
            </a:r>
          </a:p>
          <a:p>
            <a:pPr lvl="1"/>
            <a:r>
              <a:rPr lang="en-US"/>
              <a:t>Beginning of year roll out for staff, students, and families</a:t>
            </a:r>
          </a:p>
        </p:txBody>
      </p:sp>
    </p:spTree>
    <p:extLst>
      <p:ext uri="{BB962C8B-B14F-4D97-AF65-F5344CB8AC3E}">
        <p14:creationId xmlns:p14="http://schemas.microsoft.com/office/powerpoint/2010/main" val="30676821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28B32-1F68-CADA-C5AD-E18D6AA47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7161FF9-C714-CF09-9B3E-B6895C428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Finalize your 2023-2024 Ci3T Implementation Manual</a:t>
            </a:r>
          </a:p>
          <a:p>
            <a:r>
              <a:rPr lang="en-US"/>
              <a:t>Ensure all Ci3T implementation materials (e.g., tickets, expectation posters) are prepared for the first day of school</a:t>
            </a:r>
          </a:p>
          <a:p>
            <a:r>
              <a:rPr lang="en-US"/>
              <a:t>Implement your plan to teach the Ci3T plan to students, staff, and families and reinforce their efforts relative to implementing the plan</a:t>
            </a:r>
          </a:p>
          <a:p>
            <a:r>
              <a:rPr lang="en-US"/>
              <a:t>Reach out to your coach or a member of the Ci3T team – we’d be happy to support you!</a:t>
            </a:r>
          </a:p>
        </p:txBody>
      </p:sp>
    </p:spTree>
    <p:extLst>
      <p:ext uri="{BB962C8B-B14F-4D97-AF65-F5344CB8AC3E}">
        <p14:creationId xmlns:p14="http://schemas.microsoft.com/office/powerpoint/2010/main" val="27098217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E180146-2DC2-841D-BCE1-FAAFCB7872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108596"/>
              </p:ext>
            </p:extLst>
          </p:nvPr>
        </p:nvGraphicFramePr>
        <p:xfrm>
          <a:off x="152399" y="1147611"/>
          <a:ext cx="11887201" cy="5212079"/>
        </p:xfrm>
        <a:graphic>
          <a:graphicData uri="http://schemas.openxmlformats.org/drawingml/2006/table">
            <a:tbl>
              <a:tblPr firstRow="1" firstCol="1" bandRow="1"/>
              <a:tblGrid>
                <a:gridCol w="732181">
                  <a:extLst>
                    <a:ext uri="{9D8B030D-6E8A-4147-A177-3AD203B41FA5}">
                      <a16:colId xmlns:a16="http://schemas.microsoft.com/office/drawing/2014/main" val="3564526547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5240526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81632347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235247631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06293475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4108205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36526541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310106552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4145809130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417258483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2172962834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550505166"/>
                    </a:ext>
                  </a:extLst>
                </a:gridCol>
                <a:gridCol w="929585">
                  <a:extLst>
                    <a:ext uri="{9D8B030D-6E8A-4147-A177-3AD203B41FA5}">
                      <a16:colId xmlns:a16="http://schemas.microsoft.com/office/drawing/2014/main" val="1963077407"/>
                    </a:ext>
                  </a:extLst>
                </a:gridCol>
              </a:tblGrid>
              <a:tr h="2709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July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Aug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6D3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5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5A1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35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May 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Jun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462419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Training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Professional Learning 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75991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 Support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 Session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900" b="1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Implementation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Series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141654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EMPOWER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  <a:r>
                        <a:rPr lang="en-US" sz="105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386573"/>
                  </a:ext>
                </a:extLst>
              </a:tr>
              <a:tr h="12352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Ci3T Trainers &amp; Coaches Calls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</a:t>
                      </a: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2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3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4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5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6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7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8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9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Trainers &amp; Coaches Call</a:t>
                      </a:r>
                      <a:endParaRPr lang="en-US" sz="105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Session 10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6576" marR="36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897112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6CFDC46B-0C88-5D6A-9D7A-C4A30727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9040"/>
            <a:ext cx="10515600" cy="569153"/>
          </a:xfrm>
        </p:spPr>
        <p:txBody>
          <a:bodyPr>
            <a:noAutofit/>
          </a:bodyPr>
          <a:lstStyle/>
          <a:p>
            <a:pPr algn="ctr"/>
            <a:r>
              <a:rPr lang="en-US"/>
              <a:t>Ci3T Professional Learning Calendar</a:t>
            </a:r>
          </a:p>
        </p:txBody>
      </p:sp>
    </p:spTree>
    <p:extLst>
      <p:ext uri="{BB962C8B-B14F-4D97-AF65-F5344CB8AC3E}">
        <p14:creationId xmlns:p14="http://schemas.microsoft.com/office/powerpoint/2010/main" val="19553647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631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Accessing Professional Learning Materials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40C33A-5118-58B2-5A99-5AEC6BDC9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10" y="1897544"/>
            <a:ext cx="684740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can download the PowerPoint and materials for today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’s session in the accordion!</a:t>
            </a: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84A690-F05B-FDC1-9961-72C62A6F1442}"/>
              </a:ext>
            </a:extLst>
          </p:cNvPr>
          <p:cNvGrpSpPr/>
          <p:nvPr/>
        </p:nvGrpSpPr>
        <p:grpSpPr>
          <a:xfrm>
            <a:off x="762128" y="3031472"/>
            <a:ext cx="3054264" cy="2709314"/>
            <a:chOff x="551673" y="2259062"/>
            <a:chExt cx="4257583" cy="37215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0961DBF-134A-481A-B3BC-8668DCAB1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673" y="2259062"/>
              <a:ext cx="4257583" cy="664062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3DA6AC-93DF-E967-9B70-822EF71D7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1673" y="3041382"/>
              <a:ext cx="4257583" cy="29392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EAC47DF-598F-ACED-3190-B3539FA8C235}"/>
              </a:ext>
            </a:extLst>
          </p:cNvPr>
          <p:cNvSpPr/>
          <p:nvPr/>
        </p:nvSpPr>
        <p:spPr>
          <a:xfrm>
            <a:off x="522010" y="3044501"/>
            <a:ext cx="1429305" cy="453308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D3F0DB-7B15-F3BD-EDB9-3585C217BAF7}"/>
              </a:ext>
            </a:extLst>
          </p:cNvPr>
          <p:cNvGrpSpPr/>
          <p:nvPr/>
        </p:nvGrpSpPr>
        <p:grpSpPr>
          <a:xfrm>
            <a:off x="3901459" y="3031472"/>
            <a:ext cx="3195516" cy="2709314"/>
            <a:chOff x="7227611" y="2247499"/>
            <a:chExt cx="4083729" cy="388388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ED7A1B9-4A07-94BD-0D59-F6A77F27C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27611" y="2247499"/>
              <a:ext cx="4083729" cy="68718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DAF0676-7305-C83D-2A95-364F3DBB7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0408"/>
            <a:stretch/>
          </p:blipFill>
          <p:spPr>
            <a:xfrm>
              <a:off x="7898479" y="3108098"/>
              <a:ext cx="3019072" cy="302328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0DBACD-F83D-68B0-9291-936D993DFE3D}"/>
                </a:ext>
              </a:extLst>
            </p:cNvPr>
            <p:cNvSpPr/>
            <p:nvPr/>
          </p:nvSpPr>
          <p:spPr>
            <a:xfrm>
              <a:off x="7243448" y="3024018"/>
              <a:ext cx="4067892" cy="310736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53A3456-EAEB-9C3A-F5B8-DE3110B34C9B}"/>
              </a:ext>
            </a:extLst>
          </p:cNvPr>
          <p:cNvSpPr/>
          <p:nvPr/>
        </p:nvSpPr>
        <p:spPr>
          <a:xfrm>
            <a:off x="6061043" y="3023768"/>
            <a:ext cx="858754" cy="434136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F137B3-2162-5DF8-913C-3F314AFE2854}"/>
              </a:ext>
            </a:extLst>
          </p:cNvPr>
          <p:cNvSpPr/>
          <p:nvPr/>
        </p:nvSpPr>
        <p:spPr>
          <a:xfrm>
            <a:off x="7685609" y="2303023"/>
            <a:ext cx="3744263" cy="354037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your school is one of our research partners, we have prepopulated personalized handouts for you! You can find them in your Google Drive</a:t>
            </a:r>
            <a:r>
              <a:rPr lang="en-US" dirty="0">
                <a:sym typeface="Wingdings" panose="05000000000000000000" pitchFamily="2" charset="2"/>
              </a:rPr>
              <a:t>!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04C83-F127-3587-CF3C-5382155E7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6969" y="4790252"/>
            <a:ext cx="1541542" cy="6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80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4103" y="100114"/>
            <a:ext cx="1788780" cy="1978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/>
            </a:br>
            <a:r>
              <a:rPr lang="en-US"/>
              <a:t>Goals for this Implementation Year</a:t>
            </a:r>
            <a:br>
              <a:rPr lang="en-US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/>
              <a:t>Establish effective Ci3T leadership structures</a:t>
            </a:r>
          </a:p>
          <a:p>
            <a:pPr>
              <a:spcBef>
                <a:spcPts val="600"/>
              </a:spcBef>
            </a:pPr>
            <a:r>
              <a:rPr lang="en-US" sz="2400"/>
              <a:t>Gain a deeper understanding of Ci3T models of prevention</a:t>
            </a:r>
          </a:p>
          <a:p>
            <a:pPr>
              <a:spcBef>
                <a:spcPts val="600"/>
              </a:spcBef>
            </a:pPr>
            <a:r>
              <a:rPr lang="en-US" sz="2400"/>
              <a:t>Implement your school’s plan with high fidelity</a:t>
            </a:r>
          </a:p>
          <a:p>
            <a:pPr>
              <a:spcBef>
                <a:spcPts val="600"/>
              </a:spcBef>
            </a:pPr>
            <a:r>
              <a:rPr lang="en-US" sz="2400"/>
              <a:t>Collect and use social validity and treatment integrity data to monitor Ci3T plan implementation</a:t>
            </a:r>
          </a:p>
          <a:p>
            <a:pPr>
              <a:spcBef>
                <a:spcPts val="600"/>
              </a:spcBef>
            </a:pPr>
            <a:r>
              <a:rPr lang="en-US" sz="2400"/>
              <a:t>Collect student academic and behavioral outcome data to inform Ci3T implementation efforts</a:t>
            </a:r>
          </a:p>
          <a:p>
            <a:pPr>
              <a:spcBef>
                <a:spcPts val="600"/>
              </a:spcBef>
            </a:pPr>
            <a:r>
              <a:rPr lang="en-US" sz="2400"/>
              <a:t>Share data with all stakeholders regularly (e.g., monthly, quarterly)</a:t>
            </a:r>
          </a:p>
          <a:p>
            <a:pPr>
              <a:spcBef>
                <a:spcPts val="600"/>
              </a:spcBef>
            </a:pPr>
            <a:r>
              <a:rPr lang="en-US" sz="2400"/>
              <a:t>Identify areas of additional professional learning for faculty and staff and support faculty and staff access to professional learning</a:t>
            </a:r>
          </a:p>
          <a:p>
            <a:pPr>
              <a:spcBef>
                <a:spcPts val="600"/>
              </a:spcBef>
            </a:pPr>
            <a:r>
              <a:rPr lang="en-US" sz="2400"/>
              <a:t>Address any barriers to implementing your Ci3T model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13498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E4030-BB73-9B81-7796-1FB4757D7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Planning for your 2023-2024 Ci3T Journey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78B28-EDDC-40F1-AD82-44754BCDB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Ci3T Leadership Team Meetings</a:t>
            </a:r>
          </a:p>
          <a:p>
            <a:r>
              <a:rPr lang="en-US"/>
              <a:t>Faculty &amp; Staff Meetings</a:t>
            </a:r>
          </a:p>
          <a:p>
            <a:r>
              <a:rPr lang="en-US"/>
              <a:t>Data Collection</a:t>
            </a:r>
          </a:p>
          <a:p>
            <a:r>
              <a:rPr lang="en-US"/>
              <a:t>Professional Learning</a:t>
            </a:r>
          </a:p>
        </p:txBody>
      </p:sp>
    </p:spTree>
    <p:extLst>
      <p:ext uri="{BB962C8B-B14F-4D97-AF65-F5344CB8AC3E}">
        <p14:creationId xmlns:p14="http://schemas.microsoft.com/office/powerpoint/2010/main" val="436510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698DD0-8E69-1336-8B21-6EA01C913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Planning for your 2023-2024 Ci3T Journey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57B257-48C7-C7DD-3DF3-C9F94643C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Outcome: </a:t>
            </a:r>
            <a:r>
              <a:rPr lang="en-US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prepare your 2023-2024 Ci3T Implementation Calendar</a:t>
            </a:r>
            <a:endParaRPr lang="en-US" i="0" u="none" strike="noStrike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4B5009-F17D-AF7A-D989-573136275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603" y="2970391"/>
            <a:ext cx="3920254" cy="29614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6448009-EAE2-91F2-E6AE-932A3F5FE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284" y="2970391"/>
            <a:ext cx="4170265" cy="3001499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75273465"/>
      </p:ext>
    </p:extLst>
  </p:cSld>
  <p:clrMapOvr>
    <a:masterClrMapping/>
  </p:clrMapOvr>
</p:sld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24CED8052376449B4C5AE5E0AA404E" ma:contentTypeVersion="15" ma:contentTypeDescription="Create a new document." ma:contentTypeScope="" ma:versionID="03cfba4c213da66b8b4e245239427c50">
  <xsd:schema xmlns:xsd="http://www.w3.org/2001/XMLSchema" xmlns:xs="http://www.w3.org/2001/XMLSchema" xmlns:p="http://schemas.microsoft.com/office/2006/metadata/properties" xmlns:ns2="5a790cc8-7356-449e-a79a-7820d348e81a" xmlns:ns3="9a14c9c3-329c-4e74-beca-2e92a4782fd9" targetNamespace="http://schemas.microsoft.com/office/2006/metadata/properties" ma:root="true" ma:fieldsID="8c77738fb57f33dce372289a838a9c34" ns2:_="" ns3:_="">
    <xsd:import namespace="5a790cc8-7356-449e-a79a-7820d348e81a"/>
    <xsd:import namespace="9a14c9c3-329c-4e74-beca-2e92a4782f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790cc8-7356-449e-a79a-7820d348e8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c2c5899-478d-4689-af14-80570c5f1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4c9c3-329c-4e74-beca-2e92a4782fd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233b22e-e8c0-41cf-acb2-517aca1aa46a}" ma:internalName="TaxCatchAll" ma:showField="CatchAllData" ma:web="9a14c9c3-329c-4e74-beca-2e92a4782f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14c9c3-329c-4e74-beca-2e92a4782fd9" xsi:nil="true"/>
    <lcf76f155ced4ddcb4097134ff3c332f xmlns="5a790cc8-7356-449e-a79a-7820d348e81a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D5A1EE-2E93-4CAF-82C8-EE61C144A3FA}">
  <ds:schemaRefs>
    <ds:schemaRef ds:uri="5a790cc8-7356-449e-a79a-7820d348e81a"/>
    <ds:schemaRef ds:uri="9a14c9c3-329c-4e74-beca-2e92a4782f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EF777F3-6079-4545-82A1-8899C1BF4B17}">
  <ds:schemaRefs>
    <ds:schemaRef ds:uri="5a790cc8-7356-449e-a79a-7820d348e81a"/>
    <ds:schemaRef ds:uri="http://schemas.microsoft.com/office/2006/metadata/properties"/>
    <ds:schemaRef ds:uri="http://purl.org/dc/dcmitype/"/>
    <ds:schemaRef ds:uri="http://purl.org/dc/elements/1.1/"/>
    <ds:schemaRef ds:uri="9a14c9c3-329c-4e74-beca-2e92a4782fd9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D7CC1B7-66EB-47CE-B68C-EECED86C43C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TotalTime>0</TotalTime>
  <Words>2210</Words>
  <Application>Microsoft Office PowerPoint</Application>
  <PresentationFormat>Widescreen</PresentationFormat>
  <Paragraphs>395</Paragraphs>
  <Slides>53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Bradley Hand</vt:lpstr>
      <vt:lpstr>Calibri</vt:lpstr>
      <vt:lpstr>Century Gothic</vt:lpstr>
      <vt:lpstr>Courier New</vt:lpstr>
      <vt:lpstr>System Font Regular</vt:lpstr>
      <vt:lpstr>Times New Roman</vt:lpstr>
      <vt:lpstr>Wingdings</vt:lpstr>
      <vt:lpstr>Ci3T</vt:lpstr>
      <vt:lpstr>Ci3T Implementers Symposium</vt:lpstr>
      <vt:lpstr>PowerPoint Presentation</vt:lpstr>
      <vt:lpstr>Agenda</vt:lpstr>
      <vt:lpstr>Welcome</vt:lpstr>
      <vt:lpstr>Zoom Logistics</vt:lpstr>
      <vt:lpstr>Accessing Professional Learning Materials</vt:lpstr>
      <vt:lpstr> Goals for this Implementation Year </vt:lpstr>
      <vt:lpstr>Planning for your 2023-2024 Ci3T Journey</vt:lpstr>
      <vt:lpstr>Planning for your 2023-2024 Ci3T Journey</vt:lpstr>
      <vt:lpstr>Preparing to Build Your Calendar</vt:lpstr>
      <vt:lpstr>Step 1: Schedule Ci3T Leadership Team Meetings &amp; Faculty and Meetings </vt:lpstr>
      <vt:lpstr>Step 2:  Schedule Professional Learning Opportunities</vt:lpstr>
      <vt:lpstr>EMPOWER Sessions</vt:lpstr>
      <vt:lpstr>Ci3T Trainers and Coaches Calls</vt:lpstr>
      <vt:lpstr>Responding to Spring Data</vt:lpstr>
      <vt:lpstr>Stand Alone Professional Learning</vt:lpstr>
      <vt:lpstr>Professional Learning Series – Book Club</vt:lpstr>
      <vt:lpstr>Standing Agenda Item</vt:lpstr>
      <vt:lpstr>Step 3: Schedule Professional Learning to Support Data Collection and Data-informed Decision Making</vt:lpstr>
      <vt:lpstr>PowerPoint Presentation</vt:lpstr>
      <vt:lpstr>PowerPoint Presentation</vt:lpstr>
      <vt:lpstr>PowerPoint Presentation</vt:lpstr>
      <vt:lpstr>PowerPoint Presentation</vt:lpstr>
      <vt:lpstr>Wrap Up &amp; Next Steps</vt:lpstr>
      <vt:lpstr>Setting Up for the Year Ahead</vt:lpstr>
      <vt:lpstr>Setting up for the year ahead</vt:lpstr>
      <vt:lpstr>Ci3T Primary Plan: Faculty and Staff Roles and Responsibilities</vt:lpstr>
      <vt:lpstr>Academics</vt:lpstr>
      <vt:lpstr>Academics</vt:lpstr>
      <vt:lpstr>Ci3T Primary Plan: Faculty and Staff Roles and Responsibilities</vt:lpstr>
      <vt:lpstr>Behavioral</vt:lpstr>
      <vt:lpstr>Behavioral</vt:lpstr>
      <vt:lpstr>PowerPoint Presentation</vt:lpstr>
      <vt:lpstr>PowerPoint Presentation</vt:lpstr>
      <vt:lpstr>Ci3T Primary Plan: Faculty and Staff Roles and Responsibilities</vt:lpstr>
      <vt:lpstr>Social-Emotional Well-being</vt:lpstr>
      <vt:lpstr>Procedures for Teaching </vt:lpstr>
      <vt:lpstr>Beginning of year rollout for staff </vt:lpstr>
      <vt:lpstr>Beginning of year rollout for staff </vt:lpstr>
      <vt:lpstr>Beginning of year rollout for staff </vt:lpstr>
      <vt:lpstr>Beginning of year rollout for students</vt:lpstr>
      <vt:lpstr>Beginning of year rollout for students</vt:lpstr>
      <vt:lpstr>PowerPoint Presentation</vt:lpstr>
      <vt:lpstr>Procedures for Reinforcing </vt:lpstr>
      <vt:lpstr>Students</vt:lpstr>
      <vt:lpstr>Add to your Ci3T Implementation Calendar</vt:lpstr>
      <vt:lpstr>Staff</vt:lpstr>
      <vt:lpstr>PowerPoint Presentation</vt:lpstr>
      <vt:lpstr>Wrapping Up and Moving Forward</vt:lpstr>
      <vt:lpstr>Wrap Up</vt:lpstr>
      <vt:lpstr>Next Steps</vt:lpstr>
      <vt:lpstr>Ci3T Professional Learning Calendar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Royer, David J</dc:creator>
  <cp:lastModifiedBy>Sarasin, Elise</cp:lastModifiedBy>
  <cp:revision>2</cp:revision>
  <dcterms:created xsi:type="dcterms:W3CDTF">2020-08-09T02:04:37Z</dcterms:created>
  <dcterms:modified xsi:type="dcterms:W3CDTF">2023-06-13T17:12:36Z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0x010100C124CED8052376449B4C5AE5E0AA404E</vt:lpwstr>
  </property>
  <property fmtid="{D5CDD505-2E9C-101B-9397-08002B2CF9AE}" pid="3" name="MediaServiceImageTags">
    <vt:lpwstr/>
  </property>
</Properties>
</file>