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3" r:id="rId5"/>
  </p:sldMasterIdLst>
  <p:notesMasterIdLst>
    <p:notesMasterId r:id="rId122"/>
  </p:notesMasterIdLst>
  <p:handoutMasterIdLst>
    <p:handoutMasterId r:id="rId123"/>
  </p:handoutMasterIdLst>
  <p:sldIdLst>
    <p:sldId id="334" r:id="rId6"/>
    <p:sldId id="1529" r:id="rId7"/>
    <p:sldId id="1852" r:id="rId8"/>
    <p:sldId id="1634" r:id="rId9"/>
    <p:sldId id="1607" r:id="rId10"/>
    <p:sldId id="1822" r:id="rId11"/>
    <p:sldId id="336" r:id="rId12"/>
    <p:sldId id="1316" r:id="rId13"/>
    <p:sldId id="1639" r:id="rId14"/>
    <p:sldId id="681" r:id="rId15"/>
    <p:sldId id="1606" r:id="rId16"/>
    <p:sldId id="846" r:id="rId17"/>
    <p:sldId id="815" r:id="rId18"/>
    <p:sldId id="816" r:id="rId19"/>
    <p:sldId id="817" r:id="rId20"/>
    <p:sldId id="819" r:id="rId21"/>
    <p:sldId id="820" r:id="rId22"/>
    <p:sldId id="824" r:id="rId23"/>
    <p:sldId id="825" r:id="rId24"/>
    <p:sldId id="826" r:id="rId25"/>
    <p:sldId id="821" r:id="rId26"/>
    <p:sldId id="822" r:id="rId27"/>
    <p:sldId id="848" r:id="rId28"/>
    <p:sldId id="1859" r:id="rId29"/>
    <p:sldId id="749" r:id="rId30"/>
    <p:sldId id="1610" r:id="rId31"/>
    <p:sldId id="1524" r:id="rId32"/>
    <p:sldId id="1544" r:id="rId33"/>
    <p:sldId id="1545" r:id="rId34"/>
    <p:sldId id="1537" r:id="rId35"/>
    <p:sldId id="337" r:id="rId36"/>
    <p:sldId id="654" r:id="rId37"/>
    <p:sldId id="1833" r:id="rId38"/>
    <p:sldId id="1797" r:id="rId39"/>
    <p:sldId id="1860" r:id="rId40"/>
    <p:sldId id="1504" r:id="rId41"/>
    <p:sldId id="1505" r:id="rId42"/>
    <p:sldId id="1508" r:id="rId43"/>
    <p:sldId id="1507" r:id="rId44"/>
    <p:sldId id="1509" r:id="rId45"/>
    <p:sldId id="1510" r:id="rId46"/>
    <p:sldId id="1484" r:id="rId47"/>
    <p:sldId id="1672" r:id="rId48"/>
    <p:sldId id="1673" r:id="rId49"/>
    <p:sldId id="1674" r:id="rId50"/>
    <p:sldId id="1675" r:id="rId51"/>
    <p:sldId id="1682" r:id="rId52"/>
    <p:sldId id="686" r:id="rId53"/>
    <p:sldId id="1696" r:id="rId54"/>
    <p:sldId id="1697" r:id="rId55"/>
    <p:sldId id="1698" r:id="rId56"/>
    <p:sldId id="1641" r:id="rId57"/>
    <p:sldId id="1663" r:id="rId58"/>
    <p:sldId id="1640" r:id="rId59"/>
    <p:sldId id="1671" r:id="rId60"/>
    <p:sldId id="257" r:id="rId61"/>
    <p:sldId id="338" r:id="rId62"/>
    <p:sldId id="849" r:id="rId63"/>
    <p:sldId id="706" r:id="rId64"/>
    <p:sldId id="1597" r:id="rId65"/>
    <p:sldId id="1598" r:id="rId66"/>
    <p:sldId id="712" r:id="rId67"/>
    <p:sldId id="1691" r:id="rId68"/>
    <p:sldId id="850" r:id="rId69"/>
    <p:sldId id="713" r:id="rId70"/>
    <p:sldId id="1522" r:id="rId71"/>
    <p:sldId id="1425" r:id="rId72"/>
    <p:sldId id="1534" r:id="rId73"/>
    <p:sldId id="1535" r:id="rId74"/>
    <p:sldId id="1600" r:id="rId75"/>
    <p:sldId id="1848" r:id="rId76"/>
    <p:sldId id="717" r:id="rId77"/>
    <p:sldId id="1692" r:id="rId78"/>
    <p:sldId id="851" r:id="rId79"/>
    <p:sldId id="755" r:id="rId80"/>
    <p:sldId id="1523" r:id="rId81"/>
    <p:sldId id="1678" r:id="rId82"/>
    <p:sldId id="756" r:id="rId83"/>
    <p:sldId id="720" r:id="rId84"/>
    <p:sldId id="1694" r:id="rId85"/>
    <p:sldId id="1635" r:id="rId86"/>
    <p:sldId id="1612" r:id="rId87"/>
    <p:sldId id="1613" r:id="rId88"/>
    <p:sldId id="1614" r:id="rId89"/>
    <p:sldId id="1320" r:id="rId90"/>
    <p:sldId id="1321" r:id="rId91"/>
    <p:sldId id="1331" r:id="rId92"/>
    <p:sldId id="1330" r:id="rId93"/>
    <p:sldId id="1332" r:id="rId94"/>
    <p:sldId id="1333" r:id="rId95"/>
    <p:sldId id="1334" r:id="rId96"/>
    <p:sldId id="1615" r:id="rId97"/>
    <p:sldId id="1599" r:id="rId98"/>
    <p:sldId id="1853" r:id="rId99"/>
    <p:sldId id="1847" r:id="rId100"/>
    <p:sldId id="266" r:id="rId101"/>
    <p:sldId id="265" r:id="rId102"/>
    <p:sldId id="293" r:id="rId103"/>
    <p:sldId id="302" r:id="rId104"/>
    <p:sldId id="1685" r:id="rId105"/>
    <p:sldId id="1631" r:id="rId106"/>
    <p:sldId id="840" r:id="rId107"/>
    <p:sldId id="1688" r:id="rId108"/>
    <p:sldId id="1695" r:id="rId109"/>
    <p:sldId id="339" r:id="rId110"/>
    <p:sldId id="340" r:id="rId111"/>
    <p:sldId id="1551" r:id="rId112"/>
    <p:sldId id="1552" r:id="rId113"/>
    <p:sldId id="1487" r:id="rId114"/>
    <p:sldId id="1625" r:id="rId115"/>
    <p:sldId id="1636" r:id="rId116"/>
    <p:sldId id="1527" r:id="rId117"/>
    <p:sldId id="1854" r:id="rId118"/>
    <p:sldId id="1633" r:id="rId119"/>
    <p:sldId id="684" r:id="rId120"/>
    <p:sldId id="1842"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FD924D5-F993-4EDF-AD3D-B764B554F393}">
          <p14:sldIdLst>
            <p14:sldId id="334"/>
            <p14:sldId id="1529"/>
            <p14:sldId id="1852"/>
            <p14:sldId id="1634"/>
            <p14:sldId id="1607"/>
            <p14:sldId id="1822"/>
          </p14:sldIdLst>
        </p14:section>
        <p14:section name="Welcome" id="{CC4E41F6-D08A-4CE7-A28A-8E1A152343B3}">
          <p14:sldIdLst>
            <p14:sldId id="336"/>
            <p14:sldId id="1316"/>
            <p14:sldId id="1639"/>
            <p14:sldId id="681"/>
            <p14:sldId id="1606"/>
            <p14:sldId id="846"/>
            <p14:sldId id="815"/>
            <p14:sldId id="816"/>
            <p14:sldId id="817"/>
            <p14:sldId id="819"/>
            <p14:sldId id="820"/>
            <p14:sldId id="824"/>
            <p14:sldId id="825"/>
            <p14:sldId id="826"/>
            <p14:sldId id="821"/>
            <p14:sldId id="822"/>
            <p14:sldId id="848"/>
            <p14:sldId id="1859"/>
            <p14:sldId id="749"/>
            <p14:sldId id="1610"/>
            <p14:sldId id="1524"/>
            <p14:sldId id="1544"/>
            <p14:sldId id="1545"/>
            <p14:sldId id="1537"/>
          </p14:sldIdLst>
        </p14:section>
        <p14:section name="Scheduling for Success" id="{DEE07F82-5A68-4F45-9B1B-476BC32FF6CC}">
          <p14:sldIdLst>
            <p14:sldId id="337"/>
            <p14:sldId id="654"/>
            <p14:sldId id="1833"/>
            <p14:sldId id="1797"/>
            <p14:sldId id="1860"/>
            <p14:sldId id="1504"/>
            <p14:sldId id="1505"/>
            <p14:sldId id="1508"/>
            <p14:sldId id="1507"/>
            <p14:sldId id="1509"/>
            <p14:sldId id="1510"/>
            <p14:sldId id="1484"/>
            <p14:sldId id="1672"/>
            <p14:sldId id="1673"/>
            <p14:sldId id="1674"/>
            <p14:sldId id="1675"/>
            <p14:sldId id="1682"/>
            <p14:sldId id="686"/>
            <p14:sldId id="1696"/>
            <p14:sldId id="1697"/>
            <p14:sldId id="1698"/>
            <p14:sldId id="1641"/>
            <p14:sldId id="1663"/>
            <p14:sldId id="1640"/>
            <p14:sldId id="1671"/>
            <p14:sldId id="257"/>
          </p14:sldIdLst>
        </p14:section>
        <p14:section name="Implementing Your Primary (Tier 1) Prevention Efforts: Rolling out Tier 1" id="{A29F291C-E304-40D2-AA1A-EE43F1F77588}">
          <p14:sldIdLst>
            <p14:sldId id="338"/>
            <p14:sldId id="849"/>
            <p14:sldId id="706"/>
            <p14:sldId id="1597"/>
            <p14:sldId id="1598"/>
            <p14:sldId id="712"/>
            <p14:sldId id="1691"/>
            <p14:sldId id="850"/>
            <p14:sldId id="713"/>
            <p14:sldId id="1522"/>
            <p14:sldId id="1425"/>
            <p14:sldId id="1534"/>
            <p14:sldId id="1535"/>
            <p14:sldId id="1600"/>
            <p14:sldId id="1848"/>
            <p14:sldId id="717"/>
            <p14:sldId id="1692"/>
            <p14:sldId id="851"/>
            <p14:sldId id="755"/>
            <p14:sldId id="1523"/>
            <p14:sldId id="1678"/>
            <p14:sldId id="756"/>
            <p14:sldId id="720"/>
            <p14:sldId id="1694"/>
          </p14:sldIdLst>
        </p14:section>
        <p14:section name="Implementing Your Primary (Tier 1) Prevention Efforts: Implementing Procedures" id="{5010C104-2082-48D8-916B-E31AFB14AED4}">
          <p14:sldIdLst>
            <p14:sldId id="1635"/>
            <p14:sldId id="1612"/>
            <p14:sldId id="1613"/>
            <p14:sldId id="1614"/>
            <p14:sldId id="1320"/>
            <p14:sldId id="1321"/>
            <p14:sldId id="1331"/>
            <p14:sldId id="1330"/>
            <p14:sldId id="1332"/>
            <p14:sldId id="1333"/>
            <p14:sldId id="1334"/>
            <p14:sldId id="1615"/>
            <p14:sldId id="1599"/>
            <p14:sldId id="1853"/>
            <p14:sldId id="1847"/>
            <p14:sldId id="266"/>
            <p14:sldId id="265"/>
            <p14:sldId id="293"/>
            <p14:sldId id="302"/>
            <p14:sldId id="1685"/>
            <p14:sldId id="1631"/>
            <p14:sldId id="840"/>
            <p14:sldId id="1688"/>
            <p14:sldId id="1695"/>
          </p14:sldIdLst>
        </p14:section>
        <p14:section name="Preparing to Collect Treatment Integrity Data" id="{F251E6CE-A234-4FFC-A083-DAFAAF8B7F9F}">
          <p14:sldIdLst>
            <p14:sldId id="339"/>
          </p14:sldIdLst>
        </p14:section>
        <p14:section name="Wrapping Up and Moving Forward" id="{F3DB2788-FF20-4069-A75B-0DE2BC7C6282}">
          <p14:sldIdLst>
            <p14:sldId id="340"/>
            <p14:sldId id="1551"/>
            <p14:sldId id="1552"/>
            <p14:sldId id="1487"/>
            <p14:sldId id="1625"/>
            <p14:sldId id="1636"/>
            <p14:sldId id="1527"/>
            <p14:sldId id="1854"/>
            <p14:sldId id="1633"/>
            <p14:sldId id="684"/>
            <p14:sldId id="18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4E6D"/>
    <a:srgbClr val="2A3576"/>
    <a:srgbClr val="7030A0"/>
    <a:srgbClr val="C55A11"/>
    <a:srgbClr val="BFB500"/>
    <a:srgbClr val="356D3C"/>
    <a:srgbClr val="FFFFFF"/>
    <a:srgbClr val="8EAAD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C647A4-4A80-4333-B002-20C50BE544B9}" v="390" dt="2023-08-24T14:14:50.889"/>
    <p1510:client id="{7BC2E86F-C158-490E-B0FF-0AEEC3970610}" v="96" dt="2023-08-24T17:49:59.994"/>
    <p1510:client id="{C08D4869-C0B9-4CC5-ABD0-A0B81CAB9115}" v="1" dt="2023-08-24T18:59:37.355"/>
    <p1510:client id="{FA6713D5-C4BC-4C2A-B6DB-B216BB1AB6F5}" v="30" dt="2023-08-24T16:13:08.8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273" autoAdjust="0"/>
  </p:normalViewPr>
  <p:slideViewPr>
    <p:cSldViewPr snapToGrid="0">
      <p:cViewPr varScale="1">
        <p:scale>
          <a:sx n="78" d="100"/>
          <a:sy n="78" d="100"/>
        </p:scale>
        <p:origin x="1836" y="78"/>
      </p:cViewPr>
      <p:guideLst/>
    </p:cSldViewPr>
  </p:slideViewPr>
  <p:notesTextViewPr>
    <p:cViewPr>
      <p:scale>
        <a:sx n="1" d="1"/>
        <a:sy n="1" d="1"/>
      </p:scale>
      <p:origin x="0" y="0"/>
    </p:cViewPr>
  </p:notesTextViewPr>
  <p:sorterViewPr>
    <p:cViewPr>
      <p:scale>
        <a:sx n="70" d="100"/>
        <a:sy n="7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handoutMaster" Target="handoutMasters/handoutMaster1.xml"/><Relationship Id="rId128"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presProps" Target="presProps.xml"/><Relationship Id="rId129" Type="http://schemas.microsoft.com/office/2015/10/relationships/revisionInfo" Target="revisionInfo.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ckman, Mark" userId="143108ed-1948-4344-b71d-df851b3c54dd" providerId="ADAL" clId="{869D5744-B569-4535-AA6B-EEB1E513378D}"/>
    <pc:docChg chg="undo custSel addSld delSld modSld sldOrd addSection modSection">
      <pc:chgData name="Buckman, Mark" userId="143108ed-1948-4344-b71d-df851b3c54dd" providerId="ADAL" clId="{869D5744-B569-4535-AA6B-EEB1E513378D}" dt="2022-06-28T14:06:50.074" v="1243"/>
      <pc:docMkLst>
        <pc:docMk/>
      </pc:docMkLst>
      <pc:sldChg chg="addSp modSp add mod">
        <pc:chgData name="Buckman, Mark" userId="143108ed-1948-4344-b71d-df851b3c54dd" providerId="ADAL" clId="{869D5744-B569-4535-AA6B-EEB1E513378D}" dt="2022-06-22T21:40:05.421" v="37" actId="1076"/>
        <pc:sldMkLst>
          <pc:docMk/>
          <pc:sldMk cId="1222509459" sldId="258"/>
        </pc:sldMkLst>
        <pc:spChg chg="mod">
          <ac:chgData name="Buckman, Mark" userId="143108ed-1948-4344-b71d-df851b3c54dd" providerId="ADAL" clId="{869D5744-B569-4535-AA6B-EEB1E513378D}" dt="2022-06-22T21:39:30.989" v="30" actId="20577"/>
          <ac:spMkLst>
            <pc:docMk/>
            <pc:sldMk cId="1222509459" sldId="258"/>
            <ac:spMk id="14" creationId="{B6C3AF90-C96E-9817-65AF-732AC09172CA}"/>
          </ac:spMkLst>
        </pc:spChg>
        <pc:spChg chg="mod">
          <ac:chgData name="Buckman, Mark" userId="143108ed-1948-4344-b71d-df851b3c54dd" providerId="ADAL" clId="{869D5744-B569-4535-AA6B-EEB1E513378D}" dt="2022-06-22T21:39:50.053" v="34" actId="15"/>
          <ac:spMkLst>
            <pc:docMk/>
            <pc:sldMk cId="1222509459" sldId="258"/>
            <ac:spMk id="15" creationId="{2878C86A-A937-8AF6-3DFB-80A5A66CABBB}"/>
          </ac:spMkLst>
        </pc:spChg>
        <pc:spChg chg="add mod">
          <ac:chgData name="Buckman, Mark" userId="143108ed-1948-4344-b71d-df851b3c54dd" providerId="ADAL" clId="{869D5744-B569-4535-AA6B-EEB1E513378D}" dt="2022-06-22T21:39:58.375" v="35"/>
          <ac:spMkLst>
            <pc:docMk/>
            <pc:sldMk cId="1222509459" sldId="258"/>
            <ac:spMk id="17" creationId="{233B61C9-F779-6B78-C824-71031072978D}"/>
          </ac:spMkLst>
        </pc:spChg>
        <pc:picChg chg="add mod">
          <ac:chgData name="Buckman, Mark" userId="143108ed-1948-4344-b71d-df851b3c54dd" providerId="ADAL" clId="{869D5744-B569-4535-AA6B-EEB1E513378D}" dt="2022-06-22T21:40:05.421" v="37" actId="1076"/>
          <ac:picMkLst>
            <pc:docMk/>
            <pc:sldMk cId="1222509459" sldId="258"/>
            <ac:picMk id="16" creationId="{F31D3C15-6291-DE22-6D7A-16B4F6D1334C}"/>
          </ac:picMkLst>
        </pc:picChg>
      </pc:sldChg>
      <pc:sldChg chg="del">
        <pc:chgData name="Buckman, Mark" userId="143108ed-1948-4344-b71d-df851b3c54dd" providerId="ADAL" clId="{869D5744-B569-4535-AA6B-EEB1E513378D}" dt="2022-06-22T21:32:06.802" v="10" actId="47"/>
        <pc:sldMkLst>
          <pc:docMk/>
          <pc:sldMk cId="357377046" sldId="310"/>
        </pc:sldMkLst>
      </pc:sldChg>
      <pc:sldChg chg="del">
        <pc:chgData name="Buckman, Mark" userId="143108ed-1948-4344-b71d-df851b3c54dd" providerId="ADAL" clId="{869D5744-B569-4535-AA6B-EEB1E513378D}" dt="2022-06-22T21:32:44.361" v="14" actId="47"/>
        <pc:sldMkLst>
          <pc:docMk/>
          <pc:sldMk cId="707342084" sldId="335"/>
        </pc:sldMkLst>
      </pc:sldChg>
      <pc:sldChg chg="ord">
        <pc:chgData name="Buckman, Mark" userId="143108ed-1948-4344-b71d-df851b3c54dd" providerId="ADAL" clId="{869D5744-B569-4535-AA6B-EEB1E513378D}" dt="2022-06-22T21:28:56.551" v="1"/>
        <pc:sldMkLst>
          <pc:docMk/>
          <pc:sldMk cId="807265343" sldId="336"/>
        </pc:sldMkLst>
      </pc:sldChg>
      <pc:sldChg chg="modSp mod">
        <pc:chgData name="Buckman, Mark" userId="143108ed-1948-4344-b71d-df851b3c54dd" providerId="ADAL" clId="{869D5744-B569-4535-AA6B-EEB1E513378D}" dt="2022-06-24T18:29:29.159" v="1054" actId="12"/>
        <pc:sldMkLst>
          <pc:docMk/>
          <pc:sldMk cId="502531544" sldId="338"/>
        </pc:sldMkLst>
        <pc:spChg chg="mod">
          <ac:chgData name="Buckman, Mark" userId="143108ed-1948-4344-b71d-df851b3c54dd" providerId="ADAL" clId="{869D5744-B569-4535-AA6B-EEB1E513378D}" dt="2022-06-24T18:29:29.159" v="1054" actId="12"/>
          <ac:spMkLst>
            <pc:docMk/>
            <pc:sldMk cId="502531544" sldId="338"/>
            <ac:spMk id="3" creationId="{4B5B1888-157F-FCBB-1D7B-AED8B3E6D79F}"/>
          </ac:spMkLst>
        </pc:spChg>
      </pc:sldChg>
      <pc:sldChg chg="modSp mod">
        <pc:chgData name="Buckman, Mark" userId="143108ed-1948-4344-b71d-df851b3c54dd" providerId="ADAL" clId="{869D5744-B569-4535-AA6B-EEB1E513378D}" dt="2022-06-24T18:26:32.444" v="1051" actId="20577"/>
        <pc:sldMkLst>
          <pc:docMk/>
          <pc:sldMk cId="1293540677" sldId="339"/>
        </pc:sldMkLst>
        <pc:spChg chg="mod">
          <ac:chgData name="Buckman, Mark" userId="143108ed-1948-4344-b71d-df851b3c54dd" providerId="ADAL" clId="{869D5744-B569-4535-AA6B-EEB1E513378D}" dt="2022-06-22T22:30:15.581" v="190" actId="20577"/>
          <ac:spMkLst>
            <pc:docMk/>
            <pc:sldMk cId="1293540677" sldId="339"/>
            <ac:spMk id="2" creationId="{ADE4D5B0-8A6C-B07B-9192-FA63E15385E4}"/>
          </ac:spMkLst>
        </pc:spChg>
        <pc:spChg chg="mod">
          <ac:chgData name="Buckman, Mark" userId="143108ed-1948-4344-b71d-df851b3c54dd" providerId="ADAL" clId="{869D5744-B569-4535-AA6B-EEB1E513378D}" dt="2022-06-24T18:26:32.444" v="1051" actId="20577"/>
          <ac:spMkLst>
            <pc:docMk/>
            <pc:sldMk cId="1293540677" sldId="339"/>
            <ac:spMk id="3" creationId="{84AC5369-530C-CE1E-A0F4-56BB6E6D9BE5}"/>
          </ac:spMkLst>
        </pc:spChg>
      </pc:sldChg>
      <pc:sldChg chg="del">
        <pc:chgData name="Buckman, Mark" userId="143108ed-1948-4344-b71d-df851b3c54dd" providerId="ADAL" clId="{869D5744-B569-4535-AA6B-EEB1E513378D}" dt="2022-06-22T22:30:50.557" v="192" actId="47"/>
        <pc:sldMkLst>
          <pc:docMk/>
          <pc:sldMk cId="4096654071" sldId="524"/>
        </pc:sldMkLst>
      </pc:sldChg>
      <pc:sldChg chg="del">
        <pc:chgData name="Buckman, Mark" userId="143108ed-1948-4344-b71d-df851b3c54dd" providerId="ADAL" clId="{869D5744-B569-4535-AA6B-EEB1E513378D}" dt="2022-06-22T22:33:26.490" v="220" actId="47"/>
        <pc:sldMkLst>
          <pc:docMk/>
          <pc:sldMk cId="3954642894" sldId="672"/>
        </pc:sldMkLst>
      </pc:sldChg>
      <pc:sldChg chg="modSp mod">
        <pc:chgData name="Buckman, Mark" userId="143108ed-1948-4344-b71d-df851b3c54dd" providerId="ADAL" clId="{869D5744-B569-4535-AA6B-EEB1E513378D}" dt="2022-06-22T21:32:27.716" v="13" actId="1076"/>
        <pc:sldMkLst>
          <pc:docMk/>
          <pc:sldMk cId="2813498575" sldId="681"/>
        </pc:sldMkLst>
        <pc:picChg chg="mod">
          <ac:chgData name="Buckman, Mark" userId="143108ed-1948-4344-b71d-df851b3c54dd" providerId="ADAL" clId="{869D5744-B569-4535-AA6B-EEB1E513378D}" dt="2022-06-22T21:32:27.716" v="13" actId="1076"/>
          <ac:picMkLst>
            <pc:docMk/>
            <pc:sldMk cId="2813498575" sldId="681"/>
            <ac:picMk id="4" creationId="{00000000-0000-0000-0000-000000000000}"/>
          </ac:picMkLst>
        </pc:picChg>
      </pc:sldChg>
      <pc:sldChg chg="ord">
        <pc:chgData name="Buckman, Mark" userId="143108ed-1948-4344-b71d-df851b3c54dd" providerId="ADAL" clId="{869D5744-B569-4535-AA6B-EEB1E513378D}" dt="2022-06-22T22:32:46.881" v="216"/>
        <pc:sldMkLst>
          <pc:docMk/>
          <pc:sldMk cId="64221571" sldId="682"/>
        </pc:sldMkLst>
      </pc:sldChg>
      <pc:sldChg chg="del">
        <pc:chgData name="Buckman, Mark" userId="143108ed-1948-4344-b71d-df851b3c54dd" providerId="ADAL" clId="{869D5744-B569-4535-AA6B-EEB1E513378D}" dt="2022-06-22T22:32:44.523" v="214" actId="47"/>
        <pc:sldMkLst>
          <pc:docMk/>
          <pc:sldMk cId="2029176238" sldId="683"/>
        </pc:sldMkLst>
      </pc:sldChg>
      <pc:sldChg chg="modSp mod ord">
        <pc:chgData name="Buckman, Mark" userId="143108ed-1948-4344-b71d-df851b3c54dd" providerId="ADAL" clId="{869D5744-B569-4535-AA6B-EEB1E513378D}" dt="2022-06-23T20:23:36.543" v="1022" actId="1076"/>
        <pc:sldMkLst>
          <pc:docMk/>
          <pc:sldMk cId="3789153456" sldId="684"/>
        </pc:sldMkLst>
        <pc:spChg chg="mod">
          <ac:chgData name="Buckman, Mark" userId="143108ed-1948-4344-b71d-df851b3c54dd" providerId="ADAL" clId="{869D5744-B569-4535-AA6B-EEB1E513378D}" dt="2022-06-23T20:23:36.543" v="1022" actId="1076"/>
          <ac:spMkLst>
            <pc:docMk/>
            <pc:sldMk cId="3789153456" sldId="684"/>
            <ac:spMk id="5" creationId="{7FB086EE-F2C5-D89B-CA5E-81855EEA02E0}"/>
          </ac:spMkLst>
        </pc:spChg>
      </pc:sldChg>
      <pc:sldChg chg="modSp mod chgLayout">
        <pc:chgData name="Buckman, Mark" userId="143108ed-1948-4344-b71d-df851b3c54dd" providerId="ADAL" clId="{869D5744-B569-4535-AA6B-EEB1E513378D}" dt="2022-06-22T21:37:57.567" v="17" actId="700"/>
        <pc:sldMkLst>
          <pc:docMk/>
          <pc:sldMk cId="1012678748" sldId="685"/>
        </pc:sldMkLst>
        <pc:spChg chg="mod ord">
          <ac:chgData name="Buckman, Mark" userId="143108ed-1948-4344-b71d-df851b3c54dd" providerId="ADAL" clId="{869D5744-B569-4535-AA6B-EEB1E513378D}" dt="2022-06-22T21:37:57.567" v="17" actId="700"/>
          <ac:spMkLst>
            <pc:docMk/>
            <pc:sldMk cId="1012678748" sldId="685"/>
            <ac:spMk id="4" creationId="{00000000-0000-0000-0000-000000000000}"/>
          </ac:spMkLst>
        </pc:spChg>
        <pc:spChg chg="mod ord">
          <ac:chgData name="Buckman, Mark" userId="143108ed-1948-4344-b71d-df851b3c54dd" providerId="ADAL" clId="{869D5744-B569-4535-AA6B-EEB1E513378D}" dt="2022-06-22T21:37:57.567" v="17" actId="700"/>
          <ac:spMkLst>
            <pc:docMk/>
            <pc:sldMk cId="1012678748" sldId="685"/>
            <ac:spMk id="5" creationId="{00000000-0000-0000-0000-000000000000}"/>
          </ac:spMkLst>
        </pc:spChg>
      </pc:sldChg>
      <pc:sldChg chg="del">
        <pc:chgData name="Buckman, Mark" userId="143108ed-1948-4344-b71d-df851b3c54dd" providerId="ADAL" clId="{869D5744-B569-4535-AA6B-EEB1E513378D}" dt="2022-06-27T18:16:43.551" v="1064" actId="47"/>
        <pc:sldMkLst>
          <pc:docMk/>
          <pc:sldMk cId="111326063" sldId="694"/>
        </pc:sldMkLst>
      </pc:sldChg>
      <pc:sldChg chg="modSp mod">
        <pc:chgData name="Buckman, Mark" userId="143108ed-1948-4344-b71d-df851b3c54dd" providerId="ADAL" clId="{869D5744-B569-4535-AA6B-EEB1E513378D}" dt="2022-06-28T14:06:50.074" v="1243"/>
        <pc:sldMkLst>
          <pc:docMk/>
          <pc:sldMk cId="3758554659" sldId="708"/>
        </pc:sldMkLst>
        <pc:spChg chg="mod">
          <ac:chgData name="Buckman, Mark" userId="143108ed-1948-4344-b71d-df851b3c54dd" providerId="ADAL" clId="{869D5744-B569-4535-AA6B-EEB1E513378D}" dt="2022-06-28T14:06:50.074" v="1243"/>
          <ac:spMkLst>
            <pc:docMk/>
            <pc:sldMk cId="3758554659" sldId="708"/>
            <ac:spMk id="5" creationId="{6C84E71E-BB23-46B7-948C-A75F62E80625}"/>
          </ac:spMkLst>
        </pc:spChg>
      </pc:sldChg>
      <pc:sldChg chg="del ord">
        <pc:chgData name="Buckman, Mark" userId="143108ed-1948-4344-b71d-df851b3c54dd" providerId="ADAL" clId="{869D5744-B569-4535-AA6B-EEB1E513378D}" dt="2022-06-27T21:51:12.022" v="1090" actId="47"/>
        <pc:sldMkLst>
          <pc:docMk/>
          <pc:sldMk cId="3713118270" sldId="711"/>
        </pc:sldMkLst>
      </pc:sldChg>
      <pc:sldChg chg="modSp del mod">
        <pc:chgData name="Buckman, Mark" userId="143108ed-1948-4344-b71d-df851b3c54dd" providerId="ADAL" clId="{869D5744-B569-4535-AA6B-EEB1E513378D}" dt="2022-06-24T18:30:05.042" v="1057" actId="47"/>
        <pc:sldMkLst>
          <pc:docMk/>
          <pc:sldMk cId="1619862454" sldId="725"/>
        </pc:sldMkLst>
        <pc:spChg chg="mod">
          <ac:chgData name="Buckman, Mark" userId="143108ed-1948-4344-b71d-df851b3c54dd" providerId="ADAL" clId="{869D5744-B569-4535-AA6B-EEB1E513378D}" dt="2022-06-22T22:20:12.171" v="64" actId="207"/>
          <ac:spMkLst>
            <pc:docMk/>
            <pc:sldMk cId="1619862454" sldId="725"/>
            <ac:spMk id="4" creationId="{00000000-0000-0000-0000-000000000000}"/>
          </ac:spMkLst>
        </pc:spChg>
      </pc:sldChg>
      <pc:sldChg chg="del">
        <pc:chgData name="Buckman, Mark" userId="143108ed-1948-4344-b71d-df851b3c54dd" providerId="ADAL" clId="{869D5744-B569-4535-AA6B-EEB1E513378D}" dt="2022-06-22T22:26:00.551" v="162" actId="47"/>
        <pc:sldMkLst>
          <pc:docMk/>
          <pc:sldMk cId="3360153304" sldId="735"/>
        </pc:sldMkLst>
      </pc:sldChg>
      <pc:sldChg chg="del">
        <pc:chgData name="Buckman, Mark" userId="143108ed-1948-4344-b71d-df851b3c54dd" providerId="ADAL" clId="{869D5744-B569-4535-AA6B-EEB1E513378D}" dt="2022-06-22T22:29:07.647" v="173" actId="47"/>
        <pc:sldMkLst>
          <pc:docMk/>
          <pc:sldMk cId="2472893033" sldId="741"/>
        </pc:sldMkLst>
      </pc:sldChg>
      <pc:sldChg chg="del">
        <pc:chgData name="Buckman, Mark" userId="143108ed-1948-4344-b71d-df851b3c54dd" providerId="ADAL" clId="{869D5744-B569-4535-AA6B-EEB1E513378D}" dt="2022-06-22T22:29:07.647" v="173" actId="47"/>
        <pc:sldMkLst>
          <pc:docMk/>
          <pc:sldMk cId="3544072051" sldId="742"/>
        </pc:sldMkLst>
      </pc:sldChg>
      <pc:sldChg chg="del">
        <pc:chgData name="Buckman, Mark" userId="143108ed-1948-4344-b71d-df851b3c54dd" providerId="ADAL" clId="{869D5744-B569-4535-AA6B-EEB1E513378D}" dt="2022-06-22T22:28:11.431" v="167" actId="47"/>
        <pc:sldMkLst>
          <pc:docMk/>
          <pc:sldMk cId="4224928390" sldId="744"/>
        </pc:sldMkLst>
      </pc:sldChg>
      <pc:sldChg chg="del">
        <pc:chgData name="Buckman, Mark" userId="143108ed-1948-4344-b71d-df851b3c54dd" providerId="ADAL" clId="{869D5744-B569-4535-AA6B-EEB1E513378D}" dt="2022-06-22T21:40:09.281" v="38" actId="47"/>
        <pc:sldMkLst>
          <pc:docMk/>
          <pc:sldMk cId="2012495564" sldId="751"/>
        </pc:sldMkLst>
      </pc:sldChg>
      <pc:sldChg chg="del">
        <pc:chgData name="Buckman, Mark" userId="143108ed-1948-4344-b71d-df851b3c54dd" providerId="ADAL" clId="{869D5744-B569-4535-AA6B-EEB1E513378D}" dt="2022-06-22T22:19:11.543" v="62" actId="47"/>
        <pc:sldMkLst>
          <pc:docMk/>
          <pc:sldMk cId="3790603816" sldId="757"/>
        </pc:sldMkLst>
      </pc:sldChg>
      <pc:sldChg chg="del">
        <pc:chgData name="Buckman, Mark" userId="143108ed-1948-4344-b71d-df851b3c54dd" providerId="ADAL" clId="{869D5744-B569-4535-AA6B-EEB1E513378D}" dt="2022-06-22T22:25:36.700" v="160" actId="47"/>
        <pc:sldMkLst>
          <pc:docMk/>
          <pc:sldMk cId="114863997" sldId="764"/>
        </pc:sldMkLst>
      </pc:sldChg>
      <pc:sldChg chg="del">
        <pc:chgData name="Buckman, Mark" userId="143108ed-1948-4344-b71d-df851b3c54dd" providerId="ADAL" clId="{869D5744-B569-4535-AA6B-EEB1E513378D}" dt="2022-06-22T22:25:36.700" v="160" actId="47"/>
        <pc:sldMkLst>
          <pc:docMk/>
          <pc:sldMk cId="2106926902" sldId="765"/>
        </pc:sldMkLst>
      </pc:sldChg>
      <pc:sldChg chg="del">
        <pc:chgData name="Buckman, Mark" userId="143108ed-1948-4344-b71d-df851b3c54dd" providerId="ADAL" clId="{869D5744-B569-4535-AA6B-EEB1E513378D}" dt="2022-06-22T21:32:05.596" v="9" actId="47"/>
        <pc:sldMkLst>
          <pc:docMk/>
          <pc:sldMk cId="1549984948" sldId="777"/>
        </pc:sldMkLst>
      </pc:sldChg>
      <pc:sldChg chg="del">
        <pc:chgData name="Buckman, Mark" userId="143108ed-1948-4344-b71d-df851b3c54dd" providerId="ADAL" clId="{869D5744-B569-4535-AA6B-EEB1E513378D}" dt="2022-06-22T21:32:08.186" v="11" actId="47"/>
        <pc:sldMkLst>
          <pc:docMk/>
          <pc:sldMk cId="836465308" sldId="802"/>
        </pc:sldMkLst>
      </pc:sldChg>
      <pc:sldChg chg="modTransition">
        <pc:chgData name="Buckman, Mark" userId="143108ed-1948-4344-b71d-df851b3c54dd" providerId="ADAL" clId="{869D5744-B569-4535-AA6B-EEB1E513378D}" dt="2022-06-27T21:47:48.047" v="1069"/>
        <pc:sldMkLst>
          <pc:docMk/>
          <pc:sldMk cId="3698959996" sldId="819"/>
        </pc:sldMkLst>
      </pc:sldChg>
      <pc:sldChg chg="del">
        <pc:chgData name="Buckman, Mark" userId="143108ed-1948-4344-b71d-df851b3c54dd" providerId="ADAL" clId="{869D5744-B569-4535-AA6B-EEB1E513378D}" dt="2022-06-22T22:26:24.324" v="164" actId="47"/>
        <pc:sldMkLst>
          <pc:docMk/>
          <pc:sldMk cId="2894886672" sldId="831"/>
        </pc:sldMkLst>
      </pc:sldChg>
      <pc:sldChg chg="addSp delSp modSp mod modClrScheme chgLayout">
        <pc:chgData name="Buckman, Mark" userId="143108ed-1948-4344-b71d-df851b3c54dd" providerId="ADAL" clId="{869D5744-B569-4535-AA6B-EEB1E513378D}" dt="2022-06-22T22:29:03.664" v="172" actId="478"/>
        <pc:sldMkLst>
          <pc:docMk/>
          <pc:sldMk cId="688762987" sldId="841"/>
        </pc:sldMkLst>
        <pc:spChg chg="mod ord">
          <ac:chgData name="Buckman, Mark" userId="143108ed-1948-4344-b71d-df851b3c54dd" providerId="ADAL" clId="{869D5744-B569-4535-AA6B-EEB1E513378D}" dt="2022-06-22T22:28:57.988" v="169" actId="700"/>
          <ac:spMkLst>
            <pc:docMk/>
            <pc:sldMk cId="688762987" sldId="841"/>
            <ac:spMk id="2" creationId="{1DFEAC0B-E685-E245-8122-2131CF15E004}"/>
          </ac:spMkLst>
        </pc:spChg>
        <pc:spChg chg="add del mod ord">
          <ac:chgData name="Buckman, Mark" userId="143108ed-1948-4344-b71d-df851b3c54dd" providerId="ADAL" clId="{869D5744-B569-4535-AA6B-EEB1E513378D}" dt="2022-06-22T22:29:03.664" v="172" actId="478"/>
          <ac:spMkLst>
            <pc:docMk/>
            <pc:sldMk cId="688762987" sldId="841"/>
            <ac:spMk id="3" creationId="{CC159A72-0276-4385-D614-90325D1A4015}"/>
          </ac:spMkLst>
        </pc:spChg>
        <pc:picChg chg="mod">
          <ac:chgData name="Buckman, Mark" userId="143108ed-1948-4344-b71d-df851b3c54dd" providerId="ADAL" clId="{869D5744-B569-4535-AA6B-EEB1E513378D}" dt="2022-06-22T22:29:00.621" v="170" actId="1076"/>
          <ac:picMkLst>
            <pc:docMk/>
            <pc:sldMk cId="688762987" sldId="841"/>
            <ac:picMk id="5" creationId="{70DD53CD-0B43-44CA-B0FA-A15C6111382C}"/>
          </ac:picMkLst>
        </pc:picChg>
        <pc:picChg chg="mod">
          <ac:chgData name="Buckman, Mark" userId="143108ed-1948-4344-b71d-df851b3c54dd" providerId="ADAL" clId="{869D5744-B569-4535-AA6B-EEB1E513378D}" dt="2022-06-22T22:29:01.904" v="171" actId="1076"/>
          <ac:picMkLst>
            <pc:docMk/>
            <pc:sldMk cId="688762987" sldId="841"/>
            <ac:picMk id="15" creationId="{7F214976-0F79-4394-A185-FBCE04EC6A20}"/>
          </ac:picMkLst>
        </pc:picChg>
      </pc:sldChg>
      <pc:sldChg chg="del">
        <pc:chgData name="Buckman, Mark" userId="143108ed-1948-4344-b71d-df851b3c54dd" providerId="ADAL" clId="{869D5744-B569-4535-AA6B-EEB1E513378D}" dt="2022-06-22T22:29:42.968" v="185" actId="47"/>
        <pc:sldMkLst>
          <pc:docMk/>
          <pc:sldMk cId="1893178454" sldId="852"/>
        </pc:sldMkLst>
      </pc:sldChg>
      <pc:sldChg chg="del">
        <pc:chgData name="Buckman, Mark" userId="143108ed-1948-4344-b71d-df851b3c54dd" providerId="ADAL" clId="{869D5744-B569-4535-AA6B-EEB1E513378D}" dt="2022-06-22T22:30:45.665" v="191" actId="47"/>
        <pc:sldMkLst>
          <pc:docMk/>
          <pc:sldMk cId="454845498" sldId="895"/>
        </pc:sldMkLst>
      </pc:sldChg>
      <pc:sldChg chg="del">
        <pc:chgData name="Buckman, Mark" userId="143108ed-1948-4344-b71d-df851b3c54dd" providerId="ADAL" clId="{869D5744-B569-4535-AA6B-EEB1E513378D}" dt="2022-06-22T22:25:48.003" v="161" actId="47"/>
        <pc:sldMkLst>
          <pc:docMk/>
          <pc:sldMk cId="3084863946" sldId="1191"/>
        </pc:sldMkLst>
      </pc:sldChg>
      <pc:sldChg chg="del">
        <pc:chgData name="Buckman, Mark" userId="143108ed-1948-4344-b71d-df851b3c54dd" providerId="ADAL" clId="{869D5744-B569-4535-AA6B-EEB1E513378D}" dt="2022-06-22T21:33:16.092" v="15" actId="47"/>
        <pc:sldMkLst>
          <pc:docMk/>
          <pc:sldMk cId="1178608096" sldId="1319"/>
        </pc:sldMkLst>
      </pc:sldChg>
      <pc:sldChg chg="add">
        <pc:chgData name="Buckman, Mark" userId="143108ed-1948-4344-b71d-df851b3c54dd" providerId="ADAL" clId="{869D5744-B569-4535-AA6B-EEB1E513378D}" dt="2022-06-22T22:28:20.289" v="168"/>
        <pc:sldMkLst>
          <pc:docMk/>
          <pc:sldMk cId="3376268931" sldId="1409"/>
        </pc:sldMkLst>
      </pc:sldChg>
      <pc:sldChg chg="add del">
        <pc:chgData name="Buckman, Mark" userId="143108ed-1948-4344-b71d-df851b3c54dd" providerId="ADAL" clId="{869D5744-B569-4535-AA6B-EEB1E513378D}" dt="2022-06-27T21:25:52.594" v="1068" actId="47"/>
        <pc:sldMkLst>
          <pc:docMk/>
          <pc:sldMk cId="2915445156" sldId="1410"/>
        </pc:sldMkLst>
      </pc:sldChg>
      <pc:sldChg chg="del">
        <pc:chgData name="Buckman, Mark" userId="143108ed-1948-4344-b71d-df851b3c54dd" providerId="ADAL" clId="{869D5744-B569-4535-AA6B-EEB1E513378D}" dt="2022-06-27T18:46:14.620" v="1065" actId="47"/>
        <pc:sldMkLst>
          <pc:docMk/>
          <pc:sldMk cId="3171323292" sldId="1530"/>
        </pc:sldMkLst>
      </pc:sldChg>
      <pc:sldChg chg="modSp mod">
        <pc:chgData name="Buckman, Mark" userId="143108ed-1948-4344-b71d-df851b3c54dd" providerId="ADAL" clId="{869D5744-B569-4535-AA6B-EEB1E513378D}" dt="2022-06-27T21:48:27.945" v="1070" actId="208"/>
        <pc:sldMkLst>
          <pc:docMk/>
          <pc:sldMk cId="1306622515" sldId="1544"/>
        </pc:sldMkLst>
        <pc:spChg chg="mod">
          <ac:chgData name="Buckman, Mark" userId="143108ed-1948-4344-b71d-df851b3c54dd" providerId="ADAL" clId="{869D5744-B569-4535-AA6B-EEB1E513378D}" dt="2022-06-27T21:48:27.945" v="1070" actId="208"/>
          <ac:spMkLst>
            <pc:docMk/>
            <pc:sldMk cId="1306622515" sldId="1544"/>
            <ac:spMk id="3" creationId="{0D4ACE8F-1871-42C8-9FAB-75856BCD5BA8}"/>
          </ac:spMkLst>
        </pc:spChg>
      </pc:sldChg>
      <pc:sldChg chg="modSp mod">
        <pc:chgData name="Buckman, Mark" userId="143108ed-1948-4344-b71d-df851b3c54dd" providerId="ADAL" clId="{869D5744-B569-4535-AA6B-EEB1E513378D}" dt="2022-06-27T21:48:31.749" v="1071" actId="208"/>
        <pc:sldMkLst>
          <pc:docMk/>
          <pc:sldMk cId="4068081608" sldId="1545"/>
        </pc:sldMkLst>
        <pc:spChg chg="mod">
          <ac:chgData name="Buckman, Mark" userId="143108ed-1948-4344-b71d-df851b3c54dd" providerId="ADAL" clId="{869D5744-B569-4535-AA6B-EEB1E513378D}" dt="2022-06-27T21:48:31.749" v="1071" actId="208"/>
          <ac:spMkLst>
            <pc:docMk/>
            <pc:sldMk cId="4068081608" sldId="1545"/>
            <ac:spMk id="2" creationId="{5EFA3848-CF07-4EF7-9993-BC19340B5042}"/>
          </ac:spMkLst>
        </pc:spChg>
      </pc:sldChg>
      <pc:sldChg chg="del">
        <pc:chgData name="Buckman, Mark" userId="143108ed-1948-4344-b71d-df851b3c54dd" providerId="ADAL" clId="{869D5744-B569-4535-AA6B-EEB1E513378D}" dt="2022-06-22T22:25:36.700" v="160" actId="47"/>
        <pc:sldMkLst>
          <pc:docMk/>
          <pc:sldMk cId="2052685669" sldId="1591"/>
        </pc:sldMkLst>
      </pc:sldChg>
      <pc:sldChg chg="modSp mod">
        <pc:chgData name="Buckman, Mark" userId="143108ed-1948-4344-b71d-df851b3c54dd" providerId="ADAL" clId="{869D5744-B569-4535-AA6B-EEB1E513378D}" dt="2022-06-24T18:26:22.860" v="1042" actId="20577"/>
        <pc:sldMkLst>
          <pc:docMk/>
          <pc:sldMk cId="1214318063" sldId="1607"/>
        </pc:sldMkLst>
        <pc:spChg chg="mod">
          <ac:chgData name="Buckman, Mark" userId="143108ed-1948-4344-b71d-df851b3c54dd" providerId="ADAL" clId="{869D5744-B569-4535-AA6B-EEB1E513378D}" dt="2022-06-24T18:26:22.860" v="1042" actId="20577"/>
          <ac:spMkLst>
            <pc:docMk/>
            <pc:sldMk cId="1214318063" sldId="1607"/>
            <ac:spMk id="3" creationId="{8FDAB62B-84C1-BAAD-8CB7-5029508AE914}"/>
          </ac:spMkLst>
        </pc:spChg>
      </pc:sldChg>
      <pc:sldChg chg="del">
        <pc:chgData name="Buckman, Mark" userId="143108ed-1948-4344-b71d-df851b3c54dd" providerId="ADAL" clId="{869D5744-B569-4535-AA6B-EEB1E513378D}" dt="2022-06-22T21:32:02.801" v="8" actId="47"/>
        <pc:sldMkLst>
          <pc:docMk/>
          <pc:sldMk cId="1481200256" sldId="1608"/>
        </pc:sldMkLst>
      </pc:sldChg>
      <pc:sldChg chg="add del">
        <pc:chgData name="Buckman, Mark" userId="143108ed-1948-4344-b71d-df851b3c54dd" providerId="ADAL" clId="{869D5744-B569-4535-AA6B-EEB1E513378D}" dt="2022-06-24T18:23:55.691" v="1031" actId="47"/>
        <pc:sldMkLst>
          <pc:docMk/>
          <pc:sldMk cId="1954045563" sldId="1609"/>
        </pc:sldMkLst>
      </pc:sldChg>
      <pc:sldChg chg="del">
        <pc:chgData name="Buckman, Mark" userId="143108ed-1948-4344-b71d-df851b3c54dd" providerId="ADAL" clId="{869D5744-B569-4535-AA6B-EEB1E513378D}" dt="2022-06-22T21:32:01.742" v="7" actId="47"/>
        <pc:sldMkLst>
          <pc:docMk/>
          <pc:sldMk cId="423921253" sldId="1619"/>
        </pc:sldMkLst>
      </pc:sldChg>
      <pc:sldChg chg="add del">
        <pc:chgData name="Buckman, Mark" userId="143108ed-1948-4344-b71d-df851b3c54dd" providerId="ADAL" clId="{869D5744-B569-4535-AA6B-EEB1E513378D}" dt="2022-06-27T21:54:47.664" v="1242" actId="47"/>
        <pc:sldMkLst>
          <pc:docMk/>
          <pc:sldMk cId="2632377551" sldId="1626"/>
        </pc:sldMkLst>
      </pc:sldChg>
      <pc:sldChg chg="modSp add mod">
        <pc:chgData name="Buckman, Mark" userId="143108ed-1948-4344-b71d-df851b3c54dd" providerId="ADAL" clId="{869D5744-B569-4535-AA6B-EEB1E513378D}" dt="2022-06-22T21:31:10.286" v="6" actId="14100"/>
        <pc:sldMkLst>
          <pc:docMk/>
          <pc:sldMk cId="315321018" sldId="1627"/>
        </pc:sldMkLst>
        <pc:spChg chg="mod">
          <ac:chgData name="Buckman, Mark" userId="143108ed-1948-4344-b71d-df851b3c54dd" providerId="ADAL" clId="{869D5744-B569-4535-AA6B-EEB1E513378D}" dt="2022-06-22T21:31:10.286" v="6" actId="14100"/>
          <ac:spMkLst>
            <pc:docMk/>
            <pc:sldMk cId="315321018" sldId="1627"/>
            <ac:spMk id="8" creationId="{ACBCB906-FCE8-F099-D5D7-B2EAFF794EF3}"/>
          </ac:spMkLst>
        </pc:spChg>
        <pc:spChg chg="mod">
          <ac:chgData name="Buckman, Mark" userId="143108ed-1948-4344-b71d-df851b3c54dd" providerId="ADAL" clId="{869D5744-B569-4535-AA6B-EEB1E513378D}" dt="2022-06-22T21:30:33.417" v="3" actId="20577"/>
          <ac:spMkLst>
            <pc:docMk/>
            <pc:sldMk cId="315321018" sldId="1627"/>
            <ac:spMk id="10" creationId="{268EA2AC-E811-4894-BFE0-29B65F5B3752}"/>
          </ac:spMkLst>
        </pc:spChg>
      </pc:sldChg>
      <pc:sldChg chg="modSp add mod ord">
        <pc:chgData name="Buckman, Mark" userId="143108ed-1948-4344-b71d-df851b3c54dd" providerId="ADAL" clId="{869D5744-B569-4535-AA6B-EEB1E513378D}" dt="2022-06-27T21:54:31.425" v="1241" actId="14100"/>
        <pc:sldMkLst>
          <pc:docMk/>
          <pc:sldMk cId="2373981510" sldId="1628"/>
        </pc:sldMkLst>
        <pc:spChg chg="mod">
          <ac:chgData name="Buckman, Mark" userId="143108ed-1948-4344-b71d-df851b3c54dd" providerId="ADAL" clId="{869D5744-B569-4535-AA6B-EEB1E513378D}" dt="2022-06-22T21:40:56.866" v="42"/>
          <ac:spMkLst>
            <pc:docMk/>
            <pc:sldMk cId="2373981510" sldId="1628"/>
            <ac:spMk id="14" creationId="{B6C3AF90-C96E-9817-65AF-732AC09172CA}"/>
          </ac:spMkLst>
        </pc:spChg>
        <pc:spChg chg="mod">
          <ac:chgData name="Buckman, Mark" userId="143108ed-1948-4344-b71d-df851b3c54dd" providerId="ADAL" clId="{869D5744-B569-4535-AA6B-EEB1E513378D}" dt="2022-06-27T21:54:31.425" v="1241" actId="14100"/>
          <ac:spMkLst>
            <pc:docMk/>
            <pc:sldMk cId="2373981510" sldId="1628"/>
            <ac:spMk id="15" creationId="{2878C86A-A937-8AF6-3DFB-80A5A66CABBB}"/>
          </ac:spMkLst>
        </pc:spChg>
        <pc:picChg chg="mod">
          <ac:chgData name="Buckman, Mark" userId="143108ed-1948-4344-b71d-df851b3c54dd" providerId="ADAL" clId="{869D5744-B569-4535-AA6B-EEB1E513378D}" dt="2022-06-27T21:54:29.279" v="1240" actId="1076"/>
          <ac:picMkLst>
            <pc:docMk/>
            <pc:sldMk cId="2373981510" sldId="1628"/>
            <ac:picMk id="2080" creationId="{00000000-0000-0000-0000-000000000000}"/>
          </ac:picMkLst>
        </pc:picChg>
        <pc:picChg chg="mod">
          <ac:chgData name="Buckman, Mark" userId="143108ed-1948-4344-b71d-df851b3c54dd" providerId="ADAL" clId="{869D5744-B569-4535-AA6B-EEB1E513378D}" dt="2022-06-27T21:54:29.279" v="1240" actId="1076"/>
          <ac:picMkLst>
            <pc:docMk/>
            <pc:sldMk cId="2373981510" sldId="1628"/>
            <ac:picMk id="2081" creationId="{00000000-0000-0000-0000-000000000000}"/>
          </ac:picMkLst>
        </pc:picChg>
        <pc:picChg chg="mod">
          <ac:chgData name="Buckman, Mark" userId="143108ed-1948-4344-b71d-df851b3c54dd" providerId="ADAL" clId="{869D5744-B569-4535-AA6B-EEB1E513378D}" dt="2022-06-27T21:54:29.279" v="1240" actId="1076"/>
          <ac:picMkLst>
            <pc:docMk/>
            <pc:sldMk cId="2373981510" sldId="1628"/>
            <ac:picMk id="2084" creationId="{00000000-0000-0000-0000-000000000000}"/>
          </ac:picMkLst>
        </pc:picChg>
        <pc:picChg chg="mod">
          <ac:chgData name="Buckman, Mark" userId="143108ed-1948-4344-b71d-df851b3c54dd" providerId="ADAL" clId="{869D5744-B569-4535-AA6B-EEB1E513378D}" dt="2022-06-27T21:54:29.279" v="1240" actId="1076"/>
          <ac:picMkLst>
            <pc:docMk/>
            <pc:sldMk cId="2373981510" sldId="1628"/>
            <ac:picMk id="2086" creationId="{00000000-0000-0000-0000-000000000000}"/>
          </ac:picMkLst>
        </pc:picChg>
        <pc:picChg chg="mod">
          <ac:chgData name="Buckman, Mark" userId="143108ed-1948-4344-b71d-df851b3c54dd" providerId="ADAL" clId="{869D5744-B569-4535-AA6B-EEB1E513378D}" dt="2022-06-27T21:54:29.279" v="1240" actId="1076"/>
          <ac:picMkLst>
            <pc:docMk/>
            <pc:sldMk cId="2373981510" sldId="1628"/>
            <ac:picMk id="2087" creationId="{00000000-0000-0000-0000-000000000000}"/>
          </ac:picMkLst>
        </pc:picChg>
        <pc:picChg chg="mod">
          <ac:chgData name="Buckman, Mark" userId="143108ed-1948-4344-b71d-df851b3c54dd" providerId="ADAL" clId="{869D5744-B569-4535-AA6B-EEB1E513378D}" dt="2022-06-27T21:54:29.279" v="1240" actId="1076"/>
          <ac:picMkLst>
            <pc:docMk/>
            <pc:sldMk cId="2373981510" sldId="1628"/>
            <ac:picMk id="2088" creationId="{00000000-0000-0000-0000-000000000000}"/>
          </ac:picMkLst>
        </pc:picChg>
        <pc:picChg chg="mod">
          <ac:chgData name="Buckman, Mark" userId="143108ed-1948-4344-b71d-df851b3c54dd" providerId="ADAL" clId="{869D5744-B569-4535-AA6B-EEB1E513378D}" dt="2022-06-27T21:54:29.279" v="1240" actId="1076"/>
          <ac:picMkLst>
            <pc:docMk/>
            <pc:sldMk cId="2373981510" sldId="1628"/>
            <ac:picMk id="2089" creationId="{00000000-0000-0000-0000-000000000000}"/>
          </ac:picMkLst>
        </pc:picChg>
        <pc:picChg chg="mod">
          <ac:chgData name="Buckman, Mark" userId="143108ed-1948-4344-b71d-df851b3c54dd" providerId="ADAL" clId="{869D5744-B569-4535-AA6B-EEB1E513378D}" dt="2022-06-27T21:54:29.279" v="1240" actId="1076"/>
          <ac:picMkLst>
            <pc:docMk/>
            <pc:sldMk cId="2373981510" sldId="1628"/>
            <ac:picMk id="2091" creationId="{00000000-0000-0000-0000-000000000000}"/>
          </ac:picMkLst>
        </pc:picChg>
        <pc:picChg chg="mod">
          <ac:chgData name="Buckman, Mark" userId="143108ed-1948-4344-b71d-df851b3c54dd" providerId="ADAL" clId="{869D5744-B569-4535-AA6B-EEB1E513378D}" dt="2022-06-27T21:54:29.279" v="1240" actId="1076"/>
          <ac:picMkLst>
            <pc:docMk/>
            <pc:sldMk cId="2373981510" sldId="1628"/>
            <ac:picMk id="2092" creationId="{00000000-0000-0000-0000-000000000000}"/>
          </ac:picMkLst>
        </pc:picChg>
        <pc:picChg chg="mod">
          <ac:chgData name="Buckman, Mark" userId="143108ed-1948-4344-b71d-df851b3c54dd" providerId="ADAL" clId="{869D5744-B569-4535-AA6B-EEB1E513378D}" dt="2022-06-27T21:54:29.279" v="1240" actId="1076"/>
          <ac:picMkLst>
            <pc:docMk/>
            <pc:sldMk cId="2373981510" sldId="1628"/>
            <ac:picMk id="2093" creationId="{00000000-0000-0000-0000-000000000000}"/>
          </ac:picMkLst>
        </pc:picChg>
        <pc:picChg chg="mod">
          <ac:chgData name="Buckman, Mark" userId="143108ed-1948-4344-b71d-df851b3c54dd" providerId="ADAL" clId="{869D5744-B569-4535-AA6B-EEB1E513378D}" dt="2022-06-27T21:54:29.279" v="1240" actId="1076"/>
          <ac:picMkLst>
            <pc:docMk/>
            <pc:sldMk cId="2373981510" sldId="1628"/>
            <ac:picMk id="2094" creationId="{00000000-0000-0000-0000-000000000000}"/>
          </ac:picMkLst>
        </pc:picChg>
        <pc:picChg chg="mod">
          <ac:chgData name="Buckman, Mark" userId="143108ed-1948-4344-b71d-df851b3c54dd" providerId="ADAL" clId="{869D5744-B569-4535-AA6B-EEB1E513378D}" dt="2022-06-27T21:54:29.279" v="1240" actId="1076"/>
          <ac:picMkLst>
            <pc:docMk/>
            <pc:sldMk cId="2373981510" sldId="1628"/>
            <ac:picMk id="52225" creationId="{00000000-0000-0000-0000-000000000000}"/>
          </ac:picMkLst>
        </pc:picChg>
      </pc:sldChg>
      <pc:sldChg chg="add del">
        <pc:chgData name="Buckman, Mark" userId="143108ed-1948-4344-b71d-df851b3c54dd" providerId="ADAL" clId="{869D5744-B569-4535-AA6B-EEB1E513378D}" dt="2022-06-22T22:18:49.196" v="54"/>
        <pc:sldMkLst>
          <pc:docMk/>
          <pc:sldMk cId="1404447300" sldId="1629"/>
        </pc:sldMkLst>
      </pc:sldChg>
      <pc:sldChg chg="modSp add del mod">
        <pc:chgData name="Buckman, Mark" userId="143108ed-1948-4344-b71d-df851b3c54dd" providerId="ADAL" clId="{869D5744-B569-4535-AA6B-EEB1E513378D}" dt="2022-06-27T21:51:17.801" v="1093" actId="47"/>
        <pc:sldMkLst>
          <pc:docMk/>
          <pc:sldMk cId="1543034901" sldId="1629"/>
        </pc:sldMkLst>
        <pc:spChg chg="mod">
          <ac:chgData name="Buckman, Mark" userId="143108ed-1948-4344-b71d-df851b3c54dd" providerId="ADAL" clId="{869D5744-B569-4535-AA6B-EEB1E513378D}" dt="2022-06-27T21:50:50.972" v="1084" actId="21"/>
          <ac:spMkLst>
            <pc:docMk/>
            <pc:sldMk cId="1543034901" sldId="1629"/>
            <ac:spMk id="15" creationId="{2878C86A-A937-8AF6-3DFB-80A5A66CABBB}"/>
          </ac:spMkLst>
        </pc:spChg>
      </pc:sldChg>
      <pc:sldChg chg="add del">
        <pc:chgData name="Buckman, Mark" userId="143108ed-1948-4344-b71d-df851b3c54dd" providerId="ADAL" clId="{869D5744-B569-4535-AA6B-EEB1E513378D}" dt="2022-06-22T22:18:34.001" v="50"/>
        <pc:sldMkLst>
          <pc:docMk/>
          <pc:sldMk cId="2683450339" sldId="1629"/>
        </pc:sldMkLst>
      </pc:sldChg>
      <pc:sldChg chg="modSp add mod">
        <pc:chgData name="Buckman, Mark" userId="143108ed-1948-4344-b71d-df851b3c54dd" providerId="ADAL" clId="{869D5744-B569-4535-AA6B-EEB1E513378D}" dt="2022-06-22T22:25:31.977" v="159" actId="14100"/>
        <pc:sldMkLst>
          <pc:docMk/>
          <pc:sldMk cId="1507992460" sldId="1630"/>
        </pc:sldMkLst>
        <pc:spChg chg="mod">
          <ac:chgData name="Buckman, Mark" userId="143108ed-1948-4344-b71d-df851b3c54dd" providerId="ADAL" clId="{869D5744-B569-4535-AA6B-EEB1E513378D}" dt="2022-06-22T22:25:31.977" v="159" actId="14100"/>
          <ac:spMkLst>
            <pc:docMk/>
            <pc:sldMk cId="1507992460" sldId="1630"/>
            <ac:spMk id="15" creationId="{2878C86A-A937-8AF6-3DFB-80A5A66CABBB}"/>
          </ac:spMkLst>
        </pc:spChg>
        <pc:picChg chg="mod">
          <ac:chgData name="Buckman, Mark" userId="143108ed-1948-4344-b71d-df851b3c54dd" providerId="ADAL" clId="{869D5744-B569-4535-AA6B-EEB1E513378D}" dt="2022-06-22T22:25:28.048" v="158" actId="1076"/>
          <ac:picMkLst>
            <pc:docMk/>
            <pc:sldMk cId="1507992460" sldId="1630"/>
            <ac:picMk id="2080" creationId="{00000000-0000-0000-0000-000000000000}"/>
          </ac:picMkLst>
        </pc:picChg>
        <pc:picChg chg="mod">
          <ac:chgData name="Buckman, Mark" userId="143108ed-1948-4344-b71d-df851b3c54dd" providerId="ADAL" clId="{869D5744-B569-4535-AA6B-EEB1E513378D}" dt="2022-06-22T22:25:28.048" v="158" actId="1076"/>
          <ac:picMkLst>
            <pc:docMk/>
            <pc:sldMk cId="1507992460" sldId="1630"/>
            <ac:picMk id="2081" creationId="{00000000-0000-0000-0000-000000000000}"/>
          </ac:picMkLst>
        </pc:picChg>
        <pc:picChg chg="mod">
          <ac:chgData name="Buckman, Mark" userId="143108ed-1948-4344-b71d-df851b3c54dd" providerId="ADAL" clId="{869D5744-B569-4535-AA6B-EEB1E513378D}" dt="2022-06-22T22:25:28.048" v="158" actId="1076"/>
          <ac:picMkLst>
            <pc:docMk/>
            <pc:sldMk cId="1507992460" sldId="1630"/>
            <ac:picMk id="2084" creationId="{00000000-0000-0000-0000-000000000000}"/>
          </ac:picMkLst>
        </pc:picChg>
        <pc:picChg chg="mod">
          <ac:chgData name="Buckman, Mark" userId="143108ed-1948-4344-b71d-df851b3c54dd" providerId="ADAL" clId="{869D5744-B569-4535-AA6B-EEB1E513378D}" dt="2022-06-22T22:25:28.048" v="158" actId="1076"/>
          <ac:picMkLst>
            <pc:docMk/>
            <pc:sldMk cId="1507992460" sldId="1630"/>
            <ac:picMk id="2086" creationId="{00000000-0000-0000-0000-000000000000}"/>
          </ac:picMkLst>
        </pc:picChg>
        <pc:picChg chg="mod">
          <ac:chgData name="Buckman, Mark" userId="143108ed-1948-4344-b71d-df851b3c54dd" providerId="ADAL" clId="{869D5744-B569-4535-AA6B-EEB1E513378D}" dt="2022-06-22T22:25:28.048" v="158" actId="1076"/>
          <ac:picMkLst>
            <pc:docMk/>
            <pc:sldMk cId="1507992460" sldId="1630"/>
            <ac:picMk id="2087" creationId="{00000000-0000-0000-0000-000000000000}"/>
          </ac:picMkLst>
        </pc:picChg>
        <pc:picChg chg="mod">
          <ac:chgData name="Buckman, Mark" userId="143108ed-1948-4344-b71d-df851b3c54dd" providerId="ADAL" clId="{869D5744-B569-4535-AA6B-EEB1E513378D}" dt="2022-06-22T22:25:28.048" v="158" actId="1076"/>
          <ac:picMkLst>
            <pc:docMk/>
            <pc:sldMk cId="1507992460" sldId="1630"/>
            <ac:picMk id="2088" creationId="{00000000-0000-0000-0000-000000000000}"/>
          </ac:picMkLst>
        </pc:picChg>
        <pc:picChg chg="mod">
          <ac:chgData name="Buckman, Mark" userId="143108ed-1948-4344-b71d-df851b3c54dd" providerId="ADAL" clId="{869D5744-B569-4535-AA6B-EEB1E513378D}" dt="2022-06-22T22:25:28.048" v="158" actId="1076"/>
          <ac:picMkLst>
            <pc:docMk/>
            <pc:sldMk cId="1507992460" sldId="1630"/>
            <ac:picMk id="2089" creationId="{00000000-0000-0000-0000-000000000000}"/>
          </ac:picMkLst>
        </pc:picChg>
        <pc:picChg chg="mod">
          <ac:chgData name="Buckman, Mark" userId="143108ed-1948-4344-b71d-df851b3c54dd" providerId="ADAL" clId="{869D5744-B569-4535-AA6B-EEB1E513378D}" dt="2022-06-22T22:25:28.048" v="158" actId="1076"/>
          <ac:picMkLst>
            <pc:docMk/>
            <pc:sldMk cId="1507992460" sldId="1630"/>
            <ac:picMk id="2091" creationId="{00000000-0000-0000-0000-000000000000}"/>
          </ac:picMkLst>
        </pc:picChg>
        <pc:picChg chg="mod">
          <ac:chgData name="Buckman, Mark" userId="143108ed-1948-4344-b71d-df851b3c54dd" providerId="ADAL" clId="{869D5744-B569-4535-AA6B-EEB1E513378D}" dt="2022-06-22T22:25:28.048" v="158" actId="1076"/>
          <ac:picMkLst>
            <pc:docMk/>
            <pc:sldMk cId="1507992460" sldId="1630"/>
            <ac:picMk id="2092" creationId="{00000000-0000-0000-0000-000000000000}"/>
          </ac:picMkLst>
        </pc:picChg>
        <pc:picChg chg="mod">
          <ac:chgData name="Buckman, Mark" userId="143108ed-1948-4344-b71d-df851b3c54dd" providerId="ADAL" clId="{869D5744-B569-4535-AA6B-EEB1E513378D}" dt="2022-06-22T22:25:28.048" v="158" actId="1076"/>
          <ac:picMkLst>
            <pc:docMk/>
            <pc:sldMk cId="1507992460" sldId="1630"/>
            <ac:picMk id="2093" creationId="{00000000-0000-0000-0000-000000000000}"/>
          </ac:picMkLst>
        </pc:picChg>
        <pc:picChg chg="mod">
          <ac:chgData name="Buckman, Mark" userId="143108ed-1948-4344-b71d-df851b3c54dd" providerId="ADAL" clId="{869D5744-B569-4535-AA6B-EEB1E513378D}" dt="2022-06-22T22:25:28.048" v="158" actId="1076"/>
          <ac:picMkLst>
            <pc:docMk/>
            <pc:sldMk cId="1507992460" sldId="1630"/>
            <ac:picMk id="2094" creationId="{00000000-0000-0000-0000-000000000000}"/>
          </ac:picMkLst>
        </pc:picChg>
        <pc:picChg chg="mod">
          <ac:chgData name="Buckman, Mark" userId="143108ed-1948-4344-b71d-df851b3c54dd" providerId="ADAL" clId="{869D5744-B569-4535-AA6B-EEB1E513378D}" dt="2022-06-22T22:25:28.048" v="158" actId="1076"/>
          <ac:picMkLst>
            <pc:docMk/>
            <pc:sldMk cId="1507992460" sldId="1630"/>
            <ac:picMk id="52225" creationId="{00000000-0000-0000-0000-000000000000}"/>
          </ac:picMkLst>
        </pc:picChg>
      </pc:sldChg>
      <pc:sldChg chg="add del">
        <pc:chgData name="Buckman, Mark" userId="143108ed-1948-4344-b71d-df851b3c54dd" providerId="ADAL" clId="{869D5744-B569-4535-AA6B-EEB1E513378D}" dt="2022-06-22T22:18:49.196" v="54"/>
        <pc:sldMkLst>
          <pc:docMk/>
          <pc:sldMk cId="4027795649" sldId="1630"/>
        </pc:sldMkLst>
      </pc:sldChg>
      <pc:sldChg chg="add">
        <pc:chgData name="Buckman, Mark" userId="143108ed-1948-4344-b71d-df851b3c54dd" providerId="ADAL" clId="{869D5744-B569-4535-AA6B-EEB1E513378D}" dt="2022-06-22T22:26:21.995" v="163"/>
        <pc:sldMkLst>
          <pc:docMk/>
          <pc:sldMk cId="1768666453" sldId="1631"/>
        </pc:sldMkLst>
      </pc:sldChg>
      <pc:sldChg chg="modSp add mod">
        <pc:chgData name="Buckman, Mark" userId="143108ed-1948-4344-b71d-df851b3c54dd" providerId="ADAL" clId="{869D5744-B569-4535-AA6B-EEB1E513378D}" dt="2022-06-22T22:29:37.587" v="184" actId="6549"/>
        <pc:sldMkLst>
          <pc:docMk/>
          <pc:sldMk cId="962567435" sldId="1632"/>
        </pc:sldMkLst>
        <pc:spChg chg="mod">
          <ac:chgData name="Buckman, Mark" userId="143108ed-1948-4344-b71d-df851b3c54dd" providerId="ADAL" clId="{869D5744-B569-4535-AA6B-EEB1E513378D}" dt="2022-06-22T22:29:30.351" v="183" actId="27636"/>
          <ac:spMkLst>
            <pc:docMk/>
            <pc:sldMk cId="962567435" sldId="1632"/>
            <ac:spMk id="14" creationId="{B6C3AF90-C96E-9817-65AF-732AC09172CA}"/>
          </ac:spMkLst>
        </pc:spChg>
        <pc:spChg chg="mod">
          <ac:chgData name="Buckman, Mark" userId="143108ed-1948-4344-b71d-df851b3c54dd" providerId="ADAL" clId="{869D5744-B569-4535-AA6B-EEB1E513378D}" dt="2022-06-22T22:29:37.587" v="184" actId="6549"/>
          <ac:spMkLst>
            <pc:docMk/>
            <pc:sldMk cId="962567435" sldId="1632"/>
            <ac:spMk id="15" creationId="{2878C86A-A937-8AF6-3DFB-80A5A66CABBB}"/>
          </ac:spMkLst>
        </pc:spChg>
      </pc:sldChg>
      <pc:sldChg chg="modSp add mod">
        <pc:chgData name="Buckman, Mark" userId="143108ed-1948-4344-b71d-df851b3c54dd" providerId="ADAL" clId="{869D5744-B569-4535-AA6B-EEB1E513378D}" dt="2022-06-22T22:31:53.677" v="213" actId="20577"/>
        <pc:sldMkLst>
          <pc:docMk/>
          <pc:sldMk cId="1003743098" sldId="1633"/>
        </pc:sldMkLst>
        <pc:spChg chg="mod">
          <ac:chgData name="Buckman, Mark" userId="143108ed-1948-4344-b71d-df851b3c54dd" providerId="ADAL" clId="{869D5744-B569-4535-AA6B-EEB1E513378D}" dt="2022-06-22T22:31:53.677" v="213" actId="20577"/>
          <ac:spMkLst>
            <pc:docMk/>
            <pc:sldMk cId="1003743098" sldId="1633"/>
            <ac:spMk id="4" creationId="{00000000-0000-0000-0000-000000000000}"/>
          </ac:spMkLst>
        </pc:spChg>
        <pc:spChg chg="mod">
          <ac:chgData name="Buckman, Mark" userId="143108ed-1948-4344-b71d-df851b3c54dd" providerId="ADAL" clId="{869D5744-B569-4535-AA6B-EEB1E513378D}" dt="2022-06-22T22:31:48.099" v="211" actId="27636"/>
          <ac:spMkLst>
            <pc:docMk/>
            <pc:sldMk cId="1003743098" sldId="1633"/>
            <ac:spMk id="6" creationId="{00000000-0000-0000-0000-000000000000}"/>
          </ac:spMkLst>
        </pc:spChg>
      </pc:sldChg>
      <pc:sldChg chg="addSp delSp modSp new mod modClrScheme chgLayout">
        <pc:chgData name="Buckman, Mark" userId="143108ed-1948-4344-b71d-df851b3c54dd" providerId="ADAL" clId="{869D5744-B569-4535-AA6B-EEB1E513378D}" dt="2022-06-23T20:11:59.862" v="1018" actId="2161"/>
        <pc:sldMkLst>
          <pc:docMk/>
          <pc:sldMk cId="581133847" sldId="1634"/>
        </pc:sldMkLst>
        <pc:spChg chg="add del mod">
          <ac:chgData name="Buckman, Mark" userId="143108ed-1948-4344-b71d-df851b3c54dd" providerId="ADAL" clId="{869D5744-B569-4535-AA6B-EEB1E513378D}" dt="2022-06-23T18:57:09.987" v="705" actId="478"/>
          <ac:spMkLst>
            <pc:docMk/>
            <pc:sldMk cId="581133847" sldId="1634"/>
            <ac:spMk id="4" creationId="{23FA6B8A-AB7E-0E3C-8AE2-3B5D61679E0D}"/>
          </ac:spMkLst>
        </pc:spChg>
        <pc:spChg chg="add del mod">
          <ac:chgData name="Buckman, Mark" userId="143108ed-1948-4344-b71d-df851b3c54dd" providerId="ADAL" clId="{869D5744-B569-4535-AA6B-EEB1E513378D}" dt="2022-06-23T18:57:09.341" v="704" actId="478"/>
          <ac:spMkLst>
            <pc:docMk/>
            <pc:sldMk cId="581133847" sldId="1634"/>
            <ac:spMk id="5" creationId="{A45D785E-E689-88FE-9E81-7744B8C5822C}"/>
          </ac:spMkLst>
        </pc:spChg>
        <pc:spChg chg="add del mod">
          <ac:chgData name="Buckman, Mark" userId="143108ed-1948-4344-b71d-df851b3c54dd" providerId="ADAL" clId="{869D5744-B569-4535-AA6B-EEB1E513378D}" dt="2022-06-23T18:57:08.030" v="703" actId="478"/>
          <ac:spMkLst>
            <pc:docMk/>
            <pc:sldMk cId="581133847" sldId="1634"/>
            <ac:spMk id="6" creationId="{4CF1005E-FDB0-93D4-28AD-7DE2C24BF02F}"/>
          </ac:spMkLst>
        </pc:spChg>
        <pc:spChg chg="add del mod">
          <ac:chgData name="Buckman, Mark" userId="143108ed-1948-4344-b71d-df851b3c54dd" providerId="ADAL" clId="{869D5744-B569-4535-AA6B-EEB1E513378D}" dt="2022-06-23T18:57:08.030" v="703" actId="478"/>
          <ac:spMkLst>
            <pc:docMk/>
            <pc:sldMk cId="581133847" sldId="1634"/>
            <ac:spMk id="7" creationId="{4E5B4969-C5BA-D7EF-9F45-5CB38981C624}"/>
          </ac:spMkLst>
        </pc:spChg>
        <pc:spChg chg="add mod ord">
          <ac:chgData name="Buckman, Mark" userId="143108ed-1948-4344-b71d-df851b3c54dd" providerId="ADAL" clId="{869D5744-B569-4535-AA6B-EEB1E513378D}" dt="2022-06-23T19:03:44.690" v="978" actId="255"/>
          <ac:spMkLst>
            <pc:docMk/>
            <pc:sldMk cId="581133847" sldId="1634"/>
            <ac:spMk id="8" creationId="{6CFDC46B-0C88-5D6A-9D7A-C4A307279AE1}"/>
          </ac:spMkLst>
        </pc:spChg>
        <pc:graphicFrameChg chg="add del mod">
          <ac:chgData name="Buckman, Mark" userId="143108ed-1948-4344-b71d-df851b3c54dd" providerId="ADAL" clId="{869D5744-B569-4535-AA6B-EEB1E513378D}" dt="2022-06-23T18:43:04.295" v="223"/>
          <ac:graphicFrameMkLst>
            <pc:docMk/>
            <pc:sldMk cId="581133847" sldId="1634"/>
            <ac:graphicFrameMk id="2" creationId="{504D20CC-8F8A-8E3A-C28D-7AAC54A07EC6}"/>
          </ac:graphicFrameMkLst>
        </pc:graphicFrameChg>
        <pc:graphicFrameChg chg="add mod modGraphic">
          <ac:chgData name="Buckman, Mark" userId="143108ed-1948-4344-b71d-df851b3c54dd" providerId="ADAL" clId="{869D5744-B569-4535-AA6B-EEB1E513378D}" dt="2022-06-23T20:11:59.862" v="1018" actId="2161"/>
          <ac:graphicFrameMkLst>
            <pc:docMk/>
            <pc:sldMk cId="581133847" sldId="1634"/>
            <ac:graphicFrameMk id="3" creationId="{6E180146-2DC2-841D-BCE1-FAAFCB787294}"/>
          </ac:graphicFrameMkLst>
        </pc:graphicFrameChg>
        <pc:picChg chg="add del">
          <ac:chgData name="Buckman, Mark" userId="143108ed-1948-4344-b71d-df851b3c54dd" providerId="ADAL" clId="{869D5744-B569-4535-AA6B-EEB1E513378D}" dt="2022-06-23T19:04:58.658" v="989" actId="478"/>
          <ac:picMkLst>
            <pc:docMk/>
            <pc:sldMk cId="581133847" sldId="1634"/>
            <ac:picMk id="1026" creationId="{AAB00EEA-E94B-DFF5-BF52-34478BC015B3}"/>
          </ac:picMkLst>
        </pc:picChg>
      </pc:sldChg>
      <pc:sldChg chg="modSp add mod">
        <pc:chgData name="Buckman, Mark" userId="143108ed-1948-4344-b71d-df851b3c54dd" providerId="ADAL" clId="{869D5744-B569-4535-AA6B-EEB1E513378D}" dt="2022-06-24T18:30:10.477" v="1059" actId="113"/>
        <pc:sldMkLst>
          <pc:docMk/>
          <pc:sldMk cId="1179220544" sldId="1635"/>
        </pc:sldMkLst>
        <pc:spChg chg="mod">
          <ac:chgData name="Buckman, Mark" userId="143108ed-1948-4344-b71d-df851b3c54dd" providerId="ADAL" clId="{869D5744-B569-4535-AA6B-EEB1E513378D}" dt="2022-06-24T18:30:10.477" v="1059" actId="113"/>
          <ac:spMkLst>
            <pc:docMk/>
            <pc:sldMk cId="1179220544" sldId="1635"/>
            <ac:spMk id="3" creationId="{4B5B1888-157F-FCBB-1D7B-AED8B3E6D79F}"/>
          </ac:spMkLst>
        </pc:spChg>
      </pc:sldChg>
      <pc:sldChg chg="add">
        <pc:chgData name="Buckman, Mark" userId="143108ed-1948-4344-b71d-df851b3c54dd" providerId="ADAL" clId="{869D5744-B569-4535-AA6B-EEB1E513378D}" dt="2022-06-27T18:46:30.585" v="1066"/>
        <pc:sldMkLst>
          <pc:docMk/>
          <pc:sldMk cId="572587678" sldId="1636"/>
        </pc:sldMkLst>
      </pc:sldChg>
      <pc:sldChg chg="add">
        <pc:chgData name="Buckman, Mark" userId="143108ed-1948-4344-b71d-df851b3c54dd" providerId="ADAL" clId="{869D5744-B569-4535-AA6B-EEB1E513378D}" dt="2022-06-27T21:25:49.892" v="1067"/>
        <pc:sldMkLst>
          <pc:docMk/>
          <pc:sldMk cId="4152434093" sldId="1637"/>
        </pc:sldMkLst>
      </pc:sldChg>
      <pc:sldMasterChg chg="delSldLayout">
        <pc:chgData name="Buckman, Mark" userId="143108ed-1948-4344-b71d-df851b3c54dd" providerId="ADAL" clId="{869D5744-B569-4535-AA6B-EEB1E513378D}" dt="2022-06-22T22:26:24.324" v="164" actId="47"/>
        <pc:sldMasterMkLst>
          <pc:docMk/>
          <pc:sldMasterMk cId="3300153613" sldId="2147483660"/>
        </pc:sldMasterMkLst>
        <pc:sldLayoutChg chg="del">
          <pc:chgData name="Buckman, Mark" userId="143108ed-1948-4344-b71d-df851b3c54dd" providerId="ADAL" clId="{869D5744-B569-4535-AA6B-EEB1E513378D}" dt="2022-06-22T22:26:24.324" v="164" actId="47"/>
          <pc:sldLayoutMkLst>
            <pc:docMk/>
            <pc:sldMasterMk cId="3300153613" sldId="2147483660"/>
            <pc:sldLayoutMk cId="3917356660" sldId="2147483693"/>
          </pc:sldLayoutMkLst>
        </pc:sldLayoutChg>
      </pc:sldMasterChg>
    </pc:docChg>
  </pc:docChgLst>
  <pc:docChgLst>
    <pc:chgData name="Sarasin, Elise" userId="051ede2b-3008-44c0-bb19-c9bb04b8c5c9" providerId="ADAL" clId="{7BC2E86F-C158-490E-B0FF-0AEEC3970610}"/>
    <pc:docChg chg="undo custSel addSld delSld modSld modSection">
      <pc:chgData name="Sarasin, Elise" userId="051ede2b-3008-44c0-bb19-c9bb04b8c5c9" providerId="ADAL" clId="{7BC2E86F-C158-490E-B0FF-0AEEC3970610}" dt="2023-08-24T17:49:59.994" v="847"/>
      <pc:docMkLst>
        <pc:docMk/>
      </pc:docMkLst>
      <pc:sldChg chg="delSp mod modAnim">
        <pc:chgData name="Sarasin, Elise" userId="051ede2b-3008-44c0-bb19-c9bb04b8c5c9" providerId="ADAL" clId="{7BC2E86F-C158-490E-B0FF-0AEEC3970610}" dt="2023-08-24T17:02:21.170" v="172"/>
        <pc:sldMkLst>
          <pc:docMk/>
          <pc:sldMk cId="4196494524" sldId="337"/>
        </pc:sldMkLst>
        <pc:spChg chg="del">
          <ac:chgData name="Sarasin, Elise" userId="051ede2b-3008-44c0-bb19-c9bb04b8c5c9" providerId="ADAL" clId="{7BC2E86F-C158-490E-B0FF-0AEEC3970610}" dt="2023-08-24T17:02:15.999" v="171" actId="478"/>
          <ac:spMkLst>
            <pc:docMk/>
            <pc:sldMk cId="4196494524" sldId="337"/>
            <ac:spMk id="2" creationId="{16D752F4-8BDD-B592-E69F-FD1538D95843}"/>
          </ac:spMkLst>
        </pc:spChg>
      </pc:sldChg>
      <pc:sldChg chg="del">
        <pc:chgData name="Sarasin, Elise" userId="051ede2b-3008-44c0-bb19-c9bb04b8c5c9" providerId="ADAL" clId="{7BC2E86F-C158-490E-B0FF-0AEEC3970610}" dt="2023-08-24T14:26:27.508" v="5" actId="47"/>
        <pc:sldMkLst>
          <pc:docMk/>
          <pc:sldMk cId="301368859" sldId="653"/>
        </pc:sldMkLst>
      </pc:sldChg>
      <pc:sldChg chg="addSp delSp modSp mod modTransition">
        <pc:chgData name="Sarasin, Elise" userId="051ede2b-3008-44c0-bb19-c9bb04b8c5c9" providerId="ADAL" clId="{7BC2E86F-C158-490E-B0FF-0AEEC3970610}" dt="2023-08-24T17:08:11.842" v="225" actId="14100"/>
        <pc:sldMkLst>
          <pc:docMk/>
          <pc:sldMk cId="2493429146" sldId="654"/>
        </pc:sldMkLst>
        <pc:spChg chg="del">
          <ac:chgData name="Sarasin, Elise" userId="051ede2b-3008-44c0-bb19-c9bb04b8c5c9" providerId="ADAL" clId="{7BC2E86F-C158-490E-B0FF-0AEEC3970610}" dt="2023-08-24T17:04:44.923" v="192" actId="478"/>
          <ac:spMkLst>
            <pc:docMk/>
            <pc:sldMk cId="2493429146" sldId="654"/>
            <ac:spMk id="3" creationId="{BA5ABBA9-CEC1-EFC2-1CCF-AA70BFB34B62}"/>
          </ac:spMkLst>
        </pc:spChg>
        <pc:picChg chg="del">
          <ac:chgData name="Sarasin, Elise" userId="051ede2b-3008-44c0-bb19-c9bb04b8c5c9" providerId="ADAL" clId="{7BC2E86F-C158-490E-B0FF-0AEEC3970610}" dt="2023-08-24T17:04:45.823" v="193" actId="478"/>
          <ac:picMkLst>
            <pc:docMk/>
            <pc:sldMk cId="2493429146" sldId="654"/>
            <ac:picMk id="6" creationId="{8874FAD2-23EA-69FD-1E67-E57FA3383F7E}"/>
          </ac:picMkLst>
        </pc:picChg>
        <pc:picChg chg="add mod">
          <ac:chgData name="Sarasin, Elise" userId="051ede2b-3008-44c0-bb19-c9bb04b8c5c9" providerId="ADAL" clId="{7BC2E86F-C158-490E-B0FF-0AEEC3970610}" dt="2023-08-24T17:05:45.755" v="200" actId="1076"/>
          <ac:picMkLst>
            <pc:docMk/>
            <pc:sldMk cId="2493429146" sldId="654"/>
            <ac:picMk id="7" creationId="{D03BCC64-DAD5-A3FA-B6D9-3E0F507C44F1}"/>
          </ac:picMkLst>
        </pc:picChg>
        <pc:picChg chg="mod">
          <ac:chgData name="Sarasin, Elise" userId="051ede2b-3008-44c0-bb19-c9bb04b8c5c9" providerId="ADAL" clId="{7BC2E86F-C158-490E-B0FF-0AEEC3970610}" dt="2023-08-24T17:08:11.842" v="225" actId="14100"/>
          <ac:picMkLst>
            <pc:docMk/>
            <pc:sldMk cId="2493429146" sldId="654"/>
            <ac:picMk id="8" creationId="{82CAEFA9-3C74-1EE2-2822-66A10EEFD874}"/>
          </ac:picMkLst>
        </pc:picChg>
      </pc:sldChg>
      <pc:sldChg chg="del">
        <pc:chgData name="Sarasin, Elise" userId="051ede2b-3008-44c0-bb19-c9bb04b8c5c9" providerId="ADAL" clId="{7BC2E86F-C158-490E-B0FF-0AEEC3970610}" dt="2023-08-24T14:26:30.720" v="6" actId="47"/>
        <pc:sldMkLst>
          <pc:docMk/>
          <pc:sldMk cId="3426485061" sldId="687"/>
        </pc:sldMkLst>
      </pc:sldChg>
      <pc:sldChg chg="del">
        <pc:chgData name="Sarasin, Elise" userId="051ede2b-3008-44c0-bb19-c9bb04b8c5c9" providerId="ADAL" clId="{7BC2E86F-C158-490E-B0FF-0AEEC3970610}" dt="2023-08-24T14:27:49.051" v="70" actId="47"/>
        <pc:sldMkLst>
          <pc:docMk/>
          <pc:sldMk cId="3087220905" sldId="728"/>
        </pc:sldMkLst>
      </pc:sldChg>
      <pc:sldChg chg="del">
        <pc:chgData name="Sarasin, Elise" userId="051ede2b-3008-44c0-bb19-c9bb04b8c5c9" providerId="ADAL" clId="{7BC2E86F-C158-490E-B0FF-0AEEC3970610}" dt="2023-08-24T14:28:03.924" v="75" actId="47"/>
        <pc:sldMkLst>
          <pc:docMk/>
          <pc:sldMk cId="1721623844" sldId="739"/>
        </pc:sldMkLst>
      </pc:sldChg>
      <pc:sldChg chg="del">
        <pc:chgData name="Sarasin, Elise" userId="051ede2b-3008-44c0-bb19-c9bb04b8c5c9" providerId="ADAL" clId="{7BC2E86F-C158-490E-B0FF-0AEEC3970610}" dt="2023-08-24T14:28:00.880" v="74" actId="47"/>
        <pc:sldMkLst>
          <pc:docMk/>
          <pc:sldMk cId="1702662071" sldId="761"/>
        </pc:sldMkLst>
      </pc:sldChg>
      <pc:sldChg chg="del">
        <pc:chgData name="Sarasin, Elise" userId="051ede2b-3008-44c0-bb19-c9bb04b8c5c9" providerId="ADAL" clId="{7BC2E86F-C158-490E-B0FF-0AEEC3970610}" dt="2023-08-24T14:26:11.328" v="2" actId="47"/>
        <pc:sldMkLst>
          <pc:docMk/>
          <pc:sldMk cId="1690360617" sldId="823"/>
        </pc:sldMkLst>
      </pc:sldChg>
      <pc:sldChg chg="delSp modSp del mod">
        <pc:chgData name="Sarasin, Elise" userId="051ede2b-3008-44c0-bb19-c9bb04b8c5c9" providerId="ADAL" clId="{7BC2E86F-C158-490E-B0FF-0AEEC3970610}" dt="2023-08-24T14:27:42.653" v="69" actId="47"/>
        <pc:sldMkLst>
          <pc:docMk/>
          <pc:sldMk cId="3281968263" sldId="834"/>
        </pc:sldMkLst>
        <pc:spChg chg="del mod">
          <ac:chgData name="Sarasin, Elise" userId="051ede2b-3008-44c0-bb19-c9bb04b8c5c9" providerId="ADAL" clId="{7BC2E86F-C158-490E-B0FF-0AEEC3970610}" dt="2023-08-24T14:27:20.675" v="10" actId="21"/>
          <ac:spMkLst>
            <pc:docMk/>
            <pc:sldMk cId="3281968263" sldId="834"/>
            <ac:spMk id="3" creationId="{9F626694-EB53-1FBF-D090-AE23C3D01509}"/>
          </ac:spMkLst>
        </pc:spChg>
      </pc:sldChg>
      <pc:sldChg chg="del">
        <pc:chgData name="Sarasin, Elise" userId="051ede2b-3008-44c0-bb19-c9bb04b8c5c9" providerId="ADAL" clId="{7BC2E86F-C158-490E-B0FF-0AEEC3970610}" dt="2023-08-24T14:28:09.536" v="78" actId="47"/>
        <pc:sldMkLst>
          <pc:docMk/>
          <pc:sldMk cId="688762987" sldId="841"/>
        </pc:sldMkLst>
      </pc:sldChg>
      <pc:sldChg chg="del">
        <pc:chgData name="Sarasin, Elise" userId="051ede2b-3008-44c0-bb19-c9bb04b8c5c9" providerId="ADAL" clId="{7BC2E86F-C158-490E-B0FF-0AEEC3970610}" dt="2023-08-24T14:29:19.104" v="82" actId="2696"/>
        <pc:sldMkLst>
          <pc:docMk/>
          <pc:sldMk cId="1659631156" sldId="896"/>
        </pc:sldMkLst>
      </pc:sldChg>
      <pc:sldChg chg="del">
        <pc:chgData name="Sarasin, Elise" userId="051ede2b-3008-44c0-bb19-c9bb04b8c5c9" providerId="ADAL" clId="{7BC2E86F-C158-490E-B0FF-0AEEC3970610}" dt="2023-08-24T14:28:07.726" v="77" actId="47"/>
        <pc:sldMkLst>
          <pc:docMk/>
          <pc:sldMk cId="3376268931" sldId="1409"/>
        </pc:sldMkLst>
      </pc:sldChg>
      <pc:sldChg chg="addSp delSp modSp modTransition">
        <pc:chgData name="Sarasin, Elise" userId="051ede2b-3008-44c0-bb19-c9bb04b8c5c9" providerId="ADAL" clId="{7BC2E86F-C158-490E-B0FF-0AEEC3970610}" dt="2023-08-24T17:48:32.730" v="843"/>
        <pc:sldMkLst>
          <pc:docMk/>
          <pc:sldMk cId="318077013" sldId="1484"/>
        </pc:sldMkLst>
        <pc:picChg chg="add mod">
          <ac:chgData name="Sarasin, Elise" userId="051ede2b-3008-44c0-bb19-c9bb04b8c5c9" providerId="ADAL" clId="{7BC2E86F-C158-490E-B0FF-0AEEC3970610}" dt="2023-08-24T17:09:56.157" v="245"/>
          <ac:picMkLst>
            <pc:docMk/>
            <pc:sldMk cId="318077013" sldId="1484"/>
            <ac:picMk id="2" creationId="{D223ACA9-C11D-54BE-9463-81F11777EF6E}"/>
          </ac:picMkLst>
        </pc:picChg>
        <pc:picChg chg="del">
          <ac:chgData name="Sarasin, Elise" userId="051ede2b-3008-44c0-bb19-c9bb04b8c5c9" providerId="ADAL" clId="{7BC2E86F-C158-490E-B0FF-0AEEC3970610}" dt="2023-08-24T17:09:55.895" v="244" actId="478"/>
          <ac:picMkLst>
            <pc:docMk/>
            <pc:sldMk cId="318077013" sldId="1484"/>
            <ac:picMk id="5" creationId="{3890E7DD-3F88-D99F-860A-13F7958D5A66}"/>
          </ac:picMkLst>
        </pc:picChg>
      </pc:sldChg>
      <pc:sldChg chg="addSp delSp modSp mod delAnim modAnim">
        <pc:chgData name="Sarasin, Elise" userId="051ede2b-3008-44c0-bb19-c9bb04b8c5c9" providerId="ADAL" clId="{7BC2E86F-C158-490E-B0FF-0AEEC3970610}" dt="2023-08-24T17:43:25.180" v="831" actId="1035"/>
        <pc:sldMkLst>
          <pc:docMk/>
          <pc:sldMk cId="2601743110" sldId="1487"/>
        </pc:sldMkLst>
        <pc:spChg chg="add mod">
          <ac:chgData name="Sarasin, Elise" userId="051ede2b-3008-44c0-bb19-c9bb04b8c5c9" providerId="ADAL" clId="{7BC2E86F-C158-490E-B0FF-0AEEC3970610}" dt="2023-08-24T17:43:25.180" v="831" actId="1035"/>
          <ac:spMkLst>
            <pc:docMk/>
            <pc:sldMk cId="2601743110" sldId="1487"/>
            <ac:spMk id="3" creationId="{982F5023-5307-9C61-1EB6-85F6BFCD3195}"/>
          </ac:spMkLst>
        </pc:spChg>
        <pc:spChg chg="del mod">
          <ac:chgData name="Sarasin, Elise" userId="051ede2b-3008-44c0-bb19-c9bb04b8c5c9" providerId="ADAL" clId="{7BC2E86F-C158-490E-B0FF-0AEEC3970610}" dt="2023-08-24T17:42:52.700" v="814" actId="478"/>
          <ac:spMkLst>
            <pc:docMk/>
            <pc:sldMk cId="2601743110" sldId="1487"/>
            <ac:spMk id="5" creationId="{F69C5F12-7FFD-3978-9DF1-56EDC6C90F8D}"/>
          </ac:spMkLst>
        </pc:spChg>
        <pc:graphicFrameChg chg="modGraphic">
          <ac:chgData name="Sarasin, Elise" userId="051ede2b-3008-44c0-bb19-c9bb04b8c5c9" providerId="ADAL" clId="{7BC2E86F-C158-490E-B0FF-0AEEC3970610}" dt="2023-08-24T17:43:15.640" v="819" actId="14734"/>
          <ac:graphicFrameMkLst>
            <pc:docMk/>
            <pc:sldMk cId="2601743110" sldId="1487"/>
            <ac:graphicFrameMk id="9" creationId="{6ECB8923-1497-F0C5-865D-3BCB7DF9940F}"/>
          </ac:graphicFrameMkLst>
        </pc:graphicFrameChg>
      </pc:sldChg>
      <pc:sldChg chg="del">
        <pc:chgData name="Sarasin, Elise" userId="051ede2b-3008-44c0-bb19-c9bb04b8c5c9" providerId="ADAL" clId="{7BC2E86F-C158-490E-B0FF-0AEEC3970610}" dt="2023-08-24T17:08:36.251" v="230" actId="47"/>
        <pc:sldMkLst>
          <pc:docMk/>
          <pc:sldMk cId="1330130808" sldId="1501"/>
        </pc:sldMkLst>
      </pc:sldChg>
      <pc:sldChg chg="addSp delSp modSp">
        <pc:chgData name="Sarasin, Elise" userId="051ede2b-3008-44c0-bb19-c9bb04b8c5c9" providerId="ADAL" clId="{7BC2E86F-C158-490E-B0FF-0AEEC3970610}" dt="2023-08-24T17:08:55.272" v="232"/>
        <pc:sldMkLst>
          <pc:docMk/>
          <pc:sldMk cId="2563906494" sldId="1504"/>
        </pc:sldMkLst>
        <pc:picChg chg="add mod">
          <ac:chgData name="Sarasin, Elise" userId="051ede2b-3008-44c0-bb19-c9bb04b8c5c9" providerId="ADAL" clId="{7BC2E86F-C158-490E-B0FF-0AEEC3970610}" dt="2023-08-24T17:08:55.272" v="232"/>
          <ac:picMkLst>
            <pc:docMk/>
            <pc:sldMk cId="2563906494" sldId="1504"/>
            <ac:picMk id="4" creationId="{C0E8BA83-8D9C-080F-A489-16F9B9EB0C64}"/>
          </ac:picMkLst>
        </pc:picChg>
        <pc:picChg chg="del">
          <ac:chgData name="Sarasin, Elise" userId="051ede2b-3008-44c0-bb19-c9bb04b8c5c9" providerId="ADAL" clId="{7BC2E86F-C158-490E-B0FF-0AEEC3970610}" dt="2023-08-24T17:08:54.864" v="231" actId="478"/>
          <ac:picMkLst>
            <pc:docMk/>
            <pc:sldMk cId="2563906494" sldId="1504"/>
            <ac:picMk id="8" creationId="{12D1860E-06F1-AD20-58DB-E2E8FD2C6702}"/>
          </ac:picMkLst>
        </pc:picChg>
      </pc:sldChg>
      <pc:sldChg chg="addSp delSp modSp">
        <pc:chgData name="Sarasin, Elise" userId="051ede2b-3008-44c0-bb19-c9bb04b8c5c9" providerId="ADAL" clId="{7BC2E86F-C158-490E-B0FF-0AEEC3970610}" dt="2023-08-24T17:08:59.553" v="234"/>
        <pc:sldMkLst>
          <pc:docMk/>
          <pc:sldMk cId="2521794879" sldId="1505"/>
        </pc:sldMkLst>
        <pc:picChg chg="add mod">
          <ac:chgData name="Sarasin, Elise" userId="051ede2b-3008-44c0-bb19-c9bb04b8c5c9" providerId="ADAL" clId="{7BC2E86F-C158-490E-B0FF-0AEEC3970610}" dt="2023-08-24T17:08:59.553" v="234"/>
          <ac:picMkLst>
            <pc:docMk/>
            <pc:sldMk cId="2521794879" sldId="1505"/>
            <ac:picMk id="2" creationId="{2CA64628-941D-ECF7-0B6B-F30401B6AA8C}"/>
          </ac:picMkLst>
        </pc:picChg>
        <pc:picChg chg="del">
          <ac:chgData name="Sarasin, Elise" userId="051ede2b-3008-44c0-bb19-c9bb04b8c5c9" providerId="ADAL" clId="{7BC2E86F-C158-490E-B0FF-0AEEC3970610}" dt="2023-08-24T17:08:59.218" v="233" actId="478"/>
          <ac:picMkLst>
            <pc:docMk/>
            <pc:sldMk cId="2521794879" sldId="1505"/>
            <ac:picMk id="6" creationId="{28960274-9653-F72C-3402-3F00C583AFDB}"/>
          </ac:picMkLst>
        </pc:picChg>
      </pc:sldChg>
      <pc:sldChg chg="addSp delSp modSp">
        <pc:chgData name="Sarasin, Elise" userId="051ede2b-3008-44c0-bb19-c9bb04b8c5c9" providerId="ADAL" clId="{7BC2E86F-C158-490E-B0FF-0AEEC3970610}" dt="2023-08-24T17:09:41.278" v="239" actId="167"/>
        <pc:sldMkLst>
          <pc:docMk/>
          <pc:sldMk cId="82226888" sldId="1507"/>
        </pc:sldMkLst>
        <pc:picChg chg="add mod">
          <ac:chgData name="Sarasin, Elise" userId="051ede2b-3008-44c0-bb19-c9bb04b8c5c9" providerId="ADAL" clId="{7BC2E86F-C158-490E-B0FF-0AEEC3970610}" dt="2023-08-24T17:09:41.278" v="239" actId="167"/>
          <ac:picMkLst>
            <pc:docMk/>
            <pc:sldMk cId="82226888" sldId="1507"/>
            <ac:picMk id="6" creationId="{196E3CBF-4906-DB38-66C7-6E4F16B7EEDC}"/>
          </ac:picMkLst>
        </pc:picChg>
        <pc:picChg chg="del">
          <ac:chgData name="Sarasin, Elise" userId="051ede2b-3008-44c0-bb19-c9bb04b8c5c9" providerId="ADAL" clId="{7BC2E86F-C158-490E-B0FF-0AEEC3970610}" dt="2023-08-24T17:09:38.958" v="237" actId="478"/>
          <ac:picMkLst>
            <pc:docMk/>
            <pc:sldMk cId="82226888" sldId="1507"/>
            <ac:picMk id="7" creationId="{37D6F4CB-A808-BFE3-B427-427D386D294C}"/>
          </ac:picMkLst>
        </pc:picChg>
      </pc:sldChg>
      <pc:sldChg chg="addSp delSp modSp">
        <pc:chgData name="Sarasin, Elise" userId="051ede2b-3008-44c0-bb19-c9bb04b8c5c9" providerId="ADAL" clId="{7BC2E86F-C158-490E-B0FF-0AEEC3970610}" dt="2023-08-24T17:09:04.562" v="236"/>
        <pc:sldMkLst>
          <pc:docMk/>
          <pc:sldMk cId="1266972862" sldId="1508"/>
        </pc:sldMkLst>
        <pc:picChg chg="add mod">
          <ac:chgData name="Sarasin, Elise" userId="051ede2b-3008-44c0-bb19-c9bb04b8c5c9" providerId="ADAL" clId="{7BC2E86F-C158-490E-B0FF-0AEEC3970610}" dt="2023-08-24T17:09:04.562" v="236"/>
          <ac:picMkLst>
            <pc:docMk/>
            <pc:sldMk cId="1266972862" sldId="1508"/>
            <ac:picMk id="4" creationId="{999F4165-1A19-BBBB-EE0A-A89E82548CC6}"/>
          </ac:picMkLst>
        </pc:picChg>
        <pc:picChg chg="del">
          <ac:chgData name="Sarasin, Elise" userId="051ede2b-3008-44c0-bb19-c9bb04b8c5c9" providerId="ADAL" clId="{7BC2E86F-C158-490E-B0FF-0AEEC3970610}" dt="2023-08-24T17:09:04.045" v="235" actId="478"/>
          <ac:picMkLst>
            <pc:docMk/>
            <pc:sldMk cId="1266972862" sldId="1508"/>
            <ac:picMk id="7" creationId="{7DD77694-B56E-6939-6C50-3AC61C523929}"/>
          </ac:picMkLst>
        </pc:picChg>
      </pc:sldChg>
      <pc:sldChg chg="addSp delSp modSp">
        <pc:chgData name="Sarasin, Elise" userId="051ede2b-3008-44c0-bb19-c9bb04b8c5c9" providerId="ADAL" clId="{7BC2E86F-C158-490E-B0FF-0AEEC3970610}" dt="2023-08-24T17:09:45.523" v="241"/>
        <pc:sldMkLst>
          <pc:docMk/>
          <pc:sldMk cId="1538077358" sldId="1509"/>
        </pc:sldMkLst>
        <pc:picChg chg="add mod">
          <ac:chgData name="Sarasin, Elise" userId="051ede2b-3008-44c0-bb19-c9bb04b8c5c9" providerId="ADAL" clId="{7BC2E86F-C158-490E-B0FF-0AEEC3970610}" dt="2023-08-24T17:09:45.523" v="241"/>
          <ac:picMkLst>
            <pc:docMk/>
            <pc:sldMk cId="1538077358" sldId="1509"/>
            <ac:picMk id="4" creationId="{CE54DCD6-BDC1-456F-D52F-343891B19F1D}"/>
          </ac:picMkLst>
        </pc:picChg>
        <pc:picChg chg="del">
          <ac:chgData name="Sarasin, Elise" userId="051ede2b-3008-44c0-bb19-c9bb04b8c5c9" providerId="ADAL" clId="{7BC2E86F-C158-490E-B0FF-0AEEC3970610}" dt="2023-08-24T17:09:45.234" v="240" actId="478"/>
          <ac:picMkLst>
            <pc:docMk/>
            <pc:sldMk cId="1538077358" sldId="1509"/>
            <ac:picMk id="7" creationId="{50DFF13D-8907-00E2-C0A4-94DB908824B5}"/>
          </ac:picMkLst>
        </pc:picChg>
      </pc:sldChg>
      <pc:sldChg chg="addSp delSp modSp">
        <pc:chgData name="Sarasin, Elise" userId="051ede2b-3008-44c0-bb19-c9bb04b8c5c9" providerId="ADAL" clId="{7BC2E86F-C158-490E-B0FF-0AEEC3970610}" dt="2023-08-24T17:09:53.727" v="243"/>
        <pc:sldMkLst>
          <pc:docMk/>
          <pc:sldMk cId="2951004422" sldId="1510"/>
        </pc:sldMkLst>
        <pc:picChg chg="add mod">
          <ac:chgData name="Sarasin, Elise" userId="051ede2b-3008-44c0-bb19-c9bb04b8c5c9" providerId="ADAL" clId="{7BC2E86F-C158-490E-B0FF-0AEEC3970610}" dt="2023-08-24T17:09:53.727" v="243"/>
          <ac:picMkLst>
            <pc:docMk/>
            <pc:sldMk cId="2951004422" sldId="1510"/>
            <ac:picMk id="3" creationId="{C55697B8-0F92-696A-0FD1-E05B0798AF11}"/>
          </ac:picMkLst>
        </pc:picChg>
        <pc:picChg chg="del">
          <ac:chgData name="Sarasin, Elise" userId="051ede2b-3008-44c0-bb19-c9bb04b8c5c9" providerId="ADAL" clId="{7BC2E86F-C158-490E-B0FF-0AEEC3970610}" dt="2023-08-24T17:09:48.543" v="242" actId="478"/>
          <ac:picMkLst>
            <pc:docMk/>
            <pc:sldMk cId="2951004422" sldId="1510"/>
            <ac:picMk id="4" creationId="{33FD5148-3E38-B7AE-64D9-7FEB877DFACF}"/>
          </ac:picMkLst>
        </pc:picChg>
      </pc:sldChg>
      <pc:sldChg chg="modNotesTx">
        <pc:chgData name="Sarasin, Elise" userId="051ede2b-3008-44c0-bb19-c9bb04b8c5c9" providerId="ADAL" clId="{7BC2E86F-C158-490E-B0FF-0AEEC3970610}" dt="2023-08-24T17:02:02.149" v="170" actId="6549"/>
        <pc:sldMkLst>
          <pc:docMk/>
          <pc:sldMk cId="3845944044" sldId="1524"/>
        </pc:sldMkLst>
      </pc:sldChg>
      <pc:sldChg chg="addSp modSp mod modAnim modShow">
        <pc:chgData name="Sarasin, Elise" userId="051ede2b-3008-44c0-bb19-c9bb04b8c5c9" providerId="ADAL" clId="{7BC2E86F-C158-490E-B0FF-0AEEC3970610}" dt="2023-08-24T17:42:35.507" v="812" actId="1076"/>
        <pc:sldMkLst>
          <pc:docMk/>
          <pc:sldMk cId="2203340649" sldId="1551"/>
        </pc:sldMkLst>
        <pc:spChg chg="add mod">
          <ac:chgData name="Sarasin, Elise" userId="051ede2b-3008-44c0-bb19-c9bb04b8c5c9" providerId="ADAL" clId="{7BC2E86F-C158-490E-B0FF-0AEEC3970610}" dt="2023-08-24T17:42:35.507" v="812" actId="1076"/>
          <ac:spMkLst>
            <pc:docMk/>
            <pc:sldMk cId="2203340649" sldId="1551"/>
            <ac:spMk id="3" creationId="{9D2C40B5-DB26-8706-D516-07D38BAB979C}"/>
          </ac:spMkLst>
        </pc:spChg>
      </pc:sldChg>
      <pc:sldChg chg="addSp modSp mod modAnim">
        <pc:chgData name="Sarasin, Elise" userId="051ede2b-3008-44c0-bb19-c9bb04b8c5c9" providerId="ADAL" clId="{7BC2E86F-C158-490E-B0FF-0AEEC3970610}" dt="2023-08-24T17:43:36.475" v="834" actId="1036"/>
        <pc:sldMkLst>
          <pc:docMk/>
          <pc:sldMk cId="3761137955" sldId="1552"/>
        </pc:sldMkLst>
        <pc:spChg chg="add mod">
          <ac:chgData name="Sarasin, Elise" userId="051ede2b-3008-44c0-bb19-c9bb04b8c5c9" providerId="ADAL" clId="{7BC2E86F-C158-490E-B0FF-0AEEC3970610}" dt="2023-08-24T17:43:36.475" v="834" actId="1036"/>
          <ac:spMkLst>
            <pc:docMk/>
            <pc:sldMk cId="3761137955" sldId="1552"/>
            <ac:spMk id="3" creationId="{906851DD-23E3-7E2C-6D2E-C485DA21CE8B}"/>
          </ac:spMkLst>
        </pc:spChg>
        <pc:graphicFrameChg chg="modGraphic">
          <ac:chgData name="Sarasin, Elise" userId="051ede2b-3008-44c0-bb19-c9bb04b8c5c9" providerId="ADAL" clId="{7BC2E86F-C158-490E-B0FF-0AEEC3970610}" dt="2023-08-24T17:43:04.727" v="817" actId="14734"/>
          <ac:graphicFrameMkLst>
            <pc:docMk/>
            <pc:sldMk cId="3761137955" sldId="1552"/>
            <ac:graphicFrameMk id="4" creationId="{5F795AEE-8FDD-2BCB-4E18-72D616E7A644}"/>
          </ac:graphicFrameMkLst>
        </pc:graphicFrameChg>
      </pc:sldChg>
      <pc:sldChg chg="delSp mod delAnim">
        <pc:chgData name="Sarasin, Elise" userId="051ede2b-3008-44c0-bb19-c9bb04b8c5c9" providerId="ADAL" clId="{7BC2E86F-C158-490E-B0FF-0AEEC3970610}" dt="2023-08-24T17:12:45.374" v="266" actId="478"/>
        <pc:sldMkLst>
          <pc:docMk/>
          <pc:sldMk cId="2160294811" sldId="1598"/>
        </pc:sldMkLst>
        <pc:picChg chg="del">
          <ac:chgData name="Sarasin, Elise" userId="051ede2b-3008-44c0-bb19-c9bb04b8c5c9" providerId="ADAL" clId="{7BC2E86F-C158-490E-B0FF-0AEEC3970610}" dt="2023-08-24T17:12:45.374" v="266" actId="478"/>
          <ac:picMkLst>
            <pc:docMk/>
            <pc:sldMk cId="2160294811" sldId="1598"/>
            <ac:picMk id="5" creationId="{2234A04E-C4D3-1E8F-9682-997C13068131}"/>
          </ac:picMkLst>
        </pc:picChg>
      </pc:sldChg>
      <pc:sldChg chg="del">
        <pc:chgData name="Sarasin, Elise" userId="051ede2b-3008-44c0-bb19-c9bb04b8c5c9" providerId="ADAL" clId="{7BC2E86F-C158-490E-B0FF-0AEEC3970610}" dt="2023-08-24T14:26:53.254" v="7" actId="47"/>
        <pc:sldMkLst>
          <pc:docMk/>
          <pc:sldMk cId="2650435496" sldId="1605"/>
        </pc:sldMkLst>
      </pc:sldChg>
      <pc:sldChg chg="delSp mod">
        <pc:chgData name="Sarasin, Elise" userId="051ede2b-3008-44c0-bb19-c9bb04b8c5c9" providerId="ADAL" clId="{7BC2E86F-C158-490E-B0FF-0AEEC3970610}" dt="2023-08-24T17:01:27.921" v="168" actId="478"/>
        <pc:sldMkLst>
          <pc:docMk/>
          <pc:sldMk cId="2122212806" sldId="1606"/>
        </pc:sldMkLst>
        <pc:spChg chg="del">
          <ac:chgData name="Sarasin, Elise" userId="051ede2b-3008-44c0-bb19-c9bb04b8c5c9" providerId="ADAL" clId="{7BC2E86F-C158-490E-B0FF-0AEEC3970610}" dt="2023-08-24T17:01:27.921" v="168" actId="478"/>
          <ac:spMkLst>
            <pc:docMk/>
            <pc:sldMk cId="2122212806" sldId="1606"/>
            <ac:spMk id="13" creationId="{E5AB9593-B138-81C0-5CE2-CB1D937C700F}"/>
          </ac:spMkLst>
        </pc:spChg>
      </pc:sldChg>
      <pc:sldChg chg="modNotesTx">
        <pc:chgData name="Sarasin, Elise" userId="051ede2b-3008-44c0-bb19-c9bb04b8c5c9" providerId="ADAL" clId="{7BC2E86F-C158-490E-B0FF-0AEEC3970610}" dt="2023-08-24T17:01:45.187" v="169" actId="6549"/>
        <pc:sldMkLst>
          <pc:docMk/>
          <pc:sldMk cId="2555008547" sldId="1610"/>
        </pc:sldMkLst>
      </pc:sldChg>
      <pc:sldChg chg="addSp delSp modSp mod modNotesTx">
        <pc:chgData name="Sarasin, Elise" userId="051ede2b-3008-44c0-bb19-c9bb04b8c5c9" providerId="ADAL" clId="{7BC2E86F-C158-490E-B0FF-0AEEC3970610}" dt="2023-08-24T17:30:11.875" v="587" actId="1076"/>
        <pc:sldMkLst>
          <pc:docMk/>
          <pc:sldMk cId="807694088" sldId="1631"/>
        </pc:sldMkLst>
        <pc:spChg chg="del">
          <ac:chgData name="Sarasin, Elise" userId="051ede2b-3008-44c0-bb19-c9bb04b8c5c9" providerId="ADAL" clId="{7BC2E86F-C158-490E-B0FF-0AEEC3970610}" dt="2023-08-24T17:25:40.294" v="509" actId="478"/>
          <ac:spMkLst>
            <pc:docMk/>
            <pc:sldMk cId="807694088" sldId="1631"/>
            <ac:spMk id="3" creationId="{D6AB17A3-570B-FA7E-BABF-66B843AAC62B}"/>
          </ac:spMkLst>
        </pc:spChg>
        <pc:spChg chg="ord">
          <ac:chgData name="Sarasin, Elise" userId="051ede2b-3008-44c0-bb19-c9bb04b8c5c9" providerId="ADAL" clId="{7BC2E86F-C158-490E-B0FF-0AEEC3970610}" dt="2023-08-24T17:28:49.923" v="584" actId="166"/>
          <ac:spMkLst>
            <pc:docMk/>
            <pc:sldMk cId="807694088" sldId="1631"/>
            <ac:spMk id="8" creationId="{F3ED5B9D-A892-3DDC-AB61-0BF0C3C084EC}"/>
          </ac:spMkLst>
        </pc:spChg>
        <pc:spChg chg="add mod ord">
          <ac:chgData name="Sarasin, Elise" userId="051ede2b-3008-44c0-bb19-c9bb04b8c5c9" providerId="ADAL" clId="{7BC2E86F-C158-490E-B0FF-0AEEC3970610}" dt="2023-08-24T17:30:11.875" v="587" actId="1076"/>
          <ac:spMkLst>
            <pc:docMk/>
            <pc:sldMk cId="807694088" sldId="1631"/>
            <ac:spMk id="10" creationId="{B0B007C0-6D9E-770A-4D1E-C9763A3FD3DB}"/>
          </ac:spMkLst>
        </pc:spChg>
        <pc:picChg chg="add mod ord">
          <ac:chgData name="Sarasin, Elise" userId="051ede2b-3008-44c0-bb19-c9bb04b8c5c9" providerId="ADAL" clId="{7BC2E86F-C158-490E-B0FF-0AEEC3970610}" dt="2023-08-24T17:28:34.821" v="582" actId="1076"/>
          <ac:picMkLst>
            <pc:docMk/>
            <pc:sldMk cId="807694088" sldId="1631"/>
            <ac:picMk id="5" creationId="{0BB66C2C-748A-C20D-AF6A-CDD65326F80D}"/>
          </ac:picMkLst>
        </pc:picChg>
        <pc:picChg chg="mod">
          <ac:chgData name="Sarasin, Elise" userId="051ede2b-3008-44c0-bb19-c9bb04b8c5c9" providerId="ADAL" clId="{7BC2E86F-C158-490E-B0FF-0AEEC3970610}" dt="2023-08-24T17:27:53.244" v="562" actId="1076"/>
          <ac:picMkLst>
            <pc:docMk/>
            <pc:sldMk cId="807694088" sldId="1631"/>
            <ac:picMk id="15" creationId="{7DA0847E-8EC5-EF45-8B4C-70C75791D89B}"/>
          </ac:picMkLst>
        </pc:picChg>
      </pc:sldChg>
      <pc:sldChg chg="addSp modSp mod modAnim">
        <pc:chgData name="Sarasin, Elise" userId="051ede2b-3008-44c0-bb19-c9bb04b8c5c9" providerId="ADAL" clId="{7BC2E86F-C158-490E-B0FF-0AEEC3970610}" dt="2023-08-24T17:42:02.129" v="789" actId="1036"/>
        <pc:sldMkLst>
          <pc:docMk/>
          <pc:sldMk cId="572587678" sldId="1636"/>
        </pc:sldMkLst>
        <pc:spChg chg="add mod">
          <ac:chgData name="Sarasin, Elise" userId="051ede2b-3008-44c0-bb19-c9bb04b8c5c9" providerId="ADAL" clId="{7BC2E86F-C158-490E-B0FF-0AEEC3970610}" dt="2023-08-24T17:42:02.129" v="789" actId="1036"/>
          <ac:spMkLst>
            <pc:docMk/>
            <pc:sldMk cId="572587678" sldId="1636"/>
            <ac:spMk id="2" creationId="{03500E93-8FC3-8435-3991-0E24910B8D92}"/>
          </ac:spMkLst>
        </pc:spChg>
      </pc:sldChg>
      <pc:sldChg chg="del">
        <pc:chgData name="Sarasin, Elise" userId="051ede2b-3008-44c0-bb19-c9bb04b8c5c9" providerId="ADAL" clId="{7BC2E86F-C158-490E-B0FF-0AEEC3970610}" dt="2023-08-24T14:28:05.584" v="76" actId="47"/>
        <pc:sldMkLst>
          <pc:docMk/>
          <pc:sldMk cId="4152434093" sldId="1637"/>
        </pc:sldMkLst>
      </pc:sldChg>
      <pc:sldChg chg="del">
        <pc:chgData name="Sarasin, Elise" userId="051ede2b-3008-44c0-bb19-c9bb04b8c5c9" providerId="ADAL" clId="{7BC2E86F-C158-490E-B0FF-0AEEC3970610}" dt="2023-08-24T14:26:13.686" v="3" actId="47"/>
        <pc:sldMkLst>
          <pc:docMk/>
          <pc:sldMk cId="990333800" sldId="1638"/>
        </pc:sldMkLst>
      </pc:sldChg>
      <pc:sldChg chg="addSp delSp modSp mod delAnim">
        <pc:chgData name="Sarasin, Elise" userId="051ede2b-3008-44c0-bb19-c9bb04b8c5c9" providerId="ADAL" clId="{7BC2E86F-C158-490E-B0FF-0AEEC3970610}" dt="2023-08-24T17:12:29.996" v="265" actId="478"/>
        <pc:sldMkLst>
          <pc:docMk/>
          <pc:sldMk cId="2924257776" sldId="1671"/>
        </pc:sldMkLst>
        <pc:picChg chg="del mod">
          <ac:chgData name="Sarasin, Elise" userId="051ede2b-3008-44c0-bb19-c9bb04b8c5c9" providerId="ADAL" clId="{7BC2E86F-C158-490E-B0FF-0AEEC3970610}" dt="2023-08-24T17:11:59.087" v="260" actId="478"/>
          <ac:picMkLst>
            <pc:docMk/>
            <pc:sldMk cId="2924257776" sldId="1671"/>
            <ac:picMk id="7" creationId="{775A7F1A-E53E-6A30-BEF2-9BBDDE05E4A8}"/>
          </ac:picMkLst>
        </pc:picChg>
        <pc:picChg chg="add del mod">
          <ac:chgData name="Sarasin, Elise" userId="051ede2b-3008-44c0-bb19-c9bb04b8c5c9" providerId="ADAL" clId="{7BC2E86F-C158-490E-B0FF-0AEEC3970610}" dt="2023-08-24T17:12:29.996" v="265" actId="478"/>
          <ac:picMkLst>
            <pc:docMk/>
            <pc:sldMk cId="2924257776" sldId="1671"/>
            <ac:picMk id="8" creationId="{5C83F55D-A807-1CBA-9952-CC1BFDD838E4}"/>
          </ac:picMkLst>
        </pc:picChg>
        <pc:picChg chg="del mod">
          <ac:chgData name="Sarasin, Elise" userId="051ede2b-3008-44c0-bb19-c9bb04b8c5c9" providerId="ADAL" clId="{7BC2E86F-C158-490E-B0FF-0AEEC3970610}" dt="2023-08-24T17:11:59.821" v="261" actId="478"/>
          <ac:picMkLst>
            <pc:docMk/>
            <pc:sldMk cId="2924257776" sldId="1671"/>
            <ac:picMk id="20" creationId="{A1F075CC-C85E-9481-5D2E-8AEBA4F6E4D2}"/>
          </ac:picMkLst>
        </pc:picChg>
      </pc:sldChg>
      <pc:sldChg chg="addSp delSp modSp modTransition">
        <pc:chgData name="Sarasin, Elise" userId="051ede2b-3008-44c0-bb19-c9bb04b8c5c9" providerId="ADAL" clId="{7BC2E86F-C158-490E-B0FF-0AEEC3970610}" dt="2023-08-24T17:48:36.021" v="844"/>
        <pc:sldMkLst>
          <pc:docMk/>
          <pc:sldMk cId="852898139" sldId="1672"/>
        </pc:sldMkLst>
        <pc:picChg chg="add mod">
          <ac:chgData name="Sarasin, Elise" userId="051ede2b-3008-44c0-bb19-c9bb04b8c5c9" providerId="ADAL" clId="{7BC2E86F-C158-490E-B0FF-0AEEC3970610}" dt="2023-08-24T17:10:37.697" v="248" actId="167"/>
          <ac:picMkLst>
            <pc:docMk/>
            <pc:sldMk cId="852898139" sldId="1672"/>
            <ac:picMk id="2" creationId="{FEC01FF7-0BCB-C2EB-A78B-4DB339F2A8FC}"/>
          </ac:picMkLst>
        </pc:picChg>
        <pc:picChg chg="del">
          <ac:chgData name="Sarasin, Elise" userId="051ede2b-3008-44c0-bb19-c9bb04b8c5c9" providerId="ADAL" clId="{7BC2E86F-C158-490E-B0FF-0AEEC3970610}" dt="2023-08-24T17:09:59.556" v="246" actId="478"/>
          <ac:picMkLst>
            <pc:docMk/>
            <pc:sldMk cId="852898139" sldId="1672"/>
            <ac:picMk id="8" creationId="{0F74CE67-418D-959E-9EE1-989C2108EF89}"/>
          </ac:picMkLst>
        </pc:picChg>
      </pc:sldChg>
      <pc:sldChg chg="addSp delSp modSp modTransition">
        <pc:chgData name="Sarasin, Elise" userId="051ede2b-3008-44c0-bb19-c9bb04b8c5c9" providerId="ADAL" clId="{7BC2E86F-C158-490E-B0FF-0AEEC3970610}" dt="2023-08-24T17:48:21.035" v="840"/>
        <pc:sldMkLst>
          <pc:docMk/>
          <pc:sldMk cId="1977507285" sldId="1673"/>
        </pc:sldMkLst>
        <pc:picChg chg="add mod">
          <ac:chgData name="Sarasin, Elise" userId="051ede2b-3008-44c0-bb19-c9bb04b8c5c9" providerId="ADAL" clId="{7BC2E86F-C158-490E-B0FF-0AEEC3970610}" dt="2023-08-24T17:10:44.490" v="251" actId="167"/>
          <ac:picMkLst>
            <pc:docMk/>
            <pc:sldMk cId="1977507285" sldId="1673"/>
            <ac:picMk id="2" creationId="{F362441D-6A0A-F94E-2DFD-2682B86DD30D}"/>
          </ac:picMkLst>
        </pc:picChg>
        <pc:picChg chg="del">
          <ac:chgData name="Sarasin, Elise" userId="051ede2b-3008-44c0-bb19-c9bb04b8c5c9" providerId="ADAL" clId="{7BC2E86F-C158-490E-B0FF-0AEEC3970610}" dt="2023-08-24T17:10:42.393" v="249" actId="478"/>
          <ac:picMkLst>
            <pc:docMk/>
            <pc:sldMk cId="1977507285" sldId="1673"/>
            <ac:picMk id="4" creationId="{803708A2-AFE0-9DD2-887D-A55F68202E6D}"/>
          </ac:picMkLst>
        </pc:picChg>
      </pc:sldChg>
      <pc:sldChg chg="addSp delSp modSp modTransition">
        <pc:chgData name="Sarasin, Elise" userId="051ede2b-3008-44c0-bb19-c9bb04b8c5c9" providerId="ADAL" clId="{7BC2E86F-C158-490E-B0FF-0AEEC3970610}" dt="2023-08-24T17:48:39.412" v="845"/>
        <pc:sldMkLst>
          <pc:docMk/>
          <pc:sldMk cId="1121100709" sldId="1674"/>
        </pc:sldMkLst>
        <pc:picChg chg="add mod">
          <ac:chgData name="Sarasin, Elise" userId="051ede2b-3008-44c0-bb19-c9bb04b8c5c9" providerId="ADAL" clId="{7BC2E86F-C158-490E-B0FF-0AEEC3970610}" dt="2023-08-24T17:10:48.421" v="253"/>
          <ac:picMkLst>
            <pc:docMk/>
            <pc:sldMk cId="1121100709" sldId="1674"/>
            <ac:picMk id="2" creationId="{3BE097D8-4CD0-B8EF-F694-7987A557A5D0}"/>
          </ac:picMkLst>
        </pc:picChg>
        <pc:picChg chg="del">
          <ac:chgData name="Sarasin, Elise" userId="051ede2b-3008-44c0-bb19-c9bb04b8c5c9" providerId="ADAL" clId="{7BC2E86F-C158-490E-B0FF-0AEEC3970610}" dt="2023-08-24T17:10:48.161" v="252" actId="478"/>
          <ac:picMkLst>
            <pc:docMk/>
            <pc:sldMk cId="1121100709" sldId="1674"/>
            <ac:picMk id="4" creationId="{9977DBBA-CA7D-0EE5-22AE-30A239CDBD86}"/>
          </ac:picMkLst>
        </pc:picChg>
      </pc:sldChg>
      <pc:sldChg chg="addSp delSp modSp modTransition">
        <pc:chgData name="Sarasin, Elise" userId="051ede2b-3008-44c0-bb19-c9bb04b8c5c9" providerId="ADAL" clId="{7BC2E86F-C158-490E-B0FF-0AEEC3970610}" dt="2023-08-24T17:48:43.758" v="846"/>
        <pc:sldMkLst>
          <pc:docMk/>
          <pc:sldMk cId="784907329" sldId="1675"/>
        </pc:sldMkLst>
        <pc:picChg chg="add mod">
          <ac:chgData name="Sarasin, Elise" userId="051ede2b-3008-44c0-bb19-c9bb04b8c5c9" providerId="ADAL" clId="{7BC2E86F-C158-490E-B0FF-0AEEC3970610}" dt="2023-08-24T17:10:51.955" v="255"/>
          <ac:picMkLst>
            <pc:docMk/>
            <pc:sldMk cId="784907329" sldId="1675"/>
            <ac:picMk id="2" creationId="{4D8D5A05-B8DD-B448-9746-F5D01FCF158A}"/>
          </ac:picMkLst>
        </pc:picChg>
        <pc:picChg chg="del">
          <ac:chgData name="Sarasin, Elise" userId="051ede2b-3008-44c0-bb19-c9bb04b8c5c9" providerId="ADAL" clId="{7BC2E86F-C158-490E-B0FF-0AEEC3970610}" dt="2023-08-24T17:10:51.633" v="254" actId="478"/>
          <ac:picMkLst>
            <pc:docMk/>
            <pc:sldMk cId="784907329" sldId="1675"/>
            <ac:picMk id="4" creationId="{6C81BEAB-B681-F59A-63A1-68C7986AD752}"/>
          </ac:picMkLst>
        </pc:picChg>
      </pc:sldChg>
      <pc:sldChg chg="addSp delSp modSp mod modNotesTx">
        <pc:chgData name="Sarasin, Elise" userId="051ede2b-3008-44c0-bb19-c9bb04b8c5c9" providerId="ADAL" clId="{7BC2E86F-C158-490E-B0FF-0AEEC3970610}" dt="2023-08-24T17:21:49.019" v="473" actId="1076"/>
        <pc:sldMkLst>
          <pc:docMk/>
          <pc:sldMk cId="4274574129" sldId="1678"/>
        </pc:sldMkLst>
        <pc:spChg chg="del mod">
          <ac:chgData name="Sarasin, Elise" userId="051ede2b-3008-44c0-bb19-c9bb04b8c5c9" providerId="ADAL" clId="{7BC2E86F-C158-490E-B0FF-0AEEC3970610}" dt="2023-08-24T17:16:56.839" v="442" actId="478"/>
          <ac:spMkLst>
            <pc:docMk/>
            <pc:sldMk cId="4274574129" sldId="1678"/>
            <ac:spMk id="2" creationId="{F53745DA-CA01-F609-1F5E-65C41E17604A}"/>
          </ac:spMkLst>
        </pc:spChg>
        <pc:picChg chg="add mod">
          <ac:chgData name="Sarasin, Elise" userId="051ede2b-3008-44c0-bb19-c9bb04b8c5c9" providerId="ADAL" clId="{7BC2E86F-C158-490E-B0FF-0AEEC3970610}" dt="2023-08-24T17:21:48.163" v="472" actId="1076"/>
          <ac:picMkLst>
            <pc:docMk/>
            <pc:sldMk cId="4274574129" sldId="1678"/>
            <ac:picMk id="4" creationId="{C24A83A1-E8EA-5057-693D-77A2BBC03941}"/>
          </ac:picMkLst>
        </pc:picChg>
        <pc:picChg chg="add mod">
          <ac:chgData name="Sarasin, Elise" userId="051ede2b-3008-44c0-bb19-c9bb04b8c5c9" providerId="ADAL" clId="{7BC2E86F-C158-490E-B0FF-0AEEC3970610}" dt="2023-08-24T17:21:49.019" v="473" actId="1076"/>
          <ac:picMkLst>
            <pc:docMk/>
            <pc:sldMk cId="4274574129" sldId="1678"/>
            <ac:picMk id="6" creationId="{7CD1A545-E85C-93C7-7500-1B7610A3820D}"/>
          </ac:picMkLst>
        </pc:picChg>
        <pc:picChg chg="add mod">
          <ac:chgData name="Sarasin, Elise" userId="051ede2b-3008-44c0-bb19-c9bb04b8c5c9" providerId="ADAL" clId="{7BC2E86F-C158-490E-B0FF-0AEEC3970610}" dt="2023-08-24T17:21:47.375" v="471" actId="1076"/>
          <ac:picMkLst>
            <pc:docMk/>
            <pc:sldMk cId="4274574129" sldId="1678"/>
            <ac:picMk id="8" creationId="{E79705F1-8098-D929-BF2C-112C0F55130F}"/>
          </ac:picMkLst>
        </pc:picChg>
        <pc:picChg chg="mod">
          <ac:chgData name="Sarasin, Elise" userId="051ede2b-3008-44c0-bb19-c9bb04b8c5c9" providerId="ADAL" clId="{7BC2E86F-C158-490E-B0FF-0AEEC3970610}" dt="2023-08-24T17:20:12.087" v="449" actId="1076"/>
          <ac:picMkLst>
            <pc:docMk/>
            <pc:sldMk cId="4274574129" sldId="1678"/>
            <ac:picMk id="1026" creationId="{04FE7E35-DF58-3A68-0348-AE9AA5EDD1F4}"/>
          </ac:picMkLst>
        </pc:picChg>
      </pc:sldChg>
      <pc:sldChg chg="del">
        <pc:chgData name="Sarasin, Elise" userId="051ede2b-3008-44c0-bb19-c9bb04b8c5c9" providerId="ADAL" clId="{7BC2E86F-C158-490E-B0FF-0AEEC3970610}" dt="2023-08-24T14:27:50.496" v="71" actId="47"/>
        <pc:sldMkLst>
          <pc:docMk/>
          <pc:sldMk cId="2756747166" sldId="1679"/>
        </pc:sldMkLst>
      </pc:sldChg>
      <pc:sldChg chg="del">
        <pc:chgData name="Sarasin, Elise" userId="051ede2b-3008-44c0-bb19-c9bb04b8c5c9" providerId="ADAL" clId="{7BC2E86F-C158-490E-B0FF-0AEEC3970610}" dt="2023-08-24T14:27:53.688" v="72" actId="47"/>
        <pc:sldMkLst>
          <pc:docMk/>
          <pc:sldMk cId="2959916091" sldId="1680"/>
        </pc:sldMkLst>
      </pc:sldChg>
      <pc:sldChg chg="del">
        <pc:chgData name="Sarasin, Elise" userId="051ede2b-3008-44c0-bb19-c9bb04b8c5c9" providerId="ADAL" clId="{7BC2E86F-C158-490E-B0FF-0AEEC3970610}" dt="2023-08-24T14:27:57.826" v="73" actId="47"/>
        <pc:sldMkLst>
          <pc:docMk/>
          <pc:sldMk cId="2675818302" sldId="1681"/>
        </pc:sldMkLst>
      </pc:sldChg>
      <pc:sldChg chg="addSp delSp modSp">
        <pc:chgData name="Sarasin, Elise" userId="051ede2b-3008-44c0-bb19-c9bb04b8c5c9" providerId="ADAL" clId="{7BC2E86F-C158-490E-B0FF-0AEEC3970610}" dt="2023-08-24T17:10:55.975" v="257"/>
        <pc:sldMkLst>
          <pc:docMk/>
          <pc:sldMk cId="1085192212" sldId="1682"/>
        </pc:sldMkLst>
        <pc:picChg chg="add mod">
          <ac:chgData name="Sarasin, Elise" userId="051ede2b-3008-44c0-bb19-c9bb04b8c5c9" providerId="ADAL" clId="{7BC2E86F-C158-490E-B0FF-0AEEC3970610}" dt="2023-08-24T17:10:55.975" v="257"/>
          <ac:picMkLst>
            <pc:docMk/>
            <pc:sldMk cId="1085192212" sldId="1682"/>
            <ac:picMk id="3" creationId="{0BCAF44C-FD70-F20E-7C24-26B2249F8E13}"/>
          </ac:picMkLst>
        </pc:picChg>
        <pc:picChg chg="del">
          <ac:chgData name="Sarasin, Elise" userId="051ede2b-3008-44c0-bb19-c9bb04b8c5c9" providerId="ADAL" clId="{7BC2E86F-C158-490E-B0FF-0AEEC3970610}" dt="2023-08-24T17:10:55.690" v="256" actId="478"/>
          <ac:picMkLst>
            <pc:docMk/>
            <pc:sldMk cId="1085192212" sldId="1682"/>
            <ac:picMk id="4" creationId="{6C81BEAB-B681-F59A-63A1-68C7986AD752}"/>
          </ac:picMkLst>
        </pc:picChg>
      </pc:sldChg>
      <pc:sldChg chg="del">
        <pc:chgData name="Sarasin, Elise" userId="051ede2b-3008-44c0-bb19-c9bb04b8c5c9" providerId="ADAL" clId="{7BC2E86F-C158-490E-B0FF-0AEEC3970610}" dt="2023-08-24T14:29:41.787" v="83" actId="47"/>
        <pc:sldMkLst>
          <pc:docMk/>
          <pc:sldMk cId="1867582432" sldId="1683"/>
        </pc:sldMkLst>
      </pc:sldChg>
      <pc:sldChg chg="del">
        <pc:chgData name="Sarasin, Elise" userId="051ede2b-3008-44c0-bb19-c9bb04b8c5c9" providerId="ADAL" clId="{7BC2E86F-C158-490E-B0FF-0AEEC3970610}" dt="2023-08-24T14:28:58.204" v="80" actId="47"/>
        <pc:sldMkLst>
          <pc:docMk/>
          <pc:sldMk cId="1245878483" sldId="1687"/>
        </pc:sldMkLst>
      </pc:sldChg>
      <pc:sldChg chg="addSp delSp modSp mod modAnim modNotesTx">
        <pc:chgData name="Sarasin, Elise" userId="051ede2b-3008-44c0-bb19-c9bb04b8c5c9" providerId="ADAL" clId="{7BC2E86F-C158-490E-B0FF-0AEEC3970610}" dt="2023-08-24T17:49:59.994" v="847"/>
        <pc:sldMkLst>
          <pc:docMk/>
          <pc:sldMk cId="4219467890" sldId="1688"/>
        </pc:sldMkLst>
        <pc:spChg chg="del mod">
          <ac:chgData name="Sarasin, Elise" userId="051ede2b-3008-44c0-bb19-c9bb04b8c5c9" providerId="ADAL" clId="{7BC2E86F-C158-490E-B0FF-0AEEC3970610}" dt="2023-08-24T17:32:15.018" v="588" actId="478"/>
          <ac:spMkLst>
            <pc:docMk/>
            <pc:sldMk cId="4219467890" sldId="1688"/>
            <ac:spMk id="4" creationId="{0978BBE7-8F29-1592-9D88-2FEF56C2200B}"/>
          </ac:spMkLst>
        </pc:spChg>
        <pc:picChg chg="mod">
          <ac:chgData name="Sarasin, Elise" userId="051ede2b-3008-44c0-bb19-c9bb04b8c5c9" providerId="ADAL" clId="{7BC2E86F-C158-490E-B0FF-0AEEC3970610}" dt="2023-08-24T17:35:25.751" v="724" actId="1076"/>
          <ac:picMkLst>
            <pc:docMk/>
            <pc:sldMk cId="4219467890" sldId="1688"/>
            <ac:picMk id="2" creationId="{DB048688-B9E1-8DFC-FC37-73BB17FCC768}"/>
          </ac:picMkLst>
        </pc:picChg>
        <pc:picChg chg="del mod">
          <ac:chgData name="Sarasin, Elise" userId="051ede2b-3008-44c0-bb19-c9bb04b8c5c9" providerId="ADAL" clId="{7BC2E86F-C158-490E-B0FF-0AEEC3970610}" dt="2023-08-24T17:36:28.987" v="741" actId="478"/>
          <ac:picMkLst>
            <pc:docMk/>
            <pc:sldMk cId="4219467890" sldId="1688"/>
            <ac:picMk id="3" creationId="{F5CE8EC2-E815-62F0-61E4-21340BD266BA}"/>
          </ac:picMkLst>
        </pc:picChg>
        <pc:picChg chg="mod">
          <ac:chgData name="Sarasin, Elise" userId="051ede2b-3008-44c0-bb19-c9bb04b8c5c9" providerId="ADAL" clId="{7BC2E86F-C158-490E-B0FF-0AEEC3970610}" dt="2023-08-24T17:39:22.425" v="763" actId="1076"/>
          <ac:picMkLst>
            <pc:docMk/>
            <pc:sldMk cId="4219467890" sldId="1688"/>
            <ac:picMk id="5" creationId="{B3ED578F-FE41-2896-8881-2C9F97DCD861}"/>
          </ac:picMkLst>
        </pc:picChg>
        <pc:picChg chg="add mod modCrop">
          <ac:chgData name="Sarasin, Elise" userId="051ede2b-3008-44c0-bb19-c9bb04b8c5c9" providerId="ADAL" clId="{7BC2E86F-C158-490E-B0FF-0AEEC3970610}" dt="2023-08-24T17:39:20.140" v="762" actId="1076"/>
          <ac:picMkLst>
            <pc:docMk/>
            <pc:sldMk cId="4219467890" sldId="1688"/>
            <ac:picMk id="7" creationId="{3CB30B64-A2B9-65A1-933C-C5FF872FEC6C}"/>
          </ac:picMkLst>
        </pc:picChg>
        <pc:picChg chg="mod">
          <ac:chgData name="Sarasin, Elise" userId="051ede2b-3008-44c0-bb19-c9bb04b8c5c9" providerId="ADAL" clId="{7BC2E86F-C158-490E-B0FF-0AEEC3970610}" dt="2023-08-24T17:35:39.040" v="729" actId="1076"/>
          <ac:picMkLst>
            <pc:docMk/>
            <pc:sldMk cId="4219467890" sldId="1688"/>
            <ac:picMk id="2050" creationId="{07F976C4-58E0-B0EC-21F7-AE0418056AE8}"/>
          </ac:picMkLst>
        </pc:picChg>
        <pc:picChg chg="mod">
          <ac:chgData name="Sarasin, Elise" userId="051ede2b-3008-44c0-bb19-c9bb04b8c5c9" providerId="ADAL" clId="{7BC2E86F-C158-490E-B0FF-0AEEC3970610}" dt="2023-08-24T17:38:09.352" v="753" actId="1076"/>
          <ac:picMkLst>
            <pc:docMk/>
            <pc:sldMk cId="4219467890" sldId="1688"/>
            <ac:picMk id="3074" creationId="{FC8087DC-D9CD-90BF-3D8F-6C0E24199964}"/>
          </ac:picMkLst>
        </pc:picChg>
      </pc:sldChg>
      <pc:sldChg chg="del">
        <pc:chgData name="Sarasin, Elise" userId="051ede2b-3008-44c0-bb19-c9bb04b8c5c9" providerId="ADAL" clId="{7BC2E86F-C158-490E-B0FF-0AEEC3970610}" dt="2023-08-24T14:26:06.761" v="1" actId="47"/>
        <pc:sldMkLst>
          <pc:docMk/>
          <pc:sldMk cId="2028804816" sldId="1700"/>
        </pc:sldMkLst>
      </pc:sldChg>
      <pc:sldChg chg="del">
        <pc:chgData name="Sarasin, Elise" userId="051ede2b-3008-44c0-bb19-c9bb04b8c5c9" providerId="ADAL" clId="{7BC2E86F-C158-490E-B0FF-0AEEC3970610}" dt="2023-08-24T14:26:18.152" v="4" actId="47"/>
        <pc:sldMkLst>
          <pc:docMk/>
          <pc:sldMk cId="670690192" sldId="1701"/>
        </pc:sldMkLst>
      </pc:sldChg>
      <pc:sldChg chg="addSp modSp modNotesTx">
        <pc:chgData name="Sarasin, Elise" userId="051ede2b-3008-44c0-bb19-c9bb04b8c5c9" providerId="ADAL" clId="{7BC2E86F-C158-490E-B0FF-0AEEC3970610}" dt="2023-08-24T17:08:19.849" v="228"/>
        <pc:sldMkLst>
          <pc:docMk/>
          <pc:sldMk cId="208873546" sldId="1797"/>
        </pc:sldMkLst>
        <pc:picChg chg="add mod">
          <ac:chgData name="Sarasin, Elise" userId="051ede2b-3008-44c0-bb19-c9bb04b8c5c9" providerId="ADAL" clId="{7BC2E86F-C158-490E-B0FF-0AEEC3970610}" dt="2023-08-24T17:08:19.849" v="228"/>
          <ac:picMkLst>
            <pc:docMk/>
            <pc:sldMk cId="208873546" sldId="1797"/>
            <ac:picMk id="3" creationId="{6297FCA2-44A5-ECE1-DD20-C1513FE036A0}"/>
          </ac:picMkLst>
        </pc:picChg>
      </pc:sldChg>
      <pc:sldChg chg="addSp delSp modSp add del mod modNotesTx">
        <pc:chgData name="Sarasin, Elise" userId="051ede2b-3008-44c0-bb19-c9bb04b8c5c9" providerId="ADAL" clId="{7BC2E86F-C158-490E-B0FF-0AEEC3970610}" dt="2023-08-24T17:01:08.767" v="167" actId="1076"/>
        <pc:sldMkLst>
          <pc:docMk/>
          <pc:sldMk cId="1895628873" sldId="1822"/>
        </pc:sldMkLst>
        <pc:spChg chg="mod">
          <ac:chgData name="Sarasin, Elise" userId="051ede2b-3008-44c0-bb19-c9bb04b8c5c9" providerId="ADAL" clId="{7BC2E86F-C158-490E-B0FF-0AEEC3970610}" dt="2023-08-24T17:01:08.767" v="167" actId="1076"/>
          <ac:spMkLst>
            <pc:docMk/>
            <pc:sldMk cId="1895628873" sldId="1822"/>
            <ac:spMk id="15" creationId="{60E9E0C8-4014-7FFE-1154-2023FAC10ED8}"/>
          </ac:spMkLst>
        </pc:spChg>
        <pc:spChg chg="mod ord">
          <ac:chgData name="Sarasin, Elise" userId="051ede2b-3008-44c0-bb19-c9bb04b8c5c9" providerId="ADAL" clId="{7BC2E86F-C158-490E-B0FF-0AEEC3970610}" dt="2023-08-24T16:50:35.387" v="164" actId="1076"/>
          <ac:spMkLst>
            <pc:docMk/>
            <pc:sldMk cId="1895628873" sldId="1822"/>
            <ac:spMk id="26" creationId="{CBE7D729-E0BB-C665-BBA3-959289D9DF74}"/>
          </ac:spMkLst>
        </pc:spChg>
        <pc:picChg chg="add mod ord modCrop">
          <ac:chgData name="Sarasin, Elise" userId="051ede2b-3008-44c0-bb19-c9bb04b8c5c9" providerId="ADAL" clId="{7BC2E86F-C158-490E-B0FF-0AEEC3970610}" dt="2023-08-24T17:01:05.183" v="166" actId="1076"/>
          <ac:picMkLst>
            <pc:docMk/>
            <pc:sldMk cId="1895628873" sldId="1822"/>
            <ac:picMk id="3" creationId="{3E4B7705-8E00-282F-81C3-397002660915}"/>
          </ac:picMkLst>
        </pc:picChg>
        <pc:picChg chg="mod">
          <ac:chgData name="Sarasin, Elise" userId="051ede2b-3008-44c0-bb19-c9bb04b8c5c9" providerId="ADAL" clId="{7BC2E86F-C158-490E-B0FF-0AEEC3970610}" dt="2023-08-24T16:50:20.057" v="163" actId="554"/>
          <ac:picMkLst>
            <pc:docMk/>
            <pc:sldMk cId="1895628873" sldId="1822"/>
            <ac:picMk id="12" creationId="{BE3DB8CA-65E8-4F33-7927-977674A434C0}"/>
          </ac:picMkLst>
        </pc:picChg>
        <pc:picChg chg="del">
          <ac:chgData name="Sarasin, Elise" userId="051ede2b-3008-44c0-bb19-c9bb04b8c5c9" providerId="ADAL" clId="{7BC2E86F-C158-490E-B0FF-0AEEC3970610}" dt="2023-08-24T16:48:35.187" v="140" actId="478"/>
          <ac:picMkLst>
            <pc:docMk/>
            <pc:sldMk cId="1895628873" sldId="1822"/>
            <ac:picMk id="13" creationId="{3E204FB6-7F06-2E5F-B0DA-1CAF3507450B}"/>
          </ac:picMkLst>
        </pc:picChg>
        <pc:picChg chg="del mod">
          <ac:chgData name="Sarasin, Elise" userId="051ede2b-3008-44c0-bb19-c9bb04b8c5c9" providerId="ADAL" clId="{7BC2E86F-C158-490E-B0FF-0AEEC3970610}" dt="2023-08-24T16:47:44.586" v="138" actId="478"/>
          <ac:picMkLst>
            <pc:docMk/>
            <pc:sldMk cId="1895628873" sldId="1822"/>
            <ac:picMk id="16" creationId="{335BA67D-8290-C12B-78F2-88E80D0C7662}"/>
          </ac:picMkLst>
        </pc:picChg>
      </pc:sldChg>
      <pc:sldChg chg="addSp delSp modSp mod modNotesTx">
        <pc:chgData name="Sarasin, Elise" userId="051ede2b-3008-44c0-bb19-c9bb04b8c5c9" providerId="ADAL" clId="{7BC2E86F-C158-490E-B0FF-0AEEC3970610}" dt="2023-08-24T17:08:17.853" v="227"/>
        <pc:sldMkLst>
          <pc:docMk/>
          <pc:sldMk cId="958895049" sldId="1833"/>
        </pc:sldMkLst>
        <pc:spChg chg="del">
          <ac:chgData name="Sarasin, Elise" userId="051ede2b-3008-44c0-bb19-c9bb04b8c5c9" providerId="ADAL" clId="{7BC2E86F-C158-490E-B0FF-0AEEC3970610}" dt="2023-08-24T17:06:16.619" v="206" actId="478"/>
          <ac:spMkLst>
            <pc:docMk/>
            <pc:sldMk cId="958895049" sldId="1833"/>
            <ac:spMk id="3" creationId="{83D39F7E-56CD-1D52-937C-75BA4624BB52}"/>
          </ac:spMkLst>
        </pc:spChg>
        <pc:picChg chg="del">
          <ac:chgData name="Sarasin, Elise" userId="051ede2b-3008-44c0-bb19-c9bb04b8c5c9" providerId="ADAL" clId="{7BC2E86F-C158-490E-B0FF-0AEEC3970610}" dt="2023-08-24T17:06:12.728" v="203" actId="478"/>
          <ac:picMkLst>
            <pc:docMk/>
            <pc:sldMk cId="958895049" sldId="1833"/>
            <ac:picMk id="4" creationId="{E9AE2B3C-73BF-F82D-BD11-CBB4F32CD296}"/>
          </ac:picMkLst>
        </pc:picChg>
        <pc:picChg chg="add del mod">
          <ac:chgData name="Sarasin, Elise" userId="051ede2b-3008-44c0-bb19-c9bb04b8c5c9" providerId="ADAL" clId="{7BC2E86F-C158-490E-B0FF-0AEEC3970610}" dt="2023-08-24T17:08:17.528" v="226" actId="478"/>
          <ac:picMkLst>
            <pc:docMk/>
            <pc:sldMk cId="958895049" sldId="1833"/>
            <ac:picMk id="6" creationId="{7BD9C861-16A5-BBD4-3A87-79C70E19E1D3}"/>
          </ac:picMkLst>
        </pc:picChg>
        <pc:picChg chg="add mod">
          <ac:chgData name="Sarasin, Elise" userId="051ede2b-3008-44c0-bb19-c9bb04b8c5c9" providerId="ADAL" clId="{7BC2E86F-C158-490E-B0FF-0AEEC3970610}" dt="2023-08-24T17:06:22.623" v="211" actId="1076"/>
          <ac:picMkLst>
            <pc:docMk/>
            <pc:sldMk cId="958895049" sldId="1833"/>
            <ac:picMk id="7" creationId="{B32B7B69-602D-E147-4E72-AF3433B62549}"/>
          </ac:picMkLst>
        </pc:picChg>
        <pc:picChg chg="add mod">
          <ac:chgData name="Sarasin, Elise" userId="051ede2b-3008-44c0-bb19-c9bb04b8c5c9" providerId="ADAL" clId="{7BC2E86F-C158-490E-B0FF-0AEEC3970610}" dt="2023-08-24T17:08:17.853" v="227"/>
          <ac:picMkLst>
            <pc:docMk/>
            <pc:sldMk cId="958895049" sldId="1833"/>
            <ac:picMk id="8" creationId="{0EA1245C-9AA7-0842-CEFF-62B73E95F5BD}"/>
          </ac:picMkLst>
        </pc:picChg>
      </pc:sldChg>
      <pc:sldChg chg="addSp modSp mod">
        <pc:chgData name="Sarasin, Elise" userId="051ede2b-3008-44c0-bb19-c9bb04b8c5c9" providerId="ADAL" clId="{7BC2E86F-C158-490E-B0FF-0AEEC3970610}" dt="2023-08-24T17:45:02.879" v="837" actId="554"/>
        <pc:sldMkLst>
          <pc:docMk/>
          <pc:sldMk cId="3086576131" sldId="1842"/>
        </pc:sldMkLst>
        <pc:spChg chg="add mod">
          <ac:chgData name="Sarasin, Elise" userId="051ede2b-3008-44c0-bb19-c9bb04b8c5c9" providerId="ADAL" clId="{7BC2E86F-C158-490E-B0FF-0AEEC3970610}" dt="2023-08-24T17:44:53.227" v="835"/>
          <ac:spMkLst>
            <pc:docMk/>
            <pc:sldMk cId="3086576131" sldId="1842"/>
            <ac:spMk id="3" creationId="{86ED12B0-30E5-FBC6-382F-CA0FCB405FBA}"/>
          </ac:spMkLst>
        </pc:spChg>
        <pc:picChg chg="mod">
          <ac:chgData name="Sarasin, Elise" userId="051ede2b-3008-44c0-bb19-c9bb04b8c5c9" providerId="ADAL" clId="{7BC2E86F-C158-490E-B0FF-0AEEC3970610}" dt="2023-08-24T17:45:02.879" v="837" actId="554"/>
          <ac:picMkLst>
            <pc:docMk/>
            <pc:sldMk cId="3086576131" sldId="1842"/>
            <ac:picMk id="5" creationId="{8BF59313-D841-5819-2198-4DA5DF081C9B}"/>
          </ac:picMkLst>
        </pc:picChg>
        <pc:picChg chg="mod">
          <ac:chgData name="Sarasin, Elise" userId="051ede2b-3008-44c0-bb19-c9bb04b8c5c9" providerId="ADAL" clId="{7BC2E86F-C158-490E-B0FF-0AEEC3970610}" dt="2023-08-24T17:45:02.879" v="837" actId="554"/>
          <ac:picMkLst>
            <pc:docMk/>
            <pc:sldMk cId="3086576131" sldId="1842"/>
            <ac:picMk id="6" creationId="{C51FC7AB-45E2-6AA9-8CCE-8BFF6E1B3C12}"/>
          </ac:picMkLst>
        </pc:picChg>
        <pc:picChg chg="mod">
          <ac:chgData name="Sarasin, Elise" userId="051ede2b-3008-44c0-bb19-c9bb04b8c5c9" providerId="ADAL" clId="{7BC2E86F-C158-490E-B0FF-0AEEC3970610}" dt="2023-08-24T17:44:56.926" v="836" actId="1076"/>
          <ac:picMkLst>
            <pc:docMk/>
            <pc:sldMk cId="3086576131" sldId="1842"/>
            <ac:picMk id="7" creationId="{36EEE3DD-D0FD-D7F0-CF98-334C448A8BE2}"/>
          </ac:picMkLst>
        </pc:picChg>
      </pc:sldChg>
      <pc:sldChg chg="addSp delSp modSp mod modNotesTx">
        <pc:chgData name="Sarasin, Elise" userId="051ede2b-3008-44c0-bb19-c9bb04b8c5c9" providerId="ADAL" clId="{7BC2E86F-C158-490E-B0FF-0AEEC3970610}" dt="2023-08-24T17:22:35.235" v="508" actId="12"/>
        <pc:sldMkLst>
          <pc:docMk/>
          <pc:sldMk cId="3849199199" sldId="1853"/>
        </pc:sldMkLst>
        <pc:spChg chg="add del mod">
          <ac:chgData name="Sarasin, Elise" userId="051ede2b-3008-44c0-bb19-c9bb04b8c5c9" providerId="ADAL" clId="{7BC2E86F-C158-490E-B0FF-0AEEC3970610}" dt="2023-08-24T17:22:16.250" v="474" actId="478"/>
          <ac:spMkLst>
            <pc:docMk/>
            <pc:sldMk cId="3849199199" sldId="1853"/>
            <ac:spMk id="3" creationId="{BA670E37-6BC5-C15B-2007-41162585D7D9}"/>
          </ac:spMkLst>
        </pc:spChg>
      </pc:sldChg>
      <pc:sldChg chg="del">
        <pc:chgData name="Sarasin, Elise" userId="051ede2b-3008-44c0-bb19-c9bb04b8c5c9" providerId="ADAL" clId="{7BC2E86F-C158-490E-B0FF-0AEEC3970610}" dt="2023-08-24T16:47:07.321" v="88" actId="47"/>
        <pc:sldMkLst>
          <pc:docMk/>
          <pc:sldMk cId="2375013142" sldId="1855"/>
        </pc:sldMkLst>
      </pc:sldChg>
      <pc:sldChg chg="del">
        <pc:chgData name="Sarasin, Elise" userId="051ede2b-3008-44c0-bb19-c9bb04b8c5c9" providerId="ADAL" clId="{7BC2E86F-C158-490E-B0FF-0AEEC3970610}" dt="2023-08-24T14:29:42.797" v="84" actId="47"/>
        <pc:sldMkLst>
          <pc:docMk/>
          <pc:sldMk cId="3704792377" sldId="1856"/>
        </pc:sldMkLst>
      </pc:sldChg>
      <pc:sldChg chg="del">
        <pc:chgData name="Sarasin, Elise" userId="051ede2b-3008-44c0-bb19-c9bb04b8c5c9" providerId="ADAL" clId="{7BC2E86F-C158-490E-B0FF-0AEEC3970610}" dt="2023-08-24T14:29:43.972" v="85" actId="47"/>
        <pc:sldMkLst>
          <pc:docMk/>
          <pc:sldMk cId="4183026233" sldId="1857"/>
        </pc:sldMkLst>
      </pc:sldChg>
      <pc:sldChg chg="del">
        <pc:chgData name="Sarasin, Elise" userId="051ede2b-3008-44c0-bb19-c9bb04b8c5c9" providerId="ADAL" clId="{7BC2E86F-C158-490E-B0FF-0AEEC3970610}" dt="2023-08-24T14:29:56.715" v="86" actId="47"/>
        <pc:sldMkLst>
          <pc:docMk/>
          <pc:sldMk cId="328095061" sldId="1858"/>
        </pc:sldMkLst>
      </pc:sldChg>
      <pc:sldChg chg="addSp delSp modSp mod modNotesTx">
        <pc:chgData name="Sarasin, Elise" userId="051ede2b-3008-44c0-bb19-c9bb04b8c5c9" providerId="ADAL" clId="{7BC2E86F-C158-490E-B0FF-0AEEC3970610}" dt="2023-08-24T17:08:21.642" v="229"/>
        <pc:sldMkLst>
          <pc:docMk/>
          <pc:sldMk cId="3760243340" sldId="1860"/>
        </pc:sldMkLst>
        <pc:spChg chg="del">
          <ac:chgData name="Sarasin, Elise" userId="051ede2b-3008-44c0-bb19-c9bb04b8c5c9" providerId="ADAL" clId="{7BC2E86F-C158-490E-B0FF-0AEEC3970610}" dt="2023-08-24T17:03:28.475" v="173" actId="478"/>
          <ac:spMkLst>
            <pc:docMk/>
            <pc:sldMk cId="3760243340" sldId="1860"/>
            <ac:spMk id="2" creationId="{28B882B5-BDF0-AD88-86FF-28AA065F9EE9}"/>
          </ac:spMkLst>
        </pc:spChg>
        <pc:spChg chg="del mod">
          <ac:chgData name="Sarasin, Elise" userId="051ede2b-3008-44c0-bb19-c9bb04b8c5c9" providerId="ADAL" clId="{7BC2E86F-C158-490E-B0FF-0AEEC3970610}" dt="2023-08-24T17:03:43.744" v="181" actId="478"/>
          <ac:spMkLst>
            <pc:docMk/>
            <pc:sldMk cId="3760243340" sldId="1860"/>
            <ac:spMk id="9" creationId="{2D42A380-28E1-A253-39BA-BECC88C6EB90}"/>
          </ac:spMkLst>
        </pc:spChg>
        <pc:picChg chg="add mod modCrop">
          <ac:chgData name="Sarasin, Elise" userId="051ede2b-3008-44c0-bb19-c9bb04b8c5c9" providerId="ADAL" clId="{7BC2E86F-C158-490E-B0FF-0AEEC3970610}" dt="2023-08-24T17:04:09.782" v="190" actId="1076"/>
          <ac:picMkLst>
            <pc:docMk/>
            <pc:sldMk cId="3760243340" sldId="1860"/>
            <ac:picMk id="5" creationId="{350C7B80-592B-4E77-0D53-818BDE248EAB}"/>
          </ac:picMkLst>
        </pc:picChg>
        <pc:picChg chg="add mod">
          <ac:chgData name="Sarasin, Elise" userId="051ede2b-3008-44c0-bb19-c9bb04b8c5c9" providerId="ADAL" clId="{7BC2E86F-C158-490E-B0FF-0AEEC3970610}" dt="2023-08-24T17:08:21.642" v="229"/>
          <ac:picMkLst>
            <pc:docMk/>
            <pc:sldMk cId="3760243340" sldId="1860"/>
            <ac:picMk id="6" creationId="{2F273E9B-1C71-B8F7-5605-D9AFA4B5BCD7}"/>
          </ac:picMkLst>
        </pc:picChg>
        <pc:picChg chg="del">
          <ac:chgData name="Sarasin, Elise" userId="051ede2b-3008-44c0-bb19-c9bb04b8c5c9" providerId="ADAL" clId="{7BC2E86F-C158-490E-B0FF-0AEEC3970610}" dt="2023-08-24T17:03:30.596" v="174" actId="478"/>
          <ac:picMkLst>
            <pc:docMk/>
            <pc:sldMk cId="3760243340" sldId="1860"/>
            <ac:picMk id="8" creationId="{5122FC58-5C54-5049-5400-8E730A4D4D66}"/>
          </ac:picMkLst>
        </pc:picChg>
      </pc:sldChg>
    </pc:docChg>
  </pc:docChgLst>
  <pc:docChgLst>
    <pc:chgData name="Wendy Oakes" userId="S::wendy.oakes_asu.edu#ext#@kansas.onmicrosoft.com::2e8a6244-b545-461d-a2d5-8205ea4c66f5" providerId="AD" clId="Web-{E7D9FBF5-7601-4DC4-9BAD-18BF1512B269}"/>
    <pc:docChg chg="modSld">
      <pc:chgData name="Wendy Oakes" userId="S::wendy.oakes_asu.edu#ext#@kansas.onmicrosoft.com::2e8a6244-b545-461d-a2d5-8205ea4c66f5" providerId="AD" clId="Web-{E7D9FBF5-7601-4DC4-9BAD-18BF1512B269}" dt="2022-07-13T18:09:01.695" v="18" actId="1076"/>
      <pc:docMkLst>
        <pc:docMk/>
      </pc:docMkLst>
      <pc:sldChg chg="modSp">
        <pc:chgData name="Wendy Oakes" userId="S::wendy.oakes_asu.edu#ext#@kansas.onmicrosoft.com::2e8a6244-b545-461d-a2d5-8205ea4c66f5" providerId="AD" clId="Web-{E7D9FBF5-7601-4DC4-9BAD-18BF1512B269}" dt="2022-07-13T18:09:01.695" v="18" actId="1076"/>
        <pc:sldMkLst>
          <pc:docMk/>
          <pc:sldMk cId="3789153456" sldId="684"/>
        </pc:sldMkLst>
        <pc:spChg chg="mod">
          <ac:chgData name="Wendy Oakes" userId="S::wendy.oakes_asu.edu#ext#@kansas.onmicrosoft.com::2e8a6244-b545-461d-a2d5-8205ea4c66f5" providerId="AD" clId="Web-{E7D9FBF5-7601-4DC4-9BAD-18BF1512B269}" dt="2022-07-13T18:09:01.695" v="18" actId="1076"/>
          <ac:spMkLst>
            <pc:docMk/>
            <pc:sldMk cId="3789153456" sldId="684"/>
            <ac:spMk id="5" creationId="{7FB086EE-F2C5-D89B-CA5E-81855EEA02E0}"/>
          </ac:spMkLst>
        </pc:spChg>
      </pc:sldChg>
      <pc:sldChg chg="modSp">
        <pc:chgData name="Wendy Oakes" userId="S::wendy.oakes_asu.edu#ext#@kansas.onmicrosoft.com::2e8a6244-b545-461d-a2d5-8205ea4c66f5" providerId="AD" clId="Web-{E7D9FBF5-7601-4DC4-9BAD-18BF1512B269}" dt="2022-07-13T14:47:05.326" v="9" actId="20577"/>
        <pc:sldMkLst>
          <pc:docMk/>
          <pc:sldMk cId="209949507" sldId="821"/>
        </pc:sldMkLst>
        <pc:spChg chg="mod">
          <ac:chgData name="Wendy Oakes" userId="S::wendy.oakes_asu.edu#ext#@kansas.onmicrosoft.com::2e8a6244-b545-461d-a2d5-8205ea4c66f5" providerId="AD" clId="Web-{E7D9FBF5-7601-4DC4-9BAD-18BF1512B269}" dt="2022-07-13T14:47:05.326" v="9" actId="20577"/>
          <ac:spMkLst>
            <pc:docMk/>
            <pc:sldMk cId="209949507" sldId="821"/>
            <ac:spMk id="5" creationId="{00000000-0000-0000-0000-000000000000}"/>
          </ac:spMkLst>
        </pc:spChg>
      </pc:sldChg>
      <pc:sldChg chg="modSp">
        <pc:chgData name="Wendy Oakes" userId="S::wendy.oakes_asu.edu#ext#@kansas.onmicrosoft.com::2e8a6244-b545-461d-a2d5-8205ea4c66f5" providerId="AD" clId="Web-{E7D9FBF5-7601-4DC4-9BAD-18BF1512B269}" dt="2022-07-13T14:47:24.780" v="15" actId="20577"/>
        <pc:sldMkLst>
          <pc:docMk/>
          <pc:sldMk cId="453365597" sldId="822"/>
        </pc:sldMkLst>
        <pc:spChg chg="mod">
          <ac:chgData name="Wendy Oakes" userId="S::wendy.oakes_asu.edu#ext#@kansas.onmicrosoft.com::2e8a6244-b545-461d-a2d5-8205ea4c66f5" providerId="AD" clId="Web-{E7D9FBF5-7601-4DC4-9BAD-18BF1512B269}" dt="2022-07-13T14:47:24.780" v="15" actId="20577"/>
          <ac:spMkLst>
            <pc:docMk/>
            <pc:sldMk cId="453365597" sldId="822"/>
            <ac:spMk id="7" creationId="{00000000-0000-0000-0000-000000000000}"/>
          </ac:spMkLst>
        </pc:spChg>
      </pc:sldChg>
    </pc:docChg>
  </pc:docChgLst>
  <pc:docChgLst>
    <pc:chgData name="Bernard, Allison M" userId="7cd67125-3436-42b8-b83a-bbe37ba15a4e" providerId="ADAL" clId="{35CFE32B-97C2-402A-BB01-F5DC2F639529}"/>
    <pc:docChg chg="undo redo custSel addSld modSld sldOrd modSection">
      <pc:chgData name="Bernard, Allison M" userId="7cd67125-3436-42b8-b83a-bbe37ba15a4e" providerId="ADAL" clId="{35CFE32B-97C2-402A-BB01-F5DC2F639529}" dt="2023-08-21T17:04:31.386" v="818"/>
      <pc:docMkLst>
        <pc:docMk/>
      </pc:docMkLst>
      <pc:sldChg chg="addSp delSp modSp mod">
        <pc:chgData name="Bernard, Allison M" userId="7cd67125-3436-42b8-b83a-bbe37ba15a4e" providerId="ADAL" clId="{35CFE32B-97C2-402A-BB01-F5DC2F639529}" dt="2023-08-21T16:52:18.052" v="703" actId="1076"/>
        <pc:sldMkLst>
          <pc:docMk/>
          <pc:sldMk cId="453365597" sldId="822"/>
        </pc:sldMkLst>
        <pc:spChg chg="del mod">
          <ac:chgData name="Bernard, Allison M" userId="7cd67125-3436-42b8-b83a-bbe37ba15a4e" providerId="ADAL" clId="{35CFE32B-97C2-402A-BB01-F5DC2F639529}" dt="2023-08-21T16:33:52.544" v="87" actId="478"/>
          <ac:spMkLst>
            <pc:docMk/>
            <pc:sldMk cId="453365597" sldId="822"/>
            <ac:spMk id="3" creationId="{77C178A8-318A-A20F-BAEE-ED78AA08F095}"/>
          </ac:spMkLst>
        </pc:spChg>
        <pc:spChg chg="add mod">
          <ac:chgData name="Bernard, Allison M" userId="7cd67125-3436-42b8-b83a-bbe37ba15a4e" providerId="ADAL" clId="{35CFE32B-97C2-402A-BB01-F5DC2F639529}" dt="2023-08-21T16:52:18.052" v="703" actId="1076"/>
          <ac:spMkLst>
            <pc:docMk/>
            <pc:sldMk cId="453365597" sldId="822"/>
            <ac:spMk id="4" creationId="{AC185869-D9A7-0918-BAE6-3AD2632709BA}"/>
          </ac:spMkLst>
        </pc:spChg>
        <pc:spChg chg="del">
          <ac:chgData name="Bernard, Allison M" userId="7cd67125-3436-42b8-b83a-bbe37ba15a4e" providerId="ADAL" clId="{35CFE32B-97C2-402A-BB01-F5DC2F639529}" dt="2023-08-21T16:34:16.280" v="109" actId="21"/>
          <ac:spMkLst>
            <pc:docMk/>
            <pc:sldMk cId="453365597" sldId="822"/>
            <ac:spMk id="6" creationId="{00000000-0000-0000-0000-000000000000}"/>
          </ac:spMkLst>
        </pc:spChg>
        <pc:spChg chg="mod">
          <ac:chgData name="Bernard, Allison M" userId="7cd67125-3436-42b8-b83a-bbe37ba15a4e" providerId="ADAL" clId="{35CFE32B-97C2-402A-BB01-F5DC2F639529}" dt="2023-08-21T16:49:44.059" v="702" actId="114"/>
          <ac:spMkLst>
            <pc:docMk/>
            <pc:sldMk cId="453365597" sldId="822"/>
            <ac:spMk id="7" creationId="{00000000-0000-0000-0000-000000000000}"/>
          </ac:spMkLst>
        </pc:spChg>
        <pc:spChg chg="add mod">
          <ac:chgData name="Bernard, Allison M" userId="7cd67125-3436-42b8-b83a-bbe37ba15a4e" providerId="ADAL" clId="{35CFE32B-97C2-402A-BB01-F5DC2F639529}" dt="2023-08-21T16:48:39.897" v="586" actId="313"/>
          <ac:spMkLst>
            <pc:docMk/>
            <pc:sldMk cId="453365597" sldId="822"/>
            <ac:spMk id="8" creationId="{9B419E94-261B-C407-2D2E-DB4271892B78}"/>
          </ac:spMkLst>
        </pc:spChg>
        <pc:graphicFrameChg chg="mod">
          <ac:chgData name="Bernard, Allison M" userId="7cd67125-3436-42b8-b83a-bbe37ba15a4e" providerId="ADAL" clId="{35CFE32B-97C2-402A-BB01-F5DC2F639529}" dt="2023-08-21T16:48:47.665" v="588"/>
          <ac:graphicFrameMkLst>
            <pc:docMk/>
            <pc:sldMk cId="453365597" sldId="822"/>
            <ac:graphicFrameMk id="5" creationId="{00000000-0000-0000-0000-000000000000}"/>
          </ac:graphicFrameMkLst>
        </pc:graphicFrameChg>
      </pc:sldChg>
      <pc:sldChg chg="addSp delSp modSp mod">
        <pc:chgData name="Bernard, Allison M" userId="7cd67125-3436-42b8-b83a-bbe37ba15a4e" providerId="ADAL" clId="{35CFE32B-97C2-402A-BB01-F5DC2F639529}" dt="2023-08-21T16:55:42.150" v="737" actId="1076"/>
        <pc:sldMkLst>
          <pc:docMk/>
          <pc:sldMk cId="2834981581" sldId="1537"/>
        </pc:sldMkLst>
        <pc:spChg chg="del">
          <ac:chgData name="Bernard, Allison M" userId="7cd67125-3436-42b8-b83a-bbe37ba15a4e" providerId="ADAL" clId="{35CFE32B-97C2-402A-BB01-F5DC2F639529}" dt="2023-08-21T16:52:28.626" v="704" actId="478"/>
          <ac:spMkLst>
            <pc:docMk/>
            <pc:sldMk cId="2834981581" sldId="1537"/>
            <ac:spMk id="2" creationId="{C02BD860-916F-C9D1-55F7-35AA1CB84D43}"/>
          </ac:spMkLst>
        </pc:spChg>
        <pc:picChg chg="mod">
          <ac:chgData name="Bernard, Allison M" userId="7cd67125-3436-42b8-b83a-bbe37ba15a4e" providerId="ADAL" clId="{35CFE32B-97C2-402A-BB01-F5DC2F639529}" dt="2023-08-21T16:55:42.150" v="737" actId="1076"/>
          <ac:picMkLst>
            <pc:docMk/>
            <pc:sldMk cId="2834981581" sldId="1537"/>
            <ac:picMk id="6" creationId="{554974C0-BC03-2B98-F808-6C37166F69E8}"/>
          </ac:picMkLst>
        </pc:picChg>
        <pc:picChg chg="add del mod">
          <ac:chgData name="Bernard, Allison M" userId="7cd67125-3436-42b8-b83a-bbe37ba15a4e" providerId="ADAL" clId="{35CFE32B-97C2-402A-BB01-F5DC2F639529}" dt="2023-08-21T16:53:49.089" v="716" actId="478"/>
          <ac:picMkLst>
            <pc:docMk/>
            <pc:sldMk cId="2834981581" sldId="1537"/>
            <ac:picMk id="7" creationId="{C04D9E50-3F03-14BC-B890-79A76A596CE9}"/>
          </ac:picMkLst>
        </pc:picChg>
        <pc:picChg chg="del">
          <ac:chgData name="Bernard, Allison M" userId="7cd67125-3436-42b8-b83a-bbe37ba15a4e" providerId="ADAL" clId="{35CFE32B-97C2-402A-BB01-F5DC2F639529}" dt="2023-08-21T16:52:32.049" v="705" actId="478"/>
          <ac:picMkLst>
            <pc:docMk/>
            <pc:sldMk cId="2834981581" sldId="1537"/>
            <ac:picMk id="8" creationId="{CD0010EE-F7F1-9FD5-9939-DAD52A2BF946}"/>
          </ac:picMkLst>
        </pc:picChg>
        <pc:picChg chg="add del mod">
          <ac:chgData name="Bernard, Allison M" userId="7cd67125-3436-42b8-b83a-bbe37ba15a4e" providerId="ADAL" clId="{35CFE32B-97C2-402A-BB01-F5DC2F639529}" dt="2023-08-21T16:53:48.432" v="715" actId="478"/>
          <ac:picMkLst>
            <pc:docMk/>
            <pc:sldMk cId="2834981581" sldId="1537"/>
            <ac:picMk id="10" creationId="{255A3E1E-3AE8-0205-6507-A17D2787A6A8}"/>
          </ac:picMkLst>
        </pc:picChg>
        <pc:picChg chg="add mod">
          <ac:chgData name="Bernard, Allison M" userId="7cd67125-3436-42b8-b83a-bbe37ba15a4e" providerId="ADAL" clId="{35CFE32B-97C2-402A-BB01-F5DC2F639529}" dt="2023-08-21T16:55:40.082" v="736" actId="1076"/>
          <ac:picMkLst>
            <pc:docMk/>
            <pc:sldMk cId="2834981581" sldId="1537"/>
            <ac:picMk id="12" creationId="{936C1B18-B90F-AAAF-1D99-9EDF1C974E52}"/>
          </ac:picMkLst>
        </pc:picChg>
        <pc:picChg chg="add mod">
          <ac:chgData name="Bernard, Allison M" userId="7cd67125-3436-42b8-b83a-bbe37ba15a4e" providerId="ADAL" clId="{35CFE32B-97C2-402A-BB01-F5DC2F639529}" dt="2023-08-21T16:55:30.990" v="735" actId="1076"/>
          <ac:picMkLst>
            <pc:docMk/>
            <pc:sldMk cId="2834981581" sldId="1537"/>
            <ac:picMk id="14" creationId="{EE592877-0B81-811F-9217-A2EB3CB016B5}"/>
          </ac:picMkLst>
        </pc:picChg>
      </pc:sldChg>
      <pc:sldChg chg="addSp delSp modSp mod">
        <pc:chgData name="Bernard, Allison M" userId="7cd67125-3436-42b8-b83a-bbe37ba15a4e" providerId="ADAL" clId="{35CFE32B-97C2-402A-BB01-F5DC2F639529}" dt="2023-08-21T16:33:18.881" v="83" actId="21"/>
        <pc:sldMkLst>
          <pc:docMk/>
          <pc:sldMk cId="1214318063" sldId="1607"/>
        </pc:sldMkLst>
        <pc:spChg chg="add del mod">
          <ac:chgData name="Bernard, Allison M" userId="7cd67125-3436-42b8-b83a-bbe37ba15a4e" providerId="ADAL" clId="{35CFE32B-97C2-402A-BB01-F5DC2F639529}" dt="2023-08-21T16:33:18.881" v="83" actId="21"/>
          <ac:spMkLst>
            <pc:docMk/>
            <pc:sldMk cId="1214318063" sldId="1607"/>
            <ac:spMk id="4" creationId="{5FA4A56B-DA0C-E11F-9ED9-77D3EAE8ADB3}"/>
          </ac:spMkLst>
        </pc:spChg>
      </pc:sldChg>
      <pc:sldChg chg="addSp delSp modSp mod delAnim modAnim">
        <pc:chgData name="Bernard, Allison M" userId="7cd67125-3436-42b8-b83a-bbe37ba15a4e" providerId="ADAL" clId="{35CFE32B-97C2-402A-BB01-F5DC2F639529}" dt="2023-08-21T17:00:34.913" v="743"/>
        <pc:sldMkLst>
          <pc:docMk/>
          <pc:sldMk cId="2924257776" sldId="1671"/>
        </pc:sldMkLst>
        <pc:spChg chg="del">
          <ac:chgData name="Bernard, Allison M" userId="7cd67125-3436-42b8-b83a-bbe37ba15a4e" providerId="ADAL" clId="{35CFE32B-97C2-402A-BB01-F5DC2F639529}" dt="2023-08-21T16:56:37.784" v="738" actId="478"/>
          <ac:spMkLst>
            <pc:docMk/>
            <pc:sldMk cId="2924257776" sldId="1671"/>
            <ac:spMk id="2" creationId="{020B97D2-9BE5-254E-FF39-4ECA918D0E49}"/>
          </ac:spMkLst>
        </pc:spChg>
        <pc:picChg chg="add mod">
          <ac:chgData name="Bernard, Allison M" userId="7cd67125-3436-42b8-b83a-bbe37ba15a4e" providerId="ADAL" clId="{35CFE32B-97C2-402A-BB01-F5DC2F639529}" dt="2023-08-21T17:00:22.675" v="742" actId="1076"/>
          <ac:picMkLst>
            <pc:docMk/>
            <pc:sldMk cId="2924257776" sldId="1671"/>
            <ac:picMk id="7" creationId="{775A7F1A-E53E-6A30-BEF2-9BBDDE05E4A8}"/>
          </ac:picMkLst>
        </pc:picChg>
        <pc:picChg chg="del">
          <ac:chgData name="Bernard, Allison M" userId="7cd67125-3436-42b8-b83a-bbe37ba15a4e" providerId="ADAL" clId="{35CFE32B-97C2-402A-BB01-F5DC2F639529}" dt="2023-08-21T16:56:40.640" v="739" actId="478"/>
          <ac:picMkLst>
            <pc:docMk/>
            <pc:sldMk cId="2924257776" sldId="1671"/>
            <ac:picMk id="13" creationId="{90F05CDC-AC58-309E-1500-FCB9E82852D2}"/>
          </ac:picMkLst>
        </pc:picChg>
        <pc:picChg chg="mod">
          <ac:chgData name="Bernard, Allison M" userId="7cd67125-3436-42b8-b83a-bbe37ba15a4e" providerId="ADAL" clId="{35CFE32B-97C2-402A-BB01-F5DC2F639529}" dt="2023-08-21T16:59:57.296" v="740" actId="14826"/>
          <ac:picMkLst>
            <pc:docMk/>
            <pc:sldMk cId="2924257776" sldId="1671"/>
            <ac:picMk id="20" creationId="{A1F075CC-C85E-9481-5D2E-8AEBA4F6E4D2}"/>
          </ac:picMkLst>
        </pc:picChg>
      </pc:sldChg>
      <pc:sldChg chg="addSp delSp modSp mod modTransition">
        <pc:chgData name="Bernard, Allison M" userId="7cd67125-3436-42b8-b83a-bbe37ba15a4e" providerId="ADAL" clId="{35CFE32B-97C2-402A-BB01-F5DC2F639529}" dt="2023-08-21T17:04:27.583" v="816"/>
        <pc:sldMkLst>
          <pc:docMk/>
          <pc:sldMk cId="1867582432" sldId="1683"/>
        </pc:sldMkLst>
        <pc:spChg chg="add del">
          <ac:chgData name="Bernard, Allison M" userId="7cd67125-3436-42b8-b83a-bbe37ba15a4e" providerId="ADAL" clId="{35CFE32B-97C2-402A-BB01-F5DC2F639529}" dt="2023-08-21T17:03:15.163" v="780" actId="478"/>
          <ac:spMkLst>
            <pc:docMk/>
            <pc:sldMk cId="1867582432" sldId="1683"/>
            <ac:spMk id="2" creationId="{3C25CA79-6290-9396-680A-5FBA77656695}"/>
          </ac:spMkLst>
        </pc:spChg>
        <pc:picChg chg="add del">
          <ac:chgData name="Bernard, Allison M" userId="7cd67125-3436-42b8-b83a-bbe37ba15a4e" providerId="ADAL" clId="{35CFE32B-97C2-402A-BB01-F5DC2F639529}" dt="2023-08-21T17:03:15.729" v="781" actId="478"/>
          <ac:picMkLst>
            <pc:docMk/>
            <pc:sldMk cId="1867582432" sldId="1683"/>
            <ac:picMk id="3" creationId="{086D3610-48FE-C709-CE17-B714620DDA2D}"/>
          </ac:picMkLst>
        </pc:picChg>
        <pc:picChg chg="add del mod">
          <ac:chgData name="Bernard, Allison M" userId="7cd67125-3436-42b8-b83a-bbe37ba15a4e" providerId="ADAL" clId="{35CFE32B-97C2-402A-BB01-F5DC2F639529}" dt="2023-08-21T17:03:33.531" v="791" actId="1076"/>
          <ac:picMkLst>
            <pc:docMk/>
            <pc:sldMk cId="1867582432" sldId="1683"/>
            <ac:picMk id="4" creationId="{0F9BBCB9-D2E7-3358-F899-935917B0EF21}"/>
          </ac:picMkLst>
        </pc:picChg>
        <pc:picChg chg="add del">
          <ac:chgData name="Bernard, Allison M" userId="7cd67125-3436-42b8-b83a-bbe37ba15a4e" providerId="ADAL" clId="{35CFE32B-97C2-402A-BB01-F5DC2F639529}" dt="2023-08-21T17:03:16.887" v="783" actId="478"/>
          <ac:picMkLst>
            <pc:docMk/>
            <pc:sldMk cId="1867582432" sldId="1683"/>
            <ac:picMk id="5" creationId="{99441A55-B7F1-146D-BCD0-970E6CD444FB}"/>
          </ac:picMkLst>
        </pc:picChg>
        <pc:picChg chg="add del mod">
          <ac:chgData name="Bernard, Allison M" userId="7cd67125-3436-42b8-b83a-bbe37ba15a4e" providerId="ADAL" clId="{35CFE32B-97C2-402A-BB01-F5DC2F639529}" dt="2023-08-21T17:03:40.956" v="793" actId="1076"/>
          <ac:picMkLst>
            <pc:docMk/>
            <pc:sldMk cId="1867582432" sldId="1683"/>
            <ac:picMk id="6" creationId="{9EE383B7-A8AE-0477-092F-4399D5A9041B}"/>
          </ac:picMkLst>
        </pc:picChg>
        <pc:picChg chg="add del">
          <ac:chgData name="Bernard, Allison M" userId="7cd67125-3436-42b8-b83a-bbe37ba15a4e" providerId="ADAL" clId="{35CFE32B-97C2-402A-BB01-F5DC2F639529}" dt="2023-08-21T17:03:16.365" v="782" actId="478"/>
          <ac:picMkLst>
            <pc:docMk/>
            <pc:sldMk cId="1867582432" sldId="1683"/>
            <ac:picMk id="1026" creationId="{B915098E-0564-22CF-8576-461ADAE7C6AF}"/>
          </ac:picMkLst>
        </pc:picChg>
      </pc:sldChg>
      <pc:sldChg chg="delSp modSp mod modShow">
        <pc:chgData name="Bernard, Allison M" userId="7cd67125-3436-42b8-b83a-bbe37ba15a4e" providerId="ADAL" clId="{35CFE32B-97C2-402A-BB01-F5DC2F639529}" dt="2023-08-21T16:33:23.606" v="85" actId="729"/>
        <pc:sldMkLst>
          <pc:docMk/>
          <pc:sldMk cId="1895628873" sldId="1822"/>
        </pc:sldMkLst>
        <pc:spChg chg="del mod">
          <ac:chgData name="Bernard, Allison M" userId="7cd67125-3436-42b8-b83a-bbe37ba15a4e" providerId="ADAL" clId="{35CFE32B-97C2-402A-BB01-F5DC2F639529}" dt="2023-08-21T16:27:24.003" v="15" actId="21"/>
          <ac:spMkLst>
            <pc:docMk/>
            <pc:sldMk cId="1895628873" sldId="1822"/>
            <ac:spMk id="10" creationId="{2B5D2CAA-276B-5A76-CEDD-9ED5AAE598C7}"/>
          </ac:spMkLst>
        </pc:spChg>
        <pc:picChg chg="mod">
          <ac:chgData name="Bernard, Allison M" userId="7cd67125-3436-42b8-b83a-bbe37ba15a4e" providerId="ADAL" clId="{35CFE32B-97C2-402A-BB01-F5DC2F639529}" dt="2023-08-21T16:26:38.632" v="6" actId="1076"/>
          <ac:picMkLst>
            <pc:docMk/>
            <pc:sldMk cId="1895628873" sldId="1822"/>
            <ac:picMk id="5" creationId="{E0403632-735E-3C55-8348-1F388097CF8D}"/>
          </ac:picMkLst>
        </pc:picChg>
      </pc:sldChg>
      <pc:sldChg chg="addSp delSp modSp new mod">
        <pc:chgData name="Bernard, Allison M" userId="7cd67125-3436-42b8-b83a-bbe37ba15a4e" providerId="ADAL" clId="{35CFE32B-97C2-402A-BB01-F5DC2F639529}" dt="2023-08-21T16:33:20.671" v="84"/>
        <pc:sldMkLst>
          <pc:docMk/>
          <pc:sldMk cId="2375013142" sldId="1855"/>
        </pc:sldMkLst>
        <pc:spChg chg="del">
          <ac:chgData name="Bernard, Allison M" userId="7cd67125-3436-42b8-b83a-bbe37ba15a4e" providerId="ADAL" clId="{35CFE32B-97C2-402A-BB01-F5DC2F639529}" dt="2023-08-21T16:27:10.177" v="9" actId="478"/>
          <ac:spMkLst>
            <pc:docMk/>
            <pc:sldMk cId="2375013142" sldId="1855"/>
            <ac:spMk id="2" creationId="{B23B1D13-7DCA-9505-F5E8-98C39A6982B9}"/>
          </ac:spMkLst>
        </pc:spChg>
        <pc:spChg chg="del">
          <ac:chgData name="Bernard, Allison M" userId="7cd67125-3436-42b8-b83a-bbe37ba15a4e" providerId="ADAL" clId="{35CFE32B-97C2-402A-BB01-F5DC2F639529}" dt="2023-08-21T16:27:11.723" v="10" actId="478"/>
          <ac:spMkLst>
            <pc:docMk/>
            <pc:sldMk cId="2375013142" sldId="1855"/>
            <ac:spMk id="3" creationId="{884D8065-6E93-D9FB-00D7-2BE402EDB63D}"/>
          </ac:spMkLst>
        </pc:spChg>
        <pc:spChg chg="add del mod">
          <ac:chgData name="Bernard, Allison M" userId="7cd67125-3436-42b8-b83a-bbe37ba15a4e" providerId="ADAL" clId="{35CFE32B-97C2-402A-BB01-F5DC2F639529}" dt="2023-08-21T16:28:15.298" v="22" actId="478"/>
          <ac:spMkLst>
            <pc:docMk/>
            <pc:sldMk cId="2375013142" sldId="1855"/>
            <ac:spMk id="8" creationId="{6AD5A4F9-A73B-5802-C613-6F96670573D1}"/>
          </ac:spMkLst>
        </pc:spChg>
        <pc:spChg chg="add del mod">
          <ac:chgData name="Bernard, Allison M" userId="7cd67125-3436-42b8-b83a-bbe37ba15a4e" providerId="ADAL" clId="{35CFE32B-97C2-402A-BB01-F5DC2F639529}" dt="2023-08-21T16:28:37.122" v="25" actId="478"/>
          <ac:spMkLst>
            <pc:docMk/>
            <pc:sldMk cId="2375013142" sldId="1855"/>
            <ac:spMk id="9" creationId="{58EB82B4-1123-A6C4-CE4E-B70D65DFB38B}"/>
          </ac:spMkLst>
        </pc:spChg>
        <pc:spChg chg="add del mod ord">
          <ac:chgData name="Bernard, Allison M" userId="7cd67125-3436-42b8-b83a-bbe37ba15a4e" providerId="ADAL" clId="{35CFE32B-97C2-402A-BB01-F5DC2F639529}" dt="2023-08-21T16:31:07.058" v="54" actId="478"/>
          <ac:spMkLst>
            <pc:docMk/>
            <pc:sldMk cId="2375013142" sldId="1855"/>
            <ac:spMk id="10" creationId="{E8BFF155-DACE-A4FA-BC2B-FBBE1076F7D8}"/>
          </ac:spMkLst>
        </pc:spChg>
        <pc:spChg chg="add mod ord">
          <ac:chgData name="Bernard, Allison M" userId="7cd67125-3436-42b8-b83a-bbe37ba15a4e" providerId="ADAL" clId="{35CFE32B-97C2-402A-BB01-F5DC2F639529}" dt="2023-08-21T16:33:06.655" v="81" actId="1076"/>
          <ac:spMkLst>
            <pc:docMk/>
            <pc:sldMk cId="2375013142" sldId="1855"/>
            <ac:spMk id="15" creationId="{BFBE28D3-7DE1-73A3-6D3F-3A85086DF7D6}"/>
          </ac:spMkLst>
        </pc:spChg>
        <pc:spChg chg="add mod">
          <ac:chgData name="Bernard, Allison M" userId="7cd67125-3436-42b8-b83a-bbe37ba15a4e" providerId="ADAL" clId="{35CFE32B-97C2-402A-BB01-F5DC2F639529}" dt="2023-08-21T16:33:20.671" v="84"/>
          <ac:spMkLst>
            <pc:docMk/>
            <pc:sldMk cId="2375013142" sldId="1855"/>
            <ac:spMk id="16" creationId="{ADC8343F-0300-E51F-573B-73CB16FBD947}"/>
          </ac:spMkLst>
        </pc:spChg>
        <pc:picChg chg="add mod">
          <ac:chgData name="Bernard, Allison M" userId="7cd67125-3436-42b8-b83a-bbe37ba15a4e" providerId="ADAL" clId="{35CFE32B-97C2-402A-BB01-F5DC2F639529}" dt="2023-08-21T16:27:18.883" v="14" actId="1076"/>
          <ac:picMkLst>
            <pc:docMk/>
            <pc:sldMk cId="2375013142" sldId="1855"/>
            <ac:picMk id="5" creationId="{7A27A569-F000-5D58-3E71-AA768394236F}"/>
          </ac:picMkLst>
        </pc:picChg>
        <pc:picChg chg="add mod modCrop">
          <ac:chgData name="Bernard, Allison M" userId="7cd67125-3436-42b8-b83a-bbe37ba15a4e" providerId="ADAL" clId="{35CFE32B-97C2-402A-BB01-F5DC2F639529}" dt="2023-08-21T16:33:11.332" v="82" actId="2085"/>
          <ac:picMkLst>
            <pc:docMk/>
            <pc:sldMk cId="2375013142" sldId="1855"/>
            <ac:picMk id="7" creationId="{43D5FD0A-B393-EF19-092C-63BC64951788}"/>
          </ac:picMkLst>
        </pc:picChg>
        <pc:picChg chg="add mod modCrop">
          <ac:chgData name="Bernard, Allison M" userId="7cd67125-3436-42b8-b83a-bbe37ba15a4e" providerId="ADAL" clId="{35CFE32B-97C2-402A-BB01-F5DC2F639529}" dt="2023-08-21T16:32:18.223" v="69" actId="1076"/>
          <ac:picMkLst>
            <pc:docMk/>
            <pc:sldMk cId="2375013142" sldId="1855"/>
            <ac:picMk id="12" creationId="{30119398-869F-D18B-836C-C8C240627FE3}"/>
          </ac:picMkLst>
        </pc:picChg>
        <pc:picChg chg="add mod">
          <ac:chgData name="Bernard, Allison M" userId="7cd67125-3436-42b8-b83a-bbe37ba15a4e" providerId="ADAL" clId="{35CFE32B-97C2-402A-BB01-F5DC2F639529}" dt="2023-08-21T16:30:37.642" v="45" actId="1036"/>
          <ac:picMkLst>
            <pc:docMk/>
            <pc:sldMk cId="2375013142" sldId="1855"/>
            <ac:picMk id="14" creationId="{1944BE4C-F999-398E-B463-CFE7AB797901}"/>
          </ac:picMkLst>
        </pc:picChg>
      </pc:sldChg>
      <pc:sldChg chg="modSp add mod modTransition">
        <pc:chgData name="Bernard, Allison M" userId="7cd67125-3436-42b8-b83a-bbe37ba15a4e" providerId="ADAL" clId="{35CFE32B-97C2-402A-BB01-F5DC2F639529}" dt="2023-08-21T17:04:29.624" v="817"/>
        <pc:sldMkLst>
          <pc:docMk/>
          <pc:sldMk cId="3704792377" sldId="1856"/>
        </pc:sldMkLst>
        <pc:picChg chg="mod">
          <ac:chgData name="Bernard, Allison M" userId="7cd67125-3436-42b8-b83a-bbe37ba15a4e" providerId="ADAL" clId="{35CFE32B-97C2-402A-BB01-F5DC2F639529}" dt="2023-08-21T17:03:45.559" v="795" actId="1076"/>
          <ac:picMkLst>
            <pc:docMk/>
            <pc:sldMk cId="3704792377" sldId="1856"/>
            <ac:picMk id="4" creationId="{0F9BBCB9-D2E7-3358-F899-935917B0EF21}"/>
          </ac:picMkLst>
        </pc:picChg>
        <pc:picChg chg="mod">
          <ac:chgData name="Bernard, Allison M" userId="7cd67125-3436-42b8-b83a-bbe37ba15a4e" providerId="ADAL" clId="{35CFE32B-97C2-402A-BB01-F5DC2F639529}" dt="2023-08-21T17:03:48.706" v="796" actId="1076"/>
          <ac:picMkLst>
            <pc:docMk/>
            <pc:sldMk cId="3704792377" sldId="1856"/>
            <ac:picMk id="6" creationId="{9EE383B7-A8AE-0477-092F-4399D5A9041B}"/>
          </ac:picMkLst>
        </pc:picChg>
      </pc:sldChg>
      <pc:sldChg chg="modSp add mod modTransition">
        <pc:chgData name="Bernard, Allison M" userId="7cd67125-3436-42b8-b83a-bbe37ba15a4e" providerId="ADAL" clId="{35CFE32B-97C2-402A-BB01-F5DC2F639529}" dt="2023-08-21T17:04:31.386" v="818"/>
        <pc:sldMkLst>
          <pc:docMk/>
          <pc:sldMk cId="4183026233" sldId="1857"/>
        </pc:sldMkLst>
        <pc:picChg chg="mod">
          <ac:chgData name="Bernard, Allison M" userId="7cd67125-3436-42b8-b83a-bbe37ba15a4e" providerId="ADAL" clId="{35CFE32B-97C2-402A-BB01-F5DC2F639529}" dt="2023-08-21T17:03:52.404" v="798" actId="1076"/>
          <ac:picMkLst>
            <pc:docMk/>
            <pc:sldMk cId="4183026233" sldId="1857"/>
            <ac:picMk id="4" creationId="{0F9BBCB9-D2E7-3358-F899-935917B0EF21}"/>
          </ac:picMkLst>
        </pc:picChg>
        <pc:picChg chg="mod">
          <ac:chgData name="Bernard, Allison M" userId="7cd67125-3436-42b8-b83a-bbe37ba15a4e" providerId="ADAL" clId="{35CFE32B-97C2-402A-BB01-F5DC2F639529}" dt="2023-08-21T17:03:54.837" v="799" actId="1076"/>
          <ac:picMkLst>
            <pc:docMk/>
            <pc:sldMk cId="4183026233" sldId="1857"/>
            <ac:picMk id="6" creationId="{9EE383B7-A8AE-0477-092F-4399D5A9041B}"/>
          </ac:picMkLst>
        </pc:picChg>
      </pc:sldChg>
      <pc:sldChg chg="modSp add mod ord">
        <pc:chgData name="Bernard, Allison M" userId="7cd67125-3436-42b8-b83a-bbe37ba15a4e" providerId="ADAL" clId="{35CFE32B-97C2-402A-BB01-F5DC2F639529}" dt="2023-08-21T17:04:21.406" v="815" actId="14100"/>
        <pc:sldMkLst>
          <pc:docMk/>
          <pc:sldMk cId="328095061" sldId="1858"/>
        </pc:sldMkLst>
        <pc:picChg chg="mod">
          <ac:chgData name="Bernard, Allison M" userId="7cd67125-3436-42b8-b83a-bbe37ba15a4e" providerId="ADAL" clId="{35CFE32B-97C2-402A-BB01-F5DC2F639529}" dt="2023-08-21T17:04:21.406" v="815" actId="14100"/>
          <ac:picMkLst>
            <pc:docMk/>
            <pc:sldMk cId="328095061" sldId="1858"/>
            <ac:picMk id="4" creationId="{0F9BBCB9-D2E7-3358-F899-935917B0EF21}"/>
          </ac:picMkLst>
        </pc:picChg>
        <pc:picChg chg="mod">
          <ac:chgData name="Bernard, Allison M" userId="7cd67125-3436-42b8-b83a-bbe37ba15a4e" providerId="ADAL" clId="{35CFE32B-97C2-402A-BB01-F5DC2F639529}" dt="2023-08-21T17:04:17.389" v="813" actId="1076"/>
          <ac:picMkLst>
            <pc:docMk/>
            <pc:sldMk cId="328095061" sldId="1858"/>
            <ac:picMk id="6" creationId="{9EE383B7-A8AE-0477-092F-4399D5A9041B}"/>
          </ac:picMkLst>
        </pc:picChg>
      </pc:sldChg>
    </pc:docChg>
  </pc:docChgLst>
  <pc:docChgLst>
    <pc:chgData name="Lane, Kathleen" userId="d8586a00-d571-4eeb-bfc3-f42bf250439e" providerId="ADAL" clId="{02153586-9128-4E3B-9C64-EC92A59E806A}"/>
    <pc:docChg chg="modSld">
      <pc:chgData name="Lane, Kathleen" userId="d8586a00-d571-4eeb-bfc3-f42bf250439e" providerId="ADAL" clId="{02153586-9128-4E3B-9C64-EC92A59E806A}" dt="2023-07-30T18:50:40.067" v="95" actId="20577"/>
      <pc:docMkLst>
        <pc:docMk/>
      </pc:docMkLst>
      <pc:sldChg chg="addSp modSp mod">
        <pc:chgData name="Lane, Kathleen" userId="d8586a00-d571-4eeb-bfc3-f42bf250439e" providerId="ADAL" clId="{02153586-9128-4E3B-9C64-EC92A59E806A}" dt="2023-07-30T18:50:40.067" v="95" actId="20577"/>
        <pc:sldMkLst>
          <pc:docMk/>
          <pc:sldMk cId="2834981581" sldId="1537"/>
        </pc:sldMkLst>
        <pc:spChg chg="add mod">
          <ac:chgData name="Lane, Kathleen" userId="d8586a00-d571-4eeb-bfc3-f42bf250439e" providerId="ADAL" clId="{02153586-9128-4E3B-9C64-EC92A59E806A}" dt="2023-07-30T18:50:40.067" v="95" actId="20577"/>
          <ac:spMkLst>
            <pc:docMk/>
            <pc:sldMk cId="2834981581" sldId="1537"/>
            <ac:spMk id="2" creationId="{C02BD860-916F-C9D1-55F7-35AA1CB84D43}"/>
          </ac:spMkLst>
        </pc:spChg>
      </pc:sldChg>
      <pc:sldChg chg="modSp mod">
        <pc:chgData name="Lane, Kathleen" userId="d8586a00-d571-4eeb-bfc3-f42bf250439e" providerId="ADAL" clId="{02153586-9128-4E3B-9C64-EC92A59E806A}" dt="2023-07-30T18:48:55.887" v="19" actId="20577"/>
        <pc:sldMkLst>
          <pc:docMk/>
          <pc:sldMk cId="581133847" sldId="1634"/>
        </pc:sldMkLst>
        <pc:spChg chg="mod">
          <ac:chgData name="Lane, Kathleen" userId="d8586a00-d571-4eeb-bfc3-f42bf250439e" providerId="ADAL" clId="{02153586-9128-4E3B-9C64-EC92A59E806A}" dt="2023-07-30T18:48:55.887" v="19" actId="20577"/>
          <ac:spMkLst>
            <pc:docMk/>
            <pc:sldMk cId="581133847" sldId="1634"/>
            <ac:spMk id="2" creationId="{CA89C7A5-4F86-C71F-8F41-6388C9D696FB}"/>
          </ac:spMkLst>
        </pc:spChg>
      </pc:sldChg>
    </pc:docChg>
  </pc:docChgLst>
  <pc:docChgLst>
    <pc:chgData name="Bernard, Allison M" userId="7cd67125-3436-42b8-b83a-bbe37ba15a4e" providerId="ADAL" clId="{F0497DEC-394F-414E-B85A-CC3834ACC867}"/>
    <pc:docChg chg="undo custSel addSld modSld">
      <pc:chgData name="Bernard, Allison M" userId="7cd67125-3436-42b8-b83a-bbe37ba15a4e" providerId="ADAL" clId="{F0497DEC-394F-414E-B85A-CC3834ACC867}" dt="2023-08-01T16:00:44.894" v="153" actId="20577"/>
      <pc:docMkLst>
        <pc:docMk/>
      </pc:docMkLst>
      <pc:sldChg chg="addSp modSp mod">
        <pc:chgData name="Bernard, Allison M" userId="7cd67125-3436-42b8-b83a-bbe37ba15a4e" providerId="ADAL" clId="{F0497DEC-394F-414E-B85A-CC3834ACC867}" dt="2023-08-01T15:59:24.679" v="60" actId="20577"/>
        <pc:sldMkLst>
          <pc:docMk/>
          <pc:sldMk cId="1832152418" sldId="257"/>
        </pc:sldMkLst>
        <pc:spChg chg="add mod">
          <ac:chgData name="Bernard, Allison M" userId="7cd67125-3436-42b8-b83a-bbe37ba15a4e" providerId="ADAL" clId="{F0497DEC-394F-414E-B85A-CC3834ACC867}" dt="2023-08-01T15:59:24.679" v="60" actId="20577"/>
          <ac:spMkLst>
            <pc:docMk/>
            <pc:sldMk cId="1832152418" sldId="257"/>
            <ac:spMk id="2" creationId="{47361710-CBD7-D176-1527-7B43EED3794C}"/>
          </ac:spMkLst>
        </pc:spChg>
      </pc:sldChg>
      <pc:sldChg chg="addSp modSp mod">
        <pc:chgData name="Bernard, Allison M" userId="7cd67125-3436-42b8-b83a-bbe37ba15a4e" providerId="ADAL" clId="{F0497DEC-394F-414E-B85A-CC3834ACC867}" dt="2023-08-01T16:00:44.894" v="153" actId="20577"/>
        <pc:sldMkLst>
          <pc:docMk/>
          <pc:sldMk cId="3281968263" sldId="834"/>
        </pc:sldMkLst>
        <pc:spChg chg="add mod">
          <ac:chgData name="Bernard, Allison M" userId="7cd67125-3436-42b8-b83a-bbe37ba15a4e" providerId="ADAL" clId="{F0497DEC-394F-414E-B85A-CC3834ACC867}" dt="2023-08-01T16:00:44.894" v="153" actId="20577"/>
          <ac:spMkLst>
            <pc:docMk/>
            <pc:sldMk cId="3281968263" sldId="834"/>
            <ac:spMk id="3" creationId="{00EC0A04-1FAF-A469-4FBE-D274BB242313}"/>
          </ac:spMkLst>
        </pc:spChg>
      </pc:sldChg>
      <pc:sldChg chg="modSp mod">
        <pc:chgData name="Bernard, Allison M" userId="7cd67125-3436-42b8-b83a-bbe37ba15a4e" providerId="ADAL" clId="{F0497DEC-394F-414E-B85A-CC3834ACC867}" dt="2023-08-01T15:56:49.392" v="38" actId="20577"/>
        <pc:sldMkLst>
          <pc:docMk/>
          <pc:sldMk cId="1214318063" sldId="1607"/>
        </pc:sldMkLst>
        <pc:spChg chg="mod">
          <ac:chgData name="Bernard, Allison M" userId="7cd67125-3436-42b8-b83a-bbe37ba15a4e" providerId="ADAL" clId="{F0497DEC-394F-414E-B85A-CC3834ACC867}" dt="2023-08-01T15:56:49.392" v="38" actId="20577"/>
          <ac:spMkLst>
            <pc:docMk/>
            <pc:sldMk cId="1214318063" sldId="1607"/>
            <ac:spMk id="4" creationId="{1030DAE3-0B41-AC80-8DBA-0E33C2D6155E}"/>
          </ac:spMkLst>
        </pc:spChg>
      </pc:sldChg>
      <pc:sldChg chg="addSp delSp modSp mod">
        <pc:chgData name="Bernard, Allison M" userId="7cd67125-3436-42b8-b83a-bbe37ba15a4e" providerId="ADAL" clId="{F0497DEC-394F-414E-B85A-CC3834ACC867}" dt="2023-08-01T16:00:21.398" v="108" actId="478"/>
        <pc:sldMkLst>
          <pc:docMk/>
          <pc:sldMk cId="2061884351" sldId="1614"/>
        </pc:sldMkLst>
        <pc:spChg chg="add del mod">
          <ac:chgData name="Bernard, Allison M" userId="7cd67125-3436-42b8-b83a-bbe37ba15a4e" providerId="ADAL" clId="{F0497DEC-394F-414E-B85A-CC3834ACC867}" dt="2023-08-01T16:00:21.398" v="108" actId="478"/>
          <ac:spMkLst>
            <pc:docMk/>
            <pc:sldMk cId="2061884351" sldId="1614"/>
            <ac:spMk id="4" creationId="{89F5AFFD-93AE-AB59-AF09-F408048627F2}"/>
          </ac:spMkLst>
        </pc:spChg>
      </pc:sldChg>
      <pc:sldChg chg="addSp delSp modSp mod modAnim">
        <pc:chgData name="Bernard, Allison M" userId="7cd67125-3436-42b8-b83a-bbe37ba15a4e" providerId="ADAL" clId="{F0497DEC-394F-414E-B85A-CC3834ACC867}" dt="2023-07-31T16:40:17.721" v="11" actId="478"/>
        <pc:sldMkLst>
          <pc:docMk/>
          <pc:sldMk cId="581133847" sldId="1634"/>
        </pc:sldMkLst>
        <pc:spChg chg="del mod">
          <ac:chgData name="Bernard, Allison M" userId="7cd67125-3436-42b8-b83a-bbe37ba15a4e" providerId="ADAL" clId="{F0497DEC-394F-414E-B85A-CC3834ACC867}" dt="2023-07-31T16:40:17.721" v="11" actId="478"/>
          <ac:spMkLst>
            <pc:docMk/>
            <pc:sldMk cId="581133847" sldId="1634"/>
            <ac:spMk id="2" creationId="{CA89C7A5-4F86-C71F-8F41-6388C9D696FB}"/>
          </ac:spMkLst>
        </pc:spChg>
        <pc:spChg chg="add mod">
          <ac:chgData name="Bernard, Allison M" userId="7cd67125-3436-42b8-b83a-bbe37ba15a4e" providerId="ADAL" clId="{F0497DEC-394F-414E-B85A-CC3834ACC867}" dt="2023-07-31T16:39:27.634" v="4" actId="1076"/>
          <ac:spMkLst>
            <pc:docMk/>
            <pc:sldMk cId="581133847" sldId="1634"/>
            <ac:spMk id="4" creationId="{1987B95E-7569-2A61-4CAF-82F47B99096F}"/>
          </ac:spMkLst>
        </pc:spChg>
        <pc:graphicFrameChg chg="modGraphic">
          <ac:chgData name="Bernard, Allison M" userId="7cd67125-3436-42b8-b83a-bbe37ba15a4e" providerId="ADAL" clId="{F0497DEC-394F-414E-B85A-CC3834ACC867}" dt="2023-07-31T16:39:52.426" v="6" actId="14734"/>
          <ac:graphicFrameMkLst>
            <pc:docMk/>
            <pc:sldMk cId="581133847" sldId="1634"/>
            <ac:graphicFrameMk id="3" creationId="{6E180146-2DC2-841D-BCE1-FAAFCB787294}"/>
          </ac:graphicFrameMkLst>
        </pc:graphicFrameChg>
      </pc:sldChg>
      <pc:sldChg chg="mod modShow">
        <pc:chgData name="Bernard, Allison M" userId="7cd67125-3436-42b8-b83a-bbe37ba15a4e" providerId="ADAL" clId="{F0497DEC-394F-414E-B85A-CC3834ACC867}" dt="2023-07-31T16:31:36.066" v="1" actId="729"/>
        <pc:sldMkLst>
          <pc:docMk/>
          <pc:sldMk cId="990333800" sldId="1638"/>
        </pc:sldMkLst>
      </pc:sldChg>
      <pc:sldChg chg="addSp modSp">
        <pc:chgData name="Bernard, Allison M" userId="7cd67125-3436-42b8-b83a-bbe37ba15a4e" providerId="ADAL" clId="{F0497DEC-394F-414E-B85A-CC3834ACC867}" dt="2023-08-01T15:59:13.748" v="39"/>
        <pc:sldMkLst>
          <pc:docMk/>
          <pc:sldMk cId="2924257776" sldId="1671"/>
        </pc:sldMkLst>
        <pc:spChg chg="add mod">
          <ac:chgData name="Bernard, Allison M" userId="7cd67125-3436-42b8-b83a-bbe37ba15a4e" providerId="ADAL" clId="{F0497DEC-394F-414E-B85A-CC3834ACC867}" dt="2023-08-01T15:59:13.748" v="39"/>
          <ac:spMkLst>
            <pc:docMk/>
            <pc:sldMk cId="2924257776" sldId="1671"/>
            <ac:spMk id="2" creationId="{020B97D2-9BE5-254E-FF39-4ECA918D0E49}"/>
          </ac:spMkLst>
        </pc:spChg>
      </pc:sldChg>
      <pc:sldChg chg="addSp modSp">
        <pc:chgData name="Bernard, Allison M" userId="7cd67125-3436-42b8-b83a-bbe37ba15a4e" providerId="ADAL" clId="{F0497DEC-394F-414E-B85A-CC3834ACC867}" dt="2023-08-01T15:59:36.277" v="61"/>
        <pc:sldMkLst>
          <pc:docMk/>
          <pc:sldMk cId="1867582432" sldId="1683"/>
        </pc:sldMkLst>
        <pc:spChg chg="add mod">
          <ac:chgData name="Bernard, Allison M" userId="7cd67125-3436-42b8-b83a-bbe37ba15a4e" providerId="ADAL" clId="{F0497DEC-394F-414E-B85A-CC3834ACC867}" dt="2023-08-01T15:59:36.277" v="61"/>
          <ac:spMkLst>
            <pc:docMk/>
            <pc:sldMk cId="1867582432" sldId="1683"/>
            <ac:spMk id="2" creationId="{3C25CA79-6290-9396-680A-5FBA77656695}"/>
          </ac:spMkLst>
        </pc:spChg>
      </pc:sldChg>
      <pc:sldChg chg="add">
        <pc:chgData name="Bernard, Allison M" userId="7cd67125-3436-42b8-b83a-bbe37ba15a4e" providerId="ADAL" clId="{F0497DEC-394F-414E-B85A-CC3834ACC867}" dt="2023-07-31T16:31:32.400" v="0"/>
        <pc:sldMkLst>
          <pc:docMk/>
          <pc:sldMk cId="3858363801" sldId="1699"/>
        </pc:sldMkLst>
      </pc:sldChg>
    </pc:docChg>
  </pc:docChgLst>
  <pc:docChgLst>
    <pc:chgData name="Lane, Kathleen" userId="d8586a00-d571-4eeb-bfc3-f42bf250439e" providerId="ADAL" clId="{EEA561D6-A59A-4E76-97BE-8EBCA079AD63}"/>
    <pc:docChg chg="custSel addSld modSld">
      <pc:chgData name="Lane, Kathleen" userId="d8586a00-d571-4eeb-bfc3-f42bf250439e" providerId="ADAL" clId="{EEA561D6-A59A-4E76-97BE-8EBCA079AD63}" dt="2022-09-24T14:15:28.836" v="9" actId="21"/>
      <pc:docMkLst>
        <pc:docMk/>
      </pc:docMkLst>
      <pc:sldChg chg="addSp delSp modSp mod">
        <pc:chgData name="Lane, Kathleen" userId="d8586a00-d571-4eeb-bfc3-f42bf250439e" providerId="ADAL" clId="{EEA561D6-A59A-4E76-97BE-8EBCA079AD63}" dt="2022-09-24T14:15:28.836" v="9" actId="21"/>
        <pc:sldMkLst>
          <pc:docMk/>
          <pc:sldMk cId="3929194274" sldId="334"/>
        </pc:sldMkLst>
        <pc:spChg chg="add del mod">
          <ac:chgData name="Lane, Kathleen" userId="d8586a00-d571-4eeb-bfc3-f42bf250439e" providerId="ADAL" clId="{EEA561D6-A59A-4E76-97BE-8EBCA079AD63}" dt="2022-09-24T14:15:28.836" v="9" actId="21"/>
          <ac:spMkLst>
            <pc:docMk/>
            <pc:sldMk cId="3929194274" sldId="334"/>
            <ac:spMk id="5" creationId="{BF0E9A6A-6344-7BF2-4049-857B5D127A70}"/>
          </ac:spMkLst>
        </pc:spChg>
      </pc:sldChg>
      <pc:sldChg chg="mod modShow">
        <pc:chgData name="Lane, Kathleen" userId="d8586a00-d571-4eeb-bfc3-f42bf250439e" providerId="ADAL" clId="{EEA561D6-A59A-4E76-97BE-8EBCA079AD63}" dt="2022-09-08T21:00:58.582" v="4" actId="729"/>
        <pc:sldMkLst>
          <pc:docMk/>
          <pc:sldMk cId="2601743110" sldId="1487"/>
        </pc:sldMkLst>
      </pc:sldChg>
      <pc:sldChg chg="add">
        <pc:chgData name="Lane, Kathleen" userId="d8586a00-d571-4eeb-bfc3-f42bf250439e" providerId="ADAL" clId="{EEA561D6-A59A-4E76-97BE-8EBCA079AD63}" dt="2022-09-08T21:00:47.328" v="2"/>
        <pc:sldMkLst>
          <pc:docMk/>
          <pc:sldMk cId="2212180674" sldId="1527"/>
        </pc:sldMkLst>
      </pc:sldChg>
      <pc:sldChg chg="add">
        <pc:chgData name="Lane, Kathleen" userId="d8586a00-d571-4eeb-bfc3-f42bf250439e" providerId="ADAL" clId="{EEA561D6-A59A-4E76-97BE-8EBCA079AD63}" dt="2022-09-08T21:00:14.125" v="0"/>
        <pc:sldMkLst>
          <pc:docMk/>
          <pc:sldMk cId="2203340649" sldId="1551"/>
        </pc:sldMkLst>
      </pc:sldChg>
      <pc:sldChg chg="add mod modShow">
        <pc:chgData name="Lane, Kathleen" userId="d8586a00-d571-4eeb-bfc3-f42bf250439e" providerId="ADAL" clId="{EEA561D6-A59A-4E76-97BE-8EBCA079AD63}" dt="2022-09-08T21:00:55.151" v="3" actId="729"/>
        <pc:sldMkLst>
          <pc:docMk/>
          <pc:sldMk cId="3761137955" sldId="1552"/>
        </pc:sldMkLst>
      </pc:sldChg>
    </pc:docChg>
  </pc:docChgLst>
  <pc:docChgLst>
    <pc:chgData name="Royer, David J" userId="ebaffb31-5ece-4bcc-af46-ab956e024a9d" providerId="ADAL" clId="{83C64BC6-360A-DE44-923B-18AED674ED25}"/>
    <pc:docChg chg="modSld">
      <pc:chgData name="Royer, David J" userId="ebaffb31-5ece-4bcc-af46-ab956e024a9d" providerId="ADAL" clId="{83C64BC6-360A-DE44-923B-18AED674ED25}" dt="2022-09-01T23:18:00.342" v="9" actId="33935"/>
      <pc:docMkLst>
        <pc:docMk/>
      </pc:docMkLst>
      <pc:sldChg chg="modSp mod">
        <pc:chgData name="Royer, David J" userId="ebaffb31-5ece-4bcc-af46-ab956e024a9d" providerId="ADAL" clId="{83C64BC6-360A-DE44-923B-18AED674ED25}" dt="2022-09-01T23:17:20.766" v="5" actId="33935"/>
        <pc:sldMkLst>
          <pc:docMk/>
          <pc:sldMk cId="3069920460" sldId="1694"/>
        </pc:sldMkLst>
        <pc:graphicFrameChg chg="mod modVis">
          <ac:chgData name="Royer, David J" userId="ebaffb31-5ece-4bcc-af46-ab956e024a9d" providerId="ADAL" clId="{83C64BC6-360A-DE44-923B-18AED674ED25}" dt="2022-09-01T23:16:29.281" v="1" actId="14429"/>
          <ac:graphicFrameMkLst>
            <pc:docMk/>
            <pc:sldMk cId="3069920460" sldId="1694"/>
            <ac:graphicFrameMk id="2" creationId="{66BAA8EC-6D7A-B8AE-06F6-1CB14AF21950}"/>
          </ac:graphicFrameMkLst>
        </pc:graphicFrameChg>
        <pc:picChg chg="mod modVis">
          <ac:chgData name="Royer, David J" userId="ebaffb31-5ece-4bcc-af46-ab956e024a9d" providerId="ADAL" clId="{83C64BC6-360A-DE44-923B-18AED674ED25}" dt="2022-09-01T23:17:20.766" v="5" actId="33935"/>
          <ac:picMkLst>
            <pc:docMk/>
            <pc:sldMk cId="3069920460" sldId="1694"/>
            <ac:picMk id="19" creationId="{7B827D80-A9E1-7845-B779-C52EE5330B92}"/>
          </ac:picMkLst>
        </pc:picChg>
        <pc:picChg chg="mod modVis">
          <ac:chgData name="Royer, David J" userId="ebaffb31-5ece-4bcc-af46-ab956e024a9d" providerId="ADAL" clId="{83C64BC6-360A-DE44-923B-18AED674ED25}" dt="2022-09-01T23:17:20.766" v="5" actId="33935"/>
          <ac:picMkLst>
            <pc:docMk/>
            <pc:sldMk cId="3069920460" sldId="1694"/>
            <ac:picMk id="2081" creationId="{00000000-0000-0000-0000-000000000000}"/>
          </ac:picMkLst>
        </pc:picChg>
        <pc:picChg chg="mod modVis">
          <ac:chgData name="Royer, David J" userId="ebaffb31-5ece-4bcc-af46-ab956e024a9d" providerId="ADAL" clId="{83C64BC6-360A-DE44-923B-18AED674ED25}" dt="2022-09-01T23:17:20.766" v="5" actId="33935"/>
          <ac:picMkLst>
            <pc:docMk/>
            <pc:sldMk cId="3069920460" sldId="1694"/>
            <ac:picMk id="2084" creationId="{00000000-0000-0000-0000-000000000000}"/>
          </ac:picMkLst>
        </pc:picChg>
        <pc:picChg chg="mod modVis">
          <ac:chgData name="Royer, David J" userId="ebaffb31-5ece-4bcc-af46-ab956e024a9d" providerId="ADAL" clId="{83C64BC6-360A-DE44-923B-18AED674ED25}" dt="2022-09-01T23:17:20.766" v="5" actId="33935"/>
          <ac:picMkLst>
            <pc:docMk/>
            <pc:sldMk cId="3069920460" sldId="1694"/>
            <ac:picMk id="2086" creationId="{00000000-0000-0000-0000-000000000000}"/>
          </ac:picMkLst>
        </pc:picChg>
        <pc:picChg chg="mod modVis">
          <ac:chgData name="Royer, David J" userId="ebaffb31-5ece-4bcc-af46-ab956e024a9d" providerId="ADAL" clId="{83C64BC6-360A-DE44-923B-18AED674ED25}" dt="2022-09-01T23:17:20.766" v="5" actId="33935"/>
          <ac:picMkLst>
            <pc:docMk/>
            <pc:sldMk cId="3069920460" sldId="1694"/>
            <ac:picMk id="2087" creationId="{00000000-0000-0000-0000-000000000000}"/>
          </ac:picMkLst>
        </pc:picChg>
        <pc:picChg chg="mod modVis">
          <ac:chgData name="Royer, David J" userId="ebaffb31-5ece-4bcc-af46-ab956e024a9d" providerId="ADAL" clId="{83C64BC6-360A-DE44-923B-18AED674ED25}" dt="2022-09-01T23:17:20.766" v="5" actId="33935"/>
          <ac:picMkLst>
            <pc:docMk/>
            <pc:sldMk cId="3069920460" sldId="1694"/>
            <ac:picMk id="2088" creationId="{00000000-0000-0000-0000-000000000000}"/>
          </ac:picMkLst>
        </pc:picChg>
        <pc:picChg chg="mod modVis">
          <ac:chgData name="Royer, David J" userId="ebaffb31-5ece-4bcc-af46-ab956e024a9d" providerId="ADAL" clId="{83C64BC6-360A-DE44-923B-18AED674ED25}" dt="2022-09-01T23:17:20.766" v="5" actId="33935"/>
          <ac:picMkLst>
            <pc:docMk/>
            <pc:sldMk cId="3069920460" sldId="1694"/>
            <ac:picMk id="2089" creationId="{00000000-0000-0000-0000-000000000000}"/>
          </ac:picMkLst>
        </pc:picChg>
        <pc:picChg chg="mod modVis">
          <ac:chgData name="Royer, David J" userId="ebaffb31-5ece-4bcc-af46-ab956e024a9d" providerId="ADAL" clId="{83C64BC6-360A-DE44-923B-18AED674ED25}" dt="2022-09-01T23:17:20.766" v="5" actId="33935"/>
          <ac:picMkLst>
            <pc:docMk/>
            <pc:sldMk cId="3069920460" sldId="1694"/>
            <ac:picMk id="2090" creationId="{00000000-0000-0000-0000-000000000000}"/>
          </ac:picMkLst>
        </pc:picChg>
        <pc:picChg chg="mod modVis">
          <ac:chgData name="Royer, David J" userId="ebaffb31-5ece-4bcc-af46-ab956e024a9d" providerId="ADAL" clId="{83C64BC6-360A-DE44-923B-18AED674ED25}" dt="2022-09-01T23:17:20.766" v="5" actId="33935"/>
          <ac:picMkLst>
            <pc:docMk/>
            <pc:sldMk cId="3069920460" sldId="1694"/>
            <ac:picMk id="2091" creationId="{00000000-0000-0000-0000-000000000000}"/>
          </ac:picMkLst>
        </pc:picChg>
        <pc:picChg chg="mod modVis">
          <ac:chgData name="Royer, David J" userId="ebaffb31-5ece-4bcc-af46-ab956e024a9d" providerId="ADAL" clId="{83C64BC6-360A-DE44-923B-18AED674ED25}" dt="2022-09-01T23:17:20.766" v="5" actId="33935"/>
          <ac:picMkLst>
            <pc:docMk/>
            <pc:sldMk cId="3069920460" sldId="1694"/>
            <ac:picMk id="2092" creationId="{00000000-0000-0000-0000-000000000000}"/>
          </ac:picMkLst>
        </pc:picChg>
        <pc:picChg chg="mod modVis">
          <ac:chgData name="Royer, David J" userId="ebaffb31-5ece-4bcc-af46-ab956e024a9d" providerId="ADAL" clId="{83C64BC6-360A-DE44-923B-18AED674ED25}" dt="2022-09-01T23:17:20.766" v="5" actId="33935"/>
          <ac:picMkLst>
            <pc:docMk/>
            <pc:sldMk cId="3069920460" sldId="1694"/>
            <ac:picMk id="2093" creationId="{00000000-0000-0000-0000-000000000000}"/>
          </ac:picMkLst>
        </pc:picChg>
        <pc:picChg chg="mod modVis">
          <ac:chgData name="Royer, David J" userId="ebaffb31-5ece-4bcc-af46-ab956e024a9d" providerId="ADAL" clId="{83C64BC6-360A-DE44-923B-18AED674ED25}" dt="2022-09-01T23:17:20.766" v="5" actId="33935"/>
          <ac:picMkLst>
            <pc:docMk/>
            <pc:sldMk cId="3069920460" sldId="1694"/>
            <ac:picMk id="2094" creationId="{00000000-0000-0000-0000-000000000000}"/>
          </ac:picMkLst>
        </pc:picChg>
        <pc:picChg chg="mod modVis">
          <ac:chgData name="Royer, David J" userId="ebaffb31-5ece-4bcc-af46-ab956e024a9d" providerId="ADAL" clId="{83C64BC6-360A-DE44-923B-18AED674ED25}" dt="2022-09-01T23:16:32.440" v="4" actId="14429"/>
          <ac:picMkLst>
            <pc:docMk/>
            <pc:sldMk cId="3069920460" sldId="1694"/>
            <ac:picMk id="2095" creationId="{00000000-0000-0000-0000-000000000000}"/>
          </ac:picMkLst>
        </pc:picChg>
        <pc:picChg chg="mod modVis">
          <ac:chgData name="Royer, David J" userId="ebaffb31-5ece-4bcc-af46-ab956e024a9d" providerId="ADAL" clId="{83C64BC6-360A-DE44-923B-18AED674ED25}" dt="2022-09-01T23:17:20.766" v="5" actId="33935"/>
          <ac:picMkLst>
            <pc:docMk/>
            <pc:sldMk cId="3069920460" sldId="1694"/>
            <ac:picMk id="2096" creationId="{00000000-0000-0000-0000-000000000000}"/>
          </ac:picMkLst>
        </pc:picChg>
        <pc:picChg chg="mod modVis">
          <ac:chgData name="Royer, David J" userId="ebaffb31-5ece-4bcc-af46-ab956e024a9d" providerId="ADAL" clId="{83C64BC6-360A-DE44-923B-18AED674ED25}" dt="2022-09-01T23:17:20.766" v="5" actId="33935"/>
          <ac:picMkLst>
            <pc:docMk/>
            <pc:sldMk cId="3069920460" sldId="1694"/>
            <ac:picMk id="2097" creationId="{00000000-0000-0000-0000-000000000000}"/>
          </ac:picMkLst>
        </pc:picChg>
        <pc:picChg chg="mod modVis">
          <ac:chgData name="Royer, David J" userId="ebaffb31-5ece-4bcc-af46-ab956e024a9d" providerId="ADAL" clId="{83C64BC6-360A-DE44-923B-18AED674ED25}" dt="2022-09-01T23:17:20.766" v="5" actId="33935"/>
          <ac:picMkLst>
            <pc:docMk/>
            <pc:sldMk cId="3069920460" sldId="1694"/>
            <ac:picMk id="2098" creationId="{00000000-0000-0000-0000-000000000000}"/>
          </ac:picMkLst>
        </pc:picChg>
        <pc:picChg chg="mod modVis">
          <ac:chgData name="Royer, David J" userId="ebaffb31-5ece-4bcc-af46-ab956e024a9d" providerId="ADAL" clId="{83C64BC6-360A-DE44-923B-18AED674ED25}" dt="2022-09-01T23:17:20.766" v="5" actId="33935"/>
          <ac:picMkLst>
            <pc:docMk/>
            <pc:sldMk cId="3069920460" sldId="1694"/>
            <ac:picMk id="2099" creationId="{00000000-0000-0000-0000-000000000000}"/>
          </ac:picMkLst>
        </pc:picChg>
      </pc:sldChg>
      <pc:sldChg chg="modSp mod">
        <pc:chgData name="Royer, David J" userId="ebaffb31-5ece-4bcc-af46-ab956e024a9d" providerId="ADAL" clId="{83C64BC6-360A-DE44-923B-18AED674ED25}" dt="2022-09-01T23:18:00.342" v="9" actId="33935"/>
        <pc:sldMkLst>
          <pc:docMk/>
          <pc:sldMk cId="978460870" sldId="1695"/>
        </pc:sldMkLst>
        <pc:graphicFrameChg chg="mod modVis">
          <ac:chgData name="Royer, David J" userId="ebaffb31-5ece-4bcc-af46-ab956e024a9d" providerId="ADAL" clId="{83C64BC6-360A-DE44-923B-18AED674ED25}" dt="2022-09-01T23:17:32.774" v="7" actId="14429"/>
          <ac:graphicFrameMkLst>
            <pc:docMk/>
            <pc:sldMk cId="978460870" sldId="1695"/>
            <ac:graphicFrameMk id="2" creationId="{34BD04F1-2999-FE37-9A63-6E5ABD68B31B}"/>
          </ac:graphicFrameMkLst>
        </pc:graphicFrameChg>
        <pc:picChg chg="mod modVis">
          <ac:chgData name="Royer, David J" userId="ebaffb31-5ece-4bcc-af46-ab956e024a9d" providerId="ADAL" clId="{83C64BC6-360A-DE44-923B-18AED674ED25}" dt="2022-09-01T23:18:00.342" v="9" actId="33935"/>
          <ac:picMkLst>
            <pc:docMk/>
            <pc:sldMk cId="978460870" sldId="1695"/>
            <ac:picMk id="19" creationId="{7B827D80-A9E1-7845-B779-C52EE5330B92}"/>
          </ac:picMkLst>
        </pc:picChg>
        <pc:picChg chg="mod modVis">
          <ac:chgData name="Royer, David J" userId="ebaffb31-5ece-4bcc-af46-ab956e024a9d" providerId="ADAL" clId="{83C64BC6-360A-DE44-923B-18AED674ED25}" dt="2022-09-01T23:18:00.342" v="9" actId="33935"/>
          <ac:picMkLst>
            <pc:docMk/>
            <pc:sldMk cId="978460870" sldId="1695"/>
            <ac:picMk id="2081" creationId="{00000000-0000-0000-0000-000000000000}"/>
          </ac:picMkLst>
        </pc:picChg>
        <pc:picChg chg="mod modVis">
          <ac:chgData name="Royer, David J" userId="ebaffb31-5ece-4bcc-af46-ab956e024a9d" providerId="ADAL" clId="{83C64BC6-360A-DE44-923B-18AED674ED25}" dt="2022-09-01T23:18:00.342" v="9" actId="33935"/>
          <ac:picMkLst>
            <pc:docMk/>
            <pc:sldMk cId="978460870" sldId="1695"/>
            <ac:picMk id="2084" creationId="{00000000-0000-0000-0000-000000000000}"/>
          </ac:picMkLst>
        </pc:picChg>
        <pc:picChg chg="mod modVis">
          <ac:chgData name="Royer, David J" userId="ebaffb31-5ece-4bcc-af46-ab956e024a9d" providerId="ADAL" clId="{83C64BC6-360A-DE44-923B-18AED674ED25}" dt="2022-09-01T23:18:00.342" v="9" actId="33935"/>
          <ac:picMkLst>
            <pc:docMk/>
            <pc:sldMk cId="978460870" sldId="1695"/>
            <ac:picMk id="2086" creationId="{00000000-0000-0000-0000-000000000000}"/>
          </ac:picMkLst>
        </pc:picChg>
        <pc:picChg chg="mod modVis">
          <ac:chgData name="Royer, David J" userId="ebaffb31-5ece-4bcc-af46-ab956e024a9d" providerId="ADAL" clId="{83C64BC6-360A-DE44-923B-18AED674ED25}" dt="2022-09-01T23:18:00.342" v="9" actId="33935"/>
          <ac:picMkLst>
            <pc:docMk/>
            <pc:sldMk cId="978460870" sldId="1695"/>
            <ac:picMk id="2087" creationId="{00000000-0000-0000-0000-000000000000}"/>
          </ac:picMkLst>
        </pc:picChg>
        <pc:picChg chg="mod modVis">
          <ac:chgData name="Royer, David J" userId="ebaffb31-5ece-4bcc-af46-ab956e024a9d" providerId="ADAL" clId="{83C64BC6-360A-DE44-923B-18AED674ED25}" dt="2022-09-01T23:18:00.342" v="9" actId="33935"/>
          <ac:picMkLst>
            <pc:docMk/>
            <pc:sldMk cId="978460870" sldId="1695"/>
            <ac:picMk id="2088" creationId="{00000000-0000-0000-0000-000000000000}"/>
          </ac:picMkLst>
        </pc:picChg>
        <pc:picChg chg="mod modVis">
          <ac:chgData name="Royer, David J" userId="ebaffb31-5ece-4bcc-af46-ab956e024a9d" providerId="ADAL" clId="{83C64BC6-360A-DE44-923B-18AED674ED25}" dt="2022-09-01T23:18:00.342" v="9" actId="33935"/>
          <ac:picMkLst>
            <pc:docMk/>
            <pc:sldMk cId="978460870" sldId="1695"/>
            <ac:picMk id="2089" creationId="{00000000-0000-0000-0000-000000000000}"/>
          </ac:picMkLst>
        </pc:picChg>
        <pc:picChg chg="mod modVis">
          <ac:chgData name="Royer, David J" userId="ebaffb31-5ece-4bcc-af46-ab956e024a9d" providerId="ADAL" clId="{83C64BC6-360A-DE44-923B-18AED674ED25}" dt="2022-09-01T23:18:00.342" v="9" actId="33935"/>
          <ac:picMkLst>
            <pc:docMk/>
            <pc:sldMk cId="978460870" sldId="1695"/>
            <ac:picMk id="2090" creationId="{00000000-0000-0000-0000-000000000000}"/>
          </ac:picMkLst>
        </pc:picChg>
        <pc:picChg chg="mod modVis">
          <ac:chgData name="Royer, David J" userId="ebaffb31-5ece-4bcc-af46-ab956e024a9d" providerId="ADAL" clId="{83C64BC6-360A-DE44-923B-18AED674ED25}" dt="2022-09-01T23:18:00.342" v="9" actId="33935"/>
          <ac:picMkLst>
            <pc:docMk/>
            <pc:sldMk cId="978460870" sldId="1695"/>
            <ac:picMk id="2091" creationId="{00000000-0000-0000-0000-000000000000}"/>
          </ac:picMkLst>
        </pc:picChg>
        <pc:picChg chg="mod modVis">
          <ac:chgData name="Royer, David J" userId="ebaffb31-5ece-4bcc-af46-ab956e024a9d" providerId="ADAL" clId="{83C64BC6-360A-DE44-923B-18AED674ED25}" dt="2022-09-01T23:18:00.342" v="9" actId="33935"/>
          <ac:picMkLst>
            <pc:docMk/>
            <pc:sldMk cId="978460870" sldId="1695"/>
            <ac:picMk id="2092" creationId="{00000000-0000-0000-0000-000000000000}"/>
          </ac:picMkLst>
        </pc:picChg>
        <pc:picChg chg="mod modVis">
          <ac:chgData name="Royer, David J" userId="ebaffb31-5ece-4bcc-af46-ab956e024a9d" providerId="ADAL" clId="{83C64BC6-360A-DE44-923B-18AED674ED25}" dt="2022-09-01T23:18:00.342" v="9" actId="33935"/>
          <ac:picMkLst>
            <pc:docMk/>
            <pc:sldMk cId="978460870" sldId="1695"/>
            <ac:picMk id="2093" creationId="{00000000-0000-0000-0000-000000000000}"/>
          </ac:picMkLst>
        </pc:picChg>
        <pc:picChg chg="mod modVis">
          <ac:chgData name="Royer, David J" userId="ebaffb31-5ece-4bcc-af46-ab956e024a9d" providerId="ADAL" clId="{83C64BC6-360A-DE44-923B-18AED674ED25}" dt="2022-09-01T23:18:00.342" v="9" actId="33935"/>
          <ac:picMkLst>
            <pc:docMk/>
            <pc:sldMk cId="978460870" sldId="1695"/>
            <ac:picMk id="2094" creationId="{00000000-0000-0000-0000-000000000000}"/>
          </ac:picMkLst>
        </pc:picChg>
        <pc:picChg chg="mod modVis">
          <ac:chgData name="Royer, David J" userId="ebaffb31-5ece-4bcc-af46-ab956e024a9d" providerId="ADAL" clId="{83C64BC6-360A-DE44-923B-18AED674ED25}" dt="2022-09-01T23:17:33.667" v="8" actId="14429"/>
          <ac:picMkLst>
            <pc:docMk/>
            <pc:sldMk cId="978460870" sldId="1695"/>
            <ac:picMk id="2095" creationId="{00000000-0000-0000-0000-000000000000}"/>
          </ac:picMkLst>
        </pc:picChg>
        <pc:picChg chg="mod modVis">
          <ac:chgData name="Royer, David J" userId="ebaffb31-5ece-4bcc-af46-ab956e024a9d" providerId="ADAL" clId="{83C64BC6-360A-DE44-923B-18AED674ED25}" dt="2022-09-01T23:18:00.342" v="9" actId="33935"/>
          <ac:picMkLst>
            <pc:docMk/>
            <pc:sldMk cId="978460870" sldId="1695"/>
            <ac:picMk id="2096" creationId="{00000000-0000-0000-0000-000000000000}"/>
          </ac:picMkLst>
        </pc:picChg>
        <pc:picChg chg="mod modVis">
          <ac:chgData name="Royer, David J" userId="ebaffb31-5ece-4bcc-af46-ab956e024a9d" providerId="ADAL" clId="{83C64BC6-360A-DE44-923B-18AED674ED25}" dt="2022-09-01T23:18:00.342" v="9" actId="33935"/>
          <ac:picMkLst>
            <pc:docMk/>
            <pc:sldMk cId="978460870" sldId="1695"/>
            <ac:picMk id="2097" creationId="{00000000-0000-0000-0000-000000000000}"/>
          </ac:picMkLst>
        </pc:picChg>
        <pc:picChg chg="mod modVis">
          <ac:chgData name="Royer, David J" userId="ebaffb31-5ece-4bcc-af46-ab956e024a9d" providerId="ADAL" clId="{83C64BC6-360A-DE44-923B-18AED674ED25}" dt="2022-09-01T23:18:00.342" v="9" actId="33935"/>
          <ac:picMkLst>
            <pc:docMk/>
            <pc:sldMk cId="978460870" sldId="1695"/>
            <ac:picMk id="2098" creationId="{00000000-0000-0000-0000-000000000000}"/>
          </ac:picMkLst>
        </pc:picChg>
        <pc:picChg chg="mod modVis">
          <ac:chgData name="Royer, David J" userId="ebaffb31-5ece-4bcc-af46-ab956e024a9d" providerId="ADAL" clId="{83C64BC6-360A-DE44-923B-18AED674ED25}" dt="2022-09-01T23:18:00.342" v="9" actId="33935"/>
          <ac:picMkLst>
            <pc:docMk/>
            <pc:sldMk cId="978460870" sldId="1695"/>
            <ac:picMk id="2099" creationId="{00000000-0000-0000-0000-000000000000}"/>
          </ac:picMkLst>
        </pc:picChg>
      </pc:sldChg>
    </pc:docChg>
  </pc:docChgLst>
  <pc:docChgLst>
    <pc:chgData name="Bernard, Allison M" userId="7cd67125-3436-42b8-b83a-bbe37ba15a4e" providerId="ADAL" clId="{79848208-3500-484B-8297-CBC6AC888EDE}"/>
    <pc:docChg chg="undo custSel addSld delSld modSld sldOrd modSection">
      <pc:chgData name="Bernard, Allison M" userId="7cd67125-3436-42b8-b83a-bbe37ba15a4e" providerId="ADAL" clId="{79848208-3500-484B-8297-CBC6AC888EDE}" dt="2023-08-03T16:52:46.861" v="262"/>
      <pc:docMkLst>
        <pc:docMk/>
      </pc:docMkLst>
      <pc:sldChg chg="delSp mod">
        <pc:chgData name="Bernard, Allison M" userId="7cd67125-3436-42b8-b83a-bbe37ba15a4e" providerId="ADAL" clId="{79848208-3500-484B-8297-CBC6AC888EDE}" dt="2023-08-03T15:54:18.773" v="39" actId="478"/>
        <pc:sldMkLst>
          <pc:docMk/>
          <pc:sldMk cId="1832152418" sldId="257"/>
        </pc:sldMkLst>
        <pc:spChg chg="del">
          <ac:chgData name="Bernard, Allison M" userId="7cd67125-3436-42b8-b83a-bbe37ba15a4e" providerId="ADAL" clId="{79848208-3500-484B-8297-CBC6AC888EDE}" dt="2023-08-03T15:54:18.773" v="39" actId="478"/>
          <ac:spMkLst>
            <pc:docMk/>
            <pc:sldMk cId="1832152418" sldId="257"/>
            <ac:spMk id="2" creationId="{47361710-CBD7-D176-1527-7B43EED3794C}"/>
          </ac:spMkLst>
        </pc:spChg>
      </pc:sldChg>
      <pc:sldChg chg="modSp mod">
        <pc:chgData name="Bernard, Allison M" userId="7cd67125-3436-42b8-b83a-bbe37ba15a4e" providerId="ADAL" clId="{79848208-3500-484B-8297-CBC6AC888EDE}" dt="2023-08-03T16:48:13.893" v="256" actId="1076"/>
        <pc:sldMkLst>
          <pc:docMk/>
          <pc:sldMk cId="4196494524" sldId="337"/>
        </pc:sldMkLst>
        <pc:spChg chg="mod">
          <ac:chgData name="Bernard, Allison M" userId="7cd67125-3436-42b8-b83a-bbe37ba15a4e" providerId="ADAL" clId="{79848208-3500-484B-8297-CBC6AC888EDE}" dt="2023-08-03T16:48:13.893" v="256" actId="1076"/>
          <ac:spMkLst>
            <pc:docMk/>
            <pc:sldMk cId="4196494524" sldId="337"/>
            <ac:spMk id="2" creationId="{16D752F4-8BDD-B592-E69F-FD1538D95843}"/>
          </ac:spMkLst>
        </pc:spChg>
      </pc:sldChg>
      <pc:sldChg chg="mod modShow">
        <pc:chgData name="Bernard, Allison M" userId="7cd67125-3436-42b8-b83a-bbe37ba15a4e" providerId="ADAL" clId="{79848208-3500-484B-8297-CBC6AC888EDE}" dt="2023-08-03T16:50:50.186" v="258" actId="729"/>
        <pc:sldMkLst>
          <pc:docMk/>
          <pc:sldMk cId="301368859" sldId="653"/>
        </pc:sldMkLst>
      </pc:sldChg>
      <pc:sldChg chg="delSp mod">
        <pc:chgData name="Bernard, Allison M" userId="7cd67125-3436-42b8-b83a-bbe37ba15a4e" providerId="ADAL" clId="{79848208-3500-484B-8297-CBC6AC888EDE}" dt="2023-08-03T16:06:45.439" v="255" actId="478"/>
        <pc:sldMkLst>
          <pc:docMk/>
          <pc:sldMk cId="3281968263" sldId="834"/>
        </pc:sldMkLst>
        <pc:spChg chg="del">
          <ac:chgData name="Bernard, Allison M" userId="7cd67125-3436-42b8-b83a-bbe37ba15a4e" providerId="ADAL" clId="{79848208-3500-484B-8297-CBC6AC888EDE}" dt="2023-08-03T16:06:45.439" v="255" actId="478"/>
          <ac:spMkLst>
            <pc:docMk/>
            <pc:sldMk cId="3281968263" sldId="834"/>
            <ac:spMk id="3" creationId="{00EC0A04-1FAF-A469-4FBE-D274BB242313}"/>
          </ac:spMkLst>
        </pc:spChg>
      </pc:sldChg>
      <pc:sldChg chg="addSp delSp modSp mod modAnim">
        <pc:chgData name="Bernard, Allison M" userId="7cd67125-3436-42b8-b83a-bbe37ba15a4e" providerId="ADAL" clId="{79848208-3500-484B-8297-CBC6AC888EDE}" dt="2023-08-03T15:56:41.552" v="61"/>
        <pc:sldMkLst>
          <pc:docMk/>
          <pc:sldMk cId="2160294811" sldId="1598"/>
        </pc:sldMkLst>
        <pc:spChg chg="del mod">
          <ac:chgData name="Bernard, Allison M" userId="7cd67125-3436-42b8-b83a-bbe37ba15a4e" providerId="ADAL" clId="{79848208-3500-484B-8297-CBC6AC888EDE}" dt="2023-08-03T15:54:51.224" v="41" actId="478"/>
          <ac:spMkLst>
            <pc:docMk/>
            <pc:sldMk cId="2160294811" sldId="1598"/>
            <ac:spMk id="2" creationId="{01BE8750-87E3-80AC-F12F-CD91960F392D}"/>
          </ac:spMkLst>
        </pc:spChg>
        <pc:spChg chg="del mod topLvl">
          <ac:chgData name="Bernard, Allison M" userId="7cd67125-3436-42b8-b83a-bbe37ba15a4e" providerId="ADAL" clId="{79848208-3500-484B-8297-CBC6AC888EDE}" dt="2023-08-03T15:55:18.502" v="44" actId="478"/>
          <ac:spMkLst>
            <pc:docMk/>
            <pc:sldMk cId="2160294811" sldId="1598"/>
            <ac:spMk id="6" creationId="{295B0B34-10C8-9478-A9F8-3CAA164287B3}"/>
          </ac:spMkLst>
        </pc:spChg>
        <pc:spChg chg="del mod topLvl">
          <ac:chgData name="Bernard, Allison M" userId="7cd67125-3436-42b8-b83a-bbe37ba15a4e" providerId="ADAL" clId="{79848208-3500-484B-8297-CBC6AC888EDE}" dt="2023-08-03T15:55:19.683" v="45" actId="478"/>
          <ac:spMkLst>
            <pc:docMk/>
            <pc:sldMk cId="2160294811" sldId="1598"/>
            <ac:spMk id="7" creationId="{C17D212E-41C6-DA85-E4E6-FA0CDE7D6032}"/>
          </ac:spMkLst>
        </pc:spChg>
        <pc:spChg chg="del mod topLvl">
          <ac:chgData name="Bernard, Allison M" userId="7cd67125-3436-42b8-b83a-bbe37ba15a4e" providerId="ADAL" clId="{79848208-3500-484B-8297-CBC6AC888EDE}" dt="2023-08-03T15:55:20.803" v="46" actId="478"/>
          <ac:spMkLst>
            <pc:docMk/>
            <pc:sldMk cId="2160294811" sldId="1598"/>
            <ac:spMk id="8" creationId="{3BE27CC6-F0A5-593C-1EDC-56BD88650E4D}"/>
          </ac:spMkLst>
        </pc:spChg>
        <pc:spChg chg="del mod topLvl">
          <ac:chgData name="Bernard, Allison M" userId="7cd67125-3436-42b8-b83a-bbe37ba15a4e" providerId="ADAL" clId="{79848208-3500-484B-8297-CBC6AC888EDE}" dt="2023-08-03T15:55:21.972" v="47" actId="478"/>
          <ac:spMkLst>
            <pc:docMk/>
            <pc:sldMk cId="2160294811" sldId="1598"/>
            <ac:spMk id="9" creationId="{897E473E-B452-DB9E-99A1-9DBA89876AE4}"/>
          </ac:spMkLst>
        </pc:spChg>
        <pc:spChg chg="del mod topLvl">
          <ac:chgData name="Bernard, Allison M" userId="7cd67125-3436-42b8-b83a-bbe37ba15a4e" providerId="ADAL" clId="{79848208-3500-484B-8297-CBC6AC888EDE}" dt="2023-08-03T15:55:22.850" v="48" actId="478"/>
          <ac:spMkLst>
            <pc:docMk/>
            <pc:sldMk cId="2160294811" sldId="1598"/>
            <ac:spMk id="10" creationId="{A97BC4AE-6BD5-C48D-BC77-C9298CA1E079}"/>
          </ac:spMkLst>
        </pc:spChg>
        <pc:spChg chg="del mod topLvl">
          <ac:chgData name="Bernard, Allison M" userId="7cd67125-3436-42b8-b83a-bbe37ba15a4e" providerId="ADAL" clId="{79848208-3500-484B-8297-CBC6AC888EDE}" dt="2023-08-03T15:55:23.639" v="49" actId="478"/>
          <ac:spMkLst>
            <pc:docMk/>
            <pc:sldMk cId="2160294811" sldId="1598"/>
            <ac:spMk id="11" creationId="{62B3741E-5F22-98AD-D4C4-3EB5AB7EF02B}"/>
          </ac:spMkLst>
        </pc:spChg>
        <pc:spChg chg="del mod topLvl">
          <ac:chgData name="Bernard, Allison M" userId="7cd67125-3436-42b8-b83a-bbe37ba15a4e" providerId="ADAL" clId="{79848208-3500-484B-8297-CBC6AC888EDE}" dt="2023-08-03T15:55:24.470" v="50" actId="478"/>
          <ac:spMkLst>
            <pc:docMk/>
            <pc:sldMk cId="2160294811" sldId="1598"/>
            <ac:spMk id="12" creationId="{F267CAED-3C91-9BD1-A6EF-09C9D14E29E6}"/>
          </ac:spMkLst>
        </pc:spChg>
        <pc:grpChg chg="del mod">
          <ac:chgData name="Bernard, Allison M" userId="7cd67125-3436-42b8-b83a-bbe37ba15a4e" providerId="ADAL" clId="{79848208-3500-484B-8297-CBC6AC888EDE}" dt="2023-08-03T15:55:13.335" v="43" actId="165"/>
          <ac:grpSpMkLst>
            <pc:docMk/>
            <pc:sldMk cId="2160294811" sldId="1598"/>
            <ac:grpSpMk id="4" creationId="{6DCD29E9-E05E-4BCD-89DC-1B70542FE970}"/>
          </ac:grpSpMkLst>
        </pc:grpChg>
        <pc:picChg chg="mod topLvl">
          <ac:chgData name="Bernard, Allison M" userId="7cd67125-3436-42b8-b83a-bbe37ba15a4e" providerId="ADAL" clId="{79848208-3500-484B-8297-CBC6AC888EDE}" dt="2023-08-03T15:55:50.895" v="53" actId="1076"/>
          <ac:picMkLst>
            <pc:docMk/>
            <pc:sldMk cId="2160294811" sldId="1598"/>
            <ac:picMk id="5" creationId="{2234A04E-C4D3-1E8F-9682-997C13068131}"/>
          </ac:picMkLst>
        </pc:picChg>
        <pc:picChg chg="add mod">
          <ac:chgData name="Bernard, Allison M" userId="7cd67125-3436-42b8-b83a-bbe37ba15a4e" providerId="ADAL" clId="{79848208-3500-484B-8297-CBC6AC888EDE}" dt="2023-08-03T15:56:13.376" v="59" actId="1076"/>
          <ac:picMkLst>
            <pc:docMk/>
            <pc:sldMk cId="2160294811" sldId="1598"/>
            <ac:picMk id="16" creationId="{6A39DD43-A545-7C30-4406-35BAE4A391BA}"/>
          </ac:picMkLst>
        </pc:picChg>
      </pc:sldChg>
      <pc:sldChg chg="mod modShow">
        <pc:chgData name="Bernard, Allison M" userId="7cd67125-3436-42b8-b83a-bbe37ba15a4e" providerId="ADAL" clId="{79848208-3500-484B-8297-CBC6AC888EDE}" dt="2023-08-03T15:59:10.719" v="66" actId="729"/>
        <pc:sldMkLst>
          <pc:docMk/>
          <pc:sldMk cId="687676814" sldId="1600"/>
        </pc:sldMkLst>
      </pc:sldChg>
      <pc:sldChg chg="modSp mod modShow modNotesTx">
        <pc:chgData name="Bernard, Allison M" userId="7cd67125-3436-42b8-b83a-bbe37ba15a4e" providerId="ADAL" clId="{79848208-3500-484B-8297-CBC6AC888EDE}" dt="2023-08-03T16:06:13.545" v="254" actId="20577"/>
        <pc:sldMkLst>
          <pc:docMk/>
          <pc:sldMk cId="2650435496" sldId="1605"/>
        </pc:sldMkLst>
        <pc:picChg chg="mod">
          <ac:chgData name="Bernard, Allison M" userId="7cd67125-3436-42b8-b83a-bbe37ba15a4e" providerId="ADAL" clId="{79848208-3500-484B-8297-CBC6AC888EDE}" dt="2023-08-03T16:04:20.627" v="167"/>
          <ac:picMkLst>
            <pc:docMk/>
            <pc:sldMk cId="2650435496" sldId="1605"/>
            <ac:picMk id="11" creationId="{58ED29FB-D1F3-B2ED-47C6-3053E26D56C8}"/>
          </ac:picMkLst>
        </pc:picChg>
      </pc:sldChg>
      <pc:sldChg chg="ord">
        <pc:chgData name="Bernard, Allison M" userId="7cd67125-3436-42b8-b83a-bbe37ba15a4e" providerId="ADAL" clId="{79848208-3500-484B-8297-CBC6AC888EDE}" dt="2023-08-03T15:52:36.161" v="1"/>
        <pc:sldMkLst>
          <pc:docMk/>
          <pc:sldMk cId="1214318063" sldId="1607"/>
        </pc:sldMkLst>
      </pc:sldChg>
      <pc:sldChg chg="addSp modSp mod">
        <pc:chgData name="Bernard, Allison M" userId="7cd67125-3436-42b8-b83a-bbe37ba15a4e" providerId="ADAL" clId="{79848208-3500-484B-8297-CBC6AC888EDE}" dt="2023-08-03T15:53:09.443" v="37" actId="20577"/>
        <pc:sldMkLst>
          <pc:docMk/>
          <pc:sldMk cId="2028804816" sldId="1700"/>
        </pc:sldMkLst>
        <pc:spChg chg="add mod">
          <ac:chgData name="Bernard, Allison M" userId="7cd67125-3436-42b8-b83a-bbe37ba15a4e" providerId="ADAL" clId="{79848208-3500-484B-8297-CBC6AC888EDE}" dt="2023-08-03T15:53:09.443" v="37" actId="20577"/>
          <ac:spMkLst>
            <pc:docMk/>
            <pc:sldMk cId="2028804816" sldId="1700"/>
            <ac:spMk id="4" creationId="{BF70AF10-CC43-A0D7-61D5-4D69930E4BA0}"/>
          </ac:spMkLst>
        </pc:spChg>
      </pc:sldChg>
      <pc:sldChg chg="addSp modSp">
        <pc:chgData name="Bernard, Allison M" userId="7cd67125-3436-42b8-b83a-bbe37ba15a4e" providerId="ADAL" clId="{79848208-3500-484B-8297-CBC6AC888EDE}" dt="2023-08-03T15:53:57.159" v="38"/>
        <pc:sldMkLst>
          <pc:docMk/>
          <pc:sldMk cId="670690192" sldId="1701"/>
        </pc:sldMkLst>
        <pc:spChg chg="add mod">
          <ac:chgData name="Bernard, Allison M" userId="7cd67125-3436-42b8-b83a-bbe37ba15a4e" providerId="ADAL" clId="{79848208-3500-484B-8297-CBC6AC888EDE}" dt="2023-08-03T15:53:57.159" v="38"/>
          <ac:spMkLst>
            <pc:docMk/>
            <pc:sldMk cId="670690192" sldId="1701"/>
            <ac:spMk id="4" creationId="{AC84A047-D5B7-29F8-E1E2-78DA4B5DD2C1}"/>
          </ac:spMkLst>
        </pc:spChg>
      </pc:sldChg>
      <pc:sldChg chg="add del">
        <pc:chgData name="Bernard, Allison M" userId="7cd67125-3436-42b8-b83a-bbe37ba15a4e" providerId="ADAL" clId="{79848208-3500-484B-8297-CBC6AC888EDE}" dt="2023-08-03T16:51:15.323" v="261" actId="2696"/>
        <pc:sldMkLst>
          <pc:docMk/>
          <pc:sldMk cId="3086920303" sldId="1787"/>
        </pc:sldMkLst>
      </pc:sldChg>
      <pc:sldChg chg="modSp add del mod">
        <pc:chgData name="Bernard, Allison M" userId="7cd67125-3436-42b8-b83a-bbe37ba15a4e" providerId="ADAL" clId="{79848208-3500-484B-8297-CBC6AC888EDE}" dt="2023-08-03T16:52:46.861" v="262"/>
        <pc:sldMkLst>
          <pc:docMk/>
          <pc:sldMk cId="275273465" sldId="1821"/>
        </pc:sldMkLst>
        <pc:spChg chg="mod">
          <ac:chgData name="Bernard, Allison M" userId="7cd67125-3436-42b8-b83a-bbe37ba15a4e" providerId="ADAL" clId="{79848208-3500-484B-8297-CBC6AC888EDE}" dt="2023-08-03T16:50:59.350" v="260" actId="20577"/>
          <ac:spMkLst>
            <pc:docMk/>
            <pc:sldMk cId="275273465" sldId="1821"/>
            <ac:spMk id="5" creationId="{9757B257-48C7-C7DD-3DF3-C9F94643C201}"/>
          </ac:spMkLst>
        </pc:spChg>
      </pc:sldChg>
    </pc:docChg>
  </pc:docChgLst>
  <pc:docChgLst>
    <pc:chgData name="Sarasin, Elise" userId="051ede2b-3008-44c0-bb19-c9bb04b8c5c9" providerId="ADAL" clId="{7AC647A4-4A80-4333-B002-20C50BE544B9}"/>
    <pc:docChg chg="undo custSel addSld delSld modSld sldOrd modSection">
      <pc:chgData name="Sarasin, Elise" userId="051ede2b-3008-44c0-bb19-c9bb04b8c5c9" providerId="ADAL" clId="{7AC647A4-4A80-4333-B002-20C50BE544B9}" dt="2023-08-24T14:14:50.889" v="432" actId="1076"/>
      <pc:docMkLst>
        <pc:docMk/>
      </pc:docMkLst>
      <pc:sldChg chg="addSp modSp mod">
        <pc:chgData name="Sarasin, Elise" userId="051ede2b-3008-44c0-bb19-c9bb04b8c5c9" providerId="ADAL" clId="{7AC647A4-4A80-4333-B002-20C50BE544B9}" dt="2023-08-24T14:14:50.889" v="432" actId="1076"/>
        <pc:sldMkLst>
          <pc:docMk/>
          <pc:sldMk cId="3929194274" sldId="334"/>
        </pc:sldMkLst>
        <pc:spChg chg="mod">
          <ac:chgData name="Sarasin, Elise" userId="051ede2b-3008-44c0-bb19-c9bb04b8c5c9" providerId="ADAL" clId="{7AC647A4-4A80-4333-B002-20C50BE544B9}" dt="2023-08-24T14:14:47.142" v="431" actId="1076"/>
          <ac:spMkLst>
            <pc:docMk/>
            <pc:sldMk cId="3929194274" sldId="334"/>
            <ac:spMk id="3" creationId="{5A566965-2075-4DCB-AE1F-BE391667D1F1}"/>
          </ac:spMkLst>
        </pc:spChg>
        <pc:graphicFrameChg chg="add mod">
          <ac:chgData name="Sarasin, Elise" userId="051ede2b-3008-44c0-bb19-c9bb04b8c5c9" providerId="ADAL" clId="{7AC647A4-4A80-4333-B002-20C50BE544B9}" dt="2023-08-24T14:14:50.889" v="432" actId="1076"/>
          <ac:graphicFrameMkLst>
            <pc:docMk/>
            <pc:sldMk cId="3929194274" sldId="334"/>
            <ac:graphicFrameMk id="4" creationId="{46009B4E-A03A-C984-F244-C63EA1333452}"/>
          </ac:graphicFrameMkLst>
        </pc:graphicFrameChg>
      </pc:sldChg>
      <pc:sldChg chg="modSp mod">
        <pc:chgData name="Sarasin, Elise" userId="051ede2b-3008-44c0-bb19-c9bb04b8c5c9" providerId="ADAL" clId="{7AC647A4-4A80-4333-B002-20C50BE544B9}" dt="2023-08-21T15:16:30.150" v="4" actId="1076"/>
        <pc:sldMkLst>
          <pc:docMk/>
          <pc:sldMk cId="4196494524" sldId="337"/>
        </pc:sldMkLst>
        <pc:spChg chg="mod">
          <ac:chgData name="Sarasin, Elise" userId="051ede2b-3008-44c0-bb19-c9bb04b8c5c9" providerId="ADAL" clId="{7AC647A4-4A80-4333-B002-20C50BE544B9}" dt="2023-08-21T15:16:30.150" v="4" actId="1076"/>
          <ac:spMkLst>
            <pc:docMk/>
            <pc:sldMk cId="4196494524" sldId="337"/>
            <ac:spMk id="2" creationId="{16D752F4-8BDD-B592-E69F-FD1538D95843}"/>
          </ac:spMkLst>
        </pc:spChg>
      </pc:sldChg>
      <pc:sldChg chg="addSp modSp mod ord">
        <pc:chgData name="Sarasin, Elise" userId="051ede2b-3008-44c0-bb19-c9bb04b8c5c9" providerId="ADAL" clId="{7AC647A4-4A80-4333-B002-20C50BE544B9}" dt="2023-08-22T20:24:44.498" v="93"/>
        <pc:sldMkLst>
          <pc:docMk/>
          <pc:sldMk cId="2493429146" sldId="654"/>
        </pc:sldMkLst>
        <pc:spChg chg="add mod">
          <ac:chgData name="Sarasin, Elise" userId="051ede2b-3008-44c0-bb19-c9bb04b8c5c9" providerId="ADAL" clId="{7AC647A4-4A80-4333-B002-20C50BE544B9}" dt="2023-08-22T20:24:44.498" v="93"/>
          <ac:spMkLst>
            <pc:docMk/>
            <pc:sldMk cId="2493429146" sldId="654"/>
            <ac:spMk id="3" creationId="{BA5ABBA9-CEC1-EFC2-1CCF-AA70BFB34B62}"/>
          </ac:spMkLst>
        </pc:spChg>
        <pc:picChg chg="mod">
          <ac:chgData name="Sarasin, Elise" userId="051ede2b-3008-44c0-bb19-c9bb04b8c5c9" providerId="ADAL" clId="{7AC647A4-4A80-4333-B002-20C50BE544B9}" dt="2023-08-21T15:16:51.457" v="7" actId="1076"/>
          <ac:picMkLst>
            <pc:docMk/>
            <pc:sldMk cId="2493429146" sldId="654"/>
            <ac:picMk id="5" creationId="{00000000-0000-0000-0000-000000000000}"/>
          </ac:picMkLst>
        </pc:picChg>
      </pc:sldChg>
      <pc:sldChg chg="delSp modSp mod delAnim">
        <pc:chgData name="Sarasin, Elise" userId="051ede2b-3008-44c0-bb19-c9bb04b8c5c9" providerId="ADAL" clId="{7AC647A4-4A80-4333-B002-20C50BE544B9}" dt="2023-08-21T15:31:09.737" v="35" actId="478"/>
        <pc:sldMkLst>
          <pc:docMk/>
          <pc:sldMk cId="2813498575" sldId="681"/>
        </pc:sldMkLst>
        <pc:picChg chg="del mod">
          <ac:chgData name="Sarasin, Elise" userId="051ede2b-3008-44c0-bb19-c9bb04b8c5c9" providerId="ADAL" clId="{7AC647A4-4A80-4333-B002-20C50BE544B9}" dt="2023-08-21T15:31:09.737" v="35" actId="478"/>
          <ac:picMkLst>
            <pc:docMk/>
            <pc:sldMk cId="2813498575" sldId="681"/>
            <ac:picMk id="7" creationId="{05B96F1D-45A4-163B-BC3C-AC57C125E009}"/>
          </ac:picMkLst>
        </pc:picChg>
      </pc:sldChg>
      <pc:sldChg chg="mod modShow">
        <pc:chgData name="Sarasin, Elise" userId="051ede2b-3008-44c0-bb19-c9bb04b8c5c9" providerId="ADAL" clId="{7AC647A4-4A80-4333-B002-20C50BE544B9}" dt="2023-08-22T20:24:31.457" v="90" actId="729"/>
        <pc:sldMkLst>
          <pc:docMk/>
          <pc:sldMk cId="3426485061" sldId="687"/>
        </pc:sldMkLst>
      </pc:sldChg>
      <pc:sldChg chg="mod modShow">
        <pc:chgData name="Sarasin, Elise" userId="051ede2b-3008-44c0-bb19-c9bb04b8c5c9" providerId="ADAL" clId="{7AC647A4-4A80-4333-B002-20C50BE544B9}" dt="2023-08-21T15:47:04.529" v="48" actId="729"/>
        <pc:sldMkLst>
          <pc:docMk/>
          <pc:sldMk cId="3087220905" sldId="728"/>
        </pc:sldMkLst>
      </pc:sldChg>
      <pc:sldChg chg="mod modShow">
        <pc:chgData name="Sarasin, Elise" userId="051ede2b-3008-44c0-bb19-c9bb04b8c5c9" providerId="ADAL" clId="{7AC647A4-4A80-4333-B002-20C50BE544B9}" dt="2023-08-22T20:37:36.372" v="360" actId="729"/>
        <pc:sldMkLst>
          <pc:docMk/>
          <pc:sldMk cId="1721623844" sldId="739"/>
        </pc:sldMkLst>
      </pc:sldChg>
      <pc:sldChg chg="modSp mod">
        <pc:chgData name="Sarasin, Elise" userId="051ede2b-3008-44c0-bb19-c9bb04b8c5c9" providerId="ADAL" clId="{7AC647A4-4A80-4333-B002-20C50BE544B9}" dt="2023-08-21T15:15:58.058" v="3" actId="1076"/>
        <pc:sldMkLst>
          <pc:docMk/>
          <pc:sldMk cId="453365597" sldId="822"/>
        </pc:sldMkLst>
        <pc:spChg chg="mod">
          <ac:chgData name="Sarasin, Elise" userId="051ede2b-3008-44c0-bb19-c9bb04b8c5c9" providerId="ADAL" clId="{7AC647A4-4A80-4333-B002-20C50BE544B9}" dt="2023-08-21T15:15:58.058" v="3" actId="1076"/>
          <ac:spMkLst>
            <pc:docMk/>
            <pc:sldMk cId="453365597" sldId="822"/>
            <ac:spMk id="3" creationId="{77C178A8-318A-A20F-BAEE-ED78AA08F095}"/>
          </ac:spMkLst>
        </pc:spChg>
      </pc:sldChg>
      <pc:sldChg chg="addSp modSp mod">
        <pc:chgData name="Sarasin, Elise" userId="051ede2b-3008-44c0-bb19-c9bb04b8c5c9" providerId="ADAL" clId="{7AC647A4-4A80-4333-B002-20C50BE544B9}" dt="2023-08-22T20:34:44.042" v="288" actId="20577"/>
        <pc:sldMkLst>
          <pc:docMk/>
          <pc:sldMk cId="3281968263" sldId="834"/>
        </pc:sldMkLst>
        <pc:spChg chg="add mod">
          <ac:chgData name="Sarasin, Elise" userId="051ede2b-3008-44c0-bb19-c9bb04b8c5c9" providerId="ADAL" clId="{7AC647A4-4A80-4333-B002-20C50BE544B9}" dt="2023-08-22T20:34:44.042" v="288" actId="20577"/>
          <ac:spMkLst>
            <pc:docMk/>
            <pc:sldMk cId="3281968263" sldId="834"/>
            <ac:spMk id="3" creationId="{9F626694-EB53-1FBF-D090-AE23C3D01509}"/>
          </ac:spMkLst>
        </pc:spChg>
      </pc:sldChg>
      <pc:sldChg chg="mod modShow">
        <pc:chgData name="Sarasin, Elise" userId="051ede2b-3008-44c0-bb19-c9bb04b8c5c9" providerId="ADAL" clId="{7AC647A4-4A80-4333-B002-20C50BE544B9}" dt="2023-08-21T15:49:53.159" v="57" actId="729"/>
        <pc:sldMkLst>
          <pc:docMk/>
          <pc:sldMk cId="1659631156" sldId="896"/>
        </pc:sldMkLst>
      </pc:sldChg>
      <pc:sldChg chg="mod modShow">
        <pc:chgData name="Sarasin, Elise" userId="051ede2b-3008-44c0-bb19-c9bb04b8c5c9" providerId="ADAL" clId="{7AC647A4-4A80-4333-B002-20C50BE544B9}" dt="2023-08-22T20:37:42.116" v="362" actId="729"/>
        <pc:sldMkLst>
          <pc:docMk/>
          <pc:sldMk cId="3376268931" sldId="1409"/>
        </pc:sldMkLst>
      </pc:sldChg>
      <pc:sldChg chg="addSp modSp">
        <pc:chgData name="Sarasin, Elise" userId="051ede2b-3008-44c0-bb19-c9bb04b8c5c9" providerId="ADAL" clId="{7AC647A4-4A80-4333-B002-20C50BE544B9}" dt="2023-08-22T20:16:53.871" v="65"/>
        <pc:sldMkLst>
          <pc:docMk/>
          <pc:sldMk cId="2601743110" sldId="1487"/>
        </pc:sldMkLst>
        <pc:spChg chg="add mod">
          <ac:chgData name="Sarasin, Elise" userId="051ede2b-3008-44c0-bb19-c9bb04b8c5c9" providerId="ADAL" clId="{7AC647A4-4A80-4333-B002-20C50BE544B9}" dt="2023-08-22T20:16:53.871" v="65"/>
          <ac:spMkLst>
            <pc:docMk/>
            <pc:sldMk cId="2601743110" sldId="1487"/>
            <ac:spMk id="3" creationId="{52744AC5-191C-DC51-73A7-C0A8C397BD49}"/>
          </ac:spMkLst>
        </pc:spChg>
      </pc:sldChg>
      <pc:sldChg chg="mod modShow">
        <pc:chgData name="Sarasin, Elise" userId="051ede2b-3008-44c0-bb19-c9bb04b8c5c9" providerId="ADAL" clId="{7AC647A4-4A80-4333-B002-20C50BE544B9}" dt="2023-08-21T15:44:38.182" v="41" actId="729"/>
        <pc:sldMkLst>
          <pc:docMk/>
          <pc:sldMk cId="687676814" sldId="1600"/>
        </pc:sldMkLst>
      </pc:sldChg>
      <pc:sldChg chg="mod modShow modNotesTx">
        <pc:chgData name="Sarasin, Elise" userId="051ede2b-3008-44c0-bb19-c9bb04b8c5c9" providerId="ADAL" clId="{7AC647A4-4A80-4333-B002-20C50BE544B9}" dt="2023-08-21T15:44:55.535" v="44" actId="729"/>
        <pc:sldMkLst>
          <pc:docMk/>
          <pc:sldMk cId="2650435496" sldId="1605"/>
        </pc:sldMkLst>
      </pc:sldChg>
      <pc:sldChg chg="addSp modSp mod modShow">
        <pc:chgData name="Sarasin, Elise" userId="051ede2b-3008-44c0-bb19-c9bb04b8c5c9" providerId="ADAL" clId="{7AC647A4-4A80-4333-B002-20C50BE544B9}" dt="2023-08-22T20:20:30.957" v="72" actId="20577"/>
        <pc:sldMkLst>
          <pc:docMk/>
          <pc:sldMk cId="2122212806" sldId="1606"/>
        </pc:sldMkLst>
        <pc:spChg chg="add mod">
          <ac:chgData name="Sarasin, Elise" userId="051ede2b-3008-44c0-bb19-c9bb04b8c5c9" providerId="ADAL" clId="{7AC647A4-4A80-4333-B002-20C50BE544B9}" dt="2023-08-22T20:20:30.957" v="72" actId="20577"/>
          <ac:spMkLst>
            <pc:docMk/>
            <pc:sldMk cId="2122212806" sldId="1606"/>
            <ac:spMk id="13" creationId="{E5AB9593-B138-81C0-5CE2-CB1D937C700F}"/>
          </ac:spMkLst>
        </pc:spChg>
      </pc:sldChg>
      <pc:sldChg chg="addSp delSp modSp mod delAnim">
        <pc:chgData name="Sarasin, Elise" userId="051ede2b-3008-44c0-bb19-c9bb04b8c5c9" providerId="ADAL" clId="{7AC647A4-4A80-4333-B002-20C50BE544B9}" dt="2023-08-22T20:44:11.652" v="429" actId="1076"/>
        <pc:sldMkLst>
          <pc:docMk/>
          <pc:sldMk cId="1214318063" sldId="1607"/>
        </pc:sldMkLst>
        <pc:spChg chg="del mod">
          <ac:chgData name="Sarasin, Elise" userId="051ede2b-3008-44c0-bb19-c9bb04b8c5c9" providerId="ADAL" clId="{7AC647A4-4A80-4333-B002-20C50BE544B9}" dt="2023-08-21T15:25:43.242" v="12" actId="478"/>
          <ac:spMkLst>
            <pc:docMk/>
            <pc:sldMk cId="1214318063" sldId="1607"/>
            <ac:spMk id="4" creationId="{1030DAE3-0B41-AC80-8DBA-0E33C2D6155E}"/>
          </ac:spMkLst>
        </pc:spChg>
        <pc:picChg chg="add mod">
          <ac:chgData name="Sarasin, Elise" userId="051ede2b-3008-44c0-bb19-c9bb04b8c5c9" providerId="ADAL" clId="{7AC647A4-4A80-4333-B002-20C50BE544B9}" dt="2023-08-22T20:44:11.652" v="429" actId="1076"/>
          <ac:picMkLst>
            <pc:docMk/>
            <pc:sldMk cId="1214318063" sldId="1607"/>
            <ac:picMk id="4" creationId="{F7D641EC-9230-A45D-5590-69CA4511226F}"/>
          </ac:picMkLst>
        </pc:picChg>
        <pc:picChg chg="del mod">
          <ac:chgData name="Sarasin, Elise" userId="051ede2b-3008-44c0-bb19-c9bb04b8c5c9" providerId="ADAL" clId="{7AC647A4-4A80-4333-B002-20C50BE544B9}" dt="2023-08-21T15:25:34.353" v="11" actId="478"/>
          <ac:picMkLst>
            <pc:docMk/>
            <pc:sldMk cId="1214318063" sldId="1607"/>
            <ac:picMk id="5" creationId="{E0403632-735E-3C55-8348-1F388097CF8D}"/>
          </ac:picMkLst>
        </pc:picChg>
      </pc:sldChg>
      <pc:sldChg chg="addSp modSp mod">
        <pc:chgData name="Sarasin, Elise" userId="051ede2b-3008-44c0-bb19-c9bb04b8c5c9" providerId="ADAL" clId="{7AC647A4-4A80-4333-B002-20C50BE544B9}" dt="2023-08-22T20:35:28.353" v="359" actId="20577"/>
        <pc:sldMkLst>
          <pc:docMk/>
          <pc:sldMk cId="807694088" sldId="1631"/>
        </pc:sldMkLst>
        <pc:spChg chg="add mod">
          <ac:chgData name="Sarasin, Elise" userId="051ede2b-3008-44c0-bb19-c9bb04b8c5c9" providerId="ADAL" clId="{7AC647A4-4A80-4333-B002-20C50BE544B9}" dt="2023-08-22T20:35:28.353" v="359" actId="20577"/>
          <ac:spMkLst>
            <pc:docMk/>
            <pc:sldMk cId="807694088" sldId="1631"/>
            <ac:spMk id="3" creationId="{D6AB17A3-570B-FA7E-BABF-66B843AAC62B}"/>
          </ac:spMkLst>
        </pc:spChg>
      </pc:sldChg>
      <pc:sldChg chg="mod modShow">
        <pc:chgData name="Sarasin, Elise" userId="051ede2b-3008-44c0-bb19-c9bb04b8c5c9" providerId="ADAL" clId="{7AC647A4-4A80-4333-B002-20C50BE544B9}" dt="2023-08-22T20:37:38.745" v="361" actId="729"/>
        <pc:sldMkLst>
          <pc:docMk/>
          <pc:sldMk cId="4152434093" sldId="1637"/>
        </pc:sldMkLst>
      </pc:sldChg>
      <pc:sldChg chg="modSp mod">
        <pc:chgData name="Sarasin, Elise" userId="051ede2b-3008-44c0-bb19-c9bb04b8c5c9" providerId="ADAL" clId="{7AC647A4-4A80-4333-B002-20C50BE544B9}" dt="2023-08-21T15:17:24.018" v="8" actId="1076"/>
        <pc:sldMkLst>
          <pc:docMk/>
          <pc:sldMk cId="2924257776" sldId="1671"/>
        </pc:sldMkLst>
        <pc:spChg chg="mod">
          <ac:chgData name="Sarasin, Elise" userId="051ede2b-3008-44c0-bb19-c9bb04b8c5c9" providerId="ADAL" clId="{7AC647A4-4A80-4333-B002-20C50BE544B9}" dt="2023-08-21T15:17:24.018" v="8" actId="1076"/>
          <ac:spMkLst>
            <pc:docMk/>
            <pc:sldMk cId="2924257776" sldId="1671"/>
            <ac:spMk id="2" creationId="{020B97D2-9BE5-254E-FF39-4ECA918D0E49}"/>
          </ac:spMkLst>
        </pc:spChg>
      </pc:sldChg>
      <pc:sldChg chg="addSp modSp mod">
        <pc:chgData name="Sarasin, Elise" userId="051ede2b-3008-44c0-bb19-c9bb04b8c5c9" providerId="ADAL" clId="{7AC647A4-4A80-4333-B002-20C50BE544B9}" dt="2023-08-22T20:30:47.921" v="256" actId="20577"/>
        <pc:sldMkLst>
          <pc:docMk/>
          <pc:sldMk cId="4274574129" sldId="1678"/>
        </pc:sldMkLst>
        <pc:spChg chg="add mod">
          <ac:chgData name="Sarasin, Elise" userId="051ede2b-3008-44c0-bb19-c9bb04b8c5c9" providerId="ADAL" clId="{7AC647A4-4A80-4333-B002-20C50BE544B9}" dt="2023-08-22T20:30:47.921" v="256" actId="20577"/>
          <ac:spMkLst>
            <pc:docMk/>
            <pc:sldMk cId="4274574129" sldId="1678"/>
            <ac:spMk id="2" creationId="{F53745DA-CA01-F609-1F5E-65C41E17604A}"/>
          </ac:spMkLst>
        </pc:spChg>
      </pc:sldChg>
      <pc:sldChg chg="mod modShow">
        <pc:chgData name="Sarasin, Elise" userId="051ede2b-3008-44c0-bb19-c9bb04b8c5c9" providerId="ADAL" clId="{7AC647A4-4A80-4333-B002-20C50BE544B9}" dt="2023-08-22T20:34:29.872" v="257" actId="729"/>
        <pc:sldMkLst>
          <pc:docMk/>
          <pc:sldMk cId="2756747166" sldId="1679"/>
        </pc:sldMkLst>
      </pc:sldChg>
      <pc:sldChg chg="mod modShow">
        <pc:chgData name="Sarasin, Elise" userId="051ede2b-3008-44c0-bb19-c9bb04b8c5c9" providerId="ADAL" clId="{7AC647A4-4A80-4333-B002-20C50BE544B9}" dt="2023-08-21T15:47:41.601" v="52" actId="729"/>
        <pc:sldMkLst>
          <pc:docMk/>
          <pc:sldMk cId="2959916091" sldId="1680"/>
        </pc:sldMkLst>
      </pc:sldChg>
      <pc:sldChg chg="mod modShow">
        <pc:chgData name="Sarasin, Elise" userId="051ede2b-3008-44c0-bb19-c9bb04b8c5c9" providerId="ADAL" clId="{7AC647A4-4A80-4333-B002-20C50BE544B9}" dt="2023-08-21T15:48:01.068" v="55" actId="729"/>
        <pc:sldMkLst>
          <pc:docMk/>
          <pc:sldMk cId="2675818302" sldId="1681"/>
        </pc:sldMkLst>
      </pc:sldChg>
      <pc:sldChg chg="addSp modSp mod">
        <pc:chgData name="Sarasin, Elise" userId="051ede2b-3008-44c0-bb19-c9bb04b8c5c9" providerId="ADAL" clId="{7AC647A4-4A80-4333-B002-20C50BE544B9}" dt="2023-08-22T20:38:18.153" v="420" actId="20577"/>
        <pc:sldMkLst>
          <pc:docMk/>
          <pc:sldMk cId="4219467890" sldId="1688"/>
        </pc:sldMkLst>
        <pc:spChg chg="add mod">
          <ac:chgData name="Sarasin, Elise" userId="051ede2b-3008-44c0-bb19-c9bb04b8c5c9" providerId="ADAL" clId="{7AC647A4-4A80-4333-B002-20C50BE544B9}" dt="2023-08-22T20:38:18.153" v="420" actId="20577"/>
          <ac:spMkLst>
            <pc:docMk/>
            <pc:sldMk cId="4219467890" sldId="1688"/>
            <ac:spMk id="4" creationId="{0978BBE7-8F29-1592-9D88-2FEF56C2200B}"/>
          </ac:spMkLst>
        </pc:spChg>
        <pc:picChg chg="add mod">
          <ac:chgData name="Sarasin, Elise" userId="051ede2b-3008-44c0-bb19-c9bb04b8c5c9" providerId="ADAL" clId="{7AC647A4-4A80-4333-B002-20C50BE544B9}" dt="2023-08-22T20:37:54.734" v="364" actId="1076"/>
          <ac:picMkLst>
            <pc:docMk/>
            <pc:sldMk cId="4219467890" sldId="1688"/>
            <ac:picMk id="2" creationId="{DB048688-B9E1-8DFC-FC37-73BB17FCC768}"/>
          </ac:picMkLst>
        </pc:picChg>
      </pc:sldChg>
      <pc:sldChg chg="del">
        <pc:chgData name="Sarasin, Elise" userId="051ede2b-3008-44c0-bb19-c9bb04b8c5c9" providerId="ADAL" clId="{7AC647A4-4A80-4333-B002-20C50BE544B9}" dt="2023-08-22T20:07:11.076" v="64" actId="2696"/>
        <pc:sldMkLst>
          <pc:docMk/>
          <pc:sldMk cId="3858363801" sldId="1699"/>
        </pc:sldMkLst>
      </pc:sldChg>
      <pc:sldChg chg="mod modShow">
        <pc:chgData name="Sarasin, Elise" userId="051ede2b-3008-44c0-bb19-c9bb04b8c5c9" providerId="ADAL" clId="{7AC647A4-4A80-4333-B002-20C50BE544B9}" dt="2023-08-21T15:31:19.460" v="36" actId="729"/>
        <pc:sldMkLst>
          <pc:docMk/>
          <pc:sldMk cId="2028804816" sldId="1700"/>
        </pc:sldMkLst>
      </pc:sldChg>
      <pc:sldChg chg="mod modShow">
        <pc:chgData name="Sarasin, Elise" userId="051ede2b-3008-44c0-bb19-c9bb04b8c5c9" providerId="ADAL" clId="{7AC647A4-4A80-4333-B002-20C50BE544B9}" dt="2023-08-21T15:31:42.527" v="37" actId="729"/>
        <pc:sldMkLst>
          <pc:docMk/>
          <pc:sldMk cId="670690192" sldId="1701"/>
        </pc:sldMkLst>
      </pc:sldChg>
      <pc:sldChg chg="add">
        <pc:chgData name="Sarasin, Elise" userId="051ede2b-3008-44c0-bb19-c9bb04b8c5c9" providerId="ADAL" clId="{7AC647A4-4A80-4333-B002-20C50BE544B9}" dt="2023-08-22T20:23:53.048" v="73"/>
        <pc:sldMkLst>
          <pc:docMk/>
          <pc:sldMk cId="208873546" sldId="1797"/>
        </pc:sldMkLst>
      </pc:sldChg>
      <pc:sldChg chg="del">
        <pc:chgData name="Sarasin, Elise" userId="051ede2b-3008-44c0-bb19-c9bb04b8c5c9" providerId="ADAL" clId="{7AC647A4-4A80-4333-B002-20C50BE544B9}" dt="2023-08-22T20:23:57.148" v="74" actId="2696"/>
        <pc:sldMkLst>
          <pc:docMk/>
          <pc:sldMk cId="275273465" sldId="1821"/>
        </pc:sldMkLst>
      </pc:sldChg>
      <pc:sldChg chg="addSp delSp modSp add mod modAnim">
        <pc:chgData name="Sarasin, Elise" userId="051ede2b-3008-44c0-bb19-c9bb04b8c5c9" providerId="ADAL" clId="{7AC647A4-4A80-4333-B002-20C50BE544B9}" dt="2023-08-21T15:29:05.444" v="33" actId="1076"/>
        <pc:sldMkLst>
          <pc:docMk/>
          <pc:sldMk cId="1895628873" sldId="1822"/>
        </pc:sldMkLst>
        <pc:spChg chg="mod">
          <ac:chgData name="Sarasin, Elise" userId="051ede2b-3008-44c0-bb19-c9bb04b8c5c9" providerId="ADAL" clId="{7AC647A4-4A80-4333-B002-20C50BE544B9}" dt="2023-08-21T15:27:22.945" v="16" actId="1076"/>
          <ac:spMkLst>
            <pc:docMk/>
            <pc:sldMk cId="1895628873" sldId="1822"/>
            <ac:spMk id="4" creationId="{1030DAE3-0B41-AC80-8DBA-0E33C2D6155E}"/>
          </ac:spMkLst>
        </pc:spChg>
        <pc:spChg chg="add del mod topLvl">
          <ac:chgData name="Sarasin, Elise" userId="051ede2b-3008-44c0-bb19-c9bb04b8c5c9" providerId="ADAL" clId="{7AC647A4-4A80-4333-B002-20C50BE544B9}" dt="2023-08-21T15:28:50.743" v="31" actId="21"/>
          <ac:spMkLst>
            <pc:docMk/>
            <pc:sldMk cId="1895628873" sldId="1822"/>
            <ac:spMk id="8" creationId="{3567D53E-2BE4-0D8C-A537-A5FBA1F86F78}"/>
          </ac:spMkLst>
        </pc:spChg>
        <pc:spChg chg="add mod">
          <ac:chgData name="Sarasin, Elise" userId="051ede2b-3008-44c0-bb19-c9bb04b8c5c9" providerId="ADAL" clId="{7AC647A4-4A80-4333-B002-20C50BE544B9}" dt="2023-08-21T15:29:05.444" v="33" actId="1076"/>
          <ac:spMkLst>
            <pc:docMk/>
            <pc:sldMk cId="1895628873" sldId="1822"/>
            <ac:spMk id="10" creationId="{2B5D2CAA-276B-5A76-CEDD-9ED5AAE598C7}"/>
          </ac:spMkLst>
        </pc:spChg>
        <pc:grpChg chg="add del mod">
          <ac:chgData name="Sarasin, Elise" userId="051ede2b-3008-44c0-bb19-c9bb04b8c5c9" providerId="ADAL" clId="{7AC647A4-4A80-4333-B002-20C50BE544B9}" dt="2023-08-21T15:28:47.874" v="30" actId="165"/>
          <ac:grpSpMkLst>
            <pc:docMk/>
            <pc:sldMk cId="1895628873" sldId="1822"/>
            <ac:grpSpMk id="9" creationId="{F6BAFE98-D336-D7B5-5F15-3422AA515179}"/>
          </ac:grpSpMkLst>
        </pc:grpChg>
        <pc:picChg chg="mod topLvl">
          <ac:chgData name="Sarasin, Elise" userId="051ede2b-3008-44c0-bb19-c9bb04b8c5c9" providerId="ADAL" clId="{7AC647A4-4A80-4333-B002-20C50BE544B9}" dt="2023-08-21T15:28:47.874" v="30" actId="165"/>
          <ac:picMkLst>
            <pc:docMk/>
            <pc:sldMk cId="1895628873" sldId="1822"/>
            <ac:picMk id="5" creationId="{E0403632-735E-3C55-8348-1F388097CF8D}"/>
          </ac:picMkLst>
        </pc:picChg>
        <pc:picChg chg="add del mod ord">
          <ac:chgData name="Sarasin, Elise" userId="051ede2b-3008-44c0-bb19-c9bb04b8c5c9" providerId="ADAL" clId="{7AC647A4-4A80-4333-B002-20C50BE544B9}" dt="2023-08-21T15:28:40.674" v="27" actId="478"/>
          <ac:picMkLst>
            <pc:docMk/>
            <pc:sldMk cId="1895628873" sldId="1822"/>
            <ac:picMk id="7" creationId="{6A38C783-3E4F-16D2-D459-5F964E7CAF35}"/>
          </ac:picMkLst>
        </pc:picChg>
      </pc:sldChg>
      <pc:sldChg chg="addSp modSp add mod">
        <pc:chgData name="Sarasin, Elise" userId="051ede2b-3008-44c0-bb19-c9bb04b8c5c9" providerId="ADAL" clId="{7AC647A4-4A80-4333-B002-20C50BE544B9}" dt="2023-08-22T20:24:52.795" v="97" actId="1076"/>
        <pc:sldMkLst>
          <pc:docMk/>
          <pc:sldMk cId="958895049" sldId="1833"/>
        </pc:sldMkLst>
        <pc:spChg chg="add mod">
          <ac:chgData name="Sarasin, Elise" userId="051ede2b-3008-44c0-bb19-c9bb04b8c5c9" providerId="ADAL" clId="{7AC647A4-4A80-4333-B002-20C50BE544B9}" dt="2023-08-22T20:24:52.795" v="97" actId="1076"/>
          <ac:spMkLst>
            <pc:docMk/>
            <pc:sldMk cId="958895049" sldId="1833"/>
            <ac:spMk id="3" creationId="{83D39F7E-56CD-1D52-937C-75BA4624BB52}"/>
          </ac:spMkLst>
        </pc:spChg>
      </pc:sldChg>
      <pc:sldChg chg="add">
        <pc:chgData name="Sarasin, Elise" userId="051ede2b-3008-44c0-bb19-c9bb04b8c5c9" providerId="ADAL" clId="{7AC647A4-4A80-4333-B002-20C50BE544B9}" dt="2023-08-21T15:49:50.106" v="56"/>
        <pc:sldMkLst>
          <pc:docMk/>
          <pc:sldMk cId="3086576131" sldId="1842"/>
        </pc:sldMkLst>
      </pc:sldChg>
      <pc:sldChg chg="add ord">
        <pc:chgData name="Sarasin, Elise" userId="051ede2b-3008-44c0-bb19-c9bb04b8c5c9" providerId="ADAL" clId="{7AC647A4-4A80-4333-B002-20C50BE544B9}" dt="2023-08-21T15:47:44.077" v="54"/>
        <pc:sldMkLst>
          <pc:docMk/>
          <pc:sldMk cId="3187207698" sldId="1847"/>
        </pc:sldMkLst>
      </pc:sldChg>
      <pc:sldChg chg="add ord">
        <pc:chgData name="Sarasin, Elise" userId="051ede2b-3008-44c0-bb19-c9bb04b8c5c9" providerId="ADAL" clId="{7AC647A4-4A80-4333-B002-20C50BE544B9}" dt="2023-08-21T15:44:59.629" v="46"/>
        <pc:sldMkLst>
          <pc:docMk/>
          <pc:sldMk cId="2565266990" sldId="1848"/>
        </pc:sldMkLst>
      </pc:sldChg>
      <pc:sldChg chg="add del">
        <pc:chgData name="Sarasin, Elise" userId="051ede2b-3008-44c0-bb19-c9bb04b8c5c9" providerId="ADAL" clId="{7AC647A4-4A80-4333-B002-20C50BE544B9}" dt="2023-08-21T15:41:40.823" v="40"/>
        <pc:sldMkLst>
          <pc:docMk/>
          <pc:sldMk cId="603526687" sldId="1852"/>
        </pc:sldMkLst>
      </pc:sldChg>
      <pc:sldChg chg="add del">
        <pc:chgData name="Sarasin, Elise" userId="051ede2b-3008-44c0-bb19-c9bb04b8c5c9" providerId="ADAL" clId="{7AC647A4-4A80-4333-B002-20C50BE544B9}" dt="2023-08-21T15:44:47.860" v="43" actId="47"/>
        <pc:sldMkLst>
          <pc:docMk/>
          <pc:sldMk cId="3258374555" sldId="1853"/>
        </pc:sldMkLst>
      </pc:sldChg>
      <pc:sldChg chg="add ord">
        <pc:chgData name="Sarasin, Elise" userId="051ede2b-3008-44c0-bb19-c9bb04b8c5c9" providerId="ADAL" clId="{7AC647A4-4A80-4333-B002-20C50BE544B9}" dt="2023-08-21T15:47:07.237" v="50"/>
        <pc:sldMkLst>
          <pc:docMk/>
          <pc:sldMk cId="3849199199" sldId="1853"/>
        </pc:sldMkLst>
      </pc:sldChg>
      <pc:sldChg chg="add">
        <pc:chgData name="Sarasin, Elise" userId="051ede2b-3008-44c0-bb19-c9bb04b8c5c9" providerId="ADAL" clId="{7AC647A4-4A80-4333-B002-20C50BE544B9}" dt="2023-08-21T15:50:18.571" v="58"/>
        <pc:sldMkLst>
          <pc:docMk/>
          <pc:sldMk cId="1080352621" sldId="1854"/>
        </pc:sldMkLst>
      </pc:sldChg>
      <pc:sldChg chg="modSp mod">
        <pc:chgData name="Sarasin, Elise" userId="051ede2b-3008-44c0-bb19-c9bb04b8c5c9" providerId="ADAL" clId="{7AC647A4-4A80-4333-B002-20C50BE544B9}" dt="2023-08-22T20:19:36.529" v="66" actId="1076"/>
        <pc:sldMkLst>
          <pc:docMk/>
          <pc:sldMk cId="2375013142" sldId="1855"/>
        </pc:sldMkLst>
        <pc:spChg chg="mod">
          <ac:chgData name="Sarasin, Elise" userId="051ede2b-3008-44c0-bb19-c9bb04b8c5c9" providerId="ADAL" clId="{7AC647A4-4A80-4333-B002-20C50BE544B9}" dt="2023-08-22T20:19:36.529" v="66" actId="1076"/>
          <ac:spMkLst>
            <pc:docMk/>
            <pc:sldMk cId="2375013142" sldId="1855"/>
            <ac:spMk id="16" creationId="{ADC8343F-0300-E51F-573B-73CB16FBD947}"/>
          </ac:spMkLst>
        </pc:spChg>
      </pc:sldChg>
      <pc:sldChg chg="add del">
        <pc:chgData name="Sarasin, Elise" userId="051ede2b-3008-44c0-bb19-c9bb04b8c5c9" providerId="ADAL" clId="{7AC647A4-4A80-4333-B002-20C50BE544B9}" dt="2023-08-22T20:07:08.254" v="63"/>
        <pc:sldMkLst>
          <pc:docMk/>
          <pc:sldMk cId="2450828820" sldId="1859"/>
        </pc:sldMkLst>
      </pc:sldChg>
      <pc:sldChg chg="addSp modSp add mod">
        <pc:chgData name="Sarasin, Elise" userId="051ede2b-3008-44c0-bb19-c9bb04b8c5c9" providerId="ADAL" clId="{7AC647A4-4A80-4333-B002-20C50BE544B9}" dt="2023-08-22T20:24:21.578" v="89" actId="20577"/>
        <pc:sldMkLst>
          <pc:docMk/>
          <pc:sldMk cId="3760243340" sldId="1860"/>
        </pc:sldMkLst>
        <pc:spChg chg="add mod">
          <ac:chgData name="Sarasin, Elise" userId="051ede2b-3008-44c0-bb19-c9bb04b8c5c9" providerId="ADAL" clId="{7AC647A4-4A80-4333-B002-20C50BE544B9}" dt="2023-08-22T20:24:21.578" v="89" actId="20577"/>
          <ac:spMkLst>
            <pc:docMk/>
            <pc:sldMk cId="3760243340" sldId="1860"/>
            <ac:spMk id="2" creationId="{28B882B5-BDF0-AD88-86FF-28AA065F9EE9}"/>
          </ac:spMkLst>
        </pc:spChg>
      </pc:sldChg>
    </pc:docChg>
  </pc:docChgLst>
  <pc:docChgLst>
    <pc:chgData name="Sarasin, Elise" userId="051ede2b-3008-44c0-bb19-c9bb04b8c5c9" providerId="ADAL" clId="{06D705CB-95C2-49C1-8DC5-3A485DA1FD9C}"/>
    <pc:docChg chg="custSel modSld sldOrd">
      <pc:chgData name="Sarasin, Elise" userId="051ede2b-3008-44c0-bb19-c9bb04b8c5c9" providerId="ADAL" clId="{06D705CB-95C2-49C1-8DC5-3A485DA1FD9C}" dt="2023-08-02T14:35:14.105" v="144" actId="20577"/>
      <pc:docMkLst>
        <pc:docMk/>
      </pc:docMkLst>
      <pc:sldChg chg="addSp modSp mod">
        <pc:chgData name="Sarasin, Elise" userId="051ede2b-3008-44c0-bb19-c9bb04b8c5c9" providerId="ADAL" clId="{06D705CB-95C2-49C1-8DC5-3A485DA1FD9C}" dt="2023-08-02T14:32:54.097" v="106" actId="20577"/>
        <pc:sldMkLst>
          <pc:docMk/>
          <pc:sldMk cId="4196494524" sldId="337"/>
        </pc:sldMkLst>
        <pc:spChg chg="add mod">
          <ac:chgData name="Sarasin, Elise" userId="051ede2b-3008-44c0-bb19-c9bb04b8c5c9" providerId="ADAL" clId="{06D705CB-95C2-49C1-8DC5-3A485DA1FD9C}" dt="2023-08-02T14:32:54.097" v="106" actId="20577"/>
          <ac:spMkLst>
            <pc:docMk/>
            <pc:sldMk cId="4196494524" sldId="337"/>
            <ac:spMk id="2" creationId="{16D752F4-8BDD-B592-E69F-FD1538D95843}"/>
          </ac:spMkLst>
        </pc:spChg>
      </pc:sldChg>
      <pc:sldChg chg="addSp modSp mod">
        <pc:chgData name="Sarasin, Elise" userId="051ede2b-3008-44c0-bb19-c9bb04b8c5c9" providerId="ADAL" clId="{06D705CB-95C2-49C1-8DC5-3A485DA1FD9C}" dt="2023-08-02T14:31:12.217" v="36" actId="20577"/>
        <pc:sldMkLst>
          <pc:docMk/>
          <pc:sldMk cId="453365597" sldId="822"/>
        </pc:sldMkLst>
        <pc:spChg chg="add mod">
          <ac:chgData name="Sarasin, Elise" userId="051ede2b-3008-44c0-bb19-c9bb04b8c5c9" providerId="ADAL" clId="{06D705CB-95C2-49C1-8DC5-3A485DA1FD9C}" dt="2023-08-02T14:31:12.217" v="36" actId="20577"/>
          <ac:spMkLst>
            <pc:docMk/>
            <pc:sldMk cId="453365597" sldId="822"/>
            <ac:spMk id="3" creationId="{77C178A8-318A-A20F-BAEE-ED78AA08F095}"/>
          </ac:spMkLst>
        </pc:spChg>
      </pc:sldChg>
      <pc:sldChg chg="addSp modSp mod">
        <pc:chgData name="Sarasin, Elise" userId="051ede2b-3008-44c0-bb19-c9bb04b8c5c9" providerId="ADAL" clId="{06D705CB-95C2-49C1-8DC5-3A485DA1FD9C}" dt="2023-08-02T14:35:14.105" v="144" actId="20577"/>
        <pc:sldMkLst>
          <pc:docMk/>
          <pc:sldMk cId="2160294811" sldId="1598"/>
        </pc:sldMkLst>
        <pc:spChg chg="add mod">
          <ac:chgData name="Sarasin, Elise" userId="051ede2b-3008-44c0-bb19-c9bb04b8c5c9" providerId="ADAL" clId="{06D705CB-95C2-49C1-8DC5-3A485DA1FD9C}" dt="2023-08-02T14:35:14.105" v="144" actId="20577"/>
          <ac:spMkLst>
            <pc:docMk/>
            <pc:sldMk cId="2160294811" sldId="1598"/>
            <ac:spMk id="2" creationId="{01BE8750-87E3-80AC-F12F-CD91960F392D}"/>
          </ac:spMkLst>
        </pc:spChg>
      </pc:sldChg>
      <pc:sldChg chg="ord">
        <pc:chgData name="Sarasin, Elise" userId="051ede2b-3008-44c0-bb19-c9bb04b8c5c9" providerId="ADAL" clId="{06D705CB-95C2-49C1-8DC5-3A485DA1FD9C}" dt="2023-08-02T14:28:52.881" v="1"/>
        <pc:sldMkLst>
          <pc:docMk/>
          <pc:sldMk cId="1214318063" sldId="1607"/>
        </pc:sldMkLst>
      </pc:sldChg>
    </pc:docChg>
  </pc:docChgLst>
  <pc:docChgLst>
    <pc:chgData name="Lane, Kathleen" userId="d8586a00-d571-4eeb-bfc3-f42bf250439e" providerId="ADAL" clId="{4970E4F5-EB8C-4E5D-A5F8-5411EF11566E}"/>
    <pc:docChg chg="modSld">
      <pc:chgData name="Lane, Kathleen" userId="d8586a00-d571-4eeb-bfc3-f42bf250439e" providerId="ADAL" clId="{4970E4F5-EB8C-4E5D-A5F8-5411EF11566E}" dt="2023-08-22T20:20:09.054" v="2" actId="1076"/>
      <pc:docMkLst>
        <pc:docMk/>
      </pc:docMkLst>
      <pc:sldChg chg="modSp mod">
        <pc:chgData name="Lane, Kathleen" userId="d8586a00-d571-4eeb-bfc3-f42bf250439e" providerId="ADAL" clId="{4970E4F5-EB8C-4E5D-A5F8-5411EF11566E}" dt="2023-08-22T20:20:09.054" v="2" actId="1076"/>
        <pc:sldMkLst>
          <pc:docMk/>
          <pc:sldMk cId="2375013142" sldId="1855"/>
        </pc:sldMkLst>
        <pc:spChg chg="mod">
          <ac:chgData name="Lane, Kathleen" userId="d8586a00-d571-4eeb-bfc3-f42bf250439e" providerId="ADAL" clId="{4970E4F5-EB8C-4E5D-A5F8-5411EF11566E}" dt="2023-08-22T20:20:09.054" v="2" actId="1076"/>
          <ac:spMkLst>
            <pc:docMk/>
            <pc:sldMk cId="2375013142" sldId="1855"/>
            <ac:spMk id="16" creationId="{ADC8343F-0300-E51F-573B-73CB16FBD947}"/>
          </ac:spMkLst>
        </pc:spChg>
      </pc:sldChg>
    </pc:docChg>
  </pc:docChgLst>
  <pc:docChgLst>
    <pc:chgData name="Wendy Oakes" userId="S::wendy.oakes_asu.edu#ext#@kansas.onmicrosoft.com::2e8a6244-b545-461d-a2d5-8205ea4c66f5" providerId="AD" clId="Web-{62D87742-D65B-E8F8-1A6B-744D657561DF}"/>
    <pc:docChg chg="modSld">
      <pc:chgData name="Wendy Oakes" userId="S::wendy.oakes_asu.edu#ext#@kansas.onmicrosoft.com::2e8a6244-b545-461d-a2d5-8205ea4c66f5" providerId="AD" clId="Web-{62D87742-D65B-E8F8-1A6B-744D657561DF}" dt="2022-08-20T21:33:39.877" v="1"/>
      <pc:docMkLst>
        <pc:docMk/>
      </pc:docMkLst>
      <pc:sldChg chg="modSp">
        <pc:chgData name="Wendy Oakes" userId="S::wendy.oakes_asu.edu#ext#@kansas.onmicrosoft.com::2e8a6244-b545-461d-a2d5-8205ea4c66f5" providerId="AD" clId="Web-{62D87742-D65B-E8F8-1A6B-744D657561DF}" dt="2022-08-20T21:33:39.877" v="1"/>
        <pc:sldMkLst>
          <pc:docMk/>
          <pc:sldMk cId="3279536016" sldId="1690"/>
        </pc:sldMkLst>
        <pc:graphicFrameChg chg="mod modGraphic">
          <ac:chgData name="Wendy Oakes" userId="S::wendy.oakes_asu.edu#ext#@kansas.onmicrosoft.com::2e8a6244-b545-461d-a2d5-8205ea4c66f5" providerId="AD" clId="Web-{62D87742-D65B-E8F8-1A6B-744D657561DF}" dt="2022-08-20T21:33:39.877" v="1"/>
          <ac:graphicFrameMkLst>
            <pc:docMk/>
            <pc:sldMk cId="3279536016" sldId="1690"/>
            <ac:graphicFrameMk id="2" creationId="{E5A2558C-4DEF-2AC8-105A-401071BFA348}"/>
          </ac:graphicFrameMkLst>
        </pc:graphicFrameChg>
      </pc:sldChg>
    </pc:docChg>
  </pc:docChgLst>
  <pc:docChgLst>
    <pc:chgData name="Sherod, Rebecca Lee" userId="4a5e3857-22b8-48bf-84ca-3e6efb53098b" providerId="ADAL" clId="{DA7952DB-4174-4C16-942C-254294E8F1A4}"/>
    <pc:docChg chg="modSld">
      <pc:chgData name="Sherod, Rebecca Lee" userId="4a5e3857-22b8-48bf-84ca-3e6efb53098b" providerId="ADAL" clId="{DA7952DB-4174-4C16-942C-254294E8F1A4}" dt="2022-09-13T21:08:38.556" v="1" actId="729"/>
      <pc:docMkLst>
        <pc:docMk/>
      </pc:docMkLst>
      <pc:sldChg chg="mod modShow">
        <pc:chgData name="Sherod, Rebecca Lee" userId="4a5e3857-22b8-48bf-84ca-3e6efb53098b" providerId="ADAL" clId="{DA7952DB-4174-4C16-942C-254294E8F1A4}" dt="2022-09-13T21:08:38.556" v="1" actId="729"/>
        <pc:sldMkLst>
          <pc:docMk/>
          <pc:sldMk cId="2601743110" sldId="1487"/>
        </pc:sldMkLst>
      </pc:sldChg>
      <pc:sldChg chg="mod modShow">
        <pc:chgData name="Sherod, Rebecca Lee" userId="4a5e3857-22b8-48bf-84ca-3e6efb53098b" providerId="ADAL" clId="{DA7952DB-4174-4C16-942C-254294E8F1A4}" dt="2022-09-13T21:08:33.364" v="0" actId="729"/>
        <pc:sldMkLst>
          <pc:docMk/>
          <pc:sldMk cId="2203340649" sldId="1551"/>
        </pc:sldMkLst>
      </pc:sldChg>
    </pc:docChg>
  </pc:docChgLst>
  <pc:docChgLst>
    <pc:chgData name="Lane, Kathleen" userId="d8586a00-d571-4eeb-bfc3-f42bf250439e" providerId="ADAL" clId="{6710B75D-D2B7-461C-A305-CAC9FF7CA1B5}"/>
    <pc:docChg chg="undo custSel addSld delSld modSld sldOrd modSection">
      <pc:chgData name="Lane, Kathleen" userId="d8586a00-d571-4eeb-bfc3-f42bf250439e" providerId="ADAL" clId="{6710B75D-D2B7-461C-A305-CAC9FF7CA1B5}" dt="2022-08-21T19:05:22.742" v="156" actId="27636"/>
      <pc:docMkLst>
        <pc:docMk/>
      </pc:docMkLst>
      <pc:sldChg chg="modSp mod">
        <pc:chgData name="Lane, Kathleen" userId="d8586a00-d571-4eeb-bfc3-f42bf250439e" providerId="ADAL" clId="{6710B75D-D2B7-461C-A305-CAC9FF7CA1B5}" dt="2022-08-21T17:15:37.310" v="3" actId="20577"/>
        <pc:sldMkLst>
          <pc:docMk/>
          <pc:sldMk cId="3929194274" sldId="334"/>
        </pc:sldMkLst>
        <pc:spChg chg="mod">
          <ac:chgData name="Lane, Kathleen" userId="d8586a00-d571-4eeb-bfc3-f42bf250439e" providerId="ADAL" clId="{6710B75D-D2B7-461C-A305-CAC9FF7CA1B5}" dt="2022-08-21T17:15:37.310" v="3" actId="20577"/>
          <ac:spMkLst>
            <pc:docMk/>
            <pc:sldMk cId="3929194274" sldId="334"/>
            <ac:spMk id="3" creationId="{5A566965-2075-4DCB-AE1F-BE391667D1F1}"/>
          </ac:spMkLst>
        </pc:spChg>
      </pc:sldChg>
      <pc:sldChg chg="addSp delSp modSp mod modAnim">
        <pc:chgData name="Lane, Kathleen" userId="d8586a00-d571-4eeb-bfc3-f42bf250439e" providerId="ADAL" clId="{6710B75D-D2B7-461C-A305-CAC9FF7CA1B5}" dt="2022-08-21T18:35:46.653" v="143"/>
        <pc:sldMkLst>
          <pc:docMk/>
          <pc:sldMk cId="2813498575" sldId="681"/>
        </pc:sldMkLst>
        <pc:spChg chg="del">
          <ac:chgData name="Lane, Kathleen" userId="d8586a00-d571-4eeb-bfc3-f42bf250439e" providerId="ADAL" clId="{6710B75D-D2B7-461C-A305-CAC9FF7CA1B5}" dt="2022-08-21T18:34:37.097" v="138" actId="478"/>
          <ac:spMkLst>
            <pc:docMk/>
            <pc:sldMk cId="2813498575" sldId="681"/>
            <ac:spMk id="5" creationId="{20E6189E-6F38-4FC8-1093-8B4032901E9D}"/>
          </ac:spMkLst>
        </pc:spChg>
        <pc:picChg chg="add mod">
          <ac:chgData name="Lane, Kathleen" userId="d8586a00-d571-4eeb-bfc3-f42bf250439e" providerId="ADAL" clId="{6710B75D-D2B7-461C-A305-CAC9FF7CA1B5}" dt="2022-08-21T18:35:42.144" v="142" actId="1440"/>
          <ac:picMkLst>
            <pc:docMk/>
            <pc:sldMk cId="2813498575" sldId="681"/>
            <ac:picMk id="7" creationId="{05B96F1D-45A4-163B-BC3C-AC57C125E009}"/>
          </ac:picMkLst>
        </pc:picChg>
      </pc:sldChg>
      <pc:sldChg chg="del">
        <pc:chgData name="Lane, Kathleen" userId="d8586a00-d571-4eeb-bfc3-f42bf250439e" providerId="ADAL" clId="{6710B75D-D2B7-461C-A305-CAC9FF7CA1B5}" dt="2022-08-21T17:46:38.896" v="22" actId="47"/>
        <pc:sldMkLst>
          <pc:docMk/>
          <pc:sldMk cId="64221571" sldId="682"/>
        </pc:sldMkLst>
      </pc:sldChg>
      <pc:sldChg chg="addSp delSp modSp mod">
        <pc:chgData name="Lane, Kathleen" userId="d8586a00-d571-4eeb-bfc3-f42bf250439e" providerId="ADAL" clId="{6710B75D-D2B7-461C-A305-CAC9FF7CA1B5}" dt="2022-08-21T17:49:32.367" v="137" actId="113"/>
        <pc:sldMkLst>
          <pc:docMk/>
          <pc:sldMk cId="3789153456" sldId="684"/>
        </pc:sldMkLst>
        <pc:spChg chg="mod">
          <ac:chgData name="Lane, Kathleen" userId="d8586a00-d571-4eeb-bfc3-f42bf250439e" providerId="ADAL" clId="{6710B75D-D2B7-461C-A305-CAC9FF7CA1B5}" dt="2022-08-21T17:49:32.367" v="137" actId="113"/>
          <ac:spMkLst>
            <pc:docMk/>
            <pc:sldMk cId="3789153456" sldId="684"/>
            <ac:spMk id="3" creationId="{00000000-0000-0000-0000-000000000000}"/>
          </ac:spMkLst>
        </pc:spChg>
        <pc:spChg chg="del">
          <ac:chgData name="Lane, Kathleen" userId="d8586a00-d571-4eeb-bfc3-f42bf250439e" providerId="ADAL" clId="{6710B75D-D2B7-461C-A305-CAC9FF7CA1B5}" dt="2022-08-21T17:47:18.057" v="23" actId="478"/>
          <ac:spMkLst>
            <pc:docMk/>
            <pc:sldMk cId="3789153456" sldId="684"/>
            <ac:spMk id="5" creationId="{7FB086EE-F2C5-D89B-CA5E-81855EEA02E0}"/>
          </ac:spMkLst>
        </pc:spChg>
        <pc:picChg chg="add del">
          <ac:chgData name="Lane, Kathleen" userId="d8586a00-d571-4eeb-bfc3-f42bf250439e" providerId="ADAL" clId="{6710B75D-D2B7-461C-A305-CAC9FF7CA1B5}" dt="2022-08-21T17:48:36.431" v="62" actId="22"/>
          <ac:picMkLst>
            <pc:docMk/>
            <pc:sldMk cId="3789153456" sldId="684"/>
            <ac:picMk id="7" creationId="{A4548E19-B928-DCD3-57EF-655970E48136}"/>
          </ac:picMkLst>
        </pc:picChg>
        <pc:picChg chg="add mod">
          <ac:chgData name="Lane, Kathleen" userId="d8586a00-d571-4eeb-bfc3-f42bf250439e" providerId="ADAL" clId="{6710B75D-D2B7-461C-A305-CAC9FF7CA1B5}" dt="2022-08-21T17:48:50.783" v="67" actId="14100"/>
          <ac:picMkLst>
            <pc:docMk/>
            <pc:sldMk cId="3789153456" sldId="684"/>
            <ac:picMk id="9" creationId="{122D2655-2EB2-4F09-0679-9F850234E352}"/>
          </ac:picMkLst>
        </pc:picChg>
      </pc:sldChg>
      <pc:sldChg chg="del">
        <pc:chgData name="Lane, Kathleen" userId="d8586a00-d571-4eeb-bfc3-f42bf250439e" providerId="ADAL" clId="{6710B75D-D2B7-461C-A305-CAC9FF7CA1B5}" dt="2022-08-21T17:30:17.481" v="11" actId="47"/>
        <pc:sldMkLst>
          <pc:docMk/>
          <pc:sldMk cId="3758554659" sldId="708"/>
        </pc:sldMkLst>
      </pc:sldChg>
      <pc:sldChg chg="add">
        <pc:chgData name="Lane, Kathleen" userId="d8586a00-d571-4eeb-bfc3-f42bf250439e" providerId="ADAL" clId="{6710B75D-D2B7-461C-A305-CAC9FF7CA1B5}" dt="2022-08-21T17:34:52.770" v="16"/>
        <pc:sldMkLst>
          <pc:docMk/>
          <pc:sldMk cId="3834452591" sldId="712"/>
        </pc:sldMkLst>
      </pc:sldChg>
      <pc:sldChg chg="del">
        <pc:chgData name="Lane, Kathleen" userId="d8586a00-d571-4eeb-bfc3-f42bf250439e" providerId="ADAL" clId="{6710B75D-D2B7-461C-A305-CAC9FF7CA1B5}" dt="2022-08-21T17:33:27.696" v="13" actId="47"/>
        <pc:sldMkLst>
          <pc:docMk/>
          <pc:sldMk cId="1256611722" sldId="715"/>
        </pc:sldMkLst>
      </pc:sldChg>
      <pc:sldChg chg="ord">
        <pc:chgData name="Lane, Kathleen" userId="d8586a00-d571-4eeb-bfc3-f42bf250439e" providerId="ADAL" clId="{6710B75D-D2B7-461C-A305-CAC9FF7CA1B5}" dt="2022-08-21T17:33:41.628" v="15"/>
        <pc:sldMkLst>
          <pc:docMk/>
          <pc:sldMk cId="1017658662" sldId="717"/>
        </pc:sldMkLst>
      </pc:sldChg>
      <pc:sldChg chg="modSp mod">
        <pc:chgData name="Lane, Kathleen" userId="d8586a00-d571-4eeb-bfc3-f42bf250439e" providerId="ADAL" clId="{6710B75D-D2B7-461C-A305-CAC9FF7CA1B5}" dt="2022-08-21T19:00:27.799" v="150" actId="207"/>
        <pc:sldMkLst>
          <pc:docMk/>
          <pc:sldMk cId="3546097835" sldId="756"/>
        </pc:sldMkLst>
        <pc:spChg chg="mod">
          <ac:chgData name="Lane, Kathleen" userId="d8586a00-d571-4eeb-bfc3-f42bf250439e" providerId="ADAL" clId="{6710B75D-D2B7-461C-A305-CAC9FF7CA1B5}" dt="2022-08-21T19:00:27.799" v="150" actId="207"/>
          <ac:spMkLst>
            <pc:docMk/>
            <pc:sldMk cId="3546097835" sldId="756"/>
            <ac:spMk id="6" creationId="{00000000-0000-0000-0000-000000000000}"/>
          </ac:spMkLst>
        </pc:spChg>
      </pc:sldChg>
      <pc:sldChg chg="add">
        <pc:chgData name="Lane, Kathleen" userId="d8586a00-d571-4eeb-bfc3-f42bf250439e" providerId="ADAL" clId="{6710B75D-D2B7-461C-A305-CAC9FF7CA1B5}" dt="2022-08-21T18:59:04.173" v="148"/>
        <pc:sldMkLst>
          <pc:docMk/>
          <pc:sldMk cId="1690360617" sldId="823"/>
        </pc:sldMkLst>
      </pc:sldChg>
      <pc:sldChg chg="add">
        <pc:chgData name="Lane, Kathleen" userId="d8586a00-d571-4eeb-bfc3-f42bf250439e" providerId="ADAL" clId="{6710B75D-D2B7-461C-A305-CAC9FF7CA1B5}" dt="2022-08-21T18:59:14.630" v="149"/>
        <pc:sldMkLst>
          <pc:docMk/>
          <pc:sldMk cId="228158112" sldId="848"/>
        </pc:sldMkLst>
      </pc:sldChg>
      <pc:sldChg chg="ord">
        <pc:chgData name="Lane, Kathleen" userId="d8586a00-d571-4eeb-bfc3-f42bf250439e" providerId="ADAL" clId="{6710B75D-D2B7-461C-A305-CAC9FF7CA1B5}" dt="2022-08-21T17:23:24.466" v="8"/>
        <pc:sldMkLst>
          <pc:docMk/>
          <pc:sldMk cId="2937838435" sldId="1316"/>
        </pc:sldMkLst>
      </pc:sldChg>
      <pc:sldChg chg="add">
        <pc:chgData name="Lane, Kathleen" userId="d8586a00-d571-4eeb-bfc3-f42bf250439e" providerId="ADAL" clId="{6710B75D-D2B7-461C-A305-CAC9FF7CA1B5}" dt="2022-08-21T17:42:33.587" v="20"/>
        <pc:sldMkLst>
          <pc:docMk/>
          <pc:sldMk cId="2601743110" sldId="1487"/>
        </pc:sldMkLst>
      </pc:sldChg>
      <pc:sldChg chg="del">
        <pc:chgData name="Lane, Kathleen" userId="d8586a00-d571-4eeb-bfc3-f42bf250439e" providerId="ADAL" clId="{6710B75D-D2B7-461C-A305-CAC9FF7CA1B5}" dt="2022-08-21T17:38:14.102" v="17" actId="2696"/>
        <pc:sldMkLst>
          <pc:docMk/>
          <pc:sldMk cId="2373981510" sldId="1628"/>
        </pc:sldMkLst>
      </pc:sldChg>
      <pc:sldChg chg="del">
        <pc:chgData name="Lane, Kathleen" userId="d8586a00-d571-4eeb-bfc3-f42bf250439e" providerId="ADAL" clId="{6710B75D-D2B7-461C-A305-CAC9FF7CA1B5}" dt="2022-08-21T17:39:43.644" v="18" actId="2696"/>
        <pc:sldMkLst>
          <pc:docMk/>
          <pc:sldMk cId="1507992460" sldId="1630"/>
        </pc:sldMkLst>
      </pc:sldChg>
      <pc:sldChg chg="del">
        <pc:chgData name="Lane, Kathleen" userId="d8586a00-d571-4eeb-bfc3-f42bf250439e" providerId="ADAL" clId="{6710B75D-D2B7-461C-A305-CAC9FF7CA1B5}" dt="2022-08-21T17:39:47.037" v="19" actId="2696"/>
        <pc:sldMkLst>
          <pc:docMk/>
          <pc:sldMk cId="962567435" sldId="1632"/>
        </pc:sldMkLst>
      </pc:sldChg>
      <pc:sldChg chg="delSp modSp mod">
        <pc:chgData name="Lane, Kathleen" userId="d8586a00-d571-4eeb-bfc3-f42bf250439e" providerId="ADAL" clId="{6710B75D-D2B7-461C-A305-CAC9FF7CA1B5}" dt="2022-08-21T19:05:22.742" v="156" actId="27636"/>
        <pc:sldMkLst>
          <pc:docMk/>
          <pc:sldMk cId="1003743098" sldId="1633"/>
        </pc:sldMkLst>
        <pc:spChg chg="mod">
          <ac:chgData name="Lane, Kathleen" userId="d8586a00-d571-4eeb-bfc3-f42bf250439e" providerId="ADAL" clId="{6710B75D-D2B7-461C-A305-CAC9FF7CA1B5}" dt="2022-08-21T19:05:22.742" v="156" actId="27636"/>
          <ac:spMkLst>
            <pc:docMk/>
            <pc:sldMk cId="1003743098" sldId="1633"/>
            <ac:spMk id="4" creationId="{00000000-0000-0000-0000-000000000000}"/>
          </ac:spMkLst>
        </pc:spChg>
        <pc:spChg chg="mod">
          <ac:chgData name="Lane, Kathleen" userId="d8586a00-d571-4eeb-bfc3-f42bf250439e" providerId="ADAL" clId="{6710B75D-D2B7-461C-A305-CAC9FF7CA1B5}" dt="2022-08-21T19:05:22.740" v="155" actId="27636"/>
          <ac:spMkLst>
            <pc:docMk/>
            <pc:sldMk cId="1003743098" sldId="1633"/>
            <ac:spMk id="6" creationId="{00000000-0000-0000-0000-000000000000}"/>
          </ac:spMkLst>
        </pc:spChg>
        <pc:spChg chg="del">
          <ac:chgData name="Lane, Kathleen" userId="d8586a00-d571-4eeb-bfc3-f42bf250439e" providerId="ADAL" clId="{6710B75D-D2B7-461C-A305-CAC9FF7CA1B5}" dt="2022-08-21T17:46:01.905" v="21" actId="478"/>
          <ac:spMkLst>
            <pc:docMk/>
            <pc:sldMk cId="1003743098" sldId="1633"/>
            <ac:spMk id="7" creationId="{37DD5E79-E06B-F9C2-076A-FAAAD39CF28E}"/>
          </ac:spMkLst>
        </pc:spChg>
      </pc:sldChg>
      <pc:sldChg chg="modSp mod">
        <pc:chgData name="Lane, Kathleen" userId="d8586a00-d571-4eeb-bfc3-f42bf250439e" providerId="ADAL" clId="{6710B75D-D2B7-461C-A305-CAC9FF7CA1B5}" dt="2022-08-21T18:38:37.664" v="144" actId="20577"/>
        <pc:sldMkLst>
          <pc:docMk/>
          <pc:sldMk cId="3392453517" sldId="1689"/>
        </pc:sldMkLst>
        <pc:graphicFrameChg chg="modGraphic">
          <ac:chgData name="Lane, Kathleen" userId="d8586a00-d571-4eeb-bfc3-f42bf250439e" providerId="ADAL" clId="{6710B75D-D2B7-461C-A305-CAC9FF7CA1B5}" dt="2022-08-21T18:38:37.664" v="144" actId="20577"/>
          <ac:graphicFrameMkLst>
            <pc:docMk/>
            <pc:sldMk cId="3392453517" sldId="1689"/>
            <ac:graphicFrameMk id="7" creationId="{8D2E2C3F-60AA-07D7-1077-A8AA36318E99}"/>
          </ac:graphicFrameMkLst>
        </pc:graphicFrameChg>
      </pc:sldChg>
      <pc:sldChg chg="modSp mod">
        <pc:chgData name="Lane, Kathleen" userId="d8586a00-d571-4eeb-bfc3-f42bf250439e" providerId="ADAL" clId="{6710B75D-D2B7-461C-A305-CAC9FF7CA1B5}" dt="2022-08-21T18:44:29.538" v="147" actId="20577"/>
        <pc:sldMkLst>
          <pc:docMk/>
          <pc:sldMk cId="3279536016" sldId="1690"/>
        </pc:sldMkLst>
        <pc:graphicFrameChg chg="modGraphic">
          <ac:chgData name="Lane, Kathleen" userId="d8586a00-d571-4eeb-bfc3-f42bf250439e" providerId="ADAL" clId="{6710B75D-D2B7-461C-A305-CAC9FF7CA1B5}" dt="2022-08-21T18:44:29.538" v="147" actId="20577"/>
          <ac:graphicFrameMkLst>
            <pc:docMk/>
            <pc:sldMk cId="3279536016" sldId="1690"/>
            <ac:graphicFrameMk id="2" creationId="{E5A2558C-4DEF-2AC8-105A-401071BFA348}"/>
          </ac:graphicFrameMkLst>
        </pc:graphicFrameChg>
      </pc:sldChg>
      <pc:sldChg chg="add del">
        <pc:chgData name="Lane, Kathleen" userId="d8586a00-d571-4eeb-bfc3-f42bf250439e" providerId="ADAL" clId="{6710B75D-D2B7-461C-A305-CAC9FF7CA1B5}" dt="2022-08-21T17:23:27.897" v="9" actId="47"/>
        <pc:sldMkLst>
          <pc:docMk/>
          <pc:sldMk cId="1636218366" sldId="1691"/>
        </pc:sldMkLst>
      </pc:sldChg>
      <pc:sldChg chg="add">
        <pc:chgData name="Lane, Kathleen" userId="d8586a00-d571-4eeb-bfc3-f42bf250439e" providerId="ADAL" clId="{6710B75D-D2B7-461C-A305-CAC9FF7CA1B5}" dt="2022-08-21T17:30:13.648" v="10"/>
        <pc:sldMkLst>
          <pc:docMk/>
          <pc:sldMk cId="2413454069" sldId="1691"/>
        </pc:sldMkLst>
      </pc:sldChg>
      <pc:sldChg chg="add">
        <pc:chgData name="Lane, Kathleen" userId="d8586a00-d571-4eeb-bfc3-f42bf250439e" providerId="ADAL" clId="{6710B75D-D2B7-461C-A305-CAC9FF7CA1B5}" dt="2022-08-21T17:33:24.255" v="12"/>
        <pc:sldMkLst>
          <pc:docMk/>
          <pc:sldMk cId="1429876385" sldId="1692"/>
        </pc:sldMkLst>
      </pc:sldChg>
      <pc:sldChg chg="add del">
        <pc:chgData name="Lane, Kathleen" userId="d8586a00-d571-4eeb-bfc3-f42bf250439e" providerId="ADAL" clId="{6710B75D-D2B7-461C-A305-CAC9FF7CA1B5}" dt="2022-08-21T19:02:09.820" v="152"/>
        <pc:sldMkLst>
          <pc:docMk/>
          <pc:sldMk cId="2419589362" sldId="1693"/>
        </pc:sldMkLst>
      </pc:sldChg>
    </pc:docChg>
  </pc:docChgLst>
  <pc:docChgLst>
    <pc:chgData name="Bernard, Allison Marie" userId="7cd67125-3436-42b8-b83a-bbe37ba15a4e" providerId="ADAL" clId="{C8DF0179-6FD3-4F9E-92AB-E1545F956A1D}"/>
    <pc:docChg chg="undo custSel addSld delSld modSld sldOrd modSection">
      <pc:chgData name="Bernard, Allison Marie" userId="7cd67125-3436-42b8-b83a-bbe37ba15a4e" providerId="ADAL" clId="{C8DF0179-6FD3-4F9E-92AB-E1545F956A1D}" dt="2022-08-23T16:17:59.089" v="856" actId="1076"/>
      <pc:docMkLst>
        <pc:docMk/>
      </pc:docMkLst>
      <pc:sldChg chg="modSp mod">
        <pc:chgData name="Bernard, Allison Marie" userId="7cd67125-3436-42b8-b83a-bbe37ba15a4e" providerId="ADAL" clId="{C8DF0179-6FD3-4F9E-92AB-E1545F956A1D}" dt="2022-08-17T18:11:27.796" v="20" actId="1076"/>
        <pc:sldMkLst>
          <pc:docMk/>
          <pc:sldMk cId="1222509459" sldId="258"/>
        </pc:sldMkLst>
        <pc:spChg chg="mod">
          <ac:chgData name="Bernard, Allison Marie" userId="7cd67125-3436-42b8-b83a-bbe37ba15a4e" providerId="ADAL" clId="{C8DF0179-6FD3-4F9E-92AB-E1545F956A1D}" dt="2022-08-17T18:11:27.796" v="20" actId="1076"/>
          <ac:spMkLst>
            <pc:docMk/>
            <pc:sldMk cId="1222509459" sldId="258"/>
            <ac:spMk id="3" creationId="{647EF5AE-6376-8E0E-5527-BA21697F7C99}"/>
          </ac:spMkLst>
        </pc:spChg>
        <pc:graphicFrameChg chg="modGraphic">
          <ac:chgData name="Bernard, Allison Marie" userId="7cd67125-3436-42b8-b83a-bbe37ba15a4e" providerId="ADAL" clId="{C8DF0179-6FD3-4F9E-92AB-E1545F956A1D}" dt="2022-08-17T18:07:46.893" v="19" actId="122"/>
          <ac:graphicFrameMkLst>
            <pc:docMk/>
            <pc:sldMk cId="1222509459" sldId="258"/>
            <ac:graphicFrameMk id="2" creationId="{852A6399-EC09-9A90-EC76-9006AA029925}"/>
          </ac:graphicFrameMkLst>
        </pc:graphicFrameChg>
      </pc:sldChg>
      <pc:sldChg chg="modSp mod">
        <pc:chgData name="Bernard, Allison Marie" userId="7cd67125-3436-42b8-b83a-bbe37ba15a4e" providerId="ADAL" clId="{C8DF0179-6FD3-4F9E-92AB-E1545F956A1D}" dt="2022-08-17T19:44:54.725" v="591" actId="1076"/>
        <pc:sldMkLst>
          <pc:docMk/>
          <pc:sldMk cId="2373981510" sldId="1628"/>
        </pc:sldMkLst>
        <pc:picChg chg="mod">
          <ac:chgData name="Bernard, Allison Marie" userId="7cd67125-3436-42b8-b83a-bbe37ba15a4e" providerId="ADAL" clId="{C8DF0179-6FD3-4F9E-92AB-E1545F956A1D}" dt="2022-08-17T19:44:54.725" v="591" actId="1076"/>
          <ac:picMkLst>
            <pc:docMk/>
            <pc:sldMk cId="2373981510" sldId="1628"/>
            <ac:picMk id="2080" creationId="{00000000-0000-0000-0000-000000000000}"/>
          </ac:picMkLst>
        </pc:picChg>
      </pc:sldChg>
      <pc:sldChg chg="addSp delSp modSp mod modTransition modShow">
        <pc:chgData name="Bernard, Allison Marie" userId="7cd67125-3436-42b8-b83a-bbe37ba15a4e" providerId="ADAL" clId="{C8DF0179-6FD3-4F9E-92AB-E1545F956A1D}" dt="2022-08-18T14:39:39.802" v="850" actId="729"/>
        <pc:sldMkLst>
          <pc:docMk/>
          <pc:sldMk cId="1507992460" sldId="1630"/>
        </pc:sldMkLst>
        <pc:spChg chg="add del mod">
          <ac:chgData name="Bernard, Allison Marie" userId="7cd67125-3436-42b8-b83a-bbe37ba15a4e" providerId="ADAL" clId="{C8DF0179-6FD3-4F9E-92AB-E1545F956A1D}" dt="2022-08-17T21:44:51.641" v="836" actId="478"/>
          <ac:spMkLst>
            <pc:docMk/>
            <pc:sldMk cId="1507992460" sldId="1630"/>
            <ac:spMk id="3" creationId="{B6792389-32BA-E76F-48A7-709054B6D107}"/>
          </ac:spMkLst>
        </pc:spChg>
        <pc:spChg chg="mod">
          <ac:chgData name="Bernard, Allison Marie" userId="7cd67125-3436-42b8-b83a-bbe37ba15a4e" providerId="ADAL" clId="{C8DF0179-6FD3-4F9E-92AB-E1545F956A1D}" dt="2022-08-17T21:43:15.789" v="783" actId="21"/>
          <ac:spMkLst>
            <pc:docMk/>
            <pc:sldMk cId="1507992460" sldId="1630"/>
            <ac:spMk id="15" creationId="{2878C86A-A937-8AF6-3DFB-80A5A66CABBB}"/>
          </ac:spMkLst>
        </pc:spChg>
        <pc:graphicFrameChg chg="add del mod modGraphic">
          <ac:chgData name="Bernard, Allison Marie" userId="7cd67125-3436-42b8-b83a-bbe37ba15a4e" providerId="ADAL" clId="{C8DF0179-6FD3-4F9E-92AB-E1545F956A1D}" dt="2022-08-17T21:43:04.452" v="780" actId="478"/>
          <ac:graphicFrameMkLst>
            <pc:docMk/>
            <pc:sldMk cId="1507992460" sldId="1630"/>
            <ac:graphicFrameMk id="2" creationId="{A67ED0C7-E9EC-2854-E0C8-C7FAE02603DD}"/>
          </ac:graphicFrameMkLst>
        </pc:graphicFrameChg>
      </pc:sldChg>
      <pc:sldChg chg="mod modShow">
        <pc:chgData name="Bernard, Allison Marie" userId="7cd67125-3436-42b8-b83a-bbe37ba15a4e" providerId="ADAL" clId="{C8DF0179-6FD3-4F9E-92AB-E1545F956A1D}" dt="2022-08-18T14:39:41.802" v="851" actId="729"/>
        <pc:sldMkLst>
          <pc:docMk/>
          <pc:sldMk cId="962567435" sldId="1632"/>
        </pc:sldMkLst>
      </pc:sldChg>
      <pc:sldChg chg="addSp delSp modSp del mod delAnim modAnim">
        <pc:chgData name="Bernard, Allison Marie" userId="7cd67125-3436-42b8-b83a-bbe37ba15a4e" providerId="ADAL" clId="{C8DF0179-6FD3-4F9E-92AB-E1545F956A1D}" dt="2022-08-17T19:45:51.603" v="602" actId="2696"/>
        <pc:sldMkLst>
          <pc:docMk/>
          <pc:sldMk cId="3671785262" sldId="1684"/>
        </pc:sldMkLst>
        <pc:graphicFrameChg chg="del mod modGraphic">
          <ac:chgData name="Bernard, Allison Marie" userId="7cd67125-3436-42b8-b83a-bbe37ba15a4e" providerId="ADAL" clId="{C8DF0179-6FD3-4F9E-92AB-E1545F956A1D}" dt="2022-08-17T19:45:36.346" v="596" actId="478"/>
          <ac:graphicFrameMkLst>
            <pc:docMk/>
            <pc:sldMk cId="3671785262" sldId="1684"/>
            <ac:graphicFrameMk id="2" creationId="{852A6399-EC09-9A90-EC76-9006AA029925}"/>
          </ac:graphicFrameMkLst>
        </pc:graphicFrameChg>
        <pc:picChg chg="add del mod">
          <ac:chgData name="Bernard, Allison Marie" userId="7cd67125-3436-42b8-b83a-bbe37ba15a4e" providerId="ADAL" clId="{C8DF0179-6FD3-4F9E-92AB-E1545F956A1D}" dt="2022-08-17T19:44:57.338" v="592" actId="478"/>
          <ac:picMkLst>
            <pc:docMk/>
            <pc:sldMk cId="3671785262" sldId="1684"/>
            <ac:picMk id="4" creationId="{D56362B2-AFED-C74F-DEF6-262CB3E5B390}"/>
          </ac:picMkLst>
        </pc:picChg>
        <pc:picChg chg="del mod">
          <ac:chgData name="Bernard, Allison Marie" userId="7cd67125-3436-42b8-b83a-bbe37ba15a4e" providerId="ADAL" clId="{C8DF0179-6FD3-4F9E-92AB-E1545F956A1D}" dt="2022-08-17T19:09:14.708" v="486" actId="478"/>
          <ac:picMkLst>
            <pc:docMk/>
            <pc:sldMk cId="3671785262" sldId="1684"/>
            <ac:picMk id="2080" creationId="{00000000-0000-0000-0000-000000000000}"/>
          </ac:picMkLst>
        </pc:picChg>
        <pc:picChg chg="del mod">
          <ac:chgData name="Bernard, Allison Marie" userId="7cd67125-3436-42b8-b83a-bbe37ba15a4e" providerId="ADAL" clId="{C8DF0179-6FD3-4F9E-92AB-E1545F956A1D}" dt="2022-08-17T19:09:43.993" v="489" actId="478"/>
          <ac:picMkLst>
            <pc:docMk/>
            <pc:sldMk cId="3671785262" sldId="1684"/>
            <ac:picMk id="2081" creationId="{00000000-0000-0000-0000-000000000000}"/>
          </ac:picMkLst>
        </pc:picChg>
        <pc:picChg chg="del mod">
          <ac:chgData name="Bernard, Allison Marie" userId="7cd67125-3436-42b8-b83a-bbe37ba15a4e" providerId="ADAL" clId="{C8DF0179-6FD3-4F9E-92AB-E1545F956A1D}" dt="2022-08-17T19:10:08.250" v="500" actId="478"/>
          <ac:picMkLst>
            <pc:docMk/>
            <pc:sldMk cId="3671785262" sldId="1684"/>
            <ac:picMk id="2084" creationId="{00000000-0000-0000-0000-000000000000}"/>
          </ac:picMkLst>
        </pc:picChg>
        <pc:picChg chg="del">
          <ac:chgData name="Bernard, Allison Marie" userId="7cd67125-3436-42b8-b83a-bbe37ba15a4e" providerId="ADAL" clId="{C8DF0179-6FD3-4F9E-92AB-E1545F956A1D}" dt="2022-08-17T19:09:44.736" v="490" actId="478"/>
          <ac:picMkLst>
            <pc:docMk/>
            <pc:sldMk cId="3671785262" sldId="1684"/>
            <ac:picMk id="2086" creationId="{00000000-0000-0000-0000-000000000000}"/>
          </ac:picMkLst>
        </pc:picChg>
        <pc:picChg chg="del">
          <ac:chgData name="Bernard, Allison Marie" userId="7cd67125-3436-42b8-b83a-bbe37ba15a4e" providerId="ADAL" clId="{C8DF0179-6FD3-4F9E-92AB-E1545F956A1D}" dt="2022-08-17T19:09:45.558" v="491" actId="478"/>
          <ac:picMkLst>
            <pc:docMk/>
            <pc:sldMk cId="3671785262" sldId="1684"/>
            <ac:picMk id="2087" creationId="{00000000-0000-0000-0000-000000000000}"/>
          </ac:picMkLst>
        </pc:picChg>
        <pc:picChg chg="del">
          <ac:chgData name="Bernard, Allison Marie" userId="7cd67125-3436-42b8-b83a-bbe37ba15a4e" providerId="ADAL" clId="{C8DF0179-6FD3-4F9E-92AB-E1545F956A1D}" dt="2022-08-17T19:09:48.340" v="492" actId="478"/>
          <ac:picMkLst>
            <pc:docMk/>
            <pc:sldMk cId="3671785262" sldId="1684"/>
            <ac:picMk id="2088" creationId="{00000000-0000-0000-0000-000000000000}"/>
          </ac:picMkLst>
        </pc:picChg>
        <pc:picChg chg="del">
          <ac:chgData name="Bernard, Allison Marie" userId="7cd67125-3436-42b8-b83a-bbe37ba15a4e" providerId="ADAL" clId="{C8DF0179-6FD3-4F9E-92AB-E1545F956A1D}" dt="2022-08-17T19:09:48.920" v="493" actId="478"/>
          <ac:picMkLst>
            <pc:docMk/>
            <pc:sldMk cId="3671785262" sldId="1684"/>
            <ac:picMk id="2089" creationId="{00000000-0000-0000-0000-000000000000}"/>
          </ac:picMkLst>
        </pc:picChg>
        <pc:picChg chg="del">
          <ac:chgData name="Bernard, Allison Marie" userId="7cd67125-3436-42b8-b83a-bbe37ba15a4e" providerId="ADAL" clId="{C8DF0179-6FD3-4F9E-92AB-E1545F956A1D}" dt="2022-08-17T19:09:49.441" v="494" actId="478"/>
          <ac:picMkLst>
            <pc:docMk/>
            <pc:sldMk cId="3671785262" sldId="1684"/>
            <ac:picMk id="2091" creationId="{00000000-0000-0000-0000-000000000000}"/>
          </ac:picMkLst>
        </pc:picChg>
        <pc:picChg chg="del">
          <ac:chgData name="Bernard, Allison Marie" userId="7cd67125-3436-42b8-b83a-bbe37ba15a4e" providerId="ADAL" clId="{C8DF0179-6FD3-4F9E-92AB-E1545F956A1D}" dt="2022-08-17T19:09:50.052" v="495" actId="478"/>
          <ac:picMkLst>
            <pc:docMk/>
            <pc:sldMk cId="3671785262" sldId="1684"/>
            <ac:picMk id="2092" creationId="{00000000-0000-0000-0000-000000000000}"/>
          </ac:picMkLst>
        </pc:picChg>
        <pc:picChg chg="del">
          <ac:chgData name="Bernard, Allison Marie" userId="7cd67125-3436-42b8-b83a-bbe37ba15a4e" providerId="ADAL" clId="{C8DF0179-6FD3-4F9E-92AB-E1545F956A1D}" dt="2022-08-17T19:09:50.623" v="496" actId="478"/>
          <ac:picMkLst>
            <pc:docMk/>
            <pc:sldMk cId="3671785262" sldId="1684"/>
            <ac:picMk id="2093" creationId="{00000000-0000-0000-0000-000000000000}"/>
          </ac:picMkLst>
        </pc:picChg>
        <pc:picChg chg="del">
          <ac:chgData name="Bernard, Allison Marie" userId="7cd67125-3436-42b8-b83a-bbe37ba15a4e" providerId="ADAL" clId="{C8DF0179-6FD3-4F9E-92AB-E1545F956A1D}" dt="2022-08-17T19:09:51.212" v="497" actId="478"/>
          <ac:picMkLst>
            <pc:docMk/>
            <pc:sldMk cId="3671785262" sldId="1684"/>
            <ac:picMk id="2094" creationId="{00000000-0000-0000-0000-000000000000}"/>
          </ac:picMkLst>
        </pc:picChg>
        <pc:picChg chg="del">
          <ac:chgData name="Bernard, Allison Marie" userId="7cd67125-3436-42b8-b83a-bbe37ba15a4e" providerId="ADAL" clId="{C8DF0179-6FD3-4F9E-92AB-E1545F956A1D}" dt="2022-08-17T19:09:51.866" v="498" actId="478"/>
          <ac:picMkLst>
            <pc:docMk/>
            <pc:sldMk cId="3671785262" sldId="1684"/>
            <ac:picMk id="52225" creationId="{00000000-0000-0000-0000-000000000000}"/>
          </ac:picMkLst>
        </pc:picChg>
      </pc:sldChg>
      <pc:sldChg chg="addSp delSp modSp mod">
        <pc:chgData name="Bernard, Allison Marie" userId="7cd67125-3436-42b8-b83a-bbe37ba15a4e" providerId="ADAL" clId="{C8DF0179-6FD3-4F9E-92AB-E1545F956A1D}" dt="2022-08-18T14:42:24.967" v="853" actId="1076"/>
        <pc:sldMkLst>
          <pc:docMk/>
          <pc:sldMk cId="1081709239" sldId="1686"/>
        </pc:sldMkLst>
        <pc:spChg chg="mod">
          <ac:chgData name="Bernard, Allison Marie" userId="7cd67125-3436-42b8-b83a-bbe37ba15a4e" providerId="ADAL" clId="{C8DF0179-6FD3-4F9E-92AB-E1545F956A1D}" dt="2022-08-17T21:45:30.232" v="842" actId="1076"/>
          <ac:spMkLst>
            <pc:docMk/>
            <pc:sldMk cId="1081709239" sldId="1686"/>
            <ac:spMk id="3" creationId="{647EF5AE-6376-8E0E-5527-BA21697F7C99}"/>
          </ac:spMkLst>
        </pc:spChg>
        <pc:spChg chg="add mod">
          <ac:chgData name="Bernard, Allison Marie" userId="7cd67125-3436-42b8-b83a-bbe37ba15a4e" providerId="ADAL" clId="{C8DF0179-6FD3-4F9E-92AB-E1545F956A1D}" dt="2022-08-17T21:44:58.994" v="838" actId="20577"/>
          <ac:spMkLst>
            <pc:docMk/>
            <pc:sldMk cId="1081709239" sldId="1686"/>
            <ac:spMk id="4" creationId="{4F53A22D-2E04-D441-4283-11BFDBAA1B43}"/>
          </ac:spMkLst>
        </pc:spChg>
        <pc:spChg chg="add del mod">
          <ac:chgData name="Bernard, Allison Marie" userId="7cd67125-3436-42b8-b83a-bbe37ba15a4e" providerId="ADAL" clId="{C8DF0179-6FD3-4F9E-92AB-E1545F956A1D}" dt="2022-08-17T21:46:09.107" v="848" actId="478"/>
          <ac:spMkLst>
            <pc:docMk/>
            <pc:sldMk cId="1081709239" sldId="1686"/>
            <ac:spMk id="5" creationId="{0C047571-0C2B-F0B5-6B47-C3954D77693B}"/>
          </ac:spMkLst>
        </pc:spChg>
        <pc:graphicFrameChg chg="mod modGraphic">
          <ac:chgData name="Bernard, Allison Marie" userId="7cd67125-3436-42b8-b83a-bbe37ba15a4e" providerId="ADAL" clId="{C8DF0179-6FD3-4F9E-92AB-E1545F956A1D}" dt="2022-08-17T21:46:11.151" v="849" actId="2161"/>
          <ac:graphicFrameMkLst>
            <pc:docMk/>
            <pc:sldMk cId="1081709239" sldId="1686"/>
            <ac:graphicFrameMk id="2" creationId="{852A6399-EC09-9A90-EC76-9006AA029925}"/>
          </ac:graphicFrameMkLst>
        </pc:graphicFrameChg>
        <pc:picChg chg="mod">
          <ac:chgData name="Bernard, Allison Marie" userId="7cd67125-3436-42b8-b83a-bbe37ba15a4e" providerId="ADAL" clId="{C8DF0179-6FD3-4F9E-92AB-E1545F956A1D}" dt="2022-08-18T14:42:24.967" v="853" actId="1076"/>
          <ac:picMkLst>
            <pc:docMk/>
            <pc:sldMk cId="1081709239" sldId="1686"/>
            <ac:picMk id="2080" creationId="{00000000-0000-0000-0000-000000000000}"/>
          </ac:picMkLst>
        </pc:picChg>
      </pc:sldChg>
      <pc:sldChg chg="addSp delSp modSp new mod delAnim modAnim">
        <pc:chgData name="Bernard, Allison Marie" userId="7cd67125-3436-42b8-b83a-bbe37ba15a4e" providerId="ADAL" clId="{C8DF0179-6FD3-4F9E-92AB-E1545F956A1D}" dt="2022-08-17T21:39:29.176" v="773" actId="1076"/>
        <pc:sldMkLst>
          <pc:docMk/>
          <pc:sldMk cId="3392453517" sldId="1689"/>
        </pc:sldMkLst>
        <pc:spChg chg="del">
          <ac:chgData name="Bernard, Allison Marie" userId="7cd67125-3436-42b8-b83a-bbe37ba15a4e" providerId="ADAL" clId="{C8DF0179-6FD3-4F9E-92AB-E1545F956A1D}" dt="2022-08-17T18:16:28.814" v="22" actId="478"/>
          <ac:spMkLst>
            <pc:docMk/>
            <pc:sldMk cId="3392453517" sldId="1689"/>
            <ac:spMk id="2" creationId="{E0BB2A18-9F16-F085-1B65-0D107C7B3DF6}"/>
          </ac:spMkLst>
        </pc:spChg>
        <pc:spChg chg="add del mod">
          <ac:chgData name="Bernard, Allison Marie" userId="7cd67125-3436-42b8-b83a-bbe37ba15a4e" providerId="ADAL" clId="{C8DF0179-6FD3-4F9E-92AB-E1545F956A1D}" dt="2022-08-17T21:38:35.365" v="771" actId="478"/>
          <ac:spMkLst>
            <pc:docMk/>
            <pc:sldMk cId="3392453517" sldId="1689"/>
            <ac:spMk id="3" creationId="{948D5F71-AA73-39D8-4207-DA5E1F94B7A1}"/>
          </ac:spMkLst>
        </pc:spChg>
        <pc:spChg chg="del">
          <ac:chgData name="Bernard, Allison Marie" userId="7cd67125-3436-42b8-b83a-bbe37ba15a4e" providerId="ADAL" clId="{C8DF0179-6FD3-4F9E-92AB-E1545F956A1D}" dt="2022-08-17T18:16:30.003" v="23" actId="478"/>
          <ac:spMkLst>
            <pc:docMk/>
            <pc:sldMk cId="3392453517" sldId="1689"/>
            <ac:spMk id="3" creationId="{E172A23F-DAA1-1479-3CE9-7A8A2796672D}"/>
          </ac:spMkLst>
        </pc:spChg>
        <pc:spChg chg="del">
          <ac:chgData name="Bernard, Allison Marie" userId="7cd67125-3436-42b8-b83a-bbe37ba15a4e" providerId="ADAL" clId="{C8DF0179-6FD3-4F9E-92AB-E1545F956A1D}" dt="2022-08-17T18:16:31.416" v="24" actId="478"/>
          <ac:spMkLst>
            <pc:docMk/>
            <pc:sldMk cId="3392453517" sldId="1689"/>
            <ac:spMk id="4" creationId="{64ABD93B-5F6B-872C-39E8-6DFE4FFC5660}"/>
          </ac:spMkLst>
        </pc:spChg>
        <pc:spChg chg="add del mod">
          <ac:chgData name="Bernard, Allison Marie" userId="7cd67125-3436-42b8-b83a-bbe37ba15a4e" providerId="ADAL" clId="{C8DF0179-6FD3-4F9E-92AB-E1545F956A1D}" dt="2022-08-17T18:16:36.648" v="28"/>
          <ac:spMkLst>
            <pc:docMk/>
            <pc:sldMk cId="3392453517" sldId="1689"/>
            <ac:spMk id="6" creationId="{4B801040-4373-58DA-9F50-5BEB086E6434}"/>
          </ac:spMkLst>
        </pc:spChg>
        <pc:graphicFrameChg chg="add mod modGraphic">
          <ac:chgData name="Bernard, Allison Marie" userId="7cd67125-3436-42b8-b83a-bbe37ba15a4e" providerId="ADAL" clId="{C8DF0179-6FD3-4F9E-92AB-E1545F956A1D}" dt="2022-08-17T18:53:28.231" v="382" actId="404"/>
          <ac:graphicFrameMkLst>
            <pc:docMk/>
            <pc:sldMk cId="3392453517" sldId="1689"/>
            <ac:graphicFrameMk id="7" creationId="{8D2E2C3F-60AA-07D7-1077-A8AA36318E99}"/>
          </ac:graphicFrameMkLst>
        </pc:graphicFrameChg>
        <pc:picChg chg="del mod">
          <ac:chgData name="Bernard, Allison Marie" userId="7cd67125-3436-42b8-b83a-bbe37ba15a4e" providerId="ADAL" clId="{C8DF0179-6FD3-4F9E-92AB-E1545F956A1D}" dt="2022-08-17T21:37:21.716" v="767" actId="478"/>
          <ac:picMkLst>
            <pc:docMk/>
            <pc:sldMk cId="3392453517" sldId="1689"/>
            <ac:picMk id="2" creationId="{BEBA74AC-F3AE-1A9B-5403-5D1C86AF8064}"/>
          </ac:picMkLst>
        </pc:picChg>
        <pc:picChg chg="add del mod">
          <ac:chgData name="Bernard, Allison Marie" userId="7cd67125-3436-42b8-b83a-bbe37ba15a4e" providerId="ADAL" clId="{C8DF0179-6FD3-4F9E-92AB-E1545F956A1D}" dt="2022-08-17T21:38:35.365" v="771" actId="478"/>
          <ac:picMkLst>
            <pc:docMk/>
            <pc:sldMk cId="3392453517" sldId="1689"/>
            <ac:picMk id="4" creationId="{A03D15AB-B76B-CFD4-02B9-97AF8E5B91BC}"/>
          </ac:picMkLst>
        </pc:picChg>
        <pc:picChg chg="add del mod">
          <ac:chgData name="Bernard, Allison Marie" userId="7cd67125-3436-42b8-b83a-bbe37ba15a4e" providerId="ADAL" clId="{C8DF0179-6FD3-4F9E-92AB-E1545F956A1D}" dt="2022-08-17T21:38:35.365" v="771" actId="478"/>
          <ac:picMkLst>
            <pc:docMk/>
            <pc:sldMk cId="3392453517" sldId="1689"/>
            <ac:picMk id="5" creationId="{9B6E9692-A474-630C-1079-55A14C58BA77}"/>
          </ac:picMkLst>
        </pc:picChg>
        <pc:picChg chg="add del mod">
          <ac:chgData name="Bernard, Allison Marie" userId="7cd67125-3436-42b8-b83a-bbe37ba15a4e" providerId="ADAL" clId="{C8DF0179-6FD3-4F9E-92AB-E1545F956A1D}" dt="2022-08-17T21:38:35.365" v="771" actId="478"/>
          <ac:picMkLst>
            <pc:docMk/>
            <pc:sldMk cId="3392453517" sldId="1689"/>
            <ac:picMk id="6" creationId="{E1192855-5A12-889E-A9AF-03B3B1F10154}"/>
          </ac:picMkLst>
        </pc:picChg>
        <pc:picChg chg="add del mod">
          <ac:chgData name="Bernard, Allison Marie" userId="7cd67125-3436-42b8-b83a-bbe37ba15a4e" providerId="ADAL" clId="{C8DF0179-6FD3-4F9E-92AB-E1545F956A1D}" dt="2022-08-17T21:38:35.365" v="771" actId="478"/>
          <ac:picMkLst>
            <pc:docMk/>
            <pc:sldMk cId="3392453517" sldId="1689"/>
            <ac:picMk id="8" creationId="{98C929AB-48B2-4588-C0C6-3C059B057563}"/>
          </ac:picMkLst>
        </pc:picChg>
        <pc:picChg chg="add del mod">
          <ac:chgData name="Bernard, Allison Marie" userId="7cd67125-3436-42b8-b83a-bbe37ba15a4e" providerId="ADAL" clId="{C8DF0179-6FD3-4F9E-92AB-E1545F956A1D}" dt="2022-08-17T21:38:35.365" v="771" actId="478"/>
          <ac:picMkLst>
            <pc:docMk/>
            <pc:sldMk cId="3392453517" sldId="1689"/>
            <ac:picMk id="9" creationId="{D05D3E1C-1306-D450-8733-2A9DE364F621}"/>
          </ac:picMkLst>
        </pc:picChg>
        <pc:picChg chg="add del mod">
          <ac:chgData name="Bernard, Allison Marie" userId="7cd67125-3436-42b8-b83a-bbe37ba15a4e" providerId="ADAL" clId="{C8DF0179-6FD3-4F9E-92AB-E1545F956A1D}" dt="2022-08-17T21:38:35.365" v="771" actId="478"/>
          <ac:picMkLst>
            <pc:docMk/>
            <pc:sldMk cId="3392453517" sldId="1689"/>
            <ac:picMk id="10" creationId="{5E919283-B769-7B2E-06B8-A07E723197CA}"/>
          </ac:picMkLst>
        </pc:picChg>
        <pc:picChg chg="add del mod">
          <ac:chgData name="Bernard, Allison Marie" userId="7cd67125-3436-42b8-b83a-bbe37ba15a4e" providerId="ADAL" clId="{C8DF0179-6FD3-4F9E-92AB-E1545F956A1D}" dt="2022-08-17T21:38:35.365" v="771" actId="478"/>
          <ac:picMkLst>
            <pc:docMk/>
            <pc:sldMk cId="3392453517" sldId="1689"/>
            <ac:picMk id="11" creationId="{D20CEABD-1F65-5F30-8A43-43D990D33B35}"/>
          </ac:picMkLst>
        </pc:picChg>
        <pc:picChg chg="add del mod">
          <ac:chgData name="Bernard, Allison Marie" userId="7cd67125-3436-42b8-b83a-bbe37ba15a4e" providerId="ADAL" clId="{C8DF0179-6FD3-4F9E-92AB-E1545F956A1D}" dt="2022-08-17T21:38:35.365" v="771" actId="478"/>
          <ac:picMkLst>
            <pc:docMk/>
            <pc:sldMk cId="3392453517" sldId="1689"/>
            <ac:picMk id="12" creationId="{AAD11B57-3E44-3B2E-4446-DD1437B8DE8D}"/>
          </ac:picMkLst>
        </pc:picChg>
        <pc:picChg chg="add del mod">
          <ac:chgData name="Bernard, Allison Marie" userId="7cd67125-3436-42b8-b83a-bbe37ba15a4e" providerId="ADAL" clId="{C8DF0179-6FD3-4F9E-92AB-E1545F956A1D}" dt="2022-08-17T21:38:35.365" v="771" actId="478"/>
          <ac:picMkLst>
            <pc:docMk/>
            <pc:sldMk cId="3392453517" sldId="1689"/>
            <ac:picMk id="13" creationId="{A93E4E69-048B-DEB6-9A7D-B73421746EF4}"/>
          </ac:picMkLst>
        </pc:picChg>
        <pc:picChg chg="add del mod">
          <ac:chgData name="Bernard, Allison Marie" userId="7cd67125-3436-42b8-b83a-bbe37ba15a4e" providerId="ADAL" clId="{C8DF0179-6FD3-4F9E-92AB-E1545F956A1D}" dt="2022-08-17T21:38:35.365" v="771" actId="478"/>
          <ac:picMkLst>
            <pc:docMk/>
            <pc:sldMk cId="3392453517" sldId="1689"/>
            <ac:picMk id="14" creationId="{F454E2FC-4C74-73D5-7F0A-11ED54850D99}"/>
          </ac:picMkLst>
        </pc:picChg>
        <pc:picChg chg="add del mod">
          <ac:chgData name="Bernard, Allison Marie" userId="7cd67125-3436-42b8-b83a-bbe37ba15a4e" providerId="ADAL" clId="{C8DF0179-6FD3-4F9E-92AB-E1545F956A1D}" dt="2022-08-17T21:38:35.365" v="771" actId="478"/>
          <ac:picMkLst>
            <pc:docMk/>
            <pc:sldMk cId="3392453517" sldId="1689"/>
            <ac:picMk id="15" creationId="{34BA4C65-7664-5F84-D527-5CF1D468AEE1}"/>
          </ac:picMkLst>
        </pc:picChg>
        <pc:picChg chg="add del mod">
          <ac:chgData name="Bernard, Allison Marie" userId="7cd67125-3436-42b8-b83a-bbe37ba15a4e" providerId="ADAL" clId="{C8DF0179-6FD3-4F9E-92AB-E1545F956A1D}" dt="2022-08-17T21:38:35.365" v="771" actId="478"/>
          <ac:picMkLst>
            <pc:docMk/>
            <pc:sldMk cId="3392453517" sldId="1689"/>
            <ac:picMk id="16" creationId="{E990E147-3C95-90FF-439C-79EE7448E1BD}"/>
          </ac:picMkLst>
        </pc:picChg>
        <pc:picChg chg="add mod">
          <ac:chgData name="Bernard, Allison Marie" userId="7cd67125-3436-42b8-b83a-bbe37ba15a4e" providerId="ADAL" clId="{C8DF0179-6FD3-4F9E-92AB-E1545F956A1D}" dt="2022-08-17T21:39:29.176" v="773" actId="1076"/>
          <ac:picMkLst>
            <pc:docMk/>
            <pc:sldMk cId="3392453517" sldId="1689"/>
            <ac:picMk id="17" creationId="{00321641-7FF1-EE38-D439-2C88686B62B7}"/>
          </ac:picMkLst>
        </pc:picChg>
        <pc:picChg chg="add mod">
          <ac:chgData name="Bernard, Allison Marie" userId="7cd67125-3436-42b8-b83a-bbe37ba15a4e" providerId="ADAL" clId="{C8DF0179-6FD3-4F9E-92AB-E1545F956A1D}" dt="2022-08-17T21:39:29.176" v="773" actId="1076"/>
          <ac:picMkLst>
            <pc:docMk/>
            <pc:sldMk cId="3392453517" sldId="1689"/>
            <ac:picMk id="18" creationId="{111C22E4-B754-CE93-548A-E1227A0D2811}"/>
          </ac:picMkLst>
        </pc:picChg>
        <pc:picChg chg="add mod">
          <ac:chgData name="Bernard, Allison Marie" userId="7cd67125-3436-42b8-b83a-bbe37ba15a4e" providerId="ADAL" clId="{C8DF0179-6FD3-4F9E-92AB-E1545F956A1D}" dt="2022-08-17T21:39:29.176" v="773" actId="1076"/>
          <ac:picMkLst>
            <pc:docMk/>
            <pc:sldMk cId="3392453517" sldId="1689"/>
            <ac:picMk id="19" creationId="{5CA7F2B2-2CD7-E021-E9C3-6C1F28DEE9FA}"/>
          </ac:picMkLst>
        </pc:picChg>
        <pc:picChg chg="add mod">
          <ac:chgData name="Bernard, Allison Marie" userId="7cd67125-3436-42b8-b83a-bbe37ba15a4e" providerId="ADAL" clId="{C8DF0179-6FD3-4F9E-92AB-E1545F956A1D}" dt="2022-08-17T21:39:29.176" v="773" actId="1076"/>
          <ac:picMkLst>
            <pc:docMk/>
            <pc:sldMk cId="3392453517" sldId="1689"/>
            <ac:picMk id="20" creationId="{614424EA-D6A1-1BB3-7394-7E10F475FA73}"/>
          </ac:picMkLst>
        </pc:picChg>
        <pc:picChg chg="add mod">
          <ac:chgData name="Bernard, Allison Marie" userId="7cd67125-3436-42b8-b83a-bbe37ba15a4e" providerId="ADAL" clId="{C8DF0179-6FD3-4F9E-92AB-E1545F956A1D}" dt="2022-08-17T21:39:29.176" v="773" actId="1076"/>
          <ac:picMkLst>
            <pc:docMk/>
            <pc:sldMk cId="3392453517" sldId="1689"/>
            <ac:picMk id="21" creationId="{4F8CC0B2-0C74-805B-5351-5FE62192CC6A}"/>
          </ac:picMkLst>
        </pc:picChg>
        <pc:picChg chg="add mod">
          <ac:chgData name="Bernard, Allison Marie" userId="7cd67125-3436-42b8-b83a-bbe37ba15a4e" providerId="ADAL" clId="{C8DF0179-6FD3-4F9E-92AB-E1545F956A1D}" dt="2022-08-17T21:39:29.176" v="773" actId="1076"/>
          <ac:picMkLst>
            <pc:docMk/>
            <pc:sldMk cId="3392453517" sldId="1689"/>
            <ac:picMk id="22" creationId="{E8CC0BDD-4DDE-0913-DB6E-385773BF6376}"/>
          </ac:picMkLst>
        </pc:picChg>
        <pc:picChg chg="add mod">
          <ac:chgData name="Bernard, Allison Marie" userId="7cd67125-3436-42b8-b83a-bbe37ba15a4e" providerId="ADAL" clId="{C8DF0179-6FD3-4F9E-92AB-E1545F956A1D}" dt="2022-08-17T21:39:29.176" v="773" actId="1076"/>
          <ac:picMkLst>
            <pc:docMk/>
            <pc:sldMk cId="3392453517" sldId="1689"/>
            <ac:picMk id="23" creationId="{36787C13-08C9-50FB-F90A-B6D91B642A35}"/>
          </ac:picMkLst>
        </pc:picChg>
        <pc:picChg chg="add mod">
          <ac:chgData name="Bernard, Allison Marie" userId="7cd67125-3436-42b8-b83a-bbe37ba15a4e" providerId="ADAL" clId="{C8DF0179-6FD3-4F9E-92AB-E1545F956A1D}" dt="2022-08-17T21:39:29.176" v="773" actId="1076"/>
          <ac:picMkLst>
            <pc:docMk/>
            <pc:sldMk cId="3392453517" sldId="1689"/>
            <ac:picMk id="24" creationId="{9C31745A-5C3C-719F-420B-814D2F3102BC}"/>
          </ac:picMkLst>
        </pc:picChg>
        <pc:picChg chg="add mod">
          <ac:chgData name="Bernard, Allison Marie" userId="7cd67125-3436-42b8-b83a-bbe37ba15a4e" providerId="ADAL" clId="{C8DF0179-6FD3-4F9E-92AB-E1545F956A1D}" dt="2022-08-17T21:39:29.176" v="773" actId="1076"/>
          <ac:picMkLst>
            <pc:docMk/>
            <pc:sldMk cId="3392453517" sldId="1689"/>
            <ac:picMk id="25" creationId="{5896F9DB-D870-5E62-1E1A-8FF700A86E2F}"/>
          </ac:picMkLst>
        </pc:picChg>
        <pc:picChg chg="add mod">
          <ac:chgData name="Bernard, Allison Marie" userId="7cd67125-3436-42b8-b83a-bbe37ba15a4e" providerId="ADAL" clId="{C8DF0179-6FD3-4F9E-92AB-E1545F956A1D}" dt="2022-08-17T21:39:29.176" v="773" actId="1076"/>
          <ac:picMkLst>
            <pc:docMk/>
            <pc:sldMk cId="3392453517" sldId="1689"/>
            <ac:picMk id="26" creationId="{81F2E03C-0489-31CF-A461-02EA1FEB5F33}"/>
          </ac:picMkLst>
        </pc:picChg>
        <pc:picChg chg="add mod">
          <ac:chgData name="Bernard, Allison Marie" userId="7cd67125-3436-42b8-b83a-bbe37ba15a4e" providerId="ADAL" clId="{C8DF0179-6FD3-4F9E-92AB-E1545F956A1D}" dt="2022-08-17T21:39:29.176" v="773" actId="1076"/>
          <ac:picMkLst>
            <pc:docMk/>
            <pc:sldMk cId="3392453517" sldId="1689"/>
            <ac:picMk id="27" creationId="{D1E61DB6-E9B2-84AC-C7AD-E7B41B860A63}"/>
          </ac:picMkLst>
        </pc:picChg>
        <pc:picChg chg="add mod">
          <ac:chgData name="Bernard, Allison Marie" userId="7cd67125-3436-42b8-b83a-bbe37ba15a4e" providerId="ADAL" clId="{C8DF0179-6FD3-4F9E-92AB-E1545F956A1D}" dt="2022-08-17T21:39:29.176" v="773" actId="1076"/>
          <ac:picMkLst>
            <pc:docMk/>
            <pc:sldMk cId="3392453517" sldId="1689"/>
            <ac:picMk id="28" creationId="{19B5AB70-670E-160B-B8B7-5D3A9211575C}"/>
          </ac:picMkLst>
        </pc:picChg>
      </pc:sldChg>
      <pc:sldChg chg="addSp delSp modSp add mod ord modShow">
        <pc:chgData name="Bernard, Allison Marie" userId="7cd67125-3436-42b8-b83a-bbe37ba15a4e" providerId="ADAL" clId="{C8DF0179-6FD3-4F9E-92AB-E1545F956A1D}" dt="2022-08-18T14:42:14.199" v="852" actId="1076"/>
        <pc:sldMkLst>
          <pc:docMk/>
          <pc:sldMk cId="3279536016" sldId="1690"/>
        </pc:sldMkLst>
        <pc:spChg chg="del">
          <ac:chgData name="Bernard, Allison Marie" userId="7cd67125-3436-42b8-b83a-bbe37ba15a4e" providerId="ADAL" clId="{C8DF0179-6FD3-4F9E-92AB-E1545F956A1D}" dt="2022-08-17T19:45:39.322" v="597" actId="478"/>
          <ac:spMkLst>
            <pc:docMk/>
            <pc:sldMk cId="3279536016" sldId="1690"/>
            <ac:spMk id="14" creationId="{B6C3AF90-C96E-9817-65AF-732AC09172CA}"/>
          </ac:spMkLst>
        </pc:spChg>
        <pc:spChg chg="del">
          <ac:chgData name="Bernard, Allison Marie" userId="7cd67125-3436-42b8-b83a-bbe37ba15a4e" providerId="ADAL" clId="{C8DF0179-6FD3-4F9E-92AB-E1545F956A1D}" dt="2022-08-17T19:45:40.998" v="598" actId="478"/>
          <ac:spMkLst>
            <pc:docMk/>
            <pc:sldMk cId="3279536016" sldId="1690"/>
            <ac:spMk id="15" creationId="{2878C86A-A937-8AF6-3DFB-80A5A66CABBB}"/>
          </ac:spMkLst>
        </pc:spChg>
        <pc:graphicFrameChg chg="add mod">
          <ac:chgData name="Bernard, Allison Marie" userId="7cd67125-3436-42b8-b83a-bbe37ba15a4e" providerId="ADAL" clId="{C8DF0179-6FD3-4F9E-92AB-E1545F956A1D}" dt="2022-08-17T19:45:44.585" v="600" actId="1076"/>
          <ac:graphicFrameMkLst>
            <pc:docMk/>
            <pc:sldMk cId="3279536016" sldId="1690"/>
            <ac:graphicFrameMk id="2" creationId="{E5A2558C-4DEF-2AC8-105A-401071BFA348}"/>
          </ac:graphicFrameMkLst>
        </pc:graphicFrameChg>
        <pc:picChg chg="mod ord">
          <ac:chgData name="Bernard, Allison Marie" userId="7cd67125-3436-42b8-b83a-bbe37ba15a4e" providerId="ADAL" clId="{C8DF0179-6FD3-4F9E-92AB-E1545F956A1D}" dt="2022-08-18T14:42:14.199" v="852" actId="1076"/>
          <ac:picMkLst>
            <pc:docMk/>
            <pc:sldMk cId="3279536016" sldId="1690"/>
            <ac:picMk id="2080" creationId="{00000000-0000-0000-0000-000000000000}"/>
          </ac:picMkLst>
        </pc:picChg>
      </pc:sldChg>
      <pc:sldChg chg="modSp mod">
        <pc:chgData name="Bernard, Allison Marie" userId="7cd67125-3436-42b8-b83a-bbe37ba15a4e" providerId="ADAL" clId="{C8DF0179-6FD3-4F9E-92AB-E1545F956A1D}" dt="2022-08-23T16:17:59.089" v="856" actId="1076"/>
        <pc:sldMkLst>
          <pc:docMk/>
          <pc:sldMk cId="185009920" sldId="1693"/>
        </pc:sldMkLst>
        <pc:picChg chg="mod">
          <ac:chgData name="Bernard, Allison Marie" userId="7cd67125-3436-42b8-b83a-bbe37ba15a4e" providerId="ADAL" clId="{C8DF0179-6FD3-4F9E-92AB-E1545F956A1D}" dt="2022-08-23T16:17:59.089" v="856" actId="1076"/>
          <ac:picMkLst>
            <pc:docMk/>
            <pc:sldMk cId="185009920" sldId="1693"/>
            <ac:picMk id="19" creationId="{7B827D80-A9E1-7845-B779-C52EE5330B92}"/>
          </ac:picMkLst>
        </pc:picChg>
      </pc:sldChg>
    </pc:docChg>
  </pc:docChgLst>
  <pc:docChgLst>
    <pc:chgData name="Bernard, Allison M" userId="7cd67125-3436-42b8-b83a-bbe37ba15a4e" providerId="ADAL" clId="{2F7D4212-6A76-4E1B-BCA0-DDDA9106736A}"/>
    <pc:docChg chg="custSel modSld">
      <pc:chgData name="Bernard, Allison M" userId="7cd67125-3436-42b8-b83a-bbe37ba15a4e" providerId="ADAL" clId="{2F7D4212-6A76-4E1B-BCA0-DDDA9106736A}" dt="2023-07-11T14:16:40.124" v="138" actId="5793"/>
      <pc:docMkLst>
        <pc:docMk/>
      </pc:docMkLst>
      <pc:sldChg chg="modSp">
        <pc:chgData name="Bernard, Allison M" userId="7cd67125-3436-42b8-b83a-bbe37ba15a4e" providerId="ADAL" clId="{2F7D4212-6A76-4E1B-BCA0-DDDA9106736A}" dt="2023-07-11T14:14:59.546" v="4"/>
        <pc:sldMkLst>
          <pc:docMk/>
          <pc:sldMk cId="2601743110" sldId="1487"/>
        </pc:sldMkLst>
        <pc:graphicFrameChg chg="mod">
          <ac:chgData name="Bernard, Allison M" userId="7cd67125-3436-42b8-b83a-bbe37ba15a4e" providerId="ADAL" clId="{2F7D4212-6A76-4E1B-BCA0-DDDA9106736A}" dt="2023-07-11T14:14:59.546" v="4"/>
          <ac:graphicFrameMkLst>
            <pc:docMk/>
            <pc:sldMk cId="2601743110" sldId="1487"/>
            <ac:graphicFrameMk id="9" creationId="{6ECB8923-1497-F0C5-865D-3BCB7DF9940F}"/>
          </ac:graphicFrameMkLst>
        </pc:graphicFrameChg>
      </pc:sldChg>
      <pc:sldChg chg="modSp">
        <pc:chgData name="Bernard, Allison M" userId="7cd67125-3436-42b8-b83a-bbe37ba15a4e" providerId="ADAL" clId="{2F7D4212-6A76-4E1B-BCA0-DDDA9106736A}" dt="2023-07-11T14:15:24.502" v="5"/>
        <pc:sldMkLst>
          <pc:docMk/>
          <pc:sldMk cId="2212180674" sldId="1527"/>
        </pc:sldMkLst>
        <pc:graphicFrameChg chg="mod">
          <ac:chgData name="Bernard, Allison M" userId="7cd67125-3436-42b8-b83a-bbe37ba15a4e" providerId="ADAL" clId="{2F7D4212-6A76-4E1B-BCA0-DDDA9106736A}" dt="2023-07-11T14:15:24.502" v="5"/>
          <ac:graphicFrameMkLst>
            <pc:docMk/>
            <pc:sldMk cId="2212180674" sldId="1527"/>
            <ac:graphicFrameMk id="7" creationId="{F4F62808-A30F-DF08-ED5B-32EDE2695C7B}"/>
          </ac:graphicFrameMkLst>
        </pc:graphicFrameChg>
      </pc:sldChg>
      <pc:sldChg chg="modSp">
        <pc:chgData name="Bernard, Allison M" userId="7cd67125-3436-42b8-b83a-bbe37ba15a4e" providerId="ADAL" clId="{2F7D4212-6A76-4E1B-BCA0-DDDA9106736A}" dt="2023-07-11T14:14:34.898" v="2"/>
        <pc:sldMkLst>
          <pc:docMk/>
          <pc:sldMk cId="2203340649" sldId="1551"/>
        </pc:sldMkLst>
        <pc:graphicFrameChg chg="mod">
          <ac:chgData name="Bernard, Allison M" userId="7cd67125-3436-42b8-b83a-bbe37ba15a4e" providerId="ADAL" clId="{2F7D4212-6A76-4E1B-BCA0-DDDA9106736A}" dt="2023-07-11T14:14:34.898" v="2"/>
          <ac:graphicFrameMkLst>
            <pc:docMk/>
            <pc:sldMk cId="2203340649" sldId="1551"/>
            <ac:graphicFrameMk id="5" creationId="{F46CF7BB-E168-CA75-047F-61E976010D8E}"/>
          </ac:graphicFrameMkLst>
        </pc:graphicFrameChg>
      </pc:sldChg>
      <pc:sldChg chg="modSp">
        <pc:chgData name="Bernard, Allison M" userId="7cd67125-3436-42b8-b83a-bbe37ba15a4e" providerId="ADAL" clId="{2F7D4212-6A76-4E1B-BCA0-DDDA9106736A}" dt="2023-07-11T14:14:45.781" v="3"/>
        <pc:sldMkLst>
          <pc:docMk/>
          <pc:sldMk cId="3761137955" sldId="1552"/>
        </pc:sldMkLst>
        <pc:graphicFrameChg chg="mod">
          <ac:chgData name="Bernard, Allison M" userId="7cd67125-3436-42b8-b83a-bbe37ba15a4e" providerId="ADAL" clId="{2F7D4212-6A76-4E1B-BCA0-DDDA9106736A}" dt="2023-07-11T14:14:45.781" v="3"/>
          <ac:graphicFrameMkLst>
            <pc:docMk/>
            <pc:sldMk cId="3761137955" sldId="1552"/>
            <ac:graphicFrameMk id="4" creationId="{5F795AEE-8FDD-2BCB-4E18-72D616E7A644}"/>
          </ac:graphicFrameMkLst>
        </pc:graphicFrameChg>
      </pc:sldChg>
      <pc:sldChg chg="addSp modSp mod">
        <pc:chgData name="Bernard, Allison M" userId="7cd67125-3436-42b8-b83a-bbe37ba15a4e" providerId="ADAL" clId="{2F7D4212-6A76-4E1B-BCA0-DDDA9106736A}" dt="2023-07-11T14:16:40.124" v="138" actId="5793"/>
        <pc:sldMkLst>
          <pc:docMk/>
          <pc:sldMk cId="1214318063" sldId="1607"/>
        </pc:sldMkLst>
        <pc:spChg chg="add mod">
          <ac:chgData name="Bernard, Allison M" userId="7cd67125-3436-42b8-b83a-bbe37ba15a4e" providerId="ADAL" clId="{2F7D4212-6A76-4E1B-BCA0-DDDA9106736A}" dt="2023-07-11T14:16:40.124" v="138" actId="5793"/>
          <ac:spMkLst>
            <pc:docMk/>
            <pc:sldMk cId="1214318063" sldId="1607"/>
            <ac:spMk id="4" creationId="{1030DAE3-0B41-AC80-8DBA-0E33C2D6155E}"/>
          </ac:spMkLst>
        </pc:spChg>
      </pc:sldChg>
      <pc:sldChg chg="addSp modSp mod">
        <pc:chgData name="Bernard, Allison M" userId="7cd67125-3436-42b8-b83a-bbe37ba15a4e" providerId="ADAL" clId="{2F7D4212-6A76-4E1B-BCA0-DDDA9106736A}" dt="2023-07-11T14:16:06.444" v="56" actId="20577"/>
        <pc:sldMkLst>
          <pc:docMk/>
          <pc:sldMk cId="581133847" sldId="1634"/>
        </pc:sldMkLst>
        <pc:spChg chg="add mod">
          <ac:chgData name="Bernard, Allison M" userId="7cd67125-3436-42b8-b83a-bbe37ba15a4e" providerId="ADAL" clId="{2F7D4212-6A76-4E1B-BCA0-DDDA9106736A}" dt="2023-07-11T14:16:06.444" v="56" actId="20577"/>
          <ac:spMkLst>
            <pc:docMk/>
            <pc:sldMk cId="581133847" sldId="1634"/>
            <ac:spMk id="2" creationId="{CA89C7A5-4F86-C71F-8F41-6388C9D696FB}"/>
          </ac:spMkLst>
        </pc:spChg>
      </pc:sldChg>
      <pc:sldChg chg="addSp modSp mod">
        <pc:chgData name="Bernard, Allison M" userId="7cd67125-3436-42b8-b83a-bbe37ba15a4e" providerId="ADAL" clId="{2F7D4212-6A76-4E1B-BCA0-DDDA9106736A}" dt="2023-07-11T14:11:43.723" v="1" actId="13822"/>
        <pc:sldMkLst>
          <pc:docMk/>
          <pc:sldMk cId="990333800" sldId="1638"/>
        </pc:sldMkLst>
        <pc:spChg chg="add mod">
          <ac:chgData name="Bernard, Allison M" userId="7cd67125-3436-42b8-b83a-bbe37ba15a4e" providerId="ADAL" clId="{2F7D4212-6A76-4E1B-BCA0-DDDA9106736A}" dt="2023-07-11T14:11:43.723" v="1" actId="13822"/>
          <ac:spMkLst>
            <pc:docMk/>
            <pc:sldMk cId="990333800" sldId="1638"/>
            <ac:spMk id="2" creationId="{43DBBD38-95B9-DD0A-558C-6BE4B75C195D}"/>
          </ac:spMkLst>
        </pc:spChg>
      </pc:sldChg>
    </pc:docChg>
  </pc:docChgLst>
  <pc:docChgLst>
    <pc:chgData name="Austin, Katherine S" userId="4d544333-a025-46b2-8168-67acb71e4e10" providerId="ADAL" clId="{1D63B382-BBB7-4E29-B9AA-717C564C55A0}"/>
    <pc:docChg chg="undo redo custSel modSld">
      <pc:chgData name="Austin, Katherine S" userId="4d544333-a025-46b2-8168-67acb71e4e10" providerId="ADAL" clId="{1D63B382-BBB7-4E29-B9AA-717C564C55A0}" dt="2022-08-29T16:25:39.883" v="72" actId="20577"/>
      <pc:docMkLst>
        <pc:docMk/>
      </pc:docMkLst>
      <pc:sldChg chg="addSp modSp mod">
        <pc:chgData name="Austin, Katherine S" userId="4d544333-a025-46b2-8168-67acb71e4e10" providerId="ADAL" clId="{1D63B382-BBB7-4E29-B9AA-717C564C55A0}" dt="2022-08-29T16:25:39.883" v="72" actId="20577"/>
        <pc:sldMkLst>
          <pc:docMk/>
          <pc:sldMk cId="2937838435" sldId="1316"/>
        </pc:sldMkLst>
        <pc:spChg chg="mod">
          <ac:chgData name="Austin, Katherine S" userId="4d544333-a025-46b2-8168-67acb71e4e10" providerId="ADAL" clId="{1D63B382-BBB7-4E29-B9AA-717C564C55A0}" dt="2022-08-29T16:20:07.416" v="5" actId="20577"/>
          <ac:spMkLst>
            <pc:docMk/>
            <pc:sldMk cId="2937838435" sldId="1316"/>
            <ac:spMk id="3" creationId="{403B2AD3-3EC6-7D78-314D-F6747FF77BE1}"/>
          </ac:spMkLst>
        </pc:spChg>
        <pc:spChg chg="add mod">
          <ac:chgData name="Austin, Katherine S" userId="4d544333-a025-46b2-8168-67acb71e4e10" providerId="ADAL" clId="{1D63B382-BBB7-4E29-B9AA-717C564C55A0}" dt="2022-08-29T16:25:39.883" v="72" actId="20577"/>
          <ac:spMkLst>
            <pc:docMk/>
            <pc:sldMk cId="2937838435" sldId="1316"/>
            <ac:spMk id="10" creationId="{A5383E53-A751-9C00-8567-916C8B383D01}"/>
          </ac:spMkLst>
        </pc:spChg>
        <pc:grpChg chg="add mod">
          <ac:chgData name="Austin, Katherine S" userId="4d544333-a025-46b2-8168-67acb71e4e10" providerId="ADAL" clId="{1D63B382-BBB7-4E29-B9AA-717C564C55A0}" dt="2022-08-29T16:25:00.620" v="63" actId="164"/>
          <ac:grpSpMkLst>
            <pc:docMk/>
            <pc:sldMk cId="2937838435" sldId="1316"/>
            <ac:grpSpMk id="11" creationId="{EED9336B-F068-6E3C-A7F7-1C143806EB67}"/>
          </ac:grpSpMkLst>
        </pc:grpChg>
        <pc:picChg chg="mod">
          <ac:chgData name="Austin, Katherine S" userId="4d544333-a025-46b2-8168-67acb71e4e10" providerId="ADAL" clId="{1D63B382-BBB7-4E29-B9AA-717C564C55A0}" dt="2022-08-29T16:25:00.620" v="63" actId="164"/>
          <ac:picMkLst>
            <pc:docMk/>
            <pc:sldMk cId="2937838435" sldId="1316"/>
            <ac:picMk id="4" creationId="{80B5ECEE-1C9F-E992-4E3C-F93E6218893C}"/>
          </ac:picMkLst>
        </pc:picChg>
        <pc:picChg chg="add mod">
          <ac:chgData name="Austin, Katherine S" userId="4d544333-a025-46b2-8168-67acb71e4e10" providerId="ADAL" clId="{1D63B382-BBB7-4E29-B9AA-717C564C55A0}" dt="2022-08-29T16:20:33.774" v="7" actId="1076"/>
          <ac:picMkLst>
            <pc:docMk/>
            <pc:sldMk cId="2937838435" sldId="1316"/>
            <ac:picMk id="9" creationId="{765D18E9-38FB-1365-A244-34C94E1EFE01}"/>
          </ac:picMkLst>
        </pc:picChg>
      </pc:sldChg>
    </pc:docChg>
  </pc:docChgLst>
  <pc:docChgLst>
    <pc:chgData name="Buckman, Mark" userId="143108ed-1948-4344-b71d-df851b3c54dd" providerId="ADAL" clId="{102AF80C-C80B-4988-A18A-BA35C89FB455}"/>
    <pc:docChg chg="undo custSel addSld delSld modSld sldOrd modMainMaster modSection">
      <pc:chgData name="Buckman, Mark" userId="143108ed-1948-4344-b71d-df851b3c54dd" providerId="ADAL" clId="{102AF80C-C80B-4988-A18A-BA35C89FB455}" dt="2022-09-08T18:58:14.032" v="1181" actId="14826"/>
      <pc:docMkLst>
        <pc:docMk/>
      </pc:docMkLst>
      <pc:sldChg chg="modSp add mod">
        <pc:chgData name="Buckman, Mark" userId="143108ed-1948-4344-b71d-df851b3c54dd" providerId="ADAL" clId="{102AF80C-C80B-4988-A18A-BA35C89FB455}" dt="2022-08-26T16:56:57.970" v="1049" actId="20577"/>
        <pc:sldMkLst>
          <pc:docMk/>
          <pc:sldMk cId="1832152418" sldId="257"/>
        </pc:sldMkLst>
        <pc:graphicFrameChg chg="modGraphic">
          <ac:chgData name="Buckman, Mark" userId="143108ed-1948-4344-b71d-df851b3c54dd" providerId="ADAL" clId="{102AF80C-C80B-4988-A18A-BA35C89FB455}" dt="2022-08-26T16:56:57.970" v="1049" actId="20577"/>
          <ac:graphicFrameMkLst>
            <pc:docMk/>
            <pc:sldMk cId="1832152418" sldId="257"/>
            <ac:graphicFrameMk id="4" creationId="{ED721205-F4F0-8B02-76D8-6576885F9811}"/>
          </ac:graphicFrameMkLst>
        </pc:graphicFrameChg>
        <pc:picChg chg="mod">
          <ac:chgData name="Buckman, Mark" userId="143108ed-1948-4344-b71d-df851b3c54dd" providerId="ADAL" clId="{102AF80C-C80B-4988-A18A-BA35C89FB455}" dt="2022-08-23T15:56:39.334" v="1048" actId="1076"/>
          <ac:picMkLst>
            <pc:docMk/>
            <pc:sldMk cId="1832152418" sldId="257"/>
            <ac:picMk id="19" creationId="{7B827D80-A9E1-7845-B779-C52EE5330B92}"/>
          </ac:picMkLst>
        </pc:picChg>
        <pc:picChg chg="mod">
          <ac:chgData name="Buckman, Mark" userId="143108ed-1948-4344-b71d-df851b3c54dd" providerId="ADAL" clId="{102AF80C-C80B-4988-A18A-BA35C89FB455}" dt="2022-08-23T15:56:39.334" v="1048" actId="1076"/>
          <ac:picMkLst>
            <pc:docMk/>
            <pc:sldMk cId="1832152418" sldId="257"/>
            <ac:picMk id="2081" creationId="{00000000-0000-0000-0000-000000000000}"/>
          </ac:picMkLst>
        </pc:picChg>
        <pc:picChg chg="mod">
          <ac:chgData name="Buckman, Mark" userId="143108ed-1948-4344-b71d-df851b3c54dd" providerId="ADAL" clId="{102AF80C-C80B-4988-A18A-BA35C89FB455}" dt="2022-08-23T15:56:39.334" v="1048" actId="1076"/>
          <ac:picMkLst>
            <pc:docMk/>
            <pc:sldMk cId="1832152418" sldId="257"/>
            <ac:picMk id="2084" creationId="{00000000-0000-0000-0000-000000000000}"/>
          </ac:picMkLst>
        </pc:picChg>
        <pc:picChg chg="mod">
          <ac:chgData name="Buckman, Mark" userId="143108ed-1948-4344-b71d-df851b3c54dd" providerId="ADAL" clId="{102AF80C-C80B-4988-A18A-BA35C89FB455}" dt="2022-08-23T15:56:39.334" v="1048" actId="1076"/>
          <ac:picMkLst>
            <pc:docMk/>
            <pc:sldMk cId="1832152418" sldId="257"/>
            <ac:picMk id="2086" creationId="{00000000-0000-0000-0000-000000000000}"/>
          </ac:picMkLst>
        </pc:picChg>
        <pc:picChg chg="mod">
          <ac:chgData name="Buckman, Mark" userId="143108ed-1948-4344-b71d-df851b3c54dd" providerId="ADAL" clId="{102AF80C-C80B-4988-A18A-BA35C89FB455}" dt="2022-08-23T15:56:39.334" v="1048" actId="1076"/>
          <ac:picMkLst>
            <pc:docMk/>
            <pc:sldMk cId="1832152418" sldId="257"/>
            <ac:picMk id="2087" creationId="{00000000-0000-0000-0000-000000000000}"/>
          </ac:picMkLst>
        </pc:picChg>
        <pc:picChg chg="mod">
          <ac:chgData name="Buckman, Mark" userId="143108ed-1948-4344-b71d-df851b3c54dd" providerId="ADAL" clId="{102AF80C-C80B-4988-A18A-BA35C89FB455}" dt="2022-08-23T15:56:39.334" v="1048" actId="1076"/>
          <ac:picMkLst>
            <pc:docMk/>
            <pc:sldMk cId="1832152418" sldId="257"/>
            <ac:picMk id="2088" creationId="{00000000-0000-0000-0000-000000000000}"/>
          </ac:picMkLst>
        </pc:picChg>
        <pc:picChg chg="mod">
          <ac:chgData name="Buckman, Mark" userId="143108ed-1948-4344-b71d-df851b3c54dd" providerId="ADAL" clId="{102AF80C-C80B-4988-A18A-BA35C89FB455}" dt="2022-08-23T15:56:39.334" v="1048" actId="1076"/>
          <ac:picMkLst>
            <pc:docMk/>
            <pc:sldMk cId="1832152418" sldId="257"/>
            <ac:picMk id="2089" creationId="{00000000-0000-0000-0000-000000000000}"/>
          </ac:picMkLst>
        </pc:picChg>
        <pc:picChg chg="mod">
          <ac:chgData name="Buckman, Mark" userId="143108ed-1948-4344-b71d-df851b3c54dd" providerId="ADAL" clId="{102AF80C-C80B-4988-A18A-BA35C89FB455}" dt="2022-08-23T15:56:39.334" v="1048" actId="1076"/>
          <ac:picMkLst>
            <pc:docMk/>
            <pc:sldMk cId="1832152418" sldId="257"/>
            <ac:picMk id="2090" creationId="{00000000-0000-0000-0000-000000000000}"/>
          </ac:picMkLst>
        </pc:picChg>
        <pc:picChg chg="mod">
          <ac:chgData name="Buckman, Mark" userId="143108ed-1948-4344-b71d-df851b3c54dd" providerId="ADAL" clId="{102AF80C-C80B-4988-A18A-BA35C89FB455}" dt="2022-08-23T15:56:39.334" v="1048" actId="1076"/>
          <ac:picMkLst>
            <pc:docMk/>
            <pc:sldMk cId="1832152418" sldId="257"/>
            <ac:picMk id="2091" creationId="{00000000-0000-0000-0000-000000000000}"/>
          </ac:picMkLst>
        </pc:picChg>
        <pc:picChg chg="mod">
          <ac:chgData name="Buckman, Mark" userId="143108ed-1948-4344-b71d-df851b3c54dd" providerId="ADAL" clId="{102AF80C-C80B-4988-A18A-BA35C89FB455}" dt="2022-08-23T15:56:39.334" v="1048" actId="1076"/>
          <ac:picMkLst>
            <pc:docMk/>
            <pc:sldMk cId="1832152418" sldId="257"/>
            <ac:picMk id="2092" creationId="{00000000-0000-0000-0000-000000000000}"/>
          </ac:picMkLst>
        </pc:picChg>
        <pc:picChg chg="mod">
          <ac:chgData name="Buckman, Mark" userId="143108ed-1948-4344-b71d-df851b3c54dd" providerId="ADAL" clId="{102AF80C-C80B-4988-A18A-BA35C89FB455}" dt="2022-08-23T15:56:39.334" v="1048" actId="1076"/>
          <ac:picMkLst>
            <pc:docMk/>
            <pc:sldMk cId="1832152418" sldId="257"/>
            <ac:picMk id="2093" creationId="{00000000-0000-0000-0000-000000000000}"/>
          </ac:picMkLst>
        </pc:picChg>
        <pc:picChg chg="mod">
          <ac:chgData name="Buckman, Mark" userId="143108ed-1948-4344-b71d-df851b3c54dd" providerId="ADAL" clId="{102AF80C-C80B-4988-A18A-BA35C89FB455}" dt="2022-08-23T15:56:39.334" v="1048" actId="1076"/>
          <ac:picMkLst>
            <pc:docMk/>
            <pc:sldMk cId="1832152418" sldId="257"/>
            <ac:picMk id="2094" creationId="{00000000-0000-0000-0000-000000000000}"/>
          </ac:picMkLst>
        </pc:picChg>
        <pc:picChg chg="mod">
          <ac:chgData name="Buckman, Mark" userId="143108ed-1948-4344-b71d-df851b3c54dd" providerId="ADAL" clId="{102AF80C-C80B-4988-A18A-BA35C89FB455}" dt="2022-08-23T15:56:39.334" v="1048" actId="1076"/>
          <ac:picMkLst>
            <pc:docMk/>
            <pc:sldMk cId="1832152418" sldId="257"/>
            <ac:picMk id="2095" creationId="{00000000-0000-0000-0000-000000000000}"/>
          </ac:picMkLst>
        </pc:picChg>
        <pc:picChg chg="mod">
          <ac:chgData name="Buckman, Mark" userId="143108ed-1948-4344-b71d-df851b3c54dd" providerId="ADAL" clId="{102AF80C-C80B-4988-A18A-BA35C89FB455}" dt="2022-08-23T15:56:39.334" v="1048" actId="1076"/>
          <ac:picMkLst>
            <pc:docMk/>
            <pc:sldMk cId="1832152418" sldId="257"/>
            <ac:picMk id="2096" creationId="{00000000-0000-0000-0000-000000000000}"/>
          </ac:picMkLst>
        </pc:picChg>
        <pc:picChg chg="mod">
          <ac:chgData name="Buckman, Mark" userId="143108ed-1948-4344-b71d-df851b3c54dd" providerId="ADAL" clId="{102AF80C-C80B-4988-A18A-BA35C89FB455}" dt="2022-08-23T15:56:39.334" v="1048" actId="1076"/>
          <ac:picMkLst>
            <pc:docMk/>
            <pc:sldMk cId="1832152418" sldId="257"/>
            <ac:picMk id="2097" creationId="{00000000-0000-0000-0000-000000000000}"/>
          </ac:picMkLst>
        </pc:picChg>
        <pc:picChg chg="mod">
          <ac:chgData name="Buckman, Mark" userId="143108ed-1948-4344-b71d-df851b3c54dd" providerId="ADAL" clId="{102AF80C-C80B-4988-A18A-BA35C89FB455}" dt="2022-08-23T15:56:39.334" v="1048" actId="1076"/>
          <ac:picMkLst>
            <pc:docMk/>
            <pc:sldMk cId="1832152418" sldId="257"/>
            <ac:picMk id="2098" creationId="{00000000-0000-0000-0000-000000000000}"/>
          </ac:picMkLst>
        </pc:picChg>
        <pc:picChg chg="mod">
          <ac:chgData name="Buckman, Mark" userId="143108ed-1948-4344-b71d-df851b3c54dd" providerId="ADAL" clId="{102AF80C-C80B-4988-A18A-BA35C89FB455}" dt="2022-08-23T15:56:39.334" v="1048" actId="1076"/>
          <ac:picMkLst>
            <pc:docMk/>
            <pc:sldMk cId="1832152418" sldId="257"/>
            <ac:picMk id="2099" creationId="{00000000-0000-0000-0000-000000000000}"/>
          </ac:picMkLst>
        </pc:picChg>
      </pc:sldChg>
      <pc:sldChg chg="addSp delSp modSp mod">
        <pc:chgData name="Buckman, Mark" userId="143108ed-1948-4344-b71d-df851b3c54dd" providerId="ADAL" clId="{102AF80C-C80B-4988-A18A-BA35C89FB455}" dt="2022-08-16T16:12:18.960" v="678" actId="1076"/>
        <pc:sldMkLst>
          <pc:docMk/>
          <pc:sldMk cId="1222509459" sldId="258"/>
        </pc:sldMkLst>
        <pc:spChg chg="add mod">
          <ac:chgData name="Buckman, Mark" userId="143108ed-1948-4344-b71d-df851b3c54dd" providerId="ADAL" clId="{102AF80C-C80B-4988-A18A-BA35C89FB455}" dt="2022-08-16T16:12:18.960" v="678" actId="1076"/>
          <ac:spMkLst>
            <pc:docMk/>
            <pc:sldMk cId="1222509459" sldId="258"/>
            <ac:spMk id="3" creationId="{647EF5AE-6376-8E0E-5527-BA21697F7C99}"/>
          </ac:spMkLst>
        </pc:spChg>
        <pc:spChg chg="del mod">
          <ac:chgData name="Buckman, Mark" userId="143108ed-1948-4344-b71d-df851b3c54dd" providerId="ADAL" clId="{102AF80C-C80B-4988-A18A-BA35C89FB455}" dt="2022-08-16T15:40:56.682" v="239" actId="478"/>
          <ac:spMkLst>
            <pc:docMk/>
            <pc:sldMk cId="1222509459" sldId="258"/>
            <ac:spMk id="14" creationId="{B6C3AF90-C96E-9817-65AF-732AC09172CA}"/>
          </ac:spMkLst>
        </pc:spChg>
        <pc:spChg chg="del mod">
          <ac:chgData name="Buckman, Mark" userId="143108ed-1948-4344-b71d-df851b3c54dd" providerId="ADAL" clId="{102AF80C-C80B-4988-A18A-BA35C89FB455}" dt="2022-08-16T15:42:31.050" v="344" actId="478"/>
          <ac:spMkLst>
            <pc:docMk/>
            <pc:sldMk cId="1222509459" sldId="258"/>
            <ac:spMk id="15" creationId="{2878C86A-A937-8AF6-3DFB-80A5A66CABBB}"/>
          </ac:spMkLst>
        </pc:spChg>
        <pc:spChg chg="del">
          <ac:chgData name="Buckman, Mark" userId="143108ed-1948-4344-b71d-df851b3c54dd" providerId="ADAL" clId="{102AF80C-C80B-4988-A18A-BA35C89FB455}" dt="2022-08-16T15:34:34.825" v="22" actId="478"/>
          <ac:spMkLst>
            <pc:docMk/>
            <pc:sldMk cId="1222509459" sldId="258"/>
            <ac:spMk id="17" creationId="{233B61C9-F779-6B78-C824-71031072978D}"/>
          </ac:spMkLst>
        </pc:spChg>
        <pc:graphicFrameChg chg="add mod modGraphic">
          <ac:chgData name="Buckman, Mark" userId="143108ed-1948-4344-b71d-df851b3c54dd" providerId="ADAL" clId="{102AF80C-C80B-4988-A18A-BA35C89FB455}" dt="2022-08-16T15:43:53.580" v="419" actId="20577"/>
          <ac:graphicFrameMkLst>
            <pc:docMk/>
            <pc:sldMk cId="1222509459" sldId="258"/>
            <ac:graphicFrameMk id="2" creationId="{852A6399-EC09-9A90-EC76-9006AA029925}"/>
          </ac:graphicFrameMkLst>
        </pc:graphicFrameChg>
        <pc:picChg chg="del">
          <ac:chgData name="Buckman, Mark" userId="143108ed-1948-4344-b71d-df851b3c54dd" providerId="ADAL" clId="{102AF80C-C80B-4988-A18A-BA35C89FB455}" dt="2022-08-16T15:34:35.687" v="23" actId="478"/>
          <ac:picMkLst>
            <pc:docMk/>
            <pc:sldMk cId="1222509459" sldId="258"/>
            <ac:picMk id="16" creationId="{F31D3C15-6291-DE22-6D7A-16B4F6D1334C}"/>
          </ac:picMkLst>
        </pc:picChg>
      </pc:sldChg>
      <pc:sldChg chg="add">
        <pc:chgData name="Buckman, Mark" userId="143108ed-1948-4344-b71d-df851b3c54dd" providerId="ADAL" clId="{102AF80C-C80B-4988-A18A-BA35C89FB455}" dt="2022-08-16T15:57:47.463" v="644"/>
        <pc:sldMkLst>
          <pc:docMk/>
          <pc:sldMk cId="3388027777" sldId="265"/>
        </pc:sldMkLst>
      </pc:sldChg>
      <pc:sldChg chg="add">
        <pc:chgData name="Buckman, Mark" userId="143108ed-1948-4344-b71d-df851b3c54dd" providerId="ADAL" clId="{102AF80C-C80B-4988-A18A-BA35C89FB455}" dt="2022-08-16T15:57:47.463" v="644"/>
        <pc:sldMkLst>
          <pc:docMk/>
          <pc:sldMk cId="3101913785" sldId="266"/>
        </pc:sldMkLst>
      </pc:sldChg>
      <pc:sldChg chg="del">
        <pc:chgData name="Buckman, Mark" userId="143108ed-1948-4344-b71d-df851b3c54dd" providerId="ADAL" clId="{102AF80C-C80B-4988-A18A-BA35C89FB455}" dt="2022-08-16T15:58:58.074" v="645" actId="47"/>
        <pc:sldMkLst>
          <pc:docMk/>
          <pc:sldMk cId="3022318177" sldId="286"/>
        </pc:sldMkLst>
      </pc:sldChg>
      <pc:sldChg chg="add">
        <pc:chgData name="Buckman, Mark" userId="143108ed-1948-4344-b71d-df851b3c54dd" providerId="ADAL" clId="{102AF80C-C80B-4988-A18A-BA35C89FB455}" dt="2022-08-16T15:57:47.463" v="644"/>
        <pc:sldMkLst>
          <pc:docMk/>
          <pc:sldMk cId="3542200827" sldId="293"/>
        </pc:sldMkLst>
      </pc:sldChg>
      <pc:sldChg chg="add">
        <pc:chgData name="Buckman, Mark" userId="143108ed-1948-4344-b71d-df851b3c54dd" providerId="ADAL" clId="{102AF80C-C80B-4988-A18A-BA35C89FB455}" dt="2022-08-16T15:57:47.463" v="644"/>
        <pc:sldMkLst>
          <pc:docMk/>
          <pc:sldMk cId="3922334567" sldId="302"/>
        </pc:sldMkLst>
      </pc:sldChg>
      <pc:sldChg chg="del">
        <pc:chgData name="Buckman, Mark" userId="143108ed-1948-4344-b71d-df851b3c54dd" providerId="ADAL" clId="{102AF80C-C80B-4988-A18A-BA35C89FB455}" dt="2022-08-16T16:34:24.388" v="783" actId="47"/>
        <pc:sldMkLst>
          <pc:docMk/>
          <pc:sldMk cId="3926885716" sldId="326"/>
        </pc:sldMkLst>
      </pc:sldChg>
      <pc:sldChg chg="addSp delSp modSp mod modAnim">
        <pc:chgData name="Buckman, Mark" userId="143108ed-1948-4344-b71d-df851b3c54dd" providerId="ADAL" clId="{102AF80C-C80B-4988-A18A-BA35C89FB455}" dt="2022-09-01T13:54:54.407" v="1075"/>
        <pc:sldMkLst>
          <pc:docMk/>
          <pc:sldMk cId="4196494524" sldId="337"/>
        </pc:sldMkLst>
        <pc:picChg chg="add mod">
          <ac:chgData name="Buckman, Mark" userId="143108ed-1948-4344-b71d-df851b3c54dd" providerId="ADAL" clId="{102AF80C-C80B-4988-A18A-BA35C89FB455}" dt="2022-09-01T13:54:40.414" v="1073" actId="1076"/>
          <ac:picMkLst>
            <pc:docMk/>
            <pc:sldMk cId="4196494524" sldId="337"/>
            <ac:picMk id="3" creationId="{B245D7FE-D8D1-6603-E022-C90CB5C196B4}"/>
          </ac:picMkLst>
        </pc:picChg>
        <pc:picChg chg="add del">
          <ac:chgData name="Buckman, Mark" userId="143108ed-1948-4344-b71d-df851b3c54dd" providerId="ADAL" clId="{102AF80C-C80B-4988-A18A-BA35C89FB455}" dt="2022-09-01T13:53:33.677" v="1062" actId="478"/>
          <ac:picMkLst>
            <pc:docMk/>
            <pc:sldMk cId="4196494524" sldId="337"/>
            <ac:picMk id="1026" creationId="{85C1EFF4-4B1B-ED18-A86C-E409282728DE}"/>
          </ac:picMkLst>
        </pc:picChg>
        <pc:picChg chg="add mod">
          <ac:chgData name="Buckman, Mark" userId="143108ed-1948-4344-b71d-df851b3c54dd" providerId="ADAL" clId="{102AF80C-C80B-4988-A18A-BA35C89FB455}" dt="2022-09-01T13:54:34.992" v="1071" actId="14100"/>
          <ac:picMkLst>
            <pc:docMk/>
            <pc:sldMk cId="4196494524" sldId="337"/>
            <ac:picMk id="1028" creationId="{1905CD78-1A78-DF8C-3807-59BFF7875A65}"/>
          </ac:picMkLst>
        </pc:picChg>
      </pc:sldChg>
      <pc:sldChg chg="del">
        <pc:chgData name="Buckman, Mark" userId="143108ed-1948-4344-b71d-df851b3c54dd" providerId="ADAL" clId="{102AF80C-C80B-4988-A18A-BA35C89FB455}" dt="2022-08-16T15:28:51.344" v="16" actId="47"/>
        <pc:sldMkLst>
          <pc:docMk/>
          <pc:sldMk cId="1035512966" sldId="654"/>
        </pc:sldMkLst>
      </pc:sldChg>
      <pc:sldChg chg="add">
        <pc:chgData name="Buckman, Mark" userId="143108ed-1948-4344-b71d-df851b3c54dd" providerId="ADAL" clId="{102AF80C-C80B-4988-A18A-BA35C89FB455}" dt="2022-08-16T15:31:13.050" v="19"/>
        <pc:sldMkLst>
          <pc:docMk/>
          <pc:sldMk cId="2493429146" sldId="654"/>
        </pc:sldMkLst>
      </pc:sldChg>
      <pc:sldChg chg="del">
        <pc:chgData name="Buckman, Mark" userId="143108ed-1948-4344-b71d-df851b3c54dd" providerId="ADAL" clId="{102AF80C-C80B-4988-A18A-BA35C89FB455}" dt="2022-08-16T15:29:17.415" v="17" actId="47"/>
        <pc:sldMkLst>
          <pc:docMk/>
          <pc:sldMk cId="2377329480" sldId="655"/>
        </pc:sldMkLst>
      </pc:sldChg>
      <pc:sldChg chg="del">
        <pc:chgData name="Buckman, Mark" userId="143108ed-1948-4344-b71d-df851b3c54dd" providerId="ADAL" clId="{102AF80C-C80B-4988-A18A-BA35C89FB455}" dt="2022-08-16T15:29:17.415" v="17" actId="47"/>
        <pc:sldMkLst>
          <pc:docMk/>
          <pc:sldMk cId="1214346198" sldId="657"/>
        </pc:sldMkLst>
      </pc:sldChg>
      <pc:sldChg chg="del">
        <pc:chgData name="Buckman, Mark" userId="143108ed-1948-4344-b71d-df851b3c54dd" providerId="ADAL" clId="{102AF80C-C80B-4988-A18A-BA35C89FB455}" dt="2022-08-16T15:29:17.415" v="17" actId="47"/>
        <pc:sldMkLst>
          <pc:docMk/>
          <pc:sldMk cId="1581752035" sldId="658"/>
        </pc:sldMkLst>
      </pc:sldChg>
      <pc:sldChg chg="del">
        <pc:chgData name="Buckman, Mark" userId="143108ed-1948-4344-b71d-df851b3c54dd" providerId="ADAL" clId="{102AF80C-C80B-4988-A18A-BA35C89FB455}" dt="2022-08-16T15:29:17.415" v="17" actId="47"/>
        <pc:sldMkLst>
          <pc:docMk/>
          <pc:sldMk cId="881389485" sldId="659"/>
        </pc:sldMkLst>
      </pc:sldChg>
      <pc:sldChg chg="del">
        <pc:chgData name="Buckman, Mark" userId="143108ed-1948-4344-b71d-df851b3c54dd" providerId="ADAL" clId="{102AF80C-C80B-4988-A18A-BA35C89FB455}" dt="2022-08-16T15:29:17.415" v="17" actId="47"/>
        <pc:sldMkLst>
          <pc:docMk/>
          <pc:sldMk cId="3076025031" sldId="660"/>
        </pc:sldMkLst>
      </pc:sldChg>
      <pc:sldChg chg="addSp modSp mod">
        <pc:chgData name="Buckman, Mark" userId="143108ed-1948-4344-b71d-df851b3c54dd" providerId="ADAL" clId="{102AF80C-C80B-4988-A18A-BA35C89FB455}" dt="2022-08-18T22:02:46.584" v="1040" actId="20577"/>
        <pc:sldMkLst>
          <pc:docMk/>
          <pc:sldMk cId="2813498575" sldId="681"/>
        </pc:sldMkLst>
        <pc:spChg chg="add mod">
          <ac:chgData name="Buckman, Mark" userId="143108ed-1948-4344-b71d-df851b3c54dd" providerId="ADAL" clId="{102AF80C-C80B-4988-A18A-BA35C89FB455}" dt="2022-08-18T22:02:46.584" v="1040" actId="20577"/>
          <ac:spMkLst>
            <pc:docMk/>
            <pc:sldMk cId="2813498575" sldId="681"/>
            <ac:spMk id="5" creationId="{20E6189E-6F38-4FC8-1093-8B4032901E9D}"/>
          </ac:spMkLst>
        </pc:spChg>
      </pc:sldChg>
      <pc:sldChg chg="modSp mod">
        <pc:chgData name="Buckman, Mark" userId="143108ed-1948-4344-b71d-df851b3c54dd" providerId="ADAL" clId="{102AF80C-C80B-4988-A18A-BA35C89FB455}" dt="2022-09-01T18:46:04.376" v="1173" actId="27636"/>
        <pc:sldMkLst>
          <pc:docMk/>
          <pc:sldMk cId="3789153456" sldId="684"/>
        </pc:sldMkLst>
        <pc:spChg chg="mod">
          <ac:chgData name="Buckman, Mark" userId="143108ed-1948-4344-b71d-df851b3c54dd" providerId="ADAL" clId="{102AF80C-C80B-4988-A18A-BA35C89FB455}" dt="2022-09-01T18:46:04.376" v="1173" actId="27636"/>
          <ac:spMkLst>
            <pc:docMk/>
            <pc:sldMk cId="3789153456" sldId="684"/>
            <ac:spMk id="3" creationId="{00000000-0000-0000-0000-000000000000}"/>
          </ac:spMkLst>
        </pc:spChg>
      </pc:sldChg>
      <pc:sldChg chg="del mod modShow">
        <pc:chgData name="Buckman, Mark" userId="143108ed-1948-4344-b71d-df851b3c54dd" providerId="ADAL" clId="{102AF80C-C80B-4988-A18A-BA35C89FB455}" dt="2022-08-22T20:19:09.878" v="1043" actId="47"/>
        <pc:sldMkLst>
          <pc:docMk/>
          <pc:sldMk cId="1012678748" sldId="685"/>
        </pc:sldMkLst>
      </pc:sldChg>
      <pc:sldChg chg="modSp mod">
        <pc:chgData name="Buckman, Mark" userId="143108ed-1948-4344-b71d-df851b3c54dd" providerId="ADAL" clId="{102AF80C-C80B-4988-A18A-BA35C89FB455}" dt="2022-09-01T13:49:26.761" v="1060" actId="20577"/>
        <pc:sldMkLst>
          <pc:docMk/>
          <pc:sldMk cId="1256358783" sldId="686"/>
        </pc:sldMkLst>
        <pc:spChg chg="mod">
          <ac:chgData name="Buckman, Mark" userId="143108ed-1948-4344-b71d-df851b3c54dd" providerId="ADAL" clId="{102AF80C-C80B-4988-A18A-BA35C89FB455}" dt="2022-09-01T13:49:26.761" v="1060" actId="20577"/>
          <ac:spMkLst>
            <pc:docMk/>
            <pc:sldMk cId="1256358783" sldId="686"/>
            <ac:spMk id="5" creationId="{00000000-0000-0000-0000-000000000000}"/>
          </ac:spMkLst>
        </pc:spChg>
      </pc:sldChg>
      <pc:sldChg chg="del">
        <pc:chgData name="Buckman, Mark" userId="143108ed-1948-4344-b71d-df851b3c54dd" providerId="ADAL" clId="{102AF80C-C80B-4988-A18A-BA35C89FB455}" dt="2022-08-16T15:29:29.804" v="18" actId="47"/>
        <pc:sldMkLst>
          <pc:docMk/>
          <pc:sldMk cId="271193312" sldId="688"/>
        </pc:sldMkLst>
      </pc:sldChg>
      <pc:sldChg chg="del">
        <pc:chgData name="Buckman, Mark" userId="143108ed-1948-4344-b71d-df851b3c54dd" providerId="ADAL" clId="{102AF80C-C80B-4988-A18A-BA35C89FB455}" dt="2022-08-16T16:23:22.435" v="699" actId="47"/>
        <pc:sldMkLst>
          <pc:docMk/>
          <pc:sldMk cId="2484410478" sldId="709"/>
        </pc:sldMkLst>
      </pc:sldChg>
      <pc:sldChg chg="del">
        <pc:chgData name="Buckman, Mark" userId="143108ed-1948-4344-b71d-df851b3c54dd" providerId="ADAL" clId="{102AF80C-C80B-4988-A18A-BA35C89FB455}" dt="2022-08-16T16:24:00.273" v="701" actId="47"/>
        <pc:sldMkLst>
          <pc:docMk/>
          <pc:sldMk cId="3315693056" sldId="712"/>
        </pc:sldMkLst>
      </pc:sldChg>
      <pc:sldChg chg="delSp del mod">
        <pc:chgData name="Buckman, Mark" userId="143108ed-1948-4344-b71d-df851b3c54dd" providerId="ADAL" clId="{102AF80C-C80B-4988-A18A-BA35C89FB455}" dt="2022-08-16T16:56:38.947" v="840" actId="47"/>
        <pc:sldMkLst>
          <pc:docMk/>
          <pc:sldMk cId="1826660322" sldId="738"/>
        </pc:sldMkLst>
        <pc:picChg chg="del">
          <ac:chgData name="Buckman, Mark" userId="143108ed-1948-4344-b71d-df851b3c54dd" providerId="ADAL" clId="{102AF80C-C80B-4988-A18A-BA35C89FB455}" dt="2022-08-16T16:55:21.525" v="825" actId="21"/>
          <ac:picMkLst>
            <pc:docMk/>
            <pc:sldMk cId="1826660322" sldId="738"/>
            <ac:picMk id="2" creationId="{00000000-0000-0000-0000-000000000000}"/>
          </ac:picMkLst>
        </pc:picChg>
      </pc:sldChg>
      <pc:sldChg chg="ord">
        <pc:chgData name="Buckman, Mark" userId="143108ed-1948-4344-b71d-df851b3c54dd" providerId="ADAL" clId="{102AF80C-C80B-4988-A18A-BA35C89FB455}" dt="2022-08-16T16:56:22.090" v="837"/>
        <pc:sldMkLst>
          <pc:docMk/>
          <pc:sldMk cId="1721623844" sldId="739"/>
        </pc:sldMkLst>
      </pc:sldChg>
      <pc:sldChg chg="del">
        <pc:chgData name="Buckman, Mark" userId="143108ed-1948-4344-b71d-df851b3c54dd" providerId="ADAL" clId="{102AF80C-C80B-4988-A18A-BA35C89FB455}" dt="2022-08-16T15:29:17.415" v="17" actId="47"/>
        <pc:sldMkLst>
          <pc:docMk/>
          <pc:sldMk cId="4209916815" sldId="760"/>
        </pc:sldMkLst>
      </pc:sldChg>
      <pc:sldChg chg="ord">
        <pc:chgData name="Buckman, Mark" userId="143108ed-1948-4344-b71d-df851b3c54dd" providerId="ADAL" clId="{102AF80C-C80B-4988-A18A-BA35C89FB455}" dt="2022-08-16T16:56:22.090" v="837"/>
        <pc:sldMkLst>
          <pc:docMk/>
          <pc:sldMk cId="1702662071" sldId="761"/>
        </pc:sldMkLst>
      </pc:sldChg>
      <pc:sldChg chg="del">
        <pc:chgData name="Buckman, Mark" userId="143108ed-1948-4344-b71d-df851b3c54dd" providerId="ADAL" clId="{102AF80C-C80B-4988-A18A-BA35C89FB455}" dt="2022-08-16T15:22:07.933" v="11" actId="47"/>
        <pc:sldMkLst>
          <pc:docMk/>
          <pc:sldMk cId="1690360617" sldId="823"/>
        </pc:sldMkLst>
      </pc:sldChg>
      <pc:sldChg chg="del">
        <pc:chgData name="Buckman, Mark" userId="143108ed-1948-4344-b71d-df851b3c54dd" providerId="ADAL" clId="{102AF80C-C80B-4988-A18A-BA35C89FB455}" dt="2022-08-16T15:20:12.798" v="10" actId="47"/>
        <pc:sldMkLst>
          <pc:docMk/>
          <pc:sldMk cId="4205997055" sldId="830"/>
        </pc:sldMkLst>
      </pc:sldChg>
      <pc:sldChg chg="ord">
        <pc:chgData name="Buckman, Mark" userId="143108ed-1948-4344-b71d-df851b3c54dd" providerId="ADAL" clId="{102AF80C-C80B-4988-A18A-BA35C89FB455}" dt="2022-08-16T16:54:01.978" v="785"/>
        <pc:sldMkLst>
          <pc:docMk/>
          <pc:sldMk cId="3281968263" sldId="834"/>
        </pc:sldMkLst>
      </pc:sldChg>
      <pc:sldChg chg="del">
        <pc:chgData name="Buckman, Mark" userId="143108ed-1948-4344-b71d-df851b3c54dd" providerId="ADAL" clId="{102AF80C-C80B-4988-A18A-BA35C89FB455}" dt="2022-08-16T15:59:05.770" v="646" actId="47"/>
        <pc:sldMkLst>
          <pc:docMk/>
          <pc:sldMk cId="2388306926" sldId="836"/>
        </pc:sldMkLst>
      </pc:sldChg>
      <pc:sldChg chg="add">
        <pc:chgData name="Buckman, Mark" userId="143108ed-1948-4344-b71d-df851b3c54dd" providerId="ADAL" clId="{102AF80C-C80B-4988-A18A-BA35C89FB455}" dt="2022-08-16T16:56:09.408" v="835"/>
        <pc:sldMkLst>
          <pc:docMk/>
          <pc:sldMk cId="971546087" sldId="840"/>
        </pc:sldMkLst>
      </pc:sldChg>
      <pc:sldChg chg="modSp del mod">
        <pc:chgData name="Buckman, Mark" userId="143108ed-1948-4344-b71d-df851b3c54dd" providerId="ADAL" clId="{102AF80C-C80B-4988-A18A-BA35C89FB455}" dt="2022-08-16T16:56:07.380" v="834" actId="2696"/>
        <pc:sldMkLst>
          <pc:docMk/>
          <pc:sldMk cId="1028388359" sldId="840"/>
        </pc:sldMkLst>
        <pc:spChg chg="mod">
          <ac:chgData name="Buckman, Mark" userId="143108ed-1948-4344-b71d-df851b3c54dd" providerId="ADAL" clId="{102AF80C-C80B-4988-A18A-BA35C89FB455}" dt="2022-08-16T16:54:41.946" v="792" actId="14100"/>
          <ac:spMkLst>
            <pc:docMk/>
            <pc:sldMk cId="1028388359" sldId="840"/>
            <ac:spMk id="4" creationId="{00000000-0000-0000-0000-000000000000}"/>
          </ac:spMkLst>
        </pc:spChg>
        <pc:spChg chg="mod">
          <ac:chgData name="Buckman, Mark" userId="143108ed-1948-4344-b71d-df851b3c54dd" providerId="ADAL" clId="{102AF80C-C80B-4988-A18A-BA35C89FB455}" dt="2022-08-16T16:54:41.946" v="792" actId="14100"/>
          <ac:spMkLst>
            <pc:docMk/>
            <pc:sldMk cId="1028388359" sldId="840"/>
            <ac:spMk id="6" creationId="{00000000-0000-0000-0000-000000000000}"/>
          </ac:spMkLst>
        </pc:spChg>
        <pc:spChg chg="mod">
          <ac:chgData name="Buckman, Mark" userId="143108ed-1948-4344-b71d-df851b3c54dd" providerId="ADAL" clId="{102AF80C-C80B-4988-A18A-BA35C89FB455}" dt="2022-08-16T16:54:41.946" v="792" actId="14100"/>
          <ac:spMkLst>
            <pc:docMk/>
            <pc:sldMk cId="1028388359" sldId="840"/>
            <ac:spMk id="13" creationId="{00000000-0000-0000-0000-000000000000}"/>
          </ac:spMkLst>
        </pc:spChg>
        <pc:grpChg chg="mod">
          <ac:chgData name="Buckman, Mark" userId="143108ed-1948-4344-b71d-df851b3c54dd" providerId="ADAL" clId="{102AF80C-C80B-4988-A18A-BA35C89FB455}" dt="2022-08-16T16:54:41.946" v="792" actId="14100"/>
          <ac:grpSpMkLst>
            <pc:docMk/>
            <pc:sldMk cId="1028388359" sldId="840"/>
            <ac:grpSpMk id="2" creationId="{00000000-0000-0000-0000-000000000000}"/>
          </ac:grpSpMkLst>
        </pc:grpChg>
        <pc:picChg chg="mod">
          <ac:chgData name="Buckman, Mark" userId="143108ed-1948-4344-b71d-df851b3c54dd" providerId="ADAL" clId="{102AF80C-C80B-4988-A18A-BA35C89FB455}" dt="2022-08-16T16:54:41.946" v="792" actId="14100"/>
          <ac:picMkLst>
            <pc:docMk/>
            <pc:sldMk cId="1028388359" sldId="840"/>
            <ac:picMk id="8" creationId="{A931DA2D-6931-1D4C-A6D8-C9DE96DD0CE2}"/>
          </ac:picMkLst>
        </pc:picChg>
      </pc:sldChg>
      <pc:sldChg chg="modSp mod ord">
        <pc:chgData name="Buckman, Mark" userId="143108ed-1948-4344-b71d-df851b3c54dd" providerId="ADAL" clId="{102AF80C-C80B-4988-A18A-BA35C89FB455}" dt="2022-08-16T17:55:52.863" v="992" actId="1076"/>
        <pc:sldMkLst>
          <pc:docMk/>
          <pc:sldMk cId="688762987" sldId="841"/>
        </pc:sldMkLst>
        <pc:spChg chg="mod">
          <ac:chgData name="Buckman, Mark" userId="143108ed-1948-4344-b71d-df851b3c54dd" providerId="ADAL" clId="{102AF80C-C80B-4988-A18A-BA35C89FB455}" dt="2022-08-16T17:55:52.863" v="992" actId="1076"/>
          <ac:spMkLst>
            <pc:docMk/>
            <pc:sldMk cId="688762987" sldId="841"/>
            <ac:spMk id="13" creationId="{587779F2-8F76-4EC3-B758-CCE07D2D5A1B}"/>
          </ac:spMkLst>
        </pc:spChg>
        <pc:cxnChg chg="mod">
          <ac:chgData name="Buckman, Mark" userId="143108ed-1948-4344-b71d-df851b3c54dd" providerId="ADAL" clId="{102AF80C-C80B-4988-A18A-BA35C89FB455}" dt="2022-08-16T17:55:52.863" v="992" actId="1076"/>
          <ac:cxnSpMkLst>
            <pc:docMk/>
            <pc:sldMk cId="688762987" sldId="841"/>
            <ac:cxnSpMk id="17" creationId="{70CB32D8-A105-4F62-846A-4BF93596654C}"/>
          </ac:cxnSpMkLst>
        </pc:cxnChg>
      </pc:sldChg>
      <pc:sldChg chg="del">
        <pc:chgData name="Buckman, Mark" userId="143108ed-1948-4344-b71d-df851b3c54dd" providerId="ADAL" clId="{102AF80C-C80B-4988-A18A-BA35C89FB455}" dt="2022-08-16T16:56:38.947" v="840" actId="47"/>
        <pc:sldMkLst>
          <pc:docMk/>
          <pc:sldMk cId="3954676602" sldId="843"/>
        </pc:sldMkLst>
      </pc:sldChg>
      <pc:sldChg chg="del">
        <pc:chgData name="Buckman, Mark" userId="143108ed-1948-4344-b71d-df851b3c54dd" providerId="ADAL" clId="{102AF80C-C80B-4988-A18A-BA35C89FB455}" dt="2022-08-16T16:23:39.219" v="700" actId="47"/>
        <pc:sldMkLst>
          <pc:docMk/>
          <pc:sldMk cId="4057994820" sldId="844"/>
        </pc:sldMkLst>
      </pc:sldChg>
      <pc:sldChg chg="del">
        <pc:chgData name="Buckman, Mark" userId="143108ed-1948-4344-b71d-df851b3c54dd" providerId="ADAL" clId="{102AF80C-C80B-4988-A18A-BA35C89FB455}" dt="2022-08-16T15:23:01.576" v="12" actId="47"/>
        <pc:sldMkLst>
          <pc:docMk/>
          <pc:sldMk cId="228158112" sldId="848"/>
        </pc:sldMkLst>
      </pc:sldChg>
      <pc:sldChg chg="del">
        <pc:chgData name="Buckman, Mark" userId="143108ed-1948-4344-b71d-df851b3c54dd" providerId="ADAL" clId="{102AF80C-C80B-4988-A18A-BA35C89FB455}" dt="2022-08-16T15:58:58.074" v="645" actId="47"/>
        <pc:sldMkLst>
          <pc:docMk/>
          <pc:sldMk cId="181765531" sldId="1379"/>
        </pc:sldMkLst>
      </pc:sldChg>
      <pc:sldChg chg="del">
        <pc:chgData name="Buckman, Mark" userId="143108ed-1948-4344-b71d-df851b3c54dd" providerId="ADAL" clId="{102AF80C-C80B-4988-A18A-BA35C89FB455}" dt="2022-08-16T15:58:58.074" v="645" actId="47"/>
        <pc:sldMkLst>
          <pc:docMk/>
          <pc:sldMk cId="4782574" sldId="1396"/>
        </pc:sldMkLst>
      </pc:sldChg>
      <pc:sldChg chg="ord">
        <pc:chgData name="Buckman, Mark" userId="143108ed-1948-4344-b71d-df851b3c54dd" providerId="ADAL" clId="{102AF80C-C80B-4988-A18A-BA35C89FB455}" dt="2022-08-16T16:56:22.090" v="837"/>
        <pc:sldMkLst>
          <pc:docMk/>
          <pc:sldMk cId="3376268931" sldId="1409"/>
        </pc:sldMkLst>
      </pc:sldChg>
      <pc:sldChg chg="add">
        <pc:chgData name="Buckman, Mark" userId="143108ed-1948-4344-b71d-df851b3c54dd" providerId="ADAL" clId="{102AF80C-C80B-4988-A18A-BA35C89FB455}" dt="2022-08-16T15:32:33.581" v="20"/>
        <pc:sldMkLst>
          <pc:docMk/>
          <pc:sldMk cId="318077013" sldId="1484"/>
        </pc:sldMkLst>
      </pc:sldChg>
      <pc:sldChg chg="add">
        <pc:chgData name="Buckman, Mark" userId="143108ed-1948-4344-b71d-df851b3c54dd" providerId="ADAL" clId="{102AF80C-C80B-4988-A18A-BA35C89FB455}" dt="2022-08-16T15:31:13.050" v="19"/>
        <pc:sldMkLst>
          <pc:docMk/>
          <pc:sldMk cId="1330130808" sldId="1501"/>
        </pc:sldMkLst>
      </pc:sldChg>
      <pc:sldChg chg="add">
        <pc:chgData name="Buckman, Mark" userId="143108ed-1948-4344-b71d-df851b3c54dd" providerId="ADAL" clId="{102AF80C-C80B-4988-A18A-BA35C89FB455}" dt="2022-08-16T15:31:13.050" v="19"/>
        <pc:sldMkLst>
          <pc:docMk/>
          <pc:sldMk cId="2563906494" sldId="1504"/>
        </pc:sldMkLst>
      </pc:sldChg>
      <pc:sldChg chg="add">
        <pc:chgData name="Buckman, Mark" userId="143108ed-1948-4344-b71d-df851b3c54dd" providerId="ADAL" clId="{102AF80C-C80B-4988-A18A-BA35C89FB455}" dt="2022-08-16T15:31:13.050" v="19"/>
        <pc:sldMkLst>
          <pc:docMk/>
          <pc:sldMk cId="2521794879" sldId="1505"/>
        </pc:sldMkLst>
      </pc:sldChg>
      <pc:sldChg chg="add">
        <pc:chgData name="Buckman, Mark" userId="143108ed-1948-4344-b71d-df851b3c54dd" providerId="ADAL" clId="{102AF80C-C80B-4988-A18A-BA35C89FB455}" dt="2022-08-16T15:31:13.050" v="19"/>
        <pc:sldMkLst>
          <pc:docMk/>
          <pc:sldMk cId="82226888" sldId="1507"/>
        </pc:sldMkLst>
      </pc:sldChg>
      <pc:sldChg chg="add">
        <pc:chgData name="Buckman, Mark" userId="143108ed-1948-4344-b71d-df851b3c54dd" providerId="ADAL" clId="{102AF80C-C80B-4988-A18A-BA35C89FB455}" dt="2022-08-16T15:31:13.050" v="19"/>
        <pc:sldMkLst>
          <pc:docMk/>
          <pc:sldMk cId="1266972862" sldId="1508"/>
        </pc:sldMkLst>
      </pc:sldChg>
      <pc:sldChg chg="add">
        <pc:chgData name="Buckman, Mark" userId="143108ed-1948-4344-b71d-df851b3c54dd" providerId="ADAL" clId="{102AF80C-C80B-4988-A18A-BA35C89FB455}" dt="2022-08-16T15:31:13.050" v="19"/>
        <pc:sldMkLst>
          <pc:docMk/>
          <pc:sldMk cId="1538077358" sldId="1509"/>
        </pc:sldMkLst>
      </pc:sldChg>
      <pc:sldChg chg="add">
        <pc:chgData name="Buckman, Mark" userId="143108ed-1948-4344-b71d-df851b3c54dd" providerId="ADAL" clId="{102AF80C-C80B-4988-A18A-BA35C89FB455}" dt="2022-08-16T15:31:13.050" v="19"/>
        <pc:sldMkLst>
          <pc:docMk/>
          <pc:sldMk cId="2951004422" sldId="1510"/>
        </pc:sldMkLst>
      </pc:sldChg>
      <pc:sldChg chg="add">
        <pc:chgData name="Buckman, Mark" userId="143108ed-1948-4344-b71d-df851b3c54dd" providerId="ADAL" clId="{102AF80C-C80B-4988-A18A-BA35C89FB455}" dt="2022-08-16T15:19:30.340" v="8"/>
        <pc:sldMkLst>
          <pc:docMk/>
          <pc:sldMk cId="2834981581" sldId="1537"/>
        </pc:sldMkLst>
      </pc:sldChg>
      <pc:sldChg chg="delSp mod">
        <pc:chgData name="Buckman, Mark" userId="143108ed-1948-4344-b71d-df851b3c54dd" providerId="ADAL" clId="{102AF80C-C80B-4988-A18A-BA35C89FB455}" dt="2022-08-16T15:54:12.304" v="641" actId="478"/>
        <pc:sldMkLst>
          <pc:docMk/>
          <pc:sldMk cId="1864066153" sldId="1597"/>
        </pc:sldMkLst>
        <pc:spChg chg="del">
          <ac:chgData name="Buckman, Mark" userId="143108ed-1948-4344-b71d-df851b3c54dd" providerId="ADAL" clId="{102AF80C-C80B-4988-A18A-BA35C89FB455}" dt="2022-08-16T15:54:12.304" v="641" actId="478"/>
          <ac:spMkLst>
            <pc:docMk/>
            <pc:sldMk cId="1864066153" sldId="1597"/>
            <ac:spMk id="15" creationId="{09AA1D64-2556-65E2-EA2E-84766D398E25}"/>
          </ac:spMkLst>
        </pc:spChg>
      </pc:sldChg>
      <pc:sldChg chg="add">
        <pc:chgData name="Buckman, Mark" userId="143108ed-1948-4344-b71d-df851b3c54dd" providerId="ADAL" clId="{102AF80C-C80B-4988-A18A-BA35C89FB455}" dt="2022-08-16T15:55:38.192" v="642"/>
        <pc:sldMkLst>
          <pc:docMk/>
          <pc:sldMk cId="687676814" sldId="1600"/>
        </pc:sldMkLst>
      </pc:sldChg>
      <pc:sldChg chg="add">
        <pc:chgData name="Buckman, Mark" userId="143108ed-1948-4344-b71d-df851b3c54dd" providerId="ADAL" clId="{102AF80C-C80B-4988-A18A-BA35C89FB455}" dt="2022-08-16T15:55:38.192" v="642"/>
        <pc:sldMkLst>
          <pc:docMk/>
          <pc:sldMk cId="2650435496" sldId="1605"/>
        </pc:sldMkLst>
      </pc:sldChg>
      <pc:sldChg chg="addSp modSp mod modAnim">
        <pc:chgData name="Buckman, Mark" userId="143108ed-1948-4344-b71d-df851b3c54dd" providerId="ADAL" clId="{102AF80C-C80B-4988-A18A-BA35C89FB455}" dt="2022-09-08T18:58:14.032" v="1181" actId="14826"/>
        <pc:sldMkLst>
          <pc:docMk/>
          <pc:sldMk cId="1214318063" sldId="1607"/>
        </pc:sldMkLst>
        <pc:picChg chg="add mod">
          <ac:chgData name="Buckman, Mark" userId="143108ed-1948-4344-b71d-df851b3c54dd" providerId="ADAL" clId="{102AF80C-C80B-4988-A18A-BA35C89FB455}" dt="2022-09-08T18:58:14.032" v="1181" actId="14826"/>
          <ac:picMkLst>
            <pc:docMk/>
            <pc:sldMk cId="1214318063" sldId="1607"/>
            <ac:picMk id="5" creationId="{E0403632-735E-3C55-8348-1F388097CF8D}"/>
          </ac:picMkLst>
        </pc:picChg>
      </pc:sldChg>
      <pc:sldChg chg="modSp mod">
        <pc:chgData name="Buckman, Mark" userId="143108ed-1948-4344-b71d-df851b3c54dd" providerId="ADAL" clId="{102AF80C-C80B-4988-A18A-BA35C89FB455}" dt="2022-08-16T16:54:48.569" v="798" actId="20577"/>
        <pc:sldMkLst>
          <pc:docMk/>
          <pc:sldMk cId="3874404592" sldId="1612"/>
        </pc:sldMkLst>
        <pc:spChg chg="mod">
          <ac:chgData name="Buckman, Mark" userId="143108ed-1948-4344-b71d-df851b3c54dd" providerId="ADAL" clId="{102AF80C-C80B-4988-A18A-BA35C89FB455}" dt="2022-08-16T16:54:48.569" v="798" actId="20577"/>
          <ac:spMkLst>
            <pc:docMk/>
            <pc:sldMk cId="3874404592" sldId="1612"/>
            <ac:spMk id="2" creationId="{00000000-0000-0000-0000-000000000000}"/>
          </ac:spMkLst>
        </pc:spChg>
      </pc:sldChg>
      <pc:sldChg chg="del">
        <pc:chgData name="Buckman, Mark" userId="143108ed-1948-4344-b71d-df851b3c54dd" providerId="ADAL" clId="{102AF80C-C80B-4988-A18A-BA35C89FB455}" dt="2022-08-16T15:58:58.074" v="645" actId="47"/>
        <pc:sldMkLst>
          <pc:docMk/>
          <pc:sldMk cId="562098521" sldId="1616"/>
        </pc:sldMkLst>
      </pc:sldChg>
      <pc:sldChg chg="del">
        <pc:chgData name="Buckman, Mark" userId="143108ed-1948-4344-b71d-df851b3c54dd" providerId="ADAL" clId="{102AF80C-C80B-4988-A18A-BA35C89FB455}" dt="2022-08-16T16:34:24.388" v="783" actId="47"/>
        <pc:sldMkLst>
          <pc:docMk/>
          <pc:sldMk cId="129433584" sldId="1617"/>
        </pc:sldMkLst>
      </pc:sldChg>
      <pc:sldChg chg="del">
        <pc:chgData name="Buckman, Mark" userId="143108ed-1948-4344-b71d-df851b3c54dd" providerId="ADAL" clId="{102AF80C-C80B-4988-A18A-BA35C89FB455}" dt="2022-08-16T16:34:24.388" v="783" actId="47"/>
        <pc:sldMkLst>
          <pc:docMk/>
          <pc:sldMk cId="3752862784" sldId="1618"/>
        </pc:sldMkLst>
      </pc:sldChg>
      <pc:sldChg chg="del">
        <pc:chgData name="Buckman, Mark" userId="143108ed-1948-4344-b71d-df851b3c54dd" providerId="ADAL" clId="{102AF80C-C80B-4988-A18A-BA35C89FB455}" dt="2022-08-16T15:23:25.081" v="14" actId="47"/>
        <pc:sldMkLst>
          <pc:docMk/>
          <pc:sldMk cId="315321018" sldId="1627"/>
        </pc:sldMkLst>
      </pc:sldChg>
      <pc:sldChg chg="add">
        <pc:chgData name="Buckman, Mark" userId="143108ed-1948-4344-b71d-df851b3c54dd" providerId="ADAL" clId="{102AF80C-C80B-4988-A18A-BA35C89FB455}" dt="2022-08-16T16:56:09.408" v="835"/>
        <pc:sldMkLst>
          <pc:docMk/>
          <pc:sldMk cId="807694088" sldId="1631"/>
        </pc:sldMkLst>
      </pc:sldChg>
      <pc:sldChg chg="del">
        <pc:chgData name="Buckman, Mark" userId="143108ed-1948-4344-b71d-df851b3c54dd" providerId="ADAL" clId="{102AF80C-C80B-4988-A18A-BA35C89FB455}" dt="2022-08-16T16:56:07.380" v="834" actId="2696"/>
        <pc:sldMkLst>
          <pc:docMk/>
          <pc:sldMk cId="1768666453" sldId="1631"/>
        </pc:sldMkLst>
      </pc:sldChg>
      <pc:sldChg chg="ord">
        <pc:chgData name="Buckman, Mark" userId="143108ed-1948-4344-b71d-df851b3c54dd" providerId="ADAL" clId="{102AF80C-C80B-4988-A18A-BA35C89FB455}" dt="2022-08-16T16:56:22.090" v="837"/>
        <pc:sldMkLst>
          <pc:docMk/>
          <pc:sldMk cId="4152434093" sldId="1637"/>
        </pc:sldMkLst>
      </pc:sldChg>
      <pc:sldChg chg="add">
        <pc:chgData name="Buckman, Mark" userId="143108ed-1948-4344-b71d-df851b3c54dd" providerId="ADAL" clId="{102AF80C-C80B-4988-A18A-BA35C89FB455}" dt="2022-08-16T15:20:10.712" v="9"/>
        <pc:sldMkLst>
          <pc:docMk/>
          <pc:sldMk cId="990333800" sldId="1638"/>
        </pc:sldMkLst>
      </pc:sldChg>
      <pc:sldChg chg="add">
        <pc:chgData name="Buckman, Mark" userId="143108ed-1948-4344-b71d-df851b3c54dd" providerId="ADAL" clId="{102AF80C-C80B-4988-A18A-BA35C89FB455}" dt="2022-08-16T15:23:22.409" v="13"/>
        <pc:sldMkLst>
          <pc:docMk/>
          <pc:sldMk cId="3514542088" sldId="1639"/>
        </pc:sldMkLst>
      </pc:sldChg>
      <pc:sldChg chg="add">
        <pc:chgData name="Buckman, Mark" userId="143108ed-1948-4344-b71d-df851b3c54dd" providerId="ADAL" clId="{102AF80C-C80B-4988-A18A-BA35C89FB455}" dt="2022-08-16T15:33:54.178" v="21"/>
        <pc:sldMkLst>
          <pc:docMk/>
          <pc:sldMk cId="521072916" sldId="1640"/>
        </pc:sldMkLst>
      </pc:sldChg>
      <pc:sldChg chg="add">
        <pc:chgData name="Buckman, Mark" userId="143108ed-1948-4344-b71d-df851b3c54dd" providerId="ADAL" clId="{102AF80C-C80B-4988-A18A-BA35C89FB455}" dt="2022-08-16T15:33:54.178" v="21"/>
        <pc:sldMkLst>
          <pc:docMk/>
          <pc:sldMk cId="901171568" sldId="1641"/>
        </pc:sldMkLst>
      </pc:sldChg>
      <pc:sldChg chg="add">
        <pc:chgData name="Buckman, Mark" userId="143108ed-1948-4344-b71d-df851b3c54dd" providerId="ADAL" clId="{102AF80C-C80B-4988-A18A-BA35C89FB455}" dt="2022-08-16T15:33:54.178" v="21"/>
        <pc:sldMkLst>
          <pc:docMk/>
          <pc:sldMk cId="4070409052" sldId="1663"/>
        </pc:sldMkLst>
      </pc:sldChg>
      <pc:sldChg chg="add">
        <pc:chgData name="Buckman, Mark" userId="143108ed-1948-4344-b71d-df851b3c54dd" providerId="ADAL" clId="{102AF80C-C80B-4988-A18A-BA35C89FB455}" dt="2022-08-16T15:33:54.178" v="21"/>
        <pc:sldMkLst>
          <pc:docMk/>
          <pc:sldMk cId="2924257776" sldId="1671"/>
        </pc:sldMkLst>
      </pc:sldChg>
      <pc:sldChg chg="addSp delSp modSp new mod modTransition modClrScheme chgLayout">
        <pc:chgData name="Buckman, Mark" userId="143108ed-1948-4344-b71d-df851b3c54dd" providerId="ADAL" clId="{102AF80C-C80B-4988-A18A-BA35C89FB455}" dt="2022-08-16T17:48:56.286" v="924"/>
        <pc:sldMkLst>
          <pc:docMk/>
          <pc:sldMk cId="852898139" sldId="1672"/>
        </pc:sldMkLst>
        <pc:spChg chg="del mod ord">
          <ac:chgData name="Buckman, Mark" userId="143108ed-1948-4344-b71d-df851b3c54dd" providerId="ADAL" clId="{102AF80C-C80B-4988-A18A-BA35C89FB455}" dt="2022-08-16T15:45:03.523" v="640" actId="700"/>
          <ac:spMkLst>
            <pc:docMk/>
            <pc:sldMk cId="852898139" sldId="1672"/>
            <ac:spMk id="2" creationId="{52A174DA-AB8F-70B5-93AB-33C3D227BAA1}"/>
          </ac:spMkLst>
        </pc:spChg>
        <pc:spChg chg="del mod ord">
          <ac:chgData name="Buckman, Mark" userId="143108ed-1948-4344-b71d-df851b3c54dd" providerId="ADAL" clId="{102AF80C-C80B-4988-A18A-BA35C89FB455}" dt="2022-08-16T15:45:03.523" v="640" actId="700"/>
          <ac:spMkLst>
            <pc:docMk/>
            <pc:sldMk cId="852898139" sldId="1672"/>
            <ac:spMk id="3" creationId="{EE0EEB6A-164F-50AD-FAF3-156119C9FD6D}"/>
          </ac:spMkLst>
        </pc:spChg>
        <pc:spChg chg="del">
          <ac:chgData name="Buckman, Mark" userId="143108ed-1948-4344-b71d-df851b3c54dd" providerId="ADAL" clId="{102AF80C-C80B-4988-A18A-BA35C89FB455}" dt="2022-08-16T15:45:03.523" v="640" actId="700"/>
          <ac:spMkLst>
            <pc:docMk/>
            <pc:sldMk cId="852898139" sldId="1672"/>
            <ac:spMk id="4" creationId="{D95BA59B-07D1-9582-5E25-562F6CCA04E8}"/>
          </ac:spMkLst>
        </pc:spChg>
        <pc:spChg chg="add mod ord">
          <ac:chgData name="Buckman, Mark" userId="143108ed-1948-4344-b71d-df851b3c54dd" providerId="ADAL" clId="{102AF80C-C80B-4988-A18A-BA35C89FB455}" dt="2022-08-16T15:45:03.523" v="640" actId="700"/>
          <ac:spMkLst>
            <pc:docMk/>
            <pc:sldMk cId="852898139" sldId="1672"/>
            <ac:spMk id="5" creationId="{E2CB1FF6-60CB-A70E-8A08-4F52641C20B8}"/>
          </ac:spMkLst>
        </pc:spChg>
        <pc:spChg chg="add mod ord">
          <ac:chgData name="Buckman, Mark" userId="143108ed-1948-4344-b71d-df851b3c54dd" providerId="ADAL" clId="{102AF80C-C80B-4988-A18A-BA35C89FB455}" dt="2022-08-16T15:45:03.523" v="640" actId="700"/>
          <ac:spMkLst>
            <pc:docMk/>
            <pc:sldMk cId="852898139" sldId="1672"/>
            <ac:spMk id="6" creationId="{ABC950D9-27EB-FFC7-5558-5EFCB993A02F}"/>
          </ac:spMkLst>
        </pc:spChg>
        <pc:picChg chg="mod">
          <ac:chgData name="Buckman, Mark" userId="143108ed-1948-4344-b71d-df851b3c54dd" providerId="ADAL" clId="{102AF80C-C80B-4988-A18A-BA35C89FB455}" dt="2022-08-16T16:09:05.727" v="651" actId="12789"/>
          <ac:picMkLst>
            <pc:docMk/>
            <pc:sldMk cId="852898139" sldId="1672"/>
            <ac:picMk id="7" creationId="{A42F1E2D-0EF0-8EE8-DD84-2C146E0C3467}"/>
          </ac:picMkLst>
        </pc:picChg>
      </pc:sldChg>
      <pc:sldChg chg="modSp mod modTransition">
        <pc:chgData name="Buckman, Mark" userId="143108ed-1948-4344-b71d-df851b3c54dd" providerId="ADAL" clId="{102AF80C-C80B-4988-A18A-BA35C89FB455}" dt="2022-08-16T17:48:59.754" v="925"/>
        <pc:sldMkLst>
          <pc:docMk/>
          <pc:sldMk cId="1977507285" sldId="1673"/>
        </pc:sldMkLst>
        <pc:picChg chg="mod">
          <ac:chgData name="Buckman, Mark" userId="143108ed-1948-4344-b71d-df851b3c54dd" providerId="ADAL" clId="{102AF80C-C80B-4988-A18A-BA35C89FB455}" dt="2022-08-16T16:09:11.700" v="653" actId="12789"/>
          <ac:picMkLst>
            <pc:docMk/>
            <pc:sldMk cId="1977507285" sldId="1673"/>
            <ac:picMk id="5" creationId="{198B9C27-B8E7-6BE1-86EB-5FFE3235DCEB}"/>
          </ac:picMkLst>
        </pc:picChg>
      </pc:sldChg>
      <pc:sldChg chg="modSp mod modTransition">
        <pc:chgData name="Buckman, Mark" userId="143108ed-1948-4344-b71d-df851b3c54dd" providerId="ADAL" clId="{102AF80C-C80B-4988-A18A-BA35C89FB455}" dt="2022-08-16T17:49:01.019" v="926"/>
        <pc:sldMkLst>
          <pc:docMk/>
          <pc:sldMk cId="1121100709" sldId="1674"/>
        </pc:sldMkLst>
        <pc:picChg chg="mod">
          <ac:chgData name="Buckman, Mark" userId="143108ed-1948-4344-b71d-df851b3c54dd" providerId="ADAL" clId="{102AF80C-C80B-4988-A18A-BA35C89FB455}" dt="2022-08-16T16:09:22.421" v="655" actId="12789"/>
          <ac:picMkLst>
            <pc:docMk/>
            <pc:sldMk cId="1121100709" sldId="1674"/>
            <ac:picMk id="5" creationId="{6A58F019-7578-CBCC-CFF6-7EF3D4AE069C}"/>
          </ac:picMkLst>
        </pc:picChg>
      </pc:sldChg>
      <pc:sldChg chg="modSp mod modTransition">
        <pc:chgData name="Buckman, Mark" userId="143108ed-1948-4344-b71d-df851b3c54dd" providerId="ADAL" clId="{102AF80C-C80B-4988-A18A-BA35C89FB455}" dt="2022-08-16T17:49:01.674" v="927"/>
        <pc:sldMkLst>
          <pc:docMk/>
          <pc:sldMk cId="784907329" sldId="1675"/>
        </pc:sldMkLst>
        <pc:picChg chg="mod">
          <ac:chgData name="Buckman, Mark" userId="143108ed-1948-4344-b71d-df851b3c54dd" providerId="ADAL" clId="{102AF80C-C80B-4988-A18A-BA35C89FB455}" dt="2022-08-16T16:09:29.270" v="657" actId="12789"/>
          <ac:picMkLst>
            <pc:docMk/>
            <pc:sldMk cId="784907329" sldId="1675"/>
            <ac:picMk id="6" creationId="{067CE19E-6EF0-B4ED-14B6-2541BA3B438E}"/>
          </ac:picMkLst>
        </pc:picChg>
      </pc:sldChg>
      <pc:sldChg chg="add">
        <pc:chgData name="Buckman, Mark" userId="143108ed-1948-4344-b71d-df851b3c54dd" providerId="ADAL" clId="{102AF80C-C80B-4988-A18A-BA35C89FB455}" dt="2022-08-16T15:56:24.681" v="643"/>
        <pc:sldMkLst>
          <pc:docMk/>
          <pc:sldMk cId="4274574129" sldId="1678"/>
        </pc:sldMkLst>
      </pc:sldChg>
      <pc:sldChg chg="add">
        <pc:chgData name="Buckman, Mark" userId="143108ed-1948-4344-b71d-df851b3c54dd" providerId="ADAL" clId="{102AF80C-C80B-4988-A18A-BA35C89FB455}" dt="2022-08-16T15:57:47.463" v="644"/>
        <pc:sldMkLst>
          <pc:docMk/>
          <pc:sldMk cId="2756747166" sldId="1679"/>
        </pc:sldMkLst>
      </pc:sldChg>
      <pc:sldChg chg="add">
        <pc:chgData name="Buckman, Mark" userId="143108ed-1948-4344-b71d-df851b3c54dd" providerId="ADAL" clId="{102AF80C-C80B-4988-A18A-BA35C89FB455}" dt="2022-08-16T15:57:47.463" v="644"/>
        <pc:sldMkLst>
          <pc:docMk/>
          <pc:sldMk cId="2959916091" sldId="1680"/>
        </pc:sldMkLst>
      </pc:sldChg>
      <pc:sldChg chg="add">
        <pc:chgData name="Buckman, Mark" userId="143108ed-1948-4344-b71d-df851b3c54dd" providerId="ADAL" clId="{102AF80C-C80B-4988-A18A-BA35C89FB455}" dt="2022-08-16T15:57:47.463" v="644"/>
        <pc:sldMkLst>
          <pc:docMk/>
          <pc:sldMk cId="2675818302" sldId="1681"/>
        </pc:sldMkLst>
      </pc:sldChg>
      <pc:sldChg chg="addSp delSp modSp mod chgLayout">
        <pc:chgData name="Buckman, Mark" userId="143108ed-1948-4344-b71d-df851b3c54dd" providerId="ADAL" clId="{102AF80C-C80B-4988-A18A-BA35C89FB455}" dt="2022-08-16T17:49:58.882" v="966" actId="1076"/>
        <pc:sldMkLst>
          <pc:docMk/>
          <pc:sldMk cId="1085192212" sldId="1682"/>
        </pc:sldMkLst>
        <pc:spChg chg="del mod">
          <ac:chgData name="Buckman, Mark" userId="143108ed-1948-4344-b71d-df851b3c54dd" providerId="ADAL" clId="{102AF80C-C80B-4988-A18A-BA35C89FB455}" dt="2022-08-16T16:11:11.989" v="667" actId="478"/>
          <ac:spMkLst>
            <pc:docMk/>
            <pc:sldMk cId="1085192212" sldId="1682"/>
            <ac:spMk id="3" creationId="{6ED47397-9E94-C2B5-F75E-22307E49FC30}"/>
          </ac:spMkLst>
        </pc:spChg>
        <pc:spChg chg="add del mod ord">
          <ac:chgData name="Buckman, Mark" userId="143108ed-1948-4344-b71d-df851b3c54dd" providerId="ADAL" clId="{102AF80C-C80B-4988-A18A-BA35C89FB455}" dt="2022-08-16T16:11:09.033" v="665" actId="700"/>
          <ac:spMkLst>
            <pc:docMk/>
            <pc:sldMk cId="1085192212" sldId="1682"/>
            <ac:spMk id="8" creationId="{3CCC5A4C-D120-77A5-8C7A-F28FA1A89A4C}"/>
          </ac:spMkLst>
        </pc:spChg>
        <pc:spChg chg="mod">
          <ac:chgData name="Buckman, Mark" userId="143108ed-1948-4344-b71d-df851b3c54dd" providerId="ADAL" clId="{102AF80C-C80B-4988-A18A-BA35C89FB455}" dt="2022-08-16T16:11:27.319" v="672" actId="1076"/>
          <ac:spMkLst>
            <pc:docMk/>
            <pc:sldMk cId="1085192212" sldId="1682"/>
            <ac:spMk id="10" creationId="{39CB2E33-0427-81A2-CD23-14352CB2CF2D}"/>
          </ac:spMkLst>
        </pc:spChg>
        <pc:spChg chg="add del mod ord">
          <ac:chgData name="Buckman, Mark" userId="143108ed-1948-4344-b71d-df851b3c54dd" providerId="ADAL" clId="{102AF80C-C80B-4988-A18A-BA35C89FB455}" dt="2022-08-16T16:11:09.033" v="665" actId="700"/>
          <ac:spMkLst>
            <pc:docMk/>
            <pc:sldMk cId="1085192212" sldId="1682"/>
            <ac:spMk id="11" creationId="{63500CD9-86F4-E5C8-C91E-D7410D3DF56B}"/>
          </ac:spMkLst>
        </pc:spChg>
        <pc:spChg chg="add mod ord">
          <ac:chgData name="Buckman, Mark" userId="143108ed-1948-4344-b71d-df851b3c54dd" providerId="ADAL" clId="{102AF80C-C80B-4988-A18A-BA35C89FB455}" dt="2022-08-16T17:49:48.171" v="964" actId="20577"/>
          <ac:spMkLst>
            <pc:docMk/>
            <pc:sldMk cId="1085192212" sldId="1682"/>
            <ac:spMk id="12" creationId="{B9B5417A-CDBB-5C70-2E3C-FD35E0B799DF}"/>
          </ac:spMkLst>
        </pc:spChg>
        <pc:spChg chg="add del mod ord">
          <ac:chgData name="Buckman, Mark" userId="143108ed-1948-4344-b71d-df851b3c54dd" providerId="ADAL" clId="{102AF80C-C80B-4988-A18A-BA35C89FB455}" dt="2022-08-16T16:11:22.213" v="671" actId="478"/>
          <ac:spMkLst>
            <pc:docMk/>
            <pc:sldMk cId="1085192212" sldId="1682"/>
            <ac:spMk id="13" creationId="{FFBF8708-19F1-27D8-C795-1DAE91B54AEE}"/>
          </ac:spMkLst>
        </pc:spChg>
        <pc:picChg chg="mod">
          <ac:chgData name="Buckman, Mark" userId="143108ed-1948-4344-b71d-df851b3c54dd" providerId="ADAL" clId="{102AF80C-C80B-4988-A18A-BA35C89FB455}" dt="2022-08-16T16:11:27.319" v="672" actId="1076"/>
          <ac:picMkLst>
            <pc:docMk/>
            <pc:sldMk cId="1085192212" sldId="1682"/>
            <ac:picMk id="2" creationId="{5266497C-0DB4-4525-E320-A8C133F3335E}"/>
          </ac:picMkLst>
        </pc:picChg>
        <pc:picChg chg="mod">
          <ac:chgData name="Buckman, Mark" userId="143108ed-1948-4344-b71d-df851b3c54dd" providerId="ADAL" clId="{102AF80C-C80B-4988-A18A-BA35C89FB455}" dt="2022-08-16T17:49:58.882" v="966" actId="1076"/>
          <ac:picMkLst>
            <pc:docMk/>
            <pc:sldMk cId="1085192212" sldId="1682"/>
            <ac:picMk id="5" creationId="{496F45F4-16CE-98DC-A600-3AA9C79823BB}"/>
          </ac:picMkLst>
        </pc:picChg>
        <pc:picChg chg="mod ord">
          <ac:chgData name="Buckman, Mark" userId="143108ed-1948-4344-b71d-df851b3c54dd" providerId="ADAL" clId="{102AF80C-C80B-4988-A18A-BA35C89FB455}" dt="2022-08-16T17:49:55.736" v="965" actId="14100"/>
          <ac:picMkLst>
            <pc:docMk/>
            <pc:sldMk cId="1085192212" sldId="1682"/>
            <ac:picMk id="9" creationId="{16A5D0EF-9794-A5A5-3686-4F8AB178E113}"/>
          </ac:picMkLst>
        </pc:picChg>
      </pc:sldChg>
      <pc:sldChg chg="addSp delSp modSp new mod modAnim">
        <pc:chgData name="Buckman, Mark" userId="143108ed-1948-4344-b71d-df851b3c54dd" providerId="ADAL" clId="{102AF80C-C80B-4988-A18A-BA35C89FB455}" dt="2022-08-16T17:53:42.926" v="991"/>
        <pc:sldMkLst>
          <pc:docMk/>
          <pc:sldMk cId="1867582432" sldId="1683"/>
        </pc:sldMkLst>
        <pc:picChg chg="add mod">
          <ac:chgData name="Buckman, Mark" userId="143108ed-1948-4344-b71d-df851b3c54dd" providerId="ADAL" clId="{102AF80C-C80B-4988-A18A-BA35C89FB455}" dt="2022-08-16T17:53:14.864" v="990" actId="1076"/>
          <ac:picMkLst>
            <pc:docMk/>
            <pc:sldMk cId="1867582432" sldId="1683"/>
            <ac:picMk id="3" creationId="{086D3610-48FE-C709-CE17-B714620DDA2D}"/>
          </ac:picMkLst>
        </pc:picChg>
        <pc:picChg chg="add del mod modCrop">
          <ac:chgData name="Buckman, Mark" userId="143108ed-1948-4344-b71d-df851b3c54dd" providerId="ADAL" clId="{102AF80C-C80B-4988-A18A-BA35C89FB455}" dt="2022-08-16T17:52:59.869" v="984" actId="478"/>
          <ac:picMkLst>
            <pc:docMk/>
            <pc:sldMk cId="1867582432" sldId="1683"/>
            <ac:picMk id="4" creationId="{D069C9EC-4FD4-3E7D-4F56-074E3F5BC1BD}"/>
          </ac:picMkLst>
        </pc:picChg>
        <pc:picChg chg="add mod">
          <ac:chgData name="Buckman, Mark" userId="143108ed-1948-4344-b71d-df851b3c54dd" providerId="ADAL" clId="{102AF80C-C80B-4988-A18A-BA35C89FB455}" dt="2022-08-16T17:52:58.003" v="983"/>
          <ac:picMkLst>
            <pc:docMk/>
            <pc:sldMk cId="1867582432" sldId="1683"/>
            <ac:picMk id="5" creationId="{99441A55-B7F1-146D-BCD0-970E6CD444FB}"/>
          </ac:picMkLst>
        </pc:picChg>
        <pc:picChg chg="add mod">
          <ac:chgData name="Buckman, Mark" userId="143108ed-1948-4344-b71d-df851b3c54dd" providerId="ADAL" clId="{102AF80C-C80B-4988-A18A-BA35C89FB455}" dt="2022-08-16T17:53:10.022" v="988" actId="14100"/>
          <ac:picMkLst>
            <pc:docMk/>
            <pc:sldMk cId="1867582432" sldId="1683"/>
            <ac:picMk id="1026" creationId="{B915098E-0564-22CF-8576-461ADAE7C6AF}"/>
          </ac:picMkLst>
        </pc:picChg>
      </pc:sldChg>
      <pc:sldChg chg="modSp add mod">
        <pc:chgData name="Buckman, Mark" userId="143108ed-1948-4344-b71d-df851b3c54dd" providerId="ADAL" clId="{102AF80C-C80B-4988-A18A-BA35C89FB455}" dt="2022-08-16T16:26:28.282" v="782" actId="20577"/>
        <pc:sldMkLst>
          <pc:docMk/>
          <pc:sldMk cId="3671785262" sldId="1684"/>
        </pc:sldMkLst>
        <pc:spChg chg="mod">
          <ac:chgData name="Buckman, Mark" userId="143108ed-1948-4344-b71d-df851b3c54dd" providerId="ADAL" clId="{102AF80C-C80B-4988-A18A-BA35C89FB455}" dt="2022-08-16T16:26:28.282" v="782" actId="20577"/>
          <ac:spMkLst>
            <pc:docMk/>
            <pc:sldMk cId="3671785262" sldId="1684"/>
            <ac:spMk id="3" creationId="{647EF5AE-6376-8E0E-5527-BA21697F7C99}"/>
          </ac:spMkLst>
        </pc:spChg>
        <pc:graphicFrameChg chg="modGraphic">
          <ac:chgData name="Buckman, Mark" userId="143108ed-1948-4344-b71d-df851b3c54dd" providerId="ADAL" clId="{102AF80C-C80B-4988-A18A-BA35C89FB455}" dt="2022-08-16T16:26:14.953" v="726" actId="20577"/>
          <ac:graphicFrameMkLst>
            <pc:docMk/>
            <pc:sldMk cId="3671785262" sldId="1684"/>
            <ac:graphicFrameMk id="2" creationId="{852A6399-EC09-9A90-EC76-9006AA029925}"/>
          </ac:graphicFrameMkLst>
        </pc:graphicFrameChg>
      </pc:sldChg>
      <pc:sldChg chg="addSp delSp modSp new mod">
        <pc:chgData name="Buckman, Mark" userId="143108ed-1948-4344-b71d-df851b3c54dd" providerId="ADAL" clId="{102AF80C-C80B-4988-A18A-BA35C89FB455}" dt="2022-08-16T16:55:41.037" v="833" actId="208"/>
        <pc:sldMkLst>
          <pc:docMk/>
          <pc:sldMk cId="392650207" sldId="1685"/>
        </pc:sldMkLst>
        <pc:spChg chg="mod">
          <ac:chgData name="Buckman, Mark" userId="143108ed-1948-4344-b71d-df851b3c54dd" providerId="ADAL" clId="{102AF80C-C80B-4988-A18A-BA35C89FB455}" dt="2022-08-16T16:55:13.576" v="824" actId="20577"/>
          <ac:spMkLst>
            <pc:docMk/>
            <pc:sldMk cId="392650207" sldId="1685"/>
            <ac:spMk id="2" creationId="{EEBEF04D-9A6C-087E-5825-11F1F9DE0141}"/>
          </ac:spMkLst>
        </pc:spChg>
        <pc:spChg chg="del">
          <ac:chgData name="Buckman, Mark" userId="143108ed-1948-4344-b71d-df851b3c54dd" providerId="ADAL" clId="{102AF80C-C80B-4988-A18A-BA35C89FB455}" dt="2022-08-16T16:55:31.923" v="830"/>
          <ac:spMkLst>
            <pc:docMk/>
            <pc:sldMk cId="392650207" sldId="1685"/>
            <ac:spMk id="3" creationId="{88658FB6-19D9-1B59-EF61-CEEB7144FFB3}"/>
          </ac:spMkLst>
        </pc:spChg>
        <pc:picChg chg="add del mod">
          <ac:chgData name="Buckman, Mark" userId="143108ed-1948-4344-b71d-df851b3c54dd" providerId="ADAL" clId="{102AF80C-C80B-4988-A18A-BA35C89FB455}" dt="2022-08-16T16:55:26.509" v="827" actId="21"/>
          <ac:picMkLst>
            <pc:docMk/>
            <pc:sldMk cId="392650207" sldId="1685"/>
            <ac:picMk id="4" creationId="{947FDAFE-BA45-CAD6-4C2A-8BD812E24DD3}"/>
          </ac:picMkLst>
        </pc:picChg>
        <pc:picChg chg="add del mod">
          <ac:chgData name="Buckman, Mark" userId="143108ed-1948-4344-b71d-df851b3c54dd" providerId="ADAL" clId="{102AF80C-C80B-4988-A18A-BA35C89FB455}" dt="2022-08-16T16:55:29.772" v="829" actId="21"/>
          <ac:picMkLst>
            <pc:docMk/>
            <pc:sldMk cId="392650207" sldId="1685"/>
            <ac:picMk id="5" creationId="{54D1BE4B-362C-E0EB-4D6D-E93EE8D16043}"/>
          </ac:picMkLst>
        </pc:picChg>
        <pc:picChg chg="add mod">
          <ac:chgData name="Buckman, Mark" userId="143108ed-1948-4344-b71d-df851b3c54dd" providerId="ADAL" clId="{102AF80C-C80B-4988-A18A-BA35C89FB455}" dt="2022-08-16T16:55:41.037" v="833" actId="208"/>
          <ac:picMkLst>
            <pc:docMk/>
            <pc:sldMk cId="392650207" sldId="1685"/>
            <ac:picMk id="6" creationId="{CE2B9DB0-1365-8870-C401-10D696ADC35F}"/>
          </ac:picMkLst>
        </pc:picChg>
      </pc:sldChg>
      <pc:sldChg chg="modSp add mod">
        <pc:chgData name="Buckman, Mark" userId="143108ed-1948-4344-b71d-df851b3c54dd" providerId="ADAL" clId="{102AF80C-C80B-4988-A18A-BA35C89FB455}" dt="2022-08-16T17:37:47.829" v="885" actId="20577"/>
        <pc:sldMkLst>
          <pc:docMk/>
          <pc:sldMk cId="1081709239" sldId="1686"/>
        </pc:sldMkLst>
        <pc:spChg chg="mod">
          <ac:chgData name="Buckman, Mark" userId="143108ed-1948-4344-b71d-df851b3c54dd" providerId="ADAL" clId="{102AF80C-C80B-4988-A18A-BA35C89FB455}" dt="2022-08-16T17:37:47.829" v="885" actId="20577"/>
          <ac:spMkLst>
            <pc:docMk/>
            <pc:sldMk cId="1081709239" sldId="1686"/>
            <ac:spMk id="3" creationId="{647EF5AE-6376-8E0E-5527-BA21697F7C99}"/>
          </ac:spMkLst>
        </pc:spChg>
      </pc:sldChg>
      <pc:sldChg chg="addSp modSp new">
        <pc:chgData name="Buckman, Mark" userId="143108ed-1948-4344-b71d-df851b3c54dd" providerId="ADAL" clId="{102AF80C-C80B-4988-A18A-BA35C89FB455}" dt="2022-08-16T17:39:50.304" v="891" actId="1076"/>
        <pc:sldMkLst>
          <pc:docMk/>
          <pc:sldMk cId="1245878483" sldId="1687"/>
        </pc:sldMkLst>
        <pc:picChg chg="add mod">
          <ac:chgData name="Buckman, Mark" userId="143108ed-1948-4344-b71d-df851b3c54dd" providerId="ADAL" clId="{102AF80C-C80B-4988-A18A-BA35C89FB455}" dt="2022-08-16T17:39:50.304" v="891" actId="1076"/>
          <ac:picMkLst>
            <pc:docMk/>
            <pc:sldMk cId="1245878483" sldId="1687"/>
            <ac:picMk id="2050" creationId="{07F976C4-58E0-B0EC-21F7-AE0418056AE8}"/>
          </ac:picMkLst>
        </pc:picChg>
      </pc:sldChg>
      <pc:sldChg chg="add del">
        <pc:chgData name="Buckman, Mark" userId="143108ed-1948-4344-b71d-df851b3c54dd" providerId="ADAL" clId="{102AF80C-C80B-4988-A18A-BA35C89FB455}" dt="2022-08-16T17:39:36.898" v="888"/>
        <pc:sldMkLst>
          <pc:docMk/>
          <pc:sldMk cId="1808994007" sldId="1688"/>
        </pc:sldMkLst>
      </pc:sldChg>
      <pc:sldChg chg="addSp modSp add mod modTransition modAnim">
        <pc:chgData name="Buckman, Mark" userId="143108ed-1948-4344-b71d-df851b3c54dd" providerId="ADAL" clId="{102AF80C-C80B-4988-A18A-BA35C89FB455}" dt="2022-08-16T17:46:15.206" v="918"/>
        <pc:sldMkLst>
          <pc:docMk/>
          <pc:sldMk cId="4219467890" sldId="1688"/>
        </pc:sldMkLst>
        <pc:picChg chg="add mod modCrop">
          <ac:chgData name="Buckman, Mark" userId="143108ed-1948-4344-b71d-df851b3c54dd" providerId="ADAL" clId="{102AF80C-C80B-4988-A18A-BA35C89FB455}" dt="2022-08-16T17:45:47.116" v="913" actId="14100"/>
          <ac:picMkLst>
            <pc:docMk/>
            <pc:sldMk cId="4219467890" sldId="1688"/>
            <ac:picMk id="3" creationId="{F5CE8EC2-E815-62F0-61E4-21340BD266BA}"/>
          </ac:picMkLst>
        </pc:picChg>
        <pc:picChg chg="add mod">
          <ac:chgData name="Buckman, Mark" userId="143108ed-1948-4344-b71d-df851b3c54dd" providerId="ADAL" clId="{102AF80C-C80B-4988-A18A-BA35C89FB455}" dt="2022-08-16T17:45:51.333" v="914" actId="1076"/>
          <ac:picMkLst>
            <pc:docMk/>
            <pc:sldMk cId="4219467890" sldId="1688"/>
            <ac:picMk id="5" creationId="{B3ED578F-FE41-2896-8881-2C9F97DCD861}"/>
          </ac:picMkLst>
        </pc:picChg>
        <pc:picChg chg="mod">
          <ac:chgData name="Buckman, Mark" userId="143108ed-1948-4344-b71d-df851b3c54dd" providerId="ADAL" clId="{102AF80C-C80B-4988-A18A-BA35C89FB455}" dt="2022-08-16T17:45:38.090" v="910" actId="14100"/>
          <ac:picMkLst>
            <pc:docMk/>
            <pc:sldMk cId="4219467890" sldId="1688"/>
            <ac:picMk id="2050" creationId="{07F976C4-58E0-B0EC-21F7-AE0418056AE8}"/>
          </ac:picMkLst>
        </pc:picChg>
        <pc:picChg chg="add mod">
          <ac:chgData name="Buckman, Mark" userId="143108ed-1948-4344-b71d-df851b3c54dd" providerId="ADAL" clId="{102AF80C-C80B-4988-A18A-BA35C89FB455}" dt="2022-08-16T17:45:55.333" v="915" actId="208"/>
          <ac:picMkLst>
            <pc:docMk/>
            <pc:sldMk cId="4219467890" sldId="1688"/>
            <ac:picMk id="3074" creationId="{FC8087DC-D9CD-90BF-3D8F-6C0E24199964}"/>
          </ac:picMkLst>
        </pc:picChg>
      </pc:sldChg>
      <pc:sldChg chg="modSp mod">
        <pc:chgData name="Buckman, Mark" userId="143108ed-1948-4344-b71d-df851b3c54dd" providerId="ADAL" clId="{102AF80C-C80B-4988-A18A-BA35C89FB455}" dt="2022-08-22T20:44:31.588" v="1045" actId="1076"/>
        <pc:sldMkLst>
          <pc:docMk/>
          <pc:sldMk cId="3392453517" sldId="1689"/>
        </pc:sldMkLst>
        <pc:picChg chg="mod">
          <ac:chgData name="Buckman, Mark" userId="143108ed-1948-4344-b71d-df851b3c54dd" providerId="ADAL" clId="{102AF80C-C80B-4988-A18A-BA35C89FB455}" dt="2022-08-22T20:44:31.588" v="1045" actId="1076"/>
          <ac:picMkLst>
            <pc:docMk/>
            <pc:sldMk cId="3392453517" sldId="1689"/>
            <ac:picMk id="17" creationId="{00321641-7FF1-EE38-D439-2C88686B62B7}"/>
          </ac:picMkLst>
        </pc:picChg>
        <pc:picChg chg="mod">
          <ac:chgData name="Buckman, Mark" userId="143108ed-1948-4344-b71d-df851b3c54dd" providerId="ADAL" clId="{102AF80C-C80B-4988-A18A-BA35C89FB455}" dt="2022-08-22T20:44:31.588" v="1045" actId="1076"/>
          <ac:picMkLst>
            <pc:docMk/>
            <pc:sldMk cId="3392453517" sldId="1689"/>
            <ac:picMk id="18" creationId="{111C22E4-B754-CE93-548A-E1227A0D2811}"/>
          </ac:picMkLst>
        </pc:picChg>
        <pc:picChg chg="mod">
          <ac:chgData name="Buckman, Mark" userId="143108ed-1948-4344-b71d-df851b3c54dd" providerId="ADAL" clId="{102AF80C-C80B-4988-A18A-BA35C89FB455}" dt="2022-08-22T20:44:31.588" v="1045" actId="1076"/>
          <ac:picMkLst>
            <pc:docMk/>
            <pc:sldMk cId="3392453517" sldId="1689"/>
            <ac:picMk id="19" creationId="{5CA7F2B2-2CD7-E021-E9C3-6C1F28DEE9FA}"/>
          </ac:picMkLst>
        </pc:picChg>
        <pc:picChg chg="mod">
          <ac:chgData name="Buckman, Mark" userId="143108ed-1948-4344-b71d-df851b3c54dd" providerId="ADAL" clId="{102AF80C-C80B-4988-A18A-BA35C89FB455}" dt="2022-08-22T20:44:31.588" v="1045" actId="1076"/>
          <ac:picMkLst>
            <pc:docMk/>
            <pc:sldMk cId="3392453517" sldId="1689"/>
            <ac:picMk id="20" creationId="{614424EA-D6A1-1BB3-7394-7E10F475FA73}"/>
          </ac:picMkLst>
        </pc:picChg>
        <pc:picChg chg="mod">
          <ac:chgData name="Buckman, Mark" userId="143108ed-1948-4344-b71d-df851b3c54dd" providerId="ADAL" clId="{102AF80C-C80B-4988-A18A-BA35C89FB455}" dt="2022-08-22T20:44:31.588" v="1045" actId="1076"/>
          <ac:picMkLst>
            <pc:docMk/>
            <pc:sldMk cId="3392453517" sldId="1689"/>
            <ac:picMk id="21" creationId="{4F8CC0B2-0C74-805B-5351-5FE62192CC6A}"/>
          </ac:picMkLst>
        </pc:picChg>
        <pc:picChg chg="mod">
          <ac:chgData name="Buckman, Mark" userId="143108ed-1948-4344-b71d-df851b3c54dd" providerId="ADAL" clId="{102AF80C-C80B-4988-A18A-BA35C89FB455}" dt="2022-08-22T20:44:31.588" v="1045" actId="1076"/>
          <ac:picMkLst>
            <pc:docMk/>
            <pc:sldMk cId="3392453517" sldId="1689"/>
            <ac:picMk id="22" creationId="{E8CC0BDD-4DDE-0913-DB6E-385773BF6376}"/>
          </ac:picMkLst>
        </pc:picChg>
        <pc:picChg chg="mod">
          <ac:chgData name="Buckman, Mark" userId="143108ed-1948-4344-b71d-df851b3c54dd" providerId="ADAL" clId="{102AF80C-C80B-4988-A18A-BA35C89FB455}" dt="2022-08-22T20:44:31.588" v="1045" actId="1076"/>
          <ac:picMkLst>
            <pc:docMk/>
            <pc:sldMk cId="3392453517" sldId="1689"/>
            <ac:picMk id="23" creationId="{36787C13-08C9-50FB-F90A-B6D91B642A35}"/>
          </ac:picMkLst>
        </pc:picChg>
        <pc:picChg chg="mod">
          <ac:chgData name="Buckman, Mark" userId="143108ed-1948-4344-b71d-df851b3c54dd" providerId="ADAL" clId="{102AF80C-C80B-4988-A18A-BA35C89FB455}" dt="2022-08-22T20:44:31.588" v="1045" actId="1076"/>
          <ac:picMkLst>
            <pc:docMk/>
            <pc:sldMk cId="3392453517" sldId="1689"/>
            <ac:picMk id="24" creationId="{9C31745A-5C3C-719F-420B-814D2F3102BC}"/>
          </ac:picMkLst>
        </pc:picChg>
        <pc:picChg chg="mod">
          <ac:chgData name="Buckman, Mark" userId="143108ed-1948-4344-b71d-df851b3c54dd" providerId="ADAL" clId="{102AF80C-C80B-4988-A18A-BA35C89FB455}" dt="2022-08-22T20:44:31.588" v="1045" actId="1076"/>
          <ac:picMkLst>
            <pc:docMk/>
            <pc:sldMk cId="3392453517" sldId="1689"/>
            <ac:picMk id="25" creationId="{5896F9DB-D870-5E62-1E1A-8FF700A86E2F}"/>
          </ac:picMkLst>
        </pc:picChg>
        <pc:picChg chg="mod">
          <ac:chgData name="Buckman, Mark" userId="143108ed-1948-4344-b71d-df851b3c54dd" providerId="ADAL" clId="{102AF80C-C80B-4988-A18A-BA35C89FB455}" dt="2022-08-22T20:44:31.588" v="1045" actId="1076"/>
          <ac:picMkLst>
            <pc:docMk/>
            <pc:sldMk cId="3392453517" sldId="1689"/>
            <ac:picMk id="26" creationId="{81F2E03C-0489-31CF-A461-02EA1FEB5F33}"/>
          </ac:picMkLst>
        </pc:picChg>
        <pc:picChg chg="mod">
          <ac:chgData name="Buckman, Mark" userId="143108ed-1948-4344-b71d-df851b3c54dd" providerId="ADAL" clId="{102AF80C-C80B-4988-A18A-BA35C89FB455}" dt="2022-08-22T20:44:31.588" v="1045" actId="1076"/>
          <ac:picMkLst>
            <pc:docMk/>
            <pc:sldMk cId="3392453517" sldId="1689"/>
            <ac:picMk id="27" creationId="{D1E61DB6-E9B2-84AC-C7AD-E7B41B860A63}"/>
          </ac:picMkLst>
        </pc:picChg>
        <pc:picChg chg="mod">
          <ac:chgData name="Buckman, Mark" userId="143108ed-1948-4344-b71d-df851b3c54dd" providerId="ADAL" clId="{102AF80C-C80B-4988-A18A-BA35C89FB455}" dt="2022-08-22T20:44:31.588" v="1045" actId="1076"/>
          <ac:picMkLst>
            <pc:docMk/>
            <pc:sldMk cId="3392453517" sldId="1689"/>
            <ac:picMk id="28" creationId="{19B5AB70-670E-160B-B8B7-5D3A9211575C}"/>
          </ac:picMkLst>
        </pc:picChg>
      </pc:sldChg>
      <pc:sldChg chg="modSp mod">
        <pc:chgData name="Buckman, Mark" userId="143108ed-1948-4344-b71d-df851b3c54dd" providerId="ADAL" clId="{102AF80C-C80B-4988-A18A-BA35C89FB455}" dt="2022-08-22T19:51:06.288" v="1042" actId="1076"/>
        <pc:sldMkLst>
          <pc:docMk/>
          <pc:sldMk cId="3279536016" sldId="1690"/>
        </pc:sldMkLst>
        <pc:picChg chg="mod">
          <ac:chgData name="Buckman, Mark" userId="143108ed-1948-4344-b71d-df851b3c54dd" providerId="ADAL" clId="{102AF80C-C80B-4988-A18A-BA35C89FB455}" dt="2022-08-22T19:51:06.288" v="1042" actId="1076"/>
          <ac:picMkLst>
            <pc:docMk/>
            <pc:sldMk cId="3279536016" sldId="1690"/>
            <ac:picMk id="2080" creationId="{00000000-0000-0000-0000-000000000000}"/>
          </ac:picMkLst>
        </pc:picChg>
        <pc:picChg chg="mod">
          <ac:chgData name="Buckman, Mark" userId="143108ed-1948-4344-b71d-df851b3c54dd" providerId="ADAL" clId="{102AF80C-C80B-4988-A18A-BA35C89FB455}" dt="2022-08-22T19:51:06.288" v="1042" actId="1076"/>
          <ac:picMkLst>
            <pc:docMk/>
            <pc:sldMk cId="3279536016" sldId="1690"/>
            <ac:picMk id="2081" creationId="{00000000-0000-0000-0000-000000000000}"/>
          </ac:picMkLst>
        </pc:picChg>
        <pc:picChg chg="mod">
          <ac:chgData name="Buckman, Mark" userId="143108ed-1948-4344-b71d-df851b3c54dd" providerId="ADAL" clId="{102AF80C-C80B-4988-A18A-BA35C89FB455}" dt="2022-08-22T19:51:06.288" v="1042" actId="1076"/>
          <ac:picMkLst>
            <pc:docMk/>
            <pc:sldMk cId="3279536016" sldId="1690"/>
            <ac:picMk id="2084" creationId="{00000000-0000-0000-0000-000000000000}"/>
          </ac:picMkLst>
        </pc:picChg>
        <pc:picChg chg="mod">
          <ac:chgData name="Buckman, Mark" userId="143108ed-1948-4344-b71d-df851b3c54dd" providerId="ADAL" clId="{102AF80C-C80B-4988-A18A-BA35C89FB455}" dt="2022-08-22T19:51:06.288" v="1042" actId="1076"/>
          <ac:picMkLst>
            <pc:docMk/>
            <pc:sldMk cId="3279536016" sldId="1690"/>
            <ac:picMk id="2086" creationId="{00000000-0000-0000-0000-000000000000}"/>
          </ac:picMkLst>
        </pc:picChg>
        <pc:picChg chg="mod">
          <ac:chgData name="Buckman, Mark" userId="143108ed-1948-4344-b71d-df851b3c54dd" providerId="ADAL" clId="{102AF80C-C80B-4988-A18A-BA35C89FB455}" dt="2022-08-22T19:51:06.288" v="1042" actId="1076"/>
          <ac:picMkLst>
            <pc:docMk/>
            <pc:sldMk cId="3279536016" sldId="1690"/>
            <ac:picMk id="2087" creationId="{00000000-0000-0000-0000-000000000000}"/>
          </ac:picMkLst>
        </pc:picChg>
        <pc:picChg chg="mod">
          <ac:chgData name="Buckman, Mark" userId="143108ed-1948-4344-b71d-df851b3c54dd" providerId="ADAL" clId="{102AF80C-C80B-4988-A18A-BA35C89FB455}" dt="2022-08-22T19:51:06.288" v="1042" actId="1076"/>
          <ac:picMkLst>
            <pc:docMk/>
            <pc:sldMk cId="3279536016" sldId="1690"/>
            <ac:picMk id="2088" creationId="{00000000-0000-0000-0000-000000000000}"/>
          </ac:picMkLst>
        </pc:picChg>
        <pc:picChg chg="mod">
          <ac:chgData name="Buckman, Mark" userId="143108ed-1948-4344-b71d-df851b3c54dd" providerId="ADAL" clId="{102AF80C-C80B-4988-A18A-BA35C89FB455}" dt="2022-08-22T19:51:06.288" v="1042" actId="1076"/>
          <ac:picMkLst>
            <pc:docMk/>
            <pc:sldMk cId="3279536016" sldId="1690"/>
            <ac:picMk id="2089" creationId="{00000000-0000-0000-0000-000000000000}"/>
          </ac:picMkLst>
        </pc:picChg>
        <pc:picChg chg="mod">
          <ac:chgData name="Buckman, Mark" userId="143108ed-1948-4344-b71d-df851b3c54dd" providerId="ADAL" clId="{102AF80C-C80B-4988-A18A-BA35C89FB455}" dt="2022-08-22T19:51:06.288" v="1042" actId="1076"/>
          <ac:picMkLst>
            <pc:docMk/>
            <pc:sldMk cId="3279536016" sldId="1690"/>
            <ac:picMk id="2091" creationId="{00000000-0000-0000-0000-000000000000}"/>
          </ac:picMkLst>
        </pc:picChg>
        <pc:picChg chg="mod">
          <ac:chgData name="Buckman, Mark" userId="143108ed-1948-4344-b71d-df851b3c54dd" providerId="ADAL" clId="{102AF80C-C80B-4988-A18A-BA35C89FB455}" dt="2022-08-22T19:51:06.288" v="1042" actId="1076"/>
          <ac:picMkLst>
            <pc:docMk/>
            <pc:sldMk cId="3279536016" sldId="1690"/>
            <ac:picMk id="2092" creationId="{00000000-0000-0000-0000-000000000000}"/>
          </ac:picMkLst>
        </pc:picChg>
        <pc:picChg chg="mod">
          <ac:chgData name="Buckman, Mark" userId="143108ed-1948-4344-b71d-df851b3c54dd" providerId="ADAL" clId="{102AF80C-C80B-4988-A18A-BA35C89FB455}" dt="2022-08-22T19:51:06.288" v="1042" actId="1076"/>
          <ac:picMkLst>
            <pc:docMk/>
            <pc:sldMk cId="3279536016" sldId="1690"/>
            <ac:picMk id="2093" creationId="{00000000-0000-0000-0000-000000000000}"/>
          </ac:picMkLst>
        </pc:picChg>
        <pc:picChg chg="mod">
          <ac:chgData name="Buckman, Mark" userId="143108ed-1948-4344-b71d-df851b3c54dd" providerId="ADAL" clId="{102AF80C-C80B-4988-A18A-BA35C89FB455}" dt="2022-08-22T19:51:06.288" v="1042" actId="1076"/>
          <ac:picMkLst>
            <pc:docMk/>
            <pc:sldMk cId="3279536016" sldId="1690"/>
            <ac:picMk id="2094" creationId="{00000000-0000-0000-0000-000000000000}"/>
          </ac:picMkLst>
        </pc:picChg>
        <pc:picChg chg="mod">
          <ac:chgData name="Buckman, Mark" userId="143108ed-1948-4344-b71d-df851b3c54dd" providerId="ADAL" clId="{102AF80C-C80B-4988-A18A-BA35C89FB455}" dt="2022-08-22T19:51:06.288" v="1042" actId="1076"/>
          <ac:picMkLst>
            <pc:docMk/>
            <pc:sldMk cId="3279536016" sldId="1690"/>
            <ac:picMk id="52225" creationId="{00000000-0000-0000-0000-000000000000}"/>
          </ac:picMkLst>
        </pc:picChg>
      </pc:sldChg>
      <pc:sldChg chg="addSp modSp new mod modAnim">
        <pc:chgData name="Buckman, Mark" userId="143108ed-1948-4344-b71d-df851b3c54dd" providerId="ADAL" clId="{102AF80C-C80B-4988-A18A-BA35C89FB455}" dt="2022-09-01T14:02:40.371" v="1158"/>
        <pc:sldMkLst>
          <pc:docMk/>
          <pc:sldMk cId="380014250" sldId="1696"/>
        </pc:sldMkLst>
        <pc:picChg chg="add mod">
          <ac:chgData name="Buckman, Mark" userId="143108ed-1948-4344-b71d-df851b3c54dd" providerId="ADAL" clId="{102AF80C-C80B-4988-A18A-BA35C89FB455}" dt="2022-09-01T14:00:55.708" v="1083" actId="1076"/>
          <ac:picMkLst>
            <pc:docMk/>
            <pc:sldMk cId="380014250" sldId="1696"/>
            <ac:picMk id="3" creationId="{A04DE03A-655D-7A58-4B14-916168E6AF63}"/>
          </ac:picMkLst>
        </pc:picChg>
        <pc:picChg chg="add mod">
          <ac:chgData name="Buckman, Mark" userId="143108ed-1948-4344-b71d-df851b3c54dd" providerId="ADAL" clId="{102AF80C-C80B-4988-A18A-BA35C89FB455}" dt="2022-09-01T14:01:19.485" v="1086" actId="14100"/>
          <ac:picMkLst>
            <pc:docMk/>
            <pc:sldMk cId="380014250" sldId="1696"/>
            <ac:picMk id="4" creationId="{35A3C4EC-E9E0-A7B8-258C-ED07E4E6C673}"/>
          </ac:picMkLst>
        </pc:picChg>
      </pc:sldChg>
      <pc:sldChg chg="addSp delSp modSp add mod modTransition modAnim">
        <pc:chgData name="Buckman, Mark" userId="143108ed-1948-4344-b71d-df851b3c54dd" providerId="ADAL" clId="{102AF80C-C80B-4988-A18A-BA35C89FB455}" dt="2022-09-01T14:06:04.563" v="1165" actId="22"/>
        <pc:sldMkLst>
          <pc:docMk/>
          <pc:sldMk cId="2830163841" sldId="1697"/>
        </pc:sldMkLst>
        <pc:picChg chg="add del mod">
          <ac:chgData name="Buckman, Mark" userId="143108ed-1948-4344-b71d-df851b3c54dd" providerId="ADAL" clId="{102AF80C-C80B-4988-A18A-BA35C89FB455}" dt="2022-09-01T14:06:03.343" v="1164" actId="478"/>
          <ac:picMkLst>
            <pc:docMk/>
            <pc:sldMk cId="2830163841" sldId="1697"/>
            <ac:picMk id="2" creationId="{C0E334C8-0E29-AE69-0F38-3A29ACB5B4DE}"/>
          </ac:picMkLst>
        </pc:picChg>
        <pc:picChg chg="del mod">
          <ac:chgData name="Buckman, Mark" userId="143108ed-1948-4344-b71d-df851b3c54dd" providerId="ADAL" clId="{102AF80C-C80B-4988-A18A-BA35C89FB455}" dt="2022-09-01T14:02:43.141" v="1159" actId="21"/>
          <ac:picMkLst>
            <pc:docMk/>
            <pc:sldMk cId="2830163841" sldId="1697"/>
            <ac:picMk id="3" creationId="{A04DE03A-655D-7A58-4B14-916168E6AF63}"/>
          </ac:picMkLst>
        </pc:picChg>
        <pc:picChg chg="add del">
          <ac:chgData name="Buckman, Mark" userId="143108ed-1948-4344-b71d-df851b3c54dd" providerId="ADAL" clId="{102AF80C-C80B-4988-A18A-BA35C89FB455}" dt="2022-09-01T14:06:02.053" v="1163" actId="21"/>
          <ac:picMkLst>
            <pc:docMk/>
            <pc:sldMk cId="2830163841" sldId="1697"/>
            <ac:picMk id="5" creationId="{92399A7B-5E0D-AEA5-0FBB-6F868173B466}"/>
          </ac:picMkLst>
        </pc:picChg>
        <pc:picChg chg="add">
          <ac:chgData name="Buckman, Mark" userId="143108ed-1948-4344-b71d-df851b3c54dd" providerId="ADAL" clId="{102AF80C-C80B-4988-A18A-BA35C89FB455}" dt="2022-09-01T14:06:04.563" v="1165" actId="22"/>
          <ac:picMkLst>
            <pc:docMk/>
            <pc:sldMk cId="2830163841" sldId="1697"/>
            <ac:picMk id="7" creationId="{BD8E7FFA-85A3-7356-3388-A3C286A8BF75}"/>
          </ac:picMkLst>
        </pc:picChg>
      </pc:sldChg>
      <pc:sldChg chg="addSp delSp modSp add mod modTransition modAnim">
        <pc:chgData name="Buckman, Mark" userId="143108ed-1948-4344-b71d-df851b3c54dd" providerId="ADAL" clId="{102AF80C-C80B-4988-A18A-BA35C89FB455}" dt="2022-09-01T14:06:07.639" v="1168" actId="22"/>
        <pc:sldMkLst>
          <pc:docMk/>
          <pc:sldMk cId="2896639921" sldId="1698"/>
        </pc:sldMkLst>
        <pc:picChg chg="del">
          <ac:chgData name="Buckman, Mark" userId="143108ed-1948-4344-b71d-df851b3c54dd" providerId="ADAL" clId="{102AF80C-C80B-4988-A18A-BA35C89FB455}" dt="2022-09-01T14:06:07.327" v="1167" actId="478"/>
          <ac:picMkLst>
            <pc:docMk/>
            <pc:sldMk cId="2896639921" sldId="1698"/>
            <ac:picMk id="2" creationId="{C0E334C8-0E29-AE69-0F38-3A29ACB5B4DE}"/>
          </ac:picMkLst>
        </pc:picChg>
        <pc:picChg chg="del mod">
          <ac:chgData name="Buckman, Mark" userId="143108ed-1948-4344-b71d-df851b3c54dd" providerId="ADAL" clId="{102AF80C-C80B-4988-A18A-BA35C89FB455}" dt="2022-09-01T14:06:06.181" v="1166" actId="21"/>
          <ac:picMkLst>
            <pc:docMk/>
            <pc:sldMk cId="2896639921" sldId="1698"/>
            <ac:picMk id="3" creationId="{A04DE03A-655D-7A58-4B14-916168E6AF63}"/>
          </ac:picMkLst>
        </pc:picChg>
        <pc:picChg chg="add">
          <ac:chgData name="Buckman, Mark" userId="143108ed-1948-4344-b71d-df851b3c54dd" providerId="ADAL" clId="{102AF80C-C80B-4988-A18A-BA35C89FB455}" dt="2022-09-01T14:06:07.639" v="1168" actId="22"/>
          <ac:picMkLst>
            <pc:docMk/>
            <pc:sldMk cId="2896639921" sldId="1698"/>
            <ac:picMk id="5" creationId="{109DD7FA-9CF9-2B30-F128-95A3B61DACEC}"/>
          </ac:picMkLst>
        </pc:picChg>
      </pc:sldChg>
      <pc:sldMasterChg chg="addSp delSp modSp delSldLayout modSldLayout">
        <pc:chgData name="Buckman, Mark" userId="143108ed-1948-4344-b71d-df851b3c54dd" providerId="ADAL" clId="{102AF80C-C80B-4988-A18A-BA35C89FB455}" dt="2022-08-16T16:56:38.947" v="840" actId="47"/>
        <pc:sldMasterMkLst>
          <pc:docMk/>
          <pc:sldMasterMk cId="3300153613" sldId="2147483660"/>
        </pc:sldMasterMkLst>
        <pc:picChg chg="add del mod">
          <ac:chgData name="Buckman, Mark" userId="143108ed-1948-4344-b71d-df851b3c54dd" providerId="ADAL" clId="{102AF80C-C80B-4988-A18A-BA35C89FB455}" dt="2022-08-16T16:20:16.175" v="687"/>
          <ac:picMkLst>
            <pc:docMk/>
            <pc:sldMasterMk cId="3300153613" sldId="2147483660"/>
            <ac:picMk id="7" creationId="{ADBEEAA7-5709-4C7B-344A-C6BAF11D8159}"/>
          </ac:picMkLst>
        </pc:picChg>
        <pc:sldLayoutChg chg="modSp">
          <pc:chgData name="Buckman, Mark" userId="143108ed-1948-4344-b71d-df851b3c54dd" providerId="ADAL" clId="{102AF80C-C80B-4988-A18A-BA35C89FB455}" dt="2022-08-16T15:16:15.987" v="7" actId="14826"/>
          <pc:sldLayoutMkLst>
            <pc:docMk/>
            <pc:sldMasterMk cId="3300153613" sldId="2147483660"/>
            <pc:sldLayoutMk cId="1366159731" sldId="2147483663"/>
          </pc:sldLayoutMkLst>
          <pc:picChg chg="mod">
            <ac:chgData name="Buckman, Mark" userId="143108ed-1948-4344-b71d-df851b3c54dd" providerId="ADAL" clId="{102AF80C-C80B-4988-A18A-BA35C89FB455}" dt="2022-08-16T15:16:15.987" v="7" actId="14826"/>
            <ac:picMkLst>
              <pc:docMk/>
              <pc:sldMasterMk cId="3300153613" sldId="2147483660"/>
              <pc:sldLayoutMk cId="1366159731" sldId="2147483663"/>
              <ac:picMk id="8" creationId="{E99EF1DD-1C58-F442-9D60-B70273AF2B84}"/>
            </ac:picMkLst>
          </pc:picChg>
        </pc:sldLayoutChg>
        <pc:sldLayoutChg chg="modSp">
          <pc:chgData name="Buckman, Mark" userId="143108ed-1948-4344-b71d-df851b3c54dd" providerId="ADAL" clId="{102AF80C-C80B-4988-A18A-BA35C89FB455}" dt="2022-08-16T15:12:13.546" v="2" actId="14826"/>
          <pc:sldLayoutMkLst>
            <pc:docMk/>
            <pc:sldMasterMk cId="3300153613" sldId="2147483660"/>
            <pc:sldLayoutMk cId="1732743666" sldId="2147483675"/>
          </pc:sldLayoutMkLst>
          <pc:picChg chg="mod">
            <ac:chgData name="Buckman, Mark" userId="143108ed-1948-4344-b71d-df851b3c54dd" providerId="ADAL" clId="{102AF80C-C80B-4988-A18A-BA35C89FB455}" dt="2022-08-16T15:12:13.546" v="2" actId="14826"/>
            <ac:picMkLst>
              <pc:docMk/>
              <pc:sldMasterMk cId="3300153613" sldId="2147483660"/>
              <pc:sldLayoutMk cId="1732743666" sldId="2147483675"/>
              <ac:picMk id="7" creationId="{E43D232E-8082-3540-9359-00E264FDD8D5}"/>
            </ac:picMkLst>
          </pc:picChg>
        </pc:sldLayoutChg>
        <pc:sldLayoutChg chg="modSp mod">
          <pc:chgData name="Buckman, Mark" userId="143108ed-1948-4344-b71d-df851b3c54dd" providerId="ADAL" clId="{102AF80C-C80B-4988-A18A-BA35C89FB455}" dt="2022-08-16T15:10:23.601" v="0" actId="732"/>
          <pc:sldLayoutMkLst>
            <pc:docMk/>
            <pc:sldMasterMk cId="3300153613" sldId="2147483660"/>
            <pc:sldLayoutMk cId="3636721164" sldId="2147483676"/>
          </pc:sldLayoutMkLst>
          <pc:picChg chg="mod modCrop">
            <ac:chgData name="Buckman, Mark" userId="143108ed-1948-4344-b71d-df851b3c54dd" providerId="ADAL" clId="{102AF80C-C80B-4988-A18A-BA35C89FB455}" dt="2022-08-16T15:10:23.601" v="0" actId="732"/>
            <ac:picMkLst>
              <pc:docMk/>
              <pc:sldMasterMk cId="3300153613" sldId="2147483660"/>
              <pc:sldLayoutMk cId="3636721164" sldId="2147483676"/>
              <ac:picMk id="7" creationId="{A213AC10-A39E-D04F-B9C8-0350CDA52BD9}"/>
            </ac:picMkLst>
          </pc:picChg>
        </pc:sldLayoutChg>
        <pc:sldLayoutChg chg="modSp mod">
          <pc:chgData name="Buckman, Mark" userId="143108ed-1948-4344-b71d-df851b3c54dd" providerId="ADAL" clId="{102AF80C-C80B-4988-A18A-BA35C89FB455}" dt="2022-08-16T16:19:19.037" v="682" actId="732"/>
          <pc:sldLayoutMkLst>
            <pc:docMk/>
            <pc:sldMasterMk cId="3300153613" sldId="2147483660"/>
            <pc:sldLayoutMk cId="776070852" sldId="2147483678"/>
          </pc:sldLayoutMkLst>
          <pc:picChg chg="mod modCrop">
            <ac:chgData name="Buckman, Mark" userId="143108ed-1948-4344-b71d-df851b3c54dd" providerId="ADAL" clId="{102AF80C-C80B-4988-A18A-BA35C89FB455}" dt="2022-08-16T16:19:19.037" v="682" actId="732"/>
            <ac:picMkLst>
              <pc:docMk/>
              <pc:sldMasterMk cId="3300153613" sldId="2147483660"/>
              <pc:sldLayoutMk cId="776070852" sldId="2147483678"/>
              <ac:picMk id="9" creationId="{FFC1C379-1FB3-A54B-A801-896B503F6498}"/>
            </ac:picMkLst>
          </pc:picChg>
        </pc:sldLayoutChg>
        <pc:sldLayoutChg chg="modSp mod">
          <pc:chgData name="Buckman, Mark" userId="143108ed-1948-4344-b71d-df851b3c54dd" providerId="ADAL" clId="{102AF80C-C80B-4988-A18A-BA35C89FB455}" dt="2022-08-16T16:19:25.214" v="683" actId="732"/>
          <pc:sldLayoutMkLst>
            <pc:docMk/>
            <pc:sldMasterMk cId="3300153613" sldId="2147483660"/>
            <pc:sldLayoutMk cId="3100412814" sldId="2147483679"/>
          </pc:sldLayoutMkLst>
          <pc:picChg chg="mod modCrop">
            <ac:chgData name="Buckman, Mark" userId="143108ed-1948-4344-b71d-df851b3c54dd" providerId="ADAL" clId="{102AF80C-C80B-4988-A18A-BA35C89FB455}" dt="2022-08-16T16:19:25.214" v="683" actId="732"/>
            <ac:picMkLst>
              <pc:docMk/>
              <pc:sldMasterMk cId="3300153613" sldId="2147483660"/>
              <pc:sldLayoutMk cId="3100412814" sldId="2147483679"/>
              <ac:picMk id="11" creationId="{6AB7A92D-26CA-8E4A-91B3-DAA129A804E4}"/>
            </ac:picMkLst>
          </pc:picChg>
        </pc:sldLayoutChg>
        <pc:sldLayoutChg chg="modSp mod">
          <pc:chgData name="Buckman, Mark" userId="143108ed-1948-4344-b71d-df851b3c54dd" providerId="ADAL" clId="{102AF80C-C80B-4988-A18A-BA35C89FB455}" dt="2022-08-16T16:19:35.608" v="685" actId="732"/>
          <pc:sldLayoutMkLst>
            <pc:docMk/>
            <pc:sldMasterMk cId="3300153613" sldId="2147483660"/>
            <pc:sldLayoutMk cId="800903708" sldId="2147483680"/>
          </pc:sldLayoutMkLst>
          <pc:picChg chg="mod modCrop">
            <ac:chgData name="Buckman, Mark" userId="143108ed-1948-4344-b71d-df851b3c54dd" providerId="ADAL" clId="{102AF80C-C80B-4988-A18A-BA35C89FB455}" dt="2022-08-16T16:19:35.608" v="685" actId="732"/>
            <ac:picMkLst>
              <pc:docMk/>
              <pc:sldMasterMk cId="3300153613" sldId="2147483660"/>
              <pc:sldLayoutMk cId="800903708" sldId="2147483680"/>
              <ac:picMk id="5" creationId="{CF600849-390B-784E-9278-0BA760801D90}"/>
            </ac:picMkLst>
          </pc:picChg>
        </pc:sldLayoutChg>
        <pc:sldLayoutChg chg="del">
          <pc:chgData name="Buckman, Mark" userId="143108ed-1948-4344-b71d-df851b3c54dd" providerId="ADAL" clId="{102AF80C-C80B-4988-A18A-BA35C89FB455}" dt="2022-08-16T16:56:38.947" v="840" actId="47"/>
          <pc:sldLayoutMkLst>
            <pc:docMk/>
            <pc:sldMasterMk cId="3300153613" sldId="2147483660"/>
            <pc:sldLayoutMk cId="999160042" sldId="2147483694"/>
          </pc:sldLayoutMkLst>
        </pc:sldLayoutChg>
      </pc:sldMasterChg>
    </pc:docChg>
  </pc:docChgLst>
  <pc:docChgLst>
    <pc:chgData name="Bernard, Allison Marie" userId="7cd67125-3436-42b8-b83a-bbe37ba15a4e" providerId="ADAL" clId="{300F5919-F43D-4358-A4AB-FD3A32527448}"/>
    <pc:docChg chg="custSel modSld">
      <pc:chgData name="Bernard, Allison Marie" userId="7cd67125-3436-42b8-b83a-bbe37ba15a4e" providerId="ADAL" clId="{300F5919-F43D-4358-A4AB-FD3A32527448}" dt="2022-08-16T15:58:22.508" v="7" actId="1076"/>
      <pc:docMkLst>
        <pc:docMk/>
      </pc:docMkLst>
      <pc:sldChg chg="modSp mod">
        <pc:chgData name="Bernard, Allison Marie" userId="7cd67125-3436-42b8-b83a-bbe37ba15a4e" providerId="ADAL" clId="{300F5919-F43D-4358-A4AB-FD3A32527448}" dt="2022-08-16T15:58:22.508" v="7" actId="1076"/>
        <pc:sldMkLst>
          <pc:docMk/>
          <pc:sldMk cId="1222509459" sldId="258"/>
        </pc:sldMkLst>
        <pc:spChg chg="mod">
          <ac:chgData name="Bernard, Allison Marie" userId="7cd67125-3436-42b8-b83a-bbe37ba15a4e" providerId="ADAL" clId="{300F5919-F43D-4358-A4AB-FD3A32527448}" dt="2022-08-16T15:58:22.508" v="7" actId="1076"/>
          <ac:spMkLst>
            <pc:docMk/>
            <pc:sldMk cId="1222509459" sldId="258"/>
            <ac:spMk id="3" creationId="{647EF5AE-6376-8E0E-5527-BA21697F7C99}"/>
          </ac:spMkLst>
        </pc:spChg>
      </pc:sldChg>
      <pc:sldChg chg="addSp modSp">
        <pc:chgData name="Bernard, Allison Marie" userId="7cd67125-3436-42b8-b83a-bbe37ba15a4e" providerId="ADAL" clId="{300F5919-F43D-4358-A4AB-FD3A32527448}" dt="2022-08-16T15:53:59.424" v="0"/>
        <pc:sldMkLst>
          <pc:docMk/>
          <pc:sldMk cId="1977507285" sldId="1673"/>
        </pc:sldMkLst>
        <pc:picChg chg="add mod">
          <ac:chgData name="Bernard, Allison Marie" userId="7cd67125-3436-42b8-b83a-bbe37ba15a4e" providerId="ADAL" clId="{300F5919-F43D-4358-A4AB-FD3A32527448}" dt="2022-08-16T15:53:59.424" v="0"/>
          <ac:picMkLst>
            <pc:docMk/>
            <pc:sldMk cId="1977507285" sldId="1673"/>
            <ac:picMk id="4" creationId="{803708A2-AFE0-9DD2-887D-A55F68202E6D}"/>
          </ac:picMkLst>
        </pc:picChg>
      </pc:sldChg>
      <pc:sldChg chg="addSp delSp modSp mod">
        <pc:chgData name="Bernard, Allison Marie" userId="7cd67125-3436-42b8-b83a-bbe37ba15a4e" providerId="ADAL" clId="{300F5919-F43D-4358-A4AB-FD3A32527448}" dt="2022-08-16T15:54:12.364" v="3"/>
        <pc:sldMkLst>
          <pc:docMk/>
          <pc:sldMk cId="1121100709" sldId="1674"/>
        </pc:sldMkLst>
        <pc:spChg chg="del">
          <ac:chgData name="Bernard, Allison Marie" userId="7cd67125-3436-42b8-b83a-bbe37ba15a4e" providerId="ADAL" clId="{300F5919-F43D-4358-A4AB-FD3A32527448}" dt="2022-08-16T15:54:07.302" v="1" actId="478"/>
          <ac:spMkLst>
            <pc:docMk/>
            <pc:sldMk cId="1121100709" sldId="1674"/>
            <ac:spMk id="2" creationId="{EF4892D7-D611-583E-DA76-29990443DFA9}"/>
          </ac:spMkLst>
        </pc:spChg>
        <pc:spChg chg="del">
          <ac:chgData name="Bernard, Allison Marie" userId="7cd67125-3436-42b8-b83a-bbe37ba15a4e" providerId="ADAL" clId="{300F5919-F43D-4358-A4AB-FD3A32527448}" dt="2022-08-16T15:54:09.983" v="2" actId="478"/>
          <ac:spMkLst>
            <pc:docMk/>
            <pc:sldMk cId="1121100709" sldId="1674"/>
            <ac:spMk id="3" creationId="{D2D2FF09-4819-46B6-CDC9-1392DC5DCCFB}"/>
          </ac:spMkLst>
        </pc:spChg>
        <pc:picChg chg="add mod">
          <ac:chgData name="Bernard, Allison Marie" userId="7cd67125-3436-42b8-b83a-bbe37ba15a4e" providerId="ADAL" clId="{300F5919-F43D-4358-A4AB-FD3A32527448}" dt="2022-08-16T15:54:12.364" v="3"/>
          <ac:picMkLst>
            <pc:docMk/>
            <pc:sldMk cId="1121100709" sldId="1674"/>
            <ac:picMk id="4" creationId="{9977DBBA-CA7D-0EE5-22AE-30A239CDBD86}"/>
          </ac:picMkLst>
        </pc:picChg>
      </pc:sldChg>
      <pc:sldChg chg="addSp delSp modSp mod">
        <pc:chgData name="Bernard, Allison Marie" userId="7cd67125-3436-42b8-b83a-bbe37ba15a4e" providerId="ADAL" clId="{300F5919-F43D-4358-A4AB-FD3A32527448}" dt="2022-08-16T15:54:26.237" v="6"/>
        <pc:sldMkLst>
          <pc:docMk/>
          <pc:sldMk cId="784907329" sldId="1675"/>
        </pc:sldMkLst>
        <pc:spChg chg="del">
          <ac:chgData name="Bernard, Allison Marie" userId="7cd67125-3436-42b8-b83a-bbe37ba15a4e" providerId="ADAL" clId="{300F5919-F43D-4358-A4AB-FD3A32527448}" dt="2022-08-16T15:54:22.318" v="4" actId="478"/>
          <ac:spMkLst>
            <pc:docMk/>
            <pc:sldMk cId="784907329" sldId="1675"/>
            <ac:spMk id="2" creationId="{103C2778-7388-7DD3-5E9A-328BF18BA97A}"/>
          </ac:spMkLst>
        </pc:spChg>
        <pc:spChg chg="del">
          <ac:chgData name="Bernard, Allison Marie" userId="7cd67125-3436-42b8-b83a-bbe37ba15a4e" providerId="ADAL" clId="{300F5919-F43D-4358-A4AB-FD3A32527448}" dt="2022-08-16T15:54:24.091" v="5" actId="478"/>
          <ac:spMkLst>
            <pc:docMk/>
            <pc:sldMk cId="784907329" sldId="1675"/>
            <ac:spMk id="3" creationId="{4D4CAB17-B016-728E-A590-9D4E6FB8FA05}"/>
          </ac:spMkLst>
        </pc:spChg>
        <pc:picChg chg="add mod">
          <ac:chgData name="Bernard, Allison Marie" userId="7cd67125-3436-42b8-b83a-bbe37ba15a4e" providerId="ADAL" clId="{300F5919-F43D-4358-A4AB-FD3A32527448}" dt="2022-08-16T15:54:26.237" v="6"/>
          <ac:picMkLst>
            <pc:docMk/>
            <pc:sldMk cId="784907329" sldId="1675"/>
            <ac:picMk id="4" creationId="{6C81BEAB-B681-F59A-63A1-68C7986AD752}"/>
          </ac:picMkLst>
        </pc:picChg>
      </pc:sldChg>
    </pc:docChg>
  </pc:docChgLst>
  <pc:docChgLst>
    <pc:chgData name="Bernard, Allison M" userId="7cd67125-3436-42b8-b83a-bbe37ba15a4e" providerId="ADAL" clId="{FA6713D5-C4BC-4C2A-B6DB-B216BB1AB6F5}"/>
    <pc:docChg chg="custSel modSld">
      <pc:chgData name="Bernard, Allison M" userId="7cd67125-3436-42b8-b83a-bbe37ba15a4e" providerId="ADAL" clId="{FA6713D5-C4BC-4C2A-B6DB-B216BB1AB6F5}" dt="2023-08-24T16:13:08.806" v="27" actId="20577"/>
      <pc:docMkLst>
        <pc:docMk/>
      </pc:docMkLst>
      <pc:sldChg chg="addSp delSp modSp mod modAnim">
        <pc:chgData name="Bernard, Allison M" userId="7cd67125-3436-42b8-b83a-bbe37ba15a4e" providerId="ADAL" clId="{FA6713D5-C4BC-4C2A-B6DB-B216BB1AB6F5}" dt="2023-08-24T16:10:36.392" v="11" actId="1076"/>
        <pc:sldMkLst>
          <pc:docMk/>
          <pc:sldMk cId="2601743110" sldId="1487"/>
        </pc:sldMkLst>
        <pc:spChg chg="del mod">
          <ac:chgData name="Bernard, Allison M" userId="7cd67125-3436-42b8-b83a-bbe37ba15a4e" providerId="ADAL" clId="{FA6713D5-C4BC-4C2A-B6DB-B216BB1AB6F5}" dt="2023-08-24T16:09:57.287" v="7" actId="478"/>
          <ac:spMkLst>
            <pc:docMk/>
            <pc:sldMk cId="2601743110" sldId="1487"/>
            <ac:spMk id="3" creationId="{52744AC5-191C-DC51-73A7-C0A8C397BD49}"/>
          </ac:spMkLst>
        </pc:spChg>
        <pc:spChg chg="add mod">
          <ac:chgData name="Bernard, Allison M" userId="7cd67125-3436-42b8-b83a-bbe37ba15a4e" providerId="ADAL" clId="{FA6713D5-C4BC-4C2A-B6DB-B216BB1AB6F5}" dt="2023-08-24T16:10:36.392" v="11" actId="1076"/>
          <ac:spMkLst>
            <pc:docMk/>
            <pc:sldMk cId="2601743110" sldId="1487"/>
            <ac:spMk id="5" creationId="{F69C5F12-7FFD-3978-9DF1-56EDC6C90F8D}"/>
          </ac:spMkLst>
        </pc:spChg>
      </pc:sldChg>
      <pc:sldChg chg="modSp mod">
        <pc:chgData name="Bernard, Allison M" userId="7cd67125-3436-42b8-b83a-bbe37ba15a4e" providerId="ADAL" clId="{FA6713D5-C4BC-4C2A-B6DB-B216BB1AB6F5}" dt="2023-08-24T15:36:14.786" v="1" actId="20577"/>
        <pc:sldMkLst>
          <pc:docMk/>
          <pc:sldMk cId="3761137955" sldId="1552"/>
        </pc:sldMkLst>
        <pc:graphicFrameChg chg="modGraphic">
          <ac:chgData name="Bernard, Allison M" userId="7cd67125-3436-42b8-b83a-bbe37ba15a4e" providerId="ADAL" clId="{FA6713D5-C4BC-4C2A-B6DB-B216BB1AB6F5}" dt="2023-08-24T15:36:14.786" v="1" actId="20577"/>
          <ac:graphicFrameMkLst>
            <pc:docMk/>
            <pc:sldMk cId="3761137955" sldId="1552"/>
            <ac:graphicFrameMk id="4" creationId="{5F795AEE-8FDD-2BCB-4E18-72D616E7A644}"/>
          </ac:graphicFrameMkLst>
        </pc:graphicFrameChg>
      </pc:sldChg>
      <pc:sldChg chg="modSp modAnim">
        <pc:chgData name="Bernard, Allison M" userId="7cd67125-3436-42b8-b83a-bbe37ba15a4e" providerId="ADAL" clId="{FA6713D5-C4BC-4C2A-B6DB-B216BB1AB6F5}" dt="2023-08-24T16:13:08.806" v="27" actId="20577"/>
        <pc:sldMkLst>
          <pc:docMk/>
          <pc:sldMk cId="2122212806" sldId="1606"/>
        </pc:sldMkLst>
        <pc:spChg chg="mod">
          <ac:chgData name="Bernard, Allison M" userId="7cd67125-3436-42b8-b83a-bbe37ba15a4e" providerId="ADAL" clId="{FA6713D5-C4BC-4C2A-B6DB-B216BB1AB6F5}" dt="2023-08-24T16:13:08.806" v="27" actId="20577"/>
          <ac:spMkLst>
            <pc:docMk/>
            <pc:sldMk cId="2122212806" sldId="1606"/>
            <ac:spMk id="13" creationId="{E5AB9593-B138-81C0-5CE2-CB1D937C700F}"/>
          </ac:spMkLst>
        </pc:spChg>
      </pc:sldChg>
      <pc:sldChg chg="modSp mod">
        <pc:chgData name="Bernard, Allison M" userId="7cd67125-3436-42b8-b83a-bbe37ba15a4e" providerId="ADAL" clId="{FA6713D5-C4BC-4C2A-B6DB-B216BB1AB6F5}" dt="2023-08-24T16:09:48.156" v="6" actId="14826"/>
        <pc:sldMkLst>
          <pc:docMk/>
          <pc:sldMk cId="3086576131" sldId="1842"/>
        </pc:sldMkLst>
        <pc:picChg chg="mod">
          <ac:chgData name="Bernard, Allison M" userId="7cd67125-3436-42b8-b83a-bbe37ba15a4e" providerId="ADAL" clId="{FA6713D5-C4BC-4C2A-B6DB-B216BB1AB6F5}" dt="2023-08-24T16:09:48.156" v="6" actId="14826"/>
          <ac:picMkLst>
            <pc:docMk/>
            <pc:sldMk cId="3086576131" sldId="1842"/>
            <ac:picMk id="5" creationId="{8BF59313-D841-5819-2198-4DA5DF081C9B}"/>
          </ac:picMkLst>
        </pc:picChg>
      </pc:sldChg>
      <pc:sldChg chg="delSp modSp mod">
        <pc:chgData name="Bernard, Allison M" userId="7cd67125-3436-42b8-b83a-bbe37ba15a4e" providerId="ADAL" clId="{FA6713D5-C4BC-4C2A-B6DB-B216BB1AB6F5}" dt="2023-08-24T16:09:39.341" v="5" actId="14826"/>
        <pc:sldMkLst>
          <pc:docMk/>
          <pc:sldMk cId="603526687" sldId="1852"/>
        </pc:sldMkLst>
        <pc:spChg chg="del">
          <ac:chgData name="Bernard, Allison M" userId="7cd67125-3436-42b8-b83a-bbe37ba15a4e" providerId="ADAL" clId="{FA6713D5-C4BC-4C2A-B6DB-B216BB1AB6F5}" dt="2023-08-24T16:09:31.240" v="4" actId="478"/>
          <ac:spMkLst>
            <pc:docMk/>
            <pc:sldMk cId="603526687" sldId="1852"/>
            <ac:spMk id="4" creationId="{0EEA3731-F648-CD38-14A0-6EA53005BC45}"/>
          </ac:spMkLst>
        </pc:spChg>
        <pc:picChg chg="mod">
          <ac:chgData name="Bernard, Allison M" userId="7cd67125-3436-42b8-b83a-bbe37ba15a4e" providerId="ADAL" clId="{FA6713D5-C4BC-4C2A-B6DB-B216BB1AB6F5}" dt="2023-08-24T16:09:39.341" v="5" actId="14826"/>
          <ac:picMkLst>
            <pc:docMk/>
            <pc:sldMk cId="603526687" sldId="1852"/>
            <ac:picMk id="5" creationId="{8BF59313-D841-5819-2198-4DA5DF081C9B}"/>
          </ac:picMkLst>
        </pc:picChg>
      </pc:sldChg>
    </pc:docChg>
  </pc:docChgLst>
  <pc:docChgLst>
    <pc:chgData name="Sarasin, Elise" userId="051ede2b-3008-44c0-bb19-c9bb04b8c5c9" providerId="ADAL" clId="{C6079CB5-9A67-4F5C-9B41-848E0C8D4941}"/>
    <pc:docChg chg="undo custSel addSld delSld modSld sldOrd modSection">
      <pc:chgData name="Sarasin, Elise" userId="051ede2b-3008-44c0-bb19-c9bb04b8c5c9" providerId="ADAL" clId="{C6079CB5-9A67-4F5C-9B41-848E0C8D4941}" dt="2022-09-01T14:45:52.989" v="3038" actId="688"/>
      <pc:docMkLst>
        <pc:docMk/>
      </pc:docMkLst>
      <pc:sldChg chg="addSp delSp modSp mod">
        <pc:chgData name="Sarasin, Elise" userId="051ede2b-3008-44c0-bb19-c9bb04b8c5c9" providerId="ADAL" clId="{C6079CB5-9A67-4F5C-9B41-848E0C8D4941}" dt="2022-08-23T16:05:24.699" v="2792" actId="1035"/>
        <pc:sldMkLst>
          <pc:docMk/>
          <pc:sldMk cId="1832152418" sldId="257"/>
        </pc:sldMkLst>
        <pc:spChg chg="add del">
          <ac:chgData name="Sarasin, Elise" userId="051ede2b-3008-44c0-bb19-c9bb04b8c5c9" providerId="ADAL" clId="{C6079CB5-9A67-4F5C-9B41-848E0C8D4941}" dt="2022-08-23T16:00:38.597" v="2727" actId="22"/>
          <ac:spMkLst>
            <pc:docMk/>
            <pc:sldMk cId="1832152418" sldId="257"/>
            <ac:spMk id="3" creationId="{066632E0-40EF-47C5-E8B9-72E433A9F8C1}"/>
          </ac:spMkLst>
        </pc:spChg>
        <pc:graphicFrameChg chg="add mod modGraphic">
          <ac:chgData name="Sarasin, Elise" userId="051ede2b-3008-44c0-bb19-c9bb04b8c5c9" providerId="ADAL" clId="{C6079CB5-9A67-4F5C-9B41-848E0C8D4941}" dt="2022-08-23T16:04:33.598" v="2734" actId="12788"/>
          <ac:graphicFrameMkLst>
            <pc:docMk/>
            <pc:sldMk cId="1832152418" sldId="257"/>
            <ac:graphicFrameMk id="4" creationId="{ED721205-F4F0-8B02-76D8-6576885F9811}"/>
          </ac:graphicFrameMkLst>
        </pc:graphicFrameChg>
        <pc:picChg chg="mod">
          <ac:chgData name="Sarasin, Elise" userId="051ede2b-3008-44c0-bb19-c9bb04b8c5c9" providerId="ADAL" clId="{C6079CB5-9A67-4F5C-9B41-848E0C8D4941}" dt="2022-08-23T16:05:24.699" v="2792" actId="1035"/>
          <ac:picMkLst>
            <pc:docMk/>
            <pc:sldMk cId="1832152418" sldId="257"/>
            <ac:picMk id="19" creationId="{7B827D80-A9E1-7845-B779-C52EE5330B92}"/>
          </ac:picMkLst>
        </pc:picChg>
        <pc:picChg chg="mod">
          <ac:chgData name="Sarasin, Elise" userId="051ede2b-3008-44c0-bb19-c9bb04b8c5c9" providerId="ADAL" clId="{C6079CB5-9A67-4F5C-9B41-848E0C8D4941}" dt="2022-08-23T16:05:24.699" v="2792" actId="1035"/>
          <ac:picMkLst>
            <pc:docMk/>
            <pc:sldMk cId="1832152418" sldId="257"/>
            <ac:picMk id="2081" creationId="{00000000-0000-0000-0000-000000000000}"/>
          </ac:picMkLst>
        </pc:picChg>
        <pc:picChg chg="mod">
          <ac:chgData name="Sarasin, Elise" userId="051ede2b-3008-44c0-bb19-c9bb04b8c5c9" providerId="ADAL" clId="{C6079CB5-9A67-4F5C-9B41-848E0C8D4941}" dt="2022-08-23T16:05:24.699" v="2792" actId="1035"/>
          <ac:picMkLst>
            <pc:docMk/>
            <pc:sldMk cId="1832152418" sldId="257"/>
            <ac:picMk id="2084" creationId="{00000000-0000-0000-0000-000000000000}"/>
          </ac:picMkLst>
        </pc:picChg>
        <pc:picChg chg="mod">
          <ac:chgData name="Sarasin, Elise" userId="051ede2b-3008-44c0-bb19-c9bb04b8c5c9" providerId="ADAL" clId="{C6079CB5-9A67-4F5C-9B41-848E0C8D4941}" dt="2022-08-23T16:05:24.699" v="2792" actId="1035"/>
          <ac:picMkLst>
            <pc:docMk/>
            <pc:sldMk cId="1832152418" sldId="257"/>
            <ac:picMk id="2086" creationId="{00000000-0000-0000-0000-000000000000}"/>
          </ac:picMkLst>
        </pc:picChg>
        <pc:picChg chg="mod">
          <ac:chgData name="Sarasin, Elise" userId="051ede2b-3008-44c0-bb19-c9bb04b8c5c9" providerId="ADAL" clId="{C6079CB5-9A67-4F5C-9B41-848E0C8D4941}" dt="2022-08-23T16:05:24.699" v="2792" actId="1035"/>
          <ac:picMkLst>
            <pc:docMk/>
            <pc:sldMk cId="1832152418" sldId="257"/>
            <ac:picMk id="2087" creationId="{00000000-0000-0000-0000-000000000000}"/>
          </ac:picMkLst>
        </pc:picChg>
        <pc:picChg chg="mod">
          <ac:chgData name="Sarasin, Elise" userId="051ede2b-3008-44c0-bb19-c9bb04b8c5c9" providerId="ADAL" clId="{C6079CB5-9A67-4F5C-9B41-848E0C8D4941}" dt="2022-08-23T16:05:24.699" v="2792" actId="1035"/>
          <ac:picMkLst>
            <pc:docMk/>
            <pc:sldMk cId="1832152418" sldId="257"/>
            <ac:picMk id="2088" creationId="{00000000-0000-0000-0000-000000000000}"/>
          </ac:picMkLst>
        </pc:picChg>
        <pc:picChg chg="mod">
          <ac:chgData name="Sarasin, Elise" userId="051ede2b-3008-44c0-bb19-c9bb04b8c5c9" providerId="ADAL" clId="{C6079CB5-9A67-4F5C-9B41-848E0C8D4941}" dt="2022-08-23T16:05:24.699" v="2792" actId="1035"/>
          <ac:picMkLst>
            <pc:docMk/>
            <pc:sldMk cId="1832152418" sldId="257"/>
            <ac:picMk id="2089" creationId="{00000000-0000-0000-0000-000000000000}"/>
          </ac:picMkLst>
        </pc:picChg>
        <pc:picChg chg="mod">
          <ac:chgData name="Sarasin, Elise" userId="051ede2b-3008-44c0-bb19-c9bb04b8c5c9" providerId="ADAL" clId="{C6079CB5-9A67-4F5C-9B41-848E0C8D4941}" dt="2022-08-23T16:05:24.699" v="2792" actId="1035"/>
          <ac:picMkLst>
            <pc:docMk/>
            <pc:sldMk cId="1832152418" sldId="257"/>
            <ac:picMk id="2090" creationId="{00000000-0000-0000-0000-000000000000}"/>
          </ac:picMkLst>
        </pc:picChg>
        <pc:picChg chg="mod">
          <ac:chgData name="Sarasin, Elise" userId="051ede2b-3008-44c0-bb19-c9bb04b8c5c9" providerId="ADAL" clId="{C6079CB5-9A67-4F5C-9B41-848E0C8D4941}" dt="2022-08-23T16:05:24.699" v="2792" actId="1035"/>
          <ac:picMkLst>
            <pc:docMk/>
            <pc:sldMk cId="1832152418" sldId="257"/>
            <ac:picMk id="2091" creationId="{00000000-0000-0000-0000-000000000000}"/>
          </ac:picMkLst>
        </pc:picChg>
        <pc:picChg chg="mod">
          <ac:chgData name="Sarasin, Elise" userId="051ede2b-3008-44c0-bb19-c9bb04b8c5c9" providerId="ADAL" clId="{C6079CB5-9A67-4F5C-9B41-848E0C8D4941}" dt="2022-08-23T16:05:24.699" v="2792" actId="1035"/>
          <ac:picMkLst>
            <pc:docMk/>
            <pc:sldMk cId="1832152418" sldId="257"/>
            <ac:picMk id="2092" creationId="{00000000-0000-0000-0000-000000000000}"/>
          </ac:picMkLst>
        </pc:picChg>
        <pc:picChg chg="mod">
          <ac:chgData name="Sarasin, Elise" userId="051ede2b-3008-44c0-bb19-c9bb04b8c5c9" providerId="ADAL" clId="{C6079CB5-9A67-4F5C-9B41-848E0C8D4941}" dt="2022-08-23T16:05:24.699" v="2792" actId="1035"/>
          <ac:picMkLst>
            <pc:docMk/>
            <pc:sldMk cId="1832152418" sldId="257"/>
            <ac:picMk id="2093" creationId="{00000000-0000-0000-0000-000000000000}"/>
          </ac:picMkLst>
        </pc:picChg>
        <pc:picChg chg="mod">
          <ac:chgData name="Sarasin, Elise" userId="051ede2b-3008-44c0-bb19-c9bb04b8c5c9" providerId="ADAL" clId="{C6079CB5-9A67-4F5C-9B41-848E0C8D4941}" dt="2022-08-23T16:05:24.699" v="2792" actId="1035"/>
          <ac:picMkLst>
            <pc:docMk/>
            <pc:sldMk cId="1832152418" sldId="257"/>
            <ac:picMk id="2094" creationId="{00000000-0000-0000-0000-000000000000}"/>
          </ac:picMkLst>
        </pc:picChg>
        <pc:picChg chg="mod">
          <ac:chgData name="Sarasin, Elise" userId="051ede2b-3008-44c0-bb19-c9bb04b8c5c9" providerId="ADAL" clId="{C6079CB5-9A67-4F5C-9B41-848E0C8D4941}" dt="2022-08-23T16:05:24.699" v="2792" actId="1035"/>
          <ac:picMkLst>
            <pc:docMk/>
            <pc:sldMk cId="1832152418" sldId="257"/>
            <ac:picMk id="2095" creationId="{00000000-0000-0000-0000-000000000000}"/>
          </ac:picMkLst>
        </pc:picChg>
        <pc:picChg chg="mod">
          <ac:chgData name="Sarasin, Elise" userId="051ede2b-3008-44c0-bb19-c9bb04b8c5c9" providerId="ADAL" clId="{C6079CB5-9A67-4F5C-9B41-848E0C8D4941}" dt="2022-08-23T16:05:24.699" v="2792" actId="1035"/>
          <ac:picMkLst>
            <pc:docMk/>
            <pc:sldMk cId="1832152418" sldId="257"/>
            <ac:picMk id="2096" creationId="{00000000-0000-0000-0000-000000000000}"/>
          </ac:picMkLst>
        </pc:picChg>
        <pc:picChg chg="mod">
          <ac:chgData name="Sarasin, Elise" userId="051ede2b-3008-44c0-bb19-c9bb04b8c5c9" providerId="ADAL" clId="{C6079CB5-9A67-4F5C-9B41-848E0C8D4941}" dt="2022-08-23T16:05:24.699" v="2792" actId="1035"/>
          <ac:picMkLst>
            <pc:docMk/>
            <pc:sldMk cId="1832152418" sldId="257"/>
            <ac:picMk id="2097" creationId="{00000000-0000-0000-0000-000000000000}"/>
          </ac:picMkLst>
        </pc:picChg>
        <pc:picChg chg="mod">
          <ac:chgData name="Sarasin, Elise" userId="051ede2b-3008-44c0-bb19-c9bb04b8c5c9" providerId="ADAL" clId="{C6079CB5-9A67-4F5C-9B41-848E0C8D4941}" dt="2022-08-23T16:05:24.699" v="2792" actId="1035"/>
          <ac:picMkLst>
            <pc:docMk/>
            <pc:sldMk cId="1832152418" sldId="257"/>
            <ac:picMk id="2098" creationId="{00000000-0000-0000-0000-000000000000}"/>
          </ac:picMkLst>
        </pc:picChg>
        <pc:picChg chg="mod">
          <ac:chgData name="Sarasin, Elise" userId="051ede2b-3008-44c0-bb19-c9bb04b8c5c9" providerId="ADAL" clId="{C6079CB5-9A67-4F5C-9B41-848E0C8D4941}" dt="2022-08-23T16:05:24.699" v="2792" actId="1035"/>
          <ac:picMkLst>
            <pc:docMk/>
            <pc:sldMk cId="1832152418" sldId="257"/>
            <ac:picMk id="2099" creationId="{00000000-0000-0000-0000-000000000000}"/>
          </ac:picMkLst>
        </pc:picChg>
      </pc:sldChg>
      <pc:sldChg chg="modSp add del mod">
        <pc:chgData name="Sarasin, Elise" userId="051ede2b-3008-44c0-bb19-c9bb04b8c5c9" providerId="ADAL" clId="{C6079CB5-9A67-4F5C-9B41-848E0C8D4941}" dt="2022-08-17T18:51:05.799" v="1295" actId="2696"/>
        <pc:sldMkLst>
          <pc:docMk/>
          <pc:sldMk cId="1222509459" sldId="258"/>
        </pc:sldMkLst>
        <pc:spChg chg="mod">
          <ac:chgData name="Sarasin, Elise" userId="051ede2b-3008-44c0-bb19-c9bb04b8c5c9" providerId="ADAL" clId="{C6079CB5-9A67-4F5C-9B41-848E0C8D4941}" dt="2022-08-17T18:48:01.106" v="1226" actId="1076"/>
          <ac:spMkLst>
            <pc:docMk/>
            <pc:sldMk cId="1222509459" sldId="258"/>
            <ac:spMk id="3" creationId="{647EF5AE-6376-8E0E-5527-BA21697F7C99}"/>
          </ac:spMkLst>
        </pc:spChg>
      </pc:sldChg>
      <pc:sldChg chg="modSp mod">
        <pc:chgData name="Sarasin, Elise" userId="051ede2b-3008-44c0-bb19-c9bb04b8c5c9" providerId="ADAL" clId="{C6079CB5-9A67-4F5C-9B41-848E0C8D4941}" dt="2022-08-17T21:57:55.251" v="1896" actId="14100"/>
        <pc:sldMkLst>
          <pc:docMk/>
          <pc:sldMk cId="2493429146" sldId="654"/>
        </pc:sldMkLst>
        <pc:picChg chg="mod">
          <ac:chgData name="Sarasin, Elise" userId="051ede2b-3008-44c0-bb19-c9bb04b8c5c9" providerId="ADAL" clId="{C6079CB5-9A67-4F5C-9B41-848E0C8D4941}" dt="2022-08-17T21:57:51.491" v="1894" actId="1076"/>
          <ac:picMkLst>
            <pc:docMk/>
            <pc:sldMk cId="2493429146" sldId="654"/>
            <ac:picMk id="5" creationId="{00000000-0000-0000-0000-000000000000}"/>
          </ac:picMkLst>
        </pc:picChg>
        <pc:picChg chg="mod">
          <ac:chgData name="Sarasin, Elise" userId="051ede2b-3008-44c0-bb19-c9bb04b8c5c9" providerId="ADAL" clId="{C6079CB5-9A67-4F5C-9B41-848E0C8D4941}" dt="2022-08-17T21:57:55.251" v="1896" actId="14100"/>
          <ac:picMkLst>
            <pc:docMk/>
            <pc:sldMk cId="2493429146" sldId="654"/>
            <ac:picMk id="6" creationId="{8874FAD2-23EA-69FD-1E67-E57FA3383F7E}"/>
          </ac:picMkLst>
        </pc:picChg>
      </pc:sldChg>
      <pc:sldChg chg="modSp mod modShow">
        <pc:chgData name="Sarasin, Elise" userId="051ede2b-3008-44c0-bb19-c9bb04b8c5c9" providerId="ADAL" clId="{C6079CB5-9A67-4F5C-9B41-848E0C8D4941}" dt="2022-08-17T19:10:44.178" v="1521" actId="729"/>
        <pc:sldMkLst>
          <pc:docMk/>
          <pc:sldMk cId="2373981510" sldId="1628"/>
        </pc:sldMkLst>
        <pc:spChg chg="mod">
          <ac:chgData name="Sarasin, Elise" userId="051ede2b-3008-44c0-bb19-c9bb04b8c5c9" providerId="ADAL" clId="{C6079CB5-9A67-4F5C-9B41-848E0C8D4941}" dt="2022-08-17T19:04:05.753" v="1356" actId="1076"/>
          <ac:spMkLst>
            <pc:docMk/>
            <pc:sldMk cId="2373981510" sldId="1628"/>
            <ac:spMk id="15" creationId="{2878C86A-A937-8AF6-3DFB-80A5A66CABBB}"/>
          </ac:spMkLst>
        </pc:spChg>
      </pc:sldChg>
      <pc:sldChg chg="modSp mod">
        <pc:chgData name="Sarasin, Elise" userId="051ede2b-3008-44c0-bb19-c9bb04b8c5c9" providerId="ADAL" clId="{C6079CB5-9A67-4F5C-9B41-848E0C8D4941}" dt="2022-09-01T14:45:52.989" v="3038" actId="688"/>
        <pc:sldMkLst>
          <pc:docMk/>
          <pc:sldMk cId="990333800" sldId="1638"/>
        </pc:sldMkLst>
        <pc:picChg chg="mod">
          <ac:chgData name="Sarasin, Elise" userId="051ede2b-3008-44c0-bb19-c9bb04b8c5c9" providerId="ADAL" clId="{C6079CB5-9A67-4F5C-9B41-848E0C8D4941}" dt="2022-09-01T14:45:22.263" v="3004" actId="1038"/>
          <ac:picMkLst>
            <pc:docMk/>
            <pc:sldMk cId="990333800" sldId="1638"/>
            <ac:picMk id="3" creationId="{00000000-0000-0000-0000-000000000000}"/>
          </ac:picMkLst>
        </pc:picChg>
        <pc:picChg chg="mod">
          <ac:chgData name="Sarasin, Elise" userId="051ede2b-3008-44c0-bb19-c9bb04b8c5c9" providerId="ADAL" clId="{C6079CB5-9A67-4F5C-9B41-848E0C8D4941}" dt="2022-09-01T14:44:02.408" v="2927" actId="1076"/>
          <ac:picMkLst>
            <pc:docMk/>
            <pc:sldMk cId="990333800" sldId="1638"/>
            <ac:picMk id="4" creationId="{00000000-0000-0000-0000-000000000000}"/>
          </ac:picMkLst>
        </pc:picChg>
        <pc:picChg chg="mod ord modCrop">
          <ac:chgData name="Sarasin, Elise" userId="051ede2b-3008-44c0-bb19-c9bb04b8c5c9" providerId="ADAL" clId="{C6079CB5-9A67-4F5C-9B41-848E0C8D4941}" dt="2022-09-01T14:45:52.989" v="3038" actId="688"/>
          <ac:picMkLst>
            <pc:docMk/>
            <pc:sldMk cId="990333800" sldId="1638"/>
            <ac:picMk id="5" creationId="{00000000-0000-0000-0000-000000000000}"/>
          </ac:picMkLst>
        </pc:picChg>
        <pc:picChg chg="mod modCrop">
          <ac:chgData name="Sarasin, Elise" userId="051ede2b-3008-44c0-bb19-c9bb04b8c5c9" providerId="ADAL" clId="{C6079CB5-9A67-4F5C-9B41-848E0C8D4941}" dt="2022-09-01T14:44:03.991" v="2928" actId="1076"/>
          <ac:picMkLst>
            <pc:docMk/>
            <pc:sldMk cId="990333800" sldId="1638"/>
            <ac:picMk id="6" creationId="{00000000-0000-0000-0000-000000000000}"/>
          </ac:picMkLst>
        </pc:picChg>
        <pc:picChg chg="mod modCrop">
          <ac:chgData name="Sarasin, Elise" userId="051ede2b-3008-44c0-bb19-c9bb04b8c5c9" providerId="ADAL" clId="{C6079CB5-9A67-4F5C-9B41-848E0C8D4941}" dt="2022-09-01T14:45:03.885" v="2965" actId="1035"/>
          <ac:picMkLst>
            <pc:docMk/>
            <pc:sldMk cId="990333800" sldId="1638"/>
            <ac:picMk id="7" creationId="{00000000-0000-0000-0000-000000000000}"/>
          </ac:picMkLst>
        </pc:picChg>
        <pc:picChg chg="mod modCrop">
          <ac:chgData name="Sarasin, Elise" userId="051ede2b-3008-44c0-bb19-c9bb04b8c5c9" providerId="ADAL" clId="{C6079CB5-9A67-4F5C-9B41-848E0C8D4941}" dt="2022-09-01T14:43:36.516" v="2915" actId="1076"/>
          <ac:picMkLst>
            <pc:docMk/>
            <pc:sldMk cId="990333800" sldId="1638"/>
            <ac:picMk id="13" creationId="{00000000-0000-0000-0000-000000000000}"/>
          </ac:picMkLst>
        </pc:picChg>
        <pc:picChg chg="mod modCrop">
          <ac:chgData name="Sarasin, Elise" userId="051ede2b-3008-44c0-bb19-c9bb04b8c5c9" providerId="ADAL" clId="{C6079CB5-9A67-4F5C-9B41-848E0C8D4941}" dt="2022-09-01T14:43:59.641" v="2925" actId="1076"/>
          <ac:picMkLst>
            <pc:docMk/>
            <pc:sldMk cId="990333800" sldId="1638"/>
            <ac:picMk id="14" creationId="{70A9793E-ACCB-93AF-430D-0DDA9A1F4ED4}"/>
          </ac:picMkLst>
        </pc:picChg>
        <pc:picChg chg="mod modCrop">
          <ac:chgData name="Sarasin, Elise" userId="051ede2b-3008-44c0-bb19-c9bb04b8c5c9" providerId="ADAL" clId="{C6079CB5-9A67-4F5C-9B41-848E0C8D4941}" dt="2022-09-01T14:44:12.269" v="2932" actId="1076"/>
          <ac:picMkLst>
            <pc:docMk/>
            <pc:sldMk cId="990333800" sldId="1638"/>
            <ac:picMk id="15" creationId="{8842230B-B8BA-C27E-8C96-58869BA6FD1D}"/>
          </ac:picMkLst>
        </pc:picChg>
        <pc:picChg chg="mod modCrop">
          <ac:chgData name="Sarasin, Elise" userId="051ede2b-3008-44c0-bb19-c9bb04b8c5c9" providerId="ADAL" clId="{C6079CB5-9A67-4F5C-9B41-848E0C8D4941}" dt="2022-09-01T14:41:45.400" v="2868" actId="1076"/>
          <ac:picMkLst>
            <pc:docMk/>
            <pc:sldMk cId="990333800" sldId="1638"/>
            <ac:picMk id="16" creationId="{62A2062F-B9E5-E21A-E738-0ABDA33A15B5}"/>
          </ac:picMkLst>
        </pc:picChg>
        <pc:picChg chg="mod modCrop">
          <ac:chgData name="Sarasin, Elise" userId="051ede2b-3008-44c0-bb19-c9bb04b8c5c9" providerId="ADAL" clId="{C6079CB5-9A67-4F5C-9B41-848E0C8D4941}" dt="2022-09-01T14:45:36.693" v="3036" actId="1037"/>
          <ac:picMkLst>
            <pc:docMk/>
            <pc:sldMk cId="990333800" sldId="1638"/>
            <ac:picMk id="17" creationId="{A93487DD-6E50-EC3E-6CDC-AADBF6FA4C16}"/>
          </ac:picMkLst>
        </pc:picChg>
      </pc:sldChg>
      <pc:sldChg chg="modSp mod">
        <pc:chgData name="Sarasin, Elise" userId="051ede2b-3008-44c0-bb19-c9bb04b8c5c9" providerId="ADAL" clId="{C6079CB5-9A67-4F5C-9B41-848E0C8D4941}" dt="2022-08-17T18:21:18.538" v="286" actId="1076"/>
        <pc:sldMkLst>
          <pc:docMk/>
          <pc:sldMk cId="521072916" sldId="1640"/>
        </pc:sldMkLst>
        <pc:spChg chg="mod">
          <ac:chgData name="Sarasin, Elise" userId="051ede2b-3008-44c0-bb19-c9bb04b8c5c9" providerId="ADAL" clId="{C6079CB5-9A67-4F5C-9B41-848E0C8D4941}" dt="2022-08-17T18:21:18.538" v="286" actId="1076"/>
          <ac:spMkLst>
            <pc:docMk/>
            <pc:sldMk cId="521072916" sldId="1640"/>
            <ac:spMk id="2" creationId="{00000000-0000-0000-0000-000000000000}"/>
          </ac:spMkLst>
        </pc:spChg>
      </pc:sldChg>
      <pc:sldChg chg="addSp delSp modSp mod">
        <pc:chgData name="Sarasin, Elise" userId="051ede2b-3008-44c0-bb19-c9bb04b8c5c9" providerId="ADAL" clId="{C6079CB5-9A67-4F5C-9B41-848E0C8D4941}" dt="2022-08-16T16:08:29.425" v="84" actId="208"/>
        <pc:sldMkLst>
          <pc:docMk/>
          <pc:sldMk cId="852898139" sldId="1672"/>
        </pc:sldMkLst>
        <pc:spChg chg="del">
          <ac:chgData name="Sarasin, Elise" userId="051ede2b-3008-44c0-bb19-c9bb04b8c5c9" providerId="ADAL" clId="{C6079CB5-9A67-4F5C-9B41-848E0C8D4941}" dt="2022-08-16T15:52:30.698" v="11" actId="478"/>
          <ac:spMkLst>
            <pc:docMk/>
            <pc:sldMk cId="852898139" sldId="1672"/>
            <ac:spMk id="5" creationId="{E2CB1FF6-60CB-A70E-8A08-4F52641C20B8}"/>
          </ac:spMkLst>
        </pc:spChg>
        <pc:spChg chg="del">
          <ac:chgData name="Sarasin, Elise" userId="051ede2b-3008-44c0-bb19-c9bb04b8c5c9" providerId="ADAL" clId="{C6079CB5-9A67-4F5C-9B41-848E0C8D4941}" dt="2022-08-16T15:52:31.947" v="12" actId="478"/>
          <ac:spMkLst>
            <pc:docMk/>
            <pc:sldMk cId="852898139" sldId="1672"/>
            <ac:spMk id="6" creationId="{ABC950D9-27EB-FFC7-5558-5EFCB993A02F}"/>
          </ac:spMkLst>
        </pc:spChg>
        <pc:picChg chg="add del mod">
          <ac:chgData name="Sarasin, Elise" userId="051ede2b-3008-44c0-bb19-c9bb04b8c5c9" providerId="ADAL" clId="{C6079CB5-9A67-4F5C-9B41-848E0C8D4941}" dt="2022-08-16T15:52:08.660" v="3" actId="478"/>
          <ac:picMkLst>
            <pc:docMk/>
            <pc:sldMk cId="852898139" sldId="1672"/>
            <ac:picMk id="3" creationId="{36908969-52CD-CF15-52AF-6FA6B69FC4FE}"/>
          </ac:picMkLst>
        </pc:picChg>
        <pc:picChg chg="add mod">
          <ac:chgData name="Sarasin, Elise" userId="051ede2b-3008-44c0-bb19-c9bb04b8c5c9" providerId="ADAL" clId="{C6079CB5-9A67-4F5C-9B41-848E0C8D4941}" dt="2022-08-16T16:08:29.425" v="84" actId="208"/>
          <ac:picMkLst>
            <pc:docMk/>
            <pc:sldMk cId="852898139" sldId="1672"/>
            <ac:picMk id="7" creationId="{A42F1E2D-0EF0-8EE8-DD84-2C146E0C3467}"/>
          </ac:picMkLst>
        </pc:picChg>
        <pc:picChg chg="add mod">
          <ac:chgData name="Sarasin, Elise" userId="051ede2b-3008-44c0-bb19-c9bb04b8c5c9" providerId="ADAL" clId="{C6079CB5-9A67-4F5C-9B41-848E0C8D4941}" dt="2022-08-16T15:52:57.480" v="16"/>
          <ac:picMkLst>
            <pc:docMk/>
            <pc:sldMk cId="852898139" sldId="1672"/>
            <ac:picMk id="8" creationId="{0F74CE67-418D-959E-9EE1-989C2108EF89}"/>
          </ac:picMkLst>
        </pc:picChg>
      </pc:sldChg>
      <pc:sldChg chg="addSp delSp modSp new mod">
        <pc:chgData name="Sarasin, Elise" userId="051ede2b-3008-44c0-bb19-c9bb04b8c5c9" providerId="ADAL" clId="{C6079CB5-9A67-4F5C-9B41-848E0C8D4941}" dt="2022-08-16T16:08:34.595" v="85" actId="208"/>
        <pc:sldMkLst>
          <pc:docMk/>
          <pc:sldMk cId="1977507285" sldId="1673"/>
        </pc:sldMkLst>
        <pc:spChg chg="del">
          <ac:chgData name="Sarasin, Elise" userId="051ede2b-3008-44c0-bb19-c9bb04b8c5c9" providerId="ADAL" clId="{C6079CB5-9A67-4F5C-9B41-848E0C8D4941}" dt="2022-08-16T15:53:40.840" v="18" actId="478"/>
          <ac:spMkLst>
            <pc:docMk/>
            <pc:sldMk cId="1977507285" sldId="1673"/>
            <ac:spMk id="2" creationId="{70AA1885-0795-F92D-29FF-6E9FB0FD95A7}"/>
          </ac:spMkLst>
        </pc:spChg>
        <pc:spChg chg="del">
          <ac:chgData name="Sarasin, Elise" userId="051ede2b-3008-44c0-bb19-c9bb04b8c5c9" providerId="ADAL" clId="{C6079CB5-9A67-4F5C-9B41-848E0C8D4941}" dt="2022-08-16T15:53:41.554" v="19" actId="478"/>
          <ac:spMkLst>
            <pc:docMk/>
            <pc:sldMk cId="1977507285" sldId="1673"/>
            <ac:spMk id="3" creationId="{6B835E8E-9E8B-411A-5228-861CE9F66E5E}"/>
          </ac:spMkLst>
        </pc:spChg>
        <pc:picChg chg="add mod">
          <ac:chgData name="Sarasin, Elise" userId="051ede2b-3008-44c0-bb19-c9bb04b8c5c9" providerId="ADAL" clId="{C6079CB5-9A67-4F5C-9B41-848E0C8D4941}" dt="2022-08-16T16:08:34.595" v="85" actId="208"/>
          <ac:picMkLst>
            <pc:docMk/>
            <pc:sldMk cId="1977507285" sldId="1673"/>
            <ac:picMk id="5" creationId="{198B9C27-B8E7-6BE1-86EB-5FFE3235DCEB}"/>
          </ac:picMkLst>
        </pc:picChg>
      </pc:sldChg>
      <pc:sldChg chg="addSp modSp new mod">
        <pc:chgData name="Sarasin, Elise" userId="051ede2b-3008-44c0-bb19-c9bb04b8c5c9" providerId="ADAL" clId="{C6079CB5-9A67-4F5C-9B41-848E0C8D4941}" dt="2022-08-16T16:08:41.228" v="86" actId="208"/>
        <pc:sldMkLst>
          <pc:docMk/>
          <pc:sldMk cId="1121100709" sldId="1674"/>
        </pc:sldMkLst>
        <pc:picChg chg="add mod">
          <ac:chgData name="Sarasin, Elise" userId="051ede2b-3008-44c0-bb19-c9bb04b8c5c9" providerId="ADAL" clId="{C6079CB5-9A67-4F5C-9B41-848E0C8D4941}" dt="2022-08-16T16:08:41.228" v="86" actId="208"/>
          <ac:picMkLst>
            <pc:docMk/>
            <pc:sldMk cId="1121100709" sldId="1674"/>
            <ac:picMk id="5" creationId="{6A58F019-7578-CBCC-CFF6-7EF3D4AE069C}"/>
          </ac:picMkLst>
        </pc:picChg>
      </pc:sldChg>
      <pc:sldChg chg="addSp modSp new mod">
        <pc:chgData name="Sarasin, Elise" userId="051ede2b-3008-44c0-bb19-c9bb04b8c5c9" providerId="ADAL" clId="{C6079CB5-9A67-4F5C-9B41-848E0C8D4941}" dt="2022-08-16T16:08:44.839" v="87" actId="208"/>
        <pc:sldMkLst>
          <pc:docMk/>
          <pc:sldMk cId="784907329" sldId="1675"/>
        </pc:sldMkLst>
        <pc:picChg chg="add mod">
          <ac:chgData name="Sarasin, Elise" userId="051ede2b-3008-44c0-bb19-c9bb04b8c5c9" providerId="ADAL" clId="{C6079CB5-9A67-4F5C-9B41-848E0C8D4941}" dt="2022-08-16T16:08:44.839" v="87" actId="208"/>
          <ac:picMkLst>
            <pc:docMk/>
            <pc:sldMk cId="784907329" sldId="1675"/>
            <ac:picMk id="6" creationId="{067CE19E-6EF0-B4ED-14B6-2541BA3B438E}"/>
          </ac:picMkLst>
        </pc:picChg>
      </pc:sldChg>
      <pc:sldChg chg="addSp modSp new del mod ord">
        <pc:chgData name="Sarasin, Elise" userId="051ede2b-3008-44c0-bb19-c9bb04b8c5c9" providerId="ADAL" clId="{C6079CB5-9A67-4F5C-9B41-848E0C8D4941}" dt="2022-08-16T16:02:47.102" v="60" actId="47"/>
        <pc:sldMkLst>
          <pc:docMk/>
          <pc:sldMk cId="2595336423" sldId="1676"/>
        </pc:sldMkLst>
        <pc:spChg chg="add mod">
          <ac:chgData name="Sarasin, Elise" userId="051ede2b-3008-44c0-bb19-c9bb04b8c5c9" providerId="ADAL" clId="{C6079CB5-9A67-4F5C-9B41-848E0C8D4941}" dt="2022-08-16T15:57:35.552" v="31"/>
          <ac:spMkLst>
            <pc:docMk/>
            <pc:sldMk cId="2595336423" sldId="1676"/>
            <ac:spMk id="4" creationId="{C6E29CD8-7F0A-F6DF-860A-81D0539F695B}"/>
          </ac:spMkLst>
        </pc:spChg>
        <pc:spChg chg="add mod">
          <ac:chgData name="Sarasin, Elise" userId="051ede2b-3008-44c0-bb19-c9bb04b8c5c9" providerId="ADAL" clId="{C6079CB5-9A67-4F5C-9B41-848E0C8D4941}" dt="2022-08-16T15:59:31.988" v="47" actId="1076"/>
          <ac:spMkLst>
            <pc:docMk/>
            <pc:sldMk cId="2595336423" sldId="1676"/>
            <ac:spMk id="6" creationId="{D9FB1769-3230-6D05-7467-39E83FE99791}"/>
          </ac:spMkLst>
        </pc:spChg>
        <pc:picChg chg="add mod">
          <ac:chgData name="Sarasin, Elise" userId="051ede2b-3008-44c0-bb19-c9bb04b8c5c9" providerId="ADAL" clId="{C6079CB5-9A67-4F5C-9B41-848E0C8D4941}" dt="2022-08-16T15:59:44.314" v="51" actId="1076"/>
          <ac:picMkLst>
            <pc:docMk/>
            <pc:sldMk cId="2595336423" sldId="1676"/>
            <ac:picMk id="3" creationId="{4960A50B-E576-A2F0-A60C-662467BA520C}"/>
          </ac:picMkLst>
        </pc:picChg>
        <pc:picChg chg="add mod">
          <ac:chgData name="Sarasin, Elise" userId="051ede2b-3008-44c0-bb19-c9bb04b8c5c9" providerId="ADAL" clId="{C6079CB5-9A67-4F5C-9B41-848E0C8D4941}" dt="2022-08-16T15:59:40.554" v="50" actId="1076"/>
          <ac:picMkLst>
            <pc:docMk/>
            <pc:sldMk cId="2595336423" sldId="1676"/>
            <ac:picMk id="5" creationId="{5C687225-4679-F2A1-3AF7-2FE9508DEC22}"/>
          </ac:picMkLst>
        </pc:picChg>
      </pc:sldChg>
      <pc:sldChg chg="addSp delSp modSp add mod">
        <pc:chgData name="Sarasin, Elise" userId="051ede2b-3008-44c0-bb19-c9bb04b8c5c9" providerId="ADAL" clId="{C6079CB5-9A67-4F5C-9B41-848E0C8D4941}" dt="2022-08-16T16:08:15.792" v="83" actId="14100"/>
        <pc:sldMkLst>
          <pc:docMk/>
          <pc:sldMk cId="1085192212" sldId="1682"/>
        </pc:sldMkLst>
        <pc:spChg chg="add mod">
          <ac:chgData name="Sarasin, Elise" userId="051ede2b-3008-44c0-bb19-c9bb04b8c5c9" providerId="ADAL" clId="{C6079CB5-9A67-4F5C-9B41-848E0C8D4941}" dt="2022-08-16T16:02:44.019" v="59"/>
          <ac:spMkLst>
            <pc:docMk/>
            <pc:sldMk cId="1085192212" sldId="1682"/>
            <ac:spMk id="3" creationId="{6ED47397-9E94-C2B5-F75E-22307E49FC30}"/>
          </ac:spMkLst>
        </pc:spChg>
        <pc:spChg chg="add del mod">
          <ac:chgData name="Sarasin, Elise" userId="051ede2b-3008-44c0-bb19-c9bb04b8c5c9" providerId="ADAL" clId="{C6079CB5-9A67-4F5C-9B41-848E0C8D4941}" dt="2022-08-16T16:08:07.689" v="82" actId="478"/>
          <ac:spMkLst>
            <pc:docMk/>
            <pc:sldMk cId="1085192212" sldId="1682"/>
            <ac:spMk id="7" creationId="{FE4AB297-B0C6-31CA-57D1-A2FF13B43AE6}"/>
          </ac:spMkLst>
        </pc:spChg>
        <pc:spChg chg="add mod">
          <ac:chgData name="Sarasin, Elise" userId="051ede2b-3008-44c0-bb19-c9bb04b8c5c9" providerId="ADAL" clId="{C6079CB5-9A67-4F5C-9B41-848E0C8D4941}" dt="2022-08-16T16:08:03.889" v="81" actId="1076"/>
          <ac:spMkLst>
            <pc:docMk/>
            <pc:sldMk cId="1085192212" sldId="1682"/>
            <ac:spMk id="10" creationId="{39CB2E33-0427-81A2-CD23-14352CB2CF2D}"/>
          </ac:spMkLst>
        </pc:spChg>
        <pc:picChg chg="add mod">
          <ac:chgData name="Sarasin, Elise" userId="051ede2b-3008-44c0-bb19-c9bb04b8c5c9" providerId="ADAL" clId="{C6079CB5-9A67-4F5C-9B41-848E0C8D4941}" dt="2022-08-16T16:07:20.357" v="73" actId="1076"/>
          <ac:picMkLst>
            <pc:docMk/>
            <pc:sldMk cId="1085192212" sldId="1682"/>
            <ac:picMk id="2" creationId="{5266497C-0DB4-4525-E320-A8C133F3335E}"/>
          </ac:picMkLst>
        </pc:picChg>
        <pc:picChg chg="add mod">
          <ac:chgData name="Sarasin, Elise" userId="051ede2b-3008-44c0-bb19-c9bb04b8c5c9" providerId="ADAL" clId="{C6079CB5-9A67-4F5C-9B41-848E0C8D4941}" dt="2022-08-16T16:08:15.792" v="83" actId="14100"/>
          <ac:picMkLst>
            <pc:docMk/>
            <pc:sldMk cId="1085192212" sldId="1682"/>
            <ac:picMk id="5" creationId="{496F45F4-16CE-98DC-A600-3AA9C79823BB}"/>
          </ac:picMkLst>
        </pc:picChg>
        <pc:picChg chg="del">
          <ac:chgData name="Sarasin, Elise" userId="051ede2b-3008-44c0-bb19-c9bb04b8c5c9" providerId="ADAL" clId="{C6079CB5-9A67-4F5C-9B41-848E0C8D4941}" dt="2022-08-16T16:02:29.464" v="58" actId="478"/>
          <ac:picMkLst>
            <pc:docMk/>
            <pc:sldMk cId="1085192212" sldId="1682"/>
            <ac:picMk id="6" creationId="{067CE19E-6EF0-B4ED-14B6-2541BA3B438E}"/>
          </ac:picMkLst>
        </pc:picChg>
        <pc:picChg chg="add mod">
          <ac:chgData name="Sarasin, Elise" userId="051ede2b-3008-44c0-bb19-c9bb04b8c5c9" providerId="ADAL" clId="{C6079CB5-9A67-4F5C-9B41-848E0C8D4941}" dt="2022-08-16T16:08:01.597" v="80" actId="208"/>
          <ac:picMkLst>
            <pc:docMk/>
            <pc:sldMk cId="1085192212" sldId="1682"/>
            <ac:picMk id="9" creationId="{16A5D0EF-9794-A5A5-3686-4F8AB178E113}"/>
          </ac:picMkLst>
        </pc:picChg>
      </pc:sldChg>
      <pc:sldChg chg="addSp delSp modSp mod">
        <pc:chgData name="Sarasin, Elise" userId="051ede2b-3008-44c0-bb19-c9bb04b8c5c9" providerId="ADAL" clId="{C6079CB5-9A67-4F5C-9B41-848E0C8D4941}" dt="2022-08-17T19:10:24.921" v="1520" actId="478"/>
        <pc:sldMkLst>
          <pc:docMk/>
          <pc:sldMk cId="3671785262" sldId="1684"/>
        </pc:sldMkLst>
        <pc:spChg chg="add del mod">
          <ac:chgData name="Sarasin, Elise" userId="051ede2b-3008-44c0-bb19-c9bb04b8c5c9" providerId="ADAL" clId="{C6079CB5-9A67-4F5C-9B41-848E0C8D4941}" dt="2022-08-17T19:10:24.921" v="1520" actId="478"/>
          <ac:spMkLst>
            <pc:docMk/>
            <pc:sldMk cId="3671785262" sldId="1684"/>
            <ac:spMk id="3" creationId="{647EF5AE-6376-8E0E-5527-BA21697F7C99}"/>
          </ac:spMkLst>
        </pc:spChg>
        <pc:graphicFrameChg chg="mod modGraphic">
          <ac:chgData name="Sarasin, Elise" userId="051ede2b-3008-44c0-bb19-c9bb04b8c5c9" providerId="ADAL" clId="{C6079CB5-9A67-4F5C-9B41-848E0C8D4941}" dt="2022-08-17T19:07:45.878" v="1517" actId="20577"/>
          <ac:graphicFrameMkLst>
            <pc:docMk/>
            <pc:sldMk cId="3671785262" sldId="1684"/>
            <ac:graphicFrameMk id="2" creationId="{852A6399-EC09-9A90-EC76-9006AA029925}"/>
          </ac:graphicFrameMkLst>
        </pc:graphicFrameChg>
        <pc:picChg chg="mod ord">
          <ac:chgData name="Sarasin, Elise" userId="051ede2b-3008-44c0-bb19-c9bb04b8c5c9" providerId="ADAL" clId="{C6079CB5-9A67-4F5C-9B41-848E0C8D4941}" dt="2022-08-17T19:08:01.703" v="1519" actId="1076"/>
          <ac:picMkLst>
            <pc:docMk/>
            <pc:sldMk cId="3671785262" sldId="1684"/>
            <ac:picMk id="2080" creationId="{00000000-0000-0000-0000-000000000000}"/>
          </ac:picMkLst>
        </pc:picChg>
      </pc:sldChg>
      <pc:sldChg chg="delSp modSp del mod">
        <pc:chgData name="Sarasin, Elise" userId="051ede2b-3008-44c0-bb19-c9bb04b8c5c9" providerId="ADAL" clId="{C6079CB5-9A67-4F5C-9B41-848E0C8D4941}" dt="2022-08-23T16:21:37.501" v="2824" actId="47"/>
        <pc:sldMkLst>
          <pc:docMk/>
          <pc:sldMk cId="1081709239" sldId="1686"/>
        </pc:sldMkLst>
        <pc:spChg chg="del mod">
          <ac:chgData name="Sarasin, Elise" userId="051ede2b-3008-44c0-bb19-c9bb04b8c5c9" providerId="ADAL" clId="{C6079CB5-9A67-4F5C-9B41-848E0C8D4941}" dt="2022-08-18T14:12:42.504" v="2138" actId="478"/>
          <ac:spMkLst>
            <pc:docMk/>
            <pc:sldMk cId="1081709239" sldId="1686"/>
            <ac:spMk id="3" creationId="{647EF5AE-6376-8E0E-5527-BA21697F7C99}"/>
          </ac:spMkLst>
        </pc:spChg>
        <pc:spChg chg="mod">
          <ac:chgData name="Sarasin, Elise" userId="051ede2b-3008-44c0-bb19-c9bb04b8c5c9" providerId="ADAL" clId="{C6079CB5-9A67-4F5C-9B41-848E0C8D4941}" dt="2022-08-17T21:36:36.956" v="1566" actId="1076"/>
          <ac:spMkLst>
            <pc:docMk/>
            <pc:sldMk cId="1081709239" sldId="1686"/>
            <ac:spMk id="4" creationId="{4F53A22D-2E04-D441-4283-11BFDBAA1B43}"/>
          </ac:spMkLst>
        </pc:spChg>
        <pc:spChg chg="del mod">
          <ac:chgData name="Sarasin, Elise" userId="051ede2b-3008-44c0-bb19-c9bb04b8c5c9" providerId="ADAL" clId="{C6079CB5-9A67-4F5C-9B41-848E0C8D4941}" dt="2022-08-18T14:14:07.127" v="2154" actId="478"/>
          <ac:spMkLst>
            <pc:docMk/>
            <pc:sldMk cId="1081709239" sldId="1686"/>
            <ac:spMk id="5" creationId="{0C047571-0C2B-F0B5-6B47-C3954D77693B}"/>
          </ac:spMkLst>
        </pc:spChg>
        <pc:graphicFrameChg chg="mod modGraphic">
          <ac:chgData name="Sarasin, Elise" userId="051ede2b-3008-44c0-bb19-c9bb04b8c5c9" providerId="ADAL" clId="{C6079CB5-9A67-4F5C-9B41-848E0C8D4941}" dt="2022-08-18T15:46:45.917" v="2725" actId="12788"/>
          <ac:graphicFrameMkLst>
            <pc:docMk/>
            <pc:sldMk cId="1081709239" sldId="1686"/>
            <ac:graphicFrameMk id="2" creationId="{852A6399-EC09-9A90-EC76-9006AA029925}"/>
          </ac:graphicFrameMkLst>
        </pc:graphicFrameChg>
        <pc:picChg chg="mod">
          <ac:chgData name="Sarasin, Elise" userId="051ede2b-3008-44c0-bb19-c9bb04b8c5c9" providerId="ADAL" clId="{C6079CB5-9A67-4F5C-9B41-848E0C8D4941}" dt="2022-08-18T14:14:13.583" v="2166" actId="1035"/>
          <ac:picMkLst>
            <pc:docMk/>
            <pc:sldMk cId="1081709239" sldId="1686"/>
            <ac:picMk id="2080" creationId="{00000000-0000-0000-0000-000000000000}"/>
          </ac:picMkLst>
        </pc:picChg>
      </pc:sldChg>
      <pc:sldChg chg="addSp modSp del mod modAnim">
        <pc:chgData name="Sarasin, Elise" userId="051ede2b-3008-44c0-bb19-c9bb04b8c5c9" providerId="ADAL" clId="{C6079CB5-9A67-4F5C-9B41-848E0C8D4941}" dt="2022-08-23T16:16:25.674" v="2794" actId="47"/>
        <pc:sldMkLst>
          <pc:docMk/>
          <pc:sldMk cId="3392453517" sldId="1689"/>
        </pc:sldMkLst>
        <pc:graphicFrameChg chg="mod modGraphic">
          <ac:chgData name="Sarasin, Elise" userId="051ede2b-3008-44c0-bb19-c9bb04b8c5c9" providerId="ADAL" clId="{C6079CB5-9A67-4F5C-9B41-848E0C8D4941}" dt="2022-08-18T15:41:21.975" v="2567" actId="20577"/>
          <ac:graphicFrameMkLst>
            <pc:docMk/>
            <pc:sldMk cId="3392453517" sldId="1689"/>
            <ac:graphicFrameMk id="7" creationId="{8D2E2C3F-60AA-07D7-1077-A8AA36318E99}"/>
          </ac:graphicFrameMkLst>
        </pc:graphicFrameChg>
        <pc:picChg chg="add mod">
          <ac:chgData name="Sarasin, Elise" userId="051ede2b-3008-44c0-bb19-c9bb04b8c5c9" providerId="ADAL" clId="{C6079CB5-9A67-4F5C-9B41-848E0C8D4941}" dt="2022-08-17T18:51:41.334" v="1299" actId="1076"/>
          <ac:picMkLst>
            <pc:docMk/>
            <pc:sldMk cId="3392453517" sldId="1689"/>
            <ac:picMk id="2" creationId="{BEBA74AC-F3AE-1A9B-5403-5D1C86AF8064}"/>
          </ac:picMkLst>
        </pc:picChg>
        <pc:picChg chg="mod">
          <ac:chgData name="Sarasin, Elise" userId="051ede2b-3008-44c0-bb19-c9bb04b8c5c9" providerId="ADAL" clId="{C6079CB5-9A67-4F5C-9B41-848E0C8D4941}" dt="2022-08-17T21:43:44.017" v="1677" actId="14100"/>
          <ac:picMkLst>
            <pc:docMk/>
            <pc:sldMk cId="3392453517" sldId="1689"/>
            <ac:picMk id="17" creationId="{00321641-7FF1-EE38-D439-2C88686B62B7}"/>
          </ac:picMkLst>
        </pc:picChg>
        <pc:picChg chg="mod">
          <ac:chgData name="Sarasin, Elise" userId="051ede2b-3008-44c0-bb19-c9bb04b8c5c9" providerId="ADAL" clId="{C6079CB5-9A67-4F5C-9B41-848E0C8D4941}" dt="2022-08-17T21:43:44.017" v="1677" actId="14100"/>
          <ac:picMkLst>
            <pc:docMk/>
            <pc:sldMk cId="3392453517" sldId="1689"/>
            <ac:picMk id="18" creationId="{111C22E4-B754-CE93-548A-E1227A0D2811}"/>
          </ac:picMkLst>
        </pc:picChg>
        <pc:picChg chg="mod">
          <ac:chgData name="Sarasin, Elise" userId="051ede2b-3008-44c0-bb19-c9bb04b8c5c9" providerId="ADAL" clId="{C6079CB5-9A67-4F5C-9B41-848E0C8D4941}" dt="2022-08-17T21:43:44.017" v="1677" actId="14100"/>
          <ac:picMkLst>
            <pc:docMk/>
            <pc:sldMk cId="3392453517" sldId="1689"/>
            <ac:picMk id="19" creationId="{5CA7F2B2-2CD7-E021-E9C3-6C1F28DEE9FA}"/>
          </ac:picMkLst>
        </pc:picChg>
        <pc:picChg chg="mod">
          <ac:chgData name="Sarasin, Elise" userId="051ede2b-3008-44c0-bb19-c9bb04b8c5c9" providerId="ADAL" clId="{C6079CB5-9A67-4F5C-9B41-848E0C8D4941}" dt="2022-08-17T21:43:44.017" v="1677" actId="14100"/>
          <ac:picMkLst>
            <pc:docMk/>
            <pc:sldMk cId="3392453517" sldId="1689"/>
            <ac:picMk id="20" creationId="{614424EA-D6A1-1BB3-7394-7E10F475FA73}"/>
          </ac:picMkLst>
        </pc:picChg>
        <pc:picChg chg="mod">
          <ac:chgData name="Sarasin, Elise" userId="051ede2b-3008-44c0-bb19-c9bb04b8c5c9" providerId="ADAL" clId="{C6079CB5-9A67-4F5C-9B41-848E0C8D4941}" dt="2022-08-17T21:43:44.017" v="1677" actId="14100"/>
          <ac:picMkLst>
            <pc:docMk/>
            <pc:sldMk cId="3392453517" sldId="1689"/>
            <ac:picMk id="21" creationId="{4F8CC0B2-0C74-805B-5351-5FE62192CC6A}"/>
          </ac:picMkLst>
        </pc:picChg>
        <pc:picChg chg="mod">
          <ac:chgData name="Sarasin, Elise" userId="051ede2b-3008-44c0-bb19-c9bb04b8c5c9" providerId="ADAL" clId="{C6079CB5-9A67-4F5C-9B41-848E0C8D4941}" dt="2022-08-17T21:43:44.017" v="1677" actId="14100"/>
          <ac:picMkLst>
            <pc:docMk/>
            <pc:sldMk cId="3392453517" sldId="1689"/>
            <ac:picMk id="22" creationId="{E8CC0BDD-4DDE-0913-DB6E-385773BF6376}"/>
          </ac:picMkLst>
        </pc:picChg>
        <pc:picChg chg="mod">
          <ac:chgData name="Sarasin, Elise" userId="051ede2b-3008-44c0-bb19-c9bb04b8c5c9" providerId="ADAL" clId="{C6079CB5-9A67-4F5C-9B41-848E0C8D4941}" dt="2022-08-17T21:43:44.017" v="1677" actId="14100"/>
          <ac:picMkLst>
            <pc:docMk/>
            <pc:sldMk cId="3392453517" sldId="1689"/>
            <ac:picMk id="23" creationId="{36787C13-08C9-50FB-F90A-B6D91B642A35}"/>
          </ac:picMkLst>
        </pc:picChg>
        <pc:picChg chg="mod">
          <ac:chgData name="Sarasin, Elise" userId="051ede2b-3008-44c0-bb19-c9bb04b8c5c9" providerId="ADAL" clId="{C6079CB5-9A67-4F5C-9B41-848E0C8D4941}" dt="2022-08-17T21:43:44.017" v="1677" actId="14100"/>
          <ac:picMkLst>
            <pc:docMk/>
            <pc:sldMk cId="3392453517" sldId="1689"/>
            <ac:picMk id="24" creationId="{9C31745A-5C3C-719F-420B-814D2F3102BC}"/>
          </ac:picMkLst>
        </pc:picChg>
        <pc:picChg chg="mod">
          <ac:chgData name="Sarasin, Elise" userId="051ede2b-3008-44c0-bb19-c9bb04b8c5c9" providerId="ADAL" clId="{C6079CB5-9A67-4F5C-9B41-848E0C8D4941}" dt="2022-08-17T21:43:44.017" v="1677" actId="14100"/>
          <ac:picMkLst>
            <pc:docMk/>
            <pc:sldMk cId="3392453517" sldId="1689"/>
            <ac:picMk id="25" creationId="{5896F9DB-D870-5E62-1E1A-8FF700A86E2F}"/>
          </ac:picMkLst>
        </pc:picChg>
        <pc:picChg chg="mod">
          <ac:chgData name="Sarasin, Elise" userId="051ede2b-3008-44c0-bb19-c9bb04b8c5c9" providerId="ADAL" clId="{C6079CB5-9A67-4F5C-9B41-848E0C8D4941}" dt="2022-08-17T21:43:44.017" v="1677" actId="14100"/>
          <ac:picMkLst>
            <pc:docMk/>
            <pc:sldMk cId="3392453517" sldId="1689"/>
            <ac:picMk id="26" creationId="{81F2E03C-0489-31CF-A461-02EA1FEB5F33}"/>
          </ac:picMkLst>
        </pc:picChg>
        <pc:picChg chg="mod">
          <ac:chgData name="Sarasin, Elise" userId="051ede2b-3008-44c0-bb19-c9bb04b8c5c9" providerId="ADAL" clId="{C6079CB5-9A67-4F5C-9B41-848E0C8D4941}" dt="2022-08-17T21:43:44.017" v="1677" actId="14100"/>
          <ac:picMkLst>
            <pc:docMk/>
            <pc:sldMk cId="3392453517" sldId="1689"/>
            <ac:picMk id="27" creationId="{D1E61DB6-E9B2-84AC-C7AD-E7B41B860A63}"/>
          </ac:picMkLst>
        </pc:picChg>
        <pc:picChg chg="mod">
          <ac:chgData name="Sarasin, Elise" userId="051ede2b-3008-44c0-bb19-c9bb04b8c5c9" providerId="ADAL" clId="{C6079CB5-9A67-4F5C-9B41-848E0C8D4941}" dt="2022-08-17T21:43:44.017" v="1677" actId="14100"/>
          <ac:picMkLst>
            <pc:docMk/>
            <pc:sldMk cId="3392453517" sldId="1689"/>
            <ac:picMk id="28" creationId="{19B5AB70-670E-160B-B8B7-5D3A9211575C}"/>
          </ac:picMkLst>
        </pc:picChg>
      </pc:sldChg>
      <pc:sldChg chg="addSp delSp modSp del mod">
        <pc:chgData name="Sarasin, Elise" userId="051ede2b-3008-44c0-bb19-c9bb04b8c5c9" providerId="ADAL" clId="{C6079CB5-9A67-4F5C-9B41-848E0C8D4941}" dt="2022-08-23T16:19:55.070" v="2814" actId="47"/>
        <pc:sldMkLst>
          <pc:docMk/>
          <pc:sldMk cId="3279536016" sldId="1690"/>
        </pc:sldMkLst>
        <pc:spChg chg="add del mod">
          <ac:chgData name="Sarasin, Elise" userId="051ede2b-3008-44c0-bb19-c9bb04b8c5c9" providerId="ADAL" clId="{C6079CB5-9A67-4F5C-9B41-848E0C8D4941}" dt="2022-08-17T21:39:19.177" v="1637" actId="478"/>
          <ac:spMkLst>
            <pc:docMk/>
            <pc:sldMk cId="3279536016" sldId="1690"/>
            <ac:spMk id="3" creationId="{4C82D849-E682-AD39-3E40-E4D52146216E}"/>
          </ac:spMkLst>
        </pc:spChg>
        <pc:graphicFrameChg chg="mod modGraphic">
          <ac:chgData name="Sarasin, Elise" userId="051ede2b-3008-44c0-bb19-c9bb04b8c5c9" providerId="ADAL" clId="{C6079CB5-9A67-4F5C-9B41-848E0C8D4941}" dt="2022-08-18T15:42:52.213" v="2581" actId="20577"/>
          <ac:graphicFrameMkLst>
            <pc:docMk/>
            <pc:sldMk cId="3279536016" sldId="1690"/>
            <ac:graphicFrameMk id="2" creationId="{E5A2558C-4DEF-2AC8-105A-401071BFA348}"/>
          </ac:graphicFrameMkLst>
        </pc:graphicFrameChg>
        <pc:picChg chg="mod">
          <ac:chgData name="Sarasin, Elise" userId="051ede2b-3008-44c0-bb19-c9bb04b8c5c9" providerId="ADAL" clId="{C6079CB5-9A67-4F5C-9B41-848E0C8D4941}" dt="2022-08-18T14:39:35.781" v="2561" actId="1035"/>
          <ac:picMkLst>
            <pc:docMk/>
            <pc:sldMk cId="3279536016" sldId="1690"/>
            <ac:picMk id="2080" creationId="{00000000-0000-0000-0000-000000000000}"/>
          </ac:picMkLst>
        </pc:picChg>
        <pc:picChg chg="mod">
          <ac:chgData name="Sarasin, Elise" userId="051ede2b-3008-44c0-bb19-c9bb04b8c5c9" providerId="ADAL" clId="{C6079CB5-9A67-4F5C-9B41-848E0C8D4941}" dt="2022-08-18T14:39:35.781" v="2561" actId="1035"/>
          <ac:picMkLst>
            <pc:docMk/>
            <pc:sldMk cId="3279536016" sldId="1690"/>
            <ac:picMk id="2081" creationId="{00000000-0000-0000-0000-000000000000}"/>
          </ac:picMkLst>
        </pc:picChg>
        <pc:picChg chg="mod">
          <ac:chgData name="Sarasin, Elise" userId="051ede2b-3008-44c0-bb19-c9bb04b8c5c9" providerId="ADAL" clId="{C6079CB5-9A67-4F5C-9B41-848E0C8D4941}" dt="2022-08-18T14:39:35.781" v="2561" actId="1035"/>
          <ac:picMkLst>
            <pc:docMk/>
            <pc:sldMk cId="3279536016" sldId="1690"/>
            <ac:picMk id="2084" creationId="{00000000-0000-0000-0000-000000000000}"/>
          </ac:picMkLst>
        </pc:picChg>
        <pc:picChg chg="mod">
          <ac:chgData name="Sarasin, Elise" userId="051ede2b-3008-44c0-bb19-c9bb04b8c5c9" providerId="ADAL" clId="{C6079CB5-9A67-4F5C-9B41-848E0C8D4941}" dt="2022-08-18T14:39:35.781" v="2561" actId="1035"/>
          <ac:picMkLst>
            <pc:docMk/>
            <pc:sldMk cId="3279536016" sldId="1690"/>
            <ac:picMk id="2086" creationId="{00000000-0000-0000-0000-000000000000}"/>
          </ac:picMkLst>
        </pc:picChg>
        <pc:picChg chg="mod">
          <ac:chgData name="Sarasin, Elise" userId="051ede2b-3008-44c0-bb19-c9bb04b8c5c9" providerId="ADAL" clId="{C6079CB5-9A67-4F5C-9B41-848E0C8D4941}" dt="2022-08-18T14:39:35.781" v="2561" actId="1035"/>
          <ac:picMkLst>
            <pc:docMk/>
            <pc:sldMk cId="3279536016" sldId="1690"/>
            <ac:picMk id="2087" creationId="{00000000-0000-0000-0000-000000000000}"/>
          </ac:picMkLst>
        </pc:picChg>
        <pc:picChg chg="mod">
          <ac:chgData name="Sarasin, Elise" userId="051ede2b-3008-44c0-bb19-c9bb04b8c5c9" providerId="ADAL" clId="{C6079CB5-9A67-4F5C-9B41-848E0C8D4941}" dt="2022-08-18T14:39:35.781" v="2561" actId="1035"/>
          <ac:picMkLst>
            <pc:docMk/>
            <pc:sldMk cId="3279536016" sldId="1690"/>
            <ac:picMk id="2088" creationId="{00000000-0000-0000-0000-000000000000}"/>
          </ac:picMkLst>
        </pc:picChg>
        <pc:picChg chg="mod">
          <ac:chgData name="Sarasin, Elise" userId="051ede2b-3008-44c0-bb19-c9bb04b8c5c9" providerId="ADAL" clId="{C6079CB5-9A67-4F5C-9B41-848E0C8D4941}" dt="2022-08-18T14:39:35.781" v="2561" actId="1035"/>
          <ac:picMkLst>
            <pc:docMk/>
            <pc:sldMk cId="3279536016" sldId="1690"/>
            <ac:picMk id="2089" creationId="{00000000-0000-0000-0000-000000000000}"/>
          </ac:picMkLst>
        </pc:picChg>
        <pc:picChg chg="mod">
          <ac:chgData name="Sarasin, Elise" userId="051ede2b-3008-44c0-bb19-c9bb04b8c5c9" providerId="ADAL" clId="{C6079CB5-9A67-4F5C-9B41-848E0C8D4941}" dt="2022-08-18T14:39:35.781" v="2561" actId="1035"/>
          <ac:picMkLst>
            <pc:docMk/>
            <pc:sldMk cId="3279536016" sldId="1690"/>
            <ac:picMk id="2091" creationId="{00000000-0000-0000-0000-000000000000}"/>
          </ac:picMkLst>
        </pc:picChg>
        <pc:picChg chg="mod">
          <ac:chgData name="Sarasin, Elise" userId="051ede2b-3008-44c0-bb19-c9bb04b8c5c9" providerId="ADAL" clId="{C6079CB5-9A67-4F5C-9B41-848E0C8D4941}" dt="2022-08-18T14:39:35.781" v="2561" actId="1035"/>
          <ac:picMkLst>
            <pc:docMk/>
            <pc:sldMk cId="3279536016" sldId="1690"/>
            <ac:picMk id="2092" creationId="{00000000-0000-0000-0000-000000000000}"/>
          </ac:picMkLst>
        </pc:picChg>
        <pc:picChg chg="mod">
          <ac:chgData name="Sarasin, Elise" userId="051ede2b-3008-44c0-bb19-c9bb04b8c5c9" providerId="ADAL" clId="{C6079CB5-9A67-4F5C-9B41-848E0C8D4941}" dt="2022-08-18T14:39:35.781" v="2561" actId="1035"/>
          <ac:picMkLst>
            <pc:docMk/>
            <pc:sldMk cId="3279536016" sldId="1690"/>
            <ac:picMk id="2093" creationId="{00000000-0000-0000-0000-000000000000}"/>
          </ac:picMkLst>
        </pc:picChg>
        <pc:picChg chg="mod">
          <ac:chgData name="Sarasin, Elise" userId="051ede2b-3008-44c0-bb19-c9bb04b8c5c9" providerId="ADAL" clId="{C6079CB5-9A67-4F5C-9B41-848E0C8D4941}" dt="2022-08-18T14:39:35.781" v="2561" actId="1035"/>
          <ac:picMkLst>
            <pc:docMk/>
            <pc:sldMk cId="3279536016" sldId="1690"/>
            <ac:picMk id="2094" creationId="{00000000-0000-0000-0000-000000000000}"/>
          </ac:picMkLst>
        </pc:picChg>
        <pc:picChg chg="mod">
          <ac:chgData name="Sarasin, Elise" userId="051ede2b-3008-44c0-bb19-c9bb04b8c5c9" providerId="ADAL" clId="{C6079CB5-9A67-4F5C-9B41-848E0C8D4941}" dt="2022-08-18T14:39:35.781" v="2561" actId="1035"/>
          <ac:picMkLst>
            <pc:docMk/>
            <pc:sldMk cId="3279536016" sldId="1690"/>
            <ac:picMk id="52225" creationId="{00000000-0000-0000-0000-000000000000}"/>
          </ac:picMkLst>
        </pc:picChg>
      </pc:sldChg>
      <pc:sldChg chg="add del">
        <pc:chgData name="Sarasin, Elise" userId="051ede2b-3008-44c0-bb19-c9bb04b8c5c9" providerId="ADAL" clId="{C6079CB5-9A67-4F5C-9B41-848E0C8D4941}" dt="2022-08-23T16:23:59.180" v="2825" actId="47"/>
        <pc:sldMkLst>
          <pc:docMk/>
          <pc:sldMk cId="185009920" sldId="1693"/>
        </pc:sldMkLst>
      </pc:sldChg>
      <pc:sldChg chg="addSp delSp modSp add mod">
        <pc:chgData name="Sarasin, Elise" userId="051ede2b-3008-44c0-bb19-c9bb04b8c5c9" providerId="ADAL" clId="{C6079CB5-9A67-4F5C-9B41-848E0C8D4941}" dt="2022-08-23T16:19:48.116" v="2813" actId="1037"/>
        <pc:sldMkLst>
          <pc:docMk/>
          <pc:sldMk cId="3069920460" sldId="1694"/>
        </pc:sldMkLst>
        <pc:graphicFrameChg chg="add mod">
          <ac:chgData name="Sarasin, Elise" userId="051ede2b-3008-44c0-bb19-c9bb04b8c5c9" providerId="ADAL" clId="{C6079CB5-9A67-4F5C-9B41-848E0C8D4941}" dt="2022-08-23T16:19:12.128" v="2800" actId="12788"/>
          <ac:graphicFrameMkLst>
            <pc:docMk/>
            <pc:sldMk cId="3069920460" sldId="1694"/>
            <ac:graphicFrameMk id="2" creationId="{66BAA8EC-6D7A-B8AE-06F6-1CB14AF21950}"/>
          </ac:graphicFrameMkLst>
        </pc:graphicFrameChg>
        <pc:graphicFrameChg chg="del">
          <ac:chgData name="Sarasin, Elise" userId="051ede2b-3008-44c0-bb19-c9bb04b8c5c9" providerId="ADAL" clId="{C6079CB5-9A67-4F5C-9B41-848E0C8D4941}" dt="2022-08-23T16:19:00.732" v="2798" actId="478"/>
          <ac:graphicFrameMkLst>
            <pc:docMk/>
            <pc:sldMk cId="3069920460" sldId="1694"/>
            <ac:graphicFrameMk id="4" creationId="{ED721205-F4F0-8B02-76D8-6576885F9811}"/>
          </ac:graphicFrameMkLst>
        </pc:graphicFrameChg>
        <pc:picChg chg="mod">
          <ac:chgData name="Sarasin, Elise" userId="051ede2b-3008-44c0-bb19-c9bb04b8c5c9" providerId="ADAL" clId="{C6079CB5-9A67-4F5C-9B41-848E0C8D4941}" dt="2022-08-23T16:19:48.116" v="2813" actId="1037"/>
          <ac:picMkLst>
            <pc:docMk/>
            <pc:sldMk cId="3069920460" sldId="1694"/>
            <ac:picMk id="19" creationId="{7B827D80-A9E1-7845-B779-C52EE5330B92}"/>
          </ac:picMkLst>
        </pc:picChg>
        <pc:picChg chg="mod">
          <ac:chgData name="Sarasin, Elise" userId="051ede2b-3008-44c0-bb19-c9bb04b8c5c9" providerId="ADAL" clId="{C6079CB5-9A67-4F5C-9B41-848E0C8D4941}" dt="2022-08-23T16:19:48.116" v="2813" actId="1037"/>
          <ac:picMkLst>
            <pc:docMk/>
            <pc:sldMk cId="3069920460" sldId="1694"/>
            <ac:picMk id="2081" creationId="{00000000-0000-0000-0000-000000000000}"/>
          </ac:picMkLst>
        </pc:picChg>
        <pc:picChg chg="mod">
          <ac:chgData name="Sarasin, Elise" userId="051ede2b-3008-44c0-bb19-c9bb04b8c5c9" providerId="ADAL" clId="{C6079CB5-9A67-4F5C-9B41-848E0C8D4941}" dt="2022-08-23T16:19:48.116" v="2813" actId="1037"/>
          <ac:picMkLst>
            <pc:docMk/>
            <pc:sldMk cId="3069920460" sldId="1694"/>
            <ac:picMk id="2084" creationId="{00000000-0000-0000-0000-000000000000}"/>
          </ac:picMkLst>
        </pc:picChg>
        <pc:picChg chg="mod">
          <ac:chgData name="Sarasin, Elise" userId="051ede2b-3008-44c0-bb19-c9bb04b8c5c9" providerId="ADAL" clId="{C6079CB5-9A67-4F5C-9B41-848E0C8D4941}" dt="2022-08-23T16:19:48.116" v="2813" actId="1037"/>
          <ac:picMkLst>
            <pc:docMk/>
            <pc:sldMk cId="3069920460" sldId="1694"/>
            <ac:picMk id="2086" creationId="{00000000-0000-0000-0000-000000000000}"/>
          </ac:picMkLst>
        </pc:picChg>
        <pc:picChg chg="mod">
          <ac:chgData name="Sarasin, Elise" userId="051ede2b-3008-44c0-bb19-c9bb04b8c5c9" providerId="ADAL" clId="{C6079CB5-9A67-4F5C-9B41-848E0C8D4941}" dt="2022-08-23T16:19:48.116" v="2813" actId="1037"/>
          <ac:picMkLst>
            <pc:docMk/>
            <pc:sldMk cId="3069920460" sldId="1694"/>
            <ac:picMk id="2087" creationId="{00000000-0000-0000-0000-000000000000}"/>
          </ac:picMkLst>
        </pc:picChg>
        <pc:picChg chg="mod">
          <ac:chgData name="Sarasin, Elise" userId="051ede2b-3008-44c0-bb19-c9bb04b8c5c9" providerId="ADAL" clId="{C6079CB5-9A67-4F5C-9B41-848E0C8D4941}" dt="2022-08-23T16:19:48.116" v="2813" actId="1037"/>
          <ac:picMkLst>
            <pc:docMk/>
            <pc:sldMk cId="3069920460" sldId="1694"/>
            <ac:picMk id="2088" creationId="{00000000-0000-0000-0000-000000000000}"/>
          </ac:picMkLst>
        </pc:picChg>
        <pc:picChg chg="mod">
          <ac:chgData name="Sarasin, Elise" userId="051ede2b-3008-44c0-bb19-c9bb04b8c5c9" providerId="ADAL" clId="{C6079CB5-9A67-4F5C-9B41-848E0C8D4941}" dt="2022-08-23T16:19:48.116" v="2813" actId="1037"/>
          <ac:picMkLst>
            <pc:docMk/>
            <pc:sldMk cId="3069920460" sldId="1694"/>
            <ac:picMk id="2089" creationId="{00000000-0000-0000-0000-000000000000}"/>
          </ac:picMkLst>
        </pc:picChg>
        <pc:picChg chg="mod">
          <ac:chgData name="Sarasin, Elise" userId="051ede2b-3008-44c0-bb19-c9bb04b8c5c9" providerId="ADAL" clId="{C6079CB5-9A67-4F5C-9B41-848E0C8D4941}" dt="2022-08-23T16:19:48.116" v="2813" actId="1037"/>
          <ac:picMkLst>
            <pc:docMk/>
            <pc:sldMk cId="3069920460" sldId="1694"/>
            <ac:picMk id="2090" creationId="{00000000-0000-0000-0000-000000000000}"/>
          </ac:picMkLst>
        </pc:picChg>
        <pc:picChg chg="mod">
          <ac:chgData name="Sarasin, Elise" userId="051ede2b-3008-44c0-bb19-c9bb04b8c5c9" providerId="ADAL" clId="{C6079CB5-9A67-4F5C-9B41-848E0C8D4941}" dt="2022-08-23T16:19:48.116" v="2813" actId="1037"/>
          <ac:picMkLst>
            <pc:docMk/>
            <pc:sldMk cId="3069920460" sldId="1694"/>
            <ac:picMk id="2091" creationId="{00000000-0000-0000-0000-000000000000}"/>
          </ac:picMkLst>
        </pc:picChg>
        <pc:picChg chg="mod">
          <ac:chgData name="Sarasin, Elise" userId="051ede2b-3008-44c0-bb19-c9bb04b8c5c9" providerId="ADAL" clId="{C6079CB5-9A67-4F5C-9B41-848E0C8D4941}" dt="2022-08-23T16:19:48.116" v="2813" actId="1037"/>
          <ac:picMkLst>
            <pc:docMk/>
            <pc:sldMk cId="3069920460" sldId="1694"/>
            <ac:picMk id="2092" creationId="{00000000-0000-0000-0000-000000000000}"/>
          </ac:picMkLst>
        </pc:picChg>
        <pc:picChg chg="mod">
          <ac:chgData name="Sarasin, Elise" userId="051ede2b-3008-44c0-bb19-c9bb04b8c5c9" providerId="ADAL" clId="{C6079CB5-9A67-4F5C-9B41-848E0C8D4941}" dt="2022-08-23T16:19:48.116" v="2813" actId="1037"/>
          <ac:picMkLst>
            <pc:docMk/>
            <pc:sldMk cId="3069920460" sldId="1694"/>
            <ac:picMk id="2093" creationId="{00000000-0000-0000-0000-000000000000}"/>
          </ac:picMkLst>
        </pc:picChg>
        <pc:picChg chg="mod">
          <ac:chgData name="Sarasin, Elise" userId="051ede2b-3008-44c0-bb19-c9bb04b8c5c9" providerId="ADAL" clId="{C6079CB5-9A67-4F5C-9B41-848E0C8D4941}" dt="2022-08-23T16:19:48.116" v="2813" actId="1037"/>
          <ac:picMkLst>
            <pc:docMk/>
            <pc:sldMk cId="3069920460" sldId="1694"/>
            <ac:picMk id="2094" creationId="{00000000-0000-0000-0000-000000000000}"/>
          </ac:picMkLst>
        </pc:picChg>
        <pc:picChg chg="mod">
          <ac:chgData name="Sarasin, Elise" userId="051ede2b-3008-44c0-bb19-c9bb04b8c5c9" providerId="ADAL" clId="{C6079CB5-9A67-4F5C-9B41-848E0C8D4941}" dt="2022-08-23T16:19:48.116" v="2813" actId="1037"/>
          <ac:picMkLst>
            <pc:docMk/>
            <pc:sldMk cId="3069920460" sldId="1694"/>
            <ac:picMk id="2095" creationId="{00000000-0000-0000-0000-000000000000}"/>
          </ac:picMkLst>
        </pc:picChg>
        <pc:picChg chg="mod">
          <ac:chgData name="Sarasin, Elise" userId="051ede2b-3008-44c0-bb19-c9bb04b8c5c9" providerId="ADAL" clId="{C6079CB5-9A67-4F5C-9B41-848E0C8D4941}" dt="2022-08-23T16:19:48.116" v="2813" actId="1037"/>
          <ac:picMkLst>
            <pc:docMk/>
            <pc:sldMk cId="3069920460" sldId="1694"/>
            <ac:picMk id="2096" creationId="{00000000-0000-0000-0000-000000000000}"/>
          </ac:picMkLst>
        </pc:picChg>
        <pc:picChg chg="mod">
          <ac:chgData name="Sarasin, Elise" userId="051ede2b-3008-44c0-bb19-c9bb04b8c5c9" providerId="ADAL" clId="{C6079CB5-9A67-4F5C-9B41-848E0C8D4941}" dt="2022-08-23T16:19:48.116" v="2813" actId="1037"/>
          <ac:picMkLst>
            <pc:docMk/>
            <pc:sldMk cId="3069920460" sldId="1694"/>
            <ac:picMk id="2097" creationId="{00000000-0000-0000-0000-000000000000}"/>
          </ac:picMkLst>
        </pc:picChg>
        <pc:picChg chg="mod">
          <ac:chgData name="Sarasin, Elise" userId="051ede2b-3008-44c0-bb19-c9bb04b8c5c9" providerId="ADAL" clId="{C6079CB5-9A67-4F5C-9B41-848E0C8D4941}" dt="2022-08-23T16:19:48.116" v="2813" actId="1037"/>
          <ac:picMkLst>
            <pc:docMk/>
            <pc:sldMk cId="3069920460" sldId="1694"/>
            <ac:picMk id="2098" creationId="{00000000-0000-0000-0000-000000000000}"/>
          </ac:picMkLst>
        </pc:picChg>
        <pc:picChg chg="mod">
          <ac:chgData name="Sarasin, Elise" userId="051ede2b-3008-44c0-bb19-c9bb04b8c5c9" providerId="ADAL" clId="{C6079CB5-9A67-4F5C-9B41-848E0C8D4941}" dt="2022-08-23T16:19:48.116" v="2813" actId="1037"/>
          <ac:picMkLst>
            <pc:docMk/>
            <pc:sldMk cId="3069920460" sldId="1694"/>
            <ac:picMk id="2099" creationId="{00000000-0000-0000-0000-000000000000}"/>
          </ac:picMkLst>
        </pc:picChg>
      </pc:sldChg>
      <pc:sldChg chg="addSp delSp modSp add mod">
        <pc:chgData name="Sarasin, Elise" userId="051ede2b-3008-44c0-bb19-c9bb04b8c5c9" providerId="ADAL" clId="{C6079CB5-9A67-4F5C-9B41-848E0C8D4941}" dt="2022-08-23T16:21:27.738" v="2823" actId="1076"/>
        <pc:sldMkLst>
          <pc:docMk/>
          <pc:sldMk cId="978460870" sldId="1695"/>
        </pc:sldMkLst>
        <pc:graphicFrameChg chg="add mod">
          <ac:chgData name="Sarasin, Elise" userId="051ede2b-3008-44c0-bb19-c9bb04b8c5c9" providerId="ADAL" clId="{C6079CB5-9A67-4F5C-9B41-848E0C8D4941}" dt="2022-08-23T16:20:55.547" v="2818" actId="12788"/>
          <ac:graphicFrameMkLst>
            <pc:docMk/>
            <pc:sldMk cId="978460870" sldId="1695"/>
            <ac:graphicFrameMk id="2" creationId="{34BD04F1-2999-FE37-9A63-6E5ABD68B31B}"/>
          </ac:graphicFrameMkLst>
        </pc:graphicFrameChg>
        <pc:graphicFrameChg chg="del">
          <ac:chgData name="Sarasin, Elise" userId="051ede2b-3008-44c0-bb19-c9bb04b8c5c9" providerId="ADAL" clId="{C6079CB5-9A67-4F5C-9B41-848E0C8D4941}" dt="2022-08-23T16:20:45.221" v="2816" actId="478"/>
          <ac:graphicFrameMkLst>
            <pc:docMk/>
            <pc:sldMk cId="978460870" sldId="1695"/>
            <ac:graphicFrameMk id="4" creationId="{ED721205-F4F0-8B02-76D8-6576885F9811}"/>
          </ac:graphicFrameMkLst>
        </pc:graphicFrameChg>
        <pc:picChg chg="mod">
          <ac:chgData name="Sarasin, Elise" userId="051ede2b-3008-44c0-bb19-c9bb04b8c5c9" providerId="ADAL" clId="{C6079CB5-9A67-4F5C-9B41-848E0C8D4941}" dt="2022-08-23T16:21:27.738" v="2823" actId="1076"/>
          <ac:picMkLst>
            <pc:docMk/>
            <pc:sldMk cId="978460870" sldId="1695"/>
            <ac:picMk id="19" creationId="{7B827D80-A9E1-7845-B779-C52EE5330B92}"/>
          </ac:picMkLst>
        </pc:picChg>
        <pc:picChg chg="mod">
          <ac:chgData name="Sarasin, Elise" userId="051ede2b-3008-44c0-bb19-c9bb04b8c5c9" providerId="ADAL" clId="{C6079CB5-9A67-4F5C-9B41-848E0C8D4941}" dt="2022-08-23T16:21:27.738" v="2823" actId="1076"/>
          <ac:picMkLst>
            <pc:docMk/>
            <pc:sldMk cId="978460870" sldId="1695"/>
            <ac:picMk id="2081" creationId="{00000000-0000-0000-0000-000000000000}"/>
          </ac:picMkLst>
        </pc:picChg>
        <pc:picChg chg="mod">
          <ac:chgData name="Sarasin, Elise" userId="051ede2b-3008-44c0-bb19-c9bb04b8c5c9" providerId="ADAL" clId="{C6079CB5-9A67-4F5C-9B41-848E0C8D4941}" dt="2022-08-23T16:21:27.738" v="2823" actId="1076"/>
          <ac:picMkLst>
            <pc:docMk/>
            <pc:sldMk cId="978460870" sldId="1695"/>
            <ac:picMk id="2084" creationId="{00000000-0000-0000-0000-000000000000}"/>
          </ac:picMkLst>
        </pc:picChg>
        <pc:picChg chg="mod">
          <ac:chgData name="Sarasin, Elise" userId="051ede2b-3008-44c0-bb19-c9bb04b8c5c9" providerId="ADAL" clId="{C6079CB5-9A67-4F5C-9B41-848E0C8D4941}" dt="2022-08-23T16:21:27.738" v="2823" actId="1076"/>
          <ac:picMkLst>
            <pc:docMk/>
            <pc:sldMk cId="978460870" sldId="1695"/>
            <ac:picMk id="2086" creationId="{00000000-0000-0000-0000-000000000000}"/>
          </ac:picMkLst>
        </pc:picChg>
        <pc:picChg chg="mod">
          <ac:chgData name="Sarasin, Elise" userId="051ede2b-3008-44c0-bb19-c9bb04b8c5c9" providerId="ADAL" clId="{C6079CB5-9A67-4F5C-9B41-848E0C8D4941}" dt="2022-08-23T16:21:27.738" v="2823" actId="1076"/>
          <ac:picMkLst>
            <pc:docMk/>
            <pc:sldMk cId="978460870" sldId="1695"/>
            <ac:picMk id="2087" creationId="{00000000-0000-0000-0000-000000000000}"/>
          </ac:picMkLst>
        </pc:picChg>
        <pc:picChg chg="mod">
          <ac:chgData name="Sarasin, Elise" userId="051ede2b-3008-44c0-bb19-c9bb04b8c5c9" providerId="ADAL" clId="{C6079CB5-9A67-4F5C-9B41-848E0C8D4941}" dt="2022-08-23T16:21:27.738" v="2823" actId="1076"/>
          <ac:picMkLst>
            <pc:docMk/>
            <pc:sldMk cId="978460870" sldId="1695"/>
            <ac:picMk id="2088" creationId="{00000000-0000-0000-0000-000000000000}"/>
          </ac:picMkLst>
        </pc:picChg>
        <pc:picChg chg="mod">
          <ac:chgData name="Sarasin, Elise" userId="051ede2b-3008-44c0-bb19-c9bb04b8c5c9" providerId="ADAL" clId="{C6079CB5-9A67-4F5C-9B41-848E0C8D4941}" dt="2022-08-23T16:21:27.738" v="2823" actId="1076"/>
          <ac:picMkLst>
            <pc:docMk/>
            <pc:sldMk cId="978460870" sldId="1695"/>
            <ac:picMk id="2089" creationId="{00000000-0000-0000-0000-000000000000}"/>
          </ac:picMkLst>
        </pc:picChg>
        <pc:picChg chg="mod">
          <ac:chgData name="Sarasin, Elise" userId="051ede2b-3008-44c0-bb19-c9bb04b8c5c9" providerId="ADAL" clId="{C6079CB5-9A67-4F5C-9B41-848E0C8D4941}" dt="2022-08-23T16:21:27.738" v="2823" actId="1076"/>
          <ac:picMkLst>
            <pc:docMk/>
            <pc:sldMk cId="978460870" sldId="1695"/>
            <ac:picMk id="2090" creationId="{00000000-0000-0000-0000-000000000000}"/>
          </ac:picMkLst>
        </pc:picChg>
        <pc:picChg chg="mod">
          <ac:chgData name="Sarasin, Elise" userId="051ede2b-3008-44c0-bb19-c9bb04b8c5c9" providerId="ADAL" clId="{C6079CB5-9A67-4F5C-9B41-848E0C8D4941}" dt="2022-08-23T16:21:27.738" v="2823" actId="1076"/>
          <ac:picMkLst>
            <pc:docMk/>
            <pc:sldMk cId="978460870" sldId="1695"/>
            <ac:picMk id="2091" creationId="{00000000-0000-0000-0000-000000000000}"/>
          </ac:picMkLst>
        </pc:picChg>
        <pc:picChg chg="mod">
          <ac:chgData name="Sarasin, Elise" userId="051ede2b-3008-44c0-bb19-c9bb04b8c5c9" providerId="ADAL" clId="{C6079CB5-9A67-4F5C-9B41-848E0C8D4941}" dt="2022-08-23T16:21:27.738" v="2823" actId="1076"/>
          <ac:picMkLst>
            <pc:docMk/>
            <pc:sldMk cId="978460870" sldId="1695"/>
            <ac:picMk id="2092" creationId="{00000000-0000-0000-0000-000000000000}"/>
          </ac:picMkLst>
        </pc:picChg>
        <pc:picChg chg="mod">
          <ac:chgData name="Sarasin, Elise" userId="051ede2b-3008-44c0-bb19-c9bb04b8c5c9" providerId="ADAL" clId="{C6079CB5-9A67-4F5C-9B41-848E0C8D4941}" dt="2022-08-23T16:21:27.738" v="2823" actId="1076"/>
          <ac:picMkLst>
            <pc:docMk/>
            <pc:sldMk cId="978460870" sldId="1695"/>
            <ac:picMk id="2093" creationId="{00000000-0000-0000-0000-000000000000}"/>
          </ac:picMkLst>
        </pc:picChg>
        <pc:picChg chg="mod">
          <ac:chgData name="Sarasin, Elise" userId="051ede2b-3008-44c0-bb19-c9bb04b8c5c9" providerId="ADAL" clId="{C6079CB5-9A67-4F5C-9B41-848E0C8D4941}" dt="2022-08-23T16:21:27.738" v="2823" actId="1076"/>
          <ac:picMkLst>
            <pc:docMk/>
            <pc:sldMk cId="978460870" sldId="1695"/>
            <ac:picMk id="2094" creationId="{00000000-0000-0000-0000-000000000000}"/>
          </ac:picMkLst>
        </pc:picChg>
        <pc:picChg chg="mod">
          <ac:chgData name="Sarasin, Elise" userId="051ede2b-3008-44c0-bb19-c9bb04b8c5c9" providerId="ADAL" clId="{C6079CB5-9A67-4F5C-9B41-848E0C8D4941}" dt="2022-08-23T16:21:27.738" v="2823" actId="1076"/>
          <ac:picMkLst>
            <pc:docMk/>
            <pc:sldMk cId="978460870" sldId="1695"/>
            <ac:picMk id="2095" creationId="{00000000-0000-0000-0000-000000000000}"/>
          </ac:picMkLst>
        </pc:picChg>
        <pc:picChg chg="mod">
          <ac:chgData name="Sarasin, Elise" userId="051ede2b-3008-44c0-bb19-c9bb04b8c5c9" providerId="ADAL" clId="{C6079CB5-9A67-4F5C-9B41-848E0C8D4941}" dt="2022-08-23T16:21:27.738" v="2823" actId="1076"/>
          <ac:picMkLst>
            <pc:docMk/>
            <pc:sldMk cId="978460870" sldId="1695"/>
            <ac:picMk id="2096" creationId="{00000000-0000-0000-0000-000000000000}"/>
          </ac:picMkLst>
        </pc:picChg>
        <pc:picChg chg="mod">
          <ac:chgData name="Sarasin, Elise" userId="051ede2b-3008-44c0-bb19-c9bb04b8c5c9" providerId="ADAL" clId="{C6079CB5-9A67-4F5C-9B41-848E0C8D4941}" dt="2022-08-23T16:21:27.738" v="2823" actId="1076"/>
          <ac:picMkLst>
            <pc:docMk/>
            <pc:sldMk cId="978460870" sldId="1695"/>
            <ac:picMk id="2097" creationId="{00000000-0000-0000-0000-000000000000}"/>
          </ac:picMkLst>
        </pc:picChg>
        <pc:picChg chg="mod">
          <ac:chgData name="Sarasin, Elise" userId="051ede2b-3008-44c0-bb19-c9bb04b8c5c9" providerId="ADAL" clId="{C6079CB5-9A67-4F5C-9B41-848E0C8D4941}" dt="2022-08-23T16:21:27.738" v="2823" actId="1076"/>
          <ac:picMkLst>
            <pc:docMk/>
            <pc:sldMk cId="978460870" sldId="1695"/>
            <ac:picMk id="2098" creationId="{00000000-0000-0000-0000-000000000000}"/>
          </ac:picMkLst>
        </pc:picChg>
        <pc:picChg chg="mod">
          <ac:chgData name="Sarasin, Elise" userId="051ede2b-3008-44c0-bb19-c9bb04b8c5c9" providerId="ADAL" clId="{C6079CB5-9A67-4F5C-9B41-848E0C8D4941}" dt="2022-08-23T16:21:27.738" v="2823" actId="1076"/>
          <ac:picMkLst>
            <pc:docMk/>
            <pc:sldMk cId="978460870" sldId="1695"/>
            <ac:picMk id="2099" creationId="{00000000-0000-0000-0000-000000000000}"/>
          </ac:picMkLst>
        </pc:picChg>
      </pc:sldChg>
    </pc:docChg>
  </pc:docChgLst>
  <pc:docChgLst>
    <pc:chgData name="Lane, Kathleen" userId="d8586a00-d571-4eeb-bfc3-f42bf250439e" providerId="ADAL" clId="{4D725A2D-6077-49CF-ADF0-2AB3720DDFAE}"/>
    <pc:docChg chg="addSld modSld modSection">
      <pc:chgData name="Lane, Kathleen" userId="d8586a00-d571-4eeb-bfc3-f42bf250439e" providerId="ADAL" clId="{4D725A2D-6077-49CF-ADF0-2AB3720DDFAE}" dt="2023-08-02T14:31:11.373" v="3" actId="729"/>
      <pc:docMkLst>
        <pc:docMk/>
      </pc:docMkLst>
      <pc:sldChg chg="mod modShow">
        <pc:chgData name="Lane, Kathleen" userId="d8586a00-d571-4eeb-bfc3-f42bf250439e" providerId="ADAL" clId="{4D725A2D-6077-49CF-ADF0-2AB3720DDFAE}" dt="2023-08-02T14:31:11.373" v="3" actId="729"/>
        <pc:sldMkLst>
          <pc:docMk/>
          <pc:sldMk cId="1690360617" sldId="823"/>
        </pc:sldMkLst>
      </pc:sldChg>
      <pc:sldChg chg="mod modShow">
        <pc:chgData name="Lane, Kathleen" userId="d8586a00-d571-4eeb-bfc3-f42bf250439e" providerId="ADAL" clId="{4D725A2D-6077-49CF-ADF0-2AB3720DDFAE}" dt="2023-08-02T14:29:25.152" v="0" actId="729"/>
        <pc:sldMkLst>
          <pc:docMk/>
          <pc:sldMk cId="2122212806" sldId="1606"/>
        </pc:sldMkLst>
      </pc:sldChg>
      <pc:sldChg chg="new">
        <pc:chgData name="Lane, Kathleen" userId="d8586a00-d571-4eeb-bfc3-f42bf250439e" providerId="ADAL" clId="{4D725A2D-6077-49CF-ADF0-2AB3720DDFAE}" dt="2023-08-02T14:30:27.569" v="1" actId="680"/>
        <pc:sldMkLst>
          <pc:docMk/>
          <pc:sldMk cId="2028804816" sldId="1700"/>
        </pc:sldMkLst>
      </pc:sldChg>
      <pc:sldChg chg="new">
        <pc:chgData name="Lane, Kathleen" userId="d8586a00-d571-4eeb-bfc3-f42bf250439e" providerId="ADAL" clId="{4D725A2D-6077-49CF-ADF0-2AB3720DDFAE}" dt="2023-08-02T14:30:36.522" v="2" actId="680"/>
        <pc:sldMkLst>
          <pc:docMk/>
          <pc:sldMk cId="670690192" sldId="1701"/>
        </pc:sldMkLst>
      </pc:sldChg>
    </pc:docChg>
  </pc:docChgLst>
  <pc:docChgLst>
    <pc:chgData name="Buckman, Mark" userId="143108ed-1948-4344-b71d-df851b3c54dd" providerId="ADAL" clId="{F45E5A5A-6888-454D-B769-5A05415C681C}"/>
    <pc:docChg chg="modSld">
      <pc:chgData name="Buckman, Mark" userId="143108ed-1948-4344-b71d-df851b3c54dd" providerId="ADAL" clId="{F45E5A5A-6888-454D-B769-5A05415C681C}" dt="2022-09-29T20:41:32.265" v="2" actId="729"/>
      <pc:docMkLst>
        <pc:docMk/>
      </pc:docMkLst>
      <pc:sldChg chg="mod modShow">
        <pc:chgData name="Buckman, Mark" userId="143108ed-1948-4344-b71d-df851b3c54dd" providerId="ADAL" clId="{F45E5A5A-6888-454D-B769-5A05415C681C}" dt="2022-09-29T20:41:19.690" v="1" actId="729"/>
        <pc:sldMkLst>
          <pc:docMk/>
          <pc:sldMk cId="1702662071" sldId="761"/>
        </pc:sldMkLst>
      </pc:sldChg>
      <pc:sldChg chg="mod modShow">
        <pc:chgData name="Buckman, Mark" userId="143108ed-1948-4344-b71d-df851b3c54dd" providerId="ADAL" clId="{F45E5A5A-6888-454D-B769-5A05415C681C}" dt="2022-09-29T20:41:32.265" v="2" actId="729"/>
        <pc:sldMkLst>
          <pc:docMk/>
          <pc:sldMk cId="688762987" sldId="841"/>
        </pc:sldMkLst>
      </pc:sldChg>
      <pc:sldChg chg="mod modShow">
        <pc:chgData name="Buckman, Mark" userId="143108ed-1948-4344-b71d-df851b3c54dd" providerId="ADAL" clId="{F45E5A5A-6888-454D-B769-5A05415C681C}" dt="2022-09-29T20:41:04.738" v="0" actId="729"/>
        <pc:sldMkLst>
          <pc:docMk/>
          <pc:sldMk cId="3761137955" sldId="1552"/>
        </pc:sldMkLst>
      </pc:sldChg>
    </pc:docChg>
  </pc:docChgLst>
</pc:chgInfo>
</file>

<file path=ppt/diagrams/_rels/data1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image" Target="../media/image174.png"/></Relationships>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image" Target="../media/image17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71E9966-6130-4379-8C8D-1F03A38F970F}" type="doc">
      <dgm:prSet loTypeId="urn:microsoft.com/office/officeart/2008/layout/VerticalCurvedList" loCatId="list" qsTypeId="urn:microsoft.com/office/officeart/2005/8/quickstyle/simple5" qsCatId="simple" csTypeId="urn:microsoft.com/office/officeart/2005/8/colors/accent5_3" csCatId="accent5" phldr="1"/>
      <dgm:spPr/>
      <dgm:t>
        <a:bodyPr/>
        <a:lstStyle/>
        <a:p>
          <a:endParaRPr lang="en-US"/>
        </a:p>
      </dgm:t>
    </dgm:pt>
    <dgm:pt modelId="{DC549AE1-33AD-4706-A29F-8AB463C218A9}">
      <dgm:prSet custT="1"/>
      <dgm:spPr/>
      <dgm:t>
        <a:bodyPr/>
        <a:lstStyle/>
        <a:p>
          <a:pPr rtl="0"/>
          <a:r>
            <a:rPr lang="en-US" sz="4000"/>
            <a:t>Faculty and Staff</a:t>
          </a:r>
        </a:p>
      </dgm:t>
    </dgm:pt>
    <dgm:pt modelId="{8B03447B-9E76-457B-AE06-93480D35EE6B}" type="parTrans" cxnId="{F03E2288-5685-4A89-B8F3-FA52BB425588}">
      <dgm:prSet/>
      <dgm:spPr/>
      <dgm:t>
        <a:bodyPr/>
        <a:lstStyle/>
        <a:p>
          <a:endParaRPr lang="en-US" sz="1100"/>
        </a:p>
      </dgm:t>
    </dgm:pt>
    <dgm:pt modelId="{DE0AFDD2-D1B4-4DC4-9236-DD98018F9800}" type="sibTrans" cxnId="{F03E2288-5685-4A89-B8F3-FA52BB425588}">
      <dgm:prSet/>
      <dgm:spPr/>
      <dgm:t>
        <a:bodyPr/>
        <a:lstStyle/>
        <a:p>
          <a:endParaRPr lang="en-US" sz="1100"/>
        </a:p>
      </dgm:t>
    </dgm:pt>
    <dgm:pt modelId="{6695B7C6-08CD-42E0-B858-F067729B5262}">
      <dgm:prSet custT="1"/>
      <dgm:spPr/>
      <dgm:t>
        <a:bodyPr/>
        <a:lstStyle/>
        <a:p>
          <a:pPr rtl="0"/>
          <a:r>
            <a:rPr lang="en-US" sz="4000"/>
            <a:t>Students</a:t>
          </a:r>
        </a:p>
      </dgm:t>
    </dgm:pt>
    <dgm:pt modelId="{011FCA92-2C19-4F9B-BF5E-F44DAEFD0BC9}" type="parTrans" cxnId="{F478C8CD-F542-4E9A-885E-76BBC373D5A9}">
      <dgm:prSet/>
      <dgm:spPr/>
      <dgm:t>
        <a:bodyPr/>
        <a:lstStyle/>
        <a:p>
          <a:endParaRPr lang="en-US" sz="1100"/>
        </a:p>
      </dgm:t>
    </dgm:pt>
    <dgm:pt modelId="{862AB770-4D88-4821-B90E-17B0871CAE05}" type="sibTrans" cxnId="{F478C8CD-F542-4E9A-885E-76BBC373D5A9}">
      <dgm:prSet/>
      <dgm:spPr/>
      <dgm:t>
        <a:bodyPr/>
        <a:lstStyle/>
        <a:p>
          <a:endParaRPr lang="en-US" sz="1100"/>
        </a:p>
      </dgm:t>
    </dgm:pt>
    <dgm:pt modelId="{900D09C4-CC41-40AF-B945-6C262C23E7D2}">
      <dgm:prSet custT="1"/>
      <dgm:spPr/>
      <dgm:t>
        <a:bodyPr/>
        <a:lstStyle/>
        <a:p>
          <a:pPr rtl="0"/>
          <a:r>
            <a:rPr lang="en-US" sz="4000"/>
            <a:t>Families and Community </a:t>
          </a:r>
        </a:p>
      </dgm:t>
    </dgm:pt>
    <dgm:pt modelId="{6776B4B2-3F61-4937-A637-A06AE4E430C2}" type="parTrans" cxnId="{05CBDDB1-1201-4670-BE6F-7A99A06B4D13}">
      <dgm:prSet/>
      <dgm:spPr/>
      <dgm:t>
        <a:bodyPr/>
        <a:lstStyle/>
        <a:p>
          <a:endParaRPr lang="en-US" sz="1100"/>
        </a:p>
      </dgm:t>
    </dgm:pt>
    <dgm:pt modelId="{C7077AE4-0B3C-4934-9140-6CD82B68C779}" type="sibTrans" cxnId="{05CBDDB1-1201-4670-BE6F-7A99A06B4D13}">
      <dgm:prSet/>
      <dgm:spPr/>
      <dgm:t>
        <a:bodyPr/>
        <a:lstStyle/>
        <a:p>
          <a:endParaRPr lang="en-US" sz="1100"/>
        </a:p>
      </dgm:t>
    </dgm:pt>
    <dgm:pt modelId="{30BC696C-6472-5245-BB31-654E3B48B94C}" type="pres">
      <dgm:prSet presAssocID="{971E9966-6130-4379-8C8D-1F03A38F970F}" presName="Name0" presStyleCnt="0">
        <dgm:presLayoutVars>
          <dgm:chMax val="7"/>
          <dgm:chPref val="7"/>
          <dgm:dir/>
        </dgm:presLayoutVars>
      </dgm:prSet>
      <dgm:spPr/>
    </dgm:pt>
    <dgm:pt modelId="{2C5C1653-C1C6-2640-9C13-75C8E4961917}" type="pres">
      <dgm:prSet presAssocID="{971E9966-6130-4379-8C8D-1F03A38F970F}" presName="Name1" presStyleCnt="0"/>
      <dgm:spPr/>
    </dgm:pt>
    <dgm:pt modelId="{385A25F8-5672-1C41-A3FB-3A0F7BB61E30}" type="pres">
      <dgm:prSet presAssocID="{971E9966-6130-4379-8C8D-1F03A38F970F}" presName="cycle" presStyleCnt="0"/>
      <dgm:spPr/>
    </dgm:pt>
    <dgm:pt modelId="{3BA95CD3-7DF3-E243-8EF8-87626BC82E6E}" type="pres">
      <dgm:prSet presAssocID="{971E9966-6130-4379-8C8D-1F03A38F970F}" presName="srcNode" presStyleLbl="node1" presStyleIdx="0" presStyleCnt="3"/>
      <dgm:spPr/>
    </dgm:pt>
    <dgm:pt modelId="{EE120F51-DF6D-F84A-8BA8-9A049496162C}" type="pres">
      <dgm:prSet presAssocID="{971E9966-6130-4379-8C8D-1F03A38F970F}" presName="conn" presStyleLbl="parChTrans1D2" presStyleIdx="0" presStyleCnt="1"/>
      <dgm:spPr/>
    </dgm:pt>
    <dgm:pt modelId="{BE5EAF99-50EB-1B43-8929-C12F89EC7CDE}" type="pres">
      <dgm:prSet presAssocID="{971E9966-6130-4379-8C8D-1F03A38F970F}" presName="extraNode" presStyleLbl="node1" presStyleIdx="0" presStyleCnt="3"/>
      <dgm:spPr/>
    </dgm:pt>
    <dgm:pt modelId="{D0B1258B-1301-E744-A9E5-C6B8B85A7E50}" type="pres">
      <dgm:prSet presAssocID="{971E9966-6130-4379-8C8D-1F03A38F970F}" presName="dstNode" presStyleLbl="node1" presStyleIdx="0" presStyleCnt="3"/>
      <dgm:spPr/>
    </dgm:pt>
    <dgm:pt modelId="{3219D407-BB4A-5A45-9330-6A657E27CA2B}" type="pres">
      <dgm:prSet presAssocID="{DC549AE1-33AD-4706-A29F-8AB463C218A9}" presName="text_1" presStyleLbl="node1" presStyleIdx="0" presStyleCnt="3">
        <dgm:presLayoutVars>
          <dgm:bulletEnabled val="1"/>
        </dgm:presLayoutVars>
      </dgm:prSet>
      <dgm:spPr/>
    </dgm:pt>
    <dgm:pt modelId="{F279E3E1-A465-1E4B-9CFE-06F2AABC8BD4}" type="pres">
      <dgm:prSet presAssocID="{DC549AE1-33AD-4706-A29F-8AB463C218A9}" presName="accent_1" presStyleCnt="0"/>
      <dgm:spPr/>
    </dgm:pt>
    <dgm:pt modelId="{326BA992-7EEB-4347-A2EE-82B85B673192}" type="pres">
      <dgm:prSet presAssocID="{DC549AE1-33AD-4706-A29F-8AB463C218A9}" presName="accentRepeatNode" presStyleLbl="solidFgAcc1" presStyleIdx="0" presStyleCnt="3"/>
      <dgm:spPr>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B675EF7-0A26-4B46-9FE7-DCDD337423F7}" type="pres">
      <dgm:prSet presAssocID="{6695B7C6-08CD-42E0-B858-F067729B5262}" presName="text_2" presStyleLbl="node1" presStyleIdx="1" presStyleCnt="3">
        <dgm:presLayoutVars>
          <dgm:bulletEnabled val="1"/>
        </dgm:presLayoutVars>
      </dgm:prSet>
      <dgm:spPr/>
    </dgm:pt>
    <dgm:pt modelId="{9C850269-7F47-BC41-A44A-0A2465234C54}" type="pres">
      <dgm:prSet presAssocID="{6695B7C6-08CD-42E0-B858-F067729B5262}" presName="accent_2" presStyleCnt="0"/>
      <dgm:spPr/>
    </dgm:pt>
    <dgm:pt modelId="{5CC4C9E6-7618-0543-BADD-12987C1D0FDB}" type="pres">
      <dgm:prSet presAssocID="{6695B7C6-08CD-42E0-B858-F067729B5262}" presName="accentRepeatNode" presStyleLbl="solidFgAcc1" presStyleIdx="1" presStyleCnt="3"/>
      <dgm:spPr>
        <a:blipFill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BC0B7151-7D8B-F94E-9B5F-C111A095FA2F}" type="pres">
      <dgm:prSet presAssocID="{900D09C4-CC41-40AF-B945-6C262C23E7D2}" presName="text_3" presStyleLbl="node1" presStyleIdx="2" presStyleCnt="3">
        <dgm:presLayoutVars>
          <dgm:bulletEnabled val="1"/>
        </dgm:presLayoutVars>
      </dgm:prSet>
      <dgm:spPr/>
    </dgm:pt>
    <dgm:pt modelId="{79D2EBF4-7579-EC48-B5E9-27734E781913}" type="pres">
      <dgm:prSet presAssocID="{900D09C4-CC41-40AF-B945-6C262C23E7D2}" presName="accent_3" presStyleCnt="0"/>
      <dgm:spPr/>
    </dgm:pt>
    <dgm:pt modelId="{93A7F3CD-F22E-1144-8AEE-A191E88D335A}" type="pres">
      <dgm:prSet presAssocID="{900D09C4-CC41-40AF-B945-6C262C23E7D2}" presName="accentRepeatNode" presStyleLbl="solidFgAcc1" presStyleIdx="2" presStyleCnt="3"/>
      <dgm:spPr>
        <a:blipFill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Lst>
  <dgm:cxnLst>
    <dgm:cxn modelId="{C1C1451A-4B50-9345-AC62-A51A52511EE2}" type="presOf" srcId="{DE0AFDD2-D1B4-4DC4-9236-DD98018F9800}" destId="{EE120F51-DF6D-F84A-8BA8-9A049496162C}" srcOrd="0" destOrd="0" presId="urn:microsoft.com/office/officeart/2008/layout/VerticalCurvedList"/>
    <dgm:cxn modelId="{F03E2288-5685-4A89-B8F3-FA52BB425588}" srcId="{971E9966-6130-4379-8C8D-1F03A38F970F}" destId="{DC549AE1-33AD-4706-A29F-8AB463C218A9}" srcOrd="0" destOrd="0" parTransId="{8B03447B-9E76-457B-AE06-93480D35EE6B}" sibTransId="{DE0AFDD2-D1B4-4DC4-9236-DD98018F9800}"/>
    <dgm:cxn modelId="{B81983B1-A056-9448-A929-898AC37C1D52}" type="presOf" srcId="{900D09C4-CC41-40AF-B945-6C262C23E7D2}" destId="{BC0B7151-7D8B-F94E-9B5F-C111A095FA2F}" srcOrd="0" destOrd="0" presId="urn:microsoft.com/office/officeart/2008/layout/VerticalCurvedList"/>
    <dgm:cxn modelId="{05CBDDB1-1201-4670-BE6F-7A99A06B4D13}" srcId="{971E9966-6130-4379-8C8D-1F03A38F970F}" destId="{900D09C4-CC41-40AF-B945-6C262C23E7D2}" srcOrd="2" destOrd="0" parTransId="{6776B4B2-3F61-4937-A637-A06AE4E430C2}" sibTransId="{C7077AE4-0B3C-4934-9140-6CD82B68C779}"/>
    <dgm:cxn modelId="{4F6127B3-B4B1-1244-BB19-7076E591EB44}" type="presOf" srcId="{DC549AE1-33AD-4706-A29F-8AB463C218A9}" destId="{3219D407-BB4A-5A45-9330-6A657E27CA2B}" srcOrd="0" destOrd="0" presId="urn:microsoft.com/office/officeart/2008/layout/VerticalCurvedList"/>
    <dgm:cxn modelId="{F478C8CD-F542-4E9A-885E-76BBC373D5A9}" srcId="{971E9966-6130-4379-8C8D-1F03A38F970F}" destId="{6695B7C6-08CD-42E0-B858-F067729B5262}" srcOrd="1" destOrd="0" parTransId="{011FCA92-2C19-4F9B-BF5E-F44DAEFD0BC9}" sibTransId="{862AB770-4D88-4821-B90E-17B0871CAE05}"/>
    <dgm:cxn modelId="{50FB25E6-0C9F-604A-8758-9E5E64B38D51}" type="presOf" srcId="{971E9966-6130-4379-8C8D-1F03A38F970F}" destId="{30BC696C-6472-5245-BB31-654E3B48B94C}" srcOrd="0" destOrd="0" presId="urn:microsoft.com/office/officeart/2008/layout/VerticalCurvedList"/>
    <dgm:cxn modelId="{F9AE53FF-418B-B447-93C2-4E80645414C7}" type="presOf" srcId="{6695B7C6-08CD-42E0-B858-F067729B5262}" destId="{3B675EF7-0A26-4B46-9FE7-DCDD337423F7}" srcOrd="0" destOrd="0" presId="urn:microsoft.com/office/officeart/2008/layout/VerticalCurvedList"/>
    <dgm:cxn modelId="{6424F9E2-2632-A143-9DF9-C94196AD0D88}" type="presParOf" srcId="{30BC696C-6472-5245-BB31-654E3B48B94C}" destId="{2C5C1653-C1C6-2640-9C13-75C8E4961917}" srcOrd="0" destOrd="0" presId="urn:microsoft.com/office/officeart/2008/layout/VerticalCurvedList"/>
    <dgm:cxn modelId="{104057C2-F676-424E-8F2F-06452BE69EC4}" type="presParOf" srcId="{2C5C1653-C1C6-2640-9C13-75C8E4961917}" destId="{385A25F8-5672-1C41-A3FB-3A0F7BB61E30}" srcOrd="0" destOrd="0" presId="urn:microsoft.com/office/officeart/2008/layout/VerticalCurvedList"/>
    <dgm:cxn modelId="{9C21EC6C-565B-D448-BD8F-CFCCB407E8E0}" type="presParOf" srcId="{385A25F8-5672-1C41-A3FB-3A0F7BB61E30}" destId="{3BA95CD3-7DF3-E243-8EF8-87626BC82E6E}" srcOrd="0" destOrd="0" presId="urn:microsoft.com/office/officeart/2008/layout/VerticalCurvedList"/>
    <dgm:cxn modelId="{AFE688AF-6E78-5A42-94FA-946DC23DCF1F}" type="presParOf" srcId="{385A25F8-5672-1C41-A3FB-3A0F7BB61E30}" destId="{EE120F51-DF6D-F84A-8BA8-9A049496162C}" srcOrd="1" destOrd="0" presId="urn:microsoft.com/office/officeart/2008/layout/VerticalCurvedList"/>
    <dgm:cxn modelId="{AF5115BC-2BD8-A945-9F1E-DD4419A38AA3}" type="presParOf" srcId="{385A25F8-5672-1C41-A3FB-3A0F7BB61E30}" destId="{BE5EAF99-50EB-1B43-8929-C12F89EC7CDE}" srcOrd="2" destOrd="0" presId="urn:microsoft.com/office/officeart/2008/layout/VerticalCurvedList"/>
    <dgm:cxn modelId="{DFDDB8ED-1108-CD47-B0EA-5B138C72E611}" type="presParOf" srcId="{385A25F8-5672-1C41-A3FB-3A0F7BB61E30}" destId="{D0B1258B-1301-E744-A9E5-C6B8B85A7E50}" srcOrd="3" destOrd="0" presId="urn:microsoft.com/office/officeart/2008/layout/VerticalCurvedList"/>
    <dgm:cxn modelId="{9EBF8FDD-9867-0145-B3CB-A5B60B8C6BC3}" type="presParOf" srcId="{2C5C1653-C1C6-2640-9C13-75C8E4961917}" destId="{3219D407-BB4A-5A45-9330-6A657E27CA2B}" srcOrd="1" destOrd="0" presId="urn:microsoft.com/office/officeart/2008/layout/VerticalCurvedList"/>
    <dgm:cxn modelId="{99D41F94-5E41-C947-87A8-71FE399EDE61}" type="presParOf" srcId="{2C5C1653-C1C6-2640-9C13-75C8E4961917}" destId="{F279E3E1-A465-1E4B-9CFE-06F2AABC8BD4}" srcOrd="2" destOrd="0" presId="urn:microsoft.com/office/officeart/2008/layout/VerticalCurvedList"/>
    <dgm:cxn modelId="{0F5F8F2E-245A-9643-BBE4-6B093511ED71}" type="presParOf" srcId="{F279E3E1-A465-1E4B-9CFE-06F2AABC8BD4}" destId="{326BA992-7EEB-4347-A2EE-82B85B673192}" srcOrd="0" destOrd="0" presId="urn:microsoft.com/office/officeart/2008/layout/VerticalCurvedList"/>
    <dgm:cxn modelId="{13398722-95E2-2449-BFD0-27E7CA556AA8}" type="presParOf" srcId="{2C5C1653-C1C6-2640-9C13-75C8E4961917}" destId="{3B675EF7-0A26-4B46-9FE7-DCDD337423F7}" srcOrd="3" destOrd="0" presId="urn:microsoft.com/office/officeart/2008/layout/VerticalCurvedList"/>
    <dgm:cxn modelId="{61096C92-5C77-F04D-9452-4F5686B0765E}" type="presParOf" srcId="{2C5C1653-C1C6-2640-9C13-75C8E4961917}" destId="{9C850269-7F47-BC41-A44A-0A2465234C54}" srcOrd="4" destOrd="0" presId="urn:microsoft.com/office/officeart/2008/layout/VerticalCurvedList"/>
    <dgm:cxn modelId="{893D8C45-D17C-F34D-BFE1-F70B907A87F0}" type="presParOf" srcId="{9C850269-7F47-BC41-A44A-0A2465234C54}" destId="{5CC4C9E6-7618-0543-BADD-12987C1D0FDB}" srcOrd="0" destOrd="0" presId="urn:microsoft.com/office/officeart/2008/layout/VerticalCurvedList"/>
    <dgm:cxn modelId="{286C7F1A-2976-EB47-AF50-1EF4BDA9933F}" type="presParOf" srcId="{2C5C1653-C1C6-2640-9C13-75C8E4961917}" destId="{BC0B7151-7D8B-F94E-9B5F-C111A095FA2F}" srcOrd="5" destOrd="0" presId="urn:microsoft.com/office/officeart/2008/layout/VerticalCurvedList"/>
    <dgm:cxn modelId="{84B9887C-0D97-AC4E-B46C-55A36C03372E}" type="presParOf" srcId="{2C5C1653-C1C6-2640-9C13-75C8E4961917}" destId="{79D2EBF4-7579-EC48-B5E9-27734E781913}" srcOrd="6" destOrd="0" presId="urn:microsoft.com/office/officeart/2008/layout/VerticalCurvedList"/>
    <dgm:cxn modelId="{AEEB1294-5A65-E54C-8065-F93AABF5C8DF}" type="presParOf" srcId="{79D2EBF4-7579-EC48-B5E9-27734E781913}" destId="{93A7F3CD-F22E-1144-8AEE-A191E88D335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EB340FB-2DEE-4121-9679-C7B35A118458}"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86A7EBD1-E922-4CD4-9B9D-95E59F2B838B}">
      <dgm:prSet phldrT="[Text]" custT="1"/>
      <dgm:spPr/>
      <dgm:t>
        <a:bodyPr/>
        <a:lstStyle/>
        <a:p>
          <a:r>
            <a:rPr lang="en-US" sz="2000"/>
            <a:t>Tell</a:t>
          </a:r>
        </a:p>
      </dgm:t>
    </dgm:pt>
    <dgm:pt modelId="{0869842D-EF0D-406D-971B-2B448FCE7209}" type="parTrans" cxnId="{B8AF96AE-4381-4C81-9922-6AD0F715EB98}">
      <dgm:prSet/>
      <dgm:spPr/>
      <dgm:t>
        <a:bodyPr/>
        <a:lstStyle/>
        <a:p>
          <a:endParaRPr lang="en-US"/>
        </a:p>
      </dgm:t>
    </dgm:pt>
    <dgm:pt modelId="{5CA404C0-A847-47F6-8AA7-4FD7633BF538}" type="sibTrans" cxnId="{B8AF96AE-4381-4C81-9922-6AD0F715EB98}">
      <dgm:prSet/>
      <dgm:spPr/>
      <dgm:t>
        <a:bodyPr/>
        <a:lstStyle/>
        <a:p>
          <a:endParaRPr lang="en-US"/>
        </a:p>
      </dgm:t>
    </dgm:pt>
    <dgm:pt modelId="{80D9D22E-2E43-4BE7-B94F-94C9AA1D5B46}">
      <dgm:prSet phldrT="[Text]" custT="1"/>
      <dgm:spPr/>
      <dgm:t>
        <a:bodyPr/>
        <a:lstStyle/>
        <a:p>
          <a:r>
            <a:rPr lang="en-US" sz="2000"/>
            <a:t>Show</a:t>
          </a:r>
        </a:p>
      </dgm:t>
    </dgm:pt>
    <dgm:pt modelId="{87A4C913-F578-48B3-8BE4-220A27377698}" type="parTrans" cxnId="{185B30BD-94B8-42C0-AB8B-1FF0C9DD52F6}">
      <dgm:prSet/>
      <dgm:spPr/>
      <dgm:t>
        <a:bodyPr/>
        <a:lstStyle/>
        <a:p>
          <a:endParaRPr lang="en-US"/>
        </a:p>
      </dgm:t>
    </dgm:pt>
    <dgm:pt modelId="{687AF590-94E8-487D-88A0-D6B0496C8DDF}" type="sibTrans" cxnId="{185B30BD-94B8-42C0-AB8B-1FF0C9DD52F6}">
      <dgm:prSet/>
      <dgm:spPr/>
      <dgm:t>
        <a:bodyPr/>
        <a:lstStyle/>
        <a:p>
          <a:endParaRPr lang="en-US"/>
        </a:p>
      </dgm:t>
    </dgm:pt>
    <dgm:pt modelId="{351CDD78-F959-46D7-B220-BB6488774D30}">
      <dgm:prSet phldrT="[Text]" custT="1"/>
      <dgm:spPr/>
      <dgm:t>
        <a:bodyPr/>
        <a:lstStyle/>
        <a:p>
          <a:r>
            <a:rPr lang="en-US" sz="2000"/>
            <a:t>Do</a:t>
          </a:r>
        </a:p>
      </dgm:t>
    </dgm:pt>
    <dgm:pt modelId="{3E44B900-278E-4747-A073-DF4EE4543321}" type="parTrans" cxnId="{676D4CD3-0E70-4844-83AD-5425BDBF78E8}">
      <dgm:prSet/>
      <dgm:spPr/>
      <dgm:t>
        <a:bodyPr/>
        <a:lstStyle/>
        <a:p>
          <a:endParaRPr lang="en-US"/>
        </a:p>
      </dgm:t>
    </dgm:pt>
    <dgm:pt modelId="{54079E24-B1DB-460C-B642-2682CAE3D3E7}" type="sibTrans" cxnId="{676D4CD3-0E70-4844-83AD-5425BDBF78E8}">
      <dgm:prSet/>
      <dgm:spPr/>
      <dgm:t>
        <a:bodyPr/>
        <a:lstStyle/>
        <a:p>
          <a:endParaRPr lang="en-US"/>
        </a:p>
      </dgm:t>
    </dgm:pt>
    <dgm:pt modelId="{321B79B0-762B-4CB0-AAEB-8D129C71D037}">
      <dgm:prSet phldrT="[Text]" custT="1"/>
      <dgm:spPr/>
      <dgm:t>
        <a:bodyPr/>
        <a:lstStyle/>
        <a:p>
          <a:r>
            <a:rPr lang="en-US" sz="2000"/>
            <a:t>Practice &amp; Follow Through</a:t>
          </a:r>
        </a:p>
      </dgm:t>
    </dgm:pt>
    <dgm:pt modelId="{5A60C9F9-7AD7-43DD-8AC1-BE69DBD7671E}" type="parTrans" cxnId="{E8F6400A-3C71-475B-BC3D-8DC1D0305C5B}">
      <dgm:prSet/>
      <dgm:spPr/>
      <dgm:t>
        <a:bodyPr/>
        <a:lstStyle/>
        <a:p>
          <a:endParaRPr lang="en-US"/>
        </a:p>
      </dgm:t>
    </dgm:pt>
    <dgm:pt modelId="{2F9ECF46-4B92-488E-B456-3551054F8DA4}" type="sibTrans" cxnId="{E8F6400A-3C71-475B-BC3D-8DC1D0305C5B}">
      <dgm:prSet/>
      <dgm:spPr/>
      <dgm:t>
        <a:bodyPr/>
        <a:lstStyle/>
        <a:p>
          <a:endParaRPr lang="en-US"/>
        </a:p>
      </dgm:t>
    </dgm:pt>
    <dgm:pt modelId="{336FA13B-9D30-473B-BF77-76D0302C5983}" type="pres">
      <dgm:prSet presAssocID="{9EB340FB-2DEE-4121-9679-C7B35A118458}" presName="linear" presStyleCnt="0">
        <dgm:presLayoutVars>
          <dgm:dir/>
          <dgm:animLvl val="lvl"/>
          <dgm:resizeHandles val="exact"/>
        </dgm:presLayoutVars>
      </dgm:prSet>
      <dgm:spPr/>
    </dgm:pt>
    <dgm:pt modelId="{37308FA6-384E-4521-B751-5B3B75B67DA8}" type="pres">
      <dgm:prSet presAssocID="{86A7EBD1-E922-4CD4-9B9D-95E59F2B838B}" presName="parentLin" presStyleCnt="0"/>
      <dgm:spPr/>
    </dgm:pt>
    <dgm:pt modelId="{23E243FC-308F-484D-855A-80D4F236BC97}" type="pres">
      <dgm:prSet presAssocID="{86A7EBD1-E922-4CD4-9B9D-95E59F2B838B}" presName="parentLeftMargin" presStyleLbl="node1" presStyleIdx="0" presStyleCnt="4"/>
      <dgm:spPr/>
    </dgm:pt>
    <dgm:pt modelId="{DB70CAE5-CEFD-4CA2-B820-A9965E4866A9}" type="pres">
      <dgm:prSet presAssocID="{86A7EBD1-E922-4CD4-9B9D-95E59F2B838B}" presName="parentText" presStyleLbl="node1" presStyleIdx="0" presStyleCnt="4">
        <dgm:presLayoutVars>
          <dgm:chMax val="0"/>
          <dgm:bulletEnabled val="1"/>
        </dgm:presLayoutVars>
      </dgm:prSet>
      <dgm:spPr/>
    </dgm:pt>
    <dgm:pt modelId="{E0803E25-BAF6-497A-8EFA-8B248477F58D}" type="pres">
      <dgm:prSet presAssocID="{86A7EBD1-E922-4CD4-9B9D-95E59F2B838B}" presName="negativeSpace" presStyleCnt="0"/>
      <dgm:spPr/>
    </dgm:pt>
    <dgm:pt modelId="{E3FC3955-D797-4EC1-9B31-502322F86B5D}" type="pres">
      <dgm:prSet presAssocID="{86A7EBD1-E922-4CD4-9B9D-95E59F2B838B}" presName="childText" presStyleLbl="conFgAcc1" presStyleIdx="0" presStyleCnt="4">
        <dgm:presLayoutVars>
          <dgm:bulletEnabled val="1"/>
        </dgm:presLayoutVars>
      </dgm:prSet>
      <dgm:spPr/>
    </dgm:pt>
    <dgm:pt modelId="{EA642EC6-B8A8-4224-8340-B92D26E92F55}" type="pres">
      <dgm:prSet presAssocID="{5CA404C0-A847-47F6-8AA7-4FD7633BF538}" presName="spaceBetweenRectangles" presStyleCnt="0"/>
      <dgm:spPr/>
    </dgm:pt>
    <dgm:pt modelId="{A46D7E4A-1D8C-4FDC-82B3-75AD1702330C}" type="pres">
      <dgm:prSet presAssocID="{80D9D22E-2E43-4BE7-B94F-94C9AA1D5B46}" presName="parentLin" presStyleCnt="0"/>
      <dgm:spPr/>
    </dgm:pt>
    <dgm:pt modelId="{65043DA3-ABE9-4332-80C4-1CB32C894261}" type="pres">
      <dgm:prSet presAssocID="{80D9D22E-2E43-4BE7-B94F-94C9AA1D5B46}" presName="parentLeftMargin" presStyleLbl="node1" presStyleIdx="0" presStyleCnt="4"/>
      <dgm:spPr/>
    </dgm:pt>
    <dgm:pt modelId="{05FF2228-75D3-4ABC-AE35-EB836D61AFF1}" type="pres">
      <dgm:prSet presAssocID="{80D9D22E-2E43-4BE7-B94F-94C9AA1D5B46}" presName="parentText" presStyleLbl="node1" presStyleIdx="1" presStyleCnt="4">
        <dgm:presLayoutVars>
          <dgm:chMax val="0"/>
          <dgm:bulletEnabled val="1"/>
        </dgm:presLayoutVars>
      </dgm:prSet>
      <dgm:spPr/>
    </dgm:pt>
    <dgm:pt modelId="{BF1CA331-2C64-42FA-8E24-66A561C8EBEA}" type="pres">
      <dgm:prSet presAssocID="{80D9D22E-2E43-4BE7-B94F-94C9AA1D5B46}" presName="negativeSpace" presStyleCnt="0"/>
      <dgm:spPr/>
    </dgm:pt>
    <dgm:pt modelId="{EE6A9522-330F-487B-B895-8706C953AA3B}" type="pres">
      <dgm:prSet presAssocID="{80D9D22E-2E43-4BE7-B94F-94C9AA1D5B46}" presName="childText" presStyleLbl="conFgAcc1" presStyleIdx="1" presStyleCnt="4">
        <dgm:presLayoutVars>
          <dgm:bulletEnabled val="1"/>
        </dgm:presLayoutVars>
      </dgm:prSet>
      <dgm:spPr/>
    </dgm:pt>
    <dgm:pt modelId="{C6FD112A-AF7A-4D7B-86F9-F1DECDE31969}" type="pres">
      <dgm:prSet presAssocID="{687AF590-94E8-487D-88A0-D6B0496C8DDF}" presName="spaceBetweenRectangles" presStyleCnt="0"/>
      <dgm:spPr/>
    </dgm:pt>
    <dgm:pt modelId="{77DEF573-9921-44DA-97EE-C80924C503DE}" type="pres">
      <dgm:prSet presAssocID="{351CDD78-F959-46D7-B220-BB6488774D30}" presName="parentLin" presStyleCnt="0"/>
      <dgm:spPr/>
    </dgm:pt>
    <dgm:pt modelId="{CEDE107C-97A6-406F-B9EA-2D069F9195F8}" type="pres">
      <dgm:prSet presAssocID="{351CDD78-F959-46D7-B220-BB6488774D30}" presName="parentLeftMargin" presStyleLbl="node1" presStyleIdx="1" presStyleCnt="4"/>
      <dgm:spPr/>
    </dgm:pt>
    <dgm:pt modelId="{F8FE69B2-1EB6-4FEC-BF29-9CE9589BA69D}" type="pres">
      <dgm:prSet presAssocID="{351CDD78-F959-46D7-B220-BB6488774D30}" presName="parentText" presStyleLbl="node1" presStyleIdx="2" presStyleCnt="4">
        <dgm:presLayoutVars>
          <dgm:chMax val="0"/>
          <dgm:bulletEnabled val="1"/>
        </dgm:presLayoutVars>
      </dgm:prSet>
      <dgm:spPr/>
    </dgm:pt>
    <dgm:pt modelId="{BFF51041-BAF0-4EE7-93FE-2D91A5097823}" type="pres">
      <dgm:prSet presAssocID="{351CDD78-F959-46D7-B220-BB6488774D30}" presName="negativeSpace" presStyleCnt="0"/>
      <dgm:spPr/>
    </dgm:pt>
    <dgm:pt modelId="{B90AF65E-CDA8-4884-B3E9-87BCEC200D74}" type="pres">
      <dgm:prSet presAssocID="{351CDD78-F959-46D7-B220-BB6488774D30}" presName="childText" presStyleLbl="conFgAcc1" presStyleIdx="2" presStyleCnt="4">
        <dgm:presLayoutVars>
          <dgm:bulletEnabled val="1"/>
        </dgm:presLayoutVars>
      </dgm:prSet>
      <dgm:spPr/>
    </dgm:pt>
    <dgm:pt modelId="{D7494E09-3D12-42D1-8457-08639344E7ED}" type="pres">
      <dgm:prSet presAssocID="{54079E24-B1DB-460C-B642-2682CAE3D3E7}" presName="spaceBetweenRectangles" presStyleCnt="0"/>
      <dgm:spPr/>
    </dgm:pt>
    <dgm:pt modelId="{5A0250B9-19E5-413F-AC24-0C1A63CFC052}" type="pres">
      <dgm:prSet presAssocID="{321B79B0-762B-4CB0-AAEB-8D129C71D037}" presName="parentLin" presStyleCnt="0"/>
      <dgm:spPr/>
    </dgm:pt>
    <dgm:pt modelId="{40A6E5A5-84EC-449A-8D0C-F209EF8D93E3}" type="pres">
      <dgm:prSet presAssocID="{321B79B0-762B-4CB0-AAEB-8D129C71D037}" presName="parentLeftMargin" presStyleLbl="node1" presStyleIdx="2" presStyleCnt="4"/>
      <dgm:spPr/>
    </dgm:pt>
    <dgm:pt modelId="{F1362A47-5280-492F-BF44-0E8C85D99689}" type="pres">
      <dgm:prSet presAssocID="{321B79B0-762B-4CB0-AAEB-8D129C71D037}" presName="parentText" presStyleLbl="node1" presStyleIdx="3" presStyleCnt="4">
        <dgm:presLayoutVars>
          <dgm:chMax val="0"/>
          <dgm:bulletEnabled val="1"/>
        </dgm:presLayoutVars>
      </dgm:prSet>
      <dgm:spPr/>
    </dgm:pt>
    <dgm:pt modelId="{3F18E74B-2574-447D-BDEC-D8C833A25427}" type="pres">
      <dgm:prSet presAssocID="{321B79B0-762B-4CB0-AAEB-8D129C71D037}" presName="negativeSpace" presStyleCnt="0"/>
      <dgm:spPr/>
    </dgm:pt>
    <dgm:pt modelId="{3C04C39F-B16B-4708-B6C0-D9AED98BDD65}" type="pres">
      <dgm:prSet presAssocID="{321B79B0-762B-4CB0-AAEB-8D129C71D037}" presName="childText" presStyleLbl="conFgAcc1" presStyleIdx="3" presStyleCnt="4">
        <dgm:presLayoutVars>
          <dgm:bulletEnabled val="1"/>
        </dgm:presLayoutVars>
      </dgm:prSet>
      <dgm:spPr/>
    </dgm:pt>
  </dgm:ptLst>
  <dgm:cxnLst>
    <dgm:cxn modelId="{33C91501-D0D2-4581-A80B-4E997F860C7A}" type="presOf" srcId="{351CDD78-F959-46D7-B220-BB6488774D30}" destId="{CEDE107C-97A6-406F-B9EA-2D069F9195F8}" srcOrd="0" destOrd="0" presId="urn:microsoft.com/office/officeart/2005/8/layout/list1"/>
    <dgm:cxn modelId="{C6F53D05-6B4D-4549-9734-59C00FA7E66F}" type="presOf" srcId="{86A7EBD1-E922-4CD4-9B9D-95E59F2B838B}" destId="{DB70CAE5-CEFD-4CA2-B820-A9965E4866A9}" srcOrd="1" destOrd="0" presId="urn:microsoft.com/office/officeart/2005/8/layout/list1"/>
    <dgm:cxn modelId="{E8F6400A-3C71-475B-BC3D-8DC1D0305C5B}" srcId="{9EB340FB-2DEE-4121-9679-C7B35A118458}" destId="{321B79B0-762B-4CB0-AAEB-8D129C71D037}" srcOrd="3" destOrd="0" parTransId="{5A60C9F9-7AD7-43DD-8AC1-BE69DBD7671E}" sibTransId="{2F9ECF46-4B92-488E-B456-3551054F8DA4}"/>
    <dgm:cxn modelId="{29CA5310-6FE5-4CA5-B1BE-7D82E706B4CF}" type="presOf" srcId="{80D9D22E-2E43-4BE7-B94F-94C9AA1D5B46}" destId="{65043DA3-ABE9-4332-80C4-1CB32C894261}" srcOrd="0" destOrd="0" presId="urn:microsoft.com/office/officeart/2005/8/layout/list1"/>
    <dgm:cxn modelId="{D0466736-F4E3-43F1-94FC-2E9AEDFF1C97}" type="presOf" srcId="{321B79B0-762B-4CB0-AAEB-8D129C71D037}" destId="{40A6E5A5-84EC-449A-8D0C-F209EF8D93E3}" srcOrd="0" destOrd="0" presId="urn:microsoft.com/office/officeart/2005/8/layout/list1"/>
    <dgm:cxn modelId="{0ECAED43-7953-4001-80F3-3464B0789B40}" type="presOf" srcId="{351CDD78-F959-46D7-B220-BB6488774D30}" destId="{F8FE69B2-1EB6-4FEC-BF29-9CE9589BA69D}" srcOrd="1" destOrd="0" presId="urn:microsoft.com/office/officeart/2005/8/layout/list1"/>
    <dgm:cxn modelId="{49A40956-D17A-4AE2-B6C0-8E23FB0BF273}" type="presOf" srcId="{9EB340FB-2DEE-4121-9679-C7B35A118458}" destId="{336FA13B-9D30-473B-BF77-76D0302C5983}" srcOrd="0" destOrd="0" presId="urn:microsoft.com/office/officeart/2005/8/layout/list1"/>
    <dgm:cxn modelId="{B8AF96AE-4381-4C81-9922-6AD0F715EB98}" srcId="{9EB340FB-2DEE-4121-9679-C7B35A118458}" destId="{86A7EBD1-E922-4CD4-9B9D-95E59F2B838B}" srcOrd="0" destOrd="0" parTransId="{0869842D-EF0D-406D-971B-2B448FCE7209}" sibTransId="{5CA404C0-A847-47F6-8AA7-4FD7633BF538}"/>
    <dgm:cxn modelId="{67F5E3B7-ABB8-44D3-9A99-0B58F424437B}" type="presOf" srcId="{86A7EBD1-E922-4CD4-9B9D-95E59F2B838B}" destId="{23E243FC-308F-484D-855A-80D4F236BC97}" srcOrd="0" destOrd="0" presId="urn:microsoft.com/office/officeart/2005/8/layout/list1"/>
    <dgm:cxn modelId="{185B30BD-94B8-42C0-AB8B-1FF0C9DD52F6}" srcId="{9EB340FB-2DEE-4121-9679-C7B35A118458}" destId="{80D9D22E-2E43-4BE7-B94F-94C9AA1D5B46}" srcOrd="1" destOrd="0" parTransId="{87A4C913-F578-48B3-8BE4-220A27377698}" sibTransId="{687AF590-94E8-487D-88A0-D6B0496C8DDF}"/>
    <dgm:cxn modelId="{676D4CD3-0E70-4844-83AD-5425BDBF78E8}" srcId="{9EB340FB-2DEE-4121-9679-C7B35A118458}" destId="{351CDD78-F959-46D7-B220-BB6488774D30}" srcOrd="2" destOrd="0" parTransId="{3E44B900-278E-4747-A073-DF4EE4543321}" sibTransId="{54079E24-B1DB-460C-B642-2682CAE3D3E7}"/>
    <dgm:cxn modelId="{FDEE32ED-D126-48BD-8264-C97594CB6716}" type="presOf" srcId="{321B79B0-762B-4CB0-AAEB-8D129C71D037}" destId="{F1362A47-5280-492F-BF44-0E8C85D99689}" srcOrd="1" destOrd="0" presId="urn:microsoft.com/office/officeart/2005/8/layout/list1"/>
    <dgm:cxn modelId="{34C2C1F8-3166-4C91-BAB9-687878A6E749}" type="presOf" srcId="{80D9D22E-2E43-4BE7-B94F-94C9AA1D5B46}" destId="{05FF2228-75D3-4ABC-AE35-EB836D61AFF1}" srcOrd="1" destOrd="0" presId="urn:microsoft.com/office/officeart/2005/8/layout/list1"/>
    <dgm:cxn modelId="{A229BFAA-DF67-4152-952E-FF798786C56E}" type="presParOf" srcId="{336FA13B-9D30-473B-BF77-76D0302C5983}" destId="{37308FA6-384E-4521-B751-5B3B75B67DA8}" srcOrd="0" destOrd="0" presId="urn:microsoft.com/office/officeart/2005/8/layout/list1"/>
    <dgm:cxn modelId="{99E27674-1697-48F4-A2B6-DC2EC0188F92}" type="presParOf" srcId="{37308FA6-384E-4521-B751-5B3B75B67DA8}" destId="{23E243FC-308F-484D-855A-80D4F236BC97}" srcOrd="0" destOrd="0" presId="urn:microsoft.com/office/officeart/2005/8/layout/list1"/>
    <dgm:cxn modelId="{CEC73A7B-21D7-47E7-B0C4-90078CB2CD08}" type="presParOf" srcId="{37308FA6-384E-4521-B751-5B3B75B67DA8}" destId="{DB70CAE5-CEFD-4CA2-B820-A9965E4866A9}" srcOrd="1" destOrd="0" presId="urn:microsoft.com/office/officeart/2005/8/layout/list1"/>
    <dgm:cxn modelId="{40BA5CE0-5E54-49C3-979E-AF44D80EE5A7}" type="presParOf" srcId="{336FA13B-9D30-473B-BF77-76D0302C5983}" destId="{E0803E25-BAF6-497A-8EFA-8B248477F58D}" srcOrd="1" destOrd="0" presId="urn:microsoft.com/office/officeart/2005/8/layout/list1"/>
    <dgm:cxn modelId="{C0F5B7FD-3F51-4C6D-BA73-19E699C4A69E}" type="presParOf" srcId="{336FA13B-9D30-473B-BF77-76D0302C5983}" destId="{E3FC3955-D797-4EC1-9B31-502322F86B5D}" srcOrd="2" destOrd="0" presId="urn:microsoft.com/office/officeart/2005/8/layout/list1"/>
    <dgm:cxn modelId="{82E04385-918A-48BC-9CD3-D66528B7E139}" type="presParOf" srcId="{336FA13B-9D30-473B-BF77-76D0302C5983}" destId="{EA642EC6-B8A8-4224-8340-B92D26E92F55}" srcOrd="3" destOrd="0" presId="urn:microsoft.com/office/officeart/2005/8/layout/list1"/>
    <dgm:cxn modelId="{070F2F5E-73F1-48EE-A5DF-A43062521C09}" type="presParOf" srcId="{336FA13B-9D30-473B-BF77-76D0302C5983}" destId="{A46D7E4A-1D8C-4FDC-82B3-75AD1702330C}" srcOrd="4" destOrd="0" presId="urn:microsoft.com/office/officeart/2005/8/layout/list1"/>
    <dgm:cxn modelId="{6AD87E29-EEC9-4E2B-BD24-DA471FB887A2}" type="presParOf" srcId="{A46D7E4A-1D8C-4FDC-82B3-75AD1702330C}" destId="{65043DA3-ABE9-4332-80C4-1CB32C894261}" srcOrd="0" destOrd="0" presId="urn:microsoft.com/office/officeart/2005/8/layout/list1"/>
    <dgm:cxn modelId="{A36263FC-824B-4C30-8B7D-B35593A4CB8B}" type="presParOf" srcId="{A46D7E4A-1D8C-4FDC-82B3-75AD1702330C}" destId="{05FF2228-75D3-4ABC-AE35-EB836D61AFF1}" srcOrd="1" destOrd="0" presId="urn:microsoft.com/office/officeart/2005/8/layout/list1"/>
    <dgm:cxn modelId="{E2F0DFDB-BD9B-4E64-B083-4282E41A6943}" type="presParOf" srcId="{336FA13B-9D30-473B-BF77-76D0302C5983}" destId="{BF1CA331-2C64-42FA-8E24-66A561C8EBEA}" srcOrd="5" destOrd="0" presId="urn:microsoft.com/office/officeart/2005/8/layout/list1"/>
    <dgm:cxn modelId="{B60A78CE-764F-4A89-AD78-7ED621D7B2D9}" type="presParOf" srcId="{336FA13B-9D30-473B-BF77-76D0302C5983}" destId="{EE6A9522-330F-487B-B895-8706C953AA3B}" srcOrd="6" destOrd="0" presId="urn:microsoft.com/office/officeart/2005/8/layout/list1"/>
    <dgm:cxn modelId="{CBC1EF13-0C44-4988-AF96-2B116C61FDD9}" type="presParOf" srcId="{336FA13B-9D30-473B-BF77-76D0302C5983}" destId="{C6FD112A-AF7A-4D7B-86F9-F1DECDE31969}" srcOrd="7" destOrd="0" presId="urn:microsoft.com/office/officeart/2005/8/layout/list1"/>
    <dgm:cxn modelId="{3A963D6C-FBE2-49B7-BBE3-B3408609D402}" type="presParOf" srcId="{336FA13B-9D30-473B-BF77-76D0302C5983}" destId="{77DEF573-9921-44DA-97EE-C80924C503DE}" srcOrd="8" destOrd="0" presId="urn:microsoft.com/office/officeart/2005/8/layout/list1"/>
    <dgm:cxn modelId="{84318F86-C11A-4607-AC79-AFF5D67E97C0}" type="presParOf" srcId="{77DEF573-9921-44DA-97EE-C80924C503DE}" destId="{CEDE107C-97A6-406F-B9EA-2D069F9195F8}" srcOrd="0" destOrd="0" presId="urn:microsoft.com/office/officeart/2005/8/layout/list1"/>
    <dgm:cxn modelId="{562CA715-5A89-444C-A099-4BAE104B30A3}" type="presParOf" srcId="{77DEF573-9921-44DA-97EE-C80924C503DE}" destId="{F8FE69B2-1EB6-4FEC-BF29-9CE9589BA69D}" srcOrd="1" destOrd="0" presId="urn:microsoft.com/office/officeart/2005/8/layout/list1"/>
    <dgm:cxn modelId="{A77A0A80-B667-4529-BA5F-18E42F2AADF9}" type="presParOf" srcId="{336FA13B-9D30-473B-BF77-76D0302C5983}" destId="{BFF51041-BAF0-4EE7-93FE-2D91A5097823}" srcOrd="9" destOrd="0" presId="urn:microsoft.com/office/officeart/2005/8/layout/list1"/>
    <dgm:cxn modelId="{BF4B57EA-5F7D-4C91-8B8C-2D1E02FDF370}" type="presParOf" srcId="{336FA13B-9D30-473B-BF77-76D0302C5983}" destId="{B90AF65E-CDA8-4884-B3E9-87BCEC200D74}" srcOrd="10" destOrd="0" presId="urn:microsoft.com/office/officeart/2005/8/layout/list1"/>
    <dgm:cxn modelId="{BA60315F-443F-4E7A-B553-01C8B4EF5E23}" type="presParOf" srcId="{336FA13B-9D30-473B-BF77-76D0302C5983}" destId="{D7494E09-3D12-42D1-8457-08639344E7ED}" srcOrd="11" destOrd="0" presId="urn:microsoft.com/office/officeart/2005/8/layout/list1"/>
    <dgm:cxn modelId="{A00EFFE5-CB60-469C-86A4-98718C58402B}" type="presParOf" srcId="{336FA13B-9D30-473B-BF77-76D0302C5983}" destId="{5A0250B9-19E5-413F-AC24-0C1A63CFC052}" srcOrd="12" destOrd="0" presId="urn:microsoft.com/office/officeart/2005/8/layout/list1"/>
    <dgm:cxn modelId="{59523BC0-1F3D-46D7-85BC-E40EFBC42DEF}" type="presParOf" srcId="{5A0250B9-19E5-413F-AC24-0C1A63CFC052}" destId="{40A6E5A5-84EC-449A-8D0C-F209EF8D93E3}" srcOrd="0" destOrd="0" presId="urn:microsoft.com/office/officeart/2005/8/layout/list1"/>
    <dgm:cxn modelId="{EE54122E-E982-40B8-A23C-6E46B2F837F3}" type="presParOf" srcId="{5A0250B9-19E5-413F-AC24-0C1A63CFC052}" destId="{F1362A47-5280-492F-BF44-0E8C85D99689}" srcOrd="1" destOrd="0" presId="urn:microsoft.com/office/officeart/2005/8/layout/list1"/>
    <dgm:cxn modelId="{B0127D71-E009-4A47-9A1D-FD87E443AC5D}" type="presParOf" srcId="{336FA13B-9D30-473B-BF77-76D0302C5983}" destId="{3F18E74B-2574-447D-BDEC-D8C833A25427}" srcOrd="13" destOrd="0" presId="urn:microsoft.com/office/officeart/2005/8/layout/list1"/>
    <dgm:cxn modelId="{BAD97E31-D745-496B-9DEF-E82A276525C4}" type="presParOf" srcId="{336FA13B-9D30-473B-BF77-76D0302C5983}" destId="{3C04C39F-B16B-4708-B6C0-D9AED98BDD6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EB340FB-2DEE-4121-9679-C7B35A118458}"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86A7EBD1-E922-4CD4-9B9D-95E59F2B838B}">
      <dgm:prSet phldrT="[Text]"/>
      <dgm:spPr/>
      <dgm:t>
        <a:bodyPr/>
        <a:lstStyle/>
        <a:p>
          <a:r>
            <a:rPr lang="en-US"/>
            <a:t>Tell</a:t>
          </a:r>
        </a:p>
      </dgm:t>
    </dgm:pt>
    <dgm:pt modelId="{0869842D-EF0D-406D-971B-2B448FCE7209}" type="parTrans" cxnId="{B8AF96AE-4381-4C81-9922-6AD0F715EB98}">
      <dgm:prSet/>
      <dgm:spPr/>
      <dgm:t>
        <a:bodyPr/>
        <a:lstStyle/>
        <a:p>
          <a:endParaRPr lang="en-US"/>
        </a:p>
      </dgm:t>
    </dgm:pt>
    <dgm:pt modelId="{5CA404C0-A847-47F6-8AA7-4FD7633BF538}" type="sibTrans" cxnId="{B8AF96AE-4381-4C81-9922-6AD0F715EB98}">
      <dgm:prSet/>
      <dgm:spPr/>
      <dgm:t>
        <a:bodyPr/>
        <a:lstStyle/>
        <a:p>
          <a:endParaRPr lang="en-US"/>
        </a:p>
      </dgm:t>
    </dgm:pt>
    <dgm:pt modelId="{80D9D22E-2E43-4BE7-B94F-94C9AA1D5B46}">
      <dgm:prSet phldrT="[Text]"/>
      <dgm:spPr/>
      <dgm:t>
        <a:bodyPr/>
        <a:lstStyle/>
        <a:p>
          <a:r>
            <a:rPr lang="en-US"/>
            <a:t>Show</a:t>
          </a:r>
        </a:p>
      </dgm:t>
    </dgm:pt>
    <dgm:pt modelId="{87A4C913-F578-48B3-8BE4-220A27377698}" type="parTrans" cxnId="{185B30BD-94B8-42C0-AB8B-1FF0C9DD52F6}">
      <dgm:prSet/>
      <dgm:spPr/>
      <dgm:t>
        <a:bodyPr/>
        <a:lstStyle/>
        <a:p>
          <a:endParaRPr lang="en-US"/>
        </a:p>
      </dgm:t>
    </dgm:pt>
    <dgm:pt modelId="{687AF590-94E8-487D-88A0-D6B0496C8DDF}" type="sibTrans" cxnId="{185B30BD-94B8-42C0-AB8B-1FF0C9DD52F6}">
      <dgm:prSet/>
      <dgm:spPr/>
      <dgm:t>
        <a:bodyPr/>
        <a:lstStyle/>
        <a:p>
          <a:endParaRPr lang="en-US"/>
        </a:p>
      </dgm:t>
    </dgm:pt>
    <dgm:pt modelId="{351CDD78-F959-46D7-B220-BB6488774D30}">
      <dgm:prSet phldrT="[Text]"/>
      <dgm:spPr/>
      <dgm:t>
        <a:bodyPr/>
        <a:lstStyle/>
        <a:p>
          <a:r>
            <a:rPr lang="en-US"/>
            <a:t>Do</a:t>
          </a:r>
        </a:p>
      </dgm:t>
    </dgm:pt>
    <dgm:pt modelId="{3E44B900-278E-4747-A073-DF4EE4543321}" type="parTrans" cxnId="{676D4CD3-0E70-4844-83AD-5425BDBF78E8}">
      <dgm:prSet/>
      <dgm:spPr/>
      <dgm:t>
        <a:bodyPr/>
        <a:lstStyle/>
        <a:p>
          <a:endParaRPr lang="en-US"/>
        </a:p>
      </dgm:t>
    </dgm:pt>
    <dgm:pt modelId="{54079E24-B1DB-460C-B642-2682CAE3D3E7}" type="sibTrans" cxnId="{676D4CD3-0E70-4844-83AD-5425BDBF78E8}">
      <dgm:prSet/>
      <dgm:spPr/>
      <dgm:t>
        <a:bodyPr/>
        <a:lstStyle/>
        <a:p>
          <a:endParaRPr lang="en-US"/>
        </a:p>
      </dgm:t>
    </dgm:pt>
    <dgm:pt modelId="{D8C81EE8-4292-4F8B-83A0-9248D8BCFD44}">
      <dgm:prSet phldrT="[Text]"/>
      <dgm:spPr/>
      <dgm:t>
        <a:bodyPr/>
        <a:lstStyle/>
        <a:p>
          <a:r>
            <a:rPr lang="en-US"/>
            <a:t>Define behaviors and discuss key terms</a:t>
          </a:r>
        </a:p>
      </dgm:t>
    </dgm:pt>
    <dgm:pt modelId="{1BDB1F5C-DE8F-41FA-B9B5-B4174B73B2DD}" type="parTrans" cxnId="{E03A2BF0-FDCF-41DA-8ADA-619A761E3A6A}">
      <dgm:prSet/>
      <dgm:spPr/>
      <dgm:t>
        <a:bodyPr/>
        <a:lstStyle/>
        <a:p>
          <a:endParaRPr lang="en-US"/>
        </a:p>
      </dgm:t>
    </dgm:pt>
    <dgm:pt modelId="{6B82F05B-5963-45FD-8DEA-BCEF3A1FBB35}" type="sibTrans" cxnId="{E03A2BF0-FDCF-41DA-8ADA-619A761E3A6A}">
      <dgm:prSet/>
      <dgm:spPr/>
      <dgm:t>
        <a:bodyPr/>
        <a:lstStyle/>
        <a:p>
          <a:endParaRPr lang="en-US"/>
        </a:p>
      </dgm:t>
    </dgm:pt>
    <dgm:pt modelId="{321B79B0-762B-4CB0-AAEB-8D129C71D037}">
      <dgm:prSet phldrT="[Text]"/>
      <dgm:spPr/>
      <dgm:t>
        <a:bodyPr/>
        <a:lstStyle/>
        <a:p>
          <a:r>
            <a:rPr lang="en-US"/>
            <a:t>Practice &amp; Follow Through</a:t>
          </a:r>
        </a:p>
      </dgm:t>
    </dgm:pt>
    <dgm:pt modelId="{5A60C9F9-7AD7-43DD-8AC1-BE69DBD7671E}" type="parTrans" cxnId="{E8F6400A-3C71-475B-BC3D-8DC1D0305C5B}">
      <dgm:prSet/>
      <dgm:spPr/>
      <dgm:t>
        <a:bodyPr/>
        <a:lstStyle/>
        <a:p>
          <a:endParaRPr lang="en-US"/>
        </a:p>
      </dgm:t>
    </dgm:pt>
    <dgm:pt modelId="{2F9ECF46-4B92-488E-B456-3551054F8DA4}" type="sibTrans" cxnId="{E8F6400A-3C71-475B-BC3D-8DC1D0305C5B}">
      <dgm:prSet/>
      <dgm:spPr/>
      <dgm:t>
        <a:bodyPr/>
        <a:lstStyle/>
        <a:p>
          <a:endParaRPr lang="en-US"/>
        </a:p>
      </dgm:t>
    </dgm:pt>
    <dgm:pt modelId="{69CA42EF-770A-489C-9C5B-258B046B1D33}">
      <dgm:prSet phldrT="[Text]"/>
      <dgm:spPr/>
      <dgm:t>
        <a:bodyPr/>
        <a:lstStyle/>
        <a:p>
          <a:r>
            <a:rPr lang="en-US"/>
            <a:t>Discuss why behaviors are important</a:t>
          </a:r>
        </a:p>
      </dgm:t>
    </dgm:pt>
    <dgm:pt modelId="{C9F48882-62FE-428C-A942-5552295B5687}" type="parTrans" cxnId="{2C5648AB-1C20-48DD-963B-68B4D64CD3A5}">
      <dgm:prSet/>
      <dgm:spPr/>
    </dgm:pt>
    <dgm:pt modelId="{E525C0E7-84C7-4307-A7EC-99DCC571D34D}" type="sibTrans" cxnId="{2C5648AB-1C20-48DD-963B-68B4D64CD3A5}">
      <dgm:prSet/>
      <dgm:spPr/>
    </dgm:pt>
    <dgm:pt modelId="{336FA13B-9D30-473B-BF77-76D0302C5983}" type="pres">
      <dgm:prSet presAssocID="{9EB340FB-2DEE-4121-9679-C7B35A118458}" presName="linear" presStyleCnt="0">
        <dgm:presLayoutVars>
          <dgm:dir/>
          <dgm:animLvl val="lvl"/>
          <dgm:resizeHandles val="exact"/>
        </dgm:presLayoutVars>
      </dgm:prSet>
      <dgm:spPr/>
    </dgm:pt>
    <dgm:pt modelId="{37308FA6-384E-4521-B751-5B3B75B67DA8}" type="pres">
      <dgm:prSet presAssocID="{86A7EBD1-E922-4CD4-9B9D-95E59F2B838B}" presName="parentLin" presStyleCnt="0"/>
      <dgm:spPr/>
    </dgm:pt>
    <dgm:pt modelId="{23E243FC-308F-484D-855A-80D4F236BC97}" type="pres">
      <dgm:prSet presAssocID="{86A7EBD1-E922-4CD4-9B9D-95E59F2B838B}" presName="parentLeftMargin" presStyleLbl="node1" presStyleIdx="0" presStyleCnt="4"/>
      <dgm:spPr/>
    </dgm:pt>
    <dgm:pt modelId="{DB70CAE5-CEFD-4CA2-B820-A9965E4866A9}" type="pres">
      <dgm:prSet presAssocID="{86A7EBD1-E922-4CD4-9B9D-95E59F2B838B}" presName="parentText" presStyleLbl="node1" presStyleIdx="0" presStyleCnt="4">
        <dgm:presLayoutVars>
          <dgm:chMax val="0"/>
          <dgm:bulletEnabled val="1"/>
        </dgm:presLayoutVars>
      </dgm:prSet>
      <dgm:spPr/>
    </dgm:pt>
    <dgm:pt modelId="{E0803E25-BAF6-497A-8EFA-8B248477F58D}" type="pres">
      <dgm:prSet presAssocID="{86A7EBD1-E922-4CD4-9B9D-95E59F2B838B}" presName="negativeSpace" presStyleCnt="0"/>
      <dgm:spPr/>
    </dgm:pt>
    <dgm:pt modelId="{E3FC3955-D797-4EC1-9B31-502322F86B5D}" type="pres">
      <dgm:prSet presAssocID="{86A7EBD1-E922-4CD4-9B9D-95E59F2B838B}" presName="childText" presStyleLbl="conFgAcc1" presStyleIdx="0" presStyleCnt="4">
        <dgm:presLayoutVars>
          <dgm:bulletEnabled val="1"/>
        </dgm:presLayoutVars>
      </dgm:prSet>
      <dgm:spPr/>
    </dgm:pt>
    <dgm:pt modelId="{EA642EC6-B8A8-4224-8340-B92D26E92F55}" type="pres">
      <dgm:prSet presAssocID="{5CA404C0-A847-47F6-8AA7-4FD7633BF538}" presName="spaceBetweenRectangles" presStyleCnt="0"/>
      <dgm:spPr/>
    </dgm:pt>
    <dgm:pt modelId="{A46D7E4A-1D8C-4FDC-82B3-75AD1702330C}" type="pres">
      <dgm:prSet presAssocID="{80D9D22E-2E43-4BE7-B94F-94C9AA1D5B46}" presName="parentLin" presStyleCnt="0"/>
      <dgm:spPr/>
    </dgm:pt>
    <dgm:pt modelId="{65043DA3-ABE9-4332-80C4-1CB32C894261}" type="pres">
      <dgm:prSet presAssocID="{80D9D22E-2E43-4BE7-B94F-94C9AA1D5B46}" presName="parentLeftMargin" presStyleLbl="node1" presStyleIdx="0" presStyleCnt="4"/>
      <dgm:spPr/>
    </dgm:pt>
    <dgm:pt modelId="{05FF2228-75D3-4ABC-AE35-EB836D61AFF1}" type="pres">
      <dgm:prSet presAssocID="{80D9D22E-2E43-4BE7-B94F-94C9AA1D5B46}" presName="parentText" presStyleLbl="node1" presStyleIdx="1" presStyleCnt="4">
        <dgm:presLayoutVars>
          <dgm:chMax val="0"/>
          <dgm:bulletEnabled val="1"/>
        </dgm:presLayoutVars>
      </dgm:prSet>
      <dgm:spPr/>
    </dgm:pt>
    <dgm:pt modelId="{BF1CA331-2C64-42FA-8E24-66A561C8EBEA}" type="pres">
      <dgm:prSet presAssocID="{80D9D22E-2E43-4BE7-B94F-94C9AA1D5B46}" presName="negativeSpace" presStyleCnt="0"/>
      <dgm:spPr/>
    </dgm:pt>
    <dgm:pt modelId="{EE6A9522-330F-487B-B895-8706C953AA3B}" type="pres">
      <dgm:prSet presAssocID="{80D9D22E-2E43-4BE7-B94F-94C9AA1D5B46}" presName="childText" presStyleLbl="conFgAcc1" presStyleIdx="1" presStyleCnt="4">
        <dgm:presLayoutVars>
          <dgm:bulletEnabled val="1"/>
        </dgm:presLayoutVars>
      </dgm:prSet>
      <dgm:spPr/>
    </dgm:pt>
    <dgm:pt modelId="{C6FD112A-AF7A-4D7B-86F9-F1DECDE31969}" type="pres">
      <dgm:prSet presAssocID="{687AF590-94E8-487D-88A0-D6B0496C8DDF}" presName="spaceBetweenRectangles" presStyleCnt="0"/>
      <dgm:spPr/>
    </dgm:pt>
    <dgm:pt modelId="{77DEF573-9921-44DA-97EE-C80924C503DE}" type="pres">
      <dgm:prSet presAssocID="{351CDD78-F959-46D7-B220-BB6488774D30}" presName="parentLin" presStyleCnt="0"/>
      <dgm:spPr/>
    </dgm:pt>
    <dgm:pt modelId="{CEDE107C-97A6-406F-B9EA-2D069F9195F8}" type="pres">
      <dgm:prSet presAssocID="{351CDD78-F959-46D7-B220-BB6488774D30}" presName="parentLeftMargin" presStyleLbl="node1" presStyleIdx="1" presStyleCnt="4"/>
      <dgm:spPr/>
    </dgm:pt>
    <dgm:pt modelId="{F8FE69B2-1EB6-4FEC-BF29-9CE9589BA69D}" type="pres">
      <dgm:prSet presAssocID="{351CDD78-F959-46D7-B220-BB6488774D30}" presName="parentText" presStyleLbl="node1" presStyleIdx="2" presStyleCnt="4">
        <dgm:presLayoutVars>
          <dgm:chMax val="0"/>
          <dgm:bulletEnabled val="1"/>
        </dgm:presLayoutVars>
      </dgm:prSet>
      <dgm:spPr/>
    </dgm:pt>
    <dgm:pt modelId="{BFF51041-BAF0-4EE7-93FE-2D91A5097823}" type="pres">
      <dgm:prSet presAssocID="{351CDD78-F959-46D7-B220-BB6488774D30}" presName="negativeSpace" presStyleCnt="0"/>
      <dgm:spPr/>
    </dgm:pt>
    <dgm:pt modelId="{B90AF65E-CDA8-4884-B3E9-87BCEC200D74}" type="pres">
      <dgm:prSet presAssocID="{351CDD78-F959-46D7-B220-BB6488774D30}" presName="childText" presStyleLbl="conFgAcc1" presStyleIdx="2" presStyleCnt="4">
        <dgm:presLayoutVars>
          <dgm:bulletEnabled val="1"/>
        </dgm:presLayoutVars>
      </dgm:prSet>
      <dgm:spPr/>
    </dgm:pt>
    <dgm:pt modelId="{D7494E09-3D12-42D1-8457-08639344E7ED}" type="pres">
      <dgm:prSet presAssocID="{54079E24-B1DB-460C-B642-2682CAE3D3E7}" presName="spaceBetweenRectangles" presStyleCnt="0"/>
      <dgm:spPr/>
    </dgm:pt>
    <dgm:pt modelId="{5A0250B9-19E5-413F-AC24-0C1A63CFC052}" type="pres">
      <dgm:prSet presAssocID="{321B79B0-762B-4CB0-AAEB-8D129C71D037}" presName="parentLin" presStyleCnt="0"/>
      <dgm:spPr/>
    </dgm:pt>
    <dgm:pt modelId="{40A6E5A5-84EC-449A-8D0C-F209EF8D93E3}" type="pres">
      <dgm:prSet presAssocID="{321B79B0-762B-4CB0-AAEB-8D129C71D037}" presName="parentLeftMargin" presStyleLbl="node1" presStyleIdx="2" presStyleCnt="4"/>
      <dgm:spPr/>
    </dgm:pt>
    <dgm:pt modelId="{F1362A47-5280-492F-BF44-0E8C85D99689}" type="pres">
      <dgm:prSet presAssocID="{321B79B0-762B-4CB0-AAEB-8D129C71D037}" presName="parentText" presStyleLbl="node1" presStyleIdx="3" presStyleCnt="4">
        <dgm:presLayoutVars>
          <dgm:chMax val="0"/>
          <dgm:bulletEnabled val="1"/>
        </dgm:presLayoutVars>
      </dgm:prSet>
      <dgm:spPr/>
    </dgm:pt>
    <dgm:pt modelId="{3F18E74B-2574-447D-BDEC-D8C833A25427}" type="pres">
      <dgm:prSet presAssocID="{321B79B0-762B-4CB0-AAEB-8D129C71D037}" presName="negativeSpace" presStyleCnt="0"/>
      <dgm:spPr/>
    </dgm:pt>
    <dgm:pt modelId="{3C04C39F-B16B-4708-B6C0-D9AED98BDD65}" type="pres">
      <dgm:prSet presAssocID="{321B79B0-762B-4CB0-AAEB-8D129C71D037}" presName="childText" presStyleLbl="conFgAcc1" presStyleIdx="3" presStyleCnt="4">
        <dgm:presLayoutVars>
          <dgm:bulletEnabled val="1"/>
        </dgm:presLayoutVars>
      </dgm:prSet>
      <dgm:spPr/>
    </dgm:pt>
  </dgm:ptLst>
  <dgm:cxnLst>
    <dgm:cxn modelId="{33C91501-D0D2-4581-A80B-4E997F860C7A}" type="presOf" srcId="{351CDD78-F959-46D7-B220-BB6488774D30}" destId="{CEDE107C-97A6-406F-B9EA-2D069F9195F8}" srcOrd="0" destOrd="0" presId="urn:microsoft.com/office/officeart/2005/8/layout/list1"/>
    <dgm:cxn modelId="{C6F53D05-6B4D-4549-9734-59C00FA7E66F}" type="presOf" srcId="{86A7EBD1-E922-4CD4-9B9D-95E59F2B838B}" destId="{DB70CAE5-CEFD-4CA2-B820-A9965E4866A9}" srcOrd="1" destOrd="0" presId="urn:microsoft.com/office/officeart/2005/8/layout/list1"/>
    <dgm:cxn modelId="{E8F6400A-3C71-475B-BC3D-8DC1D0305C5B}" srcId="{9EB340FB-2DEE-4121-9679-C7B35A118458}" destId="{321B79B0-762B-4CB0-AAEB-8D129C71D037}" srcOrd="3" destOrd="0" parTransId="{5A60C9F9-7AD7-43DD-8AC1-BE69DBD7671E}" sibTransId="{2F9ECF46-4B92-488E-B456-3551054F8DA4}"/>
    <dgm:cxn modelId="{29CA5310-6FE5-4CA5-B1BE-7D82E706B4CF}" type="presOf" srcId="{80D9D22E-2E43-4BE7-B94F-94C9AA1D5B46}" destId="{65043DA3-ABE9-4332-80C4-1CB32C894261}" srcOrd="0" destOrd="0" presId="urn:microsoft.com/office/officeart/2005/8/layout/list1"/>
    <dgm:cxn modelId="{D0466736-F4E3-43F1-94FC-2E9AEDFF1C97}" type="presOf" srcId="{321B79B0-762B-4CB0-AAEB-8D129C71D037}" destId="{40A6E5A5-84EC-449A-8D0C-F209EF8D93E3}" srcOrd="0" destOrd="0" presId="urn:microsoft.com/office/officeart/2005/8/layout/list1"/>
    <dgm:cxn modelId="{0ECAED43-7953-4001-80F3-3464B0789B40}" type="presOf" srcId="{351CDD78-F959-46D7-B220-BB6488774D30}" destId="{F8FE69B2-1EB6-4FEC-BF29-9CE9589BA69D}" srcOrd="1" destOrd="0" presId="urn:microsoft.com/office/officeart/2005/8/layout/list1"/>
    <dgm:cxn modelId="{A7C5016D-3F54-484F-849D-BDF2A28BBD5E}" type="presOf" srcId="{D8C81EE8-4292-4F8B-83A0-9248D8BCFD44}" destId="{E3FC3955-D797-4EC1-9B31-502322F86B5D}" srcOrd="0" destOrd="0" presId="urn:microsoft.com/office/officeart/2005/8/layout/list1"/>
    <dgm:cxn modelId="{49A40956-D17A-4AE2-B6C0-8E23FB0BF273}" type="presOf" srcId="{9EB340FB-2DEE-4121-9679-C7B35A118458}" destId="{336FA13B-9D30-473B-BF77-76D0302C5983}" srcOrd="0" destOrd="0" presId="urn:microsoft.com/office/officeart/2005/8/layout/list1"/>
    <dgm:cxn modelId="{2C5648AB-1C20-48DD-963B-68B4D64CD3A5}" srcId="{86A7EBD1-E922-4CD4-9B9D-95E59F2B838B}" destId="{69CA42EF-770A-489C-9C5B-258B046B1D33}" srcOrd="1" destOrd="0" parTransId="{C9F48882-62FE-428C-A942-5552295B5687}" sibTransId="{E525C0E7-84C7-4307-A7EC-99DCC571D34D}"/>
    <dgm:cxn modelId="{B8AF96AE-4381-4C81-9922-6AD0F715EB98}" srcId="{9EB340FB-2DEE-4121-9679-C7B35A118458}" destId="{86A7EBD1-E922-4CD4-9B9D-95E59F2B838B}" srcOrd="0" destOrd="0" parTransId="{0869842D-EF0D-406D-971B-2B448FCE7209}" sibTransId="{5CA404C0-A847-47F6-8AA7-4FD7633BF538}"/>
    <dgm:cxn modelId="{C780C7AF-493B-42D0-9954-CF5039EDFE60}" type="presOf" srcId="{69CA42EF-770A-489C-9C5B-258B046B1D33}" destId="{E3FC3955-D797-4EC1-9B31-502322F86B5D}" srcOrd="0" destOrd="1" presId="urn:microsoft.com/office/officeart/2005/8/layout/list1"/>
    <dgm:cxn modelId="{67F5E3B7-ABB8-44D3-9A99-0B58F424437B}" type="presOf" srcId="{86A7EBD1-E922-4CD4-9B9D-95E59F2B838B}" destId="{23E243FC-308F-484D-855A-80D4F236BC97}" srcOrd="0" destOrd="0" presId="urn:microsoft.com/office/officeart/2005/8/layout/list1"/>
    <dgm:cxn modelId="{185B30BD-94B8-42C0-AB8B-1FF0C9DD52F6}" srcId="{9EB340FB-2DEE-4121-9679-C7B35A118458}" destId="{80D9D22E-2E43-4BE7-B94F-94C9AA1D5B46}" srcOrd="1" destOrd="0" parTransId="{87A4C913-F578-48B3-8BE4-220A27377698}" sibTransId="{687AF590-94E8-487D-88A0-D6B0496C8DDF}"/>
    <dgm:cxn modelId="{676D4CD3-0E70-4844-83AD-5425BDBF78E8}" srcId="{9EB340FB-2DEE-4121-9679-C7B35A118458}" destId="{351CDD78-F959-46D7-B220-BB6488774D30}" srcOrd="2" destOrd="0" parTransId="{3E44B900-278E-4747-A073-DF4EE4543321}" sibTransId="{54079E24-B1DB-460C-B642-2682CAE3D3E7}"/>
    <dgm:cxn modelId="{FDEE32ED-D126-48BD-8264-C97594CB6716}" type="presOf" srcId="{321B79B0-762B-4CB0-AAEB-8D129C71D037}" destId="{F1362A47-5280-492F-BF44-0E8C85D99689}" srcOrd="1" destOrd="0" presId="urn:microsoft.com/office/officeart/2005/8/layout/list1"/>
    <dgm:cxn modelId="{E03A2BF0-FDCF-41DA-8ADA-619A761E3A6A}" srcId="{86A7EBD1-E922-4CD4-9B9D-95E59F2B838B}" destId="{D8C81EE8-4292-4F8B-83A0-9248D8BCFD44}" srcOrd="0" destOrd="0" parTransId="{1BDB1F5C-DE8F-41FA-B9B5-B4174B73B2DD}" sibTransId="{6B82F05B-5963-45FD-8DEA-BCEF3A1FBB35}"/>
    <dgm:cxn modelId="{34C2C1F8-3166-4C91-BAB9-687878A6E749}" type="presOf" srcId="{80D9D22E-2E43-4BE7-B94F-94C9AA1D5B46}" destId="{05FF2228-75D3-4ABC-AE35-EB836D61AFF1}" srcOrd="1" destOrd="0" presId="urn:microsoft.com/office/officeart/2005/8/layout/list1"/>
    <dgm:cxn modelId="{A229BFAA-DF67-4152-952E-FF798786C56E}" type="presParOf" srcId="{336FA13B-9D30-473B-BF77-76D0302C5983}" destId="{37308FA6-384E-4521-B751-5B3B75B67DA8}" srcOrd="0" destOrd="0" presId="urn:microsoft.com/office/officeart/2005/8/layout/list1"/>
    <dgm:cxn modelId="{99E27674-1697-48F4-A2B6-DC2EC0188F92}" type="presParOf" srcId="{37308FA6-384E-4521-B751-5B3B75B67DA8}" destId="{23E243FC-308F-484D-855A-80D4F236BC97}" srcOrd="0" destOrd="0" presId="urn:microsoft.com/office/officeart/2005/8/layout/list1"/>
    <dgm:cxn modelId="{CEC73A7B-21D7-47E7-B0C4-90078CB2CD08}" type="presParOf" srcId="{37308FA6-384E-4521-B751-5B3B75B67DA8}" destId="{DB70CAE5-CEFD-4CA2-B820-A9965E4866A9}" srcOrd="1" destOrd="0" presId="urn:microsoft.com/office/officeart/2005/8/layout/list1"/>
    <dgm:cxn modelId="{40BA5CE0-5E54-49C3-979E-AF44D80EE5A7}" type="presParOf" srcId="{336FA13B-9D30-473B-BF77-76D0302C5983}" destId="{E0803E25-BAF6-497A-8EFA-8B248477F58D}" srcOrd="1" destOrd="0" presId="urn:microsoft.com/office/officeart/2005/8/layout/list1"/>
    <dgm:cxn modelId="{C0F5B7FD-3F51-4C6D-BA73-19E699C4A69E}" type="presParOf" srcId="{336FA13B-9D30-473B-BF77-76D0302C5983}" destId="{E3FC3955-D797-4EC1-9B31-502322F86B5D}" srcOrd="2" destOrd="0" presId="urn:microsoft.com/office/officeart/2005/8/layout/list1"/>
    <dgm:cxn modelId="{82E04385-918A-48BC-9CD3-D66528B7E139}" type="presParOf" srcId="{336FA13B-9D30-473B-BF77-76D0302C5983}" destId="{EA642EC6-B8A8-4224-8340-B92D26E92F55}" srcOrd="3" destOrd="0" presId="urn:microsoft.com/office/officeart/2005/8/layout/list1"/>
    <dgm:cxn modelId="{070F2F5E-73F1-48EE-A5DF-A43062521C09}" type="presParOf" srcId="{336FA13B-9D30-473B-BF77-76D0302C5983}" destId="{A46D7E4A-1D8C-4FDC-82B3-75AD1702330C}" srcOrd="4" destOrd="0" presId="urn:microsoft.com/office/officeart/2005/8/layout/list1"/>
    <dgm:cxn modelId="{6AD87E29-EEC9-4E2B-BD24-DA471FB887A2}" type="presParOf" srcId="{A46D7E4A-1D8C-4FDC-82B3-75AD1702330C}" destId="{65043DA3-ABE9-4332-80C4-1CB32C894261}" srcOrd="0" destOrd="0" presId="urn:microsoft.com/office/officeart/2005/8/layout/list1"/>
    <dgm:cxn modelId="{A36263FC-824B-4C30-8B7D-B35593A4CB8B}" type="presParOf" srcId="{A46D7E4A-1D8C-4FDC-82B3-75AD1702330C}" destId="{05FF2228-75D3-4ABC-AE35-EB836D61AFF1}" srcOrd="1" destOrd="0" presId="urn:microsoft.com/office/officeart/2005/8/layout/list1"/>
    <dgm:cxn modelId="{E2F0DFDB-BD9B-4E64-B083-4282E41A6943}" type="presParOf" srcId="{336FA13B-9D30-473B-BF77-76D0302C5983}" destId="{BF1CA331-2C64-42FA-8E24-66A561C8EBEA}" srcOrd="5" destOrd="0" presId="urn:microsoft.com/office/officeart/2005/8/layout/list1"/>
    <dgm:cxn modelId="{B60A78CE-764F-4A89-AD78-7ED621D7B2D9}" type="presParOf" srcId="{336FA13B-9D30-473B-BF77-76D0302C5983}" destId="{EE6A9522-330F-487B-B895-8706C953AA3B}" srcOrd="6" destOrd="0" presId="urn:microsoft.com/office/officeart/2005/8/layout/list1"/>
    <dgm:cxn modelId="{CBC1EF13-0C44-4988-AF96-2B116C61FDD9}" type="presParOf" srcId="{336FA13B-9D30-473B-BF77-76D0302C5983}" destId="{C6FD112A-AF7A-4D7B-86F9-F1DECDE31969}" srcOrd="7" destOrd="0" presId="urn:microsoft.com/office/officeart/2005/8/layout/list1"/>
    <dgm:cxn modelId="{3A963D6C-FBE2-49B7-BBE3-B3408609D402}" type="presParOf" srcId="{336FA13B-9D30-473B-BF77-76D0302C5983}" destId="{77DEF573-9921-44DA-97EE-C80924C503DE}" srcOrd="8" destOrd="0" presId="urn:microsoft.com/office/officeart/2005/8/layout/list1"/>
    <dgm:cxn modelId="{84318F86-C11A-4607-AC79-AFF5D67E97C0}" type="presParOf" srcId="{77DEF573-9921-44DA-97EE-C80924C503DE}" destId="{CEDE107C-97A6-406F-B9EA-2D069F9195F8}" srcOrd="0" destOrd="0" presId="urn:microsoft.com/office/officeart/2005/8/layout/list1"/>
    <dgm:cxn modelId="{562CA715-5A89-444C-A099-4BAE104B30A3}" type="presParOf" srcId="{77DEF573-9921-44DA-97EE-C80924C503DE}" destId="{F8FE69B2-1EB6-4FEC-BF29-9CE9589BA69D}" srcOrd="1" destOrd="0" presId="urn:microsoft.com/office/officeart/2005/8/layout/list1"/>
    <dgm:cxn modelId="{A77A0A80-B667-4529-BA5F-18E42F2AADF9}" type="presParOf" srcId="{336FA13B-9D30-473B-BF77-76D0302C5983}" destId="{BFF51041-BAF0-4EE7-93FE-2D91A5097823}" srcOrd="9" destOrd="0" presId="urn:microsoft.com/office/officeart/2005/8/layout/list1"/>
    <dgm:cxn modelId="{BF4B57EA-5F7D-4C91-8B8C-2D1E02FDF370}" type="presParOf" srcId="{336FA13B-9D30-473B-BF77-76D0302C5983}" destId="{B90AF65E-CDA8-4884-B3E9-87BCEC200D74}" srcOrd="10" destOrd="0" presId="urn:microsoft.com/office/officeart/2005/8/layout/list1"/>
    <dgm:cxn modelId="{BA60315F-443F-4E7A-B553-01C8B4EF5E23}" type="presParOf" srcId="{336FA13B-9D30-473B-BF77-76D0302C5983}" destId="{D7494E09-3D12-42D1-8457-08639344E7ED}" srcOrd="11" destOrd="0" presId="urn:microsoft.com/office/officeart/2005/8/layout/list1"/>
    <dgm:cxn modelId="{A00EFFE5-CB60-469C-86A4-98718C58402B}" type="presParOf" srcId="{336FA13B-9D30-473B-BF77-76D0302C5983}" destId="{5A0250B9-19E5-413F-AC24-0C1A63CFC052}" srcOrd="12" destOrd="0" presId="urn:microsoft.com/office/officeart/2005/8/layout/list1"/>
    <dgm:cxn modelId="{59523BC0-1F3D-46D7-85BC-E40EFBC42DEF}" type="presParOf" srcId="{5A0250B9-19E5-413F-AC24-0C1A63CFC052}" destId="{40A6E5A5-84EC-449A-8D0C-F209EF8D93E3}" srcOrd="0" destOrd="0" presId="urn:microsoft.com/office/officeart/2005/8/layout/list1"/>
    <dgm:cxn modelId="{EE54122E-E982-40B8-A23C-6E46B2F837F3}" type="presParOf" srcId="{5A0250B9-19E5-413F-AC24-0C1A63CFC052}" destId="{F1362A47-5280-492F-BF44-0E8C85D99689}" srcOrd="1" destOrd="0" presId="urn:microsoft.com/office/officeart/2005/8/layout/list1"/>
    <dgm:cxn modelId="{B0127D71-E009-4A47-9A1D-FD87E443AC5D}" type="presParOf" srcId="{336FA13B-9D30-473B-BF77-76D0302C5983}" destId="{3F18E74B-2574-447D-BDEC-D8C833A25427}" srcOrd="13" destOrd="0" presId="urn:microsoft.com/office/officeart/2005/8/layout/list1"/>
    <dgm:cxn modelId="{BAD97E31-D745-496B-9DEF-E82A276525C4}" type="presParOf" srcId="{336FA13B-9D30-473B-BF77-76D0302C5983}" destId="{3C04C39F-B16B-4708-B6C0-D9AED98BDD6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EB340FB-2DEE-4121-9679-C7B35A118458}"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86A7EBD1-E922-4CD4-9B9D-95E59F2B838B}">
      <dgm:prSet phldrT="[Text]"/>
      <dgm:spPr/>
      <dgm:t>
        <a:bodyPr/>
        <a:lstStyle/>
        <a:p>
          <a:r>
            <a:rPr lang="en-US"/>
            <a:t>Tell</a:t>
          </a:r>
        </a:p>
      </dgm:t>
    </dgm:pt>
    <dgm:pt modelId="{0869842D-EF0D-406D-971B-2B448FCE7209}" type="parTrans" cxnId="{B8AF96AE-4381-4C81-9922-6AD0F715EB98}">
      <dgm:prSet/>
      <dgm:spPr/>
      <dgm:t>
        <a:bodyPr/>
        <a:lstStyle/>
        <a:p>
          <a:endParaRPr lang="en-US"/>
        </a:p>
      </dgm:t>
    </dgm:pt>
    <dgm:pt modelId="{5CA404C0-A847-47F6-8AA7-4FD7633BF538}" type="sibTrans" cxnId="{B8AF96AE-4381-4C81-9922-6AD0F715EB98}">
      <dgm:prSet/>
      <dgm:spPr/>
      <dgm:t>
        <a:bodyPr/>
        <a:lstStyle/>
        <a:p>
          <a:endParaRPr lang="en-US"/>
        </a:p>
      </dgm:t>
    </dgm:pt>
    <dgm:pt modelId="{80D9D22E-2E43-4BE7-B94F-94C9AA1D5B46}">
      <dgm:prSet phldrT="[Text]"/>
      <dgm:spPr/>
      <dgm:t>
        <a:bodyPr/>
        <a:lstStyle/>
        <a:p>
          <a:r>
            <a:rPr lang="en-US"/>
            <a:t>Show</a:t>
          </a:r>
        </a:p>
      </dgm:t>
    </dgm:pt>
    <dgm:pt modelId="{87A4C913-F578-48B3-8BE4-220A27377698}" type="parTrans" cxnId="{185B30BD-94B8-42C0-AB8B-1FF0C9DD52F6}">
      <dgm:prSet/>
      <dgm:spPr/>
      <dgm:t>
        <a:bodyPr/>
        <a:lstStyle/>
        <a:p>
          <a:endParaRPr lang="en-US"/>
        </a:p>
      </dgm:t>
    </dgm:pt>
    <dgm:pt modelId="{687AF590-94E8-487D-88A0-D6B0496C8DDF}" type="sibTrans" cxnId="{185B30BD-94B8-42C0-AB8B-1FF0C9DD52F6}">
      <dgm:prSet/>
      <dgm:spPr/>
      <dgm:t>
        <a:bodyPr/>
        <a:lstStyle/>
        <a:p>
          <a:endParaRPr lang="en-US"/>
        </a:p>
      </dgm:t>
    </dgm:pt>
    <dgm:pt modelId="{351CDD78-F959-46D7-B220-BB6488774D30}">
      <dgm:prSet phldrT="[Text]"/>
      <dgm:spPr/>
      <dgm:t>
        <a:bodyPr/>
        <a:lstStyle/>
        <a:p>
          <a:r>
            <a:rPr lang="en-US"/>
            <a:t>Do</a:t>
          </a:r>
        </a:p>
      </dgm:t>
    </dgm:pt>
    <dgm:pt modelId="{3E44B900-278E-4747-A073-DF4EE4543321}" type="parTrans" cxnId="{676D4CD3-0E70-4844-83AD-5425BDBF78E8}">
      <dgm:prSet/>
      <dgm:spPr/>
      <dgm:t>
        <a:bodyPr/>
        <a:lstStyle/>
        <a:p>
          <a:endParaRPr lang="en-US"/>
        </a:p>
      </dgm:t>
    </dgm:pt>
    <dgm:pt modelId="{54079E24-B1DB-460C-B642-2682CAE3D3E7}" type="sibTrans" cxnId="{676D4CD3-0E70-4844-83AD-5425BDBF78E8}">
      <dgm:prSet/>
      <dgm:spPr/>
      <dgm:t>
        <a:bodyPr/>
        <a:lstStyle/>
        <a:p>
          <a:endParaRPr lang="en-US"/>
        </a:p>
      </dgm:t>
    </dgm:pt>
    <dgm:pt modelId="{321B79B0-762B-4CB0-AAEB-8D129C71D037}">
      <dgm:prSet phldrT="[Text]"/>
      <dgm:spPr/>
      <dgm:t>
        <a:bodyPr/>
        <a:lstStyle/>
        <a:p>
          <a:r>
            <a:rPr lang="en-US"/>
            <a:t>Practice &amp; Follow Through</a:t>
          </a:r>
        </a:p>
      </dgm:t>
    </dgm:pt>
    <dgm:pt modelId="{5A60C9F9-7AD7-43DD-8AC1-BE69DBD7671E}" type="parTrans" cxnId="{E8F6400A-3C71-475B-BC3D-8DC1D0305C5B}">
      <dgm:prSet/>
      <dgm:spPr/>
      <dgm:t>
        <a:bodyPr/>
        <a:lstStyle/>
        <a:p>
          <a:endParaRPr lang="en-US"/>
        </a:p>
      </dgm:t>
    </dgm:pt>
    <dgm:pt modelId="{2F9ECF46-4B92-488E-B456-3551054F8DA4}" type="sibTrans" cxnId="{E8F6400A-3C71-475B-BC3D-8DC1D0305C5B}">
      <dgm:prSet/>
      <dgm:spPr/>
      <dgm:t>
        <a:bodyPr/>
        <a:lstStyle/>
        <a:p>
          <a:endParaRPr lang="en-US"/>
        </a:p>
      </dgm:t>
    </dgm:pt>
    <dgm:pt modelId="{6DDD1FF9-9ED4-4446-8FD3-B4F510F3DF04}">
      <dgm:prSet phldrT="[Text]"/>
      <dgm:spPr/>
      <dgm:t>
        <a:bodyPr/>
        <a:lstStyle/>
        <a:p>
          <a:r>
            <a:rPr lang="en-US"/>
            <a:t>Explain and model examples</a:t>
          </a:r>
        </a:p>
      </dgm:t>
    </dgm:pt>
    <dgm:pt modelId="{B5339B29-C8E3-47FD-976A-D87F44CECC7C}" type="parTrans" cxnId="{35291D83-0FED-458D-93CD-FAB3C0161675}">
      <dgm:prSet/>
      <dgm:spPr/>
      <dgm:t>
        <a:bodyPr/>
        <a:lstStyle/>
        <a:p>
          <a:endParaRPr lang="en-US"/>
        </a:p>
      </dgm:t>
    </dgm:pt>
    <dgm:pt modelId="{FE4B781A-ED08-4AB7-BD98-583A674C7093}" type="sibTrans" cxnId="{35291D83-0FED-458D-93CD-FAB3C0161675}">
      <dgm:prSet/>
      <dgm:spPr/>
      <dgm:t>
        <a:bodyPr/>
        <a:lstStyle/>
        <a:p>
          <a:endParaRPr lang="en-US"/>
        </a:p>
      </dgm:t>
    </dgm:pt>
    <dgm:pt modelId="{482557EC-1DAA-4446-8AB7-289600293739}">
      <dgm:prSet phldrT="[Text]"/>
      <dgm:spPr/>
      <dgm:t>
        <a:bodyPr/>
        <a:lstStyle/>
        <a:p>
          <a:r>
            <a:rPr lang="en-US"/>
            <a:t>Explain and model non-examples</a:t>
          </a:r>
        </a:p>
      </dgm:t>
    </dgm:pt>
    <dgm:pt modelId="{228938E0-0241-43A2-A2E9-216A9596CA5C}" type="parTrans" cxnId="{7F6DAA37-3394-4401-9DEF-65696A6B9464}">
      <dgm:prSet/>
      <dgm:spPr/>
      <dgm:t>
        <a:bodyPr/>
        <a:lstStyle/>
        <a:p>
          <a:endParaRPr lang="en-US"/>
        </a:p>
      </dgm:t>
    </dgm:pt>
    <dgm:pt modelId="{64FE3A0C-012D-476D-ACEE-E2D7BA4C844A}" type="sibTrans" cxnId="{7F6DAA37-3394-4401-9DEF-65696A6B9464}">
      <dgm:prSet/>
      <dgm:spPr/>
      <dgm:t>
        <a:bodyPr/>
        <a:lstStyle/>
        <a:p>
          <a:endParaRPr lang="en-US"/>
        </a:p>
      </dgm:t>
    </dgm:pt>
    <dgm:pt modelId="{0824B10D-8A77-4670-98A5-3423D0A6DE70}">
      <dgm:prSet phldrT="[Text]"/>
      <dgm:spPr/>
      <dgm:t>
        <a:bodyPr/>
        <a:lstStyle/>
        <a:p>
          <a:r>
            <a:rPr lang="en-US"/>
            <a:t>Discuss hypothetical situations</a:t>
          </a:r>
        </a:p>
      </dgm:t>
    </dgm:pt>
    <dgm:pt modelId="{39EC1982-AA81-404C-BFB7-774D09E24AE1}" type="parTrans" cxnId="{9FB88A42-C28C-438E-8757-97477C1F6CBE}">
      <dgm:prSet/>
      <dgm:spPr/>
      <dgm:t>
        <a:bodyPr/>
        <a:lstStyle/>
        <a:p>
          <a:endParaRPr lang="en-US"/>
        </a:p>
      </dgm:t>
    </dgm:pt>
    <dgm:pt modelId="{6D3D6A26-374B-4117-958D-6E71AADDBD11}" type="sibTrans" cxnId="{9FB88A42-C28C-438E-8757-97477C1F6CBE}">
      <dgm:prSet/>
      <dgm:spPr/>
      <dgm:t>
        <a:bodyPr/>
        <a:lstStyle/>
        <a:p>
          <a:endParaRPr lang="en-US"/>
        </a:p>
      </dgm:t>
    </dgm:pt>
    <dgm:pt modelId="{336FA13B-9D30-473B-BF77-76D0302C5983}" type="pres">
      <dgm:prSet presAssocID="{9EB340FB-2DEE-4121-9679-C7B35A118458}" presName="linear" presStyleCnt="0">
        <dgm:presLayoutVars>
          <dgm:dir/>
          <dgm:animLvl val="lvl"/>
          <dgm:resizeHandles val="exact"/>
        </dgm:presLayoutVars>
      </dgm:prSet>
      <dgm:spPr/>
    </dgm:pt>
    <dgm:pt modelId="{37308FA6-384E-4521-B751-5B3B75B67DA8}" type="pres">
      <dgm:prSet presAssocID="{86A7EBD1-E922-4CD4-9B9D-95E59F2B838B}" presName="parentLin" presStyleCnt="0"/>
      <dgm:spPr/>
    </dgm:pt>
    <dgm:pt modelId="{23E243FC-308F-484D-855A-80D4F236BC97}" type="pres">
      <dgm:prSet presAssocID="{86A7EBD1-E922-4CD4-9B9D-95E59F2B838B}" presName="parentLeftMargin" presStyleLbl="node1" presStyleIdx="0" presStyleCnt="4"/>
      <dgm:spPr/>
    </dgm:pt>
    <dgm:pt modelId="{DB70CAE5-CEFD-4CA2-B820-A9965E4866A9}" type="pres">
      <dgm:prSet presAssocID="{86A7EBD1-E922-4CD4-9B9D-95E59F2B838B}" presName="parentText" presStyleLbl="node1" presStyleIdx="0" presStyleCnt="4">
        <dgm:presLayoutVars>
          <dgm:chMax val="0"/>
          <dgm:bulletEnabled val="1"/>
        </dgm:presLayoutVars>
      </dgm:prSet>
      <dgm:spPr/>
    </dgm:pt>
    <dgm:pt modelId="{E0803E25-BAF6-497A-8EFA-8B248477F58D}" type="pres">
      <dgm:prSet presAssocID="{86A7EBD1-E922-4CD4-9B9D-95E59F2B838B}" presName="negativeSpace" presStyleCnt="0"/>
      <dgm:spPr/>
    </dgm:pt>
    <dgm:pt modelId="{E3FC3955-D797-4EC1-9B31-502322F86B5D}" type="pres">
      <dgm:prSet presAssocID="{86A7EBD1-E922-4CD4-9B9D-95E59F2B838B}" presName="childText" presStyleLbl="conFgAcc1" presStyleIdx="0" presStyleCnt="4">
        <dgm:presLayoutVars>
          <dgm:bulletEnabled val="1"/>
        </dgm:presLayoutVars>
      </dgm:prSet>
      <dgm:spPr/>
    </dgm:pt>
    <dgm:pt modelId="{EA642EC6-B8A8-4224-8340-B92D26E92F55}" type="pres">
      <dgm:prSet presAssocID="{5CA404C0-A847-47F6-8AA7-4FD7633BF538}" presName="spaceBetweenRectangles" presStyleCnt="0"/>
      <dgm:spPr/>
    </dgm:pt>
    <dgm:pt modelId="{A46D7E4A-1D8C-4FDC-82B3-75AD1702330C}" type="pres">
      <dgm:prSet presAssocID="{80D9D22E-2E43-4BE7-B94F-94C9AA1D5B46}" presName="parentLin" presStyleCnt="0"/>
      <dgm:spPr/>
    </dgm:pt>
    <dgm:pt modelId="{65043DA3-ABE9-4332-80C4-1CB32C894261}" type="pres">
      <dgm:prSet presAssocID="{80D9D22E-2E43-4BE7-B94F-94C9AA1D5B46}" presName="parentLeftMargin" presStyleLbl="node1" presStyleIdx="0" presStyleCnt="4"/>
      <dgm:spPr/>
    </dgm:pt>
    <dgm:pt modelId="{05FF2228-75D3-4ABC-AE35-EB836D61AFF1}" type="pres">
      <dgm:prSet presAssocID="{80D9D22E-2E43-4BE7-B94F-94C9AA1D5B46}" presName="parentText" presStyleLbl="node1" presStyleIdx="1" presStyleCnt="4">
        <dgm:presLayoutVars>
          <dgm:chMax val="0"/>
          <dgm:bulletEnabled val="1"/>
        </dgm:presLayoutVars>
      </dgm:prSet>
      <dgm:spPr/>
    </dgm:pt>
    <dgm:pt modelId="{BF1CA331-2C64-42FA-8E24-66A561C8EBEA}" type="pres">
      <dgm:prSet presAssocID="{80D9D22E-2E43-4BE7-B94F-94C9AA1D5B46}" presName="negativeSpace" presStyleCnt="0"/>
      <dgm:spPr/>
    </dgm:pt>
    <dgm:pt modelId="{EE6A9522-330F-487B-B895-8706C953AA3B}" type="pres">
      <dgm:prSet presAssocID="{80D9D22E-2E43-4BE7-B94F-94C9AA1D5B46}" presName="childText" presStyleLbl="conFgAcc1" presStyleIdx="1" presStyleCnt="4">
        <dgm:presLayoutVars>
          <dgm:bulletEnabled val="1"/>
        </dgm:presLayoutVars>
      </dgm:prSet>
      <dgm:spPr/>
    </dgm:pt>
    <dgm:pt modelId="{C6FD112A-AF7A-4D7B-86F9-F1DECDE31969}" type="pres">
      <dgm:prSet presAssocID="{687AF590-94E8-487D-88A0-D6B0496C8DDF}" presName="spaceBetweenRectangles" presStyleCnt="0"/>
      <dgm:spPr/>
    </dgm:pt>
    <dgm:pt modelId="{77DEF573-9921-44DA-97EE-C80924C503DE}" type="pres">
      <dgm:prSet presAssocID="{351CDD78-F959-46D7-B220-BB6488774D30}" presName="parentLin" presStyleCnt="0"/>
      <dgm:spPr/>
    </dgm:pt>
    <dgm:pt modelId="{CEDE107C-97A6-406F-B9EA-2D069F9195F8}" type="pres">
      <dgm:prSet presAssocID="{351CDD78-F959-46D7-B220-BB6488774D30}" presName="parentLeftMargin" presStyleLbl="node1" presStyleIdx="1" presStyleCnt="4"/>
      <dgm:spPr/>
    </dgm:pt>
    <dgm:pt modelId="{F8FE69B2-1EB6-4FEC-BF29-9CE9589BA69D}" type="pres">
      <dgm:prSet presAssocID="{351CDD78-F959-46D7-B220-BB6488774D30}" presName="parentText" presStyleLbl="node1" presStyleIdx="2" presStyleCnt="4">
        <dgm:presLayoutVars>
          <dgm:chMax val="0"/>
          <dgm:bulletEnabled val="1"/>
        </dgm:presLayoutVars>
      </dgm:prSet>
      <dgm:spPr/>
    </dgm:pt>
    <dgm:pt modelId="{BFF51041-BAF0-4EE7-93FE-2D91A5097823}" type="pres">
      <dgm:prSet presAssocID="{351CDD78-F959-46D7-B220-BB6488774D30}" presName="negativeSpace" presStyleCnt="0"/>
      <dgm:spPr/>
    </dgm:pt>
    <dgm:pt modelId="{B90AF65E-CDA8-4884-B3E9-87BCEC200D74}" type="pres">
      <dgm:prSet presAssocID="{351CDD78-F959-46D7-B220-BB6488774D30}" presName="childText" presStyleLbl="conFgAcc1" presStyleIdx="2" presStyleCnt="4">
        <dgm:presLayoutVars>
          <dgm:bulletEnabled val="1"/>
        </dgm:presLayoutVars>
      </dgm:prSet>
      <dgm:spPr/>
    </dgm:pt>
    <dgm:pt modelId="{D7494E09-3D12-42D1-8457-08639344E7ED}" type="pres">
      <dgm:prSet presAssocID="{54079E24-B1DB-460C-B642-2682CAE3D3E7}" presName="spaceBetweenRectangles" presStyleCnt="0"/>
      <dgm:spPr/>
    </dgm:pt>
    <dgm:pt modelId="{5A0250B9-19E5-413F-AC24-0C1A63CFC052}" type="pres">
      <dgm:prSet presAssocID="{321B79B0-762B-4CB0-AAEB-8D129C71D037}" presName="parentLin" presStyleCnt="0"/>
      <dgm:spPr/>
    </dgm:pt>
    <dgm:pt modelId="{40A6E5A5-84EC-449A-8D0C-F209EF8D93E3}" type="pres">
      <dgm:prSet presAssocID="{321B79B0-762B-4CB0-AAEB-8D129C71D037}" presName="parentLeftMargin" presStyleLbl="node1" presStyleIdx="2" presStyleCnt="4"/>
      <dgm:spPr/>
    </dgm:pt>
    <dgm:pt modelId="{F1362A47-5280-492F-BF44-0E8C85D99689}" type="pres">
      <dgm:prSet presAssocID="{321B79B0-762B-4CB0-AAEB-8D129C71D037}" presName="parentText" presStyleLbl="node1" presStyleIdx="3" presStyleCnt="4">
        <dgm:presLayoutVars>
          <dgm:chMax val="0"/>
          <dgm:bulletEnabled val="1"/>
        </dgm:presLayoutVars>
      </dgm:prSet>
      <dgm:spPr/>
    </dgm:pt>
    <dgm:pt modelId="{3F18E74B-2574-447D-BDEC-D8C833A25427}" type="pres">
      <dgm:prSet presAssocID="{321B79B0-762B-4CB0-AAEB-8D129C71D037}" presName="negativeSpace" presStyleCnt="0"/>
      <dgm:spPr/>
    </dgm:pt>
    <dgm:pt modelId="{3C04C39F-B16B-4708-B6C0-D9AED98BDD65}" type="pres">
      <dgm:prSet presAssocID="{321B79B0-762B-4CB0-AAEB-8D129C71D037}" presName="childText" presStyleLbl="conFgAcc1" presStyleIdx="3" presStyleCnt="4">
        <dgm:presLayoutVars>
          <dgm:bulletEnabled val="1"/>
        </dgm:presLayoutVars>
      </dgm:prSet>
      <dgm:spPr/>
    </dgm:pt>
  </dgm:ptLst>
  <dgm:cxnLst>
    <dgm:cxn modelId="{33C91501-D0D2-4581-A80B-4E997F860C7A}" type="presOf" srcId="{351CDD78-F959-46D7-B220-BB6488774D30}" destId="{CEDE107C-97A6-406F-B9EA-2D069F9195F8}" srcOrd="0" destOrd="0" presId="urn:microsoft.com/office/officeart/2005/8/layout/list1"/>
    <dgm:cxn modelId="{C6F53D05-6B4D-4549-9734-59C00FA7E66F}" type="presOf" srcId="{86A7EBD1-E922-4CD4-9B9D-95E59F2B838B}" destId="{DB70CAE5-CEFD-4CA2-B820-A9965E4866A9}" srcOrd="1" destOrd="0" presId="urn:microsoft.com/office/officeart/2005/8/layout/list1"/>
    <dgm:cxn modelId="{E8F6400A-3C71-475B-BC3D-8DC1D0305C5B}" srcId="{9EB340FB-2DEE-4121-9679-C7B35A118458}" destId="{321B79B0-762B-4CB0-AAEB-8D129C71D037}" srcOrd="3" destOrd="0" parTransId="{5A60C9F9-7AD7-43DD-8AC1-BE69DBD7671E}" sibTransId="{2F9ECF46-4B92-488E-B456-3551054F8DA4}"/>
    <dgm:cxn modelId="{29CA5310-6FE5-4CA5-B1BE-7D82E706B4CF}" type="presOf" srcId="{80D9D22E-2E43-4BE7-B94F-94C9AA1D5B46}" destId="{65043DA3-ABE9-4332-80C4-1CB32C894261}" srcOrd="0" destOrd="0" presId="urn:microsoft.com/office/officeart/2005/8/layout/list1"/>
    <dgm:cxn modelId="{D0466736-F4E3-43F1-94FC-2E9AEDFF1C97}" type="presOf" srcId="{321B79B0-762B-4CB0-AAEB-8D129C71D037}" destId="{40A6E5A5-84EC-449A-8D0C-F209EF8D93E3}" srcOrd="0" destOrd="0" presId="urn:microsoft.com/office/officeart/2005/8/layout/list1"/>
    <dgm:cxn modelId="{7F6DAA37-3394-4401-9DEF-65696A6B9464}" srcId="{80D9D22E-2E43-4BE7-B94F-94C9AA1D5B46}" destId="{482557EC-1DAA-4446-8AB7-289600293739}" srcOrd="1" destOrd="0" parTransId="{228938E0-0241-43A2-A2E9-216A9596CA5C}" sibTransId="{64FE3A0C-012D-476D-ACEE-E2D7BA4C844A}"/>
    <dgm:cxn modelId="{9FB88A42-C28C-438E-8757-97477C1F6CBE}" srcId="{80D9D22E-2E43-4BE7-B94F-94C9AA1D5B46}" destId="{0824B10D-8A77-4670-98A5-3423D0A6DE70}" srcOrd="2" destOrd="0" parTransId="{39EC1982-AA81-404C-BFB7-774D09E24AE1}" sibTransId="{6D3D6A26-374B-4117-958D-6E71AADDBD11}"/>
    <dgm:cxn modelId="{0ECAED43-7953-4001-80F3-3464B0789B40}" type="presOf" srcId="{351CDD78-F959-46D7-B220-BB6488774D30}" destId="{F8FE69B2-1EB6-4FEC-BF29-9CE9589BA69D}" srcOrd="1" destOrd="0" presId="urn:microsoft.com/office/officeart/2005/8/layout/list1"/>
    <dgm:cxn modelId="{7F4BCB67-2110-43D8-879B-3CA40678B48B}" type="presOf" srcId="{482557EC-1DAA-4446-8AB7-289600293739}" destId="{EE6A9522-330F-487B-B895-8706C953AA3B}" srcOrd="0" destOrd="1" presId="urn:microsoft.com/office/officeart/2005/8/layout/list1"/>
    <dgm:cxn modelId="{73D44B6F-996A-432A-B382-2C51484F80E2}" type="presOf" srcId="{0824B10D-8A77-4670-98A5-3423D0A6DE70}" destId="{EE6A9522-330F-487B-B895-8706C953AA3B}" srcOrd="0" destOrd="2" presId="urn:microsoft.com/office/officeart/2005/8/layout/list1"/>
    <dgm:cxn modelId="{49A40956-D17A-4AE2-B6C0-8E23FB0BF273}" type="presOf" srcId="{9EB340FB-2DEE-4121-9679-C7B35A118458}" destId="{336FA13B-9D30-473B-BF77-76D0302C5983}" srcOrd="0" destOrd="0" presId="urn:microsoft.com/office/officeart/2005/8/layout/list1"/>
    <dgm:cxn modelId="{35291D83-0FED-458D-93CD-FAB3C0161675}" srcId="{80D9D22E-2E43-4BE7-B94F-94C9AA1D5B46}" destId="{6DDD1FF9-9ED4-4446-8FD3-B4F510F3DF04}" srcOrd="0" destOrd="0" parTransId="{B5339B29-C8E3-47FD-976A-D87F44CECC7C}" sibTransId="{FE4B781A-ED08-4AB7-BD98-583A674C7093}"/>
    <dgm:cxn modelId="{9762EB8A-2841-426B-AEA2-E063C6897C95}" type="presOf" srcId="{6DDD1FF9-9ED4-4446-8FD3-B4F510F3DF04}" destId="{EE6A9522-330F-487B-B895-8706C953AA3B}" srcOrd="0" destOrd="0" presId="urn:microsoft.com/office/officeart/2005/8/layout/list1"/>
    <dgm:cxn modelId="{B8AF96AE-4381-4C81-9922-6AD0F715EB98}" srcId="{9EB340FB-2DEE-4121-9679-C7B35A118458}" destId="{86A7EBD1-E922-4CD4-9B9D-95E59F2B838B}" srcOrd="0" destOrd="0" parTransId="{0869842D-EF0D-406D-971B-2B448FCE7209}" sibTransId="{5CA404C0-A847-47F6-8AA7-4FD7633BF538}"/>
    <dgm:cxn modelId="{67F5E3B7-ABB8-44D3-9A99-0B58F424437B}" type="presOf" srcId="{86A7EBD1-E922-4CD4-9B9D-95E59F2B838B}" destId="{23E243FC-308F-484D-855A-80D4F236BC97}" srcOrd="0" destOrd="0" presId="urn:microsoft.com/office/officeart/2005/8/layout/list1"/>
    <dgm:cxn modelId="{185B30BD-94B8-42C0-AB8B-1FF0C9DD52F6}" srcId="{9EB340FB-2DEE-4121-9679-C7B35A118458}" destId="{80D9D22E-2E43-4BE7-B94F-94C9AA1D5B46}" srcOrd="1" destOrd="0" parTransId="{87A4C913-F578-48B3-8BE4-220A27377698}" sibTransId="{687AF590-94E8-487D-88A0-D6B0496C8DDF}"/>
    <dgm:cxn modelId="{676D4CD3-0E70-4844-83AD-5425BDBF78E8}" srcId="{9EB340FB-2DEE-4121-9679-C7B35A118458}" destId="{351CDD78-F959-46D7-B220-BB6488774D30}" srcOrd="2" destOrd="0" parTransId="{3E44B900-278E-4747-A073-DF4EE4543321}" sibTransId="{54079E24-B1DB-460C-B642-2682CAE3D3E7}"/>
    <dgm:cxn modelId="{FDEE32ED-D126-48BD-8264-C97594CB6716}" type="presOf" srcId="{321B79B0-762B-4CB0-AAEB-8D129C71D037}" destId="{F1362A47-5280-492F-BF44-0E8C85D99689}" srcOrd="1" destOrd="0" presId="urn:microsoft.com/office/officeart/2005/8/layout/list1"/>
    <dgm:cxn modelId="{34C2C1F8-3166-4C91-BAB9-687878A6E749}" type="presOf" srcId="{80D9D22E-2E43-4BE7-B94F-94C9AA1D5B46}" destId="{05FF2228-75D3-4ABC-AE35-EB836D61AFF1}" srcOrd="1" destOrd="0" presId="urn:microsoft.com/office/officeart/2005/8/layout/list1"/>
    <dgm:cxn modelId="{A229BFAA-DF67-4152-952E-FF798786C56E}" type="presParOf" srcId="{336FA13B-9D30-473B-BF77-76D0302C5983}" destId="{37308FA6-384E-4521-B751-5B3B75B67DA8}" srcOrd="0" destOrd="0" presId="urn:microsoft.com/office/officeart/2005/8/layout/list1"/>
    <dgm:cxn modelId="{99E27674-1697-48F4-A2B6-DC2EC0188F92}" type="presParOf" srcId="{37308FA6-384E-4521-B751-5B3B75B67DA8}" destId="{23E243FC-308F-484D-855A-80D4F236BC97}" srcOrd="0" destOrd="0" presId="urn:microsoft.com/office/officeart/2005/8/layout/list1"/>
    <dgm:cxn modelId="{CEC73A7B-21D7-47E7-B0C4-90078CB2CD08}" type="presParOf" srcId="{37308FA6-384E-4521-B751-5B3B75B67DA8}" destId="{DB70CAE5-CEFD-4CA2-B820-A9965E4866A9}" srcOrd="1" destOrd="0" presId="urn:microsoft.com/office/officeart/2005/8/layout/list1"/>
    <dgm:cxn modelId="{40BA5CE0-5E54-49C3-979E-AF44D80EE5A7}" type="presParOf" srcId="{336FA13B-9D30-473B-BF77-76D0302C5983}" destId="{E0803E25-BAF6-497A-8EFA-8B248477F58D}" srcOrd="1" destOrd="0" presId="urn:microsoft.com/office/officeart/2005/8/layout/list1"/>
    <dgm:cxn modelId="{C0F5B7FD-3F51-4C6D-BA73-19E699C4A69E}" type="presParOf" srcId="{336FA13B-9D30-473B-BF77-76D0302C5983}" destId="{E3FC3955-D797-4EC1-9B31-502322F86B5D}" srcOrd="2" destOrd="0" presId="urn:microsoft.com/office/officeart/2005/8/layout/list1"/>
    <dgm:cxn modelId="{82E04385-918A-48BC-9CD3-D66528B7E139}" type="presParOf" srcId="{336FA13B-9D30-473B-BF77-76D0302C5983}" destId="{EA642EC6-B8A8-4224-8340-B92D26E92F55}" srcOrd="3" destOrd="0" presId="urn:microsoft.com/office/officeart/2005/8/layout/list1"/>
    <dgm:cxn modelId="{070F2F5E-73F1-48EE-A5DF-A43062521C09}" type="presParOf" srcId="{336FA13B-9D30-473B-BF77-76D0302C5983}" destId="{A46D7E4A-1D8C-4FDC-82B3-75AD1702330C}" srcOrd="4" destOrd="0" presId="urn:microsoft.com/office/officeart/2005/8/layout/list1"/>
    <dgm:cxn modelId="{6AD87E29-EEC9-4E2B-BD24-DA471FB887A2}" type="presParOf" srcId="{A46D7E4A-1D8C-4FDC-82B3-75AD1702330C}" destId="{65043DA3-ABE9-4332-80C4-1CB32C894261}" srcOrd="0" destOrd="0" presId="urn:microsoft.com/office/officeart/2005/8/layout/list1"/>
    <dgm:cxn modelId="{A36263FC-824B-4C30-8B7D-B35593A4CB8B}" type="presParOf" srcId="{A46D7E4A-1D8C-4FDC-82B3-75AD1702330C}" destId="{05FF2228-75D3-4ABC-AE35-EB836D61AFF1}" srcOrd="1" destOrd="0" presId="urn:microsoft.com/office/officeart/2005/8/layout/list1"/>
    <dgm:cxn modelId="{E2F0DFDB-BD9B-4E64-B083-4282E41A6943}" type="presParOf" srcId="{336FA13B-9D30-473B-BF77-76D0302C5983}" destId="{BF1CA331-2C64-42FA-8E24-66A561C8EBEA}" srcOrd="5" destOrd="0" presId="urn:microsoft.com/office/officeart/2005/8/layout/list1"/>
    <dgm:cxn modelId="{B60A78CE-764F-4A89-AD78-7ED621D7B2D9}" type="presParOf" srcId="{336FA13B-9D30-473B-BF77-76D0302C5983}" destId="{EE6A9522-330F-487B-B895-8706C953AA3B}" srcOrd="6" destOrd="0" presId="urn:microsoft.com/office/officeart/2005/8/layout/list1"/>
    <dgm:cxn modelId="{CBC1EF13-0C44-4988-AF96-2B116C61FDD9}" type="presParOf" srcId="{336FA13B-9D30-473B-BF77-76D0302C5983}" destId="{C6FD112A-AF7A-4D7B-86F9-F1DECDE31969}" srcOrd="7" destOrd="0" presId="urn:microsoft.com/office/officeart/2005/8/layout/list1"/>
    <dgm:cxn modelId="{3A963D6C-FBE2-49B7-BBE3-B3408609D402}" type="presParOf" srcId="{336FA13B-9D30-473B-BF77-76D0302C5983}" destId="{77DEF573-9921-44DA-97EE-C80924C503DE}" srcOrd="8" destOrd="0" presId="urn:microsoft.com/office/officeart/2005/8/layout/list1"/>
    <dgm:cxn modelId="{84318F86-C11A-4607-AC79-AFF5D67E97C0}" type="presParOf" srcId="{77DEF573-9921-44DA-97EE-C80924C503DE}" destId="{CEDE107C-97A6-406F-B9EA-2D069F9195F8}" srcOrd="0" destOrd="0" presId="urn:microsoft.com/office/officeart/2005/8/layout/list1"/>
    <dgm:cxn modelId="{562CA715-5A89-444C-A099-4BAE104B30A3}" type="presParOf" srcId="{77DEF573-9921-44DA-97EE-C80924C503DE}" destId="{F8FE69B2-1EB6-4FEC-BF29-9CE9589BA69D}" srcOrd="1" destOrd="0" presId="urn:microsoft.com/office/officeart/2005/8/layout/list1"/>
    <dgm:cxn modelId="{A77A0A80-B667-4529-BA5F-18E42F2AADF9}" type="presParOf" srcId="{336FA13B-9D30-473B-BF77-76D0302C5983}" destId="{BFF51041-BAF0-4EE7-93FE-2D91A5097823}" srcOrd="9" destOrd="0" presId="urn:microsoft.com/office/officeart/2005/8/layout/list1"/>
    <dgm:cxn modelId="{BF4B57EA-5F7D-4C91-8B8C-2D1E02FDF370}" type="presParOf" srcId="{336FA13B-9D30-473B-BF77-76D0302C5983}" destId="{B90AF65E-CDA8-4884-B3E9-87BCEC200D74}" srcOrd="10" destOrd="0" presId="urn:microsoft.com/office/officeart/2005/8/layout/list1"/>
    <dgm:cxn modelId="{BA60315F-443F-4E7A-B553-01C8B4EF5E23}" type="presParOf" srcId="{336FA13B-9D30-473B-BF77-76D0302C5983}" destId="{D7494E09-3D12-42D1-8457-08639344E7ED}" srcOrd="11" destOrd="0" presId="urn:microsoft.com/office/officeart/2005/8/layout/list1"/>
    <dgm:cxn modelId="{A00EFFE5-CB60-469C-86A4-98718C58402B}" type="presParOf" srcId="{336FA13B-9D30-473B-BF77-76D0302C5983}" destId="{5A0250B9-19E5-413F-AC24-0C1A63CFC052}" srcOrd="12" destOrd="0" presId="urn:microsoft.com/office/officeart/2005/8/layout/list1"/>
    <dgm:cxn modelId="{59523BC0-1F3D-46D7-85BC-E40EFBC42DEF}" type="presParOf" srcId="{5A0250B9-19E5-413F-AC24-0C1A63CFC052}" destId="{40A6E5A5-84EC-449A-8D0C-F209EF8D93E3}" srcOrd="0" destOrd="0" presId="urn:microsoft.com/office/officeart/2005/8/layout/list1"/>
    <dgm:cxn modelId="{EE54122E-E982-40B8-A23C-6E46B2F837F3}" type="presParOf" srcId="{5A0250B9-19E5-413F-AC24-0C1A63CFC052}" destId="{F1362A47-5280-492F-BF44-0E8C85D99689}" srcOrd="1" destOrd="0" presId="urn:microsoft.com/office/officeart/2005/8/layout/list1"/>
    <dgm:cxn modelId="{B0127D71-E009-4A47-9A1D-FD87E443AC5D}" type="presParOf" srcId="{336FA13B-9D30-473B-BF77-76D0302C5983}" destId="{3F18E74B-2574-447D-BDEC-D8C833A25427}" srcOrd="13" destOrd="0" presId="urn:microsoft.com/office/officeart/2005/8/layout/list1"/>
    <dgm:cxn modelId="{BAD97E31-D745-496B-9DEF-E82A276525C4}" type="presParOf" srcId="{336FA13B-9D30-473B-BF77-76D0302C5983}" destId="{3C04C39F-B16B-4708-B6C0-D9AED98BDD6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EB340FB-2DEE-4121-9679-C7B35A118458}"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86A7EBD1-E922-4CD4-9B9D-95E59F2B838B}">
      <dgm:prSet phldrT="[Text]"/>
      <dgm:spPr/>
      <dgm:t>
        <a:bodyPr/>
        <a:lstStyle/>
        <a:p>
          <a:r>
            <a:rPr lang="en-US"/>
            <a:t>Tell</a:t>
          </a:r>
        </a:p>
      </dgm:t>
    </dgm:pt>
    <dgm:pt modelId="{0869842D-EF0D-406D-971B-2B448FCE7209}" type="parTrans" cxnId="{B8AF96AE-4381-4C81-9922-6AD0F715EB98}">
      <dgm:prSet/>
      <dgm:spPr/>
      <dgm:t>
        <a:bodyPr/>
        <a:lstStyle/>
        <a:p>
          <a:endParaRPr lang="en-US"/>
        </a:p>
      </dgm:t>
    </dgm:pt>
    <dgm:pt modelId="{5CA404C0-A847-47F6-8AA7-4FD7633BF538}" type="sibTrans" cxnId="{B8AF96AE-4381-4C81-9922-6AD0F715EB98}">
      <dgm:prSet/>
      <dgm:spPr/>
      <dgm:t>
        <a:bodyPr/>
        <a:lstStyle/>
        <a:p>
          <a:endParaRPr lang="en-US"/>
        </a:p>
      </dgm:t>
    </dgm:pt>
    <dgm:pt modelId="{80D9D22E-2E43-4BE7-B94F-94C9AA1D5B46}">
      <dgm:prSet phldrT="[Text]"/>
      <dgm:spPr/>
      <dgm:t>
        <a:bodyPr/>
        <a:lstStyle/>
        <a:p>
          <a:r>
            <a:rPr lang="en-US"/>
            <a:t>Show</a:t>
          </a:r>
        </a:p>
      </dgm:t>
    </dgm:pt>
    <dgm:pt modelId="{87A4C913-F578-48B3-8BE4-220A27377698}" type="parTrans" cxnId="{185B30BD-94B8-42C0-AB8B-1FF0C9DD52F6}">
      <dgm:prSet/>
      <dgm:spPr/>
      <dgm:t>
        <a:bodyPr/>
        <a:lstStyle/>
        <a:p>
          <a:endParaRPr lang="en-US"/>
        </a:p>
      </dgm:t>
    </dgm:pt>
    <dgm:pt modelId="{687AF590-94E8-487D-88A0-D6B0496C8DDF}" type="sibTrans" cxnId="{185B30BD-94B8-42C0-AB8B-1FF0C9DD52F6}">
      <dgm:prSet/>
      <dgm:spPr/>
      <dgm:t>
        <a:bodyPr/>
        <a:lstStyle/>
        <a:p>
          <a:endParaRPr lang="en-US"/>
        </a:p>
      </dgm:t>
    </dgm:pt>
    <dgm:pt modelId="{351CDD78-F959-46D7-B220-BB6488774D30}">
      <dgm:prSet phldrT="[Text]"/>
      <dgm:spPr/>
      <dgm:t>
        <a:bodyPr/>
        <a:lstStyle/>
        <a:p>
          <a:r>
            <a:rPr lang="en-US"/>
            <a:t>Do</a:t>
          </a:r>
        </a:p>
      </dgm:t>
    </dgm:pt>
    <dgm:pt modelId="{3E44B900-278E-4747-A073-DF4EE4543321}" type="parTrans" cxnId="{676D4CD3-0E70-4844-83AD-5425BDBF78E8}">
      <dgm:prSet/>
      <dgm:spPr/>
      <dgm:t>
        <a:bodyPr/>
        <a:lstStyle/>
        <a:p>
          <a:endParaRPr lang="en-US"/>
        </a:p>
      </dgm:t>
    </dgm:pt>
    <dgm:pt modelId="{54079E24-B1DB-460C-B642-2682CAE3D3E7}" type="sibTrans" cxnId="{676D4CD3-0E70-4844-83AD-5425BDBF78E8}">
      <dgm:prSet/>
      <dgm:spPr/>
      <dgm:t>
        <a:bodyPr/>
        <a:lstStyle/>
        <a:p>
          <a:endParaRPr lang="en-US"/>
        </a:p>
      </dgm:t>
    </dgm:pt>
    <dgm:pt modelId="{321B79B0-762B-4CB0-AAEB-8D129C71D037}">
      <dgm:prSet phldrT="[Text]"/>
      <dgm:spPr/>
      <dgm:t>
        <a:bodyPr/>
        <a:lstStyle/>
        <a:p>
          <a:r>
            <a:rPr lang="en-US"/>
            <a:t>Practice &amp; Follow Through</a:t>
          </a:r>
        </a:p>
      </dgm:t>
    </dgm:pt>
    <dgm:pt modelId="{5A60C9F9-7AD7-43DD-8AC1-BE69DBD7671E}" type="parTrans" cxnId="{E8F6400A-3C71-475B-BC3D-8DC1D0305C5B}">
      <dgm:prSet/>
      <dgm:spPr/>
      <dgm:t>
        <a:bodyPr/>
        <a:lstStyle/>
        <a:p>
          <a:endParaRPr lang="en-US"/>
        </a:p>
      </dgm:t>
    </dgm:pt>
    <dgm:pt modelId="{2F9ECF46-4B92-488E-B456-3551054F8DA4}" type="sibTrans" cxnId="{E8F6400A-3C71-475B-BC3D-8DC1D0305C5B}">
      <dgm:prSet/>
      <dgm:spPr/>
      <dgm:t>
        <a:bodyPr/>
        <a:lstStyle/>
        <a:p>
          <a:endParaRPr lang="en-US"/>
        </a:p>
      </dgm:t>
    </dgm:pt>
    <dgm:pt modelId="{57180EDD-E245-4768-A44A-60D1039C1F99}">
      <dgm:prSet phldrT="[Text]"/>
      <dgm:spPr/>
      <dgm:t>
        <a:bodyPr/>
        <a:lstStyle/>
        <a:p>
          <a:r>
            <a:rPr lang="en-US"/>
            <a:t>Students explain why expectations are important</a:t>
          </a:r>
        </a:p>
      </dgm:t>
    </dgm:pt>
    <dgm:pt modelId="{062F8593-C4C3-4E00-95EF-CC73EDD30749}" type="parTrans" cxnId="{C4606505-FC9F-485F-957F-18B56C9F8103}">
      <dgm:prSet/>
      <dgm:spPr/>
      <dgm:t>
        <a:bodyPr/>
        <a:lstStyle/>
        <a:p>
          <a:endParaRPr lang="en-US"/>
        </a:p>
      </dgm:t>
    </dgm:pt>
    <dgm:pt modelId="{2FC5A32C-87AC-40AD-8BAB-17A2A31F971E}" type="sibTrans" cxnId="{C4606505-FC9F-485F-957F-18B56C9F8103}">
      <dgm:prSet/>
      <dgm:spPr/>
      <dgm:t>
        <a:bodyPr/>
        <a:lstStyle/>
        <a:p>
          <a:endParaRPr lang="en-US"/>
        </a:p>
      </dgm:t>
    </dgm:pt>
    <dgm:pt modelId="{8BE36DF4-6538-4558-9463-1E85F751983F}">
      <dgm:prSet phldrT="[Text]"/>
      <dgm:spPr/>
      <dgm:t>
        <a:bodyPr/>
        <a:lstStyle/>
        <a:p>
          <a:r>
            <a:rPr lang="en-US"/>
            <a:t>Students think of ways to help them remember expectations</a:t>
          </a:r>
        </a:p>
      </dgm:t>
    </dgm:pt>
    <dgm:pt modelId="{7C86CDC4-25C2-45EB-8818-FAD84E5985A3}" type="parTrans" cxnId="{EE7D7175-133D-4BE0-A003-073186FD2326}">
      <dgm:prSet/>
      <dgm:spPr/>
      <dgm:t>
        <a:bodyPr/>
        <a:lstStyle/>
        <a:p>
          <a:endParaRPr lang="en-US"/>
        </a:p>
      </dgm:t>
    </dgm:pt>
    <dgm:pt modelId="{4C65B360-DF54-46B4-A41F-1726D0D3D0C4}" type="sibTrans" cxnId="{EE7D7175-133D-4BE0-A003-073186FD2326}">
      <dgm:prSet/>
      <dgm:spPr/>
      <dgm:t>
        <a:bodyPr/>
        <a:lstStyle/>
        <a:p>
          <a:endParaRPr lang="en-US"/>
        </a:p>
      </dgm:t>
    </dgm:pt>
    <dgm:pt modelId="{90A9EFD5-C023-4C68-8259-07F90E1B9A58}">
      <dgm:prSet phldrT="[Text]"/>
      <dgm:spPr/>
      <dgm:t>
        <a:bodyPr/>
        <a:lstStyle/>
        <a:p>
          <a:r>
            <a:rPr lang="en-US"/>
            <a:t>Students restate expectations</a:t>
          </a:r>
        </a:p>
      </dgm:t>
    </dgm:pt>
    <dgm:pt modelId="{C4E96CDA-01DC-4F3B-8C79-0DB764762C66}" type="parTrans" cxnId="{EB2760F1-AD60-40A5-92DF-F542A83C6281}">
      <dgm:prSet/>
      <dgm:spPr/>
      <dgm:t>
        <a:bodyPr/>
        <a:lstStyle/>
        <a:p>
          <a:endParaRPr lang="en-US"/>
        </a:p>
      </dgm:t>
    </dgm:pt>
    <dgm:pt modelId="{99341445-9132-4A74-8DBD-C52FA8689BCC}" type="sibTrans" cxnId="{EB2760F1-AD60-40A5-92DF-F542A83C6281}">
      <dgm:prSet/>
      <dgm:spPr/>
      <dgm:t>
        <a:bodyPr/>
        <a:lstStyle/>
        <a:p>
          <a:endParaRPr lang="en-US"/>
        </a:p>
      </dgm:t>
    </dgm:pt>
    <dgm:pt modelId="{336FA13B-9D30-473B-BF77-76D0302C5983}" type="pres">
      <dgm:prSet presAssocID="{9EB340FB-2DEE-4121-9679-C7B35A118458}" presName="linear" presStyleCnt="0">
        <dgm:presLayoutVars>
          <dgm:dir/>
          <dgm:animLvl val="lvl"/>
          <dgm:resizeHandles val="exact"/>
        </dgm:presLayoutVars>
      </dgm:prSet>
      <dgm:spPr/>
    </dgm:pt>
    <dgm:pt modelId="{37308FA6-384E-4521-B751-5B3B75B67DA8}" type="pres">
      <dgm:prSet presAssocID="{86A7EBD1-E922-4CD4-9B9D-95E59F2B838B}" presName="parentLin" presStyleCnt="0"/>
      <dgm:spPr/>
    </dgm:pt>
    <dgm:pt modelId="{23E243FC-308F-484D-855A-80D4F236BC97}" type="pres">
      <dgm:prSet presAssocID="{86A7EBD1-E922-4CD4-9B9D-95E59F2B838B}" presName="parentLeftMargin" presStyleLbl="node1" presStyleIdx="0" presStyleCnt="4"/>
      <dgm:spPr/>
    </dgm:pt>
    <dgm:pt modelId="{DB70CAE5-CEFD-4CA2-B820-A9965E4866A9}" type="pres">
      <dgm:prSet presAssocID="{86A7EBD1-E922-4CD4-9B9D-95E59F2B838B}" presName="parentText" presStyleLbl="node1" presStyleIdx="0" presStyleCnt="4">
        <dgm:presLayoutVars>
          <dgm:chMax val="0"/>
          <dgm:bulletEnabled val="1"/>
        </dgm:presLayoutVars>
      </dgm:prSet>
      <dgm:spPr/>
    </dgm:pt>
    <dgm:pt modelId="{E0803E25-BAF6-497A-8EFA-8B248477F58D}" type="pres">
      <dgm:prSet presAssocID="{86A7EBD1-E922-4CD4-9B9D-95E59F2B838B}" presName="negativeSpace" presStyleCnt="0"/>
      <dgm:spPr/>
    </dgm:pt>
    <dgm:pt modelId="{E3FC3955-D797-4EC1-9B31-502322F86B5D}" type="pres">
      <dgm:prSet presAssocID="{86A7EBD1-E922-4CD4-9B9D-95E59F2B838B}" presName="childText" presStyleLbl="conFgAcc1" presStyleIdx="0" presStyleCnt="4">
        <dgm:presLayoutVars>
          <dgm:bulletEnabled val="1"/>
        </dgm:presLayoutVars>
      </dgm:prSet>
      <dgm:spPr/>
    </dgm:pt>
    <dgm:pt modelId="{EA642EC6-B8A8-4224-8340-B92D26E92F55}" type="pres">
      <dgm:prSet presAssocID="{5CA404C0-A847-47F6-8AA7-4FD7633BF538}" presName="spaceBetweenRectangles" presStyleCnt="0"/>
      <dgm:spPr/>
    </dgm:pt>
    <dgm:pt modelId="{A46D7E4A-1D8C-4FDC-82B3-75AD1702330C}" type="pres">
      <dgm:prSet presAssocID="{80D9D22E-2E43-4BE7-B94F-94C9AA1D5B46}" presName="parentLin" presStyleCnt="0"/>
      <dgm:spPr/>
    </dgm:pt>
    <dgm:pt modelId="{65043DA3-ABE9-4332-80C4-1CB32C894261}" type="pres">
      <dgm:prSet presAssocID="{80D9D22E-2E43-4BE7-B94F-94C9AA1D5B46}" presName="parentLeftMargin" presStyleLbl="node1" presStyleIdx="0" presStyleCnt="4"/>
      <dgm:spPr/>
    </dgm:pt>
    <dgm:pt modelId="{05FF2228-75D3-4ABC-AE35-EB836D61AFF1}" type="pres">
      <dgm:prSet presAssocID="{80D9D22E-2E43-4BE7-B94F-94C9AA1D5B46}" presName="parentText" presStyleLbl="node1" presStyleIdx="1" presStyleCnt="4">
        <dgm:presLayoutVars>
          <dgm:chMax val="0"/>
          <dgm:bulletEnabled val="1"/>
        </dgm:presLayoutVars>
      </dgm:prSet>
      <dgm:spPr/>
    </dgm:pt>
    <dgm:pt modelId="{BF1CA331-2C64-42FA-8E24-66A561C8EBEA}" type="pres">
      <dgm:prSet presAssocID="{80D9D22E-2E43-4BE7-B94F-94C9AA1D5B46}" presName="negativeSpace" presStyleCnt="0"/>
      <dgm:spPr/>
    </dgm:pt>
    <dgm:pt modelId="{EE6A9522-330F-487B-B895-8706C953AA3B}" type="pres">
      <dgm:prSet presAssocID="{80D9D22E-2E43-4BE7-B94F-94C9AA1D5B46}" presName="childText" presStyleLbl="conFgAcc1" presStyleIdx="1" presStyleCnt="4">
        <dgm:presLayoutVars>
          <dgm:bulletEnabled val="1"/>
        </dgm:presLayoutVars>
      </dgm:prSet>
      <dgm:spPr/>
    </dgm:pt>
    <dgm:pt modelId="{C6FD112A-AF7A-4D7B-86F9-F1DECDE31969}" type="pres">
      <dgm:prSet presAssocID="{687AF590-94E8-487D-88A0-D6B0496C8DDF}" presName="spaceBetweenRectangles" presStyleCnt="0"/>
      <dgm:spPr/>
    </dgm:pt>
    <dgm:pt modelId="{77DEF573-9921-44DA-97EE-C80924C503DE}" type="pres">
      <dgm:prSet presAssocID="{351CDD78-F959-46D7-B220-BB6488774D30}" presName="parentLin" presStyleCnt="0"/>
      <dgm:spPr/>
    </dgm:pt>
    <dgm:pt modelId="{CEDE107C-97A6-406F-B9EA-2D069F9195F8}" type="pres">
      <dgm:prSet presAssocID="{351CDD78-F959-46D7-B220-BB6488774D30}" presName="parentLeftMargin" presStyleLbl="node1" presStyleIdx="1" presStyleCnt="4"/>
      <dgm:spPr/>
    </dgm:pt>
    <dgm:pt modelId="{F8FE69B2-1EB6-4FEC-BF29-9CE9589BA69D}" type="pres">
      <dgm:prSet presAssocID="{351CDD78-F959-46D7-B220-BB6488774D30}" presName="parentText" presStyleLbl="node1" presStyleIdx="2" presStyleCnt="4">
        <dgm:presLayoutVars>
          <dgm:chMax val="0"/>
          <dgm:bulletEnabled val="1"/>
        </dgm:presLayoutVars>
      </dgm:prSet>
      <dgm:spPr/>
    </dgm:pt>
    <dgm:pt modelId="{BFF51041-BAF0-4EE7-93FE-2D91A5097823}" type="pres">
      <dgm:prSet presAssocID="{351CDD78-F959-46D7-B220-BB6488774D30}" presName="negativeSpace" presStyleCnt="0"/>
      <dgm:spPr/>
    </dgm:pt>
    <dgm:pt modelId="{B90AF65E-CDA8-4884-B3E9-87BCEC200D74}" type="pres">
      <dgm:prSet presAssocID="{351CDD78-F959-46D7-B220-BB6488774D30}" presName="childText" presStyleLbl="conFgAcc1" presStyleIdx="2" presStyleCnt="4">
        <dgm:presLayoutVars>
          <dgm:bulletEnabled val="1"/>
        </dgm:presLayoutVars>
      </dgm:prSet>
      <dgm:spPr/>
    </dgm:pt>
    <dgm:pt modelId="{D7494E09-3D12-42D1-8457-08639344E7ED}" type="pres">
      <dgm:prSet presAssocID="{54079E24-B1DB-460C-B642-2682CAE3D3E7}" presName="spaceBetweenRectangles" presStyleCnt="0"/>
      <dgm:spPr/>
    </dgm:pt>
    <dgm:pt modelId="{5A0250B9-19E5-413F-AC24-0C1A63CFC052}" type="pres">
      <dgm:prSet presAssocID="{321B79B0-762B-4CB0-AAEB-8D129C71D037}" presName="parentLin" presStyleCnt="0"/>
      <dgm:spPr/>
    </dgm:pt>
    <dgm:pt modelId="{40A6E5A5-84EC-449A-8D0C-F209EF8D93E3}" type="pres">
      <dgm:prSet presAssocID="{321B79B0-762B-4CB0-AAEB-8D129C71D037}" presName="parentLeftMargin" presStyleLbl="node1" presStyleIdx="2" presStyleCnt="4"/>
      <dgm:spPr/>
    </dgm:pt>
    <dgm:pt modelId="{F1362A47-5280-492F-BF44-0E8C85D99689}" type="pres">
      <dgm:prSet presAssocID="{321B79B0-762B-4CB0-AAEB-8D129C71D037}" presName="parentText" presStyleLbl="node1" presStyleIdx="3" presStyleCnt="4">
        <dgm:presLayoutVars>
          <dgm:chMax val="0"/>
          <dgm:bulletEnabled val="1"/>
        </dgm:presLayoutVars>
      </dgm:prSet>
      <dgm:spPr/>
    </dgm:pt>
    <dgm:pt modelId="{3F18E74B-2574-447D-BDEC-D8C833A25427}" type="pres">
      <dgm:prSet presAssocID="{321B79B0-762B-4CB0-AAEB-8D129C71D037}" presName="negativeSpace" presStyleCnt="0"/>
      <dgm:spPr/>
    </dgm:pt>
    <dgm:pt modelId="{3C04C39F-B16B-4708-B6C0-D9AED98BDD65}" type="pres">
      <dgm:prSet presAssocID="{321B79B0-762B-4CB0-AAEB-8D129C71D037}" presName="childText" presStyleLbl="conFgAcc1" presStyleIdx="3" presStyleCnt="4">
        <dgm:presLayoutVars>
          <dgm:bulletEnabled val="1"/>
        </dgm:presLayoutVars>
      </dgm:prSet>
      <dgm:spPr/>
    </dgm:pt>
  </dgm:ptLst>
  <dgm:cxnLst>
    <dgm:cxn modelId="{33C91501-D0D2-4581-A80B-4E997F860C7A}" type="presOf" srcId="{351CDD78-F959-46D7-B220-BB6488774D30}" destId="{CEDE107C-97A6-406F-B9EA-2D069F9195F8}" srcOrd="0" destOrd="0" presId="urn:microsoft.com/office/officeart/2005/8/layout/list1"/>
    <dgm:cxn modelId="{C6F53D05-6B4D-4549-9734-59C00FA7E66F}" type="presOf" srcId="{86A7EBD1-E922-4CD4-9B9D-95E59F2B838B}" destId="{DB70CAE5-CEFD-4CA2-B820-A9965E4866A9}" srcOrd="1" destOrd="0" presId="urn:microsoft.com/office/officeart/2005/8/layout/list1"/>
    <dgm:cxn modelId="{C4606505-FC9F-485F-957F-18B56C9F8103}" srcId="{351CDD78-F959-46D7-B220-BB6488774D30}" destId="{57180EDD-E245-4768-A44A-60D1039C1F99}" srcOrd="1" destOrd="0" parTransId="{062F8593-C4C3-4E00-95EF-CC73EDD30749}" sibTransId="{2FC5A32C-87AC-40AD-8BAB-17A2A31F971E}"/>
    <dgm:cxn modelId="{E8F6400A-3C71-475B-BC3D-8DC1D0305C5B}" srcId="{9EB340FB-2DEE-4121-9679-C7B35A118458}" destId="{321B79B0-762B-4CB0-AAEB-8D129C71D037}" srcOrd="3" destOrd="0" parTransId="{5A60C9F9-7AD7-43DD-8AC1-BE69DBD7671E}" sibTransId="{2F9ECF46-4B92-488E-B456-3551054F8DA4}"/>
    <dgm:cxn modelId="{29CA5310-6FE5-4CA5-B1BE-7D82E706B4CF}" type="presOf" srcId="{80D9D22E-2E43-4BE7-B94F-94C9AA1D5B46}" destId="{65043DA3-ABE9-4332-80C4-1CB32C894261}" srcOrd="0" destOrd="0" presId="urn:microsoft.com/office/officeart/2005/8/layout/list1"/>
    <dgm:cxn modelId="{D0466736-F4E3-43F1-94FC-2E9AEDFF1C97}" type="presOf" srcId="{321B79B0-762B-4CB0-AAEB-8D129C71D037}" destId="{40A6E5A5-84EC-449A-8D0C-F209EF8D93E3}" srcOrd="0" destOrd="0" presId="urn:microsoft.com/office/officeart/2005/8/layout/list1"/>
    <dgm:cxn modelId="{778CB13F-9697-45E1-B57E-1B6159A3926B}" type="presOf" srcId="{57180EDD-E245-4768-A44A-60D1039C1F99}" destId="{B90AF65E-CDA8-4884-B3E9-87BCEC200D74}" srcOrd="0" destOrd="1" presId="urn:microsoft.com/office/officeart/2005/8/layout/list1"/>
    <dgm:cxn modelId="{0ECAED43-7953-4001-80F3-3464B0789B40}" type="presOf" srcId="{351CDD78-F959-46D7-B220-BB6488774D30}" destId="{F8FE69B2-1EB6-4FEC-BF29-9CE9589BA69D}" srcOrd="1" destOrd="0" presId="urn:microsoft.com/office/officeart/2005/8/layout/list1"/>
    <dgm:cxn modelId="{EE7D7175-133D-4BE0-A003-073186FD2326}" srcId="{351CDD78-F959-46D7-B220-BB6488774D30}" destId="{8BE36DF4-6538-4558-9463-1E85F751983F}" srcOrd="2" destOrd="0" parTransId="{7C86CDC4-25C2-45EB-8818-FAD84E5985A3}" sibTransId="{4C65B360-DF54-46B4-A41F-1726D0D3D0C4}"/>
    <dgm:cxn modelId="{49A40956-D17A-4AE2-B6C0-8E23FB0BF273}" type="presOf" srcId="{9EB340FB-2DEE-4121-9679-C7B35A118458}" destId="{336FA13B-9D30-473B-BF77-76D0302C5983}" srcOrd="0" destOrd="0" presId="urn:microsoft.com/office/officeart/2005/8/layout/list1"/>
    <dgm:cxn modelId="{41848059-CE7C-450B-8B75-9CD5726BBA8D}" type="presOf" srcId="{8BE36DF4-6538-4558-9463-1E85F751983F}" destId="{B90AF65E-CDA8-4884-B3E9-87BCEC200D74}" srcOrd="0" destOrd="2" presId="urn:microsoft.com/office/officeart/2005/8/layout/list1"/>
    <dgm:cxn modelId="{B8AF96AE-4381-4C81-9922-6AD0F715EB98}" srcId="{9EB340FB-2DEE-4121-9679-C7B35A118458}" destId="{86A7EBD1-E922-4CD4-9B9D-95E59F2B838B}" srcOrd="0" destOrd="0" parTransId="{0869842D-EF0D-406D-971B-2B448FCE7209}" sibTransId="{5CA404C0-A847-47F6-8AA7-4FD7633BF538}"/>
    <dgm:cxn modelId="{67F5E3B7-ABB8-44D3-9A99-0B58F424437B}" type="presOf" srcId="{86A7EBD1-E922-4CD4-9B9D-95E59F2B838B}" destId="{23E243FC-308F-484D-855A-80D4F236BC97}" srcOrd="0" destOrd="0" presId="urn:microsoft.com/office/officeart/2005/8/layout/list1"/>
    <dgm:cxn modelId="{185B30BD-94B8-42C0-AB8B-1FF0C9DD52F6}" srcId="{9EB340FB-2DEE-4121-9679-C7B35A118458}" destId="{80D9D22E-2E43-4BE7-B94F-94C9AA1D5B46}" srcOrd="1" destOrd="0" parTransId="{87A4C913-F578-48B3-8BE4-220A27377698}" sibTransId="{687AF590-94E8-487D-88A0-D6B0496C8DDF}"/>
    <dgm:cxn modelId="{676D4CD3-0E70-4844-83AD-5425BDBF78E8}" srcId="{9EB340FB-2DEE-4121-9679-C7B35A118458}" destId="{351CDD78-F959-46D7-B220-BB6488774D30}" srcOrd="2" destOrd="0" parTransId="{3E44B900-278E-4747-A073-DF4EE4543321}" sibTransId="{54079E24-B1DB-460C-B642-2682CAE3D3E7}"/>
    <dgm:cxn modelId="{FDEE32ED-D126-48BD-8264-C97594CB6716}" type="presOf" srcId="{321B79B0-762B-4CB0-AAEB-8D129C71D037}" destId="{F1362A47-5280-492F-BF44-0E8C85D99689}" srcOrd="1" destOrd="0" presId="urn:microsoft.com/office/officeart/2005/8/layout/list1"/>
    <dgm:cxn modelId="{EB2760F1-AD60-40A5-92DF-F542A83C6281}" srcId="{351CDD78-F959-46D7-B220-BB6488774D30}" destId="{90A9EFD5-C023-4C68-8259-07F90E1B9A58}" srcOrd="0" destOrd="0" parTransId="{C4E96CDA-01DC-4F3B-8C79-0DB764762C66}" sibTransId="{99341445-9132-4A74-8DBD-C52FA8689BCC}"/>
    <dgm:cxn modelId="{34C2C1F8-3166-4C91-BAB9-687878A6E749}" type="presOf" srcId="{80D9D22E-2E43-4BE7-B94F-94C9AA1D5B46}" destId="{05FF2228-75D3-4ABC-AE35-EB836D61AFF1}" srcOrd="1" destOrd="0" presId="urn:microsoft.com/office/officeart/2005/8/layout/list1"/>
    <dgm:cxn modelId="{D581AFFF-8C53-46C9-9474-50403191101A}" type="presOf" srcId="{90A9EFD5-C023-4C68-8259-07F90E1B9A58}" destId="{B90AF65E-CDA8-4884-B3E9-87BCEC200D74}" srcOrd="0" destOrd="0" presId="urn:microsoft.com/office/officeart/2005/8/layout/list1"/>
    <dgm:cxn modelId="{A229BFAA-DF67-4152-952E-FF798786C56E}" type="presParOf" srcId="{336FA13B-9D30-473B-BF77-76D0302C5983}" destId="{37308FA6-384E-4521-B751-5B3B75B67DA8}" srcOrd="0" destOrd="0" presId="urn:microsoft.com/office/officeart/2005/8/layout/list1"/>
    <dgm:cxn modelId="{99E27674-1697-48F4-A2B6-DC2EC0188F92}" type="presParOf" srcId="{37308FA6-384E-4521-B751-5B3B75B67DA8}" destId="{23E243FC-308F-484D-855A-80D4F236BC97}" srcOrd="0" destOrd="0" presId="urn:microsoft.com/office/officeart/2005/8/layout/list1"/>
    <dgm:cxn modelId="{CEC73A7B-21D7-47E7-B0C4-90078CB2CD08}" type="presParOf" srcId="{37308FA6-384E-4521-B751-5B3B75B67DA8}" destId="{DB70CAE5-CEFD-4CA2-B820-A9965E4866A9}" srcOrd="1" destOrd="0" presId="urn:microsoft.com/office/officeart/2005/8/layout/list1"/>
    <dgm:cxn modelId="{40BA5CE0-5E54-49C3-979E-AF44D80EE5A7}" type="presParOf" srcId="{336FA13B-9D30-473B-BF77-76D0302C5983}" destId="{E0803E25-BAF6-497A-8EFA-8B248477F58D}" srcOrd="1" destOrd="0" presId="urn:microsoft.com/office/officeart/2005/8/layout/list1"/>
    <dgm:cxn modelId="{C0F5B7FD-3F51-4C6D-BA73-19E699C4A69E}" type="presParOf" srcId="{336FA13B-9D30-473B-BF77-76D0302C5983}" destId="{E3FC3955-D797-4EC1-9B31-502322F86B5D}" srcOrd="2" destOrd="0" presId="urn:microsoft.com/office/officeart/2005/8/layout/list1"/>
    <dgm:cxn modelId="{82E04385-918A-48BC-9CD3-D66528B7E139}" type="presParOf" srcId="{336FA13B-9D30-473B-BF77-76D0302C5983}" destId="{EA642EC6-B8A8-4224-8340-B92D26E92F55}" srcOrd="3" destOrd="0" presId="urn:microsoft.com/office/officeart/2005/8/layout/list1"/>
    <dgm:cxn modelId="{070F2F5E-73F1-48EE-A5DF-A43062521C09}" type="presParOf" srcId="{336FA13B-9D30-473B-BF77-76D0302C5983}" destId="{A46D7E4A-1D8C-4FDC-82B3-75AD1702330C}" srcOrd="4" destOrd="0" presId="urn:microsoft.com/office/officeart/2005/8/layout/list1"/>
    <dgm:cxn modelId="{6AD87E29-EEC9-4E2B-BD24-DA471FB887A2}" type="presParOf" srcId="{A46D7E4A-1D8C-4FDC-82B3-75AD1702330C}" destId="{65043DA3-ABE9-4332-80C4-1CB32C894261}" srcOrd="0" destOrd="0" presId="urn:microsoft.com/office/officeart/2005/8/layout/list1"/>
    <dgm:cxn modelId="{A36263FC-824B-4C30-8B7D-B35593A4CB8B}" type="presParOf" srcId="{A46D7E4A-1D8C-4FDC-82B3-75AD1702330C}" destId="{05FF2228-75D3-4ABC-AE35-EB836D61AFF1}" srcOrd="1" destOrd="0" presId="urn:microsoft.com/office/officeart/2005/8/layout/list1"/>
    <dgm:cxn modelId="{E2F0DFDB-BD9B-4E64-B083-4282E41A6943}" type="presParOf" srcId="{336FA13B-9D30-473B-BF77-76D0302C5983}" destId="{BF1CA331-2C64-42FA-8E24-66A561C8EBEA}" srcOrd="5" destOrd="0" presId="urn:microsoft.com/office/officeart/2005/8/layout/list1"/>
    <dgm:cxn modelId="{B60A78CE-764F-4A89-AD78-7ED621D7B2D9}" type="presParOf" srcId="{336FA13B-9D30-473B-BF77-76D0302C5983}" destId="{EE6A9522-330F-487B-B895-8706C953AA3B}" srcOrd="6" destOrd="0" presId="urn:microsoft.com/office/officeart/2005/8/layout/list1"/>
    <dgm:cxn modelId="{CBC1EF13-0C44-4988-AF96-2B116C61FDD9}" type="presParOf" srcId="{336FA13B-9D30-473B-BF77-76D0302C5983}" destId="{C6FD112A-AF7A-4D7B-86F9-F1DECDE31969}" srcOrd="7" destOrd="0" presId="urn:microsoft.com/office/officeart/2005/8/layout/list1"/>
    <dgm:cxn modelId="{3A963D6C-FBE2-49B7-BBE3-B3408609D402}" type="presParOf" srcId="{336FA13B-9D30-473B-BF77-76D0302C5983}" destId="{77DEF573-9921-44DA-97EE-C80924C503DE}" srcOrd="8" destOrd="0" presId="urn:microsoft.com/office/officeart/2005/8/layout/list1"/>
    <dgm:cxn modelId="{84318F86-C11A-4607-AC79-AFF5D67E97C0}" type="presParOf" srcId="{77DEF573-9921-44DA-97EE-C80924C503DE}" destId="{CEDE107C-97A6-406F-B9EA-2D069F9195F8}" srcOrd="0" destOrd="0" presId="urn:microsoft.com/office/officeart/2005/8/layout/list1"/>
    <dgm:cxn modelId="{562CA715-5A89-444C-A099-4BAE104B30A3}" type="presParOf" srcId="{77DEF573-9921-44DA-97EE-C80924C503DE}" destId="{F8FE69B2-1EB6-4FEC-BF29-9CE9589BA69D}" srcOrd="1" destOrd="0" presId="urn:microsoft.com/office/officeart/2005/8/layout/list1"/>
    <dgm:cxn modelId="{A77A0A80-B667-4529-BA5F-18E42F2AADF9}" type="presParOf" srcId="{336FA13B-9D30-473B-BF77-76D0302C5983}" destId="{BFF51041-BAF0-4EE7-93FE-2D91A5097823}" srcOrd="9" destOrd="0" presId="urn:microsoft.com/office/officeart/2005/8/layout/list1"/>
    <dgm:cxn modelId="{BF4B57EA-5F7D-4C91-8B8C-2D1E02FDF370}" type="presParOf" srcId="{336FA13B-9D30-473B-BF77-76D0302C5983}" destId="{B90AF65E-CDA8-4884-B3E9-87BCEC200D74}" srcOrd="10" destOrd="0" presId="urn:microsoft.com/office/officeart/2005/8/layout/list1"/>
    <dgm:cxn modelId="{BA60315F-443F-4E7A-B553-01C8B4EF5E23}" type="presParOf" srcId="{336FA13B-9D30-473B-BF77-76D0302C5983}" destId="{D7494E09-3D12-42D1-8457-08639344E7ED}" srcOrd="11" destOrd="0" presId="urn:microsoft.com/office/officeart/2005/8/layout/list1"/>
    <dgm:cxn modelId="{A00EFFE5-CB60-469C-86A4-98718C58402B}" type="presParOf" srcId="{336FA13B-9D30-473B-BF77-76D0302C5983}" destId="{5A0250B9-19E5-413F-AC24-0C1A63CFC052}" srcOrd="12" destOrd="0" presId="urn:microsoft.com/office/officeart/2005/8/layout/list1"/>
    <dgm:cxn modelId="{59523BC0-1F3D-46D7-85BC-E40EFBC42DEF}" type="presParOf" srcId="{5A0250B9-19E5-413F-AC24-0C1A63CFC052}" destId="{40A6E5A5-84EC-449A-8D0C-F209EF8D93E3}" srcOrd="0" destOrd="0" presId="urn:microsoft.com/office/officeart/2005/8/layout/list1"/>
    <dgm:cxn modelId="{EE54122E-E982-40B8-A23C-6E46B2F837F3}" type="presParOf" srcId="{5A0250B9-19E5-413F-AC24-0C1A63CFC052}" destId="{F1362A47-5280-492F-BF44-0E8C85D99689}" srcOrd="1" destOrd="0" presId="urn:microsoft.com/office/officeart/2005/8/layout/list1"/>
    <dgm:cxn modelId="{B0127D71-E009-4A47-9A1D-FD87E443AC5D}" type="presParOf" srcId="{336FA13B-9D30-473B-BF77-76D0302C5983}" destId="{3F18E74B-2574-447D-BDEC-D8C833A25427}" srcOrd="13" destOrd="0" presId="urn:microsoft.com/office/officeart/2005/8/layout/list1"/>
    <dgm:cxn modelId="{BAD97E31-D745-496B-9DEF-E82A276525C4}" type="presParOf" srcId="{336FA13B-9D30-473B-BF77-76D0302C5983}" destId="{3C04C39F-B16B-4708-B6C0-D9AED98BDD6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EB340FB-2DEE-4121-9679-C7B35A118458}"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86A7EBD1-E922-4CD4-9B9D-95E59F2B838B}">
      <dgm:prSet phldrT="[Text]"/>
      <dgm:spPr/>
      <dgm:t>
        <a:bodyPr/>
        <a:lstStyle/>
        <a:p>
          <a:r>
            <a:rPr lang="en-US"/>
            <a:t>Tell</a:t>
          </a:r>
        </a:p>
      </dgm:t>
    </dgm:pt>
    <dgm:pt modelId="{0869842D-EF0D-406D-971B-2B448FCE7209}" type="parTrans" cxnId="{B8AF96AE-4381-4C81-9922-6AD0F715EB98}">
      <dgm:prSet/>
      <dgm:spPr/>
      <dgm:t>
        <a:bodyPr/>
        <a:lstStyle/>
        <a:p>
          <a:endParaRPr lang="en-US"/>
        </a:p>
      </dgm:t>
    </dgm:pt>
    <dgm:pt modelId="{5CA404C0-A847-47F6-8AA7-4FD7633BF538}" type="sibTrans" cxnId="{B8AF96AE-4381-4C81-9922-6AD0F715EB98}">
      <dgm:prSet/>
      <dgm:spPr/>
      <dgm:t>
        <a:bodyPr/>
        <a:lstStyle/>
        <a:p>
          <a:endParaRPr lang="en-US"/>
        </a:p>
      </dgm:t>
    </dgm:pt>
    <dgm:pt modelId="{80D9D22E-2E43-4BE7-B94F-94C9AA1D5B46}">
      <dgm:prSet phldrT="[Text]"/>
      <dgm:spPr/>
      <dgm:t>
        <a:bodyPr/>
        <a:lstStyle/>
        <a:p>
          <a:r>
            <a:rPr lang="en-US"/>
            <a:t>Show</a:t>
          </a:r>
        </a:p>
      </dgm:t>
    </dgm:pt>
    <dgm:pt modelId="{87A4C913-F578-48B3-8BE4-220A27377698}" type="parTrans" cxnId="{185B30BD-94B8-42C0-AB8B-1FF0C9DD52F6}">
      <dgm:prSet/>
      <dgm:spPr/>
      <dgm:t>
        <a:bodyPr/>
        <a:lstStyle/>
        <a:p>
          <a:endParaRPr lang="en-US"/>
        </a:p>
      </dgm:t>
    </dgm:pt>
    <dgm:pt modelId="{687AF590-94E8-487D-88A0-D6B0496C8DDF}" type="sibTrans" cxnId="{185B30BD-94B8-42C0-AB8B-1FF0C9DD52F6}">
      <dgm:prSet/>
      <dgm:spPr/>
      <dgm:t>
        <a:bodyPr/>
        <a:lstStyle/>
        <a:p>
          <a:endParaRPr lang="en-US"/>
        </a:p>
      </dgm:t>
    </dgm:pt>
    <dgm:pt modelId="{351CDD78-F959-46D7-B220-BB6488774D30}">
      <dgm:prSet phldrT="[Text]"/>
      <dgm:spPr/>
      <dgm:t>
        <a:bodyPr/>
        <a:lstStyle/>
        <a:p>
          <a:r>
            <a:rPr lang="en-US"/>
            <a:t>Do</a:t>
          </a:r>
        </a:p>
      </dgm:t>
    </dgm:pt>
    <dgm:pt modelId="{3E44B900-278E-4747-A073-DF4EE4543321}" type="parTrans" cxnId="{676D4CD3-0E70-4844-83AD-5425BDBF78E8}">
      <dgm:prSet/>
      <dgm:spPr/>
      <dgm:t>
        <a:bodyPr/>
        <a:lstStyle/>
        <a:p>
          <a:endParaRPr lang="en-US"/>
        </a:p>
      </dgm:t>
    </dgm:pt>
    <dgm:pt modelId="{54079E24-B1DB-460C-B642-2682CAE3D3E7}" type="sibTrans" cxnId="{676D4CD3-0E70-4844-83AD-5425BDBF78E8}">
      <dgm:prSet/>
      <dgm:spPr/>
      <dgm:t>
        <a:bodyPr/>
        <a:lstStyle/>
        <a:p>
          <a:endParaRPr lang="en-US"/>
        </a:p>
      </dgm:t>
    </dgm:pt>
    <dgm:pt modelId="{321B79B0-762B-4CB0-AAEB-8D129C71D037}">
      <dgm:prSet phldrT="[Text]"/>
      <dgm:spPr/>
      <dgm:t>
        <a:bodyPr/>
        <a:lstStyle/>
        <a:p>
          <a:r>
            <a:rPr lang="en-US"/>
            <a:t>Practice &amp; Follow Through</a:t>
          </a:r>
        </a:p>
      </dgm:t>
    </dgm:pt>
    <dgm:pt modelId="{5A60C9F9-7AD7-43DD-8AC1-BE69DBD7671E}" type="parTrans" cxnId="{E8F6400A-3C71-475B-BC3D-8DC1D0305C5B}">
      <dgm:prSet/>
      <dgm:spPr/>
      <dgm:t>
        <a:bodyPr/>
        <a:lstStyle/>
        <a:p>
          <a:endParaRPr lang="en-US"/>
        </a:p>
      </dgm:t>
    </dgm:pt>
    <dgm:pt modelId="{2F9ECF46-4B92-488E-B456-3551054F8DA4}" type="sibTrans" cxnId="{E8F6400A-3C71-475B-BC3D-8DC1D0305C5B}">
      <dgm:prSet/>
      <dgm:spPr/>
      <dgm:t>
        <a:bodyPr/>
        <a:lstStyle/>
        <a:p>
          <a:endParaRPr lang="en-US"/>
        </a:p>
      </dgm:t>
    </dgm:pt>
    <dgm:pt modelId="{206FCCA3-C75A-4B39-922E-F17015A9B7BF}">
      <dgm:prSet phldrT="[Text]"/>
      <dgm:spPr/>
      <dgm:t>
        <a:bodyPr/>
        <a:lstStyle/>
        <a:p>
          <a:r>
            <a:rPr lang="en-US"/>
            <a:t>Students rehearse demonstrating expectations</a:t>
          </a:r>
        </a:p>
      </dgm:t>
    </dgm:pt>
    <dgm:pt modelId="{89C2E02D-23F4-4797-8ADD-092136D1E846}" type="parTrans" cxnId="{C020B691-5AE5-4C94-935C-E0433B2E8B31}">
      <dgm:prSet/>
      <dgm:spPr/>
      <dgm:t>
        <a:bodyPr/>
        <a:lstStyle/>
        <a:p>
          <a:endParaRPr lang="en-US"/>
        </a:p>
      </dgm:t>
    </dgm:pt>
    <dgm:pt modelId="{34A05EC3-9E3D-4680-9019-2EA7EDC624F3}" type="sibTrans" cxnId="{C020B691-5AE5-4C94-935C-E0433B2E8B31}">
      <dgm:prSet/>
      <dgm:spPr/>
      <dgm:t>
        <a:bodyPr/>
        <a:lstStyle/>
        <a:p>
          <a:endParaRPr lang="en-US"/>
        </a:p>
      </dgm:t>
    </dgm:pt>
    <dgm:pt modelId="{04FC8B0E-9318-4476-AFE7-76F724976CDE}">
      <dgm:prSet phldrT="[Text]"/>
      <dgm:spPr/>
      <dgm:t>
        <a:bodyPr/>
        <a:lstStyle/>
        <a:p>
          <a:r>
            <a:rPr lang="en-US"/>
            <a:t>Students practice in hypothetical situations</a:t>
          </a:r>
        </a:p>
      </dgm:t>
    </dgm:pt>
    <dgm:pt modelId="{C9756095-977D-4A8C-9AF8-2E5EF739E418}" type="parTrans" cxnId="{39BE94EA-C038-4B67-9691-2AD07A0AA249}">
      <dgm:prSet/>
      <dgm:spPr/>
      <dgm:t>
        <a:bodyPr/>
        <a:lstStyle/>
        <a:p>
          <a:endParaRPr lang="en-US"/>
        </a:p>
      </dgm:t>
    </dgm:pt>
    <dgm:pt modelId="{34D41AF5-2AB7-41E3-A692-EEE3C85553E3}" type="sibTrans" cxnId="{39BE94EA-C038-4B67-9691-2AD07A0AA249}">
      <dgm:prSet/>
      <dgm:spPr/>
      <dgm:t>
        <a:bodyPr/>
        <a:lstStyle/>
        <a:p>
          <a:endParaRPr lang="en-US"/>
        </a:p>
      </dgm:t>
    </dgm:pt>
    <dgm:pt modelId="{7DB89414-E0CD-4C01-B531-9F5687BAA9D0}">
      <dgm:prSet phldrT="[Text]"/>
      <dgm:spPr/>
      <dgm:t>
        <a:bodyPr/>
        <a:lstStyle/>
        <a:p>
          <a:r>
            <a:rPr lang="en-US"/>
            <a:t>Incidental teaching</a:t>
          </a:r>
        </a:p>
      </dgm:t>
    </dgm:pt>
    <dgm:pt modelId="{C3F74262-2AD3-4F3A-9131-653E2BF7CD1B}" type="parTrans" cxnId="{301B3C4E-ED0A-453B-B16F-5BB4529979D0}">
      <dgm:prSet/>
      <dgm:spPr/>
      <dgm:t>
        <a:bodyPr/>
        <a:lstStyle/>
        <a:p>
          <a:endParaRPr lang="en-US"/>
        </a:p>
      </dgm:t>
    </dgm:pt>
    <dgm:pt modelId="{5AA281FE-AFF0-4856-A280-EA5168B1BC24}" type="sibTrans" cxnId="{301B3C4E-ED0A-453B-B16F-5BB4529979D0}">
      <dgm:prSet/>
      <dgm:spPr/>
      <dgm:t>
        <a:bodyPr/>
        <a:lstStyle/>
        <a:p>
          <a:endParaRPr lang="en-US"/>
        </a:p>
      </dgm:t>
    </dgm:pt>
    <dgm:pt modelId="{0844BC8C-7A5C-471D-BB35-4406FBDB9B1A}">
      <dgm:prSet phldrT="[Text]"/>
      <dgm:spPr/>
      <dgm:t>
        <a:bodyPr/>
        <a:lstStyle/>
        <a:p>
          <a:r>
            <a:rPr lang="en-US"/>
            <a:t>Reinforce!</a:t>
          </a:r>
        </a:p>
      </dgm:t>
    </dgm:pt>
    <dgm:pt modelId="{05A296BF-2001-48C0-BD8D-ACDA1B2F2280}" type="parTrans" cxnId="{8AD910EC-0CA7-4940-99D3-193DC805C2CC}">
      <dgm:prSet/>
      <dgm:spPr/>
      <dgm:t>
        <a:bodyPr/>
        <a:lstStyle/>
        <a:p>
          <a:endParaRPr lang="en-US"/>
        </a:p>
      </dgm:t>
    </dgm:pt>
    <dgm:pt modelId="{32BD5676-A92A-4886-9D60-6FC1D58894AB}" type="sibTrans" cxnId="{8AD910EC-0CA7-4940-99D3-193DC805C2CC}">
      <dgm:prSet/>
      <dgm:spPr/>
      <dgm:t>
        <a:bodyPr/>
        <a:lstStyle/>
        <a:p>
          <a:endParaRPr lang="en-US"/>
        </a:p>
      </dgm:t>
    </dgm:pt>
    <dgm:pt modelId="{336FA13B-9D30-473B-BF77-76D0302C5983}" type="pres">
      <dgm:prSet presAssocID="{9EB340FB-2DEE-4121-9679-C7B35A118458}" presName="linear" presStyleCnt="0">
        <dgm:presLayoutVars>
          <dgm:dir/>
          <dgm:animLvl val="lvl"/>
          <dgm:resizeHandles val="exact"/>
        </dgm:presLayoutVars>
      </dgm:prSet>
      <dgm:spPr/>
    </dgm:pt>
    <dgm:pt modelId="{37308FA6-384E-4521-B751-5B3B75B67DA8}" type="pres">
      <dgm:prSet presAssocID="{86A7EBD1-E922-4CD4-9B9D-95E59F2B838B}" presName="parentLin" presStyleCnt="0"/>
      <dgm:spPr/>
    </dgm:pt>
    <dgm:pt modelId="{23E243FC-308F-484D-855A-80D4F236BC97}" type="pres">
      <dgm:prSet presAssocID="{86A7EBD1-E922-4CD4-9B9D-95E59F2B838B}" presName="parentLeftMargin" presStyleLbl="node1" presStyleIdx="0" presStyleCnt="4"/>
      <dgm:spPr/>
    </dgm:pt>
    <dgm:pt modelId="{DB70CAE5-CEFD-4CA2-B820-A9965E4866A9}" type="pres">
      <dgm:prSet presAssocID="{86A7EBD1-E922-4CD4-9B9D-95E59F2B838B}" presName="parentText" presStyleLbl="node1" presStyleIdx="0" presStyleCnt="4">
        <dgm:presLayoutVars>
          <dgm:chMax val="0"/>
          <dgm:bulletEnabled val="1"/>
        </dgm:presLayoutVars>
      </dgm:prSet>
      <dgm:spPr/>
    </dgm:pt>
    <dgm:pt modelId="{E0803E25-BAF6-497A-8EFA-8B248477F58D}" type="pres">
      <dgm:prSet presAssocID="{86A7EBD1-E922-4CD4-9B9D-95E59F2B838B}" presName="negativeSpace" presStyleCnt="0"/>
      <dgm:spPr/>
    </dgm:pt>
    <dgm:pt modelId="{E3FC3955-D797-4EC1-9B31-502322F86B5D}" type="pres">
      <dgm:prSet presAssocID="{86A7EBD1-E922-4CD4-9B9D-95E59F2B838B}" presName="childText" presStyleLbl="conFgAcc1" presStyleIdx="0" presStyleCnt="4">
        <dgm:presLayoutVars>
          <dgm:bulletEnabled val="1"/>
        </dgm:presLayoutVars>
      </dgm:prSet>
      <dgm:spPr/>
    </dgm:pt>
    <dgm:pt modelId="{EA642EC6-B8A8-4224-8340-B92D26E92F55}" type="pres">
      <dgm:prSet presAssocID="{5CA404C0-A847-47F6-8AA7-4FD7633BF538}" presName="spaceBetweenRectangles" presStyleCnt="0"/>
      <dgm:spPr/>
    </dgm:pt>
    <dgm:pt modelId="{A46D7E4A-1D8C-4FDC-82B3-75AD1702330C}" type="pres">
      <dgm:prSet presAssocID="{80D9D22E-2E43-4BE7-B94F-94C9AA1D5B46}" presName="parentLin" presStyleCnt="0"/>
      <dgm:spPr/>
    </dgm:pt>
    <dgm:pt modelId="{65043DA3-ABE9-4332-80C4-1CB32C894261}" type="pres">
      <dgm:prSet presAssocID="{80D9D22E-2E43-4BE7-B94F-94C9AA1D5B46}" presName="parentLeftMargin" presStyleLbl="node1" presStyleIdx="0" presStyleCnt="4"/>
      <dgm:spPr/>
    </dgm:pt>
    <dgm:pt modelId="{05FF2228-75D3-4ABC-AE35-EB836D61AFF1}" type="pres">
      <dgm:prSet presAssocID="{80D9D22E-2E43-4BE7-B94F-94C9AA1D5B46}" presName="parentText" presStyleLbl="node1" presStyleIdx="1" presStyleCnt="4">
        <dgm:presLayoutVars>
          <dgm:chMax val="0"/>
          <dgm:bulletEnabled val="1"/>
        </dgm:presLayoutVars>
      </dgm:prSet>
      <dgm:spPr/>
    </dgm:pt>
    <dgm:pt modelId="{BF1CA331-2C64-42FA-8E24-66A561C8EBEA}" type="pres">
      <dgm:prSet presAssocID="{80D9D22E-2E43-4BE7-B94F-94C9AA1D5B46}" presName="negativeSpace" presStyleCnt="0"/>
      <dgm:spPr/>
    </dgm:pt>
    <dgm:pt modelId="{EE6A9522-330F-487B-B895-8706C953AA3B}" type="pres">
      <dgm:prSet presAssocID="{80D9D22E-2E43-4BE7-B94F-94C9AA1D5B46}" presName="childText" presStyleLbl="conFgAcc1" presStyleIdx="1" presStyleCnt="4">
        <dgm:presLayoutVars>
          <dgm:bulletEnabled val="1"/>
        </dgm:presLayoutVars>
      </dgm:prSet>
      <dgm:spPr/>
    </dgm:pt>
    <dgm:pt modelId="{C6FD112A-AF7A-4D7B-86F9-F1DECDE31969}" type="pres">
      <dgm:prSet presAssocID="{687AF590-94E8-487D-88A0-D6B0496C8DDF}" presName="spaceBetweenRectangles" presStyleCnt="0"/>
      <dgm:spPr/>
    </dgm:pt>
    <dgm:pt modelId="{77DEF573-9921-44DA-97EE-C80924C503DE}" type="pres">
      <dgm:prSet presAssocID="{351CDD78-F959-46D7-B220-BB6488774D30}" presName="parentLin" presStyleCnt="0"/>
      <dgm:spPr/>
    </dgm:pt>
    <dgm:pt modelId="{CEDE107C-97A6-406F-B9EA-2D069F9195F8}" type="pres">
      <dgm:prSet presAssocID="{351CDD78-F959-46D7-B220-BB6488774D30}" presName="parentLeftMargin" presStyleLbl="node1" presStyleIdx="1" presStyleCnt="4"/>
      <dgm:spPr/>
    </dgm:pt>
    <dgm:pt modelId="{F8FE69B2-1EB6-4FEC-BF29-9CE9589BA69D}" type="pres">
      <dgm:prSet presAssocID="{351CDD78-F959-46D7-B220-BB6488774D30}" presName="parentText" presStyleLbl="node1" presStyleIdx="2" presStyleCnt="4">
        <dgm:presLayoutVars>
          <dgm:chMax val="0"/>
          <dgm:bulletEnabled val="1"/>
        </dgm:presLayoutVars>
      </dgm:prSet>
      <dgm:spPr/>
    </dgm:pt>
    <dgm:pt modelId="{BFF51041-BAF0-4EE7-93FE-2D91A5097823}" type="pres">
      <dgm:prSet presAssocID="{351CDD78-F959-46D7-B220-BB6488774D30}" presName="negativeSpace" presStyleCnt="0"/>
      <dgm:spPr/>
    </dgm:pt>
    <dgm:pt modelId="{B90AF65E-CDA8-4884-B3E9-87BCEC200D74}" type="pres">
      <dgm:prSet presAssocID="{351CDD78-F959-46D7-B220-BB6488774D30}" presName="childText" presStyleLbl="conFgAcc1" presStyleIdx="2" presStyleCnt="4">
        <dgm:presLayoutVars>
          <dgm:bulletEnabled val="1"/>
        </dgm:presLayoutVars>
      </dgm:prSet>
      <dgm:spPr/>
    </dgm:pt>
    <dgm:pt modelId="{D7494E09-3D12-42D1-8457-08639344E7ED}" type="pres">
      <dgm:prSet presAssocID="{54079E24-B1DB-460C-B642-2682CAE3D3E7}" presName="spaceBetweenRectangles" presStyleCnt="0"/>
      <dgm:spPr/>
    </dgm:pt>
    <dgm:pt modelId="{5A0250B9-19E5-413F-AC24-0C1A63CFC052}" type="pres">
      <dgm:prSet presAssocID="{321B79B0-762B-4CB0-AAEB-8D129C71D037}" presName="parentLin" presStyleCnt="0"/>
      <dgm:spPr/>
    </dgm:pt>
    <dgm:pt modelId="{40A6E5A5-84EC-449A-8D0C-F209EF8D93E3}" type="pres">
      <dgm:prSet presAssocID="{321B79B0-762B-4CB0-AAEB-8D129C71D037}" presName="parentLeftMargin" presStyleLbl="node1" presStyleIdx="2" presStyleCnt="4"/>
      <dgm:spPr/>
    </dgm:pt>
    <dgm:pt modelId="{F1362A47-5280-492F-BF44-0E8C85D99689}" type="pres">
      <dgm:prSet presAssocID="{321B79B0-762B-4CB0-AAEB-8D129C71D037}" presName="parentText" presStyleLbl="node1" presStyleIdx="3" presStyleCnt="4">
        <dgm:presLayoutVars>
          <dgm:chMax val="0"/>
          <dgm:bulletEnabled val="1"/>
        </dgm:presLayoutVars>
      </dgm:prSet>
      <dgm:spPr/>
    </dgm:pt>
    <dgm:pt modelId="{3F18E74B-2574-447D-BDEC-D8C833A25427}" type="pres">
      <dgm:prSet presAssocID="{321B79B0-762B-4CB0-AAEB-8D129C71D037}" presName="negativeSpace" presStyleCnt="0"/>
      <dgm:spPr/>
    </dgm:pt>
    <dgm:pt modelId="{3C04C39F-B16B-4708-B6C0-D9AED98BDD65}" type="pres">
      <dgm:prSet presAssocID="{321B79B0-762B-4CB0-AAEB-8D129C71D037}" presName="childText" presStyleLbl="conFgAcc1" presStyleIdx="3" presStyleCnt="4">
        <dgm:presLayoutVars>
          <dgm:bulletEnabled val="1"/>
        </dgm:presLayoutVars>
      </dgm:prSet>
      <dgm:spPr/>
    </dgm:pt>
  </dgm:ptLst>
  <dgm:cxnLst>
    <dgm:cxn modelId="{33C91501-D0D2-4581-A80B-4E997F860C7A}" type="presOf" srcId="{351CDD78-F959-46D7-B220-BB6488774D30}" destId="{CEDE107C-97A6-406F-B9EA-2D069F9195F8}" srcOrd="0" destOrd="0" presId="urn:microsoft.com/office/officeart/2005/8/layout/list1"/>
    <dgm:cxn modelId="{C6F53D05-6B4D-4549-9734-59C00FA7E66F}" type="presOf" srcId="{86A7EBD1-E922-4CD4-9B9D-95E59F2B838B}" destId="{DB70CAE5-CEFD-4CA2-B820-A9965E4866A9}" srcOrd="1" destOrd="0" presId="urn:microsoft.com/office/officeart/2005/8/layout/list1"/>
    <dgm:cxn modelId="{37E1D008-FAA5-4694-8083-AE15148AEF2E}" type="presOf" srcId="{0844BC8C-7A5C-471D-BB35-4406FBDB9B1A}" destId="{3C04C39F-B16B-4708-B6C0-D9AED98BDD65}" srcOrd="0" destOrd="3" presId="urn:microsoft.com/office/officeart/2005/8/layout/list1"/>
    <dgm:cxn modelId="{E8F6400A-3C71-475B-BC3D-8DC1D0305C5B}" srcId="{9EB340FB-2DEE-4121-9679-C7B35A118458}" destId="{321B79B0-762B-4CB0-AAEB-8D129C71D037}" srcOrd="3" destOrd="0" parTransId="{5A60C9F9-7AD7-43DD-8AC1-BE69DBD7671E}" sibTransId="{2F9ECF46-4B92-488E-B456-3551054F8DA4}"/>
    <dgm:cxn modelId="{29CA5310-6FE5-4CA5-B1BE-7D82E706B4CF}" type="presOf" srcId="{80D9D22E-2E43-4BE7-B94F-94C9AA1D5B46}" destId="{65043DA3-ABE9-4332-80C4-1CB32C894261}" srcOrd="0" destOrd="0" presId="urn:microsoft.com/office/officeart/2005/8/layout/list1"/>
    <dgm:cxn modelId="{D0466736-F4E3-43F1-94FC-2E9AEDFF1C97}" type="presOf" srcId="{321B79B0-762B-4CB0-AAEB-8D129C71D037}" destId="{40A6E5A5-84EC-449A-8D0C-F209EF8D93E3}" srcOrd="0" destOrd="0" presId="urn:microsoft.com/office/officeart/2005/8/layout/list1"/>
    <dgm:cxn modelId="{0ECAED43-7953-4001-80F3-3464B0789B40}" type="presOf" srcId="{351CDD78-F959-46D7-B220-BB6488774D30}" destId="{F8FE69B2-1EB6-4FEC-BF29-9CE9589BA69D}" srcOrd="1" destOrd="0" presId="urn:microsoft.com/office/officeart/2005/8/layout/list1"/>
    <dgm:cxn modelId="{301B3C4E-ED0A-453B-B16F-5BB4529979D0}" srcId="{321B79B0-762B-4CB0-AAEB-8D129C71D037}" destId="{7DB89414-E0CD-4C01-B531-9F5687BAA9D0}" srcOrd="2" destOrd="0" parTransId="{C3F74262-2AD3-4F3A-9131-653E2BF7CD1B}" sibTransId="{5AA281FE-AFF0-4856-A280-EA5168B1BC24}"/>
    <dgm:cxn modelId="{49A40956-D17A-4AE2-B6C0-8E23FB0BF273}" type="presOf" srcId="{9EB340FB-2DEE-4121-9679-C7B35A118458}" destId="{336FA13B-9D30-473B-BF77-76D0302C5983}" srcOrd="0" destOrd="0" presId="urn:microsoft.com/office/officeart/2005/8/layout/list1"/>
    <dgm:cxn modelId="{97F18857-6D76-47AA-AD04-7FFD7516C715}" type="presOf" srcId="{7DB89414-E0CD-4C01-B531-9F5687BAA9D0}" destId="{3C04C39F-B16B-4708-B6C0-D9AED98BDD65}" srcOrd="0" destOrd="2" presId="urn:microsoft.com/office/officeart/2005/8/layout/list1"/>
    <dgm:cxn modelId="{C020B691-5AE5-4C94-935C-E0433B2E8B31}" srcId="{321B79B0-762B-4CB0-AAEB-8D129C71D037}" destId="{206FCCA3-C75A-4B39-922E-F17015A9B7BF}" srcOrd="0" destOrd="0" parTransId="{89C2E02D-23F4-4797-8ADD-092136D1E846}" sibTransId="{34A05EC3-9E3D-4680-9019-2EA7EDC624F3}"/>
    <dgm:cxn modelId="{B8AF96AE-4381-4C81-9922-6AD0F715EB98}" srcId="{9EB340FB-2DEE-4121-9679-C7B35A118458}" destId="{86A7EBD1-E922-4CD4-9B9D-95E59F2B838B}" srcOrd="0" destOrd="0" parTransId="{0869842D-EF0D-406D-971B-2B448FCE7209}" sibTransId="{5CA404C0-A847-47F6-8AA7-4FD7633BF538}"/>
    <dgm:cxn modelId="{8D7E11B2-957F-47DE-8D79-7F83C27EFA70}" type="presOf" srcId="{04FC8B0E-9318-4476-AFE7-76F724976CDE}" destId="{3C04C39F-B16B-4708-B6C0-D9AED98BDD65}" srcOrd="0" destOrd="1" presId="urn:microsoft.com/office/officeart/2005/8/layout/list1"/>
    <dgm:cxn modelId="{67F5E3B7-ABB8-44D3-9A99-0B58F424437B}" type="presOf" srcId="{86A7EBD1-E922-4CD4-9B9D-95E59F2B838B}" destId="{23E243FC-308F-484D-855A-80D4F236BC97}" srcOrd="0" destOrd="0" presId="urn:microsoft.com/office/officeart/2005/8/layout/list1"/>
    <dgm:cxn modelId="{185B30BD-94B8-42C0-AB8B-1FF0C9DD52F6}" srcId="{9EB340FB-2DEE-4121-9679-C7B35A118458}" destId="{80D9D22E-2E43-4BE7-B94F-94C9AA1D5B46}" srcOrd="1" destOrd="0" parTransId="{87A4C913-F578-48B3-8BE4-220A27377698}" sibTransId="{687AF590-94E8-487D-88A0-D6B0496C8DDF}"/>
    <dgm:cxn modelId="{676D4CD3-0E70-4844-83AD-5425BDBF78E8}" srcId="{9EB340FB-2DEE-4121-9679-C7B35A118458}" destId="{351CDD78-F959-46D7-B220-BB6488774D30}" srcOrd="2" destOrd="0" parTransId="{3E44B900-278E-4747-A073-DF4EE4543321}" sibTransId="{54079E24-B1DB-460C-B642-2682CAE3D3E7}"/>
    <dgm:cxn modelId="{4B7658E3-1F0F-47CD-9C89-071AE33B8FB9}" type="presOf" srcId="{206FCCA3-C75A-4B39-922E-F17015A9B7BF}" destId="{3C04C39F-B16B-4708-B6C0-D9AED98BDD65}" srcOrd="0" destOrd="0" presId="urn:microsoft.com/office/officeart/2005/8/layout/list1"/>
    <dgm:cxn modelId="{39BE94EA-C038-4B67-9691-2AD07A0AA249}" srcId="{321B79B0-762B-4CB0-AAEB-8D129C71D037}" destId="{04FC8B0E-9318-4476-AFE7-76F724976CDE}" srcOrd="1" destOrd="0" parTransId="{C9756095-977D-4A8C-9AF8-2E5EF739E418}" sibTransId="{34D41AF5-2AB7-41E3-A692-EEE3C85553E3}"/>
    <dgm:cxn modelId="{8AD910EC-0CA7-4940-99D3-193DC805C2CC}" srcId="{321B79B0-762B-4CB0-AAEB-8D129C71D037}" destId="{0844BC8C-7A5C-471D-BB35-4406FBDB9B1A}" srcOrd="3" destOrd="0" parTransId="{05A296BF-2001-48C0-BD8D-ACDA1B2F2280}" sibTransId="{32BD5676-A92A-4886-9D60-6FC1D58894AB}"/>
    <dgm:cxn modelId="{FDEE32ED-D126-48BD-8264-C97594CB6716}" type="presOf" srcId="{321B79B0-762B-4CB0-AAEB-8D129C71D037}" destId="{F1362A47-5280-492F-BF44-0E8C85D99689}" srcOrd="1" destOrd="0" presId="urn:microsoft.com/office/officeart/2005/8/layout/list1"/>
    <dgm:cxn modelId="{34C2C1F8-3166-4C91-BAB9-687878A6E749}" type="presOf" srcId="{80D9D22E-2E43-4BE7-B94F-94C9AA1D5B46}" destId="{05FF2228-75D3-4ABC-AE35-EB836D61AFF1}" srcOrd="1" destOrd="0" presId="urn:microsoft.com/office/officeart/2005/8/layout/list1"/>
    <dgm:cxn modelId="{A229BFAA-DF67-4152-952E-FF798786C56E}" type="presParOf" srcId="{336FA13B-9D30-473B-BF77-76D0302C5983}" destId="{37308FA6-384E-4521-B751-5B3B75B67DA8}" srcOrd="0" destOrd="0" presId="urn:microsoft.com/office/officeart/2005/8/layout/list1"/>
    <dgm:cxn modelId="{99E27674-1697-48F4-A2B6-DC2EC0188F92}" type="presParOf" srcId="{37308FA6-384E-4521-B751-5B3B75B67DA8}" destId="{23E243FC-308F-484D-855A-80D4F236BC97}" srcOrd="0" destOrd="0" presId="urn:microsoft.com/office/officeart/2005/8/layout/list1"/>
    <dgm:cxn modelId="{CEC73A7B-21D7-47E7-B0C4-90078CB2CD08}" type="presParOf" srcId="{37308FA6-384E-4521-B751-5B3B75B67DA8}" destId="{DB70CAE5-CEFD-4CA2-B820-A9965E4866A9}" srcOrd="1" destOrd="0" presId="urn:microsoft.com/office/officeart/2005/8/layout/list1"/>
    <dgm:cxn modelId="{40BA5CE0-5E54-49C3-979E-AF44D80EE5A7}" type="presParOf" srcId="{336FA13B-9D30-473B-BF77-76D0302C5983}" destId="{E0803E25-BAF6-497A-8EFA-8B248477F58D}" srcOrd="1" destOrd="0" presId="urn:microsoft.com/office/officeart/2005/8/layout/list1"/>
    <dgm:cxn modelId="{C0F5B7FD-3F51-4C6D-BA73-19E699C4A69E}" type="presParOf" srcId="{336FA13B-9D30-473B-BF77-76D0302C5983}" destId="{E3FC3955-D797-4EC1-9B31-502322F86B5D}" srcOrd="2" destOrd="0" presId="urn:microsoft.com/office/officeart/2005/8/layout/list1"/>
    <dgm:cxn modelId="{82E04385-918A-48BC-9CD3-D66528B7E139}" type="presParOf" srcId="{336FA13B-9D30-473B-BF77-76D0302C5983}" destId="{EA642EC6-B8A8-4224-8340-B92D26E92F55}" srcOrd="3" destOrd="0" presId="urn:microsoft.com/office/officeart/2005/8/layout/list1"/>
    <dgm:cxn modelId="{070F2F5E-73F1-48EE-A5DF-A43062521C09}" type="presParOf" srcId="{336FA13B-9D30-473B-BF77-76D0302C5983}" destId="{A46D7E4A-1D8C-4FDC-82B3-75AD1702330C}" srcOrd="4" destOrd="0" presId="urn:microsoft.com/office/officeart/2005/8/layout/list1"/>
    <dgm:cxn modelId="{6AD87E29-EEC9-4E2B-BD24-DA471FB887A2}" type="presParOf" srcId="{A46D7E4A-1D8C-4FDC-82B3-75AD1702330C}" destId="{65043DA3-ABE9-4332-80C4-1CB32C894261}" srcOrd="0" destOrd="0" presId="urn:microsoft.com/office/officeart/2005/8/layout/list1"/>
    <dgm:cxn modelId="{A36263FC-824B-4C30-8B7D-B35593A4CB8B}" type="presParOf" srcId="{A46D7E4A-1D8C-4FDC-82B3-75AD1702330C}" destId="{05FF2228-75D3-4ABC-AE35-EB836D61AFF1}" srcOrd="1" destOrd="0" presId="urn:microsoft.com/office/officeart/2005/8/layout/list1"/>
    <dgm:cxn modelId="{E2F0DFDB-BD9B-4E64-B083-4282E41A6943}" type="presParOf" srcId="{336FA13B-9D30-473B-BF77-76D0302C5983}" destId="{BF1CA331-2C64-42FA-8E24-66A561C8EBEA}" srcOrd="5" destOrd="0" presId="urn:microsoft.com/office/officeart/2005/8/layout/list1"/>
    <dgm:cxn modelId="{B60A78CE-764F-4A89-AD78-7ED621D7B2D9}" type="presParOf" srcId="{336FA13B-9D30-473B-BF77-76D0302C5983}" destId="{EE6A9522-330F-487B-B895-8706C953AA3B}" srcOrd="6" destOrd="0" presId="urn:microsoft.com/office/officeart/2005/8/layout/list1"/>
    <dgm:cxn modelId="{CBC1EF13-0C44-4988-AF96-2B116C61FDD9}" type="presParOf" srcId="{336FA13B-9D30-473B-BF77-76D0302C5983}" destId="{C6FD112A-AF7A-4D7B-86F9-F1DECDE31969}" srcOrd="7" destOrd="0" presId="urn:microsoft.com/office/officeart/2005/8/layout/list1"/>
    <dgm:cxn modelId="{3A963D6C-FBE2-49B7-BBE3-B3408609D402}" type="presParOf" srcId="{336FA13B-9D30-473B-BF77-76D0302C5983}" destId="{77DEF573-9921-44DA-97EE-C80924C503DE}" srcOrd="8" destOrd="0" presId="urn:microsoft.com/office/officeart/2005/8/layout/list1"/>
    <dgm:cxn modelId="{84318F86-C11A-4607-AC79-AFF5D67E97C0}" type="presParOf" srcId="{77DEF573-9921-44DA-97EE-C80924C503DE}" destId="{CEDE107C-97A6-406F-B9EA-2D069F9195F8}" srcOrd="0" destOrd="0" presId="urn:microsoft.com/office/officeart/2005/8/layout/list1"/>
    <dgm:cxn modelId="{562CA715-5A89-444C-A099-4BAE104B30A3}" type="presParOf" srcId="{77DEF573-9921-44DA-97EE-C80924C503DE}" destId="{F8FE69B2-1EB6-4FEC-BF29-9CE9589BA69D}" srcOrd="1" destOrd="0" presId="urn:microsoft.com/office/officeart/2005/8/layout/list1"/>
    <dgm:cxn modelId="{A77A0A80-B667-4529-BA5F-18E42F2AADF9}" type="presParOf" srcId="{336FA13B-9D30-473B-BF77-76D0302C5983}" destId="{BFF51041-BAF0-4EE7-93FE-2D91A5097823}" srcOrd="9" destOrd="0" presId="urn:microsoft.com/office/officeart/2005/8/layout/list1"/>
    <dgm:cxn modelId="{BF4B57EA-5F7D-4C91-8B8C-2D1E02FDF370}" type="presParOf" srcId="{336FA13B-9D30-473B-BF77-76D0302C5983}" destId="{B90AF65E-CDA8-4884-B3E9-87BCEC200D74}" srcOrd="10" destOrd="0" presId="urn:microsoft.com/office/officeart/2005/8/layout/list1"/>
    <dgm:cxn modelId="{BA60315F-443F-4E7A-B553-01C8B4EF5E23}" type="presParOf" srcId="{336FA13B-9D30-473B-BF77-76D0302C5983}" destId="{D7494E09-3D12-42D1-8457-08639344E7ED}" srcOrd="11" destOrd="0" presId="urn:microsoft.com/office/officeart/2005/8/layout/list1"/>
    <dgm:cxn modelId="{A00EFFE5-CB60-469C-86A4-98718C58402B}" type="presParOf" srcId="{336FA13B-9D30-473B-BF77-76D0302C5983}" destId="{5A0250B9-19E5-413F-AC24-0C1A63CFC052}" srcOrd="12" destOrd="0" presId="urn:microsoft.com/office/officeart/2005/8/layout/list1"/>
    <dgm:cxn modelId="{59523BC0-1F3D-46D7-85BC-E40EFBC42DEF}" type="presParOf" srcId="{5A0250B9-19E5-413F-AC24-0C1A63CFC052}" destId="{40A6E5A5-84EC-449A-8D0C-F209EF8D93E3}" srcOrd="0" destOrd="0" presId="urn:microsoft.com/office/officeart/2005/8/layout/list1"/>
    <dgm:cxn modelId="{EE54122E-E982-40B8-A23C-6E46B2F837F3}" type="presParOf" srcId="{5A0250B9-19E5-413F-AC24-0C1A63CFC052}" destId="{F1362A47-5280-492F-BF44-0E8C85D99689}" srcOrd="1" destOrd="0" presId="urn:microsoft.com/office/officeart/2005/8/layout/list1"/>
    <dgm:cxn modelId="{B0127D71-E009-4A47-9A1D-FD87E443AC5D}" type="presParOf" srcId="{336FA13B-9D30-473B-BF77-76D0302C5983}" destId="{3F18E74B-2574-447D-BDEC-D8C833A25427}" srcOrd="13" destOrd="0" presId="urn:microsoft.com/office/officeart/2005/8/layout/list1"/>
    <dgm:cxn modelId="{BAD97E31-D745-496B-9DEF-E82A276525C4}" type="presParOf" srcId="{336FA13B-9D30-473B-BF77-76D0302C5983}" destId="{3C04C39F-B16B-4708-B6C0-D9AED98BDD6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 which students may need Secondary (Tier 2) supports</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(Tier 3)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4887A50-50DF-4BDB-9AE7-6FA3202EB209}" type="presOf" srcId="{9E104B74-8C8C-4A37-AA38-44BFAD17368B}" destId="{E06FA8CB-696A-4A94-948C-946E34183266}" srcOrd="0" destOrd="1" presId="urn:microsoft.com/office/officeart/2009/3/layout/BlockDescendingList"/>
    <dgm:cxn modelId="{CE914172-119C-4CD1-97B4-C59495EC0132}" type="presOf" srcId="{4E86641B-3E75-414A-92C8-C6257FC059CA}" destId="{630E10FB-4553-4461-A006-A299B904ABEE}" srcOrd="0" destOrd="0"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7" qsCatId="simple" csTypeId="urn:microsoft.com/office/officeart/2005/8/colors/accent5_4" csCatId="accent5" phldr="1"/>
      <dgm:spPr/>
      <dgm:t>
        <a:bodyPr/>
        <a:lstStyle/>
        <a:p>
          <a:endParaRPr lang="en-US"/>
        </a:p>
      </dgm:t>
    </dgm:pt>
    <dgm:pt modelId="{67BDC6B4-5148-4199-B377-E24F14F906CE}">
      <dgm:prSet phldrT="[Text]" custT="1"/>
      <dgm:spPr/>
      <dgm:t>
        <a:bodyPr/>
        <a:lstStyle/>
        <a:p>
          <a:endParaRPr lang="en-US" sz="2400" b="1">
            <a:solidFill>
              <a:schemeClr val="tx1"/>
            </a:solidFill>
            <a:latin typeface="+mj-lt"/>
          </a:endParaRPr>
        </a:p>
      </dgm:t>
    </dgm:pt>
    <dgm:pt modelId="{843DA986-20D8-4A5C-85C0-F7F122FBD1D0}" type="parTrans" cxnId="{2F942812-5B3B-4F54-A2C7-E22E23411885}">
      <dgm:prSet/>
      <dgm:spPr/>
      <dgm:t>
        <a:bodyPr/>
        <a:lstStyle/>
        <a:p>
          <a:endParaRPr lang="en-US"/>
        </a:p>
      </dgm:t>
    </dgm:pt>
    <dgm:pt modelId="{7E736F50-AFCF-4CCD-97A2-0D633C96670B}" type="sibTrans" cxnId="{2F942812-5B3B-4F54-A2C7-E22E23411885}">
      <dgm:prSet/>
      <dgm:spPr/>
      <dgm:t>
        <a:bodyPr/>
        <a:lstStyle/>
        <a:p>
          <a:endParaRPr lang="en-US"/>
        </a:p>
      </dgm:t>
    </dgm:pt>
    <dgm:pt modelId="{6E2C17F5-0B7D-4E67-AE8D-F0A148DB7CEB}">
      <dgm:prSet/>
      <dgm:spPr/>
      <dgm:t>
        <a:bodyPr/>
        <a:lstStyle/>
        <a:p>
          <a:r>
            <a:rPr lang="en-US" b="1">
              <a:latin typeface="+mj-lt"/>
            </a:rPr>
            <a:t>Character Education</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FE7CED56-03E3-4938-94BB-3B7140BD243F}">
      <dgm:prSet/>
      <dgm:spPr/>
      <dgm:t>
        <a:bodyPr/>
        <a:lstStyle/>
        <a:p>
          <a:endParaRPr lang="en-US">
            <a:latin typeface="+mn-lt"/>
          </a:endParaRPr>
        </a:p>
      </dgm:t>
    </dgm:pt>
    <dgm:pt modelId="{3A048E05-9A27-4F0C-93AD-E9AE640AC1D8}" type="parTrans" cxnId="{34368806-2DEA-416A-BB56-07B31FCAF679}">
      <dgm:prSet/>
      <dgm:spPr/>
      <dgm:t>
        <a:bodyPr/>
        <a:lstStyle/>
        <a:p>
          <a:endParaRPr lang="en-US"/>
        </a:p>
      </dgm:t>
    </dgm:pt>
    <dgm:pt modelId="{70807E71-EB93-4DA6-A01F-3659999BC4B5}" type="sibTrans" cxnId="{34368806-2DEA-416A-BB56-07B31FCAF679}">
      <dgm:prSet/>
      <dgm:spPr/>
      <dgm:t>
        <a:bodyPr/>
        <a:lstStyle/>
        <a:p>
          <a:endParaRPr lang="en-US"/>
        </a:p>
      </dgm:t>
    </dgm:pt>
    <dgm:pt modelId="{50456CF8-C2AC-4553-983C-A4DC4D008CCA}">
      <dgm:prSet phldrT="[Text]"/>
      <dgm:spPr/>
      <dgm:t>
        <a:bodyPr/>
        <a:lstStyle/>
        <a:p>
          <a:r>
            <a:rPr lang="en-US" b="1">
              <a:solidFill>
                <a:schemeClr val="tx1"/>
              </a:solidFill>
              <a:latin typeface="+mj-lt"/>
            </a:rPr>
            <a:t>Violence Prevention</a:t>
          </a:r>
        </a:p>
      </dgm:t>
    </dgm:pt>
    <dgm:pt modelId="{B08E409A-CF3A-4C52-8B82-711A4E9C46A9}" type="sibTrans" cxnId="{506AD08C-7ECF-4802-AB6C-5C1613136C1D}">
      <dgm:prSet/>
      <dgm:spPr/>
      <dgm:t>
        <a:bodyPr/>
        <a:lstStyle/>
        <a:p>
          <a:endParaRPr lang="en-US"/>
        </a:p>
      </dgm:t>
    </dgm:pt>
    <dgm:pt modelId="{8F3413EB-5DF1-4D39-9752-BA3BC7930EA5}" type="parTrans" cxnId="{506AD08C-7ECF-4802-AB6C-5C1613136C1D}">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custScaleY="97153" custLinFactNeighborY="633"/>
      <dgm:spPr/>
    </dgm:pt>
    <dgm:pt modelId="{AE697F39-7D14-4FA5-8E11-51C48DACE1DC}" type="pres">
      <dgm:prSet presAssocID="{6E2C17F5-0B7D-4E67-AE8D-F0A148DB7CEB}" presName="parentNode" presStyleLbl="node1" presStyleIdx="0" presStyleCnt="2">
        <dgm:presLayoutVars>
          <dgm:chMax val="0"/>
          <dgm:bulletEnabled val="1"/>
        </dgm:presLayoutVars>
      </dgm:prSet>
      <dgm:spPr/>
    </dgm:pt>
    <dgm:pt modelId="{1C32FD89-C7FD-45C6-A4B8-4F96BB6BE50F}" type="pres">
      <dgm:prSet presAssocID="{6E2C17F5-0B7D-4E67-AE8D-F0A148DB7CEB}" presName="childNode" presStyleLbl="node1" presStyleIdx="0" presStyleCnt="2">
        <dgm:presLayoutVars>
          <dgm:bulletEnabled val="1"/>
        </dgm:presLayoutVars>
      </dgm:prSet>
      <dgm:spPr/>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tyle>
          <a:lnRef idx="0">
            <a:schemeClr val="dk1"/>
          </a:lnRef>
          <a:fillRef idx="3">
            <a:schemeClr val="dk1"/>
          </a:fillRef>
          <a:effectRef idx="3">
            <a:schemeClr val="dk1"/>
          </a:effectRef>
          <a:fontRef idx="minor">
            <a:schemeClr val="lt1"/>
          </a:fontRef>
        </dgm:style>
      </dgm:prSet>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custScaleY="97644"/>
      <dgm:spPr/>
    </dgm:pt>
    <dgm:pt modelId="{912D842A-9E9E-49C7-A28E-1CFA63809276}" type="pres">
      <dgm:prSet presAssocID="{50456CF8-C2AC-4553-983C-A4DC4D008CCA}" presName="parentNode" presStyleLbl="node1" presStyleIdx="1" presStyleCnt="2">
        <dgm:presLayoutVars>
          <dgm:chMax val="0"/>
          <dgm:bulletEnabled val="1"/>
        </dgm:presLayoutVars>
      </dgm:prSet>
      <dgm:spPr/>
    </dgm:pt>
    <dgm:pt modelId="{CA298433-8D74-4F23-9DB7-25C88C9C9626}" type="pres">
      <dgm:prSet presAssocID="{50456CF8-C2AC-4553-983C-A4DC4D008CCA}" presName="childNode" presStyleLbl="node1" presStyleIdx="1" presStyleCnt="2">
        <dgm:presLayoutVars>
          <dgm:bulletEnabled val="1"/>
        </dgm:presLayoutVars>
      </dgm:prSet>
      <dgm:spPr/>
    </dgm:pt>
  </dgm:ptLst>
  <dgm:cxnLst>
    <dgm:cxn modelId="{F2DC3903-6B51-4EB6-A959-E8FCAA53D9D6}" type="presOf" srcId="{6E2C17F5-0B7D-4E67-AE8D-F0A148DB7CEB}" destId="{AE697F39-7D14-4FA5-8E11-51C48DACE1DC}" srcOrd="1" destOrd="0" presId="urn:microsoft.com/office/officeart/2005/8/layout/hProcess7#2"/>
    <dgm:cxn modelId="{34368806-2DEA-416A-BB56-07B31FCAF679}" srcId="{6E2C17F5-0B7D-4E67-AE8D-F0A148DB7CEB}" destId="{FE7CED56-03E3-4938-94BB-3B7140BD243F}" srcOrd="0" destOrd="0" parTransId="{3A048E05-9A27-4F0C-93AD-E9AE640AC1D8}" sibTransId="{70807E71-EB93-4DA6-A01F-3659999BC4B5}"/>
    <dgm:cxn modelId="{8C1FCF07-EA60-40ED-A08D-AF0F1CFE417C}" type="presOf" srcId="{67BDC6B4-5148-4199-B377-E24F14F906CE}" destId="{CA298433-8D74-4F23-9DB7-25C88C9C9626}" srcOrd="0" destOrd="0" presId="urn:microsoft.com/office/officeart/2005/8/layout/hProcess7#2"/>
    <dgm:cxn modelId="{2F942812-5B3B-4F54-A2C7-E22E23411885}" srcId="{50456CF8-C2AC-4553-983C-A4DC4D008CCA}" destId="{67BDC6B4-5148-4199-B377-E24F14F906CE}" srcOrd="0" destOrd="0" parTransId="{843DA986-20D8-4A5C-85C0-F7F122FBD1D0}" sibTransId="{7E736F50-AFCF-4CCD-97A2-0D633C96670B}"/>
    <dgm:cxn modelId="{5951A014-9403-459A-986F-D5CBA9BA8A06}" type="presOf" srcId="{F1D64A76-ABAA-4D9D-907A-253C9C958DA8}" destId="{57757CC6-5554-4F44-B5EC-85166846A21E}" srcOrd="0" destOrd="0" presId="urn:microsoft.com/office/officeart/2005/8/layout/hProcess7#2"/>
    <dgm:cxn modelId="{CBA3B51E-BCC9-4F72-BE5B-4BA9A0EEF02B}" srcId="{F1D64A76-ABAA-4D9D-907A-253C9C958DA8}" destId="{6E2C17F5-0B7D-4E67-AE8D-F0A148DB7CEB}" srcOrd="0" destOrd="0" parTransId="{189C1310-F5AF-4C15-92BA-889266B15E3D}" sibTransId="{83358441-D035-4C2E-8501-FEED9C70BB31}"/>
    <dgm:cxn modelId="{007C0721-4C6B-44BE-97E8-BFBEE9E54243}" type="presOf" srcId="{50456CF8-C2AC-4553-983C-A4DC4D008CCA}" destId="{F3C6A96E-F343-4D62-AB8C-B87AFD692EEB}" srcOrd="0" destOrd="0" presId="urn:microsoft.com/office/officeart/2005/8/layout/hProcess7#2"/>
    <dgm:cxn modelId="{0E5F206F-3CBE-4E7E-968A-451CA88EA033}" type="presOf" srcId="{FE7CED56-03E3-4938-94BB-3B7140BD243F}" destId="{1C32FD89-C7FD-45C6-A4B8-4F96BB6BE50F}" srcOrd="0" destOrd="0" presId="urn:microsoft.com/office/officeart/2005/8/layout/hProcess7#2"/>
    <dgm:cxn modelId="{BF505876-C3F9-441A-AC17-4B2730EE5305}" type="presOf" srcId="{50456CF8-C2AC-4553-983C-A4DC4D008CCA}" destId="{912D842A-9E9E-49C7-A28E-1CFA63809276}" srcOrd="1" destOrd="0" presId="urn:microsoft.com/office/officeart/2005/8/layout/hProcess7#2"/>
    <dgm:cxn modelId="{506AD08C-7ECF-4802-AB6C-5C1613136C1D}" srcId="{F1D64A76-ABAA-4D9D-907A-253C9C958DA8}" destId="{50456CF8-C2AC-4553-983C-A4DC4D008CCA}" srcOrd="1" destOrd="0" parTransId="{8F3413EB-5DF1-4D39-9752-BA3BC7930EA5}" sibTransId="{B08E409A-CF3A-4C52-8B82-711A4E9C46A9}"/>
    <dgm:cxn modelId="{E5F75ADD-7D41-431B-8B5A-EE99D25A7F8D}" type="presOf" srcId="{6E2C17F5-0B7D-4E67-AE8D-F0A148DB7CEB}" destId="{FFA744F5-6562-40A2-8A1A-6C98B18D0E8D}" srcOrd="0" destOrd="0" presId="urn:microsoft.com/office/officeart/2005/8/layout/hProcess7#2"/>
    <dgm:cxn modelId="{243BA097-B6C5-4934-BF22-33F461C42223}" type="presParOf" srcId="{57757CC6-5554-4F44-B5EC-85166846A21E}" destId="{DF09C4B6-8B65-4645-B3FC-8FEDC3606709}" srcOrd="0" destOrd="0" presId="urn:microsoft.com/office/officeart/2005/8/layout/hProcess7#2"/>
    <dgm:cxn modelId="{3F4A89C6-2579-42A5-B9F7-B07830EFBCDF}" type="presParOf" srcId="{DF09C4B6-8B65-4645-B3FC-8FEDC3606709}" destId="{FFA744F5-6562-40A2-8A1A-6C98B18D0E8D}" srcOrd="0" destOrd="0" presId="urn:microsoft.com/office/officeart/2005/8/layout/hProcess7#2"/>
    <dgm:cxn modelId="{B2FCA727-0C2D-474D-B91F-47A50DBE3005}" type="presParOf" srcId="{DF09C4B6-8B65-4645-B3FC-8FEDC3606709}" destId="{AE697F39-7D14-4FA5-8E11-51C48DACE1DC}" srcOrd="1" destOrd="0" presId="urn:microsoft.com/office/officeart/2005/8/layout/hProcess7#2"/>
    <dgm:cxn modelId="{57F0201C-7653-4269-A838-383D68E7C89D}" type="presParOf" srcId="{DF09C4B6-8B65-4645-B3FC-8FEDC3606709}" destId="{1C32FD89-C7FD-45C6-A4B8-4F96BB6BE50F}" srcOrd="2" destOrd="0" presId="urn:microsoft.com/office/officeart/2005/8/layout/hProcess7#2"/>
    <dgm:cxn modelId="{22F9F56B-B919-467C-A46A-56E91E9C2CF4}" type="presParOf" srcId="{57757CC6-5554-4F44-B5EC-85166846A21E}" destId="{49583F49-EABB-40E3-9484-BE0BA6021555}" srcOrd="1" destOrd="0" presId="urn:microsoft.com/office/officeart/2005/8/layout/hProcess7#2"/>
    <dgm:cxn modelId="{CE1B15DE-A65B-4843-B42E-DB732D136BF7}" type="presParOf" srcId="{57757CC6-5554-4F44-B5EC-85166846A21E}" destId="{4FB1EB7D-FD57-4177-B2AE-90AF086F20EF}" srcOrd="2" destOrd="0" presId="urn:microsoft.com/office/officeart/2005/8/layout/hProcess7#2"/>
    <dgm:cxn modelId="{9348BB34-D00A-44DB-98E7-388F21E419D7}" type="presParOf" srcId="{4FB1EB7D-FD57-4177-B2AE-90AF086F20EF}" destId="{C348AC6E-19A3-4BE8-8E6A-35BBFAF281AF}" srcOrd="0" destOrd="0" presId="urn:microsoft.com/office/officeart/2005/8/layout/hProcess7#2"/>
    <dgm:cxn modelId="{5D949F06-9B2E-4F7D-8095-8CA19420951D}" type="presParOf" srcId="{4FB1EB7D-FD57-4177-B2AE-90AF086F20EF}" destId="{73B55BA1-7585-4FD9-A886-2869DD70E3B6}" srcOrd="1" destOrd="0" presId="urn:microsoft.com/office/officeart/2005/8/layout/hProcess7#2"/>
    <dgm:cxn modelId="{5CB46434-11DF-4EAB-B119-95359BD2E167}" type="presParOf" srcId="{4FB1EB7D-FD57-4177-B2AE-90AF086F20EF}" destId="{EB917788-7228-4203-9992-6A567B102116}" srcOrd="2" destOrd="0" presId="urn:microsoft.com/office/officeart/2005/8/layout/hProcess7#2"/>
    <dgm:cxn modelId="{E5E2A7E8-2A31-4D7F-B5D3-E663DFDA6386}" type="presParOf" srcId="{57757CC6-5554-4F44-B5EC-85166846A21E}" destId="{BB0B84DE-789D-4DBA-9ED4-6681E4830908}" srcOrd="3" destOrd="0" presId="urn:microsoft.com/office/officeart/2005/8/layout/hProcess7#2"/>
    <dgm:cxn modelId="{7130E781-EF09-46C7-A339-432A88881D13}" type="presParOf" srcId="{57757CC6-5554-4F44-B5EC-85166846A21E}" destId="{5A211B7F-3054-486C-9E40-9B11305DC9C5}" srcOrd="4" destOrd="0" presId="urn:microsoft.com/office/officeart/2005/8/layout/hProcess7#2"/>
    <dgm:cxn modelId="{035BE795-1478-4955-B737-C395EBC25836}" type="presParOf" srcId="{5A211B7F-3054-486C-9E40-9B11305DC9C5}" destId="{F3C6A96E-F343-4D62-AB8C-B87AFD692EEB}" srcOrd="0" destOrd="0" presId="urn:microsoft.com/office/officeart/2005/8/layout/hProcess7#2"/>
    <dgm:cxn modelId="{B913F36F-11EE-444C-AF4D-F342A8A50D90}" type="presParOf" srcId="{5A211B7F-3054-486C-9E40-9B11305DC9C5}" destId="{912D842A-9E9E-49C7-A28E-1CFA63809276}" srcOrd="1" destOrd="0" presId="urn:microsoft.com/office/officeart/2005/8/layout/hProcess7#2"/>
    <dgm:cxn modelId="{1800A7A3-6F8C-4AB4-93E9-715101F60902}"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61516A-CDD1-4279-8707-751865BE90DA}" type="doc">
      <dgm:prSet loTypeId="urn:microsoft.com/office/officeart/2005/8/layout/process1" loCatId="process" qsTypeId="urn:microsoft.com/office/officeart/2005/8/quickstyle/simple1" qsCatId="simple" csTypeId="urn:microsoft.com/office/officeart/2005/8/colors/accent5_5" csCatId="accent5" phldr="1"/>
      <dgm:spPr/>
    </dgm:pt>
    <dgm:pt modelId="{7D371CC3-7942-4417-AD96-E4EC63B33D14}">
      <dgm:prSet phldrT="[Text]" custT="1"/>
      <dgm:spPr/>
      <dgm:t>
        <a:bodyPr/>
        <a:lstStyle/>
        <a:p>
          <a:r>
            <a:rPr lang="en-US" sz="2400"/>
            <a:t>Ci3T Implementation Sessions</a:t>
          </a:r>
        </a:p>
      </dgm:t>
    </dgm:pt>
    <dgm:pt modelId="{CED25ABF-A79F-4EA2-8ACC-94B048EE872D}" type="parTrans" cxnId="{94D632CC-135E-41F7-B9EA-EC9A86FEB55B}">
      <dgm:prSet/>
      <dgm:spPr/>
      <dgm:t>
        <a:bodyPr/>
        <a:lstStyle/>
        <a:p>
          <a:endParaRPr lang="en-US"/>
        </a:p>
      </dgm:t>
    </dgm:pt>
    <dgm:pt modelId="{86C2ABDF-4EB4-4B0F-AC18-765D15178D9C}" type="sibTrans" cxnId="{94D632CC-135E-41F7-B9EA-EC9A86FEB55B}">
      <dgm:prSet/>
      <dgm:spPr/>
      <dgm:t>
        <a:bodyPr/>
        <a:lstStyle/>
        <a:p>
          <a:endParaRPr lang="en-US"/>
        </a:p>
      </dgm:t>
    </dgm:pt>
    <dgm:pt modelId="{C950CF61-DC9D-4501-819A-B14905940425}">
      <dgm:prSet phldrT="[Text]"/>
      <dgm:spPr/>
      <dgm:t>
        <a:bodyPr/>
        <a:lstStyle/>
        <a:p>
          <a:r>
            <a:rPr lang="en-US"/>
            <a:t>Ci3T Leadership Team Meeting</a:t>
          </a:r>
        </a:p>
      </dgm:t>
    </dgm:pt>
    <dgm:pt modelId="{C507B8D5-FD29-414C-95DA-D34E8D07E7E2}" type="parTrans" cxnId="{3CA9A9D5-D065-4ED3-BD3D-93FF983D8A26}">
      <dgm:prSet/>
      <dgm:spPr/>
      <dgm:t>
        <a:bodyPr/>
        <a:lstStyle/>
        <a:p>
          <a:endParaRPr lang="en-US"/>
        </a:p>
      </dgm:t>
    </dgm:pt>
    <dgm:pt modelId="{B58A2682-A383-4735-BF96-463939C27E51}" type="sibTrans" cxnId="{3CA9A9D5-D065-4ED3-BD3D-93FF983D8A26}">
      <dgm:prSet/>
      <dgm:spPr/>
      <dgm:t>
        <a:bodyPr/>
        <a:lstStyle/>
        <a:p>
          <a:endParaRPr lang="en-US"/>
        </a:p>
      </dgm:t>
    </dgm:pt>
    <dgm:pt modelId="{72738240-9F3B-45AB-9EAF-FB77D8DA33E4}">
      <dgm:prSet phldrT="[Text]"/>
      <dgm:spPr/>
      <dgm:t>
        <a:bodyPr/>
        <a:lstStyle/>
        <a:p>
          <a:r>
            <a:rPr lang="en-US"/>
            <a:t>Faculty &amp; Staff Meeting</a:t>
          </a:r>
        </a:p>
      </dgm:t>
    </dgm:pt>
    <dgm:pt modelId="{1A75F6AD-AC32-4016-99AA-FFDDBB268228}" type="parTrans" cxnId="{A2030072-0BD7-4B46-8960-4AF6E8A822CD}">
      <dgm:prSet/>
      <dgm:spPr/>
      <dgm:t>
        <a:bodyPr/>
        <a:lstStyle/>
        <a:p>
          <a:endParaRPr lang="en-US"/>
        </a:p>
      </dgm:t>
    </dgm:pt>
    <dgm:pt modelId="{F464306B-4EE6-4A80-BE9F-A8E042FA5629}" type="sibTrans" cxnId="{A2030072-0BD7-4B46-8960-4AF6E8A822CD}">
      <dgm:prSet/>
      <dgm:spPr/>
      <dgm:t>
        <a:bodyPr/>
        <a:lstStyle/>
        <a:p>
          <a:endParaRPr lang="en-US"/>
        </a:p>
      </dgm:t>
    </dgm:pt>
    <dgm:pt modelId="{F67C3915-FA5C-467C-B45B-92CAD970194D}" type="pres">
      <dgm:prSet presAssocID="{EA61516A-CDD1-4279-8707-751865BE90DA}" presName="Name0" presStyleCnt="0">
        <dgm:presLayoutVars>
          <dgm:dir/>
          <dgm:resizeHandles val="exact"/>
        </dgm:presLayoutVars>
      </dgm:prSet>
      <dgm:spPr/>
    </dgm:pt>
    <dgm:pt modelId="{25897106-DA8A-47AF-8BCF-0A8706A3D62D}" type="pres">
      <dgm:prSet presAssocID="{7D371CC3-7942-4417-AD96-E4EC63B33D14}" presName="node" presStyleLbl="node1" presStyleIdx="0" presStyleCnt="3" custLinFactNeighborX="-6476" custLinFactNeighborY="-68246">
        <dgm:presLayoutVars>
          <dgm:bulletEnabled val="1"/>
        </dgm:presLayoutVars>
      </dgm:prSet>
      <dgm:spPr/>
    </dgm:pt>
    <dgm:pt modelId="{C6CE8AF0-EDD9-4BFA-9177-33654131A024}" type="pres">
      <dgm:prSet presAssocID="{86C2ABDF-4EB4-4B0F-AC18-765D15178D9C}" presName="sibTrans" presStyleLbl="sibTrans2D1" presStyleIdx="0" presStyleCnt="2"/>
      <dgm:spPr/>
    </dgm:pt>
    <dgm:pt modelId="{F4686D66-5158-4C41-A34F-946D3063637F}" type="pres">
      <dgm:prSet presAssocID="{86C2ABDF-4EB4-4B0F-AC18-765D15178D9C}" presName="connectorText" presStyleLbl="sibTrans2D1" presStyleIdx="0" presStyleCnt="2"/>
      <dgm:spPr/>
    </dgm:pt>
    <dgm:pt modelId="{13EE6466-7889-4EE4-999D-A8F8F99D86F8}" type="pres">
      <dgm:prSet presAssocID="{C950CF61-DC9D-4501-819A-B14905940425}" presName="node" presStyleLbl="node1" presStyleIdx="1" presStyleCnt="3" custLinFactNeighborX="-6476" custLinFactNeighborY="-68246">
        <dgm:presLayoutVars>
          <dgm:bulletEnabled val="1"/>
        </dgm:presLayoutVars>
      </dgm:prSet>
      <dgm:spPr/>
    </dgm:pt>
    <dgm:pt modelId="{39762194-B361-4E03-9B6D-CF60CA0D30B3}" type="pres">
      <dgm:prSet presAssocID="{B58A2682-A383-4735-BF96-463939C27E51}" presName="sibTrans" presStyleLbl="sibTrans2D1" presStyleIdx="1" presStyleCnt="2"/>
      <dgm:spPr/>
    </dgm:pt>
    <dgm:pt modelId="{82FB391B-7176-4094-B0ED-E4D3B0A113C6}" type="pres">
      <dgm:prSet presAssocID="{B58A2682-A383-4735-BF96-463939C27E51}" presName="connectorText" presStyleLbl="sibTrans2D1" presStyleIdx="1" presStyleCnt="2"/>
      <dgm:spPr/>
    </dgm:pt>
    <dgm:pt modelId="{4306D1CE-05D9-4CEC-8169-A1002769003C}" type="pres">
      <dgm:prSet presAssocID="{72738240-9F3B-45AB-9EAF-FB77D8DA33E4}" presName="node" presStyleLbl="node1" presStyleIdx="2" presStyleCnt="3" custLinFactNeighborX="-6476" custLinFactNeighborY="-68246">
        <dgm:presLayoutVars>
          <dgm:bulletEnabled val="1"/>
        </dgm:presLayoutVars>
      </dgm:prSet>
      <dgm:spPr/>
    </dgm:pt>
  </dgm:ptLst>
  <dgm:cxnLst>
    <dgm:cxn modelId="{B021E50D-478F-42AF-9A4A-894F46E9B7BE}" type="presOf" srcId="{86C2ABDF-4EB4-4B0F-AC18-765D15178D9C}" destId="{C6CE8AF0-EDD9-4BFA-9177-33654131A024}" srcOrd="0" destOrd="0" presId="urn:microsoft.com/office/officeart/2005/8/layout/process1"/>
    <dgm:cxn modelId="{612CC512-466D-4FC6-B6C8-B7823B0D2543}" type="presOf" srcId="{72738240-9F3B-45AB-9EAF-FB77D8DA33E4}" destId="{4306D1CE-05D9-4CEC-8169-A1002769003C}" srcOrd="0" destOrd="0" presId="urn:microsoft.com/office/officeart/2005/8/layout/process1"/>
    <dgm:cxn modelId="{9D959B5B-6B27-4881-A159-076DCB6CD7CD}" type="presOf" srcId="{B58A2682-A383-4735-BF96-463939C27E51}" destId="{39762194-B361-4E03-9B6D-CF60CA0D30B3}" srcOrd="0" destOrd="0" presId="urn:microsoft.com/office/officeart/2005/8/layout/process1"/>
    <dgm:cxn modelId="{71BF865E-3C53-4B47-B380-2B80270AC459}" type="presOf" srcId="{C950CF61-DC9D-4501-819A-B14905940425}" destId="{13EE6466-7889-4EE4-999D-A8F8F99D86F8}" srcOrd="0" destOrd="0" presId="urn:microsoft.com/office/officeart/2005/8/layout/process1"/>
    <dgm:cxn modelId="{0243F95F-2E75-4B5A-BDB8-30506728C596}" type="presOf" srcId="{7D371CC3-7942-4417-AD96-E4EC63B33D14}" destId="{25897106-DA8A-47AF-8BCF-0A8706A3D62D}" srcOrd="0" destOrd="0" presId="urn:microsoft.com/office/officeart/2005/8/layout/process1"/>
    <dgm:cxn modelId="{A2030072-0BD7-4B46-8960-4AF6E8A822CD}" srcId="{EA61516A-CDD1-4279-8707-751865BE90DA}" destId="{72738240-9F3B-45AB-9EAF-FB77D8DA33E4}" srcOrd="2" destOrd="0" parTransId="{1A75F6AD-AC32-4016-99AA-FFDDBB268228}" sibTransId="{F464306B-4EE6-4A80-BE9F-A8E042FA5629}"/>
    <dgm:cxn modelId="{0EFE3D89-B04C-4E29-A17B-EF74F0C710CA}" type="presOf" srcId="{86C2ABDF-4EB4-4B0F-AC18-765D15178D9C}" destId="{F4686D66-5158-4C41-A34F-946D3063637F}" srcOrd="1" destOrd="0" presId="urn:microsoft.com/office/officeart/2005/8/layout/process1"/>
    <dgm:cxn modelId="{296E01C1-3E27-433F-BEE7-1B24D123C7F4}" type="presOf" srcId="{B58A2682-A383-4735-BF96-463939C27E51}" destId="{82FB391B-7176-4094-B0ED-E4D3B0A113C6}" srcOrd="1" destOrd="0" presId="urn:microsoft.com/office/officeart/2005/8/layout/process1"/>
    <dgm:cxn modelId="{94D632CC-135E-41F7-B9EA-EC9A86FEB55B}" srcId="{EA61516A-CDD1-4279-8707-751865BE90DA}" destId="{7D371CC3-7942-4417-AD96-E4EC63B33D14}" srcOrd="0" destOrd="0" parTransId="{CED25ABF-A79F-4EA2-8ACC-94B048EE872D}" sibTransId="{86C2ABDF-4EB4-4B0F-AC18-765D15178D9C}"/>
    <dgm:cxn modelId="{3CA9A9D5-D065-4ED3-BD3D-93FF983D8A26}" srcId="{EA61516A-CDD1-4279-8707-751865BE90DA}" destId="{C950CF61-DC9D-4501-819A-B14905940425}" srcOrd="1" destOrd="0" parTransId="{C507B8D5-FD29-414C-95DA-D34E8D07E7E2}" sibTransId="{B58A2682-A383-4735-BF96-463939C27E51}"/>
    <dgm:cxn modelId="{F3081FE6-EB4B-434F-A899-D9FBA9B89005}" type="presOf" srcId="{EA61516A-CDD1-4279-8707-751865BE90DA}" destId="{F67C3915-FA5C-467C-B45B-92CAD970194D}" srcOrd="0" destOrd="0" presId="urn:microsoft.com/office/officeart/2005/8/layout/process1"/>
    <dgm:cxn modelId="{9D994E57-0F05-4B4F-A8E1-06FC15F5DF94}" type="presParOf" srcId="{F67C3915-FA5C-467C-B45B-92CAD970194D}" destId="{25897106-DA8A-47AF-8BCF-0A8706A3D62D}" srcOrd="0" destOrd="0" presId="urn:microsoft.com/office/officeart/2005/8/layout/process1"/>
    <dgm:cxn modelId="{D232DB9C-656D-48CB-B935-7F33D8B51D8C}" type="presParOf" srcId="{F67C3915-FA5C-467C-B45B-92CAD970194D}" destId="{C6CE8AF0-EDD9-4BFA-9177-33654131A024}" srcOrd="1" destOrd="0" presId="urn:microsoft.com/office/officeart/2005/8/layout/process1"/>
    <dgm:cxn modelId="{F5C905B4-E039-4D75-A627-0B024D4BD924}" type="presParOf" srcId="{C6CE8AF0-EDD9-4BFA-9177-33654131A024}" destId="{F4686D66-5158-4C41-A34F-946D3063637F}" srcOrd="0" destOrd="0" presId="urn:microsoft.com/office/officeart/2005/8/layout/process1"/>
    <dgm:cxn modelId="{5129283A-E6B5-43E7-B811-6142DA2DE664}" type="presParOf" srcId="{F67C3915-FA5C-467C-B45B-92CAD970194D}" destId="{13EE6466-7889-4EE4-999D-A8F8F99D86F8}" srcOrd="2" destOrd="0" presId="urn:microsoft.com/office/officeart/2005/8/layout/process1"/>
    <dgm:cxn modelId="{4F67ECC0-3D63-44E9-AC48-D90ECF4546DE}" type="presParOf" srcId="{F67C3915-FA5C-467C-B45B-92CAD970194D}" destId="{39762194-B361-4E03-9B6D-CF60CA0D30B3}" srcOrd="3" destOrd="0" presId="urn:microsoft.com/office/officeart/2005/8/layout/process1"/>
    <dgm:cxn modelId="{010FBDF6-F9BE-4F38-8D84-7ADF96F92921}" type="presParOf" srcId="{39762194-B361-4E03-9B6D-CF60CA0D30B3}" destId="{82FB391B-7176-4094-B0ED-E4D3B0A113C6}" srcOrd="0" destOrd="0" presId="urn:microsoft.com/office/officeart/2005/8/layout/process1"/>
    <dgm:cxn modelId="{71740679-EF0E-4918-8AC8-98C7BDFE9E3B}" type="presParOf" srcId="{F67C3915-FA5C-467C-B45B-92CAD970194D}" destId="{4306D1CE-05D9-4CEC-8169-A1002769003C}"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D719769-C294-4CD5-999E-10CDFD819AD4}" type="doc">
      <dgm:prSet loTypeId="urn:microsoft.com/office/officeart/2005/8/layout/list1" loCatId="list" qsTypeId="urn:microsoft.com/office/officeart/2005/8/quickstyle/simple1" qsCatId="simple" csTypeId="urn:microsoft.com/office/officeart/2005/8/colors/accent5_3" csCatId="accent5" phldr="1"/>
      <dgm:spPr/>
      <dgm:t>
        <a:bodyPr/>
        <a:lstStyle/>
        <a:p>
          <a:endParaRPr lang="en-US"/>
        </a:p>
      </dgm:t>
    </dgm:pt>
    <dgm:pt modelId="{5D5ED1D1-A578-47E8-B360-73E6502EB7E3}">
      <dgm:prSet phldrT="[Text]"/>
      <dgm:spPr/>
      <dgm:t>
        <a:bodyPr/>
        <a:lstStyle/>
        <a:p>
          <a:r>
            <a:rPr lang="en-US"/>
            <a:t>Asynchronous</a:t>
          </a:r>
        </a:p>
      </dgm:t>
    </dgm:pt>
    <dgm:pt modelId="{A61E3DE0-C396-4FE4-98ED-6CA4E777024D}" type="parTrans" cxnId="{A83C26B6-9507-471B-A4B2-A36548D02EE6}">
      <dgm:prSet/>
      <dgm:spPr/>
      <dgm:t>
        <a:bodyPr/>
        <a:lstStyle/>
        <a:p>
          <a:endParaRPr lang="en-US"/>
        </a:p>
      </dgm:t>
    </dgm:pt>
    <dgm:pt modelId="{0972A6E6-DBF6-43FD-AB03-337C557651FA}" type="sibTrans" cxnId="{A83C26B6-9507-471B-A4B2-A36548D02EE6}">
      <dgm:prSet/>
      <dgm:spPr/>
      <dgm:t>
        <a:bodyPr/>
        <a:lstStyle/>
        <a:p>
          <a:endParaRPr lang="en-US"/>
        </a:p>
      </dgm:t>
    </dgm:pt>
    <dgm:pt modelId="{D510244F-921B-46D1-8B3D-1CF33BDC93B7}">
      <dgm:prSet phldrT="[Text]"/>
      <dgm:spPr/>
      <dgm:t>
        <a:bodyPr/>
        <a:lstStyle/>
        <a:p>
          <a:r>
            <a:rPr lang="en-US"/>
            <a:t>Synchronous</a:t>
          </a:r>
        </a:p>
      </dgm:t>
    </dgm:pt>
    <dgm:pt modelId="{2EC51FE9-C56F-47E3-AEFD-1F5EDC4086A6}" type="parTrans" cxnId="{2DAA6244-6AE2-47D1-AA0B-41C4FEB4B129}">
      <dgm:prSet/>
      <dgm:spPr/>
      <dgm:t>
        <a:bodyPr/>
        <a:lstStyle/>
        <a:p>
          <a:endParaRPr lang="en-US"/>
        </a:p>
      </dgm:t>
    </dgm:pt>
    <dgm:pt modelId="{601E297B-CE11-45BC-AFC7-2E77E104D4A4}" type="sibTrans" cxnId="{2DAA6244-6AE2-47D1-AA0B-41C4FEB4B129}">
      <dgm:prSet/>
      <dgm:spPr/>
      <dgm:t>
        <a:bodyPr/>
        <a:lstStyle/>
        <a:p>
          <a:endParaRPr lang="en-US"/>
        </a:p>
      </dgm:t>
    </dgm:pt>
    <dgm:pt modelId="{5F70EA36-BC49-41A3-941B-63C280BED846}">
      <dgm:prSet phldrT="[Text]"/>
      <dgm:spPr/>
      <dgm:t>
        <a:bodyPr/>
        <a:lstStyle/>
        <a:p>
          <a:r>
            <a:rPr lang="en-US"/>
            <a:t>Project EMPOWER</a:t>
          </a:r>
        </a:p>
      </dgm:t>
    </dgm:pt>
    <dgm:pt modelId="{7DC3DD15-3124-4960-80A2-349A34C814A0}" type="parTrans" cxnId="{5C50B817-59DA-4DAD-997C-01012BC702DC}">
      <dgm:prSet/>
      <dgm:spPr/>
      <dgm:t>
        <a:bodyPr/>
        <a:lstStyle/>
        <a:p>
          <a:endParaRPr lang="en-US"/>
        </a:p>
      </dgm:t>
    </dgm:pt>
    <dgm:pt modelId="{81418D47-00AE-4893-A207-14D7573415F3}" type="sibTrans" cxnId="{5C50B817-59DA-4DAD-997C-01012BC702DC}">
      <dgm:prSet/>
      <dgm:spPr/>
      <dgm:t>
        <a:bodyPr/>
        <a:lstStyle/>
        <a:p>
          <a:endParaRPr lang="en-US"/>
        </a:p>
      </dgm:t>
    </dgm:pt>
    <dgm:pt modelId="{478CC2D9-716E-4E40-8A57-C801738AC976}">
      <dgm:prSet phldrT="[Text]"/>
      <dgm:spPr/>
      <dgm:t>
        <a:bodyPr/>
        <a:lstStyle/>
        <a:p>
          <a:r>
            <a:rPr lang="en-US"/>
            <a:t>Book Studies / PLCs</a:t>
          </a:r>
        </a:p>
      </dgm:t>
    </dgm:pt>
    <dgm:pt modelId="{3E6F147C-4F31-42FA-A69D-E7A4300B4377}" type="parTrans" cxnId="{29F840AD-9DD2-4D02-B8D5-0F06E57ED6F2}">
      <dgm:prSet/>
      <dgm:spPr/>
      <dgm:t>
        <a:bodyPr/>
        <a:lstStyle/>
        <a:p>
          <a:endParaRPr lang="en-US"/>
        </a:p>
      </dgm:t>
    </dgm:pt>
    <dgm:pt modelId="{EAAB3EDC-BA1B-4E60-A2E9-A6C95BB04688}" type="sibTrans" cxnId="{29F840AD-9DD2-4D02-B8D5-0F06E57ED6F2}">
      <dgm:prSet/>
      <dgm:spPr/>
      <dgm:t>
        <a:bodyPr/>
        <a:lstStyle/>
        <a:p>
          <a:endParaRPr lang="en-US"/>
        </a:p>
      </dgm:t>
    </dgm:pt>
    <dgm:pt modelId="{243BBE1B-72D2-4D82-8A77-9AF6F68214E7}">
      <dgm:prSet phldrT="[Text]"/>
      <dgm:spPr/>
      <dgm:t>
        <a:bodyPr/>
        <a:lstStyle/>
        <a:p>
          <a:r>
            <a:rPr lang="en-US"/>
            <a:t>In-person Presentations</a:t>
          </a:r>
        </a:p>
      </dgm:t>
    </dgm:pt>
    <dgm:pt modelId="{4DF2F5A5-9C4C-46A7-BD0A-8FB20E5CF3DC}" type="parTrans" cxnId="{C3649122-F281-4510-BED5-498FE9E54FF3}">
      <dgm:prSet/>
      <dgm:spPr/>
      <dgm:t>
        <a:bodyPr/>
        <a:lstStyle/>
        <a:p>
          <a:endParaRPr lang="en-US"/>
        </a:p>
      </dgm:t>
    </dgm:pt>
    <dgm:pt modelId="{3C6F75D5-ACD4-4E6F-98FE-45969E057064}" type="sibTrans" cxnId="{C3649122-F281-4510-BED5-498FE9E54FF3}">
      <dgm:prSet/>
      <dgm:spPr/>
      <dgm:t>
        <a:bodyPr/>
        <a:lstStyle/>
        <a:p>
          <a:endParaRPr lang="en-US"/>
        </a:p>
      </dgm:t>
    </dgm:pt>
    <dgm:pt modelId="{D04D6ACE-FC0F-4A3F-9A7C-744FB8602C4F}">
      <dgm:prSet phldrT="[Text]"/>
      <dgm:spPr/>
      <dgm:t>
        <a:bodyPr/>
        <a:lstStyle/>
        <a:p>
          <a:r>
            <a:rPr lang="en-US"/>
            <a:t>eBooks</a:t>
          </a:r>
        </a:p>
      </dgm:t>
    </dgm:pt>
    <dgm:pt modelId="{5D00ACF7-FF69-4CC8-986D-1ED13CAD7CBF}" type="parTrans" cxnId="{D54EF12D-A028-48F1-8838-0FF37900E5CC}">
      <dgm:prSet/>
      <dgm:spPr/>
      <dgm:t>
        <a:bodyPr/>
        <a:lstStyle/>
        <a:p>
          <a:endParaRPr lang="en-US"/>
        </a:p>
      </dgm:t>
    </dgm:pt>
    <dgm:pt modelId="{F2AF1286-EF26-4E07-B1A7-95A9957E30A9}" type="sibTrans" cxnId="{D54EF12D-A028-48F1-8838-0FF37900E5CC}">
      <dgm:prSet/>
      <dgm:spPr/>
      <dgm:t>
        <a:bodyPr/>
        <a:lstStyle/>
        <a:p>
          <a:endParaRPr lang="en-US"/>
        </a:p>
      </dgm:t>
    </dgm:pt>
    <dgm:pt modelId="{45DF8D86-0ED7-4899-A62C-5263C9FA5ADE}">
      <dgm:prSet phldrT="[Text]"/>
      <dgm:spPr/>
      <dgm:t>
        <a:bodyPr/>
        <a:lstStyle/>
        <a:p>
          <a:r>
            <a:rPr lang="en-US"/>
            <a:t>Interactive Resources</a:t>
          </a:r>
        </a:p>
      </dgm:t>
    </dgm:pt>
    <dgm:pt modelId="{AE825F72-46B4-43C0-B3F0-7B0795D4A014}" type="parTrans" cxnId="{365C1BF8-7193-45ED-A715-45516072B3FB}">
      <dgm:prSet/>
      <dgm:spPr/>
      <dgm:t>
        <a:bodyPr/>
        <a:lstStyle/>
        <a:p>
          <a:endParaRPr lang="en-US"/>
        </a:p>
      </dgm:t>
    </dgm:pt>
    <dgm:pt modelId="{90140FEC-F0E5-4CFC-8AA6-8C48BACE5E65}" type="sibTrans" cxnId="{365C1BF8-7193-45ED-A715-45516072B3FB}">
      <dgm:prSet/>
      <dgm:spPr/>
      <dgm:t>
        <a:bodyPr/>
        <a:lstStyle/>
        <a:p>
          <a:endParaRPr lang="en-US"/>
        </a:p>
      </dgm:t>
    </dgm:pt>
    <dgm:pt modelId="{7FDE4713-BF26-4223-8437-E0A140D2BB27}">
      <dgm:prSet phldrT="[Text]"/>
      <dgm:spPr/>
      <dgm:t>
        <a:bodyPr/>
        <a:lstStyle/>
        <a:p>
          <a:r>
            <a:rPr lang="en-US"/>
            <a:t>In-building Experts</a:t>
          </a:r>
        </a:p>
      </dgm:t>
    </dgm:pt>
    <dgm:pt modelId="{D1B547A6-1237-42E2-A927-EFC56B4F9E99}" type="parTrans" cxnId="{994117F0-FD30-4CD5-82B4-33D0EC7D3B0F}">
      <dgm:prSet/>
      <dgm:spPr/>
      <dgm:t>
        <a:bodyPr/>
        <a:lstStyle/>
        <a:p>
          <a:endParaRPr lang="en-US"/>
        </a:p>
      </dgm:t>
    </dgm:pt>
    <dgm:pt modelId="{B1370FAA-DA0D-411D-9AA1-A21F412E38E0}" type="sibTrans" cxnId="{994117F0-FD30-4CD5-82B4-33D0EC7D3B0F}">
      <dgm:prSet/>
      <dgm:spPr/>
      <dgm:t>
        <a:bodyPr/>
        <a:lstStyle/>
        <a:p>
          <a:endParaRPr lang="en-US"/>
        </a:p>
      </dgm:t>
    </dgm:pt>
    <dgm:pt modelId="{489754BF-CECC-42D6-BC8D-678C89A62D11}" type="pres">
      <dgm:prSet presAssocID="{8D719769-C294-4CD5-999E-10CDFD819AD4}" presName="linear" presStyleCnt="0">
        <dgm:presLayoutVars>
          <dgm:dir/>
          <dgm:animLvl val="lvl"/>
          <dgm:resizeHandles val="exact"/>
        </dgm:presLayoutVars>
      </dgm:prSet>
      <dgm:spPr/>
    </dgm:pt>
    <dgm:pt modelId="{0A228A77-3523-49E5-8B0A-5D3E09B8299D}" type="pres">
      <dgm:prSet presAssocID="{5D5ED1D1-A578-47E8-B360-73E6502EB7E3}" presName="parentLin" presStyleCnt="0"/>
      <dgm:spPr/>
    </dgm:pt>
    <dgm:pt modelId="{D426D8BC-25BC-4BA8-9093-D12FE87ABCAA}" type="pres">
      <dgm:prSet presAssocID="{5D5ED1D1-A578-47E8-B360-73E6502EB7E3}" presName="parentLeftMargin" presStyleLbl="node1" presStyleIdx="0" presStyleCnt="2"/>
      <dgm:spPr/>
    </dgm:pt>
    <dgm:pt modelId="{D14028C5-F262-49EB-B5C9-45132ADE18A1}" type="pres">
      <dgm:prSet presAssocID="{5D5ED1D1-A578-47E8-B360-73E6502EB7E3}" presName="parentText" presStyleLbl="node1" presStyleIdx="0" presStyleCnt="2">
        <dgm:presLayoutVars>
          <dgm:chMax val="0"/>
          <dgm:bulletEnabled val="1"/>
        </dgm:presLayoutVars>
      </dgm:prSet>
      <dgm:spPr/>
    </dgm:pt>
    <dgm:pt modelId="{3FDF06D4-A70E-4152-BE08-157BEC46E59C}" type="pres">
      <dgm:prSet presAssocID="{5D5ED1D1-A578-47E8-B360-73E6502EB7E3}" presName="negativeSpace" presStyleCnt="0"/>
      <dgm:spPr/>
    </dgm:pt>
    <dgm:pt modelId="{DFE3634D-B0D9-479F-9D43-5B94A06F3D6B}" type="pres">
      <dgm:prSet presAssocID="{5D5ED1D1-A578-47E8-B360-73E6502EB7E3}" presName="childText" presStyleLbl="conFgAcc1" presStyleIdx="0" presStyleCnt="2">
        <dgm:presLayoutVars>
          <dgm:bulletEnabled val="1"/>
        </dgm:presLayoutVars>
      </dgm:prSet>
      <dgm:spPr/>
    </dgm:pt>
    <dgm:pt modelId="{6BC927B7-9505-4302-9A05-8B2D18B96347}" type="pres">
      <dgm:prSet presAssocID="{0972A6E6-DBF6-43FD-AB03-337C557651FA}" presName="spaceBetweenRectangles" presStyleCnt="0"/>
      <dgm:spPr/>
    </dgm:pt>
    <dgm:pt modelId="{A2E1CE96-9DC8-47A1-A543-DC3FD3BBB5A2}" type="pres">
      <dgm:prSet presAssocID="{D510244F-921B-46D1-8B3D-1CF33BDC93B7}" presName="parentLin" presStyleCnt="0"/>
      <dgm:spPr/>
    </dgm:pt>
    <dgm:pt modelId="{93EE2DCD-EEDD-4F7C-AD45-9EB28EFBE7DC}" type="pres">
      <dgm:prSet presAssocID="{D510244F-921B-46D1-8B3D-1CF33BDC93B7}" presName="parentLeftMargin" presStyleLbl="node1" presStyleIdx="0" presStyleCnt="2"/>
      <dgm:spPr/>
    </dgm:pt>
    <dgm:pt modelId="{C69EF0D8-731A-4BFF-A912-B89D13CC49EF}" type="pres">
      <dgm:prSet presAssocID="{D510244F-921B-46D1-8B3D-1CF33BDC93B7}" presName="parentText" presStyleLbl="node1" presStyleIdx="1" presStyleCnt="2">
        <dgm:presLayoutVars>
          <dgm:chMax val="0"/>
          <dgm:bulletEnabled val="1"/>
        </dgm:presLayoutVars>
      </dgm:prSet>
      <dgm:spPr/>
    </dgm:pt>
    <dgm:pt modelId="{C65BD760-147B-4B20-BA83-05ABADAB89FE}" type="pres">
      <dgm:prSet presAssocID="{D510244F-921B-46D1-8B3D-1CF33BDC93B7}" presName="negativeSpace" presStyleCnt="0"/>
      <dgm:spPr/>
    </dgm:pt>
    <dgm:pt modelId="{CFF864EC-047D-4557-B99E-5B0DA97CC937}" type="pres">
      <dgm:prSet presAssocID="{D510244F-921B-46D1-8B3D-1CF33BDC93B7}" presName="childText" presStyleLbl="conFgAcc1" presStyleIdx="1" presStyleCnt="2">
        <dgm:presLayoutVars>
          <dgm:bulletEnabled val="1"/>
        </dgm:presLayoutVars>
      </dgm:prSet>
      <dgm:spPr/>
    </dgm:pt>
  </dgm:ptLst>
  <dgm:cxnLst>
    <dgm:cxn modelId="{2D316400-AC69-4ACF-8CA0-2BB70F671CC1}" type="presOf" srcId="{D510244F-921B-46D1-8B3D-1CF33BDC93B7}" destId="{93EE2DCD-EEDD-4F7C-AD45-9EB28EFBE7DC}" srcOrd="0" destOrd="0" presId="urn:microsoft.com/office/officeart/2005/8/layout/list1"/>
    <dgm:cxn modelId="{5C50B817-59DA-4DAD-997C-01012BC702DC}" srcId="{D510244F-921B-46D1-8B3D-1CF33BDC93B7}" destId="{5F70EA36-BC49-41A3-941B-63C280BED846}" srcOrd="0" destOrd="0" parTransId="{7DC3DD15-3124-4960-80A2-349A34C814A0}" sibTransId="{81418D47-00AE-4893-A207-14D7573415F3}"/>
    <dgm:cxn modelId="{BF1DB61A-1DE3-4BE6-A02F-B35D4C6A7D87}" type="presOf" srcId="{D04D6ACE-FC0F-4A3F-9A7C-744FB8602C4F}" destId="{DFE3634D-B0D9-479F-9D43-5B94A06F3D6B}" srcOrd="0" destOrd="0" presId="urn:microsoft.com/office/officeart/2005/8/layout/list1"/>
    <dgm:cxn modelId="{C3649122-F281-4510-BED5-498FE9E54FF3}" srcId="{D510244F-921B-46D1-8B3D-1CF33BDC93B7}" destId="{243BBE1B-72D2-4D82-8A77-9AF6F68214E7}" srcOrd="2" destOrd="0" parTransId="{4DF2F5A5-9C4C-46A7-BD0A-8FB20E5CF3DC}" sibTransId="{3C6F75D5-ACD4-4E6F-98FE-45969E057064}"/>
    <dgm:cxn modelId="{E74DC62D-8090-497B-A182-3AA1740A7E0F}" type="presOf" srcId="{5F70EA36-BC49-41A3-941B-63C280BED846}" destId="{CFF864EC-047D-4557-B99E-5B0DA97CC937}" srcOrd="0" destOrd="0" presId="urn:microsoft.com/office/officeart/2005/8/layout/list1"/>
    <dgm:cxn modelId="{D54EF12D-A028-48F1-8838-0FF37900E5CC}" srcId="{5D5ED1D1-A578-47E8-B360-73E6502EB7E3}" destId="{D04D6ACE-FC0F-4A3F-9A7C-744FB8602C4F}" srcOrd="0" destOrd="0" parTransId="{5D00ACF7-FF69-4CC8-986D-1ED13CAD7CBF}" sibTransId="{F2AF1286-EF26-4E07-B1A7-95A9957E30A9}"/>
    <dgm:cxn modelId="{205E2D31-7755-4117-AEF1-67482414AD39}" type="presOf" srcId="{7FDE4713-BF26-4223-8437-E0A140D2BB27}" destId="{CFF864EC-047D-4557-B99E-5B0DA97CC937}" srcOrd="0" destOrd="3" presId="urn:microsoft.com/office/officeart/2005/8/layout/list1"/>
    <dgm:cxn modelId="{2DAA6244-6AE2-47D1-AA0B-41C4FEB4B129}" srcId="{8D719769-C294-4CD5-999E-10CDFD819AD4}" destId="{D510244F-921B-46D1-8B3D-1CF33BDC93B7}" srcOrd="1" destOrd="0" parTransId="{2EC51FE9-C56F-47E3-AEFD-1F5EDC4086A6}" sibTransId="{601E297B-CE11-45BC-AFC7-2E77E104D4A4}"/>
    <dgm:cxn modelId="{7B40596A-A180-4E72-A291-C5FC2E921DDF}" type="presOf" srcId="{8D719769-C294-4CD5-999E-10CDFD819AD4}" destId="{489754BF-CECC-42D6-BC8D-678C89A62D11}" srcOrd="0" destOrd="0" presId="urn:microsoft.com/office/officeart/2005/8/layout/list1"/>
    <dgm:cxn modelId="{BE281371-218D-41A5-BD58-B014B10BD7D1}" type="presOf" srcId="{45DF8D86-0ED7-4899-A62C-5263C9FA5ADE}" destId="{DFE3634D-B0D9-479F-9D43-5B94A06F3D6B}" srcOrd="0" destOrd="1" presId="urn:microsoft.com/office/officeart/2005/8/layout/list1"/>
    <dgm:cxn modelId="{58130655-1170-4A9F-8708-5954FF7C43F7}" type="presOf" srcId="{5D5ED1D1-A578-47E8-B360-73E6502EB7E3}" destId="{D14028C5-F262-49EB-B5C9-45132ADE18A1}" srcOrd="1" destOrd="0" presId="urn:microsoft.com/office/officeart/2005/8/layout/list1"/>
    <dgm:cxn modelId="{2165C1A8-AC66-40A9-B02D-261E4BAB6644}" type="presOf" srcId="{5D5ED1D1-A578-47E8-B360-73E6502EB7E3}" destId="{D426D8BC-25BC-4BA8-9093-D12FE87ABCAA}" srcOrd="0" destOrd="0" presId="urn:microsoft.com/office/officeart/2005/8/layout/list1"/>
    <dgm:cxn modelId="{29F840AD-9DD2-4D02-B8D5-0F06E57ED6F2}" srcId="{D510244F-921B-46D1-8B3D-1CF33BDC93B7}" destId="{478CC2D9-716E-4E40-8A57-C801738AC976}" srcOrd="1" destOrd="0" parTransId="{3E6F147C-4F31-42FA-A69D-E7A4300B4377}" sibTransId="{EAAB3EDC-BA1B-4E60-A2E9-A6C95BB04688}"/>
    <dgm:cxn modelId="{A83C26B6-9507-471B-A4B2-A36548D02EE6}" srcId="{8D719769-C294-4CD5-999E-10CDFD819AD4}" destId="{5D5ED1D1-A578-47E8-B360-73E6502EB7E3}" srcOrd="0" destOrd="0" parTransId="{A61E3DE0-C396-4FE4-98ED-6CA4E777024D}" sibTransId="{0972A6E6-DBF6-43FD-AB03-337C557651FA}"/>
    <dgm:cxn modelId="{9113F0BD-E30B-4126-B3BE-35B385E94787}" type="presOf" srcId="{243BBE1B-72D2-4D82-8A77-9AF6F68214E7}" destId="{CFF864EC-047D-4557-B99E-5B0DA97CC937}" srcOrd="0" destOrd="2" presId="urn:microsoft.com/office/officeart/2005/8/layout/list1"/>
    <dgm:cxn modelId="{539FE5CD-12CD-4CCE-BD45-D107C8500DBD}" type="presOf" srcId="{D510244F-921B-46D1-8B3D-1CF33BDC93B7}" destId="{C69EF0D8-731A-4BFF-A912-B89D13CC49EF}" srcOrd="1" destOrd="0" presId="urn:microsoft.com/office/officeart/2005/8/layout/list1"/>
    <dgm:cxn modelId="{A8B702ED-818C-4F5D-A3CC-BF61E42888E9}" type="presOf" srcId="{478CC2D9-716E-4E40-8A57-C801738AC976}" destId="{CFF864EC-047D-4557-B99E-5B0DA97CC937}" srcOrd="0" destOrd="1" presId="urn:microsoft.com/office/officeart/2005/8/layout/list1"/>
    <dgm:cxn modelId="{994117F0-FD30-4CD5-82B4-33D0EC7D3B0F}" srcId="{D510244F-921B-46D1-8B3D-1CF33BDC93B7}" destId="{7FDE4713-BF26-4223-8437-E0A140D2BB27}" srcOrd="3" destOrd="0" parTransId="{D1B547A6-1237-42E2-A927-EFC56B4F9E99}" sibTransId="{B1370FAA-DA0D-411D-9AA1-A21F412E38E0}"/>
    <dgm:cxn modelId="{365C1BF8-7193-45ED-A715-45516072B3FB}" srcId="{5D5ED1D1-A578-47E8-B360-73E6502EB7E3}" destId="{45DF8D86-0ED7-4899-A62C-5263C9FA5ADE}" srcOrd="1" destOrd="0" parTransId="{AE825F72-46B4-43C0-B3F0-7B0795D4A014}" sibTransId="{90140FEC-F0E5-4CFC-8AA6-8C48BACE5E65}"/>
    <dgm:cxn modelId="{952973FC-2BC4-4925-88C2-73C00BA9AEE1}" type="presParOf" srcId="{489754BF-CECC-42D6-BC8D-678C89A62D11}" destId="{0A228A77-3523-49E5-8B0A-5D3E09B8299D}" srcOrd="0" destOrd="0" presId="urn:microsoft.com/office/officeart/2005/8/layout/list1"/>
    <dgm:cxn modelId="{37D816A2-4497-4A3C-9264-3C0B3F7D3A25}" type="presParOf" srcId="{0A228A77-3523-49E5-8B0A-5D3E09B8299D}" destId="{D426D8BC-25BC-4BA8-9093-D12FE87ABCAA}" srcOrd="0" destOrd="0" presId="urn:microsoft.com/office/officeart/2005/8/layout/list1"/>
    <dgm:cxn modelId="{A66EBC1C-54FF-4211-9828-D1B6D6E0CA23}" type="presParOf" srcId="{0A228A77-3523-49E5-8B0A-5D3E09B8299D}" destId="{D14028C5-F262-49EB-B5C9-45132ADE18A1}" srcOrd="1" destOrd="0" presId="urn:microsoft.com/office/officeart/2005/8/layout/list1"/>
    <dgm:cxn modelId="{07ABC4C9-6287-4830-80CB-874F960696AB}" type="presParOf" srcId="{489754BF-CECC-42D6-BC8D-678C89A62D11}" destId="{3FDF06D4-A70E-4152-BE08-157BEC46E59C}" srcOrd="1" destOrd="0" presId="urn:microsoft.com/office/officeart/2005/8/layout/list1"/>
    <dgm:cxn modelId="{ED9A3F2B-AA3A-4863-B148-06E87DF6F58B}" type="presParOf" srcId="{489754BF-CECC-42D6-BC8D-678C89A62D11}" destId="{DFE3634D-B0D9-479F-9D43-5B94A06F3D6B}" srcOrd="2" destOrd="0" presId="urn:microsoft.com/office/officeart/2005/8/layout/list1"/>
    <dgm:cxn modelId="{DED3B8A3-4051-4FEE-B047-52CEEDA4AA02}" type="presParOf" srcId="{489754BF-CECC-42D6-BC8D-678C89A62D11}" destId="{6BC927B7-9505-4302-9A05-8B2D18B96347}" srcOrd="3" destOrd="0" presId="urn:microsoft.com/office/officeart/2005/8/layout/list1"/>
    <dgm:cxn modelId="{D6071994-68A9-4958-8202-D329B75B28D7}" type="presParOf" srcId="{489754BF-CECC-42D6-BC8D-678C89A62D11}" destId="{A2E1CE96-9DC8-47A1-A543-DC3FD3BBB5A2}" srcOrd="4" destOrd="0" presId="urn:microsoft.com/office/officeart/2005/8/layout/list1"/>
    <dgm:cxn modelId="{F80FD9AA-B801-42B7-8B8F-399B55759ADC}" type="presParOf" srcId="{A2E1CE96-9DC8-47A1-A543-DC3FD3BBB5A2}" destId="{93EE2DCD-EEDD-4F7C-AD45-9EB28EFBE7DC}" srcOrd="0" destOrd="0" presId="urn:microsoft.com/office/officeart/2005/8/layout/list1"/>
    <dgm:cxn modelId="{39595D63-1DDD-4DF4-B929-6DE7605319EC}" type="presParOf" srcId="{A2E1CE96-9DC8-47A1-A543-DC3FD3BBB5A2}" destId="{C69EF0D8-731A-4BFF-A912-B89D13CC49EF}" srcOrd="1" destOrd="0" presId="urn:microsoft.com/office/officeart/2005/8/layout/list1"/>
    <dgm:cxn modelId="{DA3DCFEA-5E7F-4457-80BF-CCA8A784D920}" type="presParOf" srcId="{489754BF-CECC-42D6-BC8D-678C89A62D11}" destId="{C65BD760-147B-4B20-BA83-05ABADAB89FE}" srcOrd="5" destOrd="0" presId="urn:microsoft.com/office/officeart/2005/8/layout/list1"/>
    <dgm:cxn modelId="{2484CBC3-AFE4-40D5-8BA2-B87090C8FCA2}" type="presParOf" srcId="{489754BF-CECC-42D6-BC8D-678C89A62D11}" destId="{CFF864EC-047D-4557-B99E-5B0DA97CC93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CC3293-75B5-8447-8170-C4E8934FB902}" type="doc">
      <dgm:prSet loTypeId="urn:microsoft.com/office/officeart/2005/8/layout/vList5" loCatId="" qsTypeId="urn:microsoft.com/office/officeart/2005/8/quickstyle/simple1" qsCatId="simple" csTypeId="urn:microsoft.com/office/officeart/2005/8/colors/accent5_2" csCatId="accent5" phldr="1"/>
      <dgm:spPr/>
      <dgm:t>
        <a:bodyPr/>
        <a:lstStyle/>
        <a:p>
          <a:endParaRPr lang="en-US"/>
        </a:p>
      </dgm:t>
    </dgm:pt>
    <dgm:pt modelId="{3FC61483-03E9-9C46-BEB5-8AAE3996B48C}">
      <dgm:prSet phldrT="[Text]" custT="1"/>
      <dgm:spPr/>
      <dgm:t>
        <a:bodyPr/>
        <a:lstStyle/>
        <a:p>
          <a:r>
            <a:rPr lang="en-US" sz="2000" b="1"/>
            <a:t>Step 1</a:t>
          </a:r>
        </a:p>
      </dgm:t>
    </dgm:pt>
    <dgm:pt modelId="{8EEE3059-8DE1-0340-B525-F3518942002A}" type="parTrans" cxnId="{B2C0FF3C-3B62-654A-B597-738F537D31A8}">
      <dgm:prSet/>
      <dgm:spPr/>
      <dgm:t>
        <a:bodyPr/>
        <a:lstStyle/>
        <a:p>
          <a:endParaRPr lang="en-US" sz="2400"/>
        </a:p>
      </dgm:t>
    </dgm:pt>
    <dgm:pt modelId="{E8C02179-C4B3-ED41-A5F4-8DEF330CE7DC}" type="sibTrans" cxnId="{B2C0FF3C-3B62-654A-B597-738F537D31A8}">
      <dgm:prSet/>
      <dgm:spPr/>
      <dgm:t>
        <a:bodyPr/>
        <a:lstStyle/>
        <a:p>
          <a:endParaRPr lang="en-US" sz="2400"/>
        </a:p>
      </dgm:t>
    </dgm:pt>
    <dgm:pt modelId="{E4D3B94A-8DF6-214E-855A-DD218D022853}">
      <dgm:prSet phldrT="[Text]" custT="1"/>
      <dgm:spPr/>
      <dgm:t>
        <a:bodyPr/>
        <a:lstStyle/>
        <a:p>
          <a:pPr>
            <a:buNone/>
          </a:pPr>
          <a:r>
            <a:rPr lang="en-US" sz="1800"/>
            <a:t>Acknowledge other students meeting expectations</a:t>
          </a:r>
        </a:p>
      </dgm:t>
    </dgm:pt>
    <dgm:pt modelId="{EF985BFB-FD27-1542-9D31-E6C7B24DA32A}" type="parTrans" cxnId="{22A30A45-2183-4947-B313-053705459174}">
      <dgm:prSet/>
      <dgm:spPr/>
      <dgm:t>
        <a:bodyPr/>
        <a:lstStyle/>
        <a:p>
          <a:endParaRPr lang="en-US" sz="2400"/>
        </a:p>
      </dgm:t>
    </dgm:pt>
    <dgm:pt modelId="{5F4837C0-6120-2941-BDFF-5D529D1B7BD8}" type="sibTrans" cxnId="{22A30A45-2183-4947-B313-053705459174}">
      <dgm:prSet/>
      <dgm:spPr/>
      <dgm:t>
        <a:bodyPr/>
        <a:lstStyle/>
        <a:p>
          <a:endParaRPr lang="en-US" sz="2400"/>
        </a:p>
      </dgm:t>
    </dgm:pt>
    <dgm:pt modelId="{FD03DBE7-97C0-7C45-AFEA-6283A164AB89}">
      <dgm:prSet phldrT="[Text]" custT="1"/>
      <dgm:spPr/>
      <dgm:t>
        <a:bodyPr/>
        <a:lstStyle/>
        <a:p>
          <a:r>
            <a:rPr lang="en-US" sz="2000" b="1"/>
            <a:t>Step 2</a:t>
          </a:r>
        </a:p>
      </dgm:t>
    </dgm:pt>
    <dgm:pt modelId="{6AA451B0-E3C4-5845-82FC-A564E1EF34AA}" type="parTrans" cxnId="{5C6C3024-BE00-CB4A-9FB0-B8B2511AF335}">
      <dgm:prSet/>
      <dgm:spPr/>
      <dgm:t>
        <a:bodyPr/>
        <a:lstStyle/>
        <a:p>
          <a:endParaRPr lang="en-US" sz="2400"/>
        </a:p>
      </dgm:t>
    </dgm:pt>
    <dgm:pt modelId="{E9287F97-3365-F44C-B66E-DF6A7875D778}" type="sibTrans" cxnId="{5C6C3024-BE00-CB4A-9FB0-B8B2511AF335}">
      <dgm:prSet/>
      <dgm:spPr/>
      <dgm:t>
        <a:bodyPr/>
        <a:lstStyle/>
        <a:p>
          <a:endParaRPr lang="en-US" sz="2400"/>
        </a:p>
      </dgm:t>
    </dgm:pt>
    <dgm:pt modelId="{BA6CA146-0A06-C54E-9474-F0A51753E70B}">
      <dgm:prSet phldrT="[Text]" custT="1"/>
      <dgm:spPr/>
      <dgm:t>
        <a:bodyPr/>
        <a:lstStyle/>
        <a:p>
          <a:pPr>
            <a:buNone/>
          </a:pPr>
          <a:r>
            <a:rPr lang="en-US" sz="1800"/>
            <a:t>Redirect and reteach expected behavior</a:t>
          </a:r>
        </a:p>
      </dgm:t>
    </dgm:pt>
    <dgm:pt modelId="{7612BA5D-AB94-8841-8D67-0ABA23D1C524}" type="parTrans" cxnId="{D9AB9CEB-22E7-2E49-AAF3-877DD72916C4}">
      <dgm:prSet/>
      <dgm:spPr/>
      <dgm:t>
        <a:bodyPr/>
        <a:lstStyle/>
        <a:p>
          <a:endParaRPr lang="en-US" sz="2400"/>
        </a:p>
      </dgm:t>
    </dgm:pt>
    <dgm:pt modelId="{6F845805-A13D-8F4F-B01C-26A574E9DC48}" type="sibTrans" cxnId="{D9AB9CEB-22E7-2E49-AAF3-877DD72916C4}">
      <dgm:prSet/>
      <dgm:spPr/>
      <dgm:t>
        <a:bodyPr/>
        <a:lstStyle/>
        <a:p>
          <a:endParaRPr lang="en-US" sz="2400"/>
        </a:p>
      </dgm:t>
    </dgm:pt>
    <dgm:pt modelId="{69783FCA-AB72-9845-AC29-9FAA062BC0ED}">
      <dgm:prSet phldrT="[Text]" custT="1"/>
      <dgm:spPr/>
      <dgm:t>
        <a:bodyPr/>
        <a:lstStyle/>
        <a:p>
          <a:r>
            <a:rPr lang="en-US" sz="2000" b="1"/>
            <a:t>Step 6</a:t>
          </a:r>
        </a:p>
      </dgm:t>
    </dgm:pt>
    <dgm:pt modelId="{EC683E2B-E94A-994C-BE61-E7F9E825C388}" type="parTrans" cxnId="{BDFEEB3C-9151-884C-B633-20A363BF5DD3}">
      <dgm:prSet/>
      <dgm:spPr/>
      <dgm:t>
        <a:bodyPr/>
        <a:lstStyle/>
        <a:p>
          <a:endParaRPr lang="en-US" sz="2400"/>
        </a:p>
      </dgm:t>
    </dgm:pt>
    <dgm:pt modelId="{035F97ED-3CE2-4844-85B9-0B5E9C1A4761}" type="sibTrans" cxnId="{BDFEEB3C-9151-884C-B633-20A363BF5DD3}">
      <dgm:prSet/>
      <dgm:spPr/>
      <dgm:t>
        <a:bodyPr/>
        <a:lstStyle/>
        <a:p>
          <a:endParaRPr lang="en-US" sz="2400"/>
        </a:p>
      </dgm:t>
    </dgm:pt>
    <dgm:pt modelId="{AFEE23D7-1CF1-FA40-88E7-FB8B637305F5}">
      <dgm:prSet phldrT="[Text]" custT="1"/>
      <dgm:spPr/>
      <dgm:t>
        <a:bodyPr/>
        <a:lstStyle/>
        <a:p>
          <a:pPr>
            <a:buNone/>
          </a:pPr>
          <a:r>
            <a:rPr lang="en-US" sz="1800"/>
            <a:t>Allow time and space</a:t>
          </a:r>
        </a:p>
      </dgm:t>
    </dgm:pt>
    <dgm:pt modelId="{7269A90C-3586-504C-A518-62CB70EBB890}" type="parTrans" cxnId="{C950D830-F0BF-E246-813B-104DA9DB4829}">
      <dgm:prSet/>
      <dgm:spPr/>
      <dgm:t>
        <a:bodyPr/>
        <a:lstStyle/>
        <a:p>
          <a:endParaRPr lang="en-US" sz="2400"/>
        </a:p>
      </dgm:t>
    </dgm:pt>
    <dgm:pt modelId="{73CD42CE-B862-8A46-BA4F-2D1FE8FA5E18}" type="sibTrans" cxnId="{C950D830-F0BF-E246-813B-104DA9DB4829}">
      <dgm:prSet/>
      <dgm:spPr/>
      <dgm:t>
        <a:bodyPr/>
        <a:lstStyle/>
        <a:p>
          <a:endParaRPr lang="en-US" sz="2400"/>
        </a:p>
      </dgm:t>
    </dgm:pt>
    <dgm:pt modelId="{5A25AB12-5FD6-DA44-96D1-1C4B7416D34B}">
      <dgm:prSet phldrT="[Text]" custT="1"/>
      <dgm:spPr/>
      <dgm:t>
        <a:bodyPr/>
        <a:lstStyle/>
        <a:p>
          <a:r>
            <a:rPr lang="en-US" sz="2000" b="1"/>
            <a:t>Step 5</a:t>
          </a:r>
        </a:p>
      </dgm:t>
    </dgm:pt>
    <dgm:pt modelId="{B0BE75A0-34C9-014E-BED8-8D7BE4E14BB3}" type="sibTrans" cxnId="{AA4DF31C-7E60-1E4A-88CE-54107A83CB44}">
      <dgm:prSet/>
      <dgm:spPr/>
      <dgm:t>
        <a:bodyPr/>
        <a:lstStyle/>
        <a:p>
          <a:endParaRPr lang="en-US" sz="2400"/>
        </a:p>
      </dgm:t>
    </dgm:pt>
    <dgm:pt modelId="{4DC939E6-A7A6-764D-80B4-BF10F433A976}" type="parTrans" cxnId="{AA4DF31C-7E60-1E4A-88CE-54107A83CB44}">
      <dgm:prSet/>
      <dgm:spPr/>
      <dgm:t>
        <a:bodyPr/>
        <a:lstStyle/>
        <a:p>
          <a:endParaRPr lang="en-US" sz="2400"/>
        </a:p>
      </dgm:t>
    </dgm:pt>
    <dgm:pt modelId="{C2C67B2D-320A-C743-A900-2F52DD19C136}">
      <dgm:prSet phldrT="[Text]" custT="1"/>
      <dgm:spPr/>
      <dgm:t>
        <a:bodyPr/>
        <a:lstStyle/>
        <a:p>
          <a:pPr>
            <a:buNone/>
          </a:pPr>
          <a:r>
            <a:rPr lang="en-US" sz="1800"/>
            <a:t>Maintain the flow of instruction</a:t>
          </a:r>
        </a:p>
      </dgm:t>
    </dgm:pt>
    <dgm:pt modelId="{2FE202C7-F117-324A-AB58-FC96C0F14E32}" type="sibTrans" cxnId="{3320510A-1D58-1B46-95D1-D53EFE5B5F52}">
      <dgm:prSet/>
      <dgm:spPr/>
      <dgm:t>
        <a:bodyPr/>
        <a:lstStyle/>
        <a:p>
          <a:endParaRPr lang="en-US" sz="2400"/>
        </a:p>
      </dgm:t>
    </dgm:pt>
    <dgm:pt modelId="{6842256F-3B21-9845-B2EF-02E032ADBFC3}" type="parTrans" cxnId="{3320510A-1D58-1B46-95D1-D53EFE5B5F52}">
      <dgm:prSet/>
      <dgm:spPr/>
      <dgm:t>
        <a:bodyPr/>
        <a:lstStyle/>
        <a:p>
          <a:endParaRPr lang="en-US" sz="2400"/>
        </a:p>
      </dgm:t>
    </dgm:pt>
    <dgm:pt modelId="{5C4AD44F-88C0-8148-8086-E6E47A761EBD}">
      <dgm:prSet phldrT="[Text]" custT="1"/>
      <dgm:spPr/>
      <dgm:t>
        <a:bodyPr/>
        <a:lstStyle/>
        <a:p>
          <a:pPr>
            <a:buNone/>
          </a:pPr>
          <a:r>
            <a:rPr lang="en-US" sz="1800"/>
            <a:t>Show empathy</a:t>
          </a:r>
        </a:p>
      </dgm:t>
    </dgm:pt>
    <dgm:pt modelId="{626B5D14-2BB6-8F46-A982-0F2D35489F23}" type="sibTrans" cxnId="{C0C7529A-234A-2042-90F3-DEDB8848AC2C}">
      <dgm:prSet/>
      <dgm:spPr/>
      <dgm:t>
        <a:bodyPr/>
        <a:lstStyle/>
        <a:p>
          <a:endParaRPr lang="en-US" sz="2400"/>
        </a:p>
      </dgm:t>
    </dgm:pt>
    <dgm:pt modelId="{CD50D85C-02B8-8740-9DC8-E5EB8257D1AC}" type="parTrans" cxnId="{C0C7529A-234A-2042-90F3-DEDB8848AC2C}">
      <dgm:prSet/>
      <dgm:spPr/>
      <dgm:t>
        <a:bodyPr/>
        <a:lstStyle/>
        <a:p>
          <a:endParaRPr lang="en-US" sz="2400"/>
        </a:p>
      </dgm:t>
    </dgm:pt>
    <dgm:pt modelId="{A1A86A7E-A830-AB47-800F-8F04C56D1027}">
      <dgm:prSet custT="1"/>
      <dgm:spPr/>
      <dgm:t>
        <a:bodyPr/>
        <a:lstStyle/>
        <a:p>
          <a:r>
            <a:rPr lang="en-US" sz="2000" b="1"/>
            <a:t>Step 3</a:t>
          </a:r>
        </a:p>
      </dgm:t>
    </dgm:pt>
    <dgm:pt modelId="{85966272-428F-8A45-9F8A-4D991951A0EF}" type="parTrans" cxnId="{90CE7360-034B-2542-B81A-548615561683}">
      <dgm:prSet/>
      <dgm:spPr/>
      <dgm:t>
        <a:bodyPr/>
        <a:lstStyle/>
        <a:p>
          <a:endParaRPr lang="en-US" sz="2400"/>
        </a:p>
      </dgm:t>
    </dgm:pt>
    <dgm:pt modelId="{0B9BD539-B79D-1A49-9FF7-A02C53C23A4D}" type="sibTrans" cxnId="{90CE7360-034B-2542-B81A-548615561683}">
      <dgm:prSet/>
      <dgm:spPr/>
      <dgm:t>
        <a:bodyPr/>
        <a:lstStyle/>
        <a:p>
          <a:endParaRPr lang="en-US" sz="2400"/>
        </a:p>
      </dgm:t>
    </dgm:pt>
    <dgm:pt modelId="{627226DB-4699-2F49-8603-13434F8397B8}">
      <dgm:prSet custT="1"/>
      <dgm:spPr/>
      <dgm:t>
        <a:bodyPr/>
        <a:lstStyle/>
        <a:p>
          <a:r>
            <a:rPr lang="en-US" sz="2000" b="1"/>
            <a:t>Step 4</a:t>
          </a:r>
        </a:p>
      </dgm:t>
    </dgm:pt>
    <dgm:pt modelId="{C51032C3-75B4-2F42-B707-6312E08285CC}" type="parTrans" cxnId="{93E46249-30AD-6E42-B2A2-BAA840DA9A50}">
      <dgm:prSet/>
      <dgm:spPr/>
      <dgm:t>
        <a:bodyPr/>
        <a:lstStyle/>
        <a:p>
          <a:endParaRPr lang="en-US" sz="2400"/>
        </a:p>
      </dgm:t>
    </dgm:pt>
    <dgm:pt modelId="{2E423BBB-306B-A74D-81EF-AC628B5EE25E}" type="sibTrans" cxnId="{93E46249-30AD-6E42-B2A2-BAA840DA9A50}">
      <dgm:prSet/>
      <dgm:spPr/>
      <dgm:t>
        <a:bodyPr/>
        <a:lstStyle/>
        <a:p>
          <a:endParaRPr lang="en-US" sz="2400"/>
        </a:p>
      </dgm:t>
    </dgm:pt>
    <dgm:pt modelId="{494984DB-49D7-DF4E-A50E-78102466841B}">
      <dgm:prSet phldrT="[Text]" custT="1"/>
      <dgm:spPr/>
      <dgm:t>
        <a:bodyPr/>
        <a:lstStyle/>
        <a:p>
          <a:pPr>
            <a:buNone/>
          </a:pPr>
          <a:r>
            <a:rPr lang="en-US" sz="1800"/>
            <a:t>Recognize and reinforce</a:t>
          </a:r>
        </a:p>
      </dgm:t>
    </dgm:pt>
    <dgm:pt modelId="{14033E89-45E4-6541-80E9-0418C85F3621}" type="parTrans" cxnId="{6BCC16AA-1376-EB41-995D-E4D764AD8EF8}">
      <dgm:prSet/>
      <dgm:spPr/>
      <dgm:t>
        <a:bodyPr/>
        <a:lstStyle/>
        <a:p>
          <a:endParaRPr lang="en-US" sz="2400"/>
        </a:p>
      </dgm:t>
    </dgm:pt>
    <dgm:pt modelId="{1D48EB8E-617F-9944-8DB7-DA1D20B50E3B}" type="sibTrans" cxnId="{6BCC16AA-1376-EB41-995D-E4D764AD8EF8}">
      <dgm:prSet/>
      <dgm:spPr/>
      <dgm:t>
        <a:bodyPr/>
        <a:lstStyle/>
        <a:p>
          <a:endParaRPr lang="en-US" sz="2400"/>
        </a:p>
      </dgm:t>
    </dgm:pt>
    <dgm:pt modelId="{CF21C243-A4E2-2C4A-A564-D0CA0869E794}" type="pres">
      <dgm:prSet presAssocID="{7BCC3293-75B5-8447-8170-C4E8934FB902}" presName="Name0" presStyleCnt="0">
        <dgm:presLayoutVars>
          <dgm:dir/>
          <dgm:animLvl val="lvl"/>
          <dgm:resizeHandles val="exact"/>
        </dgm:presLayoutVars>
      </dgm:prSet>
      <dgm:spPr/>
    </dgm:pt>
    <dgm:pt modelId="{A89507BB-C90E-724D-8B35-E723957C33E6}" type="pres">
      <dgm:prSet presAssocID="{3FC61483-03E9-9C46-BEB5-8AAE3996B48C}" presName="linNode" presStyleCnt="0"/>
      <dgm:spPr/>
    </dgm:pt>
    <dgm:pt modelId="{625085D1-448E-654F-8CE2-E5FFBAB0CE65}" type="pres">
      <dgm:prSet presAssocID="{3FC61483-03E9-9C46-BEB5-8AAE3996B48C}" presName="parentText" presStyleLbl="node1" presStyleIdx="0" presStyleCnt="6" custScaleX="51399">
        <dgm:presLayoutVars>
          <dgm:chMax val="1"/>
          <dgm:bulletEnabled val="1"/>
        </dgm:presLayoutVars>
      </dgm:prSet>
      <dgm:spPr/>
    </dgm:pt>
    <dgm:pt modelId="{DD9E4A06-63C4-CF4F-B96C-059CF8F1AE13}" type="pres">
      <dgm:prSet presAssocID="{3FC61483-03E9-9C46-BEB5-8AAE3996B48C}" presName="descendantText" presStyleLbl="alignAccFollowNode1" presStyleIdx="0" presStyleCnt="6" custScaleX="127463">
        <dgm:presLayoutVars>
          <dgm:bulletEnabled val="1"/>
        </dgm:presLayoutVars>
      </dgm:prSet>
      <dgm:spPr/>
    </dgm:pt>
    <dgm:pt modelId="{39445EFA-992F-8244-8702-ACA21E7E6F8F}" type="pres">
      <dgm:prSet presAssocID="{E8C02179-C4B3-ED41-A5F4-8DEF330CE7DC}" presName="sp" presStyleCnt="0"/>
      <dgm:spPr/>
    </dgm:pt>
    <dgm:pt modelId="{CB241C4A-C606-3940-901C-57E495D1E4D6}" type="pres">
      <dgm:prSet presAssocID="{FD03DBE7-97C0-7C45-AFEA-6283A164AB89}" presName="linNode" presStyleCnt="0"/>
      <dgm:spPr/>
    </dgm:pt>
    <dgm:pt modelId="{4A12066A-74C5-264E-87C8-624216F15F86}" type="pres">
      <dgm:prSet presAssocID="{FD03DBE7-97C0-7C45-AFEA-6283A164AB89}" presName="parentText" presStyleLbl="node1" presStyleIdx="1" presStyleCnt="6" custScaleX="51399">
        <dgm:presLayoutVars>
          <dgm:chMax val="1"/>
          <dgm:bulletEnabled val="1"/>
        </dgm:presLayoutVars>
      </dgm:prSet>
      <dgm:spPr/>
    </dgm:pt>
    <dgm:pt modelId="{7DFD0E49-D476-CE41-8B3A-FE2B6EA1F0FE}" type="pres">
      <dgm:prSet presAssocID="{FD03DBE7-97C0-7C45-AFEA-6283A164AB89}" presName="descendantText" presStyleLbl="alignAccFollowNode1" presStyleIdx="1" presStyleCnt="6" custScaleX="127463">
        <dgm:presLayoutVars>
          <dgm:bulletEnabled val="1"/>
        </dgm:presLayoutVars>
      </dgm:prSet>
      <dgm:spPr/>
    </dgm:pt>
    <dgm:pt modelId="{E074F7BE-C49D-CF41-8D06-DB8DA1DC9436}" type="pres">
      <dgm:prSet presAssocID="{E9287F97-3365-F44C-B66E-DF6A7875D778}" presName="sp" presStyleCnt="0"/>
      <dgm:spPr/>
    </dgm:pt>
    <dgm:pt modelId="{B968C1AC-02E4-2E46-A88C-29561C2323A6}" type="pres">
      <dgm:prSet presAssocID="{A1A86A7E-A830-AB47-800F-8F04C56D1027}" presName="linNode" presStyleCnt="0"/>
      <dgm:spPr/>
    </dgm:pt>
    <dgm:pt modelId="{3A9A5A31-79B5-D640-8908-0D7826947CE4}" type="pres">
      <dgm:prSet presAssocID="{A1A86A7E-A830-AB47-800F-8F04C56D1027}" presName="parentText" presStyleLbl="node1" presStyleIdx="2" presStyleCnt="6" custScaleX="51399">
        <dgm:presLayoutVars>
          <dgm:chMax val="1"/>
          <dgm:bulletEnabled val="1"/>
        </dgm:presLayoutVars>
      </dgm:prSet>
      <dgm:spPr/>
    </dgm:pt>
    <dgm:pt modelId="{49F17047-6702-8949-98E8-D80A32F3B651}" type="pres">
      <dgm:prSet presAssocID="{A1A86A7E-A830-AB47-800F-8F04C56D1027}" presName="descendantText" presStyleLbl="alignAccFollowNode1" presStyleIdx="2" presStyleCnt="6" custScaleX="127463">
        <dgm:presLayoutVars>
          <dgm:bulletEnabled val="1"/>
        </dgm:presLayoutVars>
      </dgm:prSet>
      <dgm:spPr/>
    </dgm:pt>
    <dgm:pt modelId="{CF3DA70F-3E42-A346-8465-BC40C964FF0C}" type="pres">
      <dgm:prSet presAssocID="{0B9BD539-B79D-1A49-9FF7-A02C53C23A4D}" presName="sp" presStyleCnt="0"/>
      <dgm:spPr/>
    </dgm:pt>
    <dgm:pt modelId="{0D5D4FB0-9A0C-684B-9850-934116F66387}" type="pres">
      <dgm:prSet presAssocID="{627226DB-4699-2F49-8603-13434F8397B8}" presName="linNode" presStyleCnt="0"/>
      <dgm:spPr/>
    </dgm:pt>
    <dgm:pt modelId="{AED4D87D-B09C-E043-9275-302651E6F1C9}" type="pres">
      <dgm:prSet presAssocID="{627226DB-4699-2F49-8603-13434F8397B8}" presName="parentText" presStyleLbl="node1" presStyleIdx="3" presStyleCnt="6" custScaleX="51399">
        <dgm:presLayoutVars>
          <dgm:chMax val="1"/>
          <dgm:bulletEnabled val="1"/>
        </dgm:presLayoutVars>
      </dgm:prSet>
      <dgm:spPr/>
    </dgm:pt>
    <dgm:pt modelId="{C322E904-D825-2C41-89B2-1884A1A5A992}" type="pres">
      <dgm:prSet presAssocID="{627226DB-4699-2F49-8603-13434F8397B8}" presName="descendantText" presStyleLbl="alignAccFollowNode1" presStyleIdx="3" presStyleCnt="6" custScaleX="127463">
        <dgm:presLayoutVars>
          <dgm:bulletEnabled val="1"/>
        </dgm:presLayoutVars>
      </dgm:prSet>
      <dgm:spPr/>
    </dgm:pt>
    <dgm:pt modelId="{A95A1610-E8E7-EA40-9888-D1E0CC74AE5A}" type="pres">
      <dgm:prSet presAssocID="{2E423BBB-306B-A74D-81EF-AC628B5EE25E}" presName="sp" presStyleCnt="0"/>
      <dgm:spPr/>
    </dgm:pt>
    <dgm:pt modelId="{188C2719-4757-DF4E-A542-12CC41DA7158}" type="pres">
      <dgm:prSet presAssocID="{5A25AB12-5FD6-DA44-96D1-1C4B7416D34B}" presName="linNode" presStyleCnt="0"/>
      <dgm:spPr/>
    </dgm:pt>
    <dgm:pt modelId="{56B72825-C125-7340-9771-C7FDB1DF22FE}" type="pres">
      <dgm:prSet presAssocID="{5A25AB12-5FD6-DA44-96D1-1C4B7416D34B}" presName="parentText" presStyleLbl="node1" presStyleIdx="4" presStyleCnt="6" custScaleX="51399">
        <dgm:presLayoutVars>
          <dgm:chMax val="1"/>
          <dgm:bulletEnabled val="1"/>
        </dgm:presLayoutVars>
      </dgm:prSet>
      <dgm:spPr/>
    </dgm:pt>
    <dgm:pt modelId="{E0057FF1-9E32-D340-BFDA-10D61D2586BE}" type="pres">
      <dgm:prSet presAssocID="{5A25AB12-5FD6-DA44-96D1-1C4B7416D34B}" presName="descendantText" presStyleLbl="alignAccFollowNode1" presStyleIdx="4" presStyleCnt="6" custScaleX="127463">
        <dgm:presLayoutVars>
          <dgm:bulletEnabled val="1"/>
        </dgm:presLayoutVars>
      </dgm:prSet>
      <dgm:spPr/>
    </dgm:pt>
    <dgm:pt modelId="{02B4A48D-7A75-1A4C-AA25-5D64D8532600}" type="pres">
      <dgm:prSet presAssocID="{B0BE75A0-34C9-014E-BED8-8D7BE4E14BB3}" presName="sp" presStyleCnt="0"/>
      <dgm:spPr/>
    </dgm:pt>
    <dgm:pt modelId="{52930A6E-0A67-6E4A-B334-7AD450600C09}" type="pres">
      <dgm:prSet presAssocID="{69783FCA-AB72-9845-AC29-9FAA062BC0ED}" presName="linNode" presStyleCnt="0"/>
      <dgm:spPr/>
    </dgm:pt>
    <dgm:pt modelId="{D363A255-AAEC-CD41-98F0-C3938A0F1A3A}" type="pres">
      <dgm:prSet presAssocID="{69783FCA-AB72-9845-AC29-9FAA062BC0ED}" presName="parentText" presStyleLbl="node1" presStyleIdx="5" presStyleCnt="6" custScaleX="51399">
        <dgm:presLayoutVars>
          <dgm:chMax val="1"/>
          <dgm:bulletEnabled val="1"/>
        </dgm:presLayoutVars>
      </dgm:prSet>
      <dgm:spPr/>
    </dgm:pt>
    <dgm:pt modelId="{089EC3FA-8672-9D47-B6AA-034981C605BF}" type="pres">
      <dgm:prSet presAssocID="{69783FCA-AB72-9845-AC29-9FAA062BC0ED}" presName="descendantText" presStyleLbl="alignAccFollowNode1" presStyleIdx="5" presStyleCnt="6" custScaleX="127463">
        <dgm:presLayoutVars>
          <dgm:bulletEnabled val="1"/>
        </dgm:presLayoutVars>
      </dgm:prSet>
      <dgm:spPr/>
    </dgm:pt>
  </dgm:ptLst>
  <dgm:cxnLst>
    <dgm:cxn modelId="{DC999102-D924-CE4A-82C4-9D493CA6CE13}" type="presOf" srcId="{BA6CA146-0A06-C54E-9474-F0A51753E70B}" destId="{C322E904-D825-2C41-89B2-1884A1A5A992}" srcOrd="0" destOrd="0" presId="urn:microsoft.com/office/officeart/2005/8/layout/vList5"/>
    <dgm:cxn modelId="{3320510A-1D58-1B46-95D1-D53EFE5B5F52}" srcId="{FD03DBE7-97C0-7C45-AFEA-6283A164AB89}" destId="{C2C67B2D-320A-C743-A900-2F52DD19C136}" srcOrd="0" destOrd="0" parTransId="{6842256F-3B21-9845-B2EF-02E032ADBFC3}" sibTransId="{2FE202C7-F117-324A-AB58-FC96C0F14E32}"/>
    <dgm:cxn modelId="{8F8F050C-DE57-0149-9FFB-2B155BB4D2E8}" type="presOf" srcId="{A1A86A7E-A830-AB47-800F-8F04C56D1027}" destId="{3A9A5A31-79B5-D640-8908-0D7826947CE4}" srcOrd="0" destOrd="0" presId="urn:microsoft.com/office/officeart/2005/8/layout/vList5"/>
    <dgm:cxn modelId="{2B27A416-EFFF-BA47-A9F7-60C4B2CC6E18}" type="presOf" srcId="{5C4AD44F-88C0-8148-8086-E6E47A761EBD}" destId="{DD9E4A06-63C4-CF4F-B96C-059CF8F1AE13}" srcOrd="0" destOrd="0" presId="urn:microsoft.com/office/officeart/2005/8/layout/vList5"/>
    <dgm:cxn modelId="{AA4DF31C-7E60-1E4A-88CE-54107A83CB44}" srcId="{7BCC3293-75B5-8447-8170-C4E8934FB902}" destId="{5A25AB12-5FD6-DA44-96D1-1C4B7416D34B}" srcOrd="4" destOrd="0" parTransId="{4DC939E6-A7A6-764D-80B4-BF10F433A976}" sibTransId="{B0BE75A0-34C9-014E-BED8-8D7BE4E14BB3}"/>
    <dgm:cxn modelId="{5C6C3024-BE00-CB4A-9FB0-B8B2511AF335}" srcId="{7BCC3293-75B5-8447-8170-C4E8934FB902}" destId="{FD03DBE7-97C0-7C45-AFEA-6283A164AB89}" srcOrd="1" destOrd="0" parTransId="{6AA451B0-E3C4-5845-82FC-A564E1EF34AA}" sibTransId="{E9287F97-3365-F44C-B66E-DF6A7875D778}"/>
    <dgm:cxn modelId="{72D2EB25-D677-114C-9735-2AF479E53BC1}" type="presOf" srcId="{AFEE23D7-1CF1-FA40-88E7-FB8B637305F5}" destId="{E0057FF1-9E32-D340-BFDA-10D61D2586BE}" srcOrd="0" destOrd="0" presId="urn:microsoft.com/office/officeart/2005/8/layout/vList5"/>
    <dgm:cxn modelId="{C950D830-F0BF-E246-813B-104DA9DB4829}" srcId="{5A25AB12-5FD6-DA44-96D1-1C4B7416D34B}" destId="{AFEE23D7-1CF1-FA40-88E7-FB8B637305F5}" srcOrd="0" destOrd="0" parTransId="{7269A90C-3586-504C-A518-62CB70EBB890}" sibTransId="{73CD42CE-B862-8A46-BA4F-2D1FE8FA5E18}"/>
    <dgm:cxn modelId="{BDFEEB3C-9151-884C-B633-20A363BF5DD3}" srcId="{7BCC3293-75B5-8447-8170-C4E8934FB902}" destId="{69783FCA-AB72-9845-AC29-9FAA062BC0ED}" srcOrd="5" destOrd="0" parTransId="{EC683E2B-E94A-994C-BE61-E7F9E825C388}" sibTransId="{035F97ED-3CE2-4844-85B9-0B5E9C1A4761}"/>
    <dgm:cxn modelId="{B2C0FF3C-3B62-654A-B597-738F537D31A8}" srcId="{7BCC3293-75B5-8447-8170-C4E8934FB902}" destId="{3FC61483-03E9-9C46-BEB5-8AAE3996B48C}" srcOrd="0" destOrd="0" parTransId="{8EEE3059-8DE1-0340-B525-F3518942002A}" sibTransId="{E8C02179-C4B3-ED41-A5F4-8DEF330CE7DC}"/>
    <dgm:cxn modelId="{90CE7360-034B-2542-B81A-548615561683}" srcId="{7BCC3293-75B5-8447-8170-C4E8934FB902}" destId="{A1A86A7E-A830-AB47-800F-8F04C56D1027}" srcOrd="2" destOrd="0" parTransId="{85966272-428F-8A45-9F8A-4D991951A0EF}" sibTransId="{0B9BD539-B79D-1A49-9FF7-A02C53C23A4D}"/>
    <dgm:cxn modelId="{22A30A45-2183-4947-B313-053705459174}" srcId="{A1A86A7E-A830-AB47-800F-8F04C56D1027}" destId="{E4D3B94A-8DF6-214E-855A-DD218D022853}" srcOrd="0" destOrd="0" parTransId="{EF985BFB-FD27-1542-9D31-E6C7B24DA32A}" sibTransId="{5F4837C0-6120-2941-BDFF-5D529D1B7BD8}"/>
    <dgm:cxn modelId="{93E46249-30AD-6E42-B2A2-BAA840DA9A50}" srcId="{7BCC3293-75B5-8447-8170-C4E8934FB902}" destId="{627226DB-4699-2F49-8603-13434F8397B8}" srcOrd="3" destOrd="0" parTransId="{C51032C3-75B4-2F42-B707-6312E08285CC}" sibTransId="{2E423BBB-306B-A74D-81EF-AC628B5EE25E}"/>
    <dgm:cxn modelId="{520B7169-6590-F14C-9088-EB20981728FB}" type="presOf" srcId="{69783FCA-AB72-9845-AC29-9FAA062BC0ED}" destId="{D363A255-AAEC-CD41-98F0-C3938A0F1A3A}" srcOrd="0" destOrd="0" presId="urn:microsoft.com/office/officeart/2005/8/layout/vList5"/>
    <dgm:cxn modelId="{3DF2716C-B145-E246-8B99-A4EDF996778A}" type="presOf" srcId="{3FC61483-03E9-9C46-BEB5-8AAE3996B48C}" destId="{625085D1-448E-654F-8CE2-E5FFBAB0CE65}" srcOrd="0" destOrd="0" presId="urn:microsoft.com/office/officeart/2005/8/layout/vList5"/>
    <dgm:cxn modelId="{88986452-8AD6-214D-9B04-24BDE89FCDA1}" type="presOf" srcId="{C2C67B2D-320A-C743-A900-2F52DD19C136}" destId="{7DFD0E49-D476-CE41-8B3A-FE2B6EA1F0FE}" srcOrd="0" destOrd="0" presId="urn:microsoft.com/office/officeart/2005/8/layout/vList5"/>
    <dgm:cxn modelId="{9003B77E-D5DC-014A-AA85-003FE2EDC918}" type="presOf" srcId="{5A25AB12-5FD6-DA44-96D1-1C4B7416D34B}" destId="{56B72825-C125-7340-9771-C7FDB1DF22FE}" srcOrd="0" destOrd="0" presId="urn:microsoft.com/office/officeart/2005/8/layout/vList5"/>
    <dgm:cxn modelId="{C0C7529A-234A-2042-90F3-DEDB8848AC2C}" srcId="{3FC61483-03E9-9C46-BEB5-8AAE3996B48C}" destId="{5C4AD44F-88C0-8148-8086-E6E47A761EBD}" srcOrd="0" destOrd="0" parTransId="{CD50D85C-02B8-8740-9DC8-E5EB8257D1AC}" sibTransId="{626B5D14-2BB6-8F46-A982-0F2D35489F23}"/>
    <dgm:cxn modelId="{6BCC16AA-1376-EB41-995D-E4D764AD8EF8}" srcId="{69783FCA-AB72-9845-AC29-9FAA062BC0ED}" destId="{494984DB-49D7-DF4E-A50E-78102466841B}" srcOrd="0" destOrd="0" parTransId="{14033E89-45E4-6541-80E9-0418C85F3621}" sibTransId="{1D48EB8E-617F-9944-8DB7-DA1D20B50E3B}"/>
    <dgm:cxn modelId="{35BDB7B5-21B9-B544-9BDB-90FB012AD68B}" type="presOf" srcId="{7BCC3293-75B5-8447-8170-C4E8934FB902}" destId="{CF21C243-A4E2-2C4A-A564-D0CA0869E794}" srcOrd="0" destOrd="0" presId="urn:microsoft.com/office/officeart/2005/8/layout/vList5"/>
    <dgm:cxn modelId="{E8166BBB-6F4C-AE4C-8BF7-4D796D82FAA9}" type="presOf" srcId="{627226DB-4699-2F49-8603-13434F8397B8}" destId="{AED4D87D-B09C-E043-9275-302651E6F1C9}" srcOrd="0" destOrd="0" presId="urn:microsoft.com/office/officeart/2005/8/layout/vList5"/>
    <dgm:cxn modelId="{A65418C4-8229-2F4B-ADCE-062E6FB3C39F}" type="presOf" srcId="{494984DB-49D7-DF4E-A50E-78102466841B}" destId="{089EC3FA-8672-9D47-B6AA-034981C605BF}" srcOrd="0" destOrd="0" presId="urn:microsoft.com/office/officeart/2005/8/layout/vList5"/>
    <dgm:cxn modelId="{8A18CDCB-9C27-1546-8E7C-3F2D91EFF1AE}" type="presOf" srcId="{E4D3B94A-8DF6-214E-855A-DD218D022853}" destId="{49F17047-6702-8949-98E8-D80A32F3B651}" srcOrd="0" destOrd="0" presId="urn:microsoft.com/office/officeart/2005/8/layout/vList5"/>
    <dgm:cxn modelId="{E437C8D8-95E7-444C-AFE6-D44C51487CBB}" type="presOf" srcId="{FD03DBE7-97C0-7C45-AFEA-6283A164AB89}" destId="{4A12066A-74C5-264E-87C8-624216F15F86}" srcOrd="0" destOrd="0" presId="urn:microsoft.com/office/officeart/2005/8/layout/vList5"/>
    <dgm:cxn modelId="{D9AB9CEB-22E7-2E49-AAF3-877DD72916C4}" srcId="{627226DB-4699-2F49-8603-13434F8397B8}" destId="{BA6CA146-0A06-C54E-9474-F0A51753E70B}" srcOrd="0" destOrd="0" parTransId="{7612BA5D-AB94-8841-8D67-0ABA23D1C524}" sibTransId="{6F845805-A13D-8F4F-B01C-26A574E9DC48}"/>
    <dgm:cxn modelId="{8305E0B5-04A9-A84A-89DC-E0B07207A49C}" type="presParOf" srcId="{CF21C243-A4E2-2C4A-A564-D0CA0869E794}" destId="{A89507BB-C90E-724D-8B35-E723957C33E6}" srcOrd="0" destOrd="0" presId="urn:microsoft.com/office/officeart/2005/8/layout/vList5"/>
    <dgm:cxn modelId="{2B155E48-902B-EC47-8820-F1BF43448D88}" type="presParOf" srcId="{A89507BB-C90E-724D-8B35-E723957C33E6}" destId="{625085D1-448E-654F-8CE2-E5FFBAB0CE65}" srcOrd="0" destOrd="0" presId="urn:microsoft.com/office/officeart/2005/8/layout/vList5"/>
    <dgm:cxn modelId="{5F717BDB-E387-6D43-AF22-16CAB9772E00}" type="presParOf" srcId="{A89507BB-C90E-724D-8B35-E723957C33E6}" destId="{DD9E4A06-63C4-CF4F-B96C-059CF8F1AE13}" srcOrd="1" destOrd="0" presId="urn:microsoft.com/office/officeart/2005/8/layout/vList5"/>
    <dgm:cxn modelId="{908C2A08-0913-B44A-9E3B-386CBE3F5B05}" type="presParOf" srcId="{CF21C243-A4E2-2C4A-A564-D0CA0869E794}" destId="{39445EFA-992F-8244-8702-ACA21E7E6F8F}" srcOrd="1" destOrd="0" presId="urn:microsoft.com/office/officeart/2005/8/layout/vList5"/>
    <dgm:cxn modelId="{D0A7FF1F-2BA3-D649-8C7D-EDE44F5E35D5}" type="presParOf" srcId="{CF21C243-A4E2-2C4A-A564-D0CA0869E794}" destId="{CB241C4A-C606-3940-901C-57E495D1E4D6}" srcOrd="2" destOrd="0" presId="urn:microsoft.com/office/officeart/2005/8/layout/vList5"/>
    <dgm:cxn modelId="{1665DA4E-228C-D74D-B309-C93A3AE6C675}" type="presParOf" srcId="{CB241C4A-C606-3940-901C-57E495D1E4D6}" destId="{4A12066A-74C5-264E-87C8-624216F15F86}" srcOrd="0" destOrd="0" presId="urn:microsoft.com/office/officeart/2005/8/layout/vList5"/>
    <dgm:cxn modelId="{52A64013-7171-6D4D-B0B8-10492E4B370C}" type="presParOf" srcId="{CB241C4A-C606-3940-901C-57E495D1E4D6}" destId="{7DFD0E49-D476-CE41-8B3A-FE2B6EA1F0FE}" srcOrd="1" destOrd="0" presId="urn:microsoft.com/office/officeart/2005/8/layout/vList5"/>
    <dgm:cxn modelId="{9E91F5C9-F316-9044-A429-8D58D6C85AA8}" type="presParOf" srcId="{CF21C243-A4E2-2C4A-A564-D0CA0869E794}" destId="{E074F7BE-C49D-CF41-8D06-DB8DA1DC9436}" srcOrd="3" destOrd="0" presId="urn:microsoft.com/office/officeart/2005/8/layout/vList5"/>
    <dgm:cxn modelId="{69FEBE34-F6F6-F24C-8649-A94A822FDC8D}" type="presParOf" srcId="{CF21C243-A4E2-2C4A-A564-D0CA0869E794}" destId="{B968C1AC-02E4-2E46-A88C-29561C2323A6}" srcOrd="4" destOrd="0" presId="urn:microsoft.com/office/officeart/2005/8/layout/vList5"/>
    <dgm:cxn modelId="{242B6958-8C9C-294E-BA54-BAFEE9481435}" type="presParOf" srcId="{B968C1AC-02E4-2E46-A88C-29561C2323A6}" destId="{3A9A5A31-79B5-D640-8908-0D7826947CE4}" srcOrd="0" destOrd="0" presId="urn:microsoft.com/office/officeart/2005/8/layout/vList5"/>
    <dgm:cxn modelId="{383E3DDC-E444-3348-96FE-B0970C471CD8}" type="presParOf" srcId="{B968C1AC-02E4-2E46-A88C-29561C2323A6}" destId="{49F17047-6702-8949-98E8-D80A32F3B651}" srcOrd="1" destOrd="0" presId="urn:microsoft.com/office/officeart/2005/8/layout/vList5"/>
    <dgm:cxn modelId="{AD42ABBA-0FF8-BA48-84B5-759BA074A60D}" type="presParOf" srcId="{CF21C243-A4E2-2C4A-A564-D0CA0869E794}" destId="{CF3DA70F-3E42-A346-8465-BC40C964FF0C}" srcOrd="5" destOrd="0" presId="urn:microsoft.com/office/officeart/2005/8/layout/vList5"/>
    <dgm:cxn modelId="{94659B5E-1B88-5647-9004-272A0F21EF91}" type="presParOf" srcId="{CF21C243-A4E2-2C4A-A564-D0CA0869E794}" destId="{0D5D4FB0-9A0C-684B-9850-934116F66387}" srcOrd="6" destOrd="0" presId="urn:microsoft.com/office/officeart/2005/8/layout/vList5"/>
    <dgm:cxn modelId="{2962D89E-8771-BD4C-8721-7EF8513D0675}" type="presParOf" srcId="{0D5D4FB0-9A0C-684B-9850-934116F66387}" destId="{AED4D87D-B09C-E043-9275-302651E6F1C9}" srcOrd="0" destOrd="0" presId="urn:microsoft.com/office/officeart/2005/8/layout/vList5"/>
    <dgm:cxn modelId="{EBED929E-191C-804E-A0A9-0582521DB0B6}" type="presParOf" srcId="{0D5D4FB0-9A0C-684B-9850-934116F66387}" destId="{C322E904-D825-2C41-89B2-1884A1A5A992}" srcOrd="1" destOrd="0" presId="urn:microsoft.com/office/officeart/2005/8/layout/vList5"/>
    <dgm:cxn modelId="{9EBAB34C-9DED-314D-AADA-457B1B3B0CBD}" type="presParOf" srcId="{CF21C243-A4E2-2C4A-A564-D0CA0869E794}" destId="{A95A1610-E8E7-EA40-9888-D1E0CC74AE5A}" srcOrd="7" destOrd="0" presId="urn:microsoft.com/office/officeart/2005/8/layout/vList5"/>
    <dgm:cxn modelId="{A2D2C185-9B3F-0342-8A76-F109BB3C192A}" type="presParOf" srcId="{CF21C243-A4E2-2C4A-A564-D0CA0869E794}" destId="{188C2719-4757-DF4E-A542-12CC41DA7158}" srcOrd="8" destOrd="0" presId="urn:microsoft.com/office/officeart/2005/8/layout/vList5"/>
    <dgm:cxn modelId="{C47D3F39-DB97-4C48-A293-B5133F045FBA}" type="presParOf" srcId="{188C2719-4757-DF4E-A542-12CC41DA7158}" destId="{56B72825-C125-7340-9771-C7FDB1DF22FE}" srcOrd="0" destOrd="0" presId="urn:microsoft.com/office/officeart/2005/8/layout/vList5"/>
    <dgm:cxn modelId="{5B52B327-00B6-604E-839E-A78499257B10}" type="presParOf" srcId="{188C2719-4757-DF4E-A542-12CC41DA7158}" destId="{E0057FF1-9E32-D340-BFDA-10D61D2586BE}" srcOrd="1" destOrd="0" presId="urn:microsoft.com/office/officeart/2005/8/layout/vList5"/>
    <dgm:cxn modelId="{C5CCDFF5-048F-A542-B9DB-6A0D011B5709}" type="presParOf" srcId="{CF21C243-A4E2-2C4A-A564-D0CA0869E794}" destId="{02B4A48D-7A75-1A4C-AA25-5D64D8532600}" srcOrd="9" destOrd="0" presId="urn:microsoft.com/office/officeart/2005/8/layout/vList5"/>
    <dgm:cxn modelId="{ECBAFA9D-67E0-864C-BC98-79B7AA3AFF85}" type="presParOf" srcId="{CF21C243-A4E2-2C4A-A564-D0CA0869E794}" destId="{52930A6E-0A67-6E4A-B334-7AD450600C09}" srcOrd="10" destOrd="0" presId="urn:microsoft.com/office/officeart/2005/8/layout/vList5"/>
    <dgm:cxn modelId="{D40186FB-51E7-A54D-A78C-4D6982AF9E65}" type="presParOf" srcId="{52930A6E-0A67-6E4A-B334-7AD450600C09}" destId="{D363A255-AAEC-CD41-98F0-C3938A0F1A3A}" srcOrd="0" destOrd="0" presId="urn:microsoft.com/office/officeart/2005/8/layout/vList5"/>
    <dgm:cxn modelId="{7A7A86C4-4781-CA46-805B-F135173895EC}" type="presParOf" srcId="{52930A6E-0A67-6E4A-B334-7AD450600C09}" destId="{089EC3FA-8672-9D47-B6AA-034981C605BF}"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20F51-DF6D-F84A-8BA8-9A049496162C}">
      <dsp:nvSpPr>
        <dsp:cNvPr id="0" name=""/>
        <dsp:cNvSpPr/>
      </dsp:nvSpPr>
      <dsp:spPr>
        <a:xfrm>
          <a:off x="-5277925" y="-808378"/>
          <a:ext cx="6285238" cy="6285238"/>
        </a:xfrm>
        <a:prstGeom prst="blockArc">
          <a:avLst>
            <a:gd name="adj1" fmla="val 18900000"/>
            <a:gd name="adj2" fmla="val 2700000"/>
            <a:gd name="adj3" fmla="val 344"/>
          </a:avLst>
        </a:pr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19D407-BB4A-5A45-9330-6A657E27CA2B}">
      <dsp:nvSpPr>
        <dsp:cNvPr id="0" name=""/>
        <dsp:cNvSpPr/>
      </dsp:nvSpPr>
      <dsp:spPr>
        <a:xfrm>
          <a:off x="647985" y="466848"/>
          <a:ext cx="9803189" cy="933696"/>
        </a:xfrm>
        <a:prstGeom prst="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41121"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t>Faculty and Staff</a:t>
          </a:r>
        </a:p>
      </dsp:txBody>
      <dsp:txXfrm>
        <a:off x="647985" y="466848"/>
        <a:ext cx="9803189" cy="933696"/>
      </dsp:txXfrm>
    </dsp:sp>
    <dsp:sp modelId="{326BA992-7EEB-4347-A2EE-82B85B673192}">
      <dsp:nvSpPr>
        <dsp:cNvPr id="0" name=""/>
        <dsp:cNvSpPr/>
      </dsp:nvSpPr>
      <dsp:spPr>
        <a:xfrm>
          <a:off x="64425" y="350136"/>
          <a:ext cx="1167120" cy="1167120"/>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6350" cap="flat" cmpd="sng" algn="ctr">
          <a:solidFill>
            <a:schemeClr val="accent5">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B675EF7-0A26-4B46-9FE7-DCDD337423F7}">
      <dsp:nvSpPr>
        <dsp:cNvPr id="0" name=""/>
        <dsp:cNvSpPr/>
      </dsp:nvSpPr>
      <dsp:spPr>
        <a:xfrm>
          <a:off x="987383" y="1867392"/>
          <a:ext cx="9463791" cy="933696"/>
        </a:xfrm>
        <a:prstGeom prst="rect">
          <a:avLst/>
        </a:prstGeom>
        <a:gradFill rotWithShape="0">
          <a:gsLst>
            <a:gs pos="0">
              <a:schemeClr val="accent5">
                <a:shade val="80000"/>
                <a:hueOff val="179294"/>
                <a:satOff val="-15470"/>
                <a:lumOff val="18098"/>
                <a:alphaOff val="0"/>
                <a:satMod val="103000"/>
                <a:lumMod val="102000"/>
                <a:tint val="94000"/>
              </a:schemeClr>
            </a:gs>
            <a:gs pos="50000">
              <a:schemeClr val="accent5">
                <a:shade val="80000"/>
                <a:hueOff val="179294"/>
                <a:satOff val="-15470"/>
                <a:lumOff val="18098"/>
                <a:alphaOff val="0"/>
                <a:satMod val="110000"/>
                <a:lumMod val="100000"/>
                <a:shade val="100000"/>
              </a:schemeClr>
            </a:gs>
            <a:gs pos="100000">
              <a:schemeClr val="accent5">
                <a:shade val="80000"/>
                <a:hueOff val="179294"/>
                <a:satOff val="-15470"/>
                <a:lumOff val="1809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41121"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t>Students</a:t>
          </a:r>
        </a:p>
      </dsp:txBody>
      <dsp:txXfrm>
        <a:off x="987383" y="1867392"/>
        <a:ext cx="9463791" cy="933696"/>
      </dsp:txXfrm>
    </dsp:sp>
    <dsp:sp modelId="{5CC4C9E6-7618-0543-BADD-12987C1D0FDB}">
      <dsp:nvSpPr>
        <dsp:cNvPr id="0" name=""/>
        <dsp:cNvSpPr/>
      </dsp:nvSpPr>
      <dsp:spPr>
        <a:xfrm>
          <a:off x="403823" y="1750680"/>
          <a:ext cx="1167120" cy="1167120"/>
        </a:xfrm>
        <a:prstGeom prst="ellipse">
          <a:avLst/>
        </a:prstGeom>
        <a:blipFill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6350" cap="flat" cmpd="sng" algn="ctr">
          <a:solidFill>
            <a:schemeClr val="accent5">
              <a:shade val="80000"/>
              <a:hueOff val="179294"/>
              <a:satOff val="-15470"/>
              <a:lumOff val="18098"/>
              <a:alphaOff val="0"/>
            </a:schemeClr>
          </a:solidFill>
          <a:prstDash val="solid"/>
          <a:miter lim="800000"/>
        </a:ln>
        <a:effectLst/>
      </dsp:spPr>
      <dsp:style>
        <a:lnRef idx="1">
          <a:scrgbClr r="0" g="0" b="0"/>
        </a:lnRef>
        <a:fillRef idx="1">
          <a:scrgbClr r="0" g="0" b="0"/>
        </a:fillRef>
        <a:effectRef idx="2">
          <a:scrgbClr r="0" g="0" b="0"/>
        </a:effectRef>
        <a:fontRef idx="minor"/>
      </dsp:style>
    </dsp:sp>
    <dsp:sp modelId="{BC0B7151-7D8B-F94E-9B5F-C111A095FA2F}">
      <dsp:nvSpPr>
        <dsp:cNvPr id="0" name=""/>
        <dsp:cNvSpPr/>
      </dsp:nvSpPr>
      <dsp:spPr>
        <a:xfrm>
          <a:off x="647985" y="3267936"/>
          <a:ext cx="9803189" cy="933696"/>
        </a:xfrm>
        <a:prstGeom prst="rect">
          <a:avLst/>
        </a:prstGeom>
        <a:gradFill rotWithShape="0">
          <a:gsLst>
            <a:gs pos="0">
              <a:schemeClr val="accent5">
                <a:shade val="80000"/>
                <a:hueOff val="358587"/>
                <a:satOff val="-30940"/>
                <a:lumOff val="36196"/>
                <a:alphaOff val="0"/>
                <a:satMod val="103000"/>
                <a:lumMod val="102000"/>
                <a:tint val="94000"/>
              </a:schemeClr>
            </a:gs>
            <a:gs pos="50000">
              <a:schemeClr val="accent5">
                <a:shade val="80000"/>
                <a:hueOff val="358587"/>
                <a:satOff val="-30940"/>
                <a:lumOff val="36196"/>
                <a:alphaOff val="0"/>
                <a:satMod val="110000"/>
                <a:lumMod val="100000"/>
                <a:shade val="100000"/>
              </a:schemeClr>
            </a:gs>
            <a:gs pos="100000">
              <a:schemeClr val="accent5">
                <a:shade val="80000"/>
                <a:hueOff val="358587"/>
                <a:satOff val="-30940"/>
                <a:lumOff val="36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41121"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t>Families and Community </a:t>
          </a:r>
        </a:p>
      </dsp:txBody>
      <dsp:txXfrm>
        <a:off x="647985" y="3267936"/>
        <a:ext cx="9803189" cy="933696"/>
      </dsp:txXfrm>
    </dsp:sp>
    <dsp:sp modelId="{93A7F3CD-F22E-1144-8AEE-A191E88D335A}">
      <dsp:nvSpPr>
        <dsp:cNvPr id="0" name=""/>
        <dsp:cNvSpPr/>
      </dsp:nvSpPr>
      <dsp:spPr>
        <a:xfrm>
          <a:off x="64425" y="3151224"/>
          <a:ext cx="1167120" cy="1167120"/>
        </a:xfrm>
        <a:prstGeom prst="ellipse">
          <a:avLst/>
        </a:prstGeom>
        <a:blipFill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6350" cap="flat" cmpd="sng" algn="ctr">
          <a:solidFill>
            <a:schemeClr val="accent5">
              <a:shade val="80000"/>
              <a:hueOff val="358587"/>
              <a:satOff val="-30940"/>
              <a:lumOff val="36196"/>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C3955-D797-4EC1-9B31-502322F86B5D}">
      <dsp:nvSpPr>
        <dsp:cNvPr id="0" name=""/>
        <dsp:cNvSpPr/>
      </dsp:nvSpPr>
      <dsp:spPr>
        <a:xfrm>
          <a:off x="0" y="435780"/>
          <a:ext cx="6191866" cy="730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70CAE5-CEFD-4CA2-B820-A9965E4866A9}">
      <dsp:nvSpPr>
        <dsp:cNvPr id="0" name=""/>
        <dsp:cNvSpPr/>
      </dsp:nvSpPr>
      <dsp:spPr>
        <a:xfrm>
          <a:off x="309593" y="7740"/>
          <a:ext cx="4334306" cy="8560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Tell</a:t>
          </a:r>
        </a:p>
      </dsp:txBody>
      <dsp:txXfrm>
        <a:off x="351383" y="49530"/>
        <a:ext cx="4250726" cy="772500"/>
      </dsp:txXfrm>
    </dsp:sp>
    <dsp:sp modelId="{EE6A9522-330F-487B-B895-8706C953AA3B}">
      <dsp:nvSpPr>
        <dsp:cNvPr id="0" name=""/>
        <dsp:cNvSpPr/>
      </dsp:nvSpPr>
      <dsp:spPr>
        <a:xfrm>
          <a:off x="0" y="1751220"/>
          <a:ext cx="6191866" cy="730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FF2228-75D3-4ABC-AE35-EB836D61AFF1}">
      <dsp:nvSpPr>
        <dsp:cNvPr id="0" name=""/>
        <dsp:cNvSpPr/>
      </dsp:nvSpPr>
      <dsp:spPr>
        <a:xfrm>
          <a:off x="309593" y="1323180"/>
          <a:ext cx="4334306" cy="8560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Show</a:t>
          </a:r>
        </a:p>
      </dsp:txBody>
      <dsp:txXfrm>
        <a:off x="351383" y="1364970"/>
        <a:ext cx="4250726" cy="772500"/>
      </dsp:txXfrm>
    </dsp:sp>
    <dsp:sp modelId="{B90AF65E-CDA8-4884-B3E9-87BCEC200D74}">
      <dsp:nvSpPr>
        <dsp:cNvPr id="0" name=""/>
        <dsp:cNvSpPr/>
      </dsp:nvSpPr>
      <dsp:spPr>
        <a:xfrm>
          <a:off x="0" y="3066660"/>
          <a:ext cx="6191866" cy="730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FE69B2-1EB6-4FEC-BF29-9CE9589BA69D}">
      <dsp:nvSpPr>
        <dsp:cNvPr id="0" name=""/>
        <dsp:cNvSpPr/>
      </dsp:nvSpPr>
      <dsp:spPr>
        <a:xfrm>
          <a:off x="309593" y="2638620"/>
          <a:ext cx="4334306" cy="8560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Do</a:t>
          </a:r>
        </a:p>
      </dsp:txBody>
      <dsp:txXfrm>
        <a:off x="351383" y="2680410"/>
        <a:ext cx="4250726" cy="772500"/>
      </dsp:txXfrm>
    </dsp:sp>
    <dsp:sp modelId="{3C04C39F-B16B-4708-B6C0-D9AED98BDD65}">
      <dsp:nvSpPr>
        <dsp:cNvPr id="0" name=""/>
        <dsp:cNvSpPr/>
      </dsp:nvSpPr>
      <dsp:spPr>
        <a:xfrm>
          <a:off x="0" y="4382100"/>
          <a:ext cx="6191866" cy="730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362A47-5280-492F-BF44-0E8C85D99689}">
      <dsp:nvSpPr>
        <dsp:cNvPr id="0" name=""/>
        <dsp:cNvSpPr/>
      </dsp:nvSpPr>
      <dsp:spPr>
        <a:xfrm>
          <a:off x="309593" y="3954060"/>
          <a:ext cx="4334306" cy="8560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Practice &amp; Follow Through</a:t>
          </a:r>
        </a:p>
      </dsp:txBody>
      <dsp:txXfrm>
        <a:off x="351383" y="3995850"/>
        <a:ext cx="4250726" cy="7725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C3955-D797-4EC1-9B31-502322F86B5D}">
      <dsp:nvSpPr>
        <dsp:cNvPr id="0" name=""/>
        <dsp:cNvSpPr/>
      </dsp:nvSpPr>
      <dsp:spPr>
        <a:xfrm>
          <a:off x="0" y="350077"/>
          <a:ext cx="6191866" cy="163012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0558" tIns="479044" rIns="480558"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Define behaviors and discuss key terms</a:t>
          </a:r>
        </a:p>
        <a:p>
          <a:pPr marL="228600" lvl="1" indent="-228600" algn="l" defTabSz="1022350">
            <a:lnSpc>
              <a:spcPct val="90000"/>
            </a:lnSpc>
            <a:spcBef>
              <a:spcPct val="0"/>
            </a:spcBef>
            <a:spcAft>
              <a:spcPct val="15000"/>
            </a:spcAft>
            <a:buChar char="•"/>
          </a:pPr>
          <a:r>
            <a:rPr lang="en-US" sz="2300" kern="1200"/>
            <a:t>Discuss why behaviors are important</a:t>
          </a:r>
        </a:p>
      </dsp:txBody>
      <dsp:txXfrm>
        <a:off x="0" y="350077"/>
        <a:ext cx="6191866" cy="1630125"/>
      </dsp:txXfrm>
    </dsp:sp>
    <dsp:sp modelId="{DB70CAE5-CEFD-4CA2-B820-A9965E4866A9}">
      <dsp:nvSpPr>
        <dsp:cNvPr id="0" name=""/>
        <dsp:cNvSpPr/>
      </dsp:nvSpPr>
      <dsp:spPr>
        <a:xfrm>
          <a:off x="309593" y="10597"/>
          <a:ext cx="4334306" cy="6789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1022350">
            <a:lnSpc>
              <a:spcPct val="90000"/>
            </a:lnSpc>
            <a:spcBef>
              <a:spcPct val="0"/>
            </a:spcBef>
            <a:spcAft>
              <a:spcPct val="35000"/>
            </a:spcAft>
            <a:buNone/>
          </a:pPr>
          <a:r>
            <a:rPr lang="en-US" sz="2300" kern="1200"/>
            <a:t>Tell</a:t>
          </a:r>
        </a:p>
      </dsp:txBody>
      <dsp:txXfrm>
        <a:off x="342737" y="43741"/>
        <a:ext cx="4268018" cy="612672"/>
      </dsp:txXfrm>
    </dsp:sp>
    <dsp:sp modelId="{EE6A9522-330F-487B-B895-8706C953AA3B}">
      <dsp:nvSpPr>
        <dsp:cNvPr id="0" name=""/>
        <dsp:cNvSpPr/>
      </dsp:nvSpPr>
      <dsp:spPr>
        <a:xfrm>
          <a:off x="0" y="2443882"/>
          <a:ext cx="6191866" cy="579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FF2228-75D3-4ABC-AE35-EB836D61AFF1}">
      <dsp:nvSpPr>
        <dsp:cNvPr id="0" name=""/>
        <dsp:cNvSpPr/>
      </dsp:nvSpPr>
      <dsp:spPr>
        <a:xfrm>
          <a:off x="309593" y="2104402"/>
          <a:ext cx="4334306" cy="6789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1022350">
            <a:lnSpc>
              <a:spcPct val="90000"/>
            </a:lnSpc>
            <a:spcBef>
              <a:spcPct val="0"/>
            </a:spcBef>
            <a:spcAft>
              <a:spcPct val="35000"/>
            </a:spcAft>
            <a:buNone/>
          </a:pPr>
          <a:r>
            <a:rPr lang="en-US" sz="2300" kern="1200"/>
            <a:t>Show</a:t>
          </a:r>
        </a:p>
      </dsp:txBody>
      <dsp:txXfrm>
        <a:off x="342737" y="2137546"/>
        <a:ext cx="4268018" cy="612672"/>
      </dsp:txXfrm>
    </dsp:sp>
    <dsp:sp modelId="{B90AF65E-CDA8-4884-B3E9-87BCEC200D74}">
      <dsp:nvSpPr>
        <dsp:cNvPr id="0" name=""/>
        <dsp:cNvSpPr/>
      </dsp:nvSpPr>
      <dsp:spPr>
        <a:xfrm>
          <a:off x="0" y="3487162"/>
          <a:ext cx="6191866" cy="579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FE69B2-1EB6-4FEC-BF29-9CE9589BA69D}">
      <dsp:nvSpPr>
        <dsp:cNvPr id="0" name=""/>
        <dsp:cNvSpPr/>
      </dsp:nvSpPr>
      <dsp:spPr>
        <a:xfrm>
          <a:off x="309593" y="3147682"/>
          <a:ext cx="4334306" cy="6789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1022350">
            <a:lnSpc>
              <a:spcPct val="90000"/>
            </a:lnSpc>
            <a:spcBef>
              <a:spcPct val="0"/>
            </a:spcBef>
            <a:spcAft>
              <a:spcPct val="35000"/>
            </a:spcAft>
            <a:buNone/>
          </a:pPr>
          <a:r>
            <a:rPr lang="en-US" sz="2300" kern="1200"/>
            <a:t>Do</a:t>
          </a:r>
        </a:p>
      </dsp:txBody>
      <dsp:txXfrm>
        <a:off x="342737" y="3180826"/>
        <a:ext cx="4268018" cy="612672"/>
      </dsp:txXfrm>
    </dsp:sp>
    <dsp:sp modelId="{3C04C39F-B16B-4708-B6C0-D9AED98BDD65}">
      <dsp:nvSpPr>
        <dsp:cNvPr id="0" name=""/>
        <dsp:cNvSpPr/>
      </dsp:nvSpPr>
      <dsp:spPr>
        <a:xfrm>
          <a:off x="0" y="4530442"/>
          <a:ext cx="6191866" cy="579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362A47-5280-492F-BF44-0E8C85D99689}">
      <dsp:nvSpPr>
        <dsp:cNvPr id="0" name=""/>
        <dsp:cNvSpPr/>
      </dsp:nvSpPr>
      <dsp:spPr>
        <a:xfrm>
          <a:off x="309593" y="4190962"/>
          <a:ext cx="4334306" cy="6789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1022350">
            <a:lnSpc>
              <a:spcPct val="90000"/>
            </a:lnSpc>
            <a:spcBef>
              <a:spcPct val="0"/>
            </a:spcBef>
            <a:spcAft>
              <a:spcPct val="35000"/>
            </a:spcAft>
            <a:buNone/>
          </a:pPr>
          <a:r>
            <a:rPr lang="en-US" sz="2300" kern="1200"/>
            <a:t>Practice &amp; Follow Through</a:t>
          </a:r>
        </a:p>
      </dsp:txBody>
      <dsp:txXfrm>
        <a:off x="342737" y="4224106"/>
        <a:ext cx="4268018" cy="61267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C3955-D797-4EC1-9B31-502322F86B5D}">
      <dsp:nvSpPr>
        <dsp:cNvPr id="0" name=""/>
        <dsp:cNvSpPr/>
      </dsp:nvSpPr>
      <dsp:spPr>
        <a:xfrm>
          <a:off x="0" y="428850"/>
          <a:ext cx="6191866" cy="554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70CAE5-CEFD-4CA2-B820-A9965E4866A9}">
      <dsp:nvSpPr>
        <dsp:cNvPr id="0" name=""/>
        <dsp:cNvSpPr/>
      </dsp:nvSpPr>
      <dsp:spPr>
        <a:xfrm>
          <a:off x="309593" y="104129"/>
          <a:ext cx="4334306"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977900">
            <a:lnSpc>
              <a:spcPct val="90000"/>
            </a:lnSpc>
            <a:spcBef>
              <a:spcPct val="0"/>
            </a:spcBef>
            <a:spcAft>
              <a:spcPct val="35000"/>
            </a:spcAft>
            <a:buNone/>
          </a:pPr>
          <a:r>
            <a:rPr lang="en-US" sz="2200" kern="1200"/>
            <a:t>Tell</a:t>
          </a:r>
        </a:p>
      </dsp:txBody>
      <dsp:txXfrm>
        <a:off x="341296" y="135832"/>
        <a:ext cx="4270900" cy="586034"/>
      </dsp:txXfrm>
    </dsp:sp>
    <dsp:sp modelId="{EE6A9522-330F-487B-B895-8706C953AA3B}">
      <dsp:nvSpPr>
        <dsp:cNvPr id="0" name=""/>
        <dsp:cNvSpPr/>
      </dsp:nvSpPr>
      <dsp:spPr>
        <a:xfrm>
          <a:off x="0" y="1426770"/>
          <a:ext cx="6191866" cy="15939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0558" tIns="458216" rIns="480558"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Explain and model examples</a:t>
          </a:r>
        </a:p>
        <a:p>
          <a:pPr marL="228600" lvl="1" indent="-228600" algn="l" defTabSz="977900">
            <a:lnSpc>
              <a:spcPct val="90000"/>
            </a:lnSpc>
            <a:spcBef>
              <a:spcPct val="0"/>
            </a:spcBef>
            <a:spcAft>
              <a:spcPct val="15000"/>
            </a:spcAft>
            <a:buChar char="•"/>
          </a:pPr>
          <a:r>
            <a:rPr lang="en-US" sz="2200" kern="1200"/>
            <a:t>Explain and model non-examples</a:t>
          </a:r>
        </a:p>
        <a:p>
          <a:pPr marL="228600" lvl="1" indent="-228600" algn="l" defTabSz="977900">
            <a:lnSpc>
              <a:spcPct val="90000"/>
            </a:lnSpc>
            <a:spcBef>
              <a:spcPct val="0"/>
            </a:spcBef>
            <a:spcAft>
              <a:spcPct val="15000"/>
            </a:spcAft>
            <a:buChar char="•"/>
          </a:pPr>
          <a:r>
            <a:rPr lang="en-US" sz="2200" kern="1200"/>
            <a:t>Discuss hypothetical situations</a:t>
          </a:r>
        </a:p>
      </dsp:txBody>
      <dsp:txXfrm>
        <a:off x="0" y="1426770"/>
        <a:ext cx="6191866" cy="1593900"/>
      </dsp:txXfrm>
    </dsp:sp>
    <dsp:sp modelId="{05FF2228-75D3-4ABC-AE35-EB836D61AFF1}">
      <dsp:nvSpPr>
        <dsp:cNvPr id="0" name=""/>
        <dsp:cNvSpPr/>
      </dsp:nvSpPr>
      <dsp:spPr>
        <a:xfrm>
          <a:off x="309593" y="1102050"/>
          <a:ext cx="4334306"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977900">
            <a:lnSpc>
              <a:spcPct val="90000"/>
            </a:lnSpc>
            <a:spcBef>
              <a:spcPct val="0"/>
            </a:spcBef>
            <a:spcAft>
              <a:spcPct val="35000"/>
            </a:spcAft>
            <a:buNone/>
          </a:pPr>
          <a:r>
            <a:rPr lang="en-US" sz="2200" kern="1200"/>
            <a:t>Show</a:t>
          </a:r>
        </a:p>
      </dsp:txBody>
      <dsp:txXfrm>
        <a:off x="341296" y="1133753"/>
        <a:ext cx="4270900" cy="586034"/>
      </dsp:txXfrm>
    </dsp:sp>
    <dsp:sp modelId="{B90AF65E-CDA8-4884-B3E9-87BCEC200D74}">
      <dsp:nvSpPr>
        <dsp:cNvPr id="0" name=""/>
        <dsp:cNvSpPr/>
      </dsp:nvSpPr>
      <dsp:spPr>
        <a:xfrm>
          <a:off x="0" y="3464190"/>
          <a:ext cx="6191866" cy="554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FE69B2-1EB6-4FEC-BF29-9CE9589BA69D}">
      <dsp:nvSpPr>
        <dsp:cNvPr id="0" name=""/>
        <dsp:cNvSpPr/>
      </dsp:nvSpPr>
      <dsp:spPr>
        <a:xfrm>
          <a:off x="309593" y="3139470"/>
          <a:ext cx="4334306"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977900">
            <a:lnSpc>
              <a:spcPct val="90000"/>
            </a:lnSpc>
            <a:spcBef>
              <a:spcPct val="0"/>
            </a:spcBef>
            <a:spcAft>
              <a:spcPct val="35000"/>
            </a:spcAft>
            <a:buNone/>
          </a:pPr>
          <a:r>
            <a:rPr lang="en-US" sz="2200" kern="1200"/>
            <a:t>Do</a:t>
          </a:r>
        </a:p>
      </dsp:txBody>
      <dsp:txXfrm>
        <a:off x="341296" y="3171173"/>
        <a:ext cx="4270900" cy="586034"/>
      </dsp:txXfrm>
    </dsp:sp>
    <dsp:sp modelId="{3C04C39F-B16B-4708-B6C0-D9AED98BDD65}">
      <dsp:nvSpPr>
        <dsp:cNvPr id="0" name=""/>
        <dsp:cNvSpPr/>
      </dsp:nvSpPr>
      <dsp:spPr>
        <a:xfrm>
          <a:off x="0" y="4462110"/>
          <a:ext cx="6191866" cy="554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362A47-5280-492F-BF44-0E8C85D99689}">
      <dsp:nvSpPr>
        <dsp:cNvPr id="0" name=""/>
        <dsp:cNvSpPr/>
      </dsp:nvSpPr>
      <dsp:spPr>
        <a:xfrm>
          <a:off x="309593" y="4137390"/>
          <a:ext cx="4334306"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977900">
            <a:lnSpc>
              <a:spcPct val="90000"/>
            </a:lnSpc>
            <a:spcBef>
              <a:spcPct val="0"/>
            </a:spcBef>
            <a:spcAft>
              <a:spcPct val="35000"/>
            </a:spcAft>
            <a:buNone/>
          </a:pPr>
          <a:r>
            <a:rPr lang="en-US" sz="2200" kern="1200"/>
            <a:t>Practice &amp; Follow Through</a:t>
          </a:r>
        </a:p>
      </dsp:txBody>
      <dsp:txXfrm>
        <a:off x="341296" y="4169093"/>
        <a:ext cx="4270900" cy="5860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C3955-D797-4EC1-9B31-502322F86B5D}">
      <dsp:nvSpPr>
        <dsp:cNvPr id="0" name=""/>
        <dsp:cNvSpPr/>
      </dsp:nvSpPr>
      <dsp:spPr>
        <a:xfrm>
          <a:off x="0" y="354869"/>
          <a:ext cx="6191866"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70CAE5-CEFD-4CA2-B820-A9965E4866A9}">
      <dsp:nvSpPr>
        <dsp:cNvPr id="0" name=""/>
        <dsp:cNvSpPr/>
      </dsp:nvSpPr>
      <dsp:spPr>
        <a:xfrm>
          <a:off x="309593" y="59669"/>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Tell</a:t>
          </a:r>
        </a:p>
      </dsp:txBody>
      <dsp:txXfrm>
        <a:off x="338414" y="88490"/>
        <a:ext cx="4276664" cy="532758"/>
      </dsp:txXfrm>
    </dsp:sp>
    <dsp:sp modelId="{EE6A9522-330F-487B-B895-8706C953AA3B}">
      <dsp:nvSpPr>
        <dsp:cNvPr id="0" name=""/>
        <dsp:cNvSpPr/>
      </dsp:nvSpPr>
      <dsp:spPr>
        <a:xfrm>
          <a:off x="0" y="1262069"/>
          <a:ext cx="6191866"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FF2228-75D3-4ABC-AE35-EB836D61AFF1}">
      <dsp:nvSpPr>
        <dsp:cNvPr id="0" name=""/>
        <dsp:cNvSpPr/>
      </dsp:nvSpPr>
      <dsp:spPr>
        <a:xfrm>
          <a:off x="309593" y="966869"/>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Show</a:t>
          </a:r>
        </a:p>
      </dsp:txBody>
      <dsp:txXfrm>
        <a:off x="338414" y="995690"/>
        <a:ext cx="4276664" cy="532758"/>
      </dsp:txXfrm>
    </dsp:sp>
    <dsp:sp modelId="{B90AF65E-CDA8-4884-B3E9-87BCEC200D74}">
      <dsp:nvSpPr>
        <dsp:cNvPr id="0" name=""/>
        <dsp:cNvSpPr/>
      </dsp:nvSpPr>
      <dsp:spPr>
        <a:xfrm>
          <a:off x="0" y="2169269"/>
          <a:ext cx="6191866" cy="19845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0558" tIns="416560" rIns="48055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Students restate expectations</a:t>
          </a:r>
        </a:p>
        <a:p>
          <a:pPr marL="228600" lvl="1" indent="-228600" algn="l" defTabSz="889000">
            <a:lnSpc>
              <a:spcPct val="90000"/>
            </a:lnSpc>
            <a:spcBef>
              <a:spcPct val="0"/>
            </a:spcBef>
            <a:spcAft>
              <a:spcPct val="15000"/>
            </a:spcAft>
            <a:buChar char="•"/>
          </a:pPr>
          <a:r>
            <a:rPr lang="en-US" sz="2000" kern="1200"/>
            <a:t>Students explain why expectations are important</a:t>
          </a:r>
        </a:p>
        <a:p>
          <a:pPr marL="228600" lvl="1" indent="-228600" algn="l" defTabSz="889000">
            <a:lnSpc>
              <a:spcPct val="90000"/>
            </a:lnSpc>
            <a:spcBef>
              <a:spcPct val="0"/>
            </a:spcBef>
            <a:spcAft>
              <a:spcPct val="15000"/>
            </a:spcAft>
            <a:buChar char="•"/>
          </a:pPr>
          <a:r>
            <a:rPr lang="en-US" sz="2000" kern="1200"/>
            <a:t>Students think of ways to help them remember expectations</a:t>
          </a:r>
        </a:p>
      </dsp:txBody>
      <dsp:txXfrm>
        <a:off x="0" y="2169269"/>
        <a:ext cx="6191866" cy="1984500"/>
      </dsp:txXfrm>
    </dsp:sp>
    <dsp:sp modelId="{F8FE69B2-1EB6-4FEC-BF29-9CE9589BA69D}">
      <dsp:nvSpPr>
        <dsp:cNvPr id="0" name=""/>
        <dsp:cNvSpPr/>
      </dsp:nvSpPr>
      <dsp:spPr>
        <a:xfrm>
          <a:off x="309593" y="1874069"/>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Do</a:t>
          </a:r>
        </a:p>
      </dsp:txBody>
      <dsp:txXfrm>
        <a:off x="338414" y="1902890"/>
        <a:ext cx="4276664" cy="532758"/>
      </dsp:txXfrm>
    </dsp:sp>
    <dsp:sp modelId="{3C04C39F-B16B-4708-B6C0-D9AED98BDD65}">
      <dsp:nvSpPr>
        <dsp:cNvPr id="0" name=""/>
        <dsp:cNvSpPr/>
      </dsp:nvSpPr>
      <dsp:spPr>
        <a:xfrm>
          <a:off x="0" y="4556970"/>
          <a:ext cx="6191866"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362A47-5280-492F-BF44-0E8C85D99689}">
      <dsp:nvSpPr>
        <dsp:cNvPr id="0" name=""/>
        <dsp:cNvSpPr/>
      </dsp:nvSpPr>
      <dsp:spPr>
        <a:xfrm>
          <a:off x="309593" y="4261770"/>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Practice &amp; Follow Through</a:t>
          </a:r>
        </a:p>
      </dsp:txBody>
      <dsp:txXfrm>
        <a:off x="338414" y="4290591"/>
        <a:ext cx="4276664" cy="53275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C3955-D797-4EC1-9B31-502322F86B5D}">
      <dsp:nvSpPr>
        <dsp:cNvPr id="0" name=""/>
        <dsp:cNvSpPr/>
      </dsp:nvSpPr>
      <dsp:spPr>
        <a:xfrm>
          <a:off x="0" y="339120"/>
          <a:ext cx="6191866"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70CAE5-CEFD-4CA2-B820-A9965E4866A9}">
      <dsp:nvSpPr>
        <dsp:cNvPr id="0" name=""/>
        <dsp:cNvSpPr/>
      </dsp:nvSpPr>
      <dsp:spPr>
        <a:xfrm>
          <a:off x="309593" y="43919"/>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Tell</a:t>
          </a:r>
        </a:p>
      </dsp:txBody>
      <dsp:txXfrm>
        <a:off x="338414" y="72740"/>
        <a:ext cx="4276664" cy="532758"/>
      </dsp:txXfrm>
    </dsp:sp>
    <dsp:sp modelId="{EE6A9522-330F-487B-B895-8706C953AA3B}">
      <dsp:nvSpPr>
        <dsp:cNvPr id="0" name=""/>
        <dsp:cNvSpPr/>
      </dsp:nvSpPr>
      <dsp:spPr>
        <a:xfrm>
          <a:off x="0" y="1246320"/>
          <a:ext cx="6191866"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FF2228-75D3-4ABC-AE35-EB836D61AFF1}">
      <dsp:nvSpPr>
        <dsp:cNvPr id="0" name=""/>
        <dsp:cNvSpPr/>
      </dsp:nvSpPr>
      <dsp:spPr>
        <a:xfrm>
          <a:off x="309593" y="951120"/>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Show</a:t>
          </a:r>
        </a:p>
      </dsp:txBody>
      <dsp:txXfrm>
        <a:off x="338414" y="979941"/>
        <a:ext cx="4276664" cy="532758"/>
      </dsp:txXfrm>
    </dsp:sp>
    <dsp:sp modelId="{B90AF65E-CDA8-4884-B3E9-87BCEC200D74}">
      <dsp:nvSpPr>
        <dsp:cNvPr id="0" name=""/>
        <dsp:cNvSpPr/>
      </dsp:nvSpPr>
      <dsp:spPr>
        <a:xfrm>
          <a:off x="0" y="2153520"/>
          <a:ext cx="6191866"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FE69B2-1EB6-4FEC-BF29-9CE9589BA69D}">
      <dsp:nvSpPr>
        <dsp:cNvPr id="0" name=""/>
        <dsp:cNvSpPr/>
      </dsp:nvSpPr>
      <dsp:spPr>
        <a:xfrm>
          <a:off x="309593" y="1858320"/>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Do</a:t>
          </a:r>
        </a:p>
      </dsp:txBody>
      <dsp:txXfrm>
        <a:off x="338414" y="1887141"/>
        <a:ext cx="4276664" cy="532758"/>
      </dsp:txXfrm>
    </dsp:sp>
    <dsp:sp modelId="{3C04C39F-B16B-4708-B6C0-D9AED98BDD65}">
      <dsp:nvSpPr>
        <dsp:cNvPr id="0" name=""/>
        <dsp:cNvSpPr/>
      </dsp:nvSpPr>
      <dsp:spPr>
        <a:xfrm>
          <a:off x="0" y="3060720"/>
          <a:ext cx="6191866" cy="2016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0558" tIns="416560" rIns="48055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Students rehearse demonstrating expectations</a:t>
          </a:r>
        </a:p>
        <a:p>
          <a:pPr marL="228600" lvl="1" indent="-228600" algn="l" defTabSz="889000">
            <a:lnSpc>
              <a:spcPct val="90000"/>
            </a:lnSpc>
            <a:spcBef>
              <a:spcPct val="0"/>
            </a:spcBef>
            <a:spcAft>
              <a:spcPct val="15000"/>
            </a:spcAft>
            <a:buChar char="•"/>
          </a:pPr>
          <a:r>
            <a:rPr lang="en-US" sz="2000" kern="1200"/>
            <a:t>Students practice in hypothetical situations</a:t>
          </a:r>
        </a:p>
        <a:p>
          <a:pPr marL="228600" lvl="1" indent="-228600" algn="l" defTabSz="889000">
            <a:lnSpc>
              <a:spcPct val="90000"/>
            </a:lnSpc>
            <a:spcBef>
              <a:spcPct val="0"/>
            </a:spcBef>
            <a:spcAft>
              <a:spcPct val="15000"/>
            </a:spcAft>
            <a:buChar char="•"/>
          </a:pPr>
          <a:r>
            <a:rPr lang="en-US" sz="2000" kern="1200"/>
            <a:t>Incidental teaching</a:t>
          </a:r>
        </a:p>
        <a:p>
          <a:pPr marL="228600" lvl="1" indent="-228600" algn="l" defTabSz="889000">
            <a:lnSpc>
              <a:spcPct val="90000"/>
            </a:lnSpc>
            <a:spcBef>
              <a:spcPct val="0"/>
            </a:spcBef>
            <a:spcAft>
              <a:spcPct val="15000"/>
            </a:spcAft>
            <a:buChar char="•"/>
          </a:pPr>
          <a:r>
            <a:rPr lang="en-US" sz="2000" kern="1200"/>
            <a:t>Reinforce!</a:t>
          </a:r>
        </a:p>
      </dsp:txBody>
      <dsp:txXfrm>
        <a:off x="0" y="3060720"/>
        <a:ext cx="6191866" cy="2016000"/>
      </dsp:txXfrm>
    </dsp:sp>
    <dsp:sp modelId="{F1362A47-5280-492F-BF44-0E8C85D99689}">
      <dsp:nvSpPr>
        <dsp:cNvPr id="0" name=""/>
        <dsp:cNvSpPr/>
      </dsp:nvSpPr>
      <dsp:spPr>
        <a:xfrm>
          <a:off x="309593" y="2765520"/>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Practice &amp; Follow Through</a:t>
          </a:r>
        </a:p>
      </dsp:txBody>
      <dsp:txXfrm>
        <a:off x="338414" y="2794341"/>
        <a:ext cx="4276664" cy="53275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 which students may need Secondary (Tier 2) supports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(Tier 3)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1557" y="470807"/>
          <a:ext cx="3967608" cy="4625581"/>
        </a:xfrm>
        <a:prstGeom prst="roundRect">
          <a:avLst>
            <a:gd name="adj" fmla="val 5000"/>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441" rIns="128905" bIns="0" numCol="1" spcCol="1270" anchor="t" anchorCtr="0">
          <a:noAutofit/>
        </a:bodyPr>
        <a:lstStyle/>
        <a:p>
          <a:pPr marL="0" lvl="0" indent="0" algn="r" defTabSz="1289050">
            <a:lnSpc>
              <a:spcPct val="90000"/>
            </a:lnSpc>
            <a:spcBef>
              <a:spcPct val="0"/>
            </a:spcBef>
            <a:spcAft>
              <a:spcPct val="35000"/>
            </a:spcAft>
            <a:buNone/>
          </a:pPr>
          <a:r>
            <a:rPr lang="en-US" sz="2900" b="1" kern="1200">
              <a:latin typeface="+mj-lt"/>
            </a:rPr>
            <a:t>Character Education</a:t>
          </a:r>
        </a:p>
      </dsp:txBody>
      <dsp:txXfrm rot="16200000">
        <a:off x="-1498169" y="1970534"/>
        <a:ext cx="3792976" cy="793521"/>
      </dsp:txXfrm>
    </dsp:sp>
    <dsp:sp modelId="{1C32FD89-C7FD-45C6-A4B8-4F96BB6BE50F}">
      <dsp:nvSpPr>
        <dsp:cNvPr id="0" name=""/>
        <dsp:cNvSpPr/>
      </dsp:nvSpPr>
      <dsp:spPr>
        <a:xfrm>
          <a:off x="795079" y="470807"/>
          <a:ext cx="2955868" cy="462558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22885" rIns="0" bIns="0" numCol="1" spcCol="1270" anchor="t" anchorCtr="0">
          <a:noAutofit/>
        </a:bodyPr>
        <a:lstStyle/>
        <a:p>
          <a:pPr marL="0" lvl="0" indent="0" algn="l" defTabSz="2889250">
            <a:lnSpc>
              <a:spcPct val="90000"/>
            </a:lnSpc>
            <a:spcBef>
              <a:spcPct val="0"/>
            </a:spcBef>
            <a:spcAft>
              <a:spcPct val="35000"/>
            </a:spcAft>
            <a:buNone/>
          </a:pPr>
          <a:endParaRPr lang="en-US" sz="6500" kern="1200">
            <a:latin typeface="+mn-lt"/>
          </a:endParaRPr>
        </a:p>
      </dsp:txBody>
      <dsp:txXfrm>
        <a:off x="795079" y="470807"/>
        <a:ext cx="2955868" cy="4625581"/>
      </dsp:txXfrm>
    </dsp:sp>
    <dsp:sp modelId="{F3C6A96E-F343-4D62-AB8C-B87AFD692EEB}">
      <dsp:nvSpPr>
        <dsp:cNvPr id="0" name=""/>
        <dsp:cNvSpPr/>
      </dsp:nvSpPr>
      <dsp:spPr>
        <a:xfrm>
          <a:off x="4108033" y="440669"/>
          <a:ext cx="3967608" cy="4648958"/>
        </a:xfrm>
        <a:prstGeom prst="roundRect">
          <a:avLst>
            <a:gd name="adj" fmla="val 5000"/>
          </a:avLst>
        </a:prstGeom>
        <a:solidFill>
          <a:schemeClr val="accent5">
            <a:shade val="50000"/>
            <a:hueOff val="385434"/>
            <a:satOff val="-33787"/>
            <a:lumOff val="519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441" rIns="128905" bIns="0" numCol="1" spcCol="1270" anchor="t" anchorCtr="0">
          <a:noAutofit/>
        </a:bodyPr>
        <a:lstStyle/>
        <a:p>
          <a:pPr marL="0" lvl="0" indent="0" algn="r" defTabSz="1289050">
            <a:lnSpc>
              <a:spcPct val="90000"/>
            </a:lnSpc>
            <a:spcBef>
              <a:spcPct val="0"/>
            </a:spcBef>
            <a:spcAft>
              <a:spcPct val="35000"/>
            </a:spcAft>
            <a:buNone/>
          </a:pPr>
          <a:r>
            <a:rPr lang="en-US" sz="2900" b="1" kern="1200">
              <a:solidFill>
                <a:schemeClr val="tx1"/>
              </a:solidFill>
              <a:latin typeface="+mj-lt"/>
            </a:rPr>
            <a:t>Violence Prevention</a:t>
          </a:r>
        </a:p>
      </dsp:txBody>
      <dsp:txXfrm rot="16200000">
        <a:off x="2598721" y="1949981"/>
        <a:ext cx="3812146" cy="793521"/>
      </dsp:txXfrm>
    </dsp:sp>
    <dsp:sp modelId="{73B55BA1-7585-4FD9-A886-2869DD70E3B6}">
      <dsp:nvSpPr>
        <dsp:cNvPr id="0" name=""/>
        <dsp:cNvSpPr/>
      </dsp:nvSpPr>
      <dsp:spPr>
        <a:xfrm rot="5400000">
          <a:off x="3778057" y="4224254"/>
          <a:ext cx="699626" cy="595141"/>
        </a:xfrm>
        <a:prstGeom prst="flowChartExtra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sp>
    <dsp:sp modelId="{CA298433-8D74-4F23-9DB7-25C88C9C9626}">
      <dsp:nvSpPr>
        <dsp:cNvPr id="0" name=""/>
        <dsp:cNvSpPr/>
      </dsp:nvSpPr>
      <dsp:spPr>
        <a:xfrm>
          <a:off x="4901554" y="440669"/>
          <a:ext cx="2955868" cy="464895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endParaRPr lang="en-US" sz="2400" b="1" kern="1200">
            <a:solidFill>
              <a:schemeClr val="tx1"/>
            </a:solidFill>
            <a:latin typeface="+mj-lt"/>
          </a:endParaRPr>
        </a:p>
      </dsp:txBody>
      <dsp:txXfrm>
        <a:off x="4901554" y="440669"/>
        <a:ext cx="2955868" cy="46489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97106-DA8A-47AF-8BCF-0A8706A3D62D}">
      <dsp:nvSpPr>
        <dsp:cNvPr id="0" name=""/>
        <dsp:cNvSpPr/>
      </dsp:nvSpPr>
      <dsp:spPr>
        <a:xfrm>
          <a:off x="0" y="215813"/>
          <a:ext cx="2762398" cy="1657439"/>
        </a:xfrm>
        <a:prstGeom prst="roundRect">
          <a:avLst>
            <a:gd name="adj" fmla="val 10000"/>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Ci3T Implementation Sessions</a:t>
          </a:r>
        </a:p>
      </dsp:txBody>
      <dsp:txXfrm>
        <a:off x="48545" y="264358"/>
        <a:ext cx="2665308" cy="1560349"/>
      </dsp:txXfrm>
    </dsp:sp>
    <dsp:sp modelId="{C6CE8AF0-EDD9-4BFA-9177-33654131A024}">
      <dsp:nvSpPr>
        <dsp:cNvPr id="0" name=""/>
        <dsp:cNvSpPr/>
      </dsp:nvSpPr>
      <dsp:spPr>
        <a:xfrm>
          <a:off x="3023059" y="701995"/>
          <a:ext cx="552601" cy="685074"/>
        </a:xfrm>
        <a:prstGeom prst="rightArrow">
          <a:avLst>
            <a:gd name="adj1" fmla="val 60000"/>
            <a:gd name="adj2" fmla="val 5000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3023059" y="839010"/>
        <a:ext cx="386821" cy="411044"/>
      </dsp:txXfrm>
    </dsp:sp>
    <dsp:sp modelId="{13EE6466-7889-4EE4-999D-A8F8F99D86F8}">
      <dsp:nvSpPr>
        <dsp:cNvPr id="0" name=""/>
        <dsp:cNvSpPr/>
      </dsp:nvSpPr>
      <dsp:spPr>
        <a:xfrm>
          <a:off x="3805043" y="215813"/>
          <a:ext cx="2762398" cy="1657439"/>
        </a:xfrm>
        <a:prstGeom prst="roundRect">
          <a:avLst>
            <a:gd name="adj" fmla="val 10000"/>
          </a:avLst>
        </a:prstGeom>
        <a:solidFill>
          <a:schemeClr val="accent5">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Ci3T Leadership Team Meeting</a:t>
          </a:r>
        </a:p>
      </dsp:txBody>
      <dsp:txXfrm>
        <a:off x="3853588" y="264358"/>
        <a:ext cx="2665308" cy="1560349"/>
      </dsp:txXfrm>
    </dsp:sp>
    <dsp:sp modelId="{39762194-B361-4E03-9B6D-CF60CA0D30B3}">
      <dsp:nvSpPr>
        <dsp:cNvPr id="0" name=""/>
        <dsp:cNvSpPr/>
      </dsp:nvSpPr>
      <dsp:spPr>
        <a:xfrm>
          <a:off x="6843682" y="701995"/>
          <a:ext cx="585628" cy="685074"/>
        </a:xfrm>
        <a:prstGeom prst="rightArrow">
          <a:avLst>
            <a:gd name="adj1" fmla="val 60000"/>
            <a:gd name="adj2" fmla="val 50000"/>
          </a:avLst>
        </a:prstGeom>
        <a:solidFill>
          <a:schemeClr val="accent5">
            <a:shade val="90000"/>
            <a:hueOff val="390492"/>
            <a:satOff val="-31794"/>
            <a:lumOff val="4737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843682" y="839010"/>
        <a:ext cx="409940" cy="411044"/>
      </dsp:txXfrm>
    </dsp:sp>
    <dsp:sp modelId="{4306D1CE-05D9-4CEC-8169-A1002769003C}">
      <dsp:nvSpPr>
        <dsp:cNvPr id="0" name=""/>
        <dsp:cNvSpPr/>
      </dsp:nvSpPr>
      <dsp:spPr>
        <a:xfrm>
          <a:off x="7672401" y="215813"/>
          <a:ext cx="2762398" cy="1657439"/>
        </a:xfrm>
        <a:prstGeom prst="roundRect">
          <a:avLst>
            <a:gd name="adj" fmla="val 10000"/>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Faculty &amp; Staff Meeting</a:t>
          </a:r>
        </a:p>
      </dsp:txBody>
      <dsp:txXfrm>
        <a:off x="7720946" y="264358"/>
        <a:ext cx="2665308" cy="156034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3634D-B0D9-479F-9D43-5B94A06F3D6B}">
      <dsp:nvSpPr>
        <dsp:cNvPr id="0" name=""/>
        <dsp:cNvSpPr/>
      </dsp:nvSpPr>
      <dsp:spPr>
        <a:xfrm>
          <a:off x="0" y="339293"/>
          <a:ext cx="5183188" cy="1134000"/>
        </a:xfrm>
        <a:prstGeom prst="rect">
          <a:avLst/>
        </a:prstGeom>
        <a:solidFill>
          <a:schemeClr val="lt1">
            <a:alpha val="9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2273" tIns="416560" rIns="40227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eBooks</a:t>
          </a:r>
        </a:p>
        <a:p>
          <a:pPr marL="228600" lvl="1" indent="-228600" algn="l" defTabSz="889000">
            <a:lnSpc>
              <a:spcPct val="90000"/>
            </a:lnSpc>
            <a:spcBef>
              <a:spcPct val="0"/>
            </a:spcBef>
            <a:spcAft>
              <a:spcPct val="15000"/>
            </a:spcAft>
            <a:buChar char="•"/>
          </a:pPr>
          <a:r>
            <a:rPr lang="en-US" sz="2000" kern="1200"/>
            <a:t>Interactive Resources</a:t>
          </a:r>
        </a:p>
      </dsp:txBody>
      <dsp:txXfrm>
        <a:off x="0" y="339293"/>
        <a:ext cx="5183188" cy="1134000"/>
      </dsp:txXfrm>
    </dsp:sp>
    <dsp:sp modelId="{D14028C5-F262-49EB-B5C9-45132ADE18A1}">
      <dsp:nvSpPr>
        <dsp:cNvPr id="0" name=""/>
        <dsp:cNvSpPr/>
      </dsp:nvSpPr>
      <dsp:spPr>
        <a:xfrm>
          <a:off x="259159" y="44093"/>
          <a:ext cx="3628231" cy="590400"/>
        </a:xfrm>
        <a:prstGeom prst="round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39" tIns="0" rIns="137139" bIns="0" numCol="1" spcCol="1270" anchor="ctr" anchorCtr="0">
          <a:noAutofit/>
        </a:bodyPr>
        <a:lstStyle/>
        <a:p>
          <a:pPr marL="0" lvl="0" indent="0" algn="l" defTabSz="889000">
            <a:lnSpc>
              <a:spcPct val="90000"/>
            </a:lnSpc>
            <a:spcBef>
              <a:spcPct val="0"/>
            </a:spcBef>
            <a:spcAft>
              <a:spcPct val="35000"/>
            </a:spcAft>
            <a:buNone/>
          </a:pPr>
          <a:r>
            <a:rPr lang="en-US" sz="2000" kern="1200"/>
            <a:t>Asynchronous</a:t>
          </a:r>
        </a:p>
      </dsp:txBody>
      <dsp:txXfrm>
        <a:off x="287980" y="72914"/>
        <a:ext cx="3570589" cy="532758"/>
      </dsp:txXfrm>
    </dsp:sp>
    <dsp:sp modelId="{CFF864EC-047D-4557-B99E-5B0DA97CC937}">
      <dsp:nvSpPr>
        <dsp:cNvPr id="0" name=""/>
        <dsp:cNvSpPr/>
      </dsp:nvSpPr>
      <dsp:spPr>
        <a:xfrm>
          <a:off x="0" y="1876494"/>
          <a:ext cx="5183188" cy="1764000"/>
        </a:xfrm>
        <a:prstGeom prst="rect">
          <a:avLst/>
        </a:prstGeom>
        <a:solidFill>
          <a:schemeClr val="lt1">
            <a:alpha val="90000"/>
            <a:hueOff val="0"/>
            <a:satOff val="0"/>
            <a:lumOff val="0"/>
            <a:alphaOff val="0"/>
          </a:schemeClr>
        </a:solidFill>
        <a:ln w="12700" cap="flat" cmpd="sng" algn="ctr">
          <a:solidFill>
            <a:schemeClr val="accent5">
              <a:shade val="80000"/>
              <a:hueOff val="358587"/>
              <a:satOff val="-30940"/>
              <a:lumOff val="36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2273" tIns="416560" rIns="40227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Project EMPOWER</a:t>
          </a:r>
        </a:p>
        <a:p>
          <a:pPr marL="228600" lvl="1" indent="-228600" algn="l" defTabSz="889000">
            <a:lnSpc>
              <a:spcPct val="90000"/>
            </a:lnSpc>
            <a:spcBef>
              <a:spcPct val="0"/>
            </a:spcBef>
            <a:spcAft>
              <a:spcPct val="15000"/>
            </a:spcAft>
            <a:buChar char="•"/>
          </a:pPr>
          <a:r>
            <a:rPr lang="en-US" sz="2000" kern="1200"/>
            <a:t>Book Studies / PLCs</a:t>
          </a:r>
        </a:p>
        <a:p>
          <a:pPr marL="228600" lvl="1" indent="-228600" algn="l" defTabSz="889000">
            <a:lnSpc>
              <a:spcPct val="90000"/>
            </a:lnSpc>
            <a:spcBef>
              <a:spcPct val="0"/>
            </a:spcBef>
            <a:spcAft>
              <a:spcPct val="15000"/>
            </a:spcAft>
            <a:buChar char="•"/>
          </a:pPr>
          <a:r>
            <a:rPr lang="en-US" sz="2000" kern="1200"/>
            <a:t>In-person Presentations</a:t>
          </a:r>
        </a:p>
        <a:p>
          <a:pPr marL="228600" lvl="1" indent="-228600" algn="l" defTabSz="889000">
            <a:lnSpc>
              <a:spcPct val="90000"/>
            </a:lnSpc>
            <a:spcBef>
              <a:spcPct val="0"/>
            </a:spcBef>
            <a:spcAft>
              <a:spcPct val="15000"/>
            </a:spcAft>
            <a:buChar char="•"/>
          </a:pPr>
          <a:r>
            <a:rPr lang="en-US" sz="2000" kern="1200"/>
            <a:t>In-building Experts</a:t>
          </a:r>
        </a:p>
      </dsp:txBody>
      <dsp:txXfrm>
        <a:off x="0" y="1876494"/>
        <a:ext cx="5183188" cy="1764000"/>
      </dsp:txXfrm>
    </dsp:sp>
    <dsp:sp modelId="{C69EF0D8-731A-4BFF-A912-B89D13CC49EF}">
      <dsp:nvSpPr>
        <dsp:cNvPr id="0" name=""/>
        <dsp:cNvSpPr/>
      </dsp:nvSpPr>
      <dsp:spPr>
        <a:xfrm>
          <a:off x="259159" y="1581294"/>
          <a:ext cx="3628231" cy="590400"/>
        </a:xfrm>
        <a:prstGeom prst="roundRect">
          <a:avLst/>
        </a:prstGeom>
        <a:solidFill>
          <a:schemeClr val="accent5">
            <a:shade val="80000"/>
            <a:hueOff val="358587"/>
            <a:satOff val="-30940"/>
            <a:lumOff val="36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39" tIns="0" rIns="137139" bIns="0" numCol="1" spcCol="1270" anchor="ctr" anchorCtr="0">
          <a:noAutofit/>
        </a:bodyPr>
        <a:lstStyle/>
        <a:p>
          <a:pPr marL="0" lvl="0" indent="0" algn="l" defTabSz="889000">
            <a:lnSpc>
              <a:spcPct val="90000"/>
            </a:lnSpc>
            <a:spcBef>
              <a:spcPct val="0"/>
            </a:spcBef>
            <a:spcAft>
              <a:spcPct val="35000"/>
            </a:spcAft>
            <a:buNone/>
          </a:pPr>
          <a:r>
            <a:rPr lang="en-US" sz="2000" kern="1200"/>
            <a:t>Synchronous</a:t>
          </a:r>
        </a:p>
      </dsp:txBody>
      <dsp:txXfrm>
        <a:off x="287980" y="1610115"/>
        <a:ext cx="3570589" cy="5327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E4A06-63C4-CF4F-B96C-059CF8F1AE13}">
      <dsp:nvSpPr>
        <dsp:cNvPr id="0" name=""/>
        <dsp:cNvSpPr/>
      </dsp:nvSpPr>
      <dsp:spPr>
        <a:xfrm rot="5400000">
          <a:off x="4048114" y="-2626702"/>
          <a:ext cx="556665" cy="595162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n-US" sz="1800" kern="1200"/>
            <a:t>Show empathy</a:t>
          </a:r>
        </a:p>
      </dsp:txBody>
      <dsp:txXfrm rot="-5400000">
        <a:off x="1350633" y="97953"/>
        <a:ext cx="5924453" cy="502317"/>
      </dsp:txXfrm>
    </dsp:sp>
    <dsp:sp modelId="{625085D1-448E-654F-8CE2-E5FFBAB0CE65}">
      <dsp:nvSpPr>
        <dsp:cNvPr id="0" name=""/>
        <dsp:cNvSpPr/>
      </dsp:nvSpPr>
      <dsp:spPr>
        <a:xfrm>
          <a:off x="649" y="1195"/>
          <a:ext cx="1349984" cy="69583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a:t>Step 1</a:t>
          </a:r>
        </a:p>
      </dsp:txBody>
      <dsp:txXfrm>
        <a:off x="34617" y="35163"/>
        <a:ext cx="1282048" cy="627895"/>
      </dsp:txXfrm>
    </dsp:sp>
    <dsp:sp modelId="{7DFD0E49-D476-CE41-8B3A-FE2B6EA1F0FE}">
      <dsp:nvSpPr>
        <dsp:cNvPr id="0" name=""/>
        <dsp:cNvSpPr/>
      </dsp:nvSpPr>
      <dsp:spPr>
        <a:xfrm rot="5400000">
          <a:off x="4048114" y="-1896079"/>
          <a:ext cx="556665" cy="595162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n-US" sz="1800" kern="1200"/>
            <a:t>Maintain the flow of instruction</a:t>
          </a:r>
        </a:p>
      </dsp:txBody>
      <dsp:txXfrm rot="-5400000">
        <a:off x="1350633" y="828576"/>
        <a:ext cx="5924453" cy="502317"/>
      </dsp:txXfrm>
    </dsp:sp>
    <dsp:sp modelId="{4A12066A-74C5-264E-87C8-624216F15F86}">
      <dsp:nvSpPr>
        <dsp:cNvPr id="0" name=""/>
        <dsp:cNvSpPr/>
      </dsp:nvSpPr>
      <dsp:spPr>
        <a:xfrm>
          <a:off x="649" y="731818"/>
          <a:ext cx="1349984" cy="69583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a:t>Step 2</a:t>
          </a:r>
        </a:p>
      </dsp:txBody>
      <dsp:txXfrm>
        <a:off x="34617" y="765786"/>
        <a:ext cx="1282048" cy="627895"/>
      </dsp:txXfrm>
    </dsp:sp>
    <dsp:sp modelId="{49F17047-6702-8949-98E8-D80A32F3B651}">
      <dsp:nvSpPr>
        <dsp:cNvPr id="0" name=""/>
        <dsp:cNvSpPr/>
      </dsp:nvSpPr>
      <dsp:spPr>
        <a:xfrm rot="5400000">
          <a:off x="4048114" y="-1165456"/>
          <a:ext cx="556665" cy="595162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n-US" sz="1800" kern="1200"/>
            <a:t>Acknowledge other students meeting expectations</a:t>
          </a:r>
        </a:p>
      </dsp:txBody>
      <dsp:txXfrm rot="-5400000">
        <a:off x="1350633" y="1559199"/>
        <a:ext cx="5924453" cy="502317"/>
      </dsp:txXfrm>
    </dsp:sp>
    <dsp:sp modelId="{3A9A5A31-79B5-D640-8908-0D7826947CE4}">
      <dsp:nvSpPr>
        <dsp:cNvPr id="0" name=""/>
        <dsp:cNvSpPr/>
      </dsp:nvSpPr>
      <dsp:spPr>
        <a:xfrm>
          <a:off x="649" y="1462441"/>
          <a:ext cx="1349984" cy="69583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a:t>Step 3</a:t>
          </a:r>
        </a:p>
      </dsp:txBody>
      <dsp:txXfrm>
        <a:off x="34617" y="1496409"/>
        <a:ext cx="1282048" cy="627895"/>
      </dsp:txXfrm>
    </dsp:sp>
    <dsp:sp modelId="{C322E904-D825-2C41-89B2-1884A1A5A992}">
      <dsp:nvSpPr>
        <dsp:cNvPr id="0" name=""/>
        <dsp:cNvSpPr/>
      </dsp:nvSpPr>
      <dsp:spPr>
        <a:xfrm rot="5400000">
          <a:off x="4048114" y="-434833"/>
          <a:ext cx="556665" cy="595162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n-US" sz="1800" kern="1200"/>
            <a:t>Redirect and reteach expected behavior</a:t>
          </a:r>
        </a:p>
      </dsp:txBody>
      <dsp:txXfrm rot="-5400000">
        <a:off x="1350633" y="2289822"/>
        <a:ext cx="5924453" cy="502317"/>
      </dsp:txXfrm>
    </dsp:sp>
    <dsp:sp modelId="{AED4D87D-B09C-E043-9275-302651E6F1C9}">
      <dsp:nvSpPr>
        <dsp:cNvPr id="0" name=""/>
        <dsp:cNvSpPr/>
      </dsp:nvSpPr>
      <dsp:spPr>
        <a:xfrm>
          <a:off x="649" y="2193064"/>
          <a:ext cx="1349984" cy="69583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a:t>Step 4</a:t>
          </a:r>
        </a:p>
      </dsp:txBody>
      <dsp:txXfrm>
        <a:off x="34617" y="2227032"/>
        <a:ext cx="1282048" cy="627895"/>
      </dsp:txXfrm>
    </dsp:sp>
    <dsp:sp modelId="{E0057FF1-9E32-D340-BFDA-10D61D2586BE}">
      <dsp:nvSpPr>
        <dsp:cNvPr id="0" name=""/>
        <dsp:cNvSpPr/>
      </dsp:nvSpPr>
      <dsp:spPr>
        <a:xfrm rot="5400000">
          <a:off x="4048114" y="295790"/>
          <a:ext cx="556665" cy="595162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n-US" sz="1800" kern="1200"/>
            <a:t>Allow time and space</a:t>
          </a:r>
        </a:p>
      </dsp:txBody>
      <dsp:txXfrm rot="-5400000">
        <a:off x="1350633" y="3020445"/>
        <a:ext cx="5924453" cy="502317"/>
      </dsp:txXfrm>
    </dsp:sp>
    <dsp:sp modelId="{56B72825-C125-7340-9771-C7FDB1DF22FE}">
      <dsp:nvSpPr>
        <dsp:cNvPr id="0" name=""/>
        <dsp:cNvSpPr/>
      </dsp:nvSpPr>
      <dsp:spPr>
        <a:xfrm>
          <a:off x="649" y="2923688"/>
          <a:ext cx="1349984" cy="69583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a:t>Step 5</a:t>
          </a:r>
        </a:p>
      </dsp:txBody>
      <dsp:txXfrm>
        <a:off x="34617" y="2957656"/>
        <a:ext cx="1282048" cy="627895"/>
      </dsp:txXfrm>
    </dsp:sp>
    <dsp:sp modelId="{089EC3FA-8672-9D47-B6AA-034981C605BF}">
      <dsp:nvSpPr>
        <dsp:cNvPr id="0" name=""/>
        <dsp:cNvSpPr/>
      </dsp:nvSpPr>
      <dsp:spPr>
        <a:xfrm rot="5400000">
          <a:off x="4048114" y="1026413"/>
          <a:ext cx="556665" cy="595162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n-US" sz="1800" kern="1200"/>
            <a:t>Recognize and reinforce</a:t>
          </a:r>
        </a:p>
      </dsp:txBody>
      <dsp:txXfrm rot="-5400000">
        <a:off x="1350633" y="3751068"/>
        <a:ext cx="5924453" cy="502317"/>
      </dsp:txXfrm>
    </dsp:sp>
    <dsp:sp modelId="{D363A255-AAEC-CD41-98F0-C3938A0F1A3A}">
      <dsp:nvSpPr>
        <dsp:cNvPr id="0" name=""/>
        <dsp:cNvSpPr/>
      </dsp:nvSpPr>
      <dsp:spPr>
        <a:xfrm>
          <a:off x="649" y="3654311"/>
          <a:ext cx="1349984" cy="69583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a:t>Step 6</a:t>
          </a:r>
        </a:p>
      </dsp:txBody>
      <dsp:txXfrm>
        <a:off x="34617" y="3688279"/>
        <a:ext cx="1282048" cy="62789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8/24/2023</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8/24/2023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 to complete KCU</a:t>
            </a:r>
          </a:p>
          <a:p>
            <a:endParaRPr lang="en-US" dirty="0"/>
          </a:p>
          <a:p>
            <a:r>
              <a:rPr lang="en-US" dirty="0"/>
              <a:t>For those who have already finished – explore modules </a:t>
            </a:r>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2180961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473075" y="727075"/>
            <a:ext cx="6373813" cy="3586163"/>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76" tIns="48127" rIns="97976" bIns="48127"/>
          <a:lstStyle/>
          <a:p>
            <a:endParaRPr lang="en-US" altLang="en-US"/>
          </a:p>
        </p:txBody>
      </p:sp>
    </p:spTree>
    <p:extLst>
      <p:ext uri="{BB962C8B-B14F-4D97-AF65-F5344CB8AC3E}">
        <p14:creationId xmlns:p14="http://schemas.microsoft.com/office/powerpoint/2010/main" val="1604653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758647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66612">
              <a:defRPr/>
            </a:pPr>
            <a:fld id="{20DA3AB6-5E8F-47A7-B913-009C7BBF0262}" type="slidenum">
              <a:rPr lang="en-US">
                <a:solidFill>
                  <a:prstClr val="black"/>
                </a:solidFill>
                <a:latin typeface="Calibri" panose="020F0502020204030204"/>
              </a:rPr>
              <a:pPr defTabSz="966612">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510207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t>25</a:t>
            </a:fld>
            <a:endParaRPr lang="en-US"/>
          </a:p>
        </p:txBody>
      </p:sp>
    </p:spTree>
    <p:extLst>
      <p:ext uri="{BB962C8B-B14F-4D97-AF65-F5344CB8AC3E}">
        <p14:creationId xmlns:p14="http://schemas.microsoft.com/office/powerpoint/2010/main" val="2365322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26</a:t>
            </a:fld>
            <a:endParaRPr lang="en-US"/>
          </a:p>
        </p:txBody>
      </p:sp>
    </p:spTree>
    <p:extLst>
      <p:ext uri="{BB962C8B-B14F-4D97-AF65-F5344CB8AC3E}">
        <p14:creationId xmlns:p14="http://schemas.microsoft.com/office/powerpoint/2010/main" val="712328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27</a:t>
            </a:fld>
            <a:endParaRPr lang="en-US"/>
          </a:p>
        </p:txBody>
      </p:sp>
    </p:spTree>
    <p:extLst>
      <p:ext uri="{BB962C8B-B14F-4D97-AF65-F5344CB8AC3E}">
        <p14:creationId xmlns:p14="http://schemas.microsoft.com/office/powerpoint/2010/main" val="2769131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Choosing a regular meeting date (e.g., the second Tuesday of the month) can add predictability to the schedule.</a:t>
            </a:r>
            <a:br>
              <a:rPr lang="en-US" dirty="0"/>
            </a:br>
            <a:endParaRPr lang="en-US" dirty="0"/>
          </a:p>
          <a:p>
            <a:pPr>
              <a:buFont typeface="Arial" panose="020B0604020202020204" pitchFamily="34" charset="0"/>
              <a:buChar char="•"/>
            </a:pPr>
            <a:r>
              <a:rPr lang="en-US" dirty="0"/>
              <a:t>Consider creating the calendar for your faculty and staff meetings at the same time as your Ci3T Leadership Team meetings. For example, you might intentionally schedule staff meetings the week following your Ci3T Leadership Team meetings. This provides an automatic mechanism for sharing Ci3T updates (e.g., sharing data) at your staff meetings.</a:t>
            </a:r>
            <a:br>
              <a:rPr lang="en-US" dirty="0"/>
            </a:br>
            <a:br>
              <a:rPr lang="en-US" dirty="0"/>
            </a:br>
            <a:endParaRPr lang="en-US" dirty="0"/>
          </a:p>
          <a:p>
            <a:pPr>
              <a:buFont typeface="Arial" panose="020B0604020202020204" pitchFamily="34" charset="0"/>
              <a:buChar char="•"/>
            </a:pPr>
            <a:r>
              <a:rPr lang="en-US" dirty="0"/>
              <a:t>As you finalize the schedule, send digital calendar invites (e.g., Google Calendar, Outlook, iCal) to all members or post dates on a shared school calendar. Consider setting up the calendar events with week-before and day-before alerts.</a:t>
            </a:r>
            <a:br>
              <a:rPr lang="en-US" dirty="0"/>
            </a:br>
            <a:endParaRPr lang="en-US" dirty="0"/>
          </a:p>
          <a:p>
            <a:pPr>
              <a:buFont typeface="Arial" panose="020B0604020202020204" pitchFamily="34" charset="0"/>
              <a:buChar char="•"/>
            </a:pPr>
            <a:r>
              <a:rPr lang="en-US" dirty="0"/>
              <a:t>If possible, avoid cancelling meetings. Holding meetings consistently communicates the priority of this time and avoids confusion (“Are we meeting this month?”).</a:t>
            </a:r>
          </a:p>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33</a:t>
            </a:fld>
            <a:endParaRPr lang="en-US"/>
          </a:p>
        </p:txBody>
      </p:sp>
    </p:spTree>
    <p:extLst>
      <p:ext uri="{BB962C8B-B14F-4D97-AF65-F5344CB8AC3E}">
        <p14:creationId xmlns:p14="http://schemas.microsoft.com/office/powerpoint/2010/main" val="1475560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dirty="0"/>
              <a:t>Reference your Assessment Schedule when scheduling meetings. Note when important data collection activities need to be planned for (e.g., planning for conducting systematic screening, preparing for staff to complete treatment integrity and social validity surveys) or when data collection needs to occur during the meeting (e.g., completion of the Tiered Fidelity Inventory). This will make sure your meetings are timed in a way that will support the use of data.</a:t>
            </a:r>
          </a:p>
        </p:txBody>
      </p:sp>
      <p:sp>
        <p:nvSpPr>
          <p:cNvPr id="4" name="Slide Number Placeholder 3"/>
          <p:cNvSpPr>
            <a:spLocks noGrp="1"/>
          </p:cNvSpPr>
          <p:nvPr>
            <p:ph type="sldNum" sz="quarter" idx="5"/>
          </p:nvPr>
        </p:nvSpPr>
        <p:spPr/>
        <p:txBody>
          <a:bodyPr/>
          <a:lstStyle/>
          <a:p>
            <a:fld id="{58D11C9F-81FA-4052-9B37-1EF4A4EF7E85}" type="slidenum">
              <a:rPr lang="en-US" smtClean="0"/>
              <a:t>34</a:t>
            </a:fld>
            <a:endParaRPr lang="en-US"/>
          </a:p>
        </p:txBody>
      </p:sp>
    </p:spTree>
    <p:extLst>
      <p:ext uri="{BB962C8B-B14F-4D97-AF65-F5344CB8AC3E}">
        <p14:creationId xmlns:p14="http://schemas.microsoft.com/office/powerpoint/2010/main" val="2821317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Administrator(s)</a:t>
            </a:r>
          </a:p>
          <a:p>
            <a:pPr marL="171450" indent="-171450">
              <a:buFont typeface="Arial" panose="020B0604020202020204" pitchFamily="34" charset="0"/>
              <a:buChar char="•"/>
            </a:pPr>
            <a:r>
              <a:rPr lang="en-US" dirty="0"/>
              <a:t>General education teachers representative of your school</a:t>
            </a:r>
          </a:p>
          <a:p>
            <a:pPr marL="628650" lvl="1" indent="-171450">
              <a:buFont typeface="Arial" panose="020B0604020202020204" pitchFamily="34" charset="0"/>
              <a:buChar char="•"/>
            </a:pPr>
            <a:r>
              <a:rPr lang="en-US" dirty="0"/>
              <a:t>Elementary: a lower-grades and an upper-grades teacher</a:t>
            </a:r>
          </a:p>
          <a:p>
            <a:pPr marL="628650" lvl="1" indent="-171450">
              <a:buFont typeface="Arial" panose="020B0604020202020204" pitchFamily="34" charset="0"/>
              <a:buChar char="•"/>
            </a:pPr>
            <a:r>
              <a:rPr lang="en-US" dirty="0"/>
              <a:t>Secondary: a teacher from each grade level or department</a:t>
            </a:r>
          </a:p>
          <a:p>
            <a:pPr marL="171450" indent="-171450">
              <a:buFont typeface="Arial" panose="020B0604020202020204" pitchFamily="34" charset="0"/>
              <a:buChar char="•"/>
            </a:pPr>
            <a:r>
              <a:rPr lang="en-US" dirty="0"/>
              <a:t>Special education teacher(s)</a:t>
            </a:r>
          </a:p>
          <a:p>
            <a:pPr marL="171450" indent="-171450">
              <a:buFont typeface="Arial" panose="020B0604020202020204" pitchFamily="34" charset="0"/>
              <a:buChar char="•"/>
            </a:pPr>
            <a:r>
              <a:rPr lang="en-US" dirty="0"/>
              <a:t>Support staff</a:t>
            </a:r>
          </a:p>
          <a:p>
            <a:pPr marL="628650" lvl="1" indent="-171450">
              <a:buFont typeface="Arial" panose="020B0604020202020204" pitchFamily="34" charset="0"/>
              <a:buChar char="•"/>
            </a:pPr>
            <a:r>
              <a:rPr lang="en-US" dirty="0"/>
              <a:t>e.g., counselor, psychologist, social worker</a:t>
            </a:r>
          </a:p>
          <a:p>
            <a:pPr marL="171450" indent="-171450">
              <a:buFont typeface="Arial" panose="020B0604020202020204" pitchFamily="34" charset="0"/>
              <a:buChar char="•"/>
            </a:pPr>
            <a:r>
              <a:rPr lang="en-US" dirty="0"/>
              <a:t>Parent representative(s)</a:t>
            </a:r>
          </a:p>
          <a:p>
            <a:pPr marL="171450" indent="-171450">
              <a:buFont typeface="Arial" panose="020B0604020202020204" pitchFamily="34" charset="0"/>
              <a:buChar char="•"/>
            </a:pPr>
            <a:r>
              <a:rPr lang="en-US" dirty="0"/>
              <a:t>Student representative(s) such as from student council</a:t>
            </a:r>
          </a:p>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35</a:t>
            </a:fld>
            <a:endParaRPr lang="en-US"/>
          </a:p>
        </p:txBody>
      </p:sp>
    </p:spTree>
    <p:extLst>
      <p:ext uri="{BB962C8B-B14F-4D97-AF65-F5344CB8AC3E}">
        <p14:creationId xmlns:p14="http://schemas.microsoft.com/office/powerpoint/2010/main" val="2824504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531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Calibri" charset="0"/>
                <a:ea typeface="MS PGothic" charset="-128"/>
              </a:rPr>
              <a:t>CA &amp; AZ start</a:t>
            </a:r>
            <a:r>
              <a:rPr lang="en-US" altLang="en-US">
                <a:latin typeface="Calibri" charset="0"/>
                <a:ea typeface="MS PGothic" charset="-128"/>
                <a:sym typeface="Wingdings" charset="2"/>
              </a:rPr>
              <a:t> Tennessee  North Carolina Kansas </a:t>
            </a:r>
          </a:p>
          <a:p>
            <a:r>
              <a:rPr lang="en-US" altLang="en-US">
                <a:latin typeface="Calibri" charset="0"/>
                <a:ea typeface="MS PGothic" charset="-128"/>
                <a:sym typeface="Wingdings" charset="2"/>
              </a:rPr>
              <a:t>Trainings (MO, KANSAS, VERMONT, AZ)</a:t>
            </a:r>
          </a:p>
          <a:p>
            <a:r>
              <a:rPr lang="en-US" altLang="en-US">
                <a:latin typeface="Calibri" charset="0"/>
                <a:ea typeface="MS PGothic" charset="-128"/>
              </a:rPr>
              <a:t>MO, KS, UAB</a:t>
            </a:r>
          </a:p>
          <a:p>
            <a:r>
              <a:rPr lang="en-US"/>
              <a:t>HI</a:t>
            </a:r>
          </a:p>
        </p:txBody>
      </p:sp>
      <p:sp>
        <p:nvSpPr>
          <p:cNvPr id="4" name="Slide Number Placeholder 3"/>
          <p:cNvSpPr>
            <a:spLocks noGrp="1"/>
          </p:cNvSpPr>
          <p:nvPr>
            <p:ph type="sldNum" sz="quarter" idx="5"/>
          </p:nvPr>
        </p:nvSpPr>
        <p:spPr/>
        <p:txBody>
          <a:bodyPr/>
          <a:lstStyle/>
          <a:p>
            <a:fld id="{354B5707-476E-F540-B8FF-8E5DB928D056}" type="slidenum">
              <a:rPr lang="en-US" smtClean="0"/>
              <a:t>11</a:t>
            </a:fld>
            <a:endParaRPr lang="en-US"/>
          </a:p>
        </p:txBody>
      </p:sp>
    </p:spTree>
    <p:extLst>
      <p:ext uri="{BB962C8B-B14F-4D97-AF65-F5344CB8AC3E}">
        <p14:creationId xmlns:p14="http://schemas.microsoft.com/office/powerpoint/2010/main" val="1168276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55</a:t>
            </a:fld>
            <a:endParaRPr lang="en-US"/>
          </a:p>
        </p:txBody>
      </p:sp>
    </p:spTree>
    <p:extLst>
      <p:ext uri="{BB962C8B-B14F-4D97-AF65-F5344CB8AC3E}">
        <p14:creationId xmlns:p14="http://schemas.microsoft.com/office/powerpoint/2010/main" val="157075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56</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BCBA Task List K-02 Identify the contingencies governing the behavior of those responsible for carrying out behavior-change procedures and design interventions accordingly – emphasize shift to clearly stating expectations for staff and students</a:t>
            </a:r>
          </a:p>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59</a:t>
            </a:fld>
            <a:endParaRPr lang="en-US"/>
          </a:p>
        </p:txBody>
      </p:sp>
    </p:spTree>
    <p:extLst>
      <p:ext uri="{BB962C8B-B14F-4D97-AF65-F5344CB8AC3E}">
        <p14:creationId xmlns:p14="http://schemas.microsoft.com/office/powerpoint/2010/main" val="3096420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40695">
              <a:defRPr/>
            </a:pPr>
            <a:fld id="{1DA97D0D-5178-4F57-BFD7-EC7A65772746}" type="slidenum">
              <a:rPr lang="en-US" sz="1300">
                <a:solidFill>
                  <a:prstClr val="black"/>
                </a:solidFill>
                <a:latin typeface="Calibri" panose="020F0502020204030204"/>
              </a:rPr>
              <a:pPr defTabSz="440695">
                <a:defRPr/>
              </a:pPr>
              <a:t>62</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689133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70</a:t>
            </a:fld>
            <a:endParaRPr lang="en-US"/>
          </a:p>
        </p:txBody>
      </p:sp>
    </p:spTree>
    <p:extLst>
      <p:ext uri="{BB962C8B-B14F-4D97-AF65-F5344CB8AC3E}">
        <p14:creationId xmlns:p14="http://schemas.microsoft.com/office/powerpoint/2010/main" val="2718623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endParaRPr lang="en-US"/>
          </a:p>
        </p:txBody>
      </p:sp>
      <p:sp>
        <p:nvSpPr>
          <p:cNvPr id="4" name="Slide Number Placeholder 3"/>
          <p:cNvSpPr>
            <a:spLocks noGrp="1"/>
          </p:cNvSpPr>
          <p:nvPr>
            <p:ph type="sldNum" sz="quarter" idx="10"/>
          </p:nvPr>
        </p:nvSpPr>
        <p:spPr/>
        <p:txBody>
          <a:bodyPr/>
          <a:lstStyle/>
          <a:p>
            <a:pPr defTabSz="440695">
              <a:defRPr/>
            </a:pPr>
            <a:fld id="{1DA97D0D-5178-4F57-BFD7-EC7A65772746}" type="slidenum">
              <a:rPr lang="en-US" sz="1300">
                <a:solidFill>
                  <a:prstClr val="black"/>
                </a:solidFill>
                <a:latin typeface="Calibri" panose="020F0502020204030204"/>
              </a:rPr>
              <a:pPr defTabSz="440695">
                <a:defRPr/>
              </a:pPr>
              <a:t>73</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536063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BCBA Task List K-02 Identify the contingencies governing the behavior of those responsible for carrying out behavior-change procedures and design interventions accordingly – Emphasize shift to clearly stating expectations for staff and students</a:t>
            </a:r>
          </a:p>
        </p:txBody>
      </p:sp>
      <p:sp>
        <p:nvSpPr>
          <p:cNvPr id="4" name="Slide Number Placeholder 3"/>
          <p:cNvSpPr>
            <a:spLocks noGrp="1"/>
          </p:cNvSpPr>
          <p:nvPr>
            <p:ph type="sldNum" sz="quarter" idx="10"/>
          </p:nvPr>
        </p:nvSpPr>
        <p:spPr/>
        <p:txBody>
          <a:bodyPr/>
          <a:lstStyle/>
          <a:p>
            <a:fld id="{1DA97D0D-5178-4F57-BFD7-EC7A65772746}" type="slidenum">
              <a:rPr lang="en-US" smtClean="0"/>
              <a:t>75</a:t>
            </a:fld>
            <a:endParaRPr lang="en-US"/>
          </a:p>
        </p:txBody>
      </p:sp>
    </p:spTree>
    <p:extLst>
      <p:ext uri="{BB962C8B-B14F-4D97-AF65-F5344CB8AC3E}">
        <p14:creationId xmlns:p14="http://schemas.microsoft.com/office/powerpoint/2010/main" val="3009939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Navigate to module: https://kusurvey.ca1.qualtrics.com/jfe/form/SV_0HWM8d2BdorMHDo</a:t>
            </a:r>
          </a:p>
          <a:p>
            <a:endParaRPr lang="en-US" dirty="0"/>
          </a:p>
          <a:p>
            <a:r>
              <a:rPr lang="en-US" dirty="0"/>
              <a:t>Model how to access video (table of contents)</a:t>
            </a:r>
          </a:p>
          <a:p>
            <a:endParaRPr lang="en-US" dirty="0"/>
          </a:p>
          <a:p>
            <a:r>
              <a:rPr lang="en-US" dirty="0"/>
              <a:t>Select a video to play (all 3 videos are less than 2 minutes)</a:t>
            </a:r>
          </a:p>
        </p:txBody>
      </p:sp>
      <p:sp>
        <p:nvSpPr>
          <p:cNvPr id="4" name="Slide Number Placeholder 3"/>
          <p:cNvSpPr>
            <a:spLocks noGrp="1"/>
          </p:cNvSpPr>
          <p:nvPr>
            <p:ph type="sldNum" sz="quarter" idx="5"/>
          </p:nvPr>
        </p:nvSpPr>
        <p:spPr/>
        <p:txBody>
          <a:bodyPr/>
          <a:lstStyle/>
          <a:p>
            <a:fld id="{58D11C9F-81FA-4052-9B37-1EF4A4EF7E85}" type="slidenum">
              <a:rPr lang="en-US" smtClean="0"/>
              <a:t>77</a:t>
            </a:fld>
            <a:endParaRPr lang="en-US"/>
          </a:p>
        </p:txBody>
      </p:sp>
    </p:spTree>
    <p:extLst>
      <p:ext uri="{BB962C8B-B14F-4D97-AF65-F5344CB8AC3E}">
        <p14:creationId xmlns:p14="http://schemas.microsoft.com/office/powerpoint/2010/main" val="81983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80</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2132437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a:t>More than preventing problem behavior from occurring.</a:t>
            </a:r>
          </a:p>
          <a:p>
            <a:pPr defTabSz="931717">
              <a:defRPr/>
            </a:pPr>
            <a:endParaRPr lang="en-US"/>
          </a:p>
          <a:p>
            <a:pPr marL="0" marR="0" lvl="0" indent="0" algn="l" defTabSz="931717" rtl="0" eaLnBrk="1" fontAlgn="auto" latinLnBrk="0" hangingPunct="1">
              <a:lnSpc>
                <a:spcPct val="100000"/>
              </a:lnSpc>
              <a:spcBef>
                <a:spcPts val="0"/>
              </a:spcBef>
              <a:spcAft>
                <a:spcPts val="0"/>
              </a:spcAft>
              <a:buClrTx/>
              <a:buSzTx/>
              <a:buFontTx/>
              <a:buNone/>
              <a:tabLst/>
              <a:defRPr/>
            </a:pPr>
            <a:r>
              <a:rPr lang="en-US" sz="1200">
                <a:solidFill>
                  <a:srgbClr val="E7E6E6">
                    <a:lumMod val="50000"/>
                  </a:srgbClr>
                </a:solidFill>
                <a:latin typeface="Calibri" panose="020F0502020204030204"/>
              </a:rPr>
              <a:t>Lewis, T. J., Powers, L. J., </a:t>
            </a:r>
            <a:r>
              <a:rPr lang="en-US" sz="1200" err="1">
                <a:solidFill>
                  <a:srgbClr val="E7E6E6">
                    <a:lumMod val="50000"/>
                  </a:srgbClr>
                </a:solidFill>
                <a:latin typeface="Calibri" panose="020F0502020204030204"/>
              </a:rPr>
              <a:t>Kely</a:t>
            </a:r>
            <a:r>
              <a:rPr lang="en-US" sz="1200">
                <a:solidFill>
                  <a:srgbClr val="E7E6E6">
                    <a:lumMod val="50000"/>
                  </a:srgbClr>
                </a:solidFill>
                <a:latin typeface="Calibri" panose="020F0502020204030204"/>
              </a:rPr>
              <a:t>, M. J., &amp; Newcomer, L. L. (2002). Reducing problem behaviors on the playground: An investigation of the application of schoolwide positive behavior supports. </a:t>
            </a:r>
            <a:r>
              <a:rPr lang="en-US" sz="1200" i="1">
                <a:solidFill>
                  <a:srgbClr val="E7E6E6">
                    <a:lumMod val="50000"/>
                  </a:srgbClr>
                </a:solidFill>
                <a:latin typeface="Calibri" panose="020F0502020204030204"/>
              </a:rPr>
              <a:t>Psychology in the Schools</a:t>
            </a:r>
            <a:r>
              <a:rPr lang="en-US" sz="1200">
                <a:solidFill>
                  <a:srgbClr val="E7E6E6">
                    <a:lumMod val="50000"/>
                  </a:srgbClr>
                </a:solidFill>
                <a:latin typeface="Calibri" panose="020F0502020204030204"/>
              </a:rPr>
              <a:t>, </a:t>
            </a:r>
            <a:r>
              <a:rPr lang="en-US" sz="1200" i="1">
                <a:solidFill>
                  <a:srgbClr val="E7E6E6">
                    <a:lumMod val="50000"/>
                  </a:srgbClr>
                </a:solidFill>
                <a:latin typeface="Calibri" panose="020F0502020204030204"/>
              </a:rPr>
              <a:t>39</a:t>
            </a:r>
            <a:r>
              <a:rPr lang="en-US" sz="1200">
                <a:solidFill>
                  <a:srgbClr val="E7E6E6">
                    <a:lumMod val="50000"/>
                  </a:srgbClr>
                </a:solidFill>
                <a:latin typeface="Calibri" panose="020F0502020204030204"/>
              </a:rPr>
              <a:t>(2), 181-190;</a:t>
            </a:r>
          </a:p>
          <a:p>
            <a:pPr marL="0" marR="0" lvl="0" indent="0" algn="l" defTabSz="931717" rtl="0" eaLnBrk="1" fontAlgn="auto" latinLnBrk="0" hangingPunct="1">
              <a:lnSpc>
                <a:spcPct val="100000"/>
              </a:lnSpc>
              <a:spcBef>
                <a:spcPts val="0"/>
              </a:spcBef>
              <a:spcAft>
                <a:spcPts val="0"/>
              </a:spcAft>
              <a:buClrTx/>
              <a:buSzTx/>
              <a:buFontTx/>
              <a:buNone/>
              <a:tabLst/>
              <a:defRPr/>
            </a:pPr>
            <a:endParaRPr lang="en-US" sz="1200">
              <a:solidFill>
                <a:srgbClr val="E7E6E6">
                  <a:lumMod val="50000"/>
                </a:srgbClr>
              </a:solidFill>
              <a:latin typeface="Calibri" panose="020F0502020204030204"/>
            </a:endParaRPr>
          </a:p>
          <a:p>
            <a:pPr marL="0" marR="0" lvl="0" indent="0" algn="l" defTabSz="931717" rtl="0" eaLnBrk="1" fontAlgn="auto" latinLnBrk="0" hangingPunct="1">
              <a:lnSpc>
                <a:spcPct val="100000"/>
              </a:lnSpc>
              <a:spcBef>
                <a:spcPts val="0"/>
              </a:spcBef>
              <a:spcAft>
                <a:spcPts val="0"/>
              </a:spcAft>
              <a:buClrTx/>
              <a:buSzTx/>
              <a:buFontTx/>
              <a:buNone/>
              <a:tabLst/>
              <a:defRPr/>
            </a:pPr>
            <a:r>
              <a:rPr lang="en-US" sz="1200">
                <a:solidFill>
                  <a:srgbClr val="E7E6E6">
                    <a:lumMod val="50000"/>
                  </a:srgbClr>
                </a:solidFill>
                <a:latin typeface="Calibri" panose="020F0502020204030204"/>
              </a:rPr>
              <a:t>Turnbull, A., Edmonson, H., Griggs, P., Wickham, D., Sailor, W., Freeman, R., ... &amp; </a:t>
            </a:r>
            <a:r>
              <a:rPr lang="en-US" sz="1200" err="1">
                <a:solidFill>
                  <a:srgbClr val="E7E6E6">
                    <a:lumMod val="50000"/>
                  </a:srgbClr>
                </a:solidFill>
                <a:latin typeface="Calibri" panose="020F0502020204030204"/>
              </a:rPr>
              <a:t>Riffel</a:t>
            </a:r>
            <a:r>
              <a:rPr lang="en-US" sz="1200">
                <a:solidFill>
                  <a:srgbClr val="E7E6E6">
                    <a:lumMod val="50000"/>
                  </a:srgbClr>
                </a:solidFill>
                <a:latin typeface="Calibri" panose="020F0502020204030204"/>
              </a:rPr>
              <a:t>, L. (2002). A blueprint for schoolwide positive behavior support: Implementation of three components. </a:t>
            </a:r>
            <a:r>
              <a:rPr lang="en-US" sz="1200" i="1">
                <a:solidFill>
                  <a:srgbClr val="E7E6E6">
                    <a:lumMod val="50000"/>
                  </a:srgbClr>
                </a:solidFill>
                <a:latin typeface="Calibri" panose="020F0502020204030204"/>
              </a:rPr>
              <a:t>Exceptional Children</a:t>
            </a:r>
            <a:r>
              <a:rPr lang="en-US" sz="1200">
                <a:solidFill>
                  <a:srgbClr val="E7E6E6">
                    <a:lumMod val="50000"/>
                  </a:srgbClr>
                </a:solidFill>
                <a:latin typeface="Calibri" panose="020F0502020204030204"/>
              </a:rPr>
              <a:t>, </a:t>
            </a:r>
            <a:r>
              <a:rPr lang="en-US" sz="1200" i="1">
                <a:solidFill>
                  <a:srgbClr val="E7E6E6">
                    <a:lumMod val="50000"/>
                  </a:srgbClr>
                </a:solidFill>
                <a:latin typeface="Calibri" panose="020F0502020204030204"/>
              </a:rPr>
              <a:t>68</a:t>
            </a:r>
            <a:r>
              <a:rPr lang="en-US" sz="1200">
                <a:solidFill>
                  <a:srgbClr val="E7E6E6">
                    <a:lumMod val="50000"/>
                  </a:srgbClr>
                </a:solidFill>
                <a:latin typeface="Calibri" panose="020F0502020204030204"/>
              </a:rPr>
              <a:t>(3), 377-402.</a:t>
            </a:r>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82</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342984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05F8F4C2-8D1B-4152-9155-7910E1606850}" type="slidenum">
              <a:rPr lang="en-US">
                <a:solidFill>
                  <a:prstClr val="black"/>
                </a:solidFill>
                <a:latin typeface="Calibri" panose="020F0502020204030204"/>
              </a:rPr>
              <a:pPr defTabSz="966612">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35425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83</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646479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Lessons: </a:t>
            </a:r>
            <a:r>
              <a:rPr lang="en-US" sz="1300">
                <a:solidFill>
                  <a:schemeClr val="tx1">
                    <a:lumMod val="75000"/>
                    <a:lumOff val="25000"/>
                  </a:schemeClr>
                </a:solidFill>
              </a:rPr>
              <a:t>setting expectations, social skills</a:t>
            </a:r>
          </a:p>
          <a:p>
            <a:r>
              <a:rPr lang="en-US"/>
              <a:t>Posters: </a:t>
            </a:r>
            <a:r>
              <a:rPr lang="en-US" sz="1300">
                <a:solidFill>
                  <a:schemeClr val="tx1">
                    <a:lumMod val="75000"/>
                    <a:lumOff val="25000"/>
                  </a:schemeClr>
                </a:solidFill>
              </a:rPr>
              <a:t>setting expectations, full expectation matrix</a:t>
            </a:r>
            <a:endParaRPr lang="en-US"/>
          </a:p>
        </p:txBody>
      </p:sp>
      <p:sp>
        <p:nvSpPr>
          <p:cNvPr id="4" name="Slide Number Placeholder 3"/>
          <p:cNvSpPr>
            <a:spLocks noGrp="1"/>
          </p:cNvSpPr>
          <p:nvPr>
            <p:ph type="sldNum" sz="quarter" idx="10"/>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84</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4125836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079BB8-0200-440A-8636-05B5AFE329BA}" type="slidenum">
              <a:rPr lang="en-US" smtClean="0"/>
              <a:t>92</a:t>
            </a:fld>
            <a:endParaRPr lang="en-US"/>
          </a:p>
        </p:txBody>
      </p:sp>
    </p:spTree>
    <p:extLst>
      <p:ext uri="{BB962C8B-B14F-4D97-AF65-F5344CB8AC3E}">
        <p14:creationId xmlns:p14="http://schemas.microsoft.com/office/powerpoint/2010/main" val="2942528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Consider, how will you reinforce:</a:t>
            </a:r>
          </a:p>
          <a:p>
            <a:pPr marL="171450" indent="-171450">
              <a:buFont typeface="Arial" panose="020B0604020202020204" pitchFamily="34" charset="0"/>
              <a:buChar char="•"/>
            </a:pPr>
            <a:r>
              <a:rPr lang="en-US" dirty="0"/>
              <a:t>Faculty and staff for</a:t>
            </a:r>
          </a:p>
          <a:p>
            <a:pPr marL="628650" lvl="1" indent="-171450">
              <a:buFont typeface="Arial" panose="020B0604020202020204" pitchFamily="34" charset="0"/>
              <a:buChar char="•"/>
            </a:pPr>
            <a:r>
              <a:rPr lang="en-US" dirty="0"/>
              <a:t>Participation and support</a:t>
            </a:r>
          </a:p>
          <a:p>
            <a:pPr marL="628650" lvl="1" indent="-171450">
              <a:buFont typeface="Arial" panose="020B0604020202020204" pitchFamily="34" charset="0"/>
              <a:buChar char="•"/>
            </a:pPr>
            <a:r>
              <a:rPr lang="en-US" dirty="0"/>
              <a:t>Modeling schoolwide expectations</a:t>
            </a:r>
          </a:p>
          <a:p>
            <a:pPr marL="628650" lvl="1" indent="-171450">
              <a:buFont typeface="Arial" panose="020B0604020202020204" pitchFamily="34" charset="0"/>
              <a:buChar char="•"/>
            </a:pPr>
            <a:r>
              <a:rPr lang="en-US" dirty="0"/>
              <a:t>Taking an instructional approach to behavior</a:t>
            </a:r>
          </a:p>
          <a:p>
            <a:pPr marL="628650" lvl="1" indent="-171450">
              <a:buFont typeface="Arial" panose="020B0604020202020204" pitchFamily="34" charset="0"/>
              <a:buChar char="•"/>
            </a:pPr>
            <a:r>
              <a:rPr lang="en-US" dirty="0"/>
              <a:t>Implementing the Ci3T plan with fidelity</a:t>
            </a:r>
          </a:p>
          <a:p>
            <a:pPr marL="628650" lvl="1" indent="-171450">
              <a:buFont typeface="Arial" panose="020B0604020202020204" pitchFamily="34" charset="0"/>
              <a:buChar char="•"/>
            </a:pPr>
            <a:r>
              <a:rPr lang="en-US" dirty="0"/>
              <a:t>Making instructional shifts in traditional practices</a:t>
            </a:r>
          </a:p>
          <a:p>
            <a:pPr marL="171450" indent="-171450">
              <a:buFont typeface="Arial" panose="020B0604020202020204" pitchFamily="34" charset="0"/>
              <a:buChar char="•"/>
            </a:pPr>
            <a:r>
              <a:rPr lang="en-US" dirty="0"/>
              <a:t>Students for</a:t>
            </a:r>
          </a:p>
          <a:p>
            <a:pPr marL="628650" lvl="1" indent="-171450">
              <a:buFont typeface="Arial" panose="020B0604020202020204" pitchFamily="34" charset="0"/>
              <a:buChar char="•"/>
            </a:pPr>
            <a:r>
              <a:rPr lang="en-US" dirty="0"/>
              <a:t>Demonstrating the expectations across</a:t>
            </a:r>
            <a:br>
              <a:rPr lang="en-US" dirty="0"/>
            </a:br>
            <a:r>
              <a:rPr lang="en-US" dirty="0"/>
              <a:t>academic, behavioral, and social skill domains</a:t>
            </a:r>
          </a:p>
          <a:p>
            <a:pPr marL="171450" indent="-171450">
              <a:buFont typeface="Arial" panose="020B0604020202020204" pitchFamily="34" charset="0"/>
              <a:buChar char="•"/>
            </a:pPr>
            <a:r>
              <a:rPr lang="en-US" dirty="0"/>
              <a:t>Parents and community for</a:t>
            </a:r>
          </a:p>
          <a:p>
            <a:pPr marL="628650" lvl="1" indent="-171450">
              <a:buFont typeface="Arial" panose="020B0604020202020204" pitchFamily="34" charset="0"/>
              <a:buChar char="•"/>
            </a:pPr>
            <a:r>
              <a:rPr lang="en-US" dirty="0"/>
              <a:t>Communication with school staff</a:t>
            </a:r>
          </a:p>
          <a:p>
            <a:pPr marL="628650" lvl="1" indent="-171450">
              <a:buFont typeface="Arial" panose="020B0604020202020204" pitchFamily="34" charset="0"/>
              <a:buChar char="•"/>
            </a:pPr>
            <a:r>
              <a:rPr lang="en-US" dirty="0"/>
              <a:t>Reinforcing expectations</a:t>
            </a:r>
          </a:p>
          <a:p>
            <a:pPr marL="628650" lvl="1" indent="-171450">
              <a:buFont typeface="Arial" panose="020B0604020202020204" pitchFamily="34" charset="0"/>
              <a:buChar char="•"/>
            </a:pPr>
            <a:r>
              <a:rPr lang="en-US" dirty="0"/>
              <a:t>Supporting the social skills lessons at home and in the community</a:t>
            </a:r>
          </a:p>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94</a:t>
            </a:fld>
            <a:endParaRPr lang="en-US"/>
          </a:p>
        </p:txBody>
      </p:sp>
    </p:spTree>
    <p:extLst>
      <p:ext uri="{BB962C8B-B14F-4D97-AF65-F5344CB8AC3E}">
        <p14:creationId xmlns:p14="http://schemas.microsoft.com/office/powerpoint/2010/main" val="262330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065F55-DF1E-47B7-9D70-DEFC86A2FD36}" type="slidenum">
              <a:rPr lang="en-US" smtClean="0"/>
              <a:t>96</a:t>
            </a:fld>
            <a:endParaRPr lang="en-US"/>
          </a:p>
        </p:txBody>
      </p:sp>
    </p:spTree>
    <p:extLst>
      <p:ext uri="{BB962C8B-B14F-4D97-AF65-F5344CB8AC3E}">
        <p14:creationId xmlns:p14="http://schemas.microsoft.com/office/powerpoint/2010/main" val="26087439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Infographic - https://www.ci3t.org/measures </a:t>
            </a:r>
          </a:p>
        </p:txBody>
      </p:sp>
      <p:sp>
        <p:nvSpPr>
          <p:cNvPr id="4" name="Slide Number Placeholder 3"/>
          <p:cNvSpPr>
            <a:spLocks noGrp="1"/>
          </p:cNvSpPr>
          <p:nvPr>
            <p:ph type="sldNum" sz="quarter" idx="5"/>
          </p:nvPr>
        </p:nvSpPr>
        <p:spPr/>
        <p:txBody>
          <a:bodyPr/>
          <a:lstStyle/>
          <a:p>
            <a:fld id="{58D11C9F-81FA-4052-9B37-1EF4A4EF7E85}" type="slidenum">
              <a:rPr lang="en-US" smtClean="0"/>
              <a:t>101</a:t>
            </a:fld>
            <a:endParaRPr lang="en-US"/>
          </a:p>
        </p:txBody>
      </p:sp>
    </p:spTree>
    <p:extLst>
      <p:ext uri="{BB962C8B-B14F-4D97-AF65-F5344CB8AC3E}">
        <p14:creationId xmlns:p14="http://schemas.microsoft.com/office/powerpoint/2010/main" val="28237257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DC8702-A81F-469D-86FF-FB33C8A1E0D8}" type="slidenum">
              <a:rPr lang="en-US" smtClean="0"/>
              <a:t>102</a:t>
            </a:fld>
            <a:endParaRPr lang="en-US"/>
          </a:p>
        </p:txBody>
      </p:sp>
    </p:spTree>
    <p:extLst>
      <p:ext uri="{BB962C8B-B14F-4D97-AF65-F5344CB8AC3E}">
        <p14:creationId xmlns:p14="http://schemas.microsoft.com/office/powerpoint/2010/main" val="659861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mj-lt"/>
                <a:cs typeface="Times New Roman" panose="02020603050405020304" pitchFamily="18" charset="0"/>
              </a:rPr>
              <a:t>Schools will receive fall and spring reports outlining:</a:t>
            </a:r>
          </a:p>
          <a:p>
            <a:pPr marL="514350" indent="-514350">
              <a:buFont typeface="Arial" panose="020B0604020202020204" pitchFamily="34" charset="0"/>
              <a:buAutoNum type="arabicPeriod"/>
              <a:defRPr/>
            </a:pPr>
            <a:r>
              <a:rPr lang="en-US" altLang="en-US" dirty="0">
                <a:latin typeface="+mj-lt"/>
                <a:cs typeface="Times New Roman" panose="02020603050405020304" pitchFamily="18" charset="0"/>
              </a:rPr>
              <a:t>faculty and staff opinions about the Ci3T plan at the start of the year and after it has been implemented for the majority of the school year.</a:t>
            </a:r>
          </a:p>
          <a:p>
            <a:pPr marL="514350" indent="-514350">
              <a:buFont typeface="+mj-lt"/>
              <a:buAutoNum type="arabicPeriod"/>
              <a:defRPr/>
            </a:pPr>
            <a:r>
              <a:rPr lang="en-US" altLang="en-US" dirty="0">
                <a:latin typeface="+mj-lt"/>
                <a:cs typeface="Times New Roman" panose="02020603050405020304" pitchFamily="18" charset="0"/>
              </a:rPr>
              <a:t>…degree to which the practices of your Ci3T plan are being implemented. </a:t>
            </a:r>
          </a:p>
          <a:p>
            <a:pPr marL="514350" indent="-514350">
              <a:buFont typeface="+mj-lt"/>
              <a:buAutoNum type="arabicPeriod"/>
              <a:defRPr/>
            </a:pPr>
            <a:endParaRPr lang="en-US" altLang="en-US" dirty="0">
              <a:latin typeface="+mj-lt"/>
              <a:cs typeface="Times New Roman" panose="02020603050405020304" pitchFamily="18" charset="0"/>
            </a:endParaRPr>
          </a:p>
          <a:p>
            <a:pPr marL="0" lvl="0" indent="0" fontAlgn="base">
              <a:spcBef>
                <a:spcPct val="0"/>
              </a:spcBef>
              <a:spcAft>
                <a:spcPct val="0"/>
              </a:spcAft>
              <a:buNone/>
              <a:defRPr/>
            </a:pPr>
            <a:r>
              <a:rPr lang="en-US" sz="1200" dirty="0">
                <a:solidFill>
                  <a:prstClr val="black"/>
                </a:solidFill>
                <a:latin typeface="Arial" panose="020B0604020202020204" pitchFamily="34" charset="0"/>
                <a:cs typeface="Arial" panose="020B0604020202020204" pitchFamily="34" charset="0"/>
              </a:rPr>
              <a:t>Social validity is </a:t>
            </a:r>
            <a:r>
              <a:rPr lang="en-US" dirty="0">
                <a:solidFill>
                  <a:prstClr val="black"/>
                </a:solidFill>
                <a:latin typeface="Arial" panose="020B0604020202020204" pitchFamily="34" charset="0"/>
                <a:cs typeface="Arial" panose="020B0604020202020204" pitchFamily="34" charset="0"/>
              </a:rPr>
              <a:t>assessed using the Primary Intervention Rating Scale (PIRS)</a:t>
            </a:r>
            <a:r>
              <a:rPr lang="en-US" sz="1200" dirty="0">
                <a:solidFill>
                  <a:prstClr val="black"/>
                </a:solidFill>
                <a:latin typeface="Arial" panose="020B0604020202020204" pitchFamily="34" charset="0"/>
                <a:cs typeface="Arial" panose="020B0604020202020204" pitchFamily="34" charset="0"/>
              </a:rPr>
              <a:t> and refers to the level of:</a:t>
            </a:r>
          </a:p>
          <a:p>
            <a:pPr marL="285750" lvl="0" indent="-285750" fontAlgn="base">
              <a:spcBef>
                <a:spcPct val="0"/>
              </a:spcBef>
              <a:spcAft>
                <a:spcPct val="0"/>
              </a:spcAft>
              <a:buFont typeface="Arial" pitchFamily="34" charset="0"/>
              <a:buChar char="•"/>
              <a:defRPr/>
            </a:pPr>
            <a:r>
              <a:rPr lang="en-US" sz="1200" dirty="0">
                <a:latin typeface="Arial" panose="020B0604020202020204" pitchFamily="34" charset="0"/>
                <a:cs typeface="Arial" panose="020B0604020202020204" pitchFamily="34" charset="0"/>
              </a:rPr>
              <a:t>Social significance of intervention </a:t>
            </a:r>
            <a:r>
              <a:rPr lang="en-US" sz="1200" u="sng" dirty="0">
                <a:latin typeface="Arial" panose="020B0604020202020204" pitchFamily="34" charset="0"/>
                <a:cs typeface="Arial" panose="020B0604020202020204" pitchFamily="34" charset="0"/>
              </a:rPr>
              <a:t>goals</a:t>
            </a:r>
          </a:p>
          <a:p>
            <a:pPr marL="285750" lvl="0" indent="-285750" fontAlgn="base">
              <a:spcBef>
                <a:spcPct val="0"/>
              </a:spcBef>
              <a:spcAft>
                <a:spcPct val="0"/>
              </a:spcAft>
              <a:buFont typeface="Arial" pitchFamily="34" charset="0"/>
              <a:buChar char="•"/>
              <a:defRPr/>
            </a:pPr>
            <a:r>
              <a:rPr lang="en-US" sz="1200" dirty="0">
                <a:latin typeface="Arial" panose="020B0604020202020204" pitchFamily="34" charset="0"/>
                <a:cs typeface="Arial" panose="020B0604020202020204" pitchFamily="34" charset="0"/>
              </a:rPr>
              <a:t>Social acceptability of intervention </a:t>
            </a:r>
            <a:r>
              <a:rPr lang="en-US" sz="1200" u="sng" dirty="0">
                <a:latin typeface="Arial" panose="020B0604020202020204" pitchFamily="34" charset="0"/>
                <a:cs typeface="Arial" panose="020B0604020202020204" pitchFamily="34" charset="0"/>
              </a:rPr>
              <a:t>procedures</a:t>
            </a:r>
          </a:p>
          <a:p>
            <a:pPr marL="285750" lvl="0" indent="-285750" fontAlgn="base">
              <a:spcBef>
                <a:spcPct val="0"/>
              </a:spcBef>
              <a:spcAft>
                <a:spcPct val="0"/>
              </a:spcAft>
              <a:buFont typeface="Arial" pitchFamily="34" charset="0"/>
              <a:buChar char="•"/>
              <a:defRPr/>
            </a:pPr>
            <a:r>
              <a:rPr lang="en-US" sz="1200" dirty="0">
                <a:latin typeface="Arial" panose="020B0604020202020204" pitchFamily="34" charset="0"/>
                <a:cs typeface="Arial" panose="020B0604020202020204" pitchFamily="34" charset="0"/>
              </a:rPr>
              <a:t>Social importance of intervention </a:t>
            </a:r>
            <a:r>
              <a:rPr lang="en-US" sz="1200" u="sng" dirty="0">
                <a:latin typeface="Arial" panose="020B0604020202020204" pitchFamily="34" charset="0"/>
                <a:cs typeface="Arial" panose="020B0604020202020204" pitchFamily="34" charset="0"/>
              </a:rPr>
              <a:t>outcomes</a:t>
            </a:r>
          </a:p>
          <a:p>
            <a:pPr marL="0" indent="0">
              <a:buFont typeface="+mj-lt"/>
              <a:buNone/>
              <a:defRPr/>
            </a:pPr>
            <a:endParaRPr lang="en-US" altLang="en-US" dirty="0">
              <a:latin typeface="+mj-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dirty="0"/>
              <a:t>Treatment integrity answers the question, is Ci3T being implemented as planned? The three measures of TI are:</a:t>
            </a:r>
          </a:p>
          <a:p>
            <a:pPr marL="514350" indent="-514350">
              <a:buFont typeface="+mj-lt"/>
              <a:buAutoNum type="arabicPeriod"/>
            </a:pPr>
            <a:r>
              <a:rPr lang="en-US" dirty="0"/>
              <a:t>Ci3T Treatment Integrity: Teacher Self-Report  (Ci3T TI: TSR)</a:t>
            </a:r>
          </a:p>
          <a:p>
            <a:pPr marL="514350" indent="-514350">
              <a:buFont typeface="+mj-lt"/>
              <a:buAutoNum type="arabicPeriod"/>
            </a:pPr>
            <a:r>
              <a:rPr lang="en-US" dirty="0"/>
              <a:t>Ci3T Treatment Integrity: Direct Observation (Ci3T TI: DO)</a:t>
            </a:r>
          </a:p>
          <a:p>
            <a:pPr marL="514350" indent="-514350">
              <a:buClr>
                <a:schemeClr val="tx1"/>
              </a:buClr>
              <a:buFont typeface="+mj-lt"/>
              <a:buAutoNum type="arabicPeriod"/>
            </a:pPr>
            <a:r>
              <a:rPr lang="en-US" dirty="0"/>
              <a:t>Tiered Fidelity Inventory (TFI)</a:t>
            </a:r>
            <a:endParaRPr lang="en-US" altLang="en-US" dirty="0">
              <a:latin typeface="+mj-lt"/>
              <a:cs typeface="Times New Roman" panose="02020603050405020304" pitchFamily="18" charset="0"/>
            </a:endParaRPr>
          </a:p>
          <a:p>
            <a:pPr marL="0" indent="0">
              <a:buFont typeface="+mj-lt"/>
              <a:buNone/>
              <a:defRPr/>
            </a:pPr>
            <a:endParaRPr lang="en-US" altLang="en-US" dirty="0">
              <a:latin typeface="+mj-lt"/>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103</a:t>
            </a:fld>
            <a:endParaRPr lang="en-US"/>
          </a:p>
        </p:txBody>
      </p:sp>
    </p:spTree>
    <p:extLst>
      <p:ext uri="{BB962C8B-B14F-4D97-AF65-F5344CB8AC3E}">
        <p14:creationId xmlns:p14="http://schemas.microsoft.com/office/powerpoint/2010/main" val="3491074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104</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2796984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in Tables with dates of sessions. </a:t>
            </a:r>
          </a:p>
        </p:txBody>
      </p:sp>
      <p:sp>
        <p:nvSpPr>
          <p:cNvPr id="4" name="Slide Number Placeholder 3"/>
          <p:cNvSpPr>
            <a:spLocks noGrp="1"/>
          </p:cNvSpPr>
          <p:nvPr>
            <p:ph type="sldNum" sz="quarter" idx="5"/>
          </p:nvPr>
        </p:nvSpPr>
        <p:spPr/>
        <p:txBody>
          <a:bodyPr/>
          <a:lstStyle/>
          <a:p>
            <a:fld id="{F584ED29-AF8D-4D02-A740-83985648D8A0}" type="slidenum">
              <a:t>109</a:t>
            </a:fld>
            <a:endParaRPr lang="en-US"/>
          </a:p>
        </p:txBody>
      </p:sp>
    </p:spTree>
    <p:extLst>
      <p:ext uri="{BB962C8B-B14F-4D97-AF65-F5344CB8AC3E}">
        <p14:creationId xmlns:p14="http://schemas.microsoft.com/office/powerpoint/2010/main" val="1715560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05F8F4C2-8D1B-4152-9155-7910E1606850}" type="slidenum">
              <a:rPr lang="en-US">
                <a:solidFill>
                  <a:prstClr val="black"/>
                </a:solidFill>
                <a:latin typeface="Calibri" panose="020F0502020204030204"/>
              </a:rPr>
              <a:pPr defTabSz="966612">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0241434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5374228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531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32439880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Tag us in your Ci3T highlights- we’d love to see Ci3T in action! Follow us on Twitter or Instagram for updates and links to resources! @Ci3TModel</a:t>
            </a:r>
          </a:p>
          <a:p>
            <a:endParaRPr lang="en-US" dirty="0"/>
          </a:p>
          <a:p>
            <a:r>
              <a:rPr lang="en-US" dirty="0"/>
              <a:t>You will receive a brief session evaluation – we value your feedback and would greatly appreciate you taking a few minutes to share your thoughts on what you liked about the session and how we can improve</a:t>
            </a:r>
          </a:p>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116</a:t>
            </a:fld>
            <a:endParaRPr lang="en-US"/>
          </a:p>
        </p:txBody>
      </p:sp>
    </p:spTree>
    <p:extLst>
      <p:ext uri="{BB962C8B-B14F-4D97-AF65-F5344CB8AC3E}">
        <p14:creationId xmlns:p14="http://schemas.microsoft.com/office/powerpoint/2010/main" val="2531663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05F8F4C2-8D1B-4152-9155-7910E1606850}" type="slidenum">
              <a:rPr lang="en-US">
                <a:solidFill>
                  <a:prstClr val="black"/>
                </a:solidFill>
                <a:latin typeface="Calibri" panose="020F0502020204030204"/>
              </a:rPr>
              <a:pPr defTabSz="966612">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3702950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05F8F4C2-8D1B-4152-9155-7910E1606850}" type="slidenum">
              <a:rPr lang="en-US">
                <a:solidFill>
                  <a:prstClr val="black"/>
                </a:solidFill>
                <a:latin typeface="Calibri" panose="020F0502020204030204"/>
              </a:rPr>
              <a:pPr defTabSz="966612">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577535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42669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392464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473075" y="727075"/>
            <a:ext cx="6373813" cy="3586163"/>
          </a:xfrm>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77" tIns="48128" rIns="97977" bIns="48128"/>
          <a:lstStyle/>
          <a:p>
            <a:endParaRPr lang="en-US" altLang="en-US"/>
          </a:p>
        </p:txBody>
      </p:sp>
    </p:spTree>
    <p:extLst>
      <p:ext uri="{BB962C8B-B14F-4D97-AF65-F5344CB8AC3E}">
        <p14:creationId xmlns:p14="http://schemas.microsoft.com/office/powerpoint/2010/main" val="1002621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sv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emf"/><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8/24/2023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429048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43051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061492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889891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80806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05586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8/24/2023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418590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8/24/2023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40531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8/24/2023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09010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8/24/2023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099F962F-7DB8-B042-820A-AF25F9EA195C}"/>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920005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392589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568577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755142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40805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cstate="screen">
            <a:alphaModFix amt="85000"/>
            <a:extLst>
              <a:ext uri="{28A0092B-C50C-407E-A947-70E740481C1C}">
                <a14:useLocalDpi xmlns:a14="http://schemas.microsoft.com/office/drawing/2010/main"/>
              </a:ext>
            </a:extLst>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cstate="screen">
            <a:alphaModFix amt="20000"/>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31528818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26392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95977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66522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27040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9580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0627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64011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901181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252884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6186273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42322065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3332011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8/24/2023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8/24/2023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8/24/2023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8/24/2023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8/24/2023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25795175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16.xml"/><Relationship Id="rId7" Type="http://schemas.microsoft.com/office/2007/relationships/diagramDrawing" Target="../diagrams/drawing16.xml"/><Relationship Id="rId12" Type="http://schemas.openxmlformats.org/officeDocument/2006/relationships/hyperlink" Target="http://www.ci3t.org/measure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6.xml"/><Relationship Id="rId11" Type="http://schemas.openxmlformats.org/officeDocument/2006/relationships/image" Target="../media/image227.png"/><Relationship Id="rId5" Type="http://schemas.openxmlformats.org/officeDocument/2006/relationships/diagramQuickStyle" Target="../diagrams/quickStyle16.xml"/><Relationship Id="rId10" Type="http://schemas.openxmlformats.org/officeDocument/2006/relationships/image" Target="../media/image70.png"/><Relationship Id="rId4" Type="http://schemas.openxmlformats.org/officeDocument/2006/relationships/diagramLayout" Target="../diagrams/layout16.xml"/><Relationship Id="rId9" Type="http://schemas.openxmlformats.org/officeDocument/2006/relationships/image" Target="../media/image69.png"/></Relationships>
</file>

<file path=ppt/slides/_rels/slide10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230.png"/><Relationship Id="rId4" Type="http://schemas.openxmlformats.org/officeDocument/2006/relationships/image" Target="../media/image229.png"/></Relationships>
</file>

<file path=ppt/slides/_rels/slide103.xml.rels><?xml version="1.0" encoding="UTF-8" standalone="yes"?>
<Relationships xmlns="http://schemas.openxmlformats.org/package/2006/relationships"><Relationship Id="rId3" Type="http://schemas.openxmlformats.org/officeDocument/2006/relationships/image" Target="../media/image231.png"/><Relationship Id="rId7" Type="http://schemas.openxmlformats.org/officeDocument/2006/relationships/image" Target="../media/image235.pn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104.xml.rels><?xml version="1.0" encoding="UTF-8" standalone="yes"?>
<Relationships xmlns="http://schemas.openxmlformats.org/package/2006/relationships"><Relationship Id="rId8" Type="http://schemas.openxmlformats.org/officeDocument/2006/relationships/image" Target="../media/image241.jpeg"/><Relationship Id="rId13" Type="http://schemas.openxmlformats.org/officeDocument/2006/relationships/image" Target="../media/image246.jpeg"/><Relationship Id="rId18" Type="http://schemas.openxmlformats.org/officeDocument/2006/relationships/image" Target="../media/image251.jpeg"/><Relationship Id="rId3" Type="http://schemas.openxmlformats.org/officeDocument/2006/relationships/image" Target="../media/image236.jpeg"/><Relationship Id="rId7" Type="http://schemas.openxmlformats.org/officeDocument/2006/relationships/image" Target="../media/image240.jpeg"/><Relationship Id="rId12" Type="http://schemas.openxmlformats.org/officeDocument/2006/relationships/image" Target="../media/image245.jpeg"/><Relationship Id="rId17" Type="http://schemas.openxmlformats.org/officeDocument/2006/relationships/image" Target="../media/image250.jpeg"/><Relationship Id="rId2" Type="http://schemas.openxmlformats.org/officeDocument/2006/relationships/notesSlide" Target="../notesSlides/notesSlide38.xml"/><Relationship Id="rId16" Type="http://schemas.openxmlformats.org/officeDocument/2006/relationships/image" Target="../media/image249.jpeg"/><Relationship Id="rId1" Type="http://schemas.openxmlformats.org/officeDocument/2006/relationships/slideLayout" Target="../slideLayouts/slideLayout10.xml"/><Relationship Id="rId6" Type="http://schemas.openxmlformats.org/officeDocument/2006/relationships/image" Target="../media/image239.jpeg"/><Relationship Id="rId11" Type="http://schemas.openxmlformats.org/officeDocument/2006/relationships/image" Target="../media/image244.jpeg"/><Relationship Id="rId5" Type="http://schemas.openxmlformats.org/officeDocument/2006/relationships/image" Target="../media/image238.jpeg"/><Relationship Id="rId15" Type="http://schemas.openxmlformats.org/officeDocument/2006/relationships/image" Target="../media/image248.jpeg"/><Relationship Id="rId10" Type="http://schemas.openxmlformats.org/officeDocument/2006/relationships/image" Target="../media/image243.jpeg"/><Relationship Id="rId19" Type="http://schemas.openxmlformats.org/officeDocument/2006/relationships/image" Target="../media/image252.jpeg"/><Relationship Id="rId4" Type="http://schemas.openxmlformats.org/officeDocument/2006/relationships/image" Target="../media/image237.jpeg"/><Relationship Id="rId9" Type="http://schemas.openxmlformats.org/officeDocument/2006/relationships/image" Target="../media/image242.jpeg"/><Relationship Id="rId14" Type="http://schemas.openxmlformats.org/officeDocument/2006/relationships/image" Target="../media/image247.jpeg"/></Relationships>
</file>

<file path=ppt/slides/_rels/slide105.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51.gif"/><Relationship Id="rId5" Type="http://schemas.openxmlformats.org/officeDocument/2006/relationships/image" Target="../media/image50.jpeg"/><Relationship Id="rId4" Type="http://schemas.openxmlformats.org/officeDocument/2006/relationships/image" Target="../media/image49.png"/></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25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57.png"/></Relationships>
</file>

<file path=ppt/slides/_rels/slide11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260.png"/><Relationship Id="rId4" Type="http://schemas.openxmlformats.org/officeDocument/2006/relationships/image" Target="../media/image25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70.png"/><Relationship Id="rId4" Type="http://schemas.openxmlformats.org/officeDocument/2006/relationships/diagramLayout" Target="../diagrams/layout6.xml"/><Relationship Id="rId9" Type="http://schemas.openxmlformats.org/officeDocument/2006/relationships/image" Target="../media/image69.png"/></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79.png"/></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79.png"/><Relationship Id="rId5" Type="http://schemas.openxmlformats.org/officeDocument/2006/relationships/image" Target="../media/image84.png"/><Relationship Id="rId10" Type="http://schemas.openxmlformats.org/officeDocument/2006/relationships/image" Target="../media/image89.svg"/><Relationship Id="rId4" Type="http://schemas.openxmlformats.org/officeDocument/2006/relationships/image" Target="../media/image83.png"/><Relationship Id="rId9"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8.xml"/><Relationship Id="rId5" Type="http://schemas.openxmlformats.org/officeDocument/2006/relationships/image" Target="../media/image79.png"/><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xml"/><Relationship Id="rId5" Type="http://schemas.openxmlformats.org/officeDocument/2006/relationships/image" Target="../media/image79.png"/><Relationship Id="rId4" Type="http://schemas.openxmlformats.org/officeDocument/2006/relationships/image" Target="../media/image96.sv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8.xml"/><Relationship Id="rId5" Type="http://schemas.openxmlformats.org/officeDocument/2006/relationships/image" Target="../media/image79.png"/><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79.png"/><Relationship Id="rId1" Type="http://schemas.openxmlformats.org/officeDocument/2006/relationships/slideLayout" Target="../slideLayouts/slideLayout10.xml"/><Relationship Id="rId5" Type="http://schemas.openxmlformats.org/officeDocument/2006/relationships/image" Target="../media/image96.sv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8.xml"/><Relationship Id="rId5" Type="http://schemas.openxmlformats.org/officeDocument/2006/relationships/image" Target="../media/image79.png"/><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0.xml"/><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107.png"/></Relationships>
</file>

<file path=ppt/slides/_rels/slide4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09.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6.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128.jpeg"/><Relationship Id="rId18" Type="http://schemas.openxmlformats.org/officeDocument/2006/relationships/image" Target="../media/image133.jpeg"/><Relationship Id="rId3" Type="http://schemas.openxmlformats.org/officeDocument/2006/relationships/image" Target="../media/image118.jpeg"/><Relationship Id="rId7" Type="http://schemas.openxmlformats.org/officeDocument/2006/relationships/image" Target="../media/image122.jpeg"/><Relationship Id="rId12" Type="http://schemas.openxmlformats.org/officeDocument/2006/relationships/image" Target="../media/image127.jpeg"/><Relationship Id="rId17" Type="http://schemas.openxmlformats.org/officeDocument/2006/relationships/image" Target="../media/image132.jpeg"/><Relationship Id="rId2" Type="http://schemas.openxmlformats.org/officeDocument/2006/relationships/notesSlide" Target="../notesSlides/notesSlide21.xml"/><Relationship Id="rId16" Type="http://schemas.openxmlformats.org/officeDocument/2006/relationships/image" Target="../media/image131.jpeg"/><Relationship Id="rId1" Type="http://schemas.openxmlformats.org/officeDocument/2006/relationships/slideLayout" Target="../slideLayouts/slideLayout10.xml"/><Relationship Id="rId6" Type="http://schemas.openxmlformats.org/officeDocument/2006/relationships/image" Target="../media/image121.jpeg"/><Relationship Id="rId11" Type="http://schemas.openxmlformats.org/officeDocument/2006/relationships/image" Target="../media/image126.jpeg"/><Relationship Id="rId5" Type="http://schemas.openxmlformats.org/officeDocument/2006/relationships/image" Target="../media/image120.jpeg"/><Relationship Id="rId15" Type="http://schemas.openxmlformats.org/officeDocument/2006/relationships/image" Target="../media/image130.jpeg"/><Relationship Id="rId10" Type="http://schemas.openxmlformats.org/officeDocument/2006/relationships/image" Target="../media/image125.jpeg"/><Relationship Id="rId19" Type="http://schemas.openxmlformats.org/officeDocument/2006/relationships/image" Target="../media/image134.jpeg"/><Relationship Id="rId4" Type="http://schemas.openxmlformats.org/officeDocument/2006/relationships/image" Target="../media/image119.jpeg"/><Relationship Id="rId9" Type="http://schemas.openxmlformats.org/officeDocument/2006/relationships/image" Target="../media/image124.jpeg"/><Relationship Id="rId14" Type="http://schemas.openxmlformats.org/officeDocument/2006/relationships/image" Target="../media/image12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40.png"/><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6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144.jpeg"/><Relationship Id="rId7" Type="http://schemas.openxmlformats.org/officeDocument/2006/relationships/diagramQuickStyle" Target="../diagrams/quickStyle9.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145.png"/><Relationship Id="rId9" Type="http://schemas.microsoft.com/office/2007/relationships/diagramDrawing" Target="../diagrams/drawing9.xml"/></Relationships>
</file>

<file path=ppt/slides/_rels/slide7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4.jpeg"/><Relationship Id="rId1" Type="http://schemas.openxmlformats.org/officeDocument/2006/relationships/slideLayout" Target="../slideLayouts/slideLayout6.xml"/><Relationship Id="rId4" Type="http://schemas.openxmlformats.org/officeDocument/2006/relationships/image" Target="../media/image147.png"/></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37.jpe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7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0.xml.rels><?xml version="1.0" encoding="UTF-8" standalone="yes"?>
<Relationships xmlns="http://schemas.openxmlformats.org/package/2006/relationships"><Relationship Id="rId8" Type="http://schemas.openxmlformats.org/officeDocument/2006/relationships/image" Target="../media/image162.jpeg"/><Relationship Id="rId13" Type="http://schemas.openxmlformats.org/officeDocument/2006/relationships/image" Target="../media/image167.jpeg"/><Relationship Id="rId18" Type="http://schemas.openxmlformats.org/officeDocument/2006/relationships/image" Target="../media/image172.jpeg"/><Relationship Id="rId3" Type="http://schemas.openxmlformats.org/officeDocument/2006/relationships/image" Target="../media/image157.jpeg"/><Relationship Id="rId7" Type="http://schemas.openxmlformats.org/officeDocument/2006/relationships/image" Target="../media/image161.jpeg"/><Relationship Id="rId12" Type="http://schemas.openxmlformats.org/officeDocument/2006/relationships/image" Target="../media/image166.jpeg"/><Relationship Id="rId17" Type="http://schemas.openxmlformats.org/officeDocument/2006/relationships/image" Target="../media/image171.jpeg"/><Relationship Id="rId2" Type="http://schemas.openxmlformats.org/officeDocument/2006/relationships/notesSlide" Target="../notesSlides/notesSlide28.xml"/><Relationship Id="rId16" Type="http://schemas.openxmlformats.org/officeDocument/2006/relationships/image" Target="../media/image170.jpeg"/><Relationship Id="rId1" Type="http://schemas.openxmlformats.org/officeDocument/2006/relationships/slideLayout" Target="../slideLayouts/slideLayout10.xml"/><Relationship Id="rId6" Type="http://schemas.openxmlformats.org/officeDocument/2006/relationships/image" Target="../media/image160.jpeg"/><Relationship Id="rId11" Type="http://schemas.openxmlformats.org/officeDocument/2006/relationships/image" Target="../media/image165.jpeg"/><Relationship Id="rId5" Type="http://schemas.openxmlformats.org/officeDocument/2006/relationships/image" Target="../media/image159.jpeg"/><Relationship Id="rId15" Type="http://schemas.openxmlformats.org/officeDocument/2006/relationships/image" Target="../media/image169.jpeg"/><Relationship Id="rId10" Type="http://schemas.openxmlformats.org/officeDocument/2006/relationships/image" Target="../media/image164.jpeg"/><Relationship Id="rId19" Type="http://schemas.openxmlformats.org/officeDocument/2006/relationships/image" Target="../media/image173.jpeg"/><Relationship Id="rId4" Type="http://schemas.openxmlformats.org/officeDocument/2006/relationships/image" Target="../media/image158.jpeg"/><Relationship Id="rId9" Type="http://schemas.openxmlformats.org/officeDocument/2006/relationships/image" Target="../media/image163.jpeg"/><Relationship Id="rId14" Type="http://schemas.openxmlformats.org/officeDocument/2006/relationships/image" Target="../media/image168.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179.png"/><Relationship Id="rId4" Type="http://schemas.openxmlformats.org/officeDocument/2006/relationships/image" Target="../media/image178.png"/></Relationships>
</file>

<file path=ppt/slides/_rels/slide8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8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jpeg"/><Relationship Id="rId4" Type="http://schemas.openxmlformats.org/officeDocument/2006/relationships/image" Target="../media/image188.jpeg"/></Relationships>
</file>

<file path=ppt/slides/_rels/slide9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jpeg"/><Relationship Id="rId7" Type="http://schemas.openxmlformats.org/officeDocument/2006/relationships/image" Target="../media/image197.jpe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196.png"/><Relationship Id="rId5" Type="http://schemas.openxmlformats.org/officeDocument/2006/relationships/image" Target="../media/image195.png"/><Relationship Id="rId10" Type="http://schemas.openxmlformats.org/officeDocument/2006/relationships/image" Target="../media/image200.png"/><Relationship Id="rId4" Type="http://schemas.openxmlformats.org/officeDocument/2006/relationships/image" Target="../media/image194.png"/><Relationship Id="rId9" Type="http://schemas.openxmlformats.org/officeDocument/2006/relationships/image" Target="../media/image199.png"/></Relationships>
</file>

<file path=ppt/slides/_rels/slide9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6.xml"/><Relationship Id="rId4" Type="http://schemas.openxmlformats.org/officeDocument/2006/relationships/image" Target="../media/image203.png"/></Relationships>
</file>

<file path=ppt/slides/_rels/slide96.xml.rels><?xml version="1.0" encoding="UTF-8" standalone="yes"?>
<Relationships xmlns="http://schemas.openxmlformats.org/package/2006/relationships"><Relationship Id="rId8" Type="http://schemas.openxmlformats.org/officeDocument/2006/relationships/image" Target="../media/image209.svg"/><Relationship Id="rId13" Type="http://schemas.openxmlformats.org/officeDocument/2006/relationships/image" Target="../media/image214.png"/><Relationship Id="rId3" Type="http://schemas.openxmlformats.org/officeDocument/2006/relationships/image" Target="../media/image204.png"/><Relationship Id="rId7" Type="http://schemas.openxmlformats.org/officeDocument/2006/relationships/image" Target="../media/image208.png"/><Relationship Id="rId12" Type="http://schemas.openxmlformats.org/officeDocument/2006/relationships/image" Target="../media/image213.sv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07.svg"/><Relationship Id="rId11" Type="http://schemas.openxmlformats.org/officeDocument/2006/relationships/image" Target="../media/image212.png"/><Relationship Id="rId5" Type="http://schemas.openxmlformats.org/officeDocument/2006/relationships/image" Target="../media/image206.png"/><Relationship Id="rId10" Type="http://schemas.openxmlformats.org/officeDocument/2006/relationships/image" Target="../media/image211.svg"/><Relationship Id="rId4" Type="http://schemas.openxmlformats.org/officeDocument/2006/relationships/image" Target="../media/image205.svg"/><Relationship Id="rId9" Type="http://schemas.openxmlformats.org/officeDocument/2006/relationships/image" Target="../media/image210.png"/></Relationships>
</file>

<file path=ppt/slides/_rels/slide97.xml.rels><?xml version="1.0" encoding="UTF-8" standalone="yes"?>
<Relationships xmlns="http://schemas.openxmlformats.org/package/2006/relationships"><Relationship Id="rId3" Type="http://schemas.openxmlformats.org/officeDocument/2006/relationships/image" Target="../media/image216.svg"/><Relationship Id="rId2" Type="http://schemas.openxmlformats.org/officeDocument/2006/relationships/image" Target="../media/image215.png"/><Relationship Id="rId1" Type="http://schemas.openxmlformats.org/officeDocument/2006/relationships/slideLayout" Target="../slideLayouts/slideLayout2.xml"/><Relationship Id="rId5" Type="http://schemas.openxmlformats.org/officeDocument/2006/relationships/image" Target="../media/image214.png"/><Relationship Id="rId4" Type="http://schemas.openxmlformats.org/officeDocument/2006/relationships/image" Target="../media/image217.png"/></Relationships>
</file>

<file path=ppt/slides/_rels/slide9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21.png"/><Relationship Id="rId4" Type="http://schemas.openxmlformats.org/officeDocument/2006/relationships/image" Target="../media/image220.jpeg"/></Relationships>
</file>

<file path=ppt/slides/_rels/slide99.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slideLayout" Target="../slideLayouts/slideLayout7.xml"/><Relationship Id="rId7" Type="http://schemas.openxmlformats.org/officeDocument/2006/relationships/image" Target="../media/image22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p:txBody>
          <a:bodyPr>
            <a:normAutofit/>
          </a:bodyPr>
          <a:lstStyle/>
          <a:p>
            <a:r>
              <a:rPr lang="en-US" sz="4400">
                <a:cs typeface="Arial"/>
              </a:rPr>
              <a:t>Implementing Comprehensive, Integrated, Three-tiered (Ci3T) Models: Setting up for Success</a:t>
            </a:r>
            <a:endParaRPr lang="en-US" sz="4400"/>
          </a:p>
        </p:txBody>
      </p:sp>
      <p:sp>
        <p:nvSpPr>
          <p:cNvPr id="3" name="Subtitle 2">
            <a:extLst>
              <a:ext uri="{FF2B5EF4-FFF2-40B4-BE49-F238E27FC236}">
                <a16:creationId xmlns:a16="http://schemas.microsoft.com/office/drawing/2014/main" id="{5A566965-2075-4DCB-AE1F-BE391667D1F1}"/>
              </a:ext>
            </a:extLst>
          </p:cNvPr>
          <p:cNvSpPr>
            <a:spLocks noGrp="1"/>
          </p:cNvSpPr>
          <p:nvPr>
            <p:ph type="subTitle" idx="1"/>
          </p:nvPr>
        </p:nvSpPr>
        <p:spPr>
          <a:xfrm>
            <a:off x="776056" y="3208786"/>
            <a:ext cx="10515600" cy="1655762"/>
          </a:xfrm>
        </p:spPr>
        <p:txBody>
          <a:bodyPr anchor="ctr"/>
          <a:lstStyle/>
          <a:p>
            <a:r>
              <a:rPr lang="en-US"/>
              <a:t>E-Ci3T Implementation Series and Delivery – Session 1</a:t>
            </a:r>
          </a:p>
        </p:txBody>
      </p:sp>
      <p:graphicFrame>
        <p:nvGraphicFramePr>
          <p:cNvPr id="4" name="Table 3">
            <a:extLst>
              <a:ext uri="{FF2B5EF4-FFF2-40B4-BE49-F238E27FC236}">
                <a16:creationId xmlns:a16="http://schemas.microsoft.com/office/drawing/2014/main" id="{46009B4E-A03A-C984-F244-C63EA1333452}"/>
              </a:ext>
            </a:extLst>
          </p:cNvPr>
          <p:cNvGraphicFramePr>
            <a:graphicFrameLocks/>
          </p:cNvGraphicFramePr>
          <p:nvPr>
            <p:extLst>
              <p:ext uri="{D42A27DB-BD31-4B8C-83A1-F6EECF244321}">
                <p14:modId xmlns:p14="http://schemas.microsoft.com/office/powerpoint/2010/main" val="2331712340"/>
              </p:ext>
            </p:extLst>
          </p:nvPr>
        </p:nvGraphicFramePr>
        <p:xfrm>
          <a:off x="3439031" y="4545616"/>
          <a:ext cx="5313938" cy="1705341"/>
        </p:xfrm>
        <a:graphic>
          <a:graphicData uri="http://schemas.openxmlformats.org/drawingml/2006/table">
            <a:tbl>
              <a:tblPr firstRow="1" bandRow="1">
                <a:tableStyleId>{FABFCF23-3B69-468F-B69F-88F6DE6A72F2}</a:tableStyleId>
              </a:tblPr>
              <a:tblGrid>
                <a:gridCol w="2656969">
                  <a:extLst>
                    <a:ext uri="{9D8B030D-6E8A-4147-A177-3AD203B41FA5}">
                      <a16:colId xmlns:a16="http://schemas.microsoft.com/office/drawing/2014/main" val="364340752"/>
                    </a:ext>
                  </a:extLst>
                </a:gridCol>
                <a:gridCol w="2656969">
                  <a:extLst>
                    <a:ext uri="{9D8B030D-6E8A-4147-A177-3AD203B41FA5}">
                      <a16:colId xmlns:a16="http://schemas.microsoft.com/office/drawing/2014/main" val="3530202880"/>
                    </a:ext>
                  </a:extLst>
                </a:gridCol>
              </a:tblGrid>
              <a:tr h="308355">
                <a:tc gridSpan="2">
                  <a:txBody>
                    <a:bodyPr/>
                    <a:lstStyle/>
                    <a:p>
                      <a:pPr algn="ctr"/>
                      <a:r>
                        <a:rPr lang="en-US" sz="1600"/>
                        <a:t>Presenters and Contributors</a:t>
                      </a:r>
                    </a:p>
                  </a:txBody>
                  <a:tcPr/>
                </a:tc>
                <a:tc hMerge="1">
                  <a:txBody>
                    <a:bodyPr/>
                    <a:lstStyle/>
                    <a:p>
                      <a:pPr algn="ctr"/>
                      <a:r>
                        <a:rPr lang="en-US" sz="2800"/>
                        <a:t>Contributors</a:t>
                      </a:r>
                    </a:p>
                  </a:txBody>
                  <a:tcPr/>
                </a:tc>
                <a:extLst>
                  <a:ext uri="{0D108BD9-81ED-4DB2-BD59-A6C34878D82A}">
                    <a16:rowId xmlns:a16="http://schemas.microsoft.com/office/drawing/2014/main" val="705803472"/>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Allison M. Bernard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Wendy Peia Oakes</a:t>
                      </a:r>
                    </a:p>
                  </a:txBody>
                  <a:tcPr anchor="ctr"/>
                </a:tc>
                <a:extLst>
                  <a:ext uri="{0D108BD9-81ED-4DB2-BD59-A6C34878D82A}">
                    <a16:rowId xmlns:a16="http://schemas.microsoft.com/office/drawing/2014/main" val="1612033340"/>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Mark M. Buckman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Elise Sarasin</a:t>
                      </a:r>
                    </a:p>
                  </a:txBody>
                  <a:tcPr anchor="ctr"/>
                </a:tc>
                <a:extLst>
                  <a:ext uri="{0D108BD9-81ED-4DB2-BD59-A6C34878D82A}">
                    <a16:rowId xmlns:a16="http://schemas.microsoft.com/office/drawing/2014/main" val="3471309851"/>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Kathleen Lynne Lane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Rebecca L. Sherod</a:t>
                      </a:r>
                    </a:p>
                  </a:txBody>
                  <a:tcPr anchor="ctr"/>
                </a:tc>
                <a:extLst>
                  <a:ext uri="{0D108BD9-81ED-4DB2-BD59-A6C34878D82A}">
                    <a16:rowId xmlns:a16="http://schemas.microsoft.com/office/drawing/2014/main" val="896822466"/>
                  </a:ext>
                </a:extLst>
              </a:tr>
            </a:tbl>
          </a:graphicData>
        </a:graphic>
      </p:graphicFrame>
    </p:spTree>
    <p:extLst>
      <p:ext uri="{BB962C8B-B14F-4D97-AF65-F5344CB8AC3E}">
        <p14:creationId xmlns:p14="http://schemas.microsoft.com/office/powerpoint/2010/main" val="392919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0403220" y="115649"/>
            <a:ext cx="1788780" cy="1978944"/>
          </a:xfrm>
          <a:prstGeom prst="rect">
            <a:avLst/>
          </a:prstGeom>
        </p:spPr>
      </p:pic>
      <p:sp>
        <p:nvSpPr>
          <p:cNvPr id="2" name="Title 1"/>
          <p:cNvSpPr>
            <a:spLocks noGrp="1"/>
          </p:cNvSpPr>
          <p:nvPr>
            <p:ph type="title"/>
          </p:nvPr>
        </p:nvSpPr>
        <p:spPr/>
        <p:txBody>
          <a:bodyPr>
            <a:noAutofit/>
          </a:bodyPr>
          <a:lstStyle/>
          <a:p>
            <a:br>
              <a:rPr lang="en-US"/>
            </a:br>
            <a:r>
              <a:rPr lang="en-US"/>
              <a:t>Goals for this Implementation Year</a:t>
            </a:r>
            <a:br>
              <a:rPr lang="en-US"/>
            </a:br>
            <a:endParaRPr lang="en-US"/>
          </a:p>
        </p:txBody>
      </p:sp>
      <p:sp>
        <p:nvSpPr>
          <p:cNvPr id="3" name="Content Placeholder 2"/>
          <p:cNvSpPr>
            <a:spLocks noGrp="1"/>
          </p:cNvSpPr>
          <p:nvPr>
            <p:ph idx="1"/>
          </p:nvPr>
        </p:nvSpPr>
        <p:spPr/>
        <p:txBody>
          <a:bodyPr>
            <a:noAutofit/>
          </a:bodyPr>
          <a:lstStyle/>
          <a:p>
            <a:pPr>
              <a:spcBef>
                <a:spcPts val="600"/>
              </a:spcBef>
            </a:pPr>
            <a:r>
              <a:rPr lang="en-US" sz="2400"/>
              <a:t>Establish effective Ci3T leadership structures</a:t>
            </a:r>
          </a:p>
          <a:p>
            <a:pPr>
              <a:spcBef>
                <a:spcPts val="600"/>
              </a:spcBef>
            </a:pPr>
            <a:r>
              <a:rPr lang="en-US" sz="2400"/>
              <a:t>Gain a deeper understanding of Ci3T models of prevention</a:t>
            </a:r>
          </a:p>
          <a:p>
            <a:pPr>
              <a:spcBef>
                <a:spcPts val="600"/>
              </a:spcBef>
            </a:pPr>
            <a:r>
              <a:rPr lang="en-US" sz="2400"/>
              <a:t>Implement your school’s plan with high fidelity</a:t>
            </a:r>
          </a:p>
          <a:p>
            <a:pPr>
              <a:spcBef>
                <a:spcPts val="600"/>
              </a:spcBef>
            </a:pPr>
            <a:r>
              <a:rPr lang="en-US" sz="2400"/>
              <a:t>Collect and use social validity and treatment integrity data to monitor Ci3T plan implementation</a:t>
            </a:r>
          </a:p>
          <a:p>
            <a:pPr>
              <a:spcBef>
                <a:spcPts val="600"/>
              </a:spcBef>
            </a:pPr>
            <a:r>
              <a:rPr lang="en-US" sz="2400"/>
              <a:t>Collect student academic and behavioral outcome data to inform Ci3T implementation efforts</a:t>
            </a:r>
          </a:p>
          <a:p>
            <a:pPr>
              <a:spcBef>
                <a:spcPts val="600"/>
              </a:spcBef>
            </a:pPr>
            <a:r>
              <a:rPr lang="en-US" sz="2400"/>
              <a:t>Share data with all stakeholders regularly (e.g., monthly, quarterly)</a:t>
            </a:r>
          </a:p>
          <a:p>
            <a:pPr>
              <a:spcBef>
                <a:spcPts val="600"/>
              </a:spcBef>
            </a:pPr>
            <a:r>
              <a:rPr lang="en-US" sz="2400"/>
              <a:t>Identify areas of additional professional learning for faculty and staff and support faculty and staff access to professional learning</a:t>
            </a:r>
          </a:p>
          <a:p>
            <a:pPr>
              <a:spcBef>
                <a:spcPts val="600"/>
              </a:spcBef>
            </a:pPr>
            <a:r>
              <a:rPr lang="en-US" sz="2400"/>
              <a:t>Address any barriers to implementing your Ci3T model</a:t>
            </a:r>
          </a:p>
          <a:p>
            <a:pPr marL="0" indent="0">
              <a:spcBef>
                <a:spcPts val="600"/>
              </a:spcBef>
              <a:buNone/>
            </a:pPr>
            <a:endParaRPr lang="en-US" sz="2400"/>
          </a:p>
        </p:txBody>
      </p:sp>
    </p:spTree>
    <p:extLst>
      <p:ext uri="{BB962C8B-B14F-4D97-AF65-F5344CB8AC3E}">
        <p14:creationId xmlns:p14="http://schemas.microsoft.com/office/powerpoint/2010/main" val="28134985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F04D-9A6C-087E-5825-11F1F9DE0141}"/>
              </a:ext>
            </a:extLst>
          </p:cNvPr>
          <p:cNvSpPr>
            <a:spLocks noGrp="1"/>
          </p:cNvSpPr>
          <p:nvPr>
            <p:ph type="title"/>
          </p:nvPr>
        </p:nvSpPr>
        <p:spPr/>
        <p:txBody>
          <a:bodyPr/>
          <a:lstStyle/>
          <a:p>
            <a:r>
              <a:rPr lang="en-US"/>
              <a:t>Procedures for Monitoring</a:t>
            </a:r>
          </a:p>
        </p:txBody>
      </p:sp>
      <p:pic>
        <p:nvPicPr>
          <p:cNvPr id="6" name="Content Placeholder 5">
            <a:extLst>
              <a:ext uri="{FF2B5EF4-FFF2-40B4-BE49-F238E27FC236}">
                <a16:creationId xmlns:a16="http://schemas.microsoft.com/office/drawing/2014/main" id="{CE2B9DB0-1365-8870-C401-10D696ADC35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280428" y="1825625"/>
            <a:ext cx="5631143" cy="4351338"/>
          </a:xfrm>
          <a:prstGeom prst="rect">
            <a:avLst/>
          </a:prstGeom>
          <a:ln>
            <a:solidFill>
              <a:schemeClr val="tx1"/>
            </a:solidFill>
          </a:ln>
        </p:spPr>
      </p:pic>
    </p:spTree>
    <p:extLst>
      <p:ext uri="{BB962C8B-B14F-4D97-AF65-F5344CB8AC3E}">
        <p14:creationId xmlns:p14="http://schemas.microsoft.com/office/powerpoint/2010/main" val="3926502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13856" y="4282937"/>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4167" y="3708400"/>
            <a:ext cx="1602327" cy="2073416"/>
          </a:xfrm>
          <a:prstGeom prst="rect">
            <a:avLst/>
          </a:prstGeom>
          <a:ln>
            <a:solidFill>
              <a:schemeClr val="tx1"/>
            </a:solidFill>
          </a:ln>
        </p:spPr>
      </p:pic>
      <p:pic>
        <p:nvPicPr>
          <p:cNvPr id="5" name="Picture 4">
            <a:extLst>
              <a:ext uri="{FF2B5EF4-FFF2-40B4-BE49-F238E27FC236}">
                <a16:creationId xmlns:a16="http://schemas.microsoft.com/office/drawing/2014/main" id="{0BB66C2C-748A-C20D-AF6A-CDD65326F80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653840" y="662055"/>
            <a:ext cx="1739944" cy="2633704"/>
          </a:xfrm>
          <a:prstGeom prst="rect">
            <a:avLst/>
          </a:prstGeom>
          <a:ln>
            <a:solidFill>
              <a:schemeClr val="tx1"/>
            </a:solidFill>
          </a:ln>
        </p:spPr>
      </p:pic>
      <p:sp>
        <p:nvSpPr>
          <p:cNvPr id="10" name="TextBox 9">
            <a:extLst>
              <a:ext uri="{FF2B5EF4-FFF2-40B4-BE49-F238E27FC236}">
                <a16:creationId xmlns:a16="http://schemas.microsoft.com/office/drawing/2014/main" id="{B0B007C0-6D9E-770A-4D1E-C9763A3FD3DB}"/>
              </a:ext>
            </a:extLst>
          </p:cNvPr>
          <p:cNvSpPr txBox="1"/>
          <p:nvPr/>
        </p:nvSpPr>
        <p:spPr>
          <a:xfrm>
            <a:off x="9979659" y="3392965"/>
            <a:ext cx="2037787" cy="33855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n-US" sz="1600" dirty="0">
                <a:solidFill>
                  <a:schemeClr val="bg1"/>
                </a:solidFill>
                <a:hlinkClick r:id="rId12">
                  <a:extLst>
                    <a:ext uri="{A12FA001-AC4F-418D-AE19-62706E023703}">
                      <ahyp:hlinkClr xmlns:ahyp="http://schemas.microsoft.com/office/drawing/2018/hyperlinkcolor" val="tx"/>
                    </a:ext>
                  </a:extLst>
                </a:hlinkClick>
              </a:rPr>
              <a:t>ci3t.org/measures</a:t>
            </a:r>
            <a:r>
              <a:rPr lang="en-US" sz="1600" dirty="0">
                <a:solidFill>
                  <a:schemeClr val="bg1"/>
                </a:solidFill>
              </a:rPr>
              <a:t>  </a:t>
            </a:r>
          </a:p>
        </p:txBody>
      </p:sp>
      <p:sp>
        <p:nvSpPr>
          <p:cNvPr id="9" name="Oval 8">
            <a:extLst>
              <a:ext uri="{FF2B5EF4-FFF2-40B4-BE49-F238E27FC236}">
                <a16:creationId xmlns:a16="http://schemas.microsoft.com/office/drawing/2014/main" id="{8CBB2F4D-E4A5-577F-66E3-3CC624EDAD76}"/>
              </a:ext>
            </a:extLst>
          </p:cNvPr>
          <p:cNvSpPr/>
          <p:nvPr/>
        </p:nvSpPr>
        <p:spPr>
          <a:xfrm>
            <a:off x="6455391" y="5859777"/>
            <a:ext cx="2729552" cy="67382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F3ED5B9D-A892-3DDC-AB61-0BF0C3C084EC}"/>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69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Ci3T Exemplar Elementary Proceedures for Monitoring">
            <a:extLst>
              <a:ext uri="{FF2B5EF4-FFF2-40B4-BE49-F238E27FC236}">
                <a16:creationId xmlns:a16="http://schemas.microsoft.com/office/drawing/2014/main" id="{A931DA2D-6931-1D4C-A6D8-C9DE96DD0C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5113" y="112571"/>
            <a:ext cx="8401722" cy="6492239"/>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sp>
        <p:nvSpPr>
          <p:cNvPr id="4" name="Right Arrow 3"/>
          <p:cNvSpPr/>
          <p:nvPr/>
        </p:nvSpPr>
        <p:spPr>
          <a:xfrm rot="1478124">
            <a:off x="4872011" y="1635064"/>
            <a:ext cx="3237286" cy="2057400"/>
          </a:xfrm>
          <a:prstGeom prst="rightArrow">
            <a:avLst/>
          </a:prstGeom>
          <a:gradFill flip="none" rotWithShape="1">
            <a:gsLst>
              <a:gs pos="0">
                <a:schemeClr val="accent5">
                  <a:lumMod val="20000"/>
                  <a:lumOff val="80000"/>
                </a:schemeClr>
              </a:gs>
              <a:gs pos="47000">
                <a:schemeClr val="accent5">
                  <a:lumMod val="105000"/>
                  <a:satMod val="103000"/>
                  <a:tint val="73000"/>
                </a:schemeClr>
              </a:gs>
              <a:gs pos="100000">
                <a:schemeClr val="accent5">
                  <a:lumMod val="75000"/>
                </a:schemeClr>
              </a:gs>
            </a:gsLst>
            <a:lin ang="10800000" scaled="1"/>
            <a:tileRect/>
          </a:gradFill>
          <a:ln>
            <a:noFill/>
          </a:ln>
        </p:spPr>
        <p:style>
          <a:lnRef idx="1">
            <a:schemeClr val="accent5"/>
          </a:lnRef>
          <a:fillRef idx="2">
            <a:schemeClr val="accent5"/>
          </a:fillRef>
          <a:effectRef idx="1">
            <a:schemeClr val="accent5"/>
          </a:effectRef>
          <a:fontRef idx="minor">
            <a:schemeClr val="dk1"/>
          </a:fontRef>
        </p:style>
        <p:txBody>
          <a:bodyPr rtlCol="0" anchor="ctr"/>
          <a:lstStyle/>
          <a:p>
            <a:r>
              <a:rPr lang="en-US" sz="2000"/>
              <a:t>In future years, consider alternative program goals.</a:t>
            </a:r>
          </a:p>
        </p:txBody>
      </p:sp>
      <p:sp>
        <p:nvSpPr>
          <p:cNvPr id="6" name="Right Arrow 5"/>
          <p:cNvSpPr/>
          <p:nvPr/>
        </p:nvSpPr>
        <p:spPr>
          <a:xfrm rot="20995636">
            <a:off x="4478325" y="3709141"/>
            <a:ext cx="3476045" cy="2350761"/>
          </a:xfrm>
          <a:prstGeom prst="rightArrow">
            <a:avLst/>
          </a:prstGeom>
          <a:gradFill flip="none" rotWithShape="1">
            <a:gsLst>
              <a:gs pos="0">
                <a:schemeClr val="accent5">
                  <a:lumMod val="20000"/>
                  <a:lumOff val="80000"/>
                </a:schemeClr>
              </a:gs>
              <a:gs pos="47000">
                <a:schemeClr val="accent5">
                  <a:lumMod val="105000"/>
                  <a:satMod val="103000"/>
                  <a:tint val="73000"/>
                </a:schemeClr>
              </a:gs>
              <a:gs pos="100000">
                <a:schemeClr val="accent5">
                  <a:lumMod val="75000"/>
                </a:schemeClr>
              </a:gs>
            </a:gsLst>
            <a:lin ang="10800000" scaled="1"/>
            <a:tileRect/>
          </a:gradFill>
          <a:ln>
            <a:noFill/>
          </a:ln>
        </p:spPr>
        <p:style>
          <a:lnRef idx="1">
            <a:schemeClr val="accent5"/>
          </a:lnRef>
          <a:fillRef idx="2">
            <a:schemeClr val="accent5"/>
          </a:fillRef>
          <a:effectRef idx="1">
            <a:schemeClr val="accent5"/>
          </a:effectRef>
          <a:fontRef idx="minor">
            <a:schemeClr val="dk1"/>
          </a:fontRef>
        </p:style>
        <p:txBody>
          <a:bodyPr rtlCol="0" anchor="ctr"/>
          <a:lstStyle/>
          <a:p>
            <a:r>
              <a:rPr lang="en-US" sz="2000"/>
              <a:t>80% of students meeting reading and math targets on assessments</a:t>
            </a:r>
          </a:p>
        </p:txBody>
      </p:sp>
      <p:grpSp>
        <p:nvGrpSpPr>
          <p:cNvPr id="2" name="Group 1"/>
          <p:cNvGrpSpPr/>
          <p:nvPr/>
        </p:nvGrpSpPr>
        <p:grpSpPr>
          <a:xfrm rot="21216813">
            <a:off x="1573489" y="4083360"/>
            <a:ext cx="2847931" cy="2480336"/>
            <a:chOff x="2336800" y="-477078"/>
            <a:chExt cx="7515616" cy="7335078"/>
          </a:xfrm>
        </p:grpSpPr>
        <p:pic>
          <p:nvPicPr>
            <p:cNvPr id="11" name="Picture 10" title="Sticky note"/>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2336800" y="0"/>
              <a:ext cx="7515616" cy="6858000"/>
            </a:xfrm>
            <a:prstGeom prst="rect">
              <a:avLst/>
            </a:prstGeom>
          </p:spPr>
        </p:pic>
        <p:pic>
          <p:nvPicPr>
            <p:cNvPr id="12" name="Picture 11" title="Push pin"/>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147930" y="-477078"/>
              <a:ext cx="3142967" cy="2956353"/>
            </a:xfrm>
            <a:prstGeom prst="rect">
              <a:avLst/>
            </a:prstGeom>
          </p:spPr>
        </p:pic>
      </p:grpSp>
      <p:sp>
        <p:nvSpPr>
          <p:cNvPr id="13" name="TextBox 12"/>
          <p:cNvSpPr txBox="1"/>
          <p:nvPr/>
        </p:nvSpPr>
        <p:spPr>
          <a:xfrm rot="21245219">
            <a:off x="1695678" y="4895764"/>
            <a:ext cx="2787070" cy="1569660"/>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Locate in your Ci3T Implementation Manual</a:t>
            </a:r>
            <a:endParaRPr lang="en-US" sz="2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154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odule 7.3">
            <a:extLst>
              <a:ext uri="{FF2B5EF4-FFF2-40B4-BE49-F238E27FC236}">
                <a16:creationId xmlns:a16="http://schemas.microsoft.com/office/drawing/2014/main" id="{07F976C4-58E0-B0EC-21F7-AE0418056AE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25440" y="1447180"/>
            <a:ext cx="2762856" cy="43166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3ED578F-FE41-2896-8881-2C9F97DCD8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79647" y="1355193"/>
            <a:ext cx="2330048" cy="2362820"/>
          </a:xfrm>
          <a:prstGeom prst="rect">
            <a:avLst/>
          </a:prstGeom>
          <a:ln>
            <a:solidFill>
              <a:schemeClr val="tx1"/>
            </a:solidFill>
          </a:ln>
        </p:spPr>
      </p:pic>
      <p:pic>
        <p:nvPicPr>
          <p:cNvPr id="3074" name="Picture 2">
            <a:extLst>
              <a:ext uri="{FF2B5EF4-FFF2-40B4-BE49-F238E27FC236}">
                <a16:creationId xmlns:a16="http://schemas.microsoft.com/office/drawing/2014/main" id="{FC8087DC-D9CD-90BF-3D8F-6C0E2419996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01046" y="761395"/>
            <a:ext cx="1946325" cy="48658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B048688-B9E1-8DFC-FC37-73BB17FCC7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4629" y="1447180"/>
            <a:ext cx="3335595" cy="4316651"/>
          </a:xfrm>
          <a:prstGeom prst="rect">
            <a:avLst/>
          </a:prstGeom>
          <a:ln>
            <a:solidFill>
              <a:schemeClr val="tx1"/>
            </a:solidFill>
          </a:ln>
        </p:spPr>
      </p:pic>
      <p:pic>
        <p:nvPicPr>
          <p:cNvPr id="7" name="Picture 6" descr="A close-up of a postcard&#10;&#10;Description automatically generated">
            <a:extLst>
              <a:ext uri="{FF2B5EF4-FFF2-40B4-BE49-F238E27FC236}">
                <a16:creationId xmlns:a16="http://schemas.microsoft.com/office/drawing/2014/main" id="{3CB30B64-A2B9-65A1-933C-C5FF872FEC6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051868" y="3840283"/>
            <a:ext cx="2807284" cy="1662524"/>
          </a:xfrm>
          <a:prstGeom prst="rect">
            <a:avLst/>
          </a:prstGeom>
        </p:spPr>
      </p:pic>
    </p:spTree>
    <p:extLst>
      <p:ext uri="{BB962C8B-B14F-4D97-AF65-F5344CB8AC3E}">
        <p14:creationId xmlns:p14="http://schemas.microsoft.com/office/powerpoint/2010/main" val="42194678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062912" y="5178392"/>
            <a:ext cx="4247931" cy="1506356"/>
          </a:xfrm>
          <a:prstGeom prst="rect">
            <a:avLst/>
          </a:prstGeom>
          <a:noFill/>
        </p:spPr>
      </p:pic>
      <p:pic>
        <p:nvPicPr>
          <p:cNvPr id="2099" name="Picture 51"/>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062912" y="5178392"/>
            <a:ext cx="4247931" cy="1506356"/>
          </a:xfrm>
          <a:prstGeom prst="rect">
            <a:avLst/>
          </a:prstGeom>
          <a:noFill/>
        </p:spPr>
      </p:pic>
      <p:pic>
        <p:nvPicPr>
          <p:cNvPr id="2098" name="Picture 50"/>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062912" y="5178392"/>
            <a:ext cx="4247931" cy="1506356"/>
          </a:xfrm>
          <a:prstGeom prst="rect">
            <a:avLst/>
          </a:prstGeom>
          <a:noFill/>
        </p:spPr>
      </p:pic>
      <p:pic>
        <p:nvPicPr>
          <p:cNvPr id="2097" name="Picture 49"/>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4062912" y="5178392"/>
            <a:ext cx="4247931" cy="1506356"/>
          </a:xfrm>
          <a:prstGeom prst="rect">
            <a:avLst/>
          </a:prstGeom>
          <a:noFill/>
        </p:spPr>
      </p:pic>
      <p:pic>
        <p:nvPicPr>
          <p:cNvPr id="2096" name="Picture 48"/>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4062912" y="5178392"/>
            <a:ext cx="4247931" cy="1506356"/>
          </a:xfrm>
          <a:prstGeom prst="rect">
            <a:avLst/>
          </a:prstGeom>
          <a:noFill/>
        </p:spPr>
      </p:pic>
      <p:pic>
        <p:nvPicPr>
          <p:cNvPr id="2090" name="Picture 42"/>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4062912" y="5178392"/>
            <a:ext cx="4247931" cy="1506356"/>
          </a:xfrm>
          <a:prstGeom prst="rect">
            <a:avLst/>
          </a:prstGeom>
          <a:noFill/>
        </p:spPr>
      </p:pic>
      <p:pic>
        <p:nvPicPr>
          <p:cNvPr id="2094" name="Picture 46"/>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4062912" y="5178392"/>
            <a:ext cx="4247931" cy="1506356"/>
          </a:xfrm>
          <a:prstGeom prst="rect">
            <a:avLst/>
          </a:prstGeom>
          <a:noFill/>
        </p:spPr>
      </p:pic>
      <p:pic>
        <p:nvPicPr>
          <p:cNvPr id="2093" name="Picture 45"/>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4062912" y="5178392"/>
            <a:ext cx="4247931" cy="1506356"/>
          </a:xfrm>
          <a:prstGeom prst="rect">
            <a:avLst/>
          </a:prstGeom>
          <a:noFill/>
        </p:spPr>
      </p:pic>
      <p:pic>
        <p:nvPicPr>
          <p:cNvPr id="2092" name="Picture 44"/>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4062912" y="5178392"/>
            <a:ext cx="4247931" cy="1506356"/>
          </a:xfrm>
          <a:prstGeom prst="rect">
            <a:avLst/>
          </a:prstGeom>
          <a:noFill/>
        </p:spPr>
      </p:pic>
      <p:pic>
        <p:nvPicPr>
          <p:cNvPr id="2091" name="Picture 43"/>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4062912" y="5178392"/>
            <a:ext cx="4247931" cy="1506356"/>
          </a:xfrm>
          <a:prstGeom prst="rect">
            <a:avLst/>
          </a:prstGeom>
          <a:noFill/>
        </p:spPr>
      </p:pic>
      <p:pic>
        <p:nvPicPr>
          <p:cNvPr id="2089" name="Picture 41"/>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4062912" y="5178392"/>
            <a:ext cx="4247931" cy="1506356"/>
          </a:xfrm>
          <a:prstGeom prst="rect">
            <a:avLst/>
          </a:prstGeom>
          <a:noFill/>
        </p:spPr>
      </p:pic>
      <p:pic>
        <p:nvPicPr>
          <p:cNvPr id="2088" name="Picture 40"/>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4062912" y="5178392"/>
            <a:ext cx="4247931" cy="1506356"/>
          </a:xfrm>
          <a:prstGeom prst="rect">
            <a:avLst/>
          </a:prstGeom>
          <a:noFill/>
        </p:spPr>
      </p:pic>
      <p:pic>
        <p:nvPicPr>
          <p:cNvPr id="2087" name="Picture 39"/>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4062912" y="5178392"/>
            <a:ext cx="4247931" cy="1506356"/>
          </a:xfrm>
          <a:prstGeom prst="rect">
            <a:avLst/>
          </a:prstGeom>
          <a:noFill/>
        </p:spPr>
      </p:pic>
      <p:pic>
        <p:nvPicPr>
          <p:cNvPr id="2086" name="Picture 38"/>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4062912" y="5178392"/>
            <a:ext cx="4247931" cy="1506356"/>
          </a:xfrm>
          <a:prstGeom prst="rect">
            <a:avLst/>
          </a:prstGeom>
          <a:noFill/>
        </p:spPr>
      </p:pic>
      <p:pic>
        <p:nvPicPr>
          <p:cNvPr id="2081" name="Picture 33"/>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4062912" y="5178392"/>
            <a:ext cx="4247931" cy="1506356"/>
          </a:xfrm>
          <a:prstGeom prst="rect">
            <a:avLst/>
          </a:prstGeom>
          <a:noFill/>
        </p:spPr>
      </p:pic>
      <p:pic>
        <p:nvPicPr>
          <p:cNvPr id="2084" name="Picture 36"/>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4062912" y="5178392"/>
            <a:ext cx="4247931" cy="1506356"/>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4062915" y="5178393"/>
            <a:ext cx="4247924" cy="1506356"/>
          </a:xfrm>
          <a:prstGeom prst="rect">
            <a:avLst/>
          </a:prstGeom>
          <a:noFill/>
        </p:spPr>
      </p:pic>
      <p:graphicFrame>
        <p:nvGraphicFramePr>
          <p:cNvPr id="2" name="Table 2">
            <a:extLst>
              <a:ext uri="{FF2B5EF4-FFF2-40B4-BE49-F238E27FC236}">
                <a16:creationId xmlns:a16="http://schemas.microsoft.com/office/drawing/2014/main" id="{34BD04F1-2999-FE37-9A63-6E5ABD68B31B}"/>
              </a:ext>
            </a:extLst>
          </p:cNvPr>
          <p:cNvGraphicFramePr>
            <a:graphicFrameLocks noGrp="1"/>
          </p:cNvGraphicFramePr>
          <p:nvPr>
            <p:extLst>
              <p:ext uri="{D42A27DB-BD31-4B8C-83A1-F6EECF244321}">
                <p14:modId xmlns:p14="http://schemas.microsoft.com/office/powerpoint/2010/main" val="3858959751"/>
              </p:ext>
            </p:extLst>
          </p:nvPr>
        </p:nvGraphicFramePr>
        <p:xfrm>
          <a:off x="216311" y="255639"/>
          <a:ext cx="11759379" cy="4760175"/>
        </p:xfrm>
        <a:graphic>
          <a:graphicData uri="http://schemas.openxmlformats.org/drawingml/2006/table">
            <a:tbl>
              <a:tblPr firstRow="1" bandRow="1">
                <a:tableStyleId>{5C22544A-7EE6-4342-B048-85BDC9FD1C3A}</a:tableStyleId>
              </a:tblPr>
              <a:tblGrid>
                <a:gridCol w="3919793">
                  <a:extLst>
                    <a:ext uri="{9D8B030D-6E8A-4147-A177-3AD203B41FA5}">
                      <a16:colId xmlns:a16="http://schemas.microsoft.com/office/drawing/2014/main" val="753282578"/>
                    </a:ext>
                  </a:extLst>
                </a:gridCol>
                <a:gridCol w="3919793">
                  <a:extLst>
                    <a:ext uri="{9D8B030D-6E8A-4147-A177-3AD203B41FA5}">
                      <a16:colId xmlns:a16="http://schemas.microsoft.com/office/drawing/2014/main" val="3891728414"/>
                    </a:ext>
                  </a:extLst>
                </a:gridCol>
                <a:gridCol w="3919793">
                  <a:extLst>
                    <a:ext uri="{9D8B030D-6E8A-4147-A177-3AD203B41FA5}">
                      <a16:colId xmlns:a16="http://schemas.microsoft.com/office/drawing/2014/main" val="1943457108"/>
                    </a:ext>
                  </a:extLst>
                </a:gridCol>
              </a:tblGrid>
              <a:tr h="3787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rPr>
                        <a:t>Let’s Talk!</a:t>
                      </a:r>
                    </a:p>
                  </a:txBody>
                  <a:tcPr>
                    <a:solidFill>
                      <a:srgbClr val="2F4E6D"/>
                    </a:solidFill>
                  </a:tcP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a:solidFill>
                          <a:schemeClr val="bg1"/>
                        </a:solidFill>
                      </a:endParaRPr>
                    </a:p>
                  </a:txBody>
                  <a:tcPr>
                    <a:solidFill>
                      <a:srgbClr val="2F4E6D"/>
                    </a:solidFill>
                  </a:tcPr>
                </a:tc>
                <a:extLst>
                  <a:ext uri="{0D108BD9-81ED-4DB2-BD59-A6C34878D82A}">
                    <a16:rowId xmlns:a16="http://schemas.microsoft.com/office/drawing/2014/main" val="2457955308"/>
                  </a:ext>
                </a:extLst>
              </a:tr>
              <a:tr h="4015675">
                <a:tc>
                  <a:txBody>
                    <a:bodyPr/>
                    <a:lstStyle/>
                    <a:p>
                      <a:pPr algn="ctr"/>
                      <a:r>
                        <a:rPr lang="en-US" b="1"/>
                        <a:t>Procedures for Teaching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Do faculty and staff have access to the Ci3T implementation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How did we teach roles and responsibilities to each stakeholder group (students; faculty &amp; staff; parents, families, and community members)?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How will we review and reteach the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How do we plan to teach and re-teach expectations to students?</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t>Procedures for Reinforcing </a:t>
                      </a:r>
                    </a:p>
                    <a:p>
                      <a:pPr marL="0" indent="0" algn="l">
                        <a:buFont typeface="Arial" panose="020B0604020202020204" pitchFamily="34" charset="0"/>
                        <a:buNone/>
                      </a:pPr>
                      <a:endParaRPr lang="en-US" sz="1800"/>
                    </a:p>
                    <a:p>
                      <a:pPr marL="285750" indent="-285750" algn="l">
                        <a:buFont typeface="Arial" panose="020B0604020202020204" pitchFamily="34" charset="0"/>
                        <a:buChar char="•"/>
                      </a:pPr>
                      <a:r>
                        <a:rPr lang="en-US" sz="1800"/>
                        <a:t>How are behavior-specific praise and tickets being used in our school?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What types of reinforcers are most meaningful to our 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How do we plan to adjust reinforcement rates?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How will we involve our student and parent leaders?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How are we reinforcing faculty and staff behaviors? </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t>Procedures for Monitoring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a:p>
                    <a:p>
                      <a:pPr marL="285750" indent="-285750" algn="l">
                        <a:buFont typeface="Arial" panose="020B0604020202020204" pitchFamily="34" charset="0"/>
                        <a:buChar char="•"/>
                      </a:pPr>
                      <a:r>
                        <a:rPr lang="en-US" sz="1800"/>
                        <a:t>How will we know what faculty and staff think about Tier 1 efforts?</a:t>
                      </a:r>
                    </a:p>
                    <a:p>
                      <a:pPr marL="285750" indent="-285750" algn="l">
                        <a:buFont typeface="Arial" panose="020B0604020202020204" pitchFamily="34" charset="0"/>
                        <a:buChar char="•"/>
                      </a:pPr>
                      <a:r>
                        <a:rPr lang="en-US" sz="1800"/>
                        <a:t>How will we know if Tier 1 is happening?</a:t>
                      </a:r>
                    </a:p>
                    <a:p>
                      <a:pPr marL="285750" indent="-285750" algn="l">
                        <a:buFont typeface="Arial" panose="020B0604020202020204" pitchFamily="34" charset="0"/>
                        <a:buChar char="•"/>
                      </a:pPr>
                      <a:r>
                        <a:rPr lang="en-US" sz="1800"/>
                        <a:t>How will we know how students are responding?</a:t>
                      </a:r>
                    </a:p>
                    <a:p>
                      <a:pPr marL="285750" indent="-285750" algn="l">
                        <a:buFont typeface="Arial" panose="020B0604020202020204" pitchFamily="34" charset="0"/>
                        <a:buChar char="•"/>
                      </a:pPr>
                      <a:r>
                        <a:rPr lang="en-US" sz="1800"/>
                        <a:t>What resources are needed to support our faculty and staff in Tier 1 implementation?</a:t>
                      </a:r>
                    </a:p>
                    <a:p>
                      <a:pPr marL="285750" indent="-285750" algn="l">
                        <a:buFont typeface="Arial" panose="020B0604020202020204" pitchFamily="34" charset="0"/>
                        <a:buChar char="•"/>
                      </a:pPr>
                      <a:r>
                        <a:rPr lang="en-US" sz="1800"/>
                        <a:t>What can our Ci3T leadership team provide?</a:t>
                      </a:r>
                    </a:p>
                  </a:txBody>
                  <a:tcPr>
                    <a:solidFill>
                      <a:schemeClr val="accent5">
                        <a:lumMod val="20000"/>
                        <a:lumOff val="80000"/>
                      </a:schemeClr>
                    </a:solidFill>
                  </a:tcPr>
                </a:tc>
                <a:extLst>
                  <a:ext uri="{0D108BD9-81ED-4DB2-BD59-A6C34878D82A}">
                    <a16:rowId xmlns:a16="http://schemas.microsoft.com/office/drawing/2014/main" val="758992147"/>
                  </a:ext>
                </a:extLst>
              </a:tr>
              <a:tr h="365760">
                <a:tc gridSpan="3">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u="sng">
                          <a:solidFill>
                            <a:schemeClr val="bg1"/>
                          </a:solidFill>
                          <a:latin typeface="+mn-lt"/>
                        </a:rPr>
                        <a:t>Write any action items in your Ci3T Leadership Team Meeting Agenda</a:t>
                      </a:r>
                    </a:p>
                  </a:txBody>
                  <a:tcPr>
                    <a:solidFill>
                      <a:srgbClr val="2F4E6D"/>
                    </a:solidFill>
                  </a:tcPr>
                </a:tc>
                <a:tc hMerge="1">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a:p>
                  </a:txBody>
                  <a:tcPr>
                    <a:solidFill>
                      <a:schemeClr val="accent5">
                        <a:lumMod val="20000"/>
                        <a:lumOff val="80000"/>
                      </a:schemeClr>
                    </a:solidFill>
                  </a:tcPr>
                </a:tc>
                <a:tc hMerge="1">
                  <a:txBody>
                    <a:bodyPr/>
                    <a:lstStyle/>
                    <a:p>
                      <a:pPr marL="285750" indent="-285750" algn="l">
                        <a:buFont typeface="Arial" panose="020B0604020202020204" pitchFamily="34" charset="0"/>
                        <a:buChar char="•"/>
                      </a:pPr>
                      <a:endParaRPr lang="en-US" sz="1800">
                        <a:highlight>
                          <a:srgbClr val="FFFF00"/>
                        </a:highlight>
                      </a:endParaRPr>
                    </a:p>
                  </a:txBody>
                  <a:tcPr>
                    <a:solidFill>
                      <a:schemeClr val="accent5">
                        <a:lumMod val="20000"/>
                        <a:lumOff val="80000"/>
                      </a:schemeClr>
                    </a:solidFill>
                  </a:tcPr>
                </a:tc>
                <a:extLst>
                  <a:ext uri="{0D108BD9-81ED-4DB2-BD59-A6C34878D82A}">
                    <a16:rowId xmlns:a16="http://schemas.microsoft.com/office/drawing/2014/main" val="3946789099"/>
                  </a:ext>
                </a:extLst>
              </a:tr>
            </a:tbl>
          </a:graphicData>
        </a:graphic>
      </p:graphicFrame>
    </p:spTree>
    <p:extLst>
      <p:ext uri="{BB962C8B-B14F-4D97-AF65-F5344CB8AC3E}">
        <p14:creationId xmlns:p14="http://schemas.microsoft.com/office/powerpoint/2010/main" val="978460870"/>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D5B0-8A6C-B07B-9192-FA63E15385E4}"/>
              </a:ext>
            </a:extLst>
          </p:cNvPr>
          <p:cNvSpPr>
            <a:spLocks noGrp="1"/>
          </p:cNvSpPr>
          <p:nvPr>
            <p:ph type="title"/>
          </p:nvPr>
        </p:nvSpPr>
        <p:spPr/>
        <p:txBody>
          <a:bodyPr>
            <a:normAutofit/>
          </a:bodyPr>
          <a:lstStyle/>
          <a:p>
            <a:r>
              <a:rPr lang="en-US"/>
              <a:t>Preparing to Collect Treatment Integrity Data</a:t>
            </a:r>
          </a:p>
        </p:txBody>
      </p:sp>
      <p:sp>
        <p:nvSpPr>
          <p:cNvPr id="3" name="Text Placeholder 2">
            <a:extLst>
              <a:ext uri="{FF2B5EF4-FFF2-40B4-BE49-F238E27FC236}">
                <a16:creationId xmlns:a16="http://schemas.microsoft.com/office/drawing/2014/main" id="{84AC5369-530C-CE1E-A0F4-56BB6E6D9BE5}"/>
              </a:ext>
            </a:extLst>
          </p:cNvPr>
          <p:cNvSpPr>
            <a:spLocks noGrp="1"/>
          </p:cNvSpPr>
          <p:nvPr>
            <p:ph type="body" idx="1"/>
          </p:nvPr>
        </p:nvSpPr>
        <p:spPr/>
        <p:txBody>
          <a:bodyPr/>
          <a:lstStyle/>
          <a:p>
            <a:r>
              <a:rPr lang="en-US"/>
              <a:t>Preview: Ci3T Treatment Integrity Team Leader Training</a:t>
            </a:r>
          </a:p>
        </p:txBody>
      </p:sp>
      <p:pic>
        <p:nvPicPr>
          <p:cNvPr id="5" name="Picture 4">
            <a:extLst>
              <a:ext uri="{FF2B5EF4-FFF2-40B4-BE49-F238E27FC236}">
                <a16:creationId xmlns:a16="http://schemas.microsoft.com/office/drawing/2014/main" id="{0A7064F9-4008-3A60-871D-0454AD334343}"/>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423910" y="4061968"/>
            <a:ext cx="3768090" cy="2853155"/>
          </a:xfrm>
          <a:prstGeom prst="rect">
            <a:avLst/>
          </a:prstGeom>
        </p:spPr>
      </p:pic>
    </p:spTree>
    <p:extLst>
      <p:ext uri="{BB962C8B-B14F-4D97-AF65-F5344CB8AC3E}">
        <p14:creationId xmlns:p14="http://schemas.microsoft.com/office/powerpoint/2010/main" val="12935406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46105-465C-D4E0-8208-734C2C369F8D}"/>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CA1B9FC6-A02C-6D76-A6CB-5D26E6B1FC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455155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8FC00-8343-1B11-968B-346D38D8C88A}"/>
              </a:ext>
            </a:extLst>
          </p:cNvPr>
          <p:cNvSpPr>
            <a:spLocks noGrp="1"/>
          </p:cNvSpPr>
          <p:nvPr>
            <p:ph type="title"/>
          </p:nvPr>
        </p:nvSpPr>
        <p:spPr/>
        <p:txBody>
          <a:bodyPr>
            <a:normAutofit fontScale="90000"/>
          </a:bodyPr>
          <a:lstStyle/>
          <a:p>
            <a:r>
              <a:rPr lang="en-US"/>
              <a:t>Design (KS)</a:t>
            </a:r>
            <a:br>
              <a:rPr lang="en-US"/>
            </a:br>
            <a:r>
              <a:rPr lang="en-US"/>
              <a:t>E-Ci3T Implementation Series and Delivery</a:t>
            </a:r>
          </a:p>
        </p:txBody>
      </p:sp>
      <p:graphicFrame>
        <p:nvGraphicFramePr>
          <p:cNvPr id="5" name="Table 4">
            <a:extLst>
              <a:ext uri="{FF2B5EF4-FFF2-40B4-BE49-F238E27FC236}">
                <a16:creationId xmlns:a16="http://schemas.microsoft.com/office/drawing/2014/main" id="{F46CF7BB-E168-CA75-047F-61E976010D8E}"/>
              </a:ext>
            </a:extLst>
          </p:cNvPr>
          <p:cNvGraphicFramePr>
            <a:graphicFrameLocks noGrp="1"/>
          </p:cNvGraphicFramePr>
          <p:nvPr>
            <p:extLst>
              <p:ext uri="{D42A27DB-BD31-4B8C-83A1-F6EECF244321}">
                <p14:modId xmlns:p14="http://schemas.microsoft.com/office/powerpoint/2010/main" val="4122783051"/>
              </p:ext>
            </p:extLst>
          </p:nvPr>
        </p:nvGraphicFramePr>
        <p:xfrm>
          <a:off x="1066800" y="2128589"/>
          <a:ext cx="10058400" cy="3999225"/>
        </p:xfrm>
        <a:graphic>
          <a:graphicData uri="http://schemas.openxmlformats.org/drawingml/2006/table">
            <a:tbl>
              <a:tblPr firstRow="1">
                <a:tableStyleId>{5C22544A-7EE6-4342-B048-85BDC9FD1C3A}</a:tableStyleId>
              </a:tblPr>
              <a:tblGrid>
                <a:gridCol w="3895642">
                  <a:extLst>
                    <a:ext uri="{9D8B030D-6E8A-4147-A177-3AD203B41FA5}">
                      <a16:colId xmlns:a16="http://schemas.microsoft.com/office/drawing/2014/main" val="54623993"/>
                    </a:ext>
                  </a:extLst>
                </a:gridCol>
                <a:gridCol w="3506315">
                  <a:extLst>
                    <a:ext uri="{9D8B030D-6E8A-4147-A177-3AD203B41FA5}">
                      <a16:colId xmlns:a16="http://schemas.microsoft.com/office/drawing/2014/main" val="1612347991"/>
                    </a:ext>
                  </a:extLst>
                </a:gridCol>
                <a:gridCol w="2656443">
                  <a:extLst>
                    <a:ext uri="{9D8B030D-6E8A-4147-A177-3AD203B41FA5}">
                      <a16:colId xmlns:a16="http://schemas.microsoft.com/office/drawing/2014/main" val="2949511153"/>
                    </a:ext>
                  </a:extLst>
                </a:gridCol>
              </a:tblGrid>
              <a:tr h="1673516">
                <a:tc gridSpan="2">
                  <a:txBody>
                    <a:bodyPr/>
                    <a:lstStyle/>
                    <a:p>
                      <a:pPr marL="0" marR="0">
                        <a:lnSpc>
                          <a:spcPct val="115000"/>
                        </a:lnSpc>
                        <a:spcBef>
                          <a:spcPts val="0"/>
                        </a:spcBef>
                        <a:spcAft>
                          <a:spcPts val="0"/>
                        </a:spcAft>
                      </a:pPr>
                      <a:r>
                        <a:rPr lang="en-US" sz="1400">
                          <a:solidFill>
                            <a:schemeClr val="tx1"/>
                          </a:solidFill>
                          <a:effectLst/>
                        </a:rPr>
                        <a:t>Project ENHANCE</a:t>
                      </a:r>
                    </a:p>
                    <a:p>
                      <a:pPr marL="0" marR="0">
                        <a:lnSpc>
                          <a:spcPct val="115000"/>
                        </a:lnSpc>
                        <a:spcBef>
                          <a:spcPts val="0"/>
                        </a:spcBef>
                        <a:spcAft>
                          <a:spcPts val="0"/>
                        </a:spcAft>
                      </a:pPr>
                      <a:r>
                        <a:rPr lang="en-US" sz="1400">
                          <a:solidFill>
                            <a:schemeClr val="tx1"/>
                          </a:solidFill>
                          <a:effectLst/>
                        </a:rPr>
                        <a:t>E-Ci3T Implementation Series and Delivery</a:t>
                      </a:r>
                    </a:p>
                    <a:p>
                      <a:pPr marL="0" marR="0">
                        <a:lnSpc>
                          <a:spcPct val="115000"/>
                        </a:lnSpc>
                        <a:spcBef>
                          <a:spcPts val="0"/>
                        </a:spcBef>
                        <a:spcAft>
                          <a:spcPts val="0"/>
                        </a:spcAft>
                      </a:pPr>
                      <a:r>
                        <a:rPr lang="en-US" sz="1400">
                          <a:solidFill>
                            <a:schemeClr val="tx1"/>
                          </a:solidFill>
                          <a:effectLst/>
                        </a:rPr>
                        <a:t>Location: </a:t>
                      </a:r>
                      <a:r>
                        <a:rPr lang="en-US" sz="1400" b="0">
                          <a:solidFill>
                            <a:schemeClr val="tx1"/>
                          </a:solidFill>
                          <a:effectLst/>
                        </a:rPr>
                        <a:t>Remote via Zoom</a:t>
                      </a:r>
                    </a:p>
                    <a:p>
                      <a:pPr marL="0" marR="0">
                        <a:lnSpc>
                          <a:spcPct val="115000"/>
                        </a:lnSpc>
                        <a:spcBef>
                          <a:spcPts val="0"/>
                        </a:spcBef>
                        <a:spcAft>
                          <a:spcPts val="0"/>
                        </a:spcAft>
                      </a:pPr>
                      <a:r>
                        <a:rPr lang="en-US" sz="1400">
                          <a:solidFill>
                            <a:schemeClr val="tx1"/>
                          </a:solidFill>
                          <a:effectLst/>
                        </a:rPr>
                        <a:t>Attended by: Kansas </a:t>
                      </a:r>
                    </a:p>
                    <a:p>
                      <a:pPr marL="0" marR="0">
                        <a:lnSpc>
                          <a:spcPct val="115000"/>
                        </a:lnSpc>
                        <a:spcBef>
                          <a:spcPts val="0"/>
                        </a:spcBef>
                        <a:spcAft>
                          <a:spcPts val="0"/>
                        </a:spcAft>
                      </a:pPr>
                      <a:r>
                        <a:rPr lang="en-US" sz="1400">
                          <a:solidFill>
                            <a:schemeClr val="tx1"/>
                          </a:solidFill>
                          <a:effectLst/>
                        </a:rPr>
                        <a:t>School Ci3T Leadership Teams </a:t>
                      </a:r>
                    </a:p>
                    <a:p>
                      <a:pPr marL="0" marR="0">
                        <a:lnSpc>
                          <a:spcPct val="115000"/>
                        </a:lnSpc>
                        <a:spcBef>
                          <a:spcPts val="0"/>
                        </a:spcBef>
                        <a:spcAft>
                          <a:spcPts val="0"/>
                        </a:spcAft>
                      </a:pPr>
                      <a:r>
                        <a:rPr lang="en-US" sz="1400">
                          <a:solidFill>
                            <a:schemeClr val="tx1"/>
                          </a:solidFill>
                          <a:effectLst/>
                        </a:rPr>
                        <a:t>Ci3T District Trainers and Coaches</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hMerge="1">
                  <a:txBody>
                    <a:bodyPr/>
                    <a:lstStyle/>
                    <a:p>
                      <a:endParaRPr lang="en-US"/>
                    </a:p>
                  </a:txBody>
                  <a:tcPr/>
                </a:tc>
                <a:tc>
                  <a:txBody>
                    <a:bodyPr/>
                    <a:lstStyle/>
                    <a:p>
                      <a:pPr marL="0" marR="0" algn="ctr">
                        <a:lnSpc>
                          <a:spcPct val="115000"/>
                        </a:lnSpc>
                        <a:spcBef>
                          <a:spcPts val="0"/>
                        </a:spcBef>
                        <a:spcAft>
                          <a:spcPts val="0"/>
                        </a:spcAft>
                      </a:pPr>
                      <a:r>
                        <a:rPr lang="en-US" sz="1400">
                          <a:solidFill>
                            <a:schemeClr val="tx1"/>
                          </a:solidFill>
                          <a:effectLst/>
                        </a:rPr>
                        <a:t>Times</a:t>
                      </a:r>
                    </a:p>
                    <a:p>
                      <a:pPr marL="0" marR="0" algn="ctr">
                        <a:lnSpc>
                          <a:spcPct val="115000"/>
                        </a:lnSpc>
                        <a:spcBef>
                          <a:spcPts val="0"/>
                        </a:spcBef>
                        <a:spcAft>
                          <a:spcPts val="0"/>
                        </a:spcAft>
                      </a:pPr>
                      <a:r>
                        <a:rPr lang="en-US" sz="1400">
                          <a:solidFill>
                            <a:schemeClr val="tx1"/>
                          </a:solidFill>
                          <a:effectLst/>
                        </a:rPr>
                        <a:t>(Central)</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extLst>
                  <a:ext uri="{0D108BD9-81ED-4DB2-BD59-A6C34878D82A}">
                    <a16:rowId xmlns:a16="http://schemas.microsoft.com/office/drawing/2014/main" val="4031170486"/>
                  </a:ext>
                </a:extLst>
              </a:tr>
              <a:tr h="278215">
                <a:tc>
                  <a:txBody>
                    <a:bodyPr/>
                    <a:lstStyle/>
                    <a:p>
                      <a:pPr marL="0" marR="0">
                        <a:lnSpc>
                          <a:spcPct val="115000"/>
                        </a:lnSpc>
                        <a:spcBef>
                          <a:spcPts val="0"/>
                        </a:spcBef>
                        <a:spcAft>
                          <a:spcPts val="0"/>
                        </a:spcAft>
                      </a:pPr>
                      <a:r>
                        <a:rPr lang="en-US" sz="1400">
                          <a:solidFill>
                            <a:schemeClr val="tx1"/>
                          </a:solidFill>
                          <a:effectLst/>
                        </a:rPr>
                        <a:t> </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400" b="1">
                          <a:solidFill>
                            <a:schemeClr val="tx1"/>
                          </a:solidFill>
                          <a:effectLst/>
                        </a:rPr>
                        <a:t>Date</a:t>
                      </a:r>
                      <a:endParaRPr lang="en-US"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400">
                          <a:solidFill>
                            <a:schemeClr val="tx1"/>
                          </a:solidFill>
                          <a:effectLst/>
                        </a:rPr>
                        <a:t> </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30761814"/>
                  </a:ext>
                </a:extLst>
              </a:tr>
              <a:tr h="278215">
                <a:tc>
                  <a:txBody>
                    <a:bodyPr/>
                    <a:lstStyle/>
                    <a:p>
                      <a:pPr marL="0" marR="0">
                        <a:lnSpc>
                          <a:spcPct val="115000"/>
                        </a:lnSpc>
                        <a:spcBef>
                          <a:spcPts val="0"/>
                        </a:spcBef>
                        <a:spcAft>
                          <a:spcPts val="0"/>
                        </a:spcAft>
                      </a:pPr>
                      <a:r>
                        <a:rPr lang="en-US" sz="1800">
                          <a:solidFill>
                            <a:schemeClr val="tx1"/>
                          </a:solidFill>
                          <a:effectLst/>
                        </a:rPr>
                        <a:t>Ci3T Implementers Symposium (summer session)</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June 22, 2023 (Th)</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9:30 a.m. – 3:30 p.m.</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023755"/>
                  </a:ext>
                </a:extLst>
              </a:tr>
              <a:tr h="278215">
                <a:tc>
                  <a:txBody>
                    <a:bodyPr/>
                    <a:lstStyle/>
                    <a:p>
                      <a:pPr marL="0" marR="0">
                        <a:lnSpc>
                          <a:spcPct val="115000"/>
                        </a:lnSpc>
                        <a:spcBef>
                          <a:spcPts val="0"/>
                        </a:spcBef>
                        <a:spcAft>
                          <a:spcPts val="0"/>
                        </a:spcAft>
                      </a:pPr>
                      <a:r>
                        <a:rPr lang="en-US" sz="1800">
                          <a:solidFill>
                            <a:schemeClr val="tx1"/>
                          </a:solidFill>
                          <a:effectLst/>
                        </a:rPr>
                        <a:t>Session 1</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Sept. 7, 2023 (Th)</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5:00 – 7:00 p.m.</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2403157"/>
                  </a:ext>
                </a:extLst>
              </a:tr>
              <a:tr h="278215">
                <a:tc>
                  <a:txBody>
                    <a:bodyPr/>
                    <a:lstStyle/>
                    <a:p>
                      <a:pPr marL="0" marR="0">
                        <a:lnSpc>
                          <a:spcPct val="115000"/>
                        </a:lnSpc>
                        <a:spcBef>
                          <a:spcPts val="0"/>
                        </a:spcBef>
                        <a:spcAft>
                          <a:spcPts val="0"/>
                        </a:spcAft>
                      </a:pPr>
                      <a:r>
                        <a:rPr lang="en-US" sz="1800">
                          <a:solidFill>
                            <a:schemeClr val="tx1"/>
                          </a:solidFill>
                          <a:effectLst/>
                        </a:rPr>
                        <a:t>Session 2</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Oct. 12, 2023 (Th)</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5:00 – 7:00 p.m.</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5198169"/>
                  </a:ext>
                </a:extLst>
              </a:tr>
              <a:tr h="278215">
                <a:tc>
                  <a:txBody>
                    <a:bodyPr/>
                    <a:lstStyle/>
                    <a:p>
                      <a:pPr marL="0" marR="0">
                        <a:lnSpc>
                          <a:spcPct val="115000"/>
                        </a:lnSpc>
                        <a:spcBef>
                          <a:spcPts val="0"/>
                        </a:spcBef>
                        <a:spcAft>
                          <a:spcPts val="0"/>
                        </a:spcAft>
                      </a:pPr>
                      <a:r>
                        <a:rPr lang="en-US" sz="1800">
                          <a:solidFill>
                            <a:schemeClr val="tx1"/>
                          </a:solidFill>
                          <a:effectLst/>
                        </a:rPr>
                        <a:t>Session 3</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Dec. 7, 2023 (Th)</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5:00 – 7:00 p.m.</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3647639"/>
                  </a:ext>
                </a:extLst>
              </a:tr>
              <a:tr h="278215">
                <a:tc>
                  <a:txBody>
                    <a:bodyPr/>
                    <a:lstStyle/>
                    <a:p>
                      <a:pPr marL="0" marR="0">
                        <a:lnSpc>
                          <a:spcPct val="115000"/>
                        </a:lnSpc>
                        <a:spcBef>
                          <a:spcPts val="0"/>
                        </a:spcBef>
                        <a:spcAft>
                          <a:spcPts val="0"/>
                        </a:spcAft>
                      </a:pPr>
                      <a:r>
                        <a:rPr lang="en-US" sz="1800">
                          <a:solidFill>
                            <a:schemeClr val="tx1"/>
                          </a:solidFill>
                          <a:effectLst/>
                        </a:rPr>
                        <a:t>Session 4</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Feb. 13, 2024 (Tu)</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5:00 – 7:00 p.m.</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3163416"/>
                  </a:ext>
                </a:extLst>
              </a:tr>
              <a:tr h="278215">
                <a:tc>
                  <a:txBody>
                    <a:bodyPr/>
                    <a:lstStyle/>
                    <a:p>
                      <a:pPr marL="0" marR="0">
                        <a:lnSpc>
                          <a:spcPct val="115000"/>
                        </a:lnSpc>
                        <a:spcBef>
                          <a:spcPts val="0"/>
                        </a:spcBef>
                        <a:spcAft>
                          <a:spcPts val="0"/>
                        </a:spcAft>
                      </a:pPr>
                      <a:r>
                        <a:rPr lang="en-US" sz="1800">
                          <a:solidFill>
                            <a:schemeClr val="tx1"/>
                          </a:solidFill>
                          <a:effectLst/>
                        </a:rPr>
                        <a:t>Session 5</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Apr. 19, 2024 (Tu)</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5:00 – 7:00 p.m.</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9964568"/>
                  </a:ext>
                </a:extLst>
              </a:tr>
            </a:tbl>
          </a:graphicData>
        </a:graphic>
      </p:graphicFrame>
      <p:sp>
        <p:nvSpPr>
          <p:cNvPr id="3" name="Star: 5 Points 2">
            <a:extLst>
              <a:ext uri="{FF2B5EF4-FFF2-40B4-BE49-F238E27FC236}">
                <a16:creationId xmlns:a16="http://schemas.microsoft.com/office/drawing/2014/main" id="{9D2C40B5-DB26-8706-D516-07D38BAB979C}"/>
              </a:ext>
            </a:extLst>
          </p:cNvPr>
          <p:cNvSpPr/>
          <p:nvPr/>
        </p:nvSpPr>
        <p:spPr>
          <a:xfrm>
            <a:off x="675503" y="4499506"/>
            <a:ext cx="457200" cy="457200"/>
          </a:xfrm>
          <a:prstGeom prst="star5">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334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0287 -0.00532 L -0.00938 0.00949 C -0.01094 0.00972 -0.0112 0.01759 -0.01029 0.02662 C -0.01016 0.02477 -0.00807 0.0338 -0.00612 0.03102 L 0.00443 0.05046 " pathEditMode="relative" rAng="4620000" ptsTypes="AAAAA">
                                      <p:cBhvr>
                                        <p:cTn id="6" dur="2000" fill="hold"/>
                                        <p:tgtEl>
                                          <p:spTgt spid="3"/>
                                        </p:tgtEl>
                                        <p:attrNameLst>
                                          <p:attrName>ppt_x</p:attrName>
                                          <p:attrName>ppt_y</p:attrName>
                                        </p:attrNameLst>
                                      </p:cBhvr>
                                      <p:rCtr x="-182" y="3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8911A-4026-747B-5CF6-45CDB3D3F157}"/>
              </a:ext>
            </a:extLst>
          </p:cNvPr>
          <p:cNvSpPr>
            <a:spLocks noGrp="1"/>
          </p:cNvSpPr>
          <p:nvPr>
            <p:ph type="title"/>
          </p:nvPr>
        </p:nvSpPr>
        <p:spPr/>
        <p:txBody>
          <a:bodyPr>
            <a:normAutofit fontScale="90000"/>
          </a:bodyPr>
          <a:lstStyle/>
          <a:p>
            <a:r>
              <a:rPr lang="en-US"/>
              <a:t>Design (VT)</a:t>
            </a:r>
            <a:br>
              <a:rPr lang="en-US"/>
            </a:br>
            <a:r>
              <a:rPr lang="en-US"/>
              <a:t>E-Ci3T Implementation Series and Delivery</a:t>
            </a:r>
          </a:p>
        </p:txBody>
      </p:sp>
      <p:graphicFrame>
        <p:nvGraphicFramePr>
          <p:cNvPr id="4" name="Table 3">
            <a:extLst>
              <a:ext uri="{FF2B5EF4-FFF2-40B4-BE49-F238E27FC236}">
                <a16:creationId xmlns:a16="http://schemas.microsoft.com/office/drawing/2014/main" id="{5F795AEE-8FDD-2BCB-4E18-72D616E7A644}"/>
              </a:ext>
            </a:extLst>
          </p:cNvPr>
          <p:cNvGraphicFramePr>
            <a:graphicFrameLocks noGrp="1"/>
          </p:cNvGraphicFramePr>
          <p:nvPr>
            <p:extLst>
              <p:ext uri="{D42A27DB-BD31-4B8C-83A1-F6EECF244321}">
                <p14:modId xmlns:p14="http://schemas.microsoft.com/office/powerpoint/2010/main" val="721926777"/>
              </p:ext>
            </p:extLst>
          </p:nvPr>
        </p:nvGraphicFramePr>
        <p:xfrm>
          <a:off x="971365" y="2136172"/>
          <a:ext cx="10058400" cy="4053056"/>
        </p:xfrm>
        <a:graphic>
          <a:graphicData uri="http://schemas.openxmlformats.org/drawingml/2006/table">
            <a:tbl>
              <a:tblPr firstRow="1">
                <a:tableStyleId>{5C22544A-7EE6-4342-B048-85BDC9FD1C3A}</a:tableStyleId>
              </a:tblPr>
              <a:tblGrid>
                <a:gridCol w="3402927">
                  <a:extLst>
                    <a:ext uri="{9D8B030D-6E8A-4147-A177-3AD203B41FA5}">
                      <a16:colId xmlns:a16="http://schemas.microsoft.com/office/drawing/2014/main" val="2935171576"/>
                    </a:ext>
                  </a:extLst>
                </a:gridCol>
                <a:gridCol w="2588168">
                  <a:extLst>
                    <a:ext uri="{9D8B030D-6E8A-4147-A177-3AD203B41FA5}">
                      <a16:colId xmlns:a16="http://schemas.microsoft.com/office/drawing/2014/main" val="942961290"/>
                    </a:ext>
                  </a:extLst>
                </a:gridCol>
                <a:gridCol w="2035990">
                  <a:extLst>
                    <a:ext uri="{9D8B030D-6E8A-4147-A177-3AD203B41FA5}">
                      <a16:colId xmlns:a16="http://schemas.microsoft.com/office/drawing/2014/main" val="196294006"/>
                    </a:ext>
                  </a:extLst>
                </a:gridCol>
                <a:gridCol w="2031315">
                  <a:extLst>
                    <a:ext uri="{9D8B030D-6E8A-4147-A177-3AD203B41FA5}">
                      <a16:colId xmlns:a16="http://schemas.microsoft.com/office/drawing/2014/main" val="3005816682"/>
                    </a:ext>
                  </a:extLst>
                </a:gridCol>
              </a:tblGrid>
              <a:tr h="1736847">
                <a:tc gridSpan="2">
                  <a:txBody>
                    <a:bodyPr/>
                    <a:lstStyle/>
                    <a:p>
                      <a:pPr marL="0" marR="0">
                        <a:lnSpc>
                          <a:spcPct val="115000"/>
                        </a:lnSpc>
                        <a:spcBef>
                          <a:spcPts val="0"/>
                        </a:spcBef>
                        <a:spcAft>
                          <a:spcPts val="0"/>
                        </a:spcAft>
                      </a:pPr>
                      <a:r>
                        <a:rPr lang="en-US" sz="1400">
                          <a:solidFill>
                            <a:schemeClr val="tx1"/>
                          </a:solidFill>
                          <a:effectLst/>
                        </a:rPr>
                        <a:t>Project ENHANCE</a:t>
                      </a:r>
                    </a:p>
                    <a:p>
                      <a:pPr marL="0" marR="0">
                        <a:lnSpc>
                          <a:spcPct val="115000"/>
                        </a:lnSpc>
                        <a:spcBef>
                          <a:spcPts val="0"/>
                        </a:spcBef>
                        <a:spcAft>
                          <a:spcPts val="0"/>
                        </a:spcAft>
                      </a:pPr>
                      <a:r>
                        <a:rPr lang="en-US" sz="1400">
                          <a:solidFill>
                            <a:schemeClr val="tx1"/>
                          </a:solidFill>
                          <a:effectLst/>
                        </a:rPr>
                        <a:t>E-Ci3T ENHANCE Ci3T Implementation Series and Delivery</a:t>
                      </a:r>
                    </a:p>
                    <a:p>
                      <a:pPr marL="0" marR="0">
                        <a:lnSpc>
                          <a:spcPct val="115000"/>
                        </a:lnSpc>
                        <a:spcBef>
                          <a:spcPts val="0"/>
                        </a:spcBef>
                        <a:spcAft>
                          <a:spcPts val="0"/>
                        </a:spcAft>
                      </a:pPr>
                      <a:r>
                        <a:rPr lang="en-US" sz="1400">
                          <a:solidFill>
                            <a:schemeClr val="tx1"/>
                          </a:solidFill>
                          <a:effectLst/>
                        </a:rPr>
                        <a:t>Location: Remote via Zoom</a:t>
                      </a:r>
                    </a:p>
                    <a:p>
                      <a:pPr marL="0" marR="0">
                        <a:lnSpc>
                          <a:spcPct val="115000"/>
                        </a:lnSpc>
                        <a:spcBef>
                          <a:spcPts val="0"/>
                        </a:spcBef>
                        <a:spcAft>
                          <a:spcPts val="0"/>
                        </a:spcAft>
                      </a:pPr>
                      <a:r>
                        <a:rPr lang="en-US" sz="1400">
                          <a:solidFill>
                            <a:schemeClr val="tx1"/>
                          </a:solidFill>
                          <a:effectLst/>
                        </a:rPr>
                        <a:t>Attended by: </a:t>
                      </a:r>
                      <a:r>
                        <a:rPr lang="en-US" sz="1400" b="0">
                          <a:solidFill>
                            <a:schemeClr val="tx1"/>
                          </a:solidFill>
                          <a:effectLst/>
                        </a:rPr>
                        <a:t>Vermont </a:t>
                      </a:r>
                    </a:p>
                    <a:p>
                      <a:pPr marL="0" marR="0">
                        <a:lnSpc>
                          <a:spcPct val="115000"/>
                        </a:lnSpc>
                        <a:spcBef>
                          <a:spcPts val="0"/>
                        </a:spcBef>
                        <a:spcAft>
                          <a:spcPts val="0"/>
                        </a:spcAft>
                      </a:pPr>
                      <a:r>
                        <a:rPr lang="en-US" sz="1400">
                          <a:solidFill>
                            <a:schemeClr val="tx1"/>
                          </a:solidFill>
                          <a:effectLst/>
                        </a:rPr>
                        <a:t>School Ci3T Leadership Teams </a:t>
                      </a:r>
                    </a:p>
                    <a:p>
                      <a:pPr marL="0" marR="0">
                        <a:lnSpc>
                          <a:spcPct val="115000"/>
                        </a:lnSpc>
                        <a:spcBef>
                          <a:spcPts val="0"/>
                        </a:spcBef>
                        <a:spcAft>
                          <a:spcPts val="0"/>
                        </a:spcAft>
                      </a:pPr>
                      <a:r>
                        <a:rPr lang="en-US" sz="1400">
                          <a:solidFill>
                            <a:schemeClr val="tx1"/>
                          </a:solidFill>
                          <a:effectLst/>
                        </a:rPr>
                        <a:t>Ci3T District Trainers and Coaches</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hMerge="1">
                  <a:txBody>
                    <a:bodyPr/>
                    <a:lstStyle/>
                    <a:p>
                      <a:endParaRPr lang="en-US"/>
                    </a:p>
                  </a:txBody>
                  <a:tcPr/>
                </a:tc>
                <a:tc>
                  <a:txBody>
                    <a:bodyPr/>
                    <a:lstStyle/>
                    <a:p>
                      <a:pPr marL="0" marR="0" algn="ctr">
                        <a:lnSpc>
                          <a:spcPct val="115000"/>
                        </a:lnSpc>
                        <a:spcBef>
                          <a:spcPts val="0"/>
                        </a:spcBef>
                        <a:spcAft>
                          <a:spcPts val="0"/>
                        </a:spcAft>
                      </a:pPr>
                      <a:r>
                        <a:rPr lang="en-US" sz="1400">
                          <a:solidFill>
                            <a:schemeClr val="tx1"/>
                          </a:solidFill>
                          <a:effectLst/>
                        </a:rPr>
                        <a:t>Times</a:t>
                      </a:r>
                    </a:p>
                    <a:p>
                      <a:pPr marL="0" marR="0" algn="ctr">
                        <a:lnSpc>
                          <a:spcPct val="115000"/>
                        </a:lnSpc>
                        <a:spcBef>
                          <a:spcPts val="0"/>
                        </a:spcBef>
                        <a:spcAft>
                          <a:spcPts val="0"/>
                        </a:spcAft>
                      </a:pPr>
                      <a:r>
                        <a:rPr lang="en-US" sz="1400">
                          <a:solidFill>
                            <a:schemeClr val="tx1"/>
                          </a:solidFill>
                          <a:effectLst/>
                        </a:rPr>
                        <a:t>Central</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marL="0" marR="0" algn="ctr">
                        <a:lnSpc>
                          <a:spcPct val="115000"/>
                        </a:lnSpc>
                        <a:spcBef>
                          <a:spcPts val="0"/>
                        </a:spcBef>
                        <a:spcAft>
                          <a:spcPts val="0"/>
                        </a:spcAft>
                      </a:pPr>
                      <a:r>
                        <a:rPr lang="en-US" sz="1400">
                          <a:solidFill>
                            <a:schemeClr val="tx1"/>
                          </a:solidFill>
                          <a:effectLst/>
                        </a:rPr>
                        <a:t>Times</a:t>
                      </a:r>
                    </a:p>
                    <a:p>
                      <a:pPr marL="0" marR="0" algn="ctr">
                        <a:lnSpc>
                          <a:spcPct val="115000"/>
                        </a:lnSpc>
                        <a:spcBef>
                          <a:spcPts val="0"/>
                        </a:spcBef>
                        <a:spcAft>
                          <a:spcPts val="0"/>
                        </a:spcAft>
                      </a:pPr>
                      <a:r>
                        <a:rPr lang="en-US" sz="1400">
                          <a:solidFill>
                            <a:schemeClr val="tx1"/>
                          </a:solidFill>
                          <a:effectLst/>
                        </a:rPr>
                        <a:t>Eastern</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extLst>
                  <a:ext uri="{0D108BD9-81ED-4DB2-BD59-A6C34878D82A}">
                    <a16:rowId xmlns:a16="http://schemas.microsoft.com/office/drawing/2014/main" val="757475712"/>
                  </a:ext>
                </a:extLst>
              </a:tr>
              <a:tr h="268715">
                <a:tc>
                  <a:txBody>
                    <a:bodyPr/>
                    <a:lstStyle/>
                    <a:p>
                      <a:pPr marL="0" marR="0">
                        <a:lnSpc>
                          <a:spcPct val="115000"/>
                        </a:lnSpc>
                        <a:spcBef>
                          <a:spcPts val="0"/>
                        </a:spcBef>
                        <a:spcAft>
                          <a:spcPts val="0"/>
                        </a:spcAft>
                      </a:pPr>
                      <a:r>
                        <a:rPr lang="en-US" sz="1400" b="1">
                          <a:solidFill>
                            <a:schemeClr val="tx1"/>
                          </a:solidFill>
                          <a:effectLst/>
                        </a:rPr>
                        <a:t> </a:t>
                      </a:r>
                      <a:endParaRPr lang="en-US"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400" b="1">
                          <a:solidFill>
                            <a:schemeClr val="tx1"/>
                          </a:solidFill>
                          <a:effectLst/>
                        </a:rPr>
                        <a:t>Date</a:t>
                      </a:r>
                      <a:endParaRPr lang="en-US"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400" b="1">
                          <a:solidFill>
                            <a:schemeClr val="tx1"/>
                          </a:solidFill>
                          <a:effectLst/>
                        </a:rPr>
                        <a:t> </a:t>
                      </a:r>
                      <a:endParaRPr lang="en-US"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400" b="1">
                          <a:solidFill>
                            <a:schemeClr val="tx1"/>
                          </a:solidFill>
                          <a:effectLst/>
                        </a:rPr>
                        <a:t> </a:t>
                      </a:r>
                      <a:endParaRPr lang="en-US"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98580661"/>
                  </a:ext>
                </a:extLst>
              </a:tr>
              <a:tr h="268715">
                <a:tc>
                  <a:txBody>
                    <a:bodyPr/>
                    <a:lstStyle/>
                    <a:p>
                      <a:pPr marL="0" marR="0">
                        <a:lnSpc>
                          <a:spcPct val="115000"/>
                        </a:lnSpc>
                        <a:spcBef>
                          <a:spcPts val="0"/>
                        </a:spcBef>
                        <a:spcAft>
                          <a:spcPts val="0"/>
                        </a:spcAft>
                      </a:pPr>
                      <a:r>
                        <a:rPr lang="en-US" sz="1800">
                          <a:solidFill>
                            <a:schemeClr val="tx1"/>
                          </a:solidFill>
                          <a:effectLst/>
                        </a:rPr>
                        <a:t>Ci3T Implementers Symposium (summer session)</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June 22, 2023 (Th)</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9:30 a.m. – 3:30 p.m.</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10:30 a.m. – 4:30 p.m.</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278838"/>
                  </a:ext>
                </a:extLst>
              </a:tr>
              <a:tr h="268715">
                <a:tc>
                  <a:txBody>
                    <a:bodyPr/>
                    <a:lstStyle/>
                    <a:p>
                      <a:pPr marL="0" marR="0">
                        <a:lnSpc>
                          <a:spcPct val="115000"/>
                        </a:lnSpc>
                        <a:spcBef>
                          <a:spcPts val="0"/>
                        </a:spcBef>
                        <a:spcAft>
                          <a:spcPts val="0"/>
                        </a:spcAft>
                      </a:pPr>
                      <a:r>
                        <a:rPr lang="en-US" sz="1800">
                          <a:solidFill>
                            <a:schemeClr val="tx1"/>
                          </a:solidFill>
                          <a:effectLst/>
                        </a:rPr>
                        <a:t>Session 1</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Sept. 26, 2023 (Tu)</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2:30 – 4:30 p.m.</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3:30 – 5:30 p.m.</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2297725"/>
                  </a:ext>
                </a:extLst>
              </a:tr>
              <a:tr h="268715">
                <a:tc>
                  <a:txBody>
                    <a:bodyPr/>
                    <a:lstStyle/>
                    <a:p>
                      <a:pPr marL="0" marR="0">
                        <a:lnSpc>
                          <a:spcPct val="115000"/>
                        </a:lnSpc>
                        <a:spcBef>
                          <a:spcPts val="0"/>
                        </a:spcBef>
                        <a:spcAft>
                          <a:spcPts val="0"/>
                        </a:spcAft>
                      </a:pPr>
                      <a:r>
                        <a:rPr lang="en-US" sz="1800">
                          <a:solidFill>
                            <a:schemeClr val="tx1"/>
                          </a:solidFill>
                          <a:effectLst/>
                        </a:rPr>
                        <a:t>Session 2</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Nov. 2, 2023 (Th)</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2:30 – 4:30 p.m.</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3:30 – 5:30 p.m.</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5392239"/>
                  </a:ext>
                </a:extLst>
              </a:tr>
              <a:tr h="268715">
                <a:tc>
                  <a:txBody>
                    <a:bodyPr/>
                    <a:lstStyle/>
                    <a:p>
                      <a:pPr marL="0" marR="0">
                        <a:lnSpc>
                          <a:spcPct val="115000"/>
                        </a:lnSpc>
                        <a:spcBef>
                          <a:spcPts val="0"/>
                        </a:spcBef>
                        <a:spcAft>
                          <a:spcPts val="0"/>
                        </a:spcAft>
                      </a:pPr>
                      <a:r>
                        <a:rPr lang="en-US" sz="1800">
                          <a:solidFill>
                            <a:schemeClr val="tx1"/>
                          </a:solidFill>
                          <a:effectLst/>
                        </a:rPr>
                        <a:t>Session 3</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Jan. 25, 2024 (Th)</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2:30 – 4:30 p.m.</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3:30 – 5:30 p.m.</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2149502"/>
                  </a:ext>
                </a:extLst>
              </a:tr>
              <a:tr h="268715">
                <a:tc>
                  <a:txBody>
                    <a:bodyPr/>
                    <a:lstStyle/>
                    <a:p>
                      <a:pPr marL="0" marR="0">
                        <a:lnSpc>
                          <a:spcPct val="115000"/>
                        </a:lnSpc>
                        <a:spcBef>
                          <a:spcPts val="0"/>
                        </a:spcBef>
                        <a:spcAft>
                          <a:spcPts val="0"/>
                        </a:spcAft>
                      </a:pPr>
                      <a:r>
                        <a:rPr lang="en-US" sz="1800">
                          <a:solidFill>
                            <a:schemeClr val="tx1"/>
                          </a:solidFill>
                          <a:effectLst/>
                        </a:rPr>
                        <a:t>Session 4</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Mar. 19, 2024 (Tu)</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2:30 – 4:30 p.m.</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3:30 – 5:30 p.m.</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2725697"/>
                  </a:ext>
                </a:extLst>
              </a:tr>
              <a:tr h="271885">
                <a:tc>
                  <a:txBody>
                    <a:bodyPr/>
                    <a:lstStyle/>
                    <a:p>
                      <a:pPr marL="0" marR="0">
                        <a:lnSpc>
                          <a:spcPct val="115000"/>
                        </a:lnSpc>
                        <a:spcBef>
                          <a:spcPts val="0"/>
                        </a:spcBef>
                        <a:spcAft>
                          <a:spcPts val="0"/>
                        </a:spcAft>
                      </a:pPr>
                      <a:r>
                        <a:rPr lang="en-US" sz="1800">
                          <a:solidFill>
                            <a:schemeClr val="tx1"/>
                          </a:solidFill>
                          <a:effectLst/>
                        </a:rPr>
                        <a:t>Session 5</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May 7, 2024 (Tu)</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solidFill>
                            <a:schemeClr val="tx1"/>
                          </a:solidFill>
                          <a:effectLst/>
                        </a:rPr>
                        <a:t>2:30 – 4:30 p.m.</a:t>
                      </a:r>
                      <a:endParaRPr lang="en-U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dirty="0">
                          <a:solidFill>
                            <a:schemeClr val="tx1"/>
                          </a:solidFill>
                          <a:effectLst/>
                        </a:rPr>
                        <a:t>3:30 – 5:30 p.m.</a:t>
                      </a:r>
                      <a:endParaRPr lang="en-U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77" marR="652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1669375"/>
                  </a:ext>
                </a:extLst>
              </a:tr>
            </a:tbl>
          </a:graphicData>
        </a:graphic>
      </p:graphicFrame>
      <p:sp>
        <p:nvSpPr>
          <p:cNvPr id="3" name="Star: 5 Points 2">
            <a:extLst>
              <a:ext uri="{FF2B5EF4-FFF2-40B4-BE49-F238E27FC236}">
                <a16:creationId xmlns:a16="http://schemas.microsoft.com/office/drawing/2014/main" id="{906851DD-23E3-7E2C-6D2E-C485DA21CE8B}"/>
              </a:ext>
            </a:extLst>
          </p:cNvPr>
          <p:cNvSpPr/>
          <p:nvPr/>
        </p:nvSpPr>
        <p:spPr>
          <a:xfrm>
            <a:off x="675503" y="4536577"/>
            <a:ext cx="457200" cy="457200"/>
          </a:xfrm>
          <a:prstGeom prst="star5">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13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0326 -0.00602 L -0.00977 0.00879 C -0.01133 0.00903 -0.01159 0.0169 -0.01068 0.02592 C -0.01055 0.02407 -0.00846 0.0331 -0.00651 0.03032 L 0.00404 0.04977 " pathEditMode="relative" rAng="4620000" ptsTypes="AAAAA">
                                      <p:cBhvr>
                                        <p:cTn id="6" dur="2000" fill="hold"/>
                                        <p:tgtEl>
                                          <p:spTgt spid="3"/>
                                        </p:tgtEl>
                                        <p:attrNameLst>
                                          <p:attrName>ppt_x</p:attrName>
                                          <p:attrName>ppt_y</p:attrName>
                                        </p:attrNameLst>
                                      </p:cBhvr>
                                      <p:rCtr x="-182" y="3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A7A7-B115-30E9-EFEB-5BE2EE07E68A}"/>
              </a:ext>
            </a:extLst>
          </p:cNvPr>
          <p:cNvSpPr>
            <a:spLocks noGrp="1"/>
          </p:cNvSpPr>
          <p:nvPr>
            <p:ph type="title"/>
          </p:nvPr>
        </p:nvSpPr>
        <p:spPr/>
        <p:txBody>
          <a:bodyPr>
            <a:normAutofit fontScale="90000"/>
          </a:bodyPr>
          <a:lstStyle/>
          <a:p>
            <a:r>
              <a:rPr lang="en-US">
                <a:cs typeface="Arial"/>
              </a:rPr>
              <a:t>RCT </a:t>
            </a:r>
            <a:br>
              <a:rPr lang="en-US">
                <a:cs typeface="Arial"/>
              </a:rPr>
            </a:br>
            <a:r>
              <a:rPr lang="en-US">
                <a:cs typeface="Arial"/>
              </a:rPr>
              <a:t>Enhanced Ci3T Implementation Series and Delivery (E-Ci3T) </a:t>
            </a:r>
            <a:endParaRPr lang="en-US"/>
          </a:p>
        </p:txBody>
      </p:sp>
      <p:graphicFrame>
        <p:nvGraphicFramePr>
          <p:cNvPr id="9" name="Table 8">
            <a:extLst>
              <a:ext uri="{FF2B5EF4-FFF2-40B4-BE49-F238E27FC236}">
                <a16:creationId xmlns:a16="http://schemas.microsoft.com/office/drawing/2014/main" id="{6ECB8923-1497-F0C5-865D-3BCB7DF9940F}"/>
              </a:ext>
            </a:extLst>
          </p:cNvPr>
          <p:cNvGraphicFramePr>
            <a:graphicFrameLocks noGrp="1"/>
          </p:cNvGraphicFramePr>
          <p:nvPr>
            <p:extLst>
              <p:ext uri="{D42A27DB-BD31-4B8C-83A1-F6EECF244321}">
                <p14:modId xmlns:p14="http://schemas.microsoft.com/office/powerpoint/2010/main" val="1375294653"/>
              </p:ext>
            </p:extLst>
          </p:nvPr>
        </p:nvGraphicFramePr>
        <p:xfrm>
          <a:off x="1068650" y="1969007"/>
          <a:ext cx="10054700" cy="3916810"/>
        </p:xfrm>
        <a:graphic>
          <a:graphicData uri="http://schemas.openxmlformats.org/drawingml/2006/table">
            <a:tbl>
              <a:tblPr firstRow="1">
                <a:tableStyleId>{93296810-A885-4BE3-A3E7-6D5BEEA58F35}</a:tableStyleId>
              </a:tblPr>
              <a:tblGrid>
                <a:gridCol w="3317999">
                  <a:extLst>
                    <a:ext uri="{9D8B030D-6E8A-4147-A177-3AD203B41FA5}">
                      <a16:colId xmlns:a16="http://schemas.microsoft.com/office/drawing/2014/main" val="196269272"/>
                    </a:ext>
                  </a:extLst>
                </a:gridCol>
                <a:gridCol w="2262351">
                  <a:extLst>
                    <a:ext uri="{9D8B030D-6E8A-4147-A177-3AD203B41FA5}">
                      <a16:colId xmlns:a16="http://schemas.microsoft.com/office/drawing/2014/main" val="1264387623"/>
                    </a:ext>
                  </a:extLst>
                </a:gridCol>
                <a:gridCol w="1482571">
                  <a:extLst>
                    <a:ext uri="{9D8B030D-6E8A-4147-A177-3AD203B41FA5}">
                      <a16:colId xmlns:a16="http://schemas.microsoft.com/office/drawing/2014/main" val="1754115372"/>
                    </a:ext>
                  </a:extLst>
                </a:gridCol>
                <a:gridCol w="1562470">
                  <a:extLst>
                    <a:ext uri="{9D8B030D-6E8A-4147-A177-3AD203B41FA5}">
                      <a16:colId xmlns:a16="http://schemas.microsoft.com/office/drawing/2014/main" val="3543162578"/>
                    </a:ext>
                  </a:extLst>
                </a:gridCol>
                <a:gridCol w="1429309">
                  <a:extLst>
                    <a:ext uri="{9D8B030D-6E8A-4147-A177-3AD203B41FA5}">
                      <a16:colId xmlns:a16="http://schemas.microsoft.com/office/drawing/2014/main" val="3970252808"/>
                    </a:ext>
                  </a:extLst>
                </a:gridCol>
              </a:tblGrid>
              <a:tr h="1588519">
                <a:tc gridSpan="2">
                  <a:txBody>
                    <a:bodyPr/>
                    <a:lstStyle/>
                    <a:p>
                      <a:pPr marL="0" marR="0">
                        <a:lnSpc>
                          <a:spcPct val="115000"/>
                        </a:lnSpc>
                        <a:spcBef>
                          <a:spcPts val="0"/>
                        </a:spcBef>
                        <a:spcAft>
                          <a:spcPts val="0"/>
                        </a:spcAft>
                      </a:pPr>
                      <a:r>
                        <a:rPr lang="en-US" sz="1400">
                          <a:solidFill>
                            <a:schemeClr val="tx1"/>
                          </a:solidFill>
                          <a:effectLst/>
                        </a:rPr>
                        <a:t>Project ENHANCE</a:t>
                      </a:r>
                    </a:p>
                    <a:p>
                      <a:pPr marL="0" marR="0">
                        <a:lnSpc>
                          <a:spcPct val="115000"/>
                        </a:lnSpc>
                        <a:spcBef>
                          <a:spcPts val="0"/>
                        </a:spcBef>
                        <a:spcAft>
                          <a:spcPts val="0"/>
                        </a:spcAft>
                      </a:pPr>
                      <a:r>
                        <a:rPr lang="en-US" sz="1400">
                          <a:solidFill>
                            <a:schemeClr val="tx1"/>
                          </a:solidFill>
                          <a:effectLst/>
                        </a:rPr>
                        <a:t>E-Ci3T Implementation Series and Delivery</a:t>
                      </a:r>
                    </a:p>
                    <a:p>
                      <a:pPr marL="0" marR="0">
                        <a:lnSpc>
                          <a:spcPct val="115000"/>
                        </a:lnSpc>
                        <a:spcBef>
                          <a:spcPts val="0"/>
                        </a:spcBef>
                        <a:spcAft>
                          <a:spcPts val="0"/>
                        </a:spcAft>
                      </a:pPr>
                      <a:r>
                        <a:rPr lang="en-US" sz="1400">
                          <a:solidFill>
                            <a:schemeClr val="tx1"/>
                          </a:solidFill>
                          <a:effectLst/>
                        </a:rPr>
                        <a:t>Location: </a:t>
                      </a:r>
                      <a:r>
                        <a:rPr lang="en-US" sz="1400" b="0">
                          <a:solidFill>
                            <a:schemeClr val="tx1"/>
                          </a:solidFill>
                          <a:effectLst/>
                        </a:rPr>
                        <a:t>Remote via Zoom</a:t>
                      </a:r>
                    </a:p>
                    <a:p>
                      <a:pPr marL="0" marR="0">
                        <a:lnSpc>
                          <a:spcPct val="115000"/>
                        </a:lnSpc>
                        <a:spcBef>
                          <a:spcPts val="0"/>
                        </a:spcBef>
                        <a:spcAft>
                          <a:spcPts val="0"/>
                        </a:spcAft>
                      </a:pPr>
                      <a:r>
                        <a:rPr lang="en-US" sz="1400">
                          <a:solidFill>
                            <a:schemeClr val="tx1"/>
                          </a:solidFill>
                          <a:effectLst/>
                        </a:rPr>
                        <a:t>Attended by: </a:t>
                      </a:r>
                      <a:r>
                        <a:rPr lang="en-US" sz="1400" b="0">
                          <a:solidFill>
                            <a:schemeClr val="tx1"/>
                          </a:solidFill>
                          <a:effectLst/>
                        </a:rPr>
                        <a:t>Washington and South Carolina</a:t>
                      </a:r>
                    </a:p>
                    <a:p>
                      <a:pPr marL="0" marR="0">
                        <a:lnSpc>
                          <a:spcPct val="115000"/>
                        </a:lnSpc>
                        <a:spcBef>
                          <a:spcPts val="0"/>
                        </a:spcBef>
                        <a:spcAft>
                          <a:spcPts val="0"/>
                        </a:spcAft>
                      </a:pPr>
                      <a:r>
                        <a:rPr lang="en-US" sz="1400" b="0">
                          <a:solidFill>
                            <a:schemeClr val="tx1"/>
                          </a:solidFill>
                          <a:effectLst/>
                        </a:rPr>
                        <a:t>School Ci3T Leadership Teams </a:t>
                      </a:r>
                    </a:p>
                    <a:p>
                      <a:pPr marL="0" marR="0">
                        <a:lnSpc>
                          <a:spcPct val="115000"/>
                        </a:lnSpc>
                        <a:spcBef>
                          <a:spcPts val="0"/>
                        </a:spcBef>
                        <a:spcAft>
                          <a:spcPts val="0"/>
                        </a:spcAft>
                      </a:pPr>
                      <a:r>
                        <a:rPr lang="en-US" sz="1400" b="0">
                          <a:solidFill>
                            <a:schemeClr val="tx1"/>
                          </a:solidFill>
                          <a:effectLst/>
                        </a:rPr>
                        <a:t>Ci3T District Trainers and Coaches</a:t>
                      </a:r>
                      <a:endParaRPr lang="en-US"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CEA"/>
                    </a:solidFill>
                  </a:tcPr>
                </a:tc>
                <a:tc hMerge="1">
                  <a:txBody>
                    <a:bodyPr/>
                    <a:lstStyle/>
                    <a:p>
                      <a:endParaRPr lang="en-US"/>
                    </a:p>
                  </a:txBody>
                  <a:tcPr/>
                </a:tc>
                <a:tc>
                  <a:txBody>
                    <a:bodyPr/>
                    <a:lstStyle/>
                    <a:p>
                      <a:pPr marL="0" marR="0" algn="ctr">
                        <a:lnSpc>
                          <a:spcPct val="115000"/>
                        </a:lnSpc>
                        <a:spcBef>
                          <a:spcPts val="0"/>
                        </a:spcBef>
                        <a:spcAft>
                          <a:spcPts val="0"/>
                        </a:spcAft>
                      </a:pPr>
                      <a:r>
                        <a:rPr lang="en-US" sz="1400">
                          <a:solidFill>
                            <a:schemeClr val="tx1"/>
                          </a:solidFill>
                          <a:effectLst/>
                        </a:rPr>
                        <a:t>Times </a:t>
                      </a:r>
                    </a:p>
                    <a:p>
                      <a:pPr marL="0" marR="0" algn="ctr">
                        <a:lnSpc>
                          <a:spcPct val="115000"/>
                        </a:lnSpc>
                        <a:spcBef>
                          <a:spcPts val="0"/>
                        </a:spcBef>
                        <a:spcAft>
                          <a:spcPts val="0"/>
                        </a:spcAft>
                      </a:pPr>
                      <a:r>
                        <a:rPr lang="en-US" sz="1400">
                          <a:solidFill>
                            <a:schemeClr val="tx1"/>
                          </a:solidFill>
                          <a:effectLst/>
                        </a:rPr>
                        <a:t>(Pacific)</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0"/>
                        </a:spcAft>
                      </a:pPr>
                      <a:r>
                        <a:rPr lang="en-US" sz="1400">
                          <a:solidFill>
                            <a:schemeClr val="tx1"/>
                          </a:solidFill>
                          <a:effectLst/>
                        </a:rPr>
                        <a:t>Times</a:t>
                      </a:r>
                    </a:p>
                    <a:p>
                      <a:pPr marL="0" marR="0" algn="ctr">
                        <a:lnSpc>
                          <a:spcPct val="115000"/>
                        </a:lnSpc>
                        <a:spcBef>
                          <a:spcPts val="0"/>
                        </a:spcBef>
                        <a:spcAft>
                          <a:spcPts val="0"/>
                        </a:spcAft>
                      </a:pPr>
                      <a:r>
                        <a:rPr lang="en-US" sz="1400">
                          <a:solidFill>
                            <a:schemeClr val="tx1"/>
                          </a:solidFill>
                          <a:effectLst/>
                        </a:rPr>
                        <a:t>(Central)</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0"/>
                        </a:spcAft>
                      </a:pPr>
                      <a:r>
                        <a:rPr lang="en-US" sz="1400">
                          <a:solidFill>
                            <a:schemeClr val="tx1"/>
                          </a:solidFill>
                          <a:effectLst/>
                        </a:rPr>
                        <a:t>Times </a:t>
                      </a:r>
                    </a:p>
                    <a:p>
                      <a:pPr marL="0" marR="0" algn="ctr">
                        <a:lnSpc>
                          <a:spcPct val="115000"/>
                        </a:lnSpc>
                        <a:spcBef>
                          <a:spcPts val="0"/>
                        </a:spcBef>
                        <a:spcAft>
                          <a:spcPts val="0"/>
                        </a:spcAft>
                      </a:pPr>
                      <a:r>
                        <a:rPr lang="en-US" sz="1400">
                          <a:solidFill>
                            <a:schemeClr val="tx1"/>
                          </a:solidFill>
                          <a:effectLst/>
                        </a:rPr>
                        <a:t>(Eastern)</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7203118"/>
                  </a:ext>
                </a:extLst>
              </a:tr>
              <a:tr h="280797">
                <a:tc>
                  <a:txBody>
                    <a:bodyPr/>
                    <a:lstStyle/>
                    <a:p>
                      <a:pPr marL="0" marR="0">
                        <a:lnSpc>
                          <a:spcPct val="115000"/>
                        </a:lnSpc>
                        <a:spcBef>
                          <a:spcPts val="0"/>
                        </a:spcBef>
                        <a:spcAft>
                          <a:spcPts val="0"/>
                        </a:spcAft>
                      </a:pPr>
                      <a:r>
                        <a:rPr lang="en-US" sz="1600">
                          <a:effectLst/>
                        </a:rPr>
                        <a:t>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600" b="1">
                          <a:effectLst/>
                        </a:rPr>
                        <a:t>Date</a:t>
                      </a:r>
                      <a:endParaRPr lang="en-US" sz="1600" b="1">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600">
                          <a:effectLst/>
                        </a:rPr>
                        <a:t>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600">
                          <a:effectLst/>
                        </a:rPr>
                        <a:t>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600">
                          <a:effectLst/>
                        </a:rPr>
                        <a:t>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4280177"/>
                  </a:ext>
                </a:extLst>
              </a:tr>
              <a:tr h="343060">
                <a:tc>
                  <a:txBody>
                    <a:bodyPr/>
                    <a:lstStyle/>
                    <a:p>
                      <a:pPr marL="0" marR="0">
                        <a:lnSpc>
                          <a:spcPct val="115000"/>
                        </a:lnSpc>
                        <a:spcBef>
                          <a:spcPts val="0"/>
                        </a:spcBef>
                        <a:spcAft>
                          <a:spcPts val="0"/>
                        </a:spcAft>
                      </a:pPr>
                      <a:r>
                        <a:rPr lang="en-US" sz="1800">
                          <a:effectLst/>
                        </a:rPr>
                        <a:t>Ci3T Implementers Symposium (summer session)</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Jun. 22, 2023 (Th)</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7:30 – 1:30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9:30 – 3:30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10:30 – 4:30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3242701"/>
                  </a:ext>
                </a:extLst>
              </a:tr>
              <a:tr h="280797">
                <a:tc>
                  <a:txBody>
                    <a:bodyPr/>
                    <a:lstStyle/>
                    <a:p>
                      <a:pPr marL="0" marR="0">
                        <a:lnSpc>
                          <a:spcPct val="115000"/>
                        </a:lnSpc>
                        <a:spcBef>
                          <a:spcPts val="0"/>
                        </a:spcBef>
                        <a:spcAft>
                          <a:spcPts val="0"/>
                        </a:spcAft>
                      </a:pPr>
                      <a:r>
                        <a:rPr lang="en-US" sz="1800">
                          <a:effectLst/>
                        </a:rPr>
                        <a:t>Session 1</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Sept. 14, 2023 (Th)</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9:00 – 11:00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11:00   – 1:00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dirty="0">
                          <a:effectLst/>
                        </a:rPr>
                        <a:t>12:00 – 2:00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6459261"/>
                  </a:ext>
                </a:extLst>
              </a:tr>
              <a:tr h="280797">
                <a:tc>
                  <a:txBody>
                    <a:bodyPr/>
                    <a:lstStyle/>
                    <a:p>
                      <a:pPr marL="0" marR="0">
                        <a:lnSpc>
                          <a:spcPct val="115000"/>
                        </a:lnSpc>
                        <a:spcBef>
                          <a:spcPts val="0"/>
                        </a:spcBef>
                        <a:spcAft>
                          <a:spcPts val="0"/>
                        </a:spcAft>
                      </a:pPr>
                      <a:r>
                        <a:rPr lang="en-US" sz="1800">
                          <a:effectLst/>
                        </a:rPr>
                        <a:t>Session 2</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Nov. 9, 2023 (Th)</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9:00 – 11:00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11:00   – 1:00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12:00 – 2:00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5033287"/>
                  </a:ext>
                </a:extLst>
              </a:tr>
              <a:tr h="280797">
                <a:tc>
                  <a:txBody>
                    <a:bodyPr/>
                    <a:lstStyle/>
                    <a:p>
                      <a:pPr marL="0" marR="0">
                        <a:lnSpc>
                          <a:spcPct val="115000"/>
                        </a:lnSpc>
                        <a:spcBef>
                          <a:spcPts val="0"/>
                        </a:spcBef>
                        <a:spcAft>
                          <a:spcPts val="0"/>
                        </a:spcAft>
                      </a:pPr>
                      <a:r>
                        <a:rPr lang="en-US" sz="1800">
                          <a:effectLst/>
                        </a:rPr>
                        <a:t>Session 3</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Jan. 18, 2024 (Th)</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9:00 – 11:00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11:00   – 1:00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12:00 – 2:00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5611806"/>
                  </a:ext>
                </a:extLst>
              </a:tr>
              <a:tr h="280797">
                <a:tc>
                  <a:txBody>
                    <a:bodyPr/>
                    <a:lstStyle/>
                    <a:p>
                      <a:pPr marL="0" marR="0">
                        <a:lnSpc>
                          <a:spcPct val="115000"/>
                        </a:lnSpc>
                        <a:spcBef>
                          <a:spcPts val="0"/>
                        </a:spcBef>
                        <a:spcAft>
                          <a:spcPts val="0"/>
                        </a:spcAft>
                      </a:pPr>
                      <a:r>
                        <a:rPr lang="en-US" sz="1800">
                          <a:effectLst/>
                        </a:rPr>
                        <a:t>Session 4</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Mar. 7, 2024 (Th)</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9:00 – 11:00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11:00   – 1:00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12:00 – 2:00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090752"/>
                  </a:ext>
                </a:extLst>
              </a:tr>
              <a:tr h="280797">
                <a:tc>
                  <a:txBody>
                    <a:bodyPr/>
                    <a:lstStyle/>
                    <a:p>
                      <a:pPr marL="0" marR="0">
                        <a:lnSpc>
                          <a:spcPct val="115000"/>
                        </a:lnSpc>
                        <a:spcBef>
                          <a:spcPts val="0"/>
                        </a:spcBef>
                        <a:spcAft>
                          <a:spcPts val="0"/>
                        </a:spcAft>
                      </a:pPr>
                      <a:r>
                        <a:rPr lang="en-US" sz="1800">
                          <a:effectLst/>
                        </a:rPr>
                        <a:t>Session 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Apr. 18, 2024 (Th)</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9:00 – 11:00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a:effectLst/>
                        </a:rPr>
                        <a:t>11:00   – 1:00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dirty="0">
                          <a:effectLst/>
                        </a:rPr>
                        <a:t>12:00 – 2:00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9848322"/>
                  </a:ext>
                </a:extLst>
              </a:tr>
            </a:tbl>
          </a:graphicData>
        </a:graphic>
      </p:graphicFrame>
      <p:pic>
        <p:nvPicPr>
          <p:cNvPr id="4" name="Ci3T HI">
            <a:extLst>
              <a:ext uri="{FF2B5EF4-FFF2-40B4-BE49-F238E27FC236}">
                <a16:creationId xmlns:a16="http://schemas.microsoft.com/office/drawing/2014/main" id="{FF8DB0BC-CA8A-2F51-6E93-BAEF403947A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11122980" y="290423"/>
            <a:ext cx="737483" cy="73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tar: 5 Points 2">
            <a:extLst>
              <a:ext uri="{FF2B5EF4-FFF2-40B4-BE49-F238E27FC236}">
                <a16:creationId xmlns:a16="http://schemas.microsoft.com/office/drawing/2014/main" id="{982F5023-5307-9C61-1EB6-85F6BFCD3195}"/>
              </a:ext>
            </a:extLst>
          </p:cNvPr>
          <p:cNvSpPr/>
          <p:nvPr/>
        </p:nvSpPr>
        <p:spPr>
          <a:xfrm>
            <a:off x="675503" y="4264725"/>
            <a:ext cx="457200" cy="457200"/>
          </a:xfrm>
          <a:prstGeom prst="star5">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174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0443 -0.0081 L -0.01094 0.00672 C -0.0125 0.00695 -0.01276 0.01482 -0.01185 0.02385 C -0.01172 0.02199 -0.00964 0.03102 -0.00768 0.02824 L 0.00286 0.04769 " pathEditMode="relative" rAng="4620000" ptsTypes="AAAAA">
                                      <p:cBhvr>
                                        <p:cTn id="6" dur="2000" fill="hold"/>
                                        <p:tgtEl>
                                          <p:spTgt spid="3"/>
                                        </p:tgtEl>
                                        <p:attrNameLst>
                                          <p:attrName>ppt_x</p:attrName>
                                          <p:attrName>ppt_y</p:attrName>
                                        </p:attrNameLst>
                                      </p:cBhvr>
                                      <p:rCtr x="-182" y="3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B7DD-57C1-E846-BF1F-0297F13B2A7F}"/>
              </a:ext>
            </a:extLst>
          </p:cNvPr>
          <p:cNvSpPr>
            <a:spLocks noGrp="1"/>
          </p:cNvSpPr>
          <p:nvPr>
            <p:ph type="title"/>
          </p:nvPr>
        </p:nvSpPr>
        <p:spPr>
          <a:xfrm>
            <a:off x="838199" y="365125"/>
            <a:ext cx="10822969" cy="1325563"/>
          </a:xfrm>
        </p:spPr>
        <p:txBody>
          <a:bodyPr anchor="t"/>
          <a:lstStyle/>
          <a:p>
            <a:r>
              <a:rPr lang="en-US" altLang="en-US" b="0"/>
              <a:t>The Journey of Ci3T: Respectful Partnerships</a:t>
            </a:r>
            <a:endParaRPr lang="en-US" b="0"/>
          </a:p>
        </p:txBody>
      </p:sp>
      <p:pic>
        <p:nvPicPr>
          <p:cNvPr id="3" name="Picture 3">
            <a:extLst>
              <a:ext uri="{FF2B5EF4-FFF2-40B4-BE49-F238E27FC236}">
                <a16:creationId xmlns:a16="http://schemas.microsoft.com/office/drawing/2014/main" id="{E0D19630-F2AE-A346-9DFC-1424913387B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78173" y="135255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A0C4E37-7960-0D43-AD6C-34980339FC8A}"/>
              </a:ext>
            </a:extLst>
          </p:cNvPr>
          <p:cNvGrpSpPr>
            <a:grpSpLocks/>
          </p:cNvGrpSpPr>
          <p:nvPr/>
        </p:nvGrpSpPr>
        <p:grpSpPr bwMode="auto">
          <a:xfrm>
            <a:off x="2107144" y="3084817"/>
            <a:ext cx="990253" cy="1217306"/>
            <a:chOff x="428934" y="2999665"/>
            <a:chExt cx="990291" cy="1217305"/>
          </a:xfrm>
        </p:grpSpPr>
        <p:pic>
          <p:nvPicPr>
            <p:cNvPr id="5" name="Picture 1">
              <a:extLst>
                <a:ext uri="{FF2B5EF4-FFF2-40B4-BE49-F238E27FC236}">
                  <a16:creationId xmlns:a16="http://schemas.microsoft.com/office/drawing/2014/main" id="{5698720C-BFEB-9A49-822B-253C4D95BB4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8934" y="2999665"/>
              <a:ext cx="737511" cy="73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32F7FE8-95A9-8541-92D9-F76C17DABCA9}"/>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38924" y="3673683"/>
              <a:ext cx="380301" cy="543287"/>
            </a:xfrm>
            <a:prstGeom prst="rect">
              <a:avLst/>
            </a:prstGeom>
          </p:spPr>
        </p:pic>
      </p:grpSp>
      <p:grpSp>
        <p:nvGrpSpPr>
          <p:cNvPr id="7" name="Group 6">
            <a:extLst>
              <a:ext uri="{FF2B5EF4-FFF2-40B4-BE49-F238E27FC236}">
                <a16:creationId xmlns:a16="http://schemas.microsoft.com/office/drawing/2014/main" id="{2C74CED2-89F8-AE45-B548-7576E21F2099}"/>
              </a:ext>
            </a:extLst>
          </p:cNvPr>
          <p:cNvGrpSpPr>
            <a:grpSpLocks/>
          </p:cNvGrpSpPr>
          <p:nvPr/>
        </p:nvGrpSpPr>
        <p:grpSpPr bwMode="auto">
          <a:xfrm>
            <a:off x="8015475" y="3711010"/>
            <a:ext cx="1536732" cy="578413"/>
            <a:chOff x="6350000" y="3617638"/>
            <a:chExt cx="1536699" cy="578888"/>
          </a:xfrm>
        </p:grpSpPr>
        <p:cxnSp>
          <p:nvCxnSpPr>
            <p:cNvPr id="8" name="Straight Connector 7">
              <a:extLst>
                <a:ext uri="{FF2B5EF4-FFF2-40B4-BE49-F238E27FC236}">
                  <a16:creationId xmlns:a16="http://schemas.microsoft.com/office/drawing/2014/main" id="{491C8157-CB74-F645-B0B2-2D8FC2020FF5}"/>
                </a:ext>
              </a:extLst>
            </p:cNvPr>
            <p:cNvCxnSpPr/>
            <p:nvPr/>
          </p:nvCxnSpPr>
          <p:spPr>
            <a:xfrm flipH="1">
              <a:off x="6350000" y="4085310"/>
              <a:ext cx="1185838" cy="111216"/>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D04703B2-EB56-E142-9032-D06A8710F677}"/>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506398" y="3617638"/>
              <a:ext cx="380301" cy="543287"/>
            </a:xfrm>
            <a:prstGeom prst="rect">
              <a:avLst/>
            </a:prstGeom>
          </p:spPr>
        </p:pic>
      </p:grpSp>
      <p:grpSp>
        <p:nvGrpSpPr>
          <p:cNvPr id="19" name="Group 18">
            <a:extLst>
              <a:ext uri="{FF2B5EF4-FFF2-40B4-BE49-F238E27FC236}">
                <a16:creationId xmlns:a16="http://schemas.microsoft.com/office/drawing/2014/main" id="{A4818AA3-C258-EA49-8C10-067CAEBCC835}"/>
              </a:ext>
            </a:extLst>
          </p:cNvPr>
          <p:cNvGrpSpPr>
            <a:grpSpLocks/>
          </p:cNvGrpSpPr>
          <p:nvPr/>
        </p:nvGrpSpPr>
        <p:grpSpPr bwMode="auto">
          <a:xfrm>
            <a:off x="3092636" y="3628251"/>
            <a:ext cx="1199096" cy="543696"/>
            <a:chOff x="1372936" y="3611952"/>
            <a:chExt cx="1199163" cy="543287"/>
          </a:xfrm>
        </p:grpSpPr>
        <p:pic>
          <p:nvPicPr>
            <p:cNvPr id="20" name="Picture 19">
              <a:extLst>
                <a:ext uri="{FF2B5EF4-FFF2-40B4-BE49-F238E27FC236}">
                  <a16:creationId xmlns:a16="http://schemas.microsoft.com/office/drawing/2014/main" id="{892E3098-C34B-8A4A-BF4C-56708AD9386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191798" y="3611952"/>
              <a:ext cx="380301" cy="543287"/>
            </a:xfrm>
            <a:prstGeom prst="rect">
              <a:avLst/>
            </a:prstGeom>
          </p:spPr>
        </p:pic>
        <p:cxnSp>
          <p:nvCxnSpPr>
            <p:cNvPr id="22" name="Straight Connector 21">
              <a:extLst>
                <a:ext uri="{FF2B5EF4-FFF2-40B4-BE49-F238E27FC236}">
                  <a16:creationId xmlns:a16="http://schemas.microsoft.com/office/drawing/2014/main" id="{C3340CCC-1B69-1842-91C0-426CCEE3366F}"/>
                </a:ext>
              </a:extLst>
            </p:cNvPr>
            <p:cNvCxnSpPr/>
            <p:nvPr/>
          </p:nvCxnSpPr>
          <p:spPr>
            <a:xfrm>
              <a:off x="1372936" y="4102891"/>
              <a:ext cx="896987" cy="6345"/>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8" name="Group 27">
            <a:extLst>
              <a:ext uri="{FF2B5EF4-FFF2-40B4-BE49-F238E27FC236}">
                <a16:creationId xmlns:a16="http://schemas.microsoft.com/office/drawing/2014/main" id="{19EB1FC4-3CCD-184B-8524-BD405CC43758}"/>
              </a:ext>
            </a:extLst>
          </p:cNvPr>
          <p:cNvGrpSpPr>
            <a:grpSpLocks/>
          </p:cNvGrpSpPr>
          <p:nvPr/>
        </p:nvGrpSpPr>
        <p:grpSpPr bwMode="auto">
          <a:xfrm>
            <a:off x="6026336" y="3530600"/>
            <a:ext cx="2179637" cy="1382713"/>
            <a:chOff x="4347989" y="3446361"/>
            <a:chExt cx="2179479" cy="1382554"/>
          </a:xfrm>
        </p:grpSpPr>
        <p:pic>
          <p:nvPicPr>
            <p:cNvPr id="29" name="Picture 45">
              <a:extLst>
                <a:ext uri="{FF2B5EF4-FFF2-40B4-BE49-F238E27FC236}">
                  <a16:creationId xmlns:a16="http://schemas.microsoft.com/office/drawing/2014/main" id="{46B23FFD-4F74-0E4E-B029-B772BB6CCD04}"/>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147167" y="4285628"/>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1">
              <a:extLst>
                <a:ext uri="{FF2B5EF4-FFF2-40B4-BE49-F238E27FC236}">
                  <a16:creationId xmlns:a16="http://schemas.microsoft.com/office/drawing/2014/main" id="{11F5F30B-69CA-6443-ADBF-63047413DE8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371705" y="3471284"/>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2">
              <a:extLst>
                <a:ext uri="{FF2B5EF4-FFF2-40B4-BE49-F238E27FC236}">
                  <a16:creationId xmlns:a16="http://schemas.microsoft.com/office/drawing/2014/main" id="{0B57C1BC-E818-5446-ADA2-832CF1C02622}"/>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4347989" y="3446361"/>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itle 4">
            <a:extLst>
              <a:ext uri="{FF2B5EF4-FFF2-40B4-BE49-F238E27FC236}">
                <a16:creationId xmlns:a16="http://schemas.microsoft.com/office/drawing/2014/main" id="{7D4A4B8F-75C3-5647-B61B-5BC2DB3CEB5A}"/>
              </a:ext>
            </a:extLst>
          </p:cNvPr>
          <p:cNvSpPr txBox="1">
            <a:spLocks/>
          </p:cNvSpPr>
          <p:nvPr/>
        </p:nvSpPr>
        <p:spPr>
          <a:xfrm>
            <a:off x="2273486" y="563563"/>
            <a:ext cx="7886700" cy="1325562"/>
          </a:xfrm>
          <a:prstGeom prst="rect">
            <a:avLst/>
          </a:prstGeom>
        </p:spPr>
        <p:txBody>
          <a:bodyPr anchor="ctr">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solidFill>
                  <a:sysClr val="windowText" lastClr="000000"/>
                </a:solid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j-ea"/>
              <a:cs typeface="+mj-cs"/>
            </a:endParaRPr>
          </a:p>
        </p:txBody>
      </p:sp>
      <p:pic>
        <p:nvPicPr>
          <p:cNvPr id="35" name="Picture 34">
            <a:extLst>
              <a:ext uri="{FF2B5EF4-FFF2-40B4-BE49-F238E27FC236}">
                <a16:creationId xmlns:a16="http://schemas.microsoft.com/office/drawing/2014/main" id="{F2208FBE-87D6-C742-B129-E839A1D5F1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96360" y="5497817"/>
            <a:ext cx="1354251" cy="927085"/>
          </a:xfrm>
          <a:prstGeom prst="rect">
            <a:avLst/>
          </a:prstGeom>
        </p:spPr>
      </p:pic>
      <p:pic>
        <p:nvPicPr>
          <p:cNvPr id="36" name="Picture 35">
            <a:extLst>
              <a:ext uri="{FF2B5EF4-FFF2-40B4-BE49-F238E27FC236}">
                <a16:creationId xmlns:a16="http://schemas.microsoft.com/office/drawing/2014/main" id="{3D9BBB2D-A62D-CE4F-A2FD-03738ED0E546}"/>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515405" y="1149030"/>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D8829597-0310-F749-8F5E-B9C82509E97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793796" y="261768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420F1319-E544-A894-3318-638F7BE65107}"/>
              </a:ext>
            </a:extLst>
          </p:cNvPr>
          <p:cNvSpPr txBox="1"/>
          <p:nvPr/>
        </p:nvSpPr>
        <p:spPr>
          <a:xfrm>
            <a:off x="1410666" y="3718752"/>
            <a:ext cx="7112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1997</a:t>
            </a:r>
          </a:p>
        </p:txBody>
      </p:sp>
      <p:pic>
        <p:nvPicPr>
          <p:cNvPr id="42" name="Picture 41">
            <a:extLst>
              <a:ext uri="{FF2B5EF4-FFF2-40B4-BE49-F238E27FC236}">
                <a16:creationId xmlns:a16="http://schemas.microsoft.com/office/drawing/2014/main" id="{63A93125-0744-4659-63D3-40170A82D547}"/>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358587" y="1146821"/>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D9697934-05C8-53AD-B740-85C04D8B528B}"/>
              </a:ext>
            </a:extLst>
          </p:cNvPr>
          <p:cNvGrpSpPr/>
          <p:nvPr/>
        </p:nvGrpSpPr>
        <p:grpSpPr>
          <a:xfrm>
            <a:off x="3586348" y="1800225"/>
            <a:ext cx="6494463" cy="2648243"/>
            <a:chOff x="3586348" y="1800225"/>
            <a:chExt cx="6494463" cy="2648243"/>
          </a:xfrm>
        </p:grpSpPr>
        <p:pic>
          <p:nvPicPr>
            <p:cNvPr id="25" name="Picture 24">
              <a:extLst>
                <a:ext uri="{FF2B5EF4-FFF2-40B4-BE49-F238E27FC236}">
                  <a16:creationId xmlns:a16="http://schemas.microsoft.com/office/drawing/2014/main" id="{E4FAD1F3-9837-5142-84A0-EEDF563FF963}"/>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700477" y="1800225"/>
              <a:ext cx="380334" cy="543356"/>
            </a:xfrm>
            <a:prstGeom prst="rect">
              <a:avLst/>
            </a:prstGeom>
          </p:spPr>
        </p:pic>
        <p:grpSp>
          <p:nvGrpSpPr>
            <p:cNvPr id="12" name="Group 11">
              <a:extLst>
                <a:ext uri="{FF2B5EF4-FFF2-40B4-BE49-F238E27FC236}">
                  <a16:creationId xmlns:a16="http://schemas.microsoft.com/office/drawing/2014/main" id="{1479E2C2-7D97-3123-4035-4B058CA2CB6A}"/>
                </a:ext>
              </a:extLst>
            </p:cNvPr>
            <p:cNvGrpSpPr/>
            <p:nvPr/>
          </p:nvGrpSpPr>
          <p:grpSpPr>
            <a:xfrm>
              <a:off x="3586348" y="3426119"/>
              <a:ext cx="5639698" cy="1022349"/>
              <a:chOff x="3586348" y="3426119"/>
              <a:chExt cx="5639698" cy="1022349"/>
            </a:xfrm>
          </p:grpSpPr>
          <p:pic>
            <p:nvPicPr>
              <p:cNvPr id="24" name="Picture 23">
                <a:extLst>
                  <a:ext uri="{FF2B5EF4-FFF2-40B4-BE49-F238E27FC236}">
                    <a16:creationId xmlns:a16="http://schemas.microsoft.com/office/drawing/2014/main" id="{4A3AD0A2-597B-2148-B9E2-9EB3CDAFB07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871919" y="3426119"/>
                <a:ext cx="380334" cy="543356"/>
              </a:xfrm>
              <a:prstGeom prst="rect">
                <a:avLst/>
              </a:prstGeom>
            </p:spPr>
          </p:pic>
          <p:pic>
            <p:nvPicPr>
              <p:cNvPr id="26" name="Picture 25">
                <a:extLst>
                  <a:ext uri="{FF2B5EF4-FFF2-40B4-BE49-F238E27FC236}">
                    <a16:creationId xmlns:a16="http://schemas.microsoft.com/office/drawing/2014/main" id="{A222AEE5-1B1D-5744-89C6-2DB232D9C6D9}"/>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3586348" y="3650819"/>
                <a:ext cx="380334" cy="543356"/>
              </a:xfrm>
              <a:prstGeom prst="rect">
                <a:avLst/>
              </a:prstGeom>
            </p:spPr>
          </p:pic>
          <p:pic>
            <p:nvPicPr>
              <p:cNvPr id="27" name="Picture 26">
                <a:extLst>
                  <a:ext uri="{FF2B5EF4-FFF2-40B4-BE49-F238E27FC236}">
                    <a16:creationId xmlns:a16="http://schemas.microsoft.com/office/drawing/2014/main" id="{FAB60297-A158-3040-8C6E-140878508DF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6738062" y="3515232"/>
                <a:ext cx="380334" cy="543356"/>
              </a:xfrm>
              <a:prstGeom prst="rect">
                <a:avLst/>
              </a:prstGeom>
            </p:spPr>
          </p:pic>
          <p:pic>
            <p:nvPicPr>
              <p:cNvPr id="52" name="Picture 51">
                <a:extLst>
                  <a:ext uri="{FF2B5EF4-FFF2-40B4-BE49-F238E27FC236}">
                    <a16:creationId xmlns:a16="http://schemas.microsoft.com/office/drawing/2014/main" id="{B6C594B0-6746-BDAA-73C5-E9A1A5F30E16}"/>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8845712" y="3905112"/>
                <a:ext cx="380334" cy="543356"/>
              </a:xfrm>
              <a:prstGeom prst="rect">
                <a:avLst/>
              </a:prstGeom>
            </p:spPr>
          </p:pic>
          <p:pic>
            <p:nvPicPr>
              <p:cNvPr id="54" name="Picture 53">
                <a:extLst>
                  <a:ext uri="{FF2B5EF4-FFF2-40B4-BE49-F238E27FC236}">
                    <a16:creationId xmlns:a16="http://schemas.microsoft.com/office/drawing/2014/main" id="{656D3055-025A-C18F-7053-A87CAFA0B73B}"/>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720407" y="3540677"/>
                <a:ext cx="380334" cy="543356"/>
              </a:xfrm>
              <a:prstGeom prst="rect">
                <a:avLst/>
              </a:prstGeom>
            </p:spPr>
          </p:pic>
        </p:grpSp>
      </p:grpSp>
      <p:grpSp>
        <p:nvGrpSpPr>
          <p:cNvPr id="11" name="Group 10">
            <a:extLst>
              <a:ext uri="{FF2B5EF4-FFF2-40B4-BE49-F238E27FC236}">
                <a16:creationId xmlns:a16="http://schemas.microsoft.com/office/drawing/2014/main" id="{2501AD14-235B-55AA-E7B5-6097BA135977}"/>
              </a:ext>
            </a:extLst>
          </p:cNvPr>
          <p:cNvGrpSpPr/>
          <p:nvPr/>
        </p:nvGrpSpPr>
        <p:grpSpPr>
          <a:xfrm>
            <a:off x="3051361" y="3758625"/>
            <a:ext cx="5307769" cy="695897"/>
            <a:chOff x="3051361" y="3758625"/>
            <a:chExt cx="5307769" cy="695897"/>
          </a:xfrm>
        </p:grpSpPr>
        <p:grpSp>
          <p:nvGrpSpPr>
            <p:cNvPr id="15" name="Group 14">
              <a:extLst>
                <a:ext uri="{FF2B5EF4-FFF2-40B4-BE49-F238E27FC236}">
                  <a16:creationId xmlns:a16="http://schemas.microsoft.com/office/drawing/2014/main" id="{E8DF5712-254A-C744-B405-7BE5F8C59C1B}"/>
                </a:ext>
              </a:extLst>
            </p:cNvPr>
            <p:cNvGrpSpPr>
              <a:grpSpLocks/>
            </p:cNvGrpSpPr>
            <p:nvPr/>
          </p:nvGrpSpPr>
          <p:grpSpPr bwMode="auto">
            <a:xfrm>
              <a:off x="3051361" y="3758625"/>
              <a:ext cx="5155369" cy="543497"/>
              <a:chOff x="1318339" y="3697790"/>
              <a:chExt cx="5156224" cy="543287"/>
            </a:xfrm>
          </p:grpSpPr>
          <p:cxnSp>
            <p:nvCxnSpPr>
              <p:cNvPr id="16" name="Straight Connector 15">
                <a:extLst>
                  <a:ext uri="{FF2B5EF4-FFF2-40B4-BE49-F238E27FC236}">
                    <a16:creationId xmlns:a16="http://schemas.microsoft.com/office/drawing/2014/main" id="{D90ED495-52F2-014E-B6B3-FBE896E2FBAC}"/>
                  </a:ext>
                </a:extLst>
              </p:cNvPr>
              <p:cNvCxnSpPr/>
              <p:nvPr/>
            </p:nvCxnSpPr>
            <p:spPr>
              <a:xfrm>
                <a:off x="1318339" y="4196644"/>
                <a:ext cx="4655322" cy="41259"/>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Picture 17">
                <a:extLst>
                  <a:ext uri="{FF2B5EF4-FFF2-40B4-BE49-F238E27FC236}">
                    <a16:creationId xmlns:a16="http://schemas.microsoft.com/office/drawing/2014/main" id="{0AD9404B-184A-1347-AC9C-D0DCAF0B87BA}"/>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4262" y="3697790"/>
                <a:ext cx="380301" cy="543287"/>
              </a:xfrm>
              <a:prstGeom prst="rect">
                <a:avLst/>
              </a:prstGeom>
            </p:spPr>
          </p:pic>
        </p:grpSp>
        <p:grpSp>
          <p:nvGrpSpPr>
            <p:cNvPr id="10" name="Group 9">
              <a:extLst>
                <a:ext uri="{FF2B5EF4-FFF2-40B4-BE49-F238E27FC236}">
                  <a16:creationId xmlns:a16="http://schemas.microsoft.com/office/drawing/2014/main" id="{A54AEBF7-DA73-35FE-B199-0576FE0EB6A6}"/>
                </a:ext>
              </a:extLst>
            </p:cNvPr>
            <p:cNvGrpSpPr/>
            <p:nvPr/>
          </p:nvGrpSpPr>
          <p:grpSpPr>
            <a:xfrm>
              <a:off x="7667466" y="3864642"/>
              <a:ext cx="691664" cy="589880"/>
              <a:chOff x="7667466" y="3864642"/>
              <a:chExt cx="691664" cy="589880"/>
            </a:xfrm>
          </p:grpSpPr>
          <p:pic>
            <p:nvPicPr>
              <p:cNvPr id="56" name="Picture 55">
                <a:extLst>
                  <a:ext uri="{FF2B5EF4-FFF2-40B4-BE49-F238E27FC236}">
                    <a16:creationId xmlns:a16="http://schemas.microsoft.com/office/drawing/2014/main" id="{3D0C88B8-3BB6-E0D3-E1C6-94B29DBD10FC}"/>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978892" y="3911025"/>
                <a:ext cx="380238" cy="543497"/>
              </a:xfrm>
              <a:prstGeom prst="rect">
                <a:avLst/>
              </a:prstGeom>
            </p:spPr>
          </p:pic>
          <p:pic>
            <p:nvPicPr>
              <p:cNvPr id="58" name="Picture 57">
                <a:extLst>
                  <a:ext uri="{FF2B5EF4-FFF2-40B4-BE49-F238E27FC236}">
                    <a16:creationId xmlns:a16="http://schemas.microsoft.com/office/drawing/2014/main" id="{BC63199D-87BA-27B2-0691-BE6CA8620AD5}"/>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667466" y="3864642"/>
                <a:ext cx="380238" cy="543497"/>
              </a:xfrm>
              <a:prstGeom prst="rect">
                <a:avLst/>
              </a:prstGeom>
            </p:spPr>
          </p:pic>
          <p:pic>
            <p:nvPicPr>
              <p:cNvPr id="60" name="Picture 59">
                <a:extLst>
                  <a:ext uri="{FF2B5EF4-FFF2-40B4-BE49-F238E27FC236}">
                    <a16:creationId xmlns:a16="http://schemas.microsoft.com/office/drawing/2014/main" id="{4C39C9E1-4C75-FBDD-DA91-9FCC4EA699F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822075" y="3897773"/>
                <a:ext cx="380238" cy="543497"/>
              </a:xfrm>
              <a:prstGeom prst="rect">
                <a:avLst/>
              </a:prstGeom>
            </p:spPr>
          </p:pic>
        </p:grpSp>
      </p:grpSp>
      <p:grpSp>
        <p:nvGrpSpPr>
          <p:cNvPr id="21" name="Group 20">
            <a:extLst>
              <a:ext uri="{FF2B5EF4-FFF2-40B4-BE49-F238E27FC236}">
                <a16:creationId xmlns:a16="http://schemas.microsoft.com/office/drawing/2014/main" id="{85BC088C-D958-9CA3-9988-32E6A9B3AC30}"/>
              </a:ext>
            </a:extLst>
          </p:cNvPr>
          <p:cNvGrpSpPr/>
          <p:nvPr/>
        </p:nvGrpSpPr>
        <p:grpSpPr>
          <a:xfrm>
            <a:off x="1722881" y="1190555"/>
            <a:ext cx="8304807" cy="3917020"/>
            <a:chOff x="1722881" y="1190555"/>
            <a:chExt cx="8304807" cy="3917020"/>
          </a:xfrm>
        </p:grpSpPr>
        <p:pic>
          <p:nvPicPr>
            <p:cNvPr id="38" name="Ci3T HI">
              <a:extLst>
                <a:ext uri="{FF2B5EF4-FFF2-40B4-BE49-F238E27FC236}">
                  <a16:creationId xmlns:a16="http://schemas.microsoft.com/office/drawing/2014/main" id="{746FBE2F-4909-F343-BF6E-989514EC80C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auto">
            <a:xfrm>
              <a:off x="1722881" y="1190555"/>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a:extLst>
                <a:ext uri="{FF2B5EF4-FFF2-40B4-BE49-F238E27FC236}">
                  <a16:creationId xmlns:a16="http://schemas.microsoft.com/office/drawing/2014/main" id="{C7DD03FF-5EEA-604B-8DC2-4AA13B05685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auto">
            <a:xfrm>
              <a:off x="9434533" y="451442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
              <a:extLst>
                <a:ext uri="{FF2B5EF4-FFF2-40B4-BE49-F238E27FC236}">
                  <a16:creationId xmlns:a16="http://schemas.microsoft.com/office/drawing/2014/main" id="{B8608698-D998-51A6-1EF7-EA840E7C1E9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auto">
            <a:xfrm>
              <a:off x="9099707" y="151404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
              <a:extLst>
                <a:ext uri="{FF2B5EF4-FFF2-40B4-BE49-F238E27FC236}">
                  <a16:creationId xmlns:a16="http://schemas.microsoft.com/office/drawing/2014/main" id="{9B2F7466-618B-DB0B-C2B7-99DB7E55BE3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auto">
            <a:xfrm>
              <a:off x="6216500" y="2973446"/>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 name="Picture 48">
            <a:extLst>
              <a:ext uri="{FF2B5EF4-FFF2-40B4-BE49-F238E27FC236}">
                <a16:creationId xmlns:a16="http://schemas.microsoft.com/office/drawing/2014/main" id="{0BC8EF15-AFA8-8A4F-8CAA-85D6DEC07DE9}"/>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144250" y="521923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2128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943601" y="174262"/>
            <a:ext cx="4514549" cy="775699"/>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solidFill>
                  <a:prstClr val="black"/>
                </a:solidFill>
                <a:latin typeface="Times New Roman"/>
                <a:ea typeface="Times New Roman"/>
              </a:rPr>
              <a:t>Ci3T </a:t>
            </a:r>
          </a:p>
          <a:p>
            <a:pPr algn="ctr"/>
            <a:r>
              <a:rPr lang="en-US">
                <a:solidFill>
                  <a:prstClr val="black"/>
                </a:solidFill>
                <a:latin typeface="Times New Roman"/>
                <a:ea typeface="Times New Roman"/>
              </a:rPr>
              <a:t>Comprehensive Professional Learning Plan</a:t>
            </a:r>
          </a:p>
        </p:txBody>
      </p:sp>
      <p:sp>
        <p:nvSpPr>
          <p:cNvPr id="10" name="Down Arrow 9"/>
          <p:cNvSpPr/>
          <p:nvPr/>
        </p:nvSpPr>
        <p:spPr>
          <a:xfrm>
            <a:off x="871728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8340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Instructional Techniques to Improve Students’ Motivation; Classroom Management Practices; </a:t>
            </a:r>
          </a:p>
          <a:p>
            <a:pPr algn="ctr"/>
            <a:r>
              <a:rPr lang="en-US" sz="1200">
                <a:solidFill>
                  <a:prstClr val="black"/>
                </a:solidFill>
                <a:latin typeface="Times New Roman"/>
                <a:ea typeface="Times New Roman"/>
              </a:rPr>
              <a:t>Low-Intensity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Leadership Team Training Sequence</a:t>
            </a:r>
          </a:p>
        </p:txBody>
      </p:sp>
      <p:sp>
        <p:nvSpPr>
          <p:cNvPr id="22" name="Rounded Rectangle 21">
            <a:extLst>
              <a:ext uri="{FF2B5EF4-FFF2-40B4-BE49-F238E27FC236}">
                <a16:creationId xmlns:a16="http://schemas.microsoft.com/office/drawing/2014/main" id="{BFFBBD93-7D0B-8844-A021-C43327D1F174}"/>
              </a:ext>
            </a:extLst>
          </p:cNvPr>
          <p:cNvSpPr/>
          <p:nvPr/>
        </p:nvSpPr>
        <p:spPr>
          <a:xfrm rot="20838025">
            <a:off x="8854859" y="950084"/>
            <a:ext cx="2236175" cy="10845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26785471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454014"/>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84841">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b="1" kern="1200">
                          <a:solidFill>
                            <a:schemeClr val="bg1"/>
                          </a:solidFill>
                          <a:effectLst/>
                          <a:latin typeface="+mn-lt"/>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9912794"/>
                  </a:ext>
                </a:extLst>
              </a:tr>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
        <p:nvSpPr>
          <p:cNvPr id="2" name="Star: 5 Points 1">
            <a:extLst>
              <a:ext uri="{FF2B5EF4-FFF2-40B4-BE49-F238E27FC236}">
                <a16:creationId xmlns:a16="http://schemas.microsoft.com/office/drawing/2014/main" id="{03500E93-8FC3-8435-3991-0E24910B8D92}"/>
              </a:ext>
            </a:extLst>
          </p:cNvPr>
          <p:cNvSpPr/>
          <p:nvPr/>
        </p:nvSpPr>
        <p:spPr>
          <a:xfrm>
            <a:off x="2467367" y="2827253"/>
            <a:ext cx="457200" cy="457200"/>
          </a:xfrm>
          <a:prstGeom prst="star5">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58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75E-6 -0.00023 L 0.04258 0.03982 C 0.05144 0.04884 0.06485 0.05394 0.07878 0.05394 C 0.0948 0.05394 0.10756 0.04884 0.11641 0.03982 L 0.15912 -0.00023 " pathEditMode="relative" rAng="0" ptsTypes="AAAAA">
                                      <p:cBhvr>
                                        <p:cTn id="6" dur="2000" fill="hold"/>
                                        <p:tgtEl>
                                          <p:spTgt spid="2"/>
                                        </p:tgtEl>
                                        <p:attrNameLst>
                                          <p:attrName>ppt_x</p:attrName>
                                          <p:attrName>ppt_y</p:attrName>
                                        </p:attrNameLst>
                                      </p:cBhvr>
                                      <p:rCtr x="7956" y="2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EB0A-EB4D-F547-660E-495C00A57157}"/>
              </a:ext>
            </a:extLst>
          </p:cNvPr>
          <p:cNvSpPr>
            <a:spLocks noGrp="1"/>
          </p:cNvSpPr>
          <p:nvPr>
            <p:ph type="title"/>
          </p:nvPr>
        </p:nvSpPr>
        <p:spPr/>
        <p:txBody>
          <a:bodyPr/>
          <a:lstStyle/>
          <a:p>
            <a:r>
              <a:rPr lang="en-US"/>
              <a:t>Project EMPOWER - Enhanced</a:t>
            </a:r>
          </a:p>
        </p:txBody>
      </p:sp>
      <p:graphicFrame>
        <p:nvGraphicFramePr>
          <p:cNvPr id="7" name="Table 6">
            <a:extLst>
              <a:ext uri="{FF2B5EF4-FFF2-40B4-BE49-F238E27FC236}">
                <a16:creationId xmlns:a16="http://schemas.microsoft.com/office/drawing/2014/main" id="{F4F62808-A30F-DF08-ED5B-32EDE2695C7B}"/>
              </a:ext>
            </a:extLst>
          </p:cNvPr>
          <p:cNvGraphicFramePr>
            <a:graphicFrameLocks noGrp="1"/>
          </p:cNvGraphicFramePr>
          <p:nvPr>
            <p:extLst>
              <p:ext uri="{D42A27DB-BD31-4B8C-83A1-F6EECF244321}">
                <p14:modId xmlns:p14="http://schemas.microsoft.com/office/powerpoint/2010/main" val="353204977"/>
              </p:ext>
            </p:extLst>
          </p:nvPr>
        </p:nvGraphicFramePr>
        <p:xfrm>
          <a:off x="1066801" y="1953082"/>
          <a:ext cx="10058399" cy="3621023"/>
        </p:xfrm>
        <a:graphic>
          <a:graphicData uri="http://schemas.openxmlformats.org/drawingml/2006/table">
            <a:tbl>
              <a:tblPr firstRow="1">
                <a:tableStyleId>{5C22544A-7EE6-4342-B048-85BDC9FD1C3A}</a:tableStyleId>
              </a:tblPr>
              <a:tblGrid>
                <a:gridCol w="2484424">
                  <a:extLst>
                    <a:ext uri="{9D8B030D-6E8A-4147-A177-3AD203B41FA5}">
                      <a16:colId xmlns:a16="http://schemas.microsoft.com/office/drawing/2014/main" val="1152181032"/>
                    </a:ext>
                  </a:extLst>
                </a:gridCol>
                <a:gridCol w="2827831">
                  <a:extLst>
                    <a:ext uri="{9D8B030D-6E8A-4147-A177-3AD203B41FA5}">
                      <a16:colId xmlns:a16="http://schemas.microsoft.com/office/drawing/2014/main" val="184063247"/>
                    </a:ext>
                  </a:extLst>
                </a:gridCol>
                <a:gridCol w="1664371">
                  <a:extLst>
                    <a:ext uri="{9D8B030D-6E8A-4147-A177-3AD203B41FA5}">
                      <a16:colId xmlns:a16="http://schemas.microsoft.com/office/drawing/2014/main" val="1312203131"/>
                    </a:ext>
                  </a:extLst>
                </a:gridCol>
                <a:gridCol w="1570962">
                  <a:extLst>
                    <a:ext uri="{9D8B030D-6E8A-4147-A177-3AD203B41FA5}">
                      <a16:colId xmlns:a16="http://schemas.microsoft.com/office/drawing/2014/main" val="3454752456"/>
                    </a:ext>
                  </a:extLst>
                </a:gridCol>
                <a:gridCol w="1510811">
                  <a:extLst>
                    <a:ext uri="{9D8B030D-6E8A-4147-A177-3AD203B41FA5}">
                      <a16:colId xmlns:a16="http://schemas.microsoft.com/office/drawing/2014/main" val="1492851118"/>
                    </a:ext>
                  </a:extLst>
                </a:gridCol>
              </a:tblGrid>
              <a:tr h="1346105">
                <a:tc gridSpan="2">
                  <a:txBody>
                    <a:bodyPr/>
                    <a:lstStyle/>
                    <a:p>
                      <a:pPr marL="0" marR="0">
                        <a:lnSpc>
                          <a:spcPct val="115000"/>
                        </a:lnSpc>
                        <a:spcBef>
                          <a:spcPts val="0"/>
                        </a:spcBef>
                        <a:spcAft>
                          <a:spcPts val="0"/>
                        </a:spcAft>
                      </a:pPr>
                      <a:r>
                        <a:rPr lang="en-US" sz="1400">
                          <a:solidFill>
                            <a:schemeClr val="tx1"/>
                          </a:solidFill>
                          <a:effectLst/>
                        </a:rPr>
                        <a:t>Ci3T EMPOWER Sessions</a:t>
                      </a:r>
                    </a:p>
                    <a:p>
                      <a:pPr marL="0" marR="0">
                        <a:lnSpc>
                          <a:spcPct val="115000"/>
                        </a:lnSpc>
                        <a:spcBef>
                          <a:spcPts val="0"/>
                        </a:spcBef>
                        <a:spcAft>
                          <a:spcPts val="0"/>
                        </a:spcAft>
                      </a:pPr>
                      <a:r>
                        <a:rPr lang="en-US" sz="1400">
                          <a:solidFill>
                            <a:schemeClr val="tx1"/>
                          </a:solidFill>
                          <a:effectLst/>
                        </a:rPr>
                        <a:t>Location: </a:t>
                      </a:r>
                      <a:r>
                        <a:rPr lang="en-US" sz="1400" b="0">
                          <a:solidFill>
                            <a:schemeClr val="tx1"/>
                          </a:solidFill>
                          <a:effectLst/>
                        </a:rPr>
                        <a:t>Remote via Zoom</a:t>
                      </a:r>
                    </a:p>
                    <a:p>
                      <a:pPr marL="0" marR="0">
                        <a:lnSpc>
                          <a:spcPct val="115000"/>
                        </a:lnSpc>
                        <a:spcBef>
                          <a:spcPts val="0"/>
                        </a:spcBef>
                        <a:spcAft>
                          <a:spcPts val="0"/>
                        </a:spcAft>
                      </a:pPr>
                      <a:r>
                        <a:rPr lang="en-US" sz="1400">
                          <a:solidFill>
                            <a:schemeClr val="tx1"/>
                          </a:solidFill>
                          <a:effectLst/>
                        </a:rPr>
                        <a:t>Attended by: </a:t>
                      </a:r>
                      <a:r>
                        <a:rPr lang="en-US" sz="1400" b="0">
                          <a:solidFill>
                            <a:schemeClr val="tx1"/>
                          </a:solidFill>
                          <a:effectLst/>
                        </a:rPr>
                        <a:t>School Ci3T Leadership Teams, Ci3T District Trainers and Coaches, Faculty and Staff, Families (adults only). Community Members</a:t>
                      </a:r>
                      <a:endParaRPr lang="en-US"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tc hMerge="1">
                  <a:txBody>
                    <a:bodyPr/>
                    <a:lstStyle/>
                    <a:p>
                      <a:endParaRPr lang="en-US"/>
                    </a:p>
                  </a:txBody>
                  <a:tcPr/>
                </a:tc>
                <a:tc>
                  <a:txBody>
                    <a:bodyPr/>
                    <a:lstStyle/>
                    <a:p>
                      <a:pPr marL="0" marR="0" algn="ctr">
                        <a:lnSpc>
                          <a:spcPct val="115000"/>
                        </a:lnSpc>
                        <a:spcBef>
                          <a:spcPts val="0"/>
                        </a:spcBef>
                        <a:spcAft>
                          <a:spcPts val="0"/>
                        </a:spcAft>
                      </a:pPr>
                      <a:r>
                        <a:rPr lang="en-US" sz="1400">
                          <a:solidFill>
                            <a:schemeClr val="tx1"/>
                          </a:solidFill>
                          <a:effectLst/>
                        </a:rPr>
                        <a:t>Times </a:t>
                      </a:r>
                    </a:p>
                    <a:p>
                      <a:pPr marL="0" marR="0" algn="ctr">
                        <a:lnSpc>
                          <a:spcPct val="115000"/>
                        </a:lnSpc>
                        <a:spcBef>
                          <a:spcPts val="0"/>
                        </a:spcBef>
                        <a:spcAft>
                          <a:spcPts val="0"/>
                        </a:spcAft>
                      </a:pPr>
                      <a:r>
                        <a:rPr lang="en-US" sz="1400">
                          <a:solidFill>
                            <a:schemeClr val="tx1"/>
                          </a:solidFill>
                          <a:effectLst/>
                        </a:rPr>
                        <a:t>(Pacific)</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tc>
                  <a:txBody>
                    <a:bodyPr/>
                    <a:lstStyle/>
                    <a:p>
                      <a:pPr marL="0" marR="0" algn="ctr">
                        <a:lnSpc>
                          <a:spcPct val="115000"/>
                        </a:lnSpc>
                        <a:spcBef>
                          <a:spcPts val="0"/>
                        </a:spcBef>
                        <a:spcAft>
                          <a:spcPts val="0"/>
                        </a:spcAft>
                      </a:pPr>
                      <a:r>
                        <a:rPr lang="en-US" sz="1400">
                          <a:solidFill>
                            <a:schemeClr val="tx1"/>
                          </a:solidFill>
                          <a:effectLst/>
                        </a:rPr>
                        <a:t>Times</a:t>
                      </a:r>
                    </a:p>
                    <a:p>
                      <a:pPr marL="0" marR="0" algn="ctr">
                        <a:lnSpc>
                          <a:spcPct val="115000"/>
                        </a:lnSpc>
                        <a:spcBef>
                          <a:spcPts val="0"/>
                        </a:spcBef>
                        <a:spcAft>
                          <a:spcPts val="0"/>
                        </a:spcAft>
                      </a:pPr>
                      <a:r>
                        <a:rPr lang="en-US" sz="1400">
                          <a:solidFill>
                            <a:schemeClr val="tx1"/>
                          </a:solidFill>
                          <a:effectLst/>
                        </a:rPr>
                        <a:t>(Central)</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tc>
                  <a:txBody>
                    <a:bodyPr/>
                    <a:lstStyle/>
                    <a:p>
                      <a:pPr marL="0" marR="0" algn="ctr">
                        <a:lnSpc>
                          <a:spcPct val="115000"/>
                        </a:lnSpc>
                        <a:spcBef>
                          <a:spcPts val="0"/>
                        </a:spcBef>
                        <a:spcAft>
                          <a:spcPts val="0"/>
                        </a:spcAft>
                      </a:pPr>
                      <a:r>
                        <a:rPr lang="en-US" sz="1400">
                          <a:solidFill>
                            <a:schemeClr val="tx1"/>
                          </a:solidFill>
                          <a:effectLst/>
                        </a:rPr>
                        <a:t>Times </a:t>
                      </a:r>
                    </a:p>
                    <a:p>
                      <a:pPr marL="0" marR="0" algn="ctr">
                        <a:lnSpc>
                          <a:spcPct val="115000"/>
                        </a:lnSpc>
                        <a:spcBef>
                          <a:spcPts val="0"/>
                        </a:spcBef>
                        <a:spcAft>
                          <a:spcPts val="0"/>
                        </a:spcAft>
                      </a:pPr>
                      <a:r>
                        <a:rPr lang="en-US" sz="1400">
                          <a:solidFill>
                            <a:schemeClr val="tx1"/>
                          </a:solidFill>
                          <a:effectLst/>
                        </a:rPr>
                        <a:t>(Eastern)</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extLst>
                  <a:ext uri="{0D108BD9-81ED-4DB2-BD59-A6C34878D82A}">
                    <a16:rowId xmlns:a16="http://schemas.microsoft.com/office/drawing/2014/main" val="3754102696"/>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1. Getting Started</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Sep. 21, 2023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04787"/>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2. Screening</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Oct. 18, 2023 (Wed)</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719247"/>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3. Low Intensity Supports (2)</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Nov. 28, 2023 (Tu)</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39985"/>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4. Tier 2</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Jan. 11, 2024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9760484"/>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5. Tier 3</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Mar. 26, 2024 (Tu)</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1664870"/>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6. Moving Forward</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Apr. 25, 2024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9277138"/>
                  </a:ext>
                </a:extLst>
              </a:tr>
            </a:tbl>
          </a:graphicData>
        </a:graphic>
      </p:graphicFrame>
      <p:pic>
        <p:nvPicPr>
          <p:cNvPr id="4" name="Ci3T HI">
            <a:extLst>
              <a:ext uri="{FF2B5EF4-FFF2-40B4-BE49-F238E27FC236}">
                <a16:creationId xmlns:a16="http://schemas.microsoft.com/office/drawing/2014/main" id="{0F049F5F-AAD3-D68F-74F6-D52B21B60A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bwMode="auto">
          <a:xfrm>
            <a:off x="10106223" y="447815"/>
            <a:ext cx="737483" cy="73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21806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p:cNvCxnSpPr>
          <p:nvPr/>
        </p:nvCxnSpPr>
        <p:spPr>
          <a:xfrm>
            <a:off x="7065036" y="338703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p:txBody>
          <a:bodyPr/>
          <a:lstStyle/>
          <a:p>
            <a:r>
              <a:rPr lang="en-US"/>
              <a:t>Sustaining and Disseminating Professional Learning</a:t>
            </a:r>
          </a:p>
        </p:txBody>
      </p:sp>
      <p:grpSp>
        <p:nvGrpSpPr>
          <p:cNvPr id="30" name="Group 29"/>
          <p:cNvGrpSpPr/>
          <p:nvPr/>
        </p:nvGrpSpPr>
        <p:grpSpPr>
          <a:xfrm>
            <a:off x="3149624" y="5054474"/>
            <a:ext cx="1557521" cy="1704538"/>
            <a:chOff x="1510709" y="4907904"/>
            <a:chExt cx="1557521" cy="1704538"/>
          </a:xfrm>
        </p:grpSpPr>
        <p:pic>
          <p:nvPicPr>
            <p:cNvPr id="10"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4967" y="5083908"/>
              <a:ext cx="1120870" cy="223138"/>
            </a:xfrm>
            <a:prstGeom prst="rect">
              <a:avLst/>
            </a:prstGeom>
            <a:solidFill>
              <a:srgbClr val="1A8412"/>
            </a:solidFill>
          </p:spPr>
          <p:txBody>
            <a:bodyPr wrap="square" rtlCol="0">
              <a:spAutoFit/>
            </a:bodyPr>
            <a:lstStyle/>
            <a:p>
              <a:endParaRPr lang="en-US" sz="850">
                <a:solidFill>
                  <a:schemeClr val="bg1"/>
                </a:solidFill>
              </a:endParaRPr>
            </a:p>
          </p:txBody>
        </p:sp>
      </p:grpSp>
      <p:grpSp>
        <p:nvGrpSpPr>
          <p:cNvPr id="34" name="Group 33"/>
          <p:cNvGrpSpPr/>
          <p:nvPr/>
        </p:nvGrpSpPr>
        <p:grpSpPr>
          <a:xfrm>
            <a:off x="4771482" y="5054474"/>
            <a:ext cx="1557521" cy="1704538"/>
            <a:chOff x="1510709" y="4907904"/>
            <a:chExt cx="1557521" cy="1704538"/>
          </a:xfrm>
        </p:grpSpPr>
        <p:pic>
          <p:nvPicPr>
            <p:cNvPr id="35"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703233" y="5076214"/>
              <a:ext cx="1127303" cy="230832"/>
            </a:xfrm>
            <a:prstGeom prst="rect">
              <a:avLst/>
            </a:prstGeom>
            <a:solidFill>
              <a:srgbClr val="1A8412"/>
            </a:solidFill>
          </p:spPr>
          <p:txBody>
            <a:bodyPr wrap="square" rtlCol="0">
              <a:spAutoFit/>
            </a:bodyPr>
            <a:lstStyle/>
            <a:p>
              <a:endParaRPr lang="en-US" sz="900">
                <a:solidFill>
                  <a:schemeClr val="bg1"/>
                </a:solidFill>
              </a:endParaRPr>
            </a:p>
          </p:txBody>
        </p:sp>
      </p:grpSp>
      <p:grpSp>
        <p:nvGrpSpPr>
          <p:cNvPr id="37" name="Group 36"/>
          <p:cNvGrpSpPr/>
          <p:nvPr/>
        </p:nvGrpSpPr>
        <p:grpSpPr>
          <a:xfrm>
            <a:off x="6433186" y="5054474"/>
            <a:ext cx="1557521" cy="1704538"/>
            <a:chOff x="1510709" y="4907904"/>
            <a:chExt cx="1557521" cy="1704538"/>
          </a:xfrm>
        </p:grpSpPr>
        <p:pic>
          <p:nvPicPr>
            <p:cNvPr id="38"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733128" y="5172695"/>
              <a:ext cx="1133333" cy="153233"/>
            </a:xfrm>
            <a:prstGeom prst="roundRect">
              <a:avLst/>
            </a:prstGeom>
            <a:solidFill>
              <a:srgbClr val="1A8412"/>
            </a:solidFill>
          </p:spPr>
          <p:txBody>
            <a:bodyPr wrap="square" rtlCol="0">
              <a:spAutoFit/>
            </a:bodyPr>
            <a:lstStyle/>
            <a:p>
              <a:endParaRPr lang="en-US" sz="300">
                <a:solidFill>
                  <a:schemeClr val="bg1"/>
                </a:solidFill>
              </a:endParaRPr>
            </a:p>
          </p:txBody>
        </p:sp>
      </p:grpSp>
      <p:grpSp>
        <p:nvGrpSpPr>
          <p:cNvPr id="40" name="Group 39"/>
          <p:cNvGrpSpPr/>
          <p:nvPr/>
        </p:nvGrpSpPr>
        <p:grpSpPr>
          <a:xfrm>
            <a:off x="8003783" y="5054474"/>
            <a:ext cx="1557521" cy="1704538"/>
            <a:chOff x="1510709" y="4907904"/>
            <a:chExt cx="1557521" cy="1704538"/>
          </a:xfrm>
        </p:grpSpPr>
        <p:pic>
          <p:nvPicPr>
            <p:cNvPr id="41"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7648" y="5040661"/>
              <a:ext cx="722723" cy="253916"/>
            </a:xfrm>
            <a:prstGeom prst="rect">
              <a:avLst/>
            </a:prstGeom>
            <a:solidFill>
              <a:srgbClr val="1A8412"/>
            </a:solidFill>
          </p:spPr>
          <p:txBody>
            <a:bodyPr wrap="square" rtlCol="0">
              <a:spAutoFit/>
            </a:bodyPr>
            <a:lstStyle/>
            <a:p>
              <a:r>
                <a:rPr lang="en-US" sz="1050">
                  <a:solidFill>
                    <a:schemeClr val="bg1"/>
                  </a:solidFill>
                </a:rPr>
                <a:t>Tier 3</a:t>
              </a:r>
            </a:p>
          </p:txBody>
        </p:sp>
      </p:grpSp>
      <p:sp>
        <p:nvSpPr>
          <p:cNvPr id="32" name="Right Arrow 31"/>
          <p:cNvSpPr/>
          <p:nvPr/>
        </p:nvSpPr>
        <p:spPr>
          <a:xfrm>
            <a:off x="37107" y="4603130"/>
            <a:ext cx="1798992" cy="1700971"/>
          </a:xfrm>
          <a:prstGeom prst="rightArrow">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solidFill>
                  <a:schemeClr val="tx1"/>
                </a:solidFill>
              </a:rPr>
              <a:t>10 min @ next Faculty and Staff meeting</a:t>
            </a:r>
          </a:p>
        </p:txBody>
      </p:sp>
      <p:cxnSp>
        <p:nvCxnSpPr>
          <p:cNvPr id="45" name="Straight Arrow Connector 44"/>
          <p:cNvCxnSpPr>
            <a:cxnSpLocks/>
            <a:endCxn id="54" idx="0"/>
          </p:cNvCxnSpPr>
          <p:nvPr/>
        </p:nvCxnSpPr>
        <p:spPr>
          <a:xfrm flipH="1">
            <a:off x="2473912" y="3383891"/>
            <a:ext cx="1035946" cy="160041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44" idx="0"/>
          </p:cNvCxnSpPr>
          <p:nvPr/>
        </p:nvCxnSpPr>
        <p:spPr>
          <a:xfrm flipH="1">
            <a:off x="3944651" y="3214468"/>
            <a:ext cx="278188" cy="180894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p:cNvCxnSpPr>
          <p:nvPr/>
        </p:nvCxnSpPr>
        <p:spPr>
          <a:xfrm>
            <a:off x="5401077" y="338389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a:off x="8539948" y="3444780"/>
            <a:ext cx="242596" cy="160969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3623388" y="3955983"/>
            <a:ext cx="5187820" cy="616018"/>
          </a:xfrm>
          <a:prstGeom prst="roundRect">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Designate two staff to attend trainings to become on-site coaches</a:t>
            </a:r>
          </a:p>
        </p:txBody>
      </p:sp>
      <p:sp>
        <p:nvSpPr>
          <p:cNvPr id="13" name="Rectangle 12"/>
          <p:cNvSpPr/>
          <p:nvPr/>
        </p:nvSpPr>
        <p:spPr>
          <a:xfrm>
            <a:off x="6655605" y="5067623"/>
            <a:ext cx="972056" cy="513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kern="100">
                <a:solidFill>
                  <a:schemeClr val="bg1"/>
                </a:solidFill>
              </a:rPr>
              <a:t>Tier 2</a:t>
            </a:r>
          </a:p>
        </p:txBody>
      </p:sp>
      <p:sp>
        <p:nvSpPr>
          <p:cNvPr id="14" name="Rectangle 13"/>
          <p:cNvSpPr/>
          <p:nvPr/>
        </p:nvSpPr>
        <p:spPr>
          <a:xfrm>
            <a:off x="5015936" y="5054474"/>
            <a:ext cx="1075373"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Low-Intensity Supports</a:t>
            </a:r>
          </a:p>
        </p:txBody>
      </p:sp>
      <p:sp>
        <p:nvSpPr>
          <p:cNvPr id="44" name="Rectangle 43"/>
          <p:cNvSpPr/>
          <p:nvPr/>
        </p:nvSpPr>
        <p:spPr>
          <a:xfrm>
            <a:off x="3470121" y="5023409"/>
            <a:ext cx="949059"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Systematic Screening</a:t>
            </a:r>
          </a:p>
        </p:txBody>
      </p:sp>
      <p:grpSp>
        <p:nvGrpSpPr>
          <p:cNvPr id="33" name="Group 32">
            <a:extLst>
              <a:ext uri="{FF2B5EF4-FFF2-40B4-BE49-F238E27FC236}">
                <a16:creationId xmlns:a16="http://schemas.microsoft.com/office/drawing/2014/main" id="{BABB5FFA-2DF4-4C4B-BC7E-31319E1C7A36}"/>
              </a:ext>
            </a:extLst>
          </p:cNvPr>
          <p:cNvGrpSpPr/>
          <p:nvPr/>
        </p:nvGrpSpPr>
        <p:grpSpPr>
          <a:xfrm>
            <a:off x="9723505" y="5054474"/>
            <a:ext cx="1557521" cy="1704538"/>
            <a:chOff x="1510709" y="4907904"/>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1905290" y="4970022"/>
              <a:ext cx="757525" cy="415498"/>
            </a:xfrm>
            <a:prstGeom prst="rect">
              <a:avLst/>
            </a:prstGeom>
            <a:solidFill>
              <a:srgbClr val="1A8412"/>
            </a:solidFill>
          </p:spPr>
          <p:txBody>
            <a:bodyPr wrap="square" rtlCol="0">
              <a:spAutoFit/>
            </a:bodyPr>
            <a:lstStyle/>
            <a:p>
              <a:pPr algn="ctr"/>
              <a:r>
                <a:rPr lang="en-US" sz="1050">
                  <a:solidFill>
                    <a:schemeClr val="bg1"/>
                  </a:solidFill>
                </a:rPr>
                <a:t>Planning Ahead</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9347373" y="3429000"/>
            <a:ext cx="1154893" cy="162547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pic>
        <p:nvPicPr>
          <p:cNvPr id="52" name="Picture 51" descr="Table&#10;&#10;Description automatically generated">
            <a:extLst>
              <a:ext uri="{FF2B5EF4-FFF2-40B4-BE49-F238E27FC236}">
                <a16:creationId xmlns:a16="http://schemas.microsoft.com/office/drawing/2014/main" id="{00963594-871B-9873-8B7B-AC723BE51E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447"/>
          <a:stretch/>
        </p:blipFill>
        <p:spPr>
          <a:xfrm>
            <a:off x="932770" y="1823445"/>
            <a:ext cx="10421027" cy="501798"/>
          </a:xfrm>
          <a:prstGeom prst="rect">
            <a:avLst/>
          </a:prstGeom>
        </p:spPr>
      </p:pic>
      <p:pic>
        <p:nvPicPr>
          <p:cNvPr id="53" name="Picture 52" descr="Table&#10;&#10;Description automatically generated">
            <a:extLst>
              <a:ext uri="{FF2B5EF4-FFF2-40B4-BE49-F238E27FC236}">
                <a16:creationId xmlns:a16="http://schemas.microsoft.com/office/drawing/2014/main" id="{E3E98422-3C3A-B312-5FBA-51A1377BD3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36821" y="2311186"/>
            <a:ext cx="10517398" cy="1102035"/>
          </a:xfrm>
          <a:prstGeom prst="rect">
            <a:avLst/>
          </a:prstGeom>
        </p:spPr>
      </p:pic>
      <p:grpSp>
        <p:nvGrpSpPr>
          <p:cNvPr id="31" name="Group 30">
            <a:extLst>
              <a:ext uri="{FF2B5EF4-FFF2-40B4-BE49-F238E27FC236}">
                <a16:creationId xmlns:a16="http://schemas.microsoft.com/office/drawing/2014/main" id="{164F498E-8A01-A8CA-5184-1DB592FAD29A}"/>
              </a:ext>
            </a:extLst>
          </p:cNvPr>
          <p:cNvGrpSpPr/>
          <p:nvPr/>
        </p:nvGrpSpPr>
        <p:grpSpPr>
          <a:xfrm>
            <a:off x="1695151" y="4984301"/>
            <a:ext cx="1557521" cy="1704538"/>
            <a:chOff x="1510709" y="4907904"/>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82952" y="4950152"/>
              <a:ext cx="1127303" cy="369332"/>
            </a:xfrm>
            <a:prstGeom prst="rect">
              <a:avLst/>
            </a:prstGeom>
            <a:solidFill>
              <a:srgbClr val="1A8412"/>
            </a:solidFill>
          </p:spPr>
          <p:txBody>
            <a:bodyPr wrap="square" rtlCol="0">
              <a:spAutoFit/>
            </a:bodyPr>
            <a:lstStyle/>
            <a:p>
              <a:r>
                <a:rPr lang="en-US" sz="900">
                  <a:solidFill>
                    <a:schemeClr val="bg1"/>
                  </a:solidFill>
                </a:rPr>
                <a:t>Setting Up for Success with Ci3T</a:t>
              </a:r>
            </a:p>
          </p:txBody>
        </p:sp>
      </p:grpSp>
    </p:spTree>
    <p:extLst>
      <p:ext uri="{BB962C8B-B14F-4D97-AF65-F5344CB8AC3E}">
        <p14:creationId xmlns:p14="http://schemas.microsoft.com/office/powerpoint/2010/main" val="10803526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and Preview</a:t>
            </a:r>
          </a:p>
        </p:txBody>
      </p:sp>
      <p:sp>
        <p:nvSpPr>
          <p:cNvPr id="3" name="Text Placeholder 2"/>
          <p:cNvSpPr>
            <a:spLocks noGrp="1"/>
          </p:cNvSpPr>
          <p:nvPr>
            <p:ph type="body" idx="1"/>
          </p:nvPr>
        </p:nvSpPr>
        <p:spPr/>
        <p:txBody>
          <a:bodyPr/>
          <a:lstStyle/>
          <a:p>
            <a:r>
              <a:rPr lang="en-US"/>
              <a:t>Today</a:t>
            </a:r>
          </a:p>
        </p:txBody>
      </p:sp>
      <p:sp>
        <p:nvSpPr>
          <p:cNvPr id="4" name="Content Placeholder 3"/>
          <p:cNvSpPr>
            <a:spLocks noGrp="1"/>
          </p:cNvSpPr>
          <p:nvPr>
            <p:ph sz="half" idx="2"/>
          </p:nvPr>
        </p:nvSpPr>
        <p:spPr/>
        <p:txBody>
          <a:bodyPr>
            <a:normAutofit lnSpcReduction="10000"/>
          </a:bodyPr>
          <a:lstStyle/>
          <a:p>
            <a:r>
              <a:rPr lang="en-US"/>
              <a:t>Scheduling for Success</a:t>
            </a:r>
          </a:p>
          <a:p>
            <a:r>
              <a:rPr lang="en-US"/>
              <a:t>Implementing Your Primary</a:t>
            </a:r>
            <a:br>
              <a:rPr lang="en-US"/>
            </a:br>
            <a:r>
              <a:rPr lang="en-US"/>
              <a:t>(Tier 1) Prevention Efforts</a:t>
            </a:r>
          </a:p>
          <a:p>
            <a:r>
              <a:rPr lang="en-US"/>
              <a:t>Preparing to Collect Treatment Integrity Data</a:t>
            </a:r>
          </a:p>
          <a:p>
            <a:pPr lvl="1"/>
            <a:r>
              <a:rPr lang="en-US"/>
              <a:t>Ci3T Treatment Integrity Team Leader Training</a:t>
            </a:r>
          </a:p>
        </p:txBody>
      </p:sp>
      <p:sp>
        <p:nvSpPr>
          <p:cNvPr id="5" name="Text Placeholder 4"/>
          <p:cNvSpPr>
            <a:spLocks noGrp="1"/>
          </p:cNvSpPr>
          <p:nvPr>
            <p:ph type="body" sz="quarter" idx="3"/>
          </p:nvPr>
        </p:nvSpPr>
        <p:spPr/>
        <p:txBody>
          <a:bodyPr/>
          <a:lstStyle/>
          <a:p>
            <a:r>
              <a:rPr lang="en-US"/>
              <a:t>Next time</a:t>
            </a:r>
          </a:p>
        </p:txBody>
      </p:sp>
      <p:sp>
        <p:nvSpPr>
          <p:cNvPr id="6" name="Content Placeholder 5"/>
          <p:cNvSpPr>
            <a:spLocks noGrp="1"/>
          </p:cNvSpPr>
          <p:nvPr>
            <p:ph sz="quarter" idx="4"/>
          </p:nvPr>
        </p:nvSpPr>
        <p:spPr/>
        <p:txBody>
          <a:bodyPr>
            <a:normAutofit lnSpcReduction="10000"/>
          </a:bodyPr>
          <a:lstStyle/>
          <a:p>
            <a:r>
              <a:rPr lang="en-US"/>
              <a:t>Preparing to Collect and Use Social Validity &amp; Treatment Integrity Data</a:t>
            </a:r>
          </a:p>
          <a:p>
            <a:r>
              <a:rPr lang="en-US"/>
              <a:t>Using Fall Screening Data to Inform Instruction</a:t>
            </a:r>
          </a:p>
          <a:p>
            <a:r>
              <a:rPr lang="en-US"/>
              <a:t>Facilitating Clear Communication and Collaborations with Stakeholders</a:t>
            </a:r>
          </a:p>
        </p:txBody>
      </p:sp>
    </p:spTree>
    <p:extLst>
      <p:ext uri="{BB962C8B-B14F-4D97-AF65-F5344CB8AC3E}">
        <p14:creationId xmlns:p14="http://schemas.microsoft.com/office/powerpoint/2010/main" val="10037430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Homework</a:t>
            </a:r>
          </a:p>
        </p:txBody>
      </p:sp>
      <p:sp>
        <p:nvSpPr>
          <p:cNvPr id="3" name="Content Placeholder 2"/>
          <p:cNvSpPr>
            <a:spLocks noGrp="1"/>
          </p:cNvSpPr>
          <p:nvPr>
            <p:ph idx="1"/>
          </p:nvPr>
        </p:nvSpPr>
        <p:spPr/>
        <p:txBody>
          <a:bodyPr>
            <a:normAutofit fontScale="92500" lnSpcReduction="10000"/>
          </a:bodyPr>
          <a:lstStyle/>
          <a:p>
            <a:r>
              <a:rPr lang="en-US"/>
              <a:t>Consider sending calendar invites for each</a:t>
            </a:r>
            <a:br>
              <a:rPr lang="en-US"/>
            </a:br>
            <a:r>
              <a:rPr lang="en-US"/>
              <a:t>action item due date on your agenda</a:t>
            </a:r>
          </a:p>
          <a:p>
            <a:r>
              <a:rPr lang="en-US"/>
              <a:t>Send the agenda to team members in a week-before reminder email to give time to finish action items</a:t>
            </a:r>
          </a:p>
          <a:p>
            <a:pPr marL="0" indent="0">
              <a:buNone/>
            </a:pPr>
            <a:r>
              <a:rPr lang="en-US" b="1"/>
              <a:t>At your next Ci3T Leadership Team meeting: </a:t>
            </a:r>
          </a:p>
          <a:p>
            <a:pPr lvl="1"/>
            <a:r>
              <a:rPr lang="en-US"/>
              <a:t>Use the agenda provided in </a:t>
            </a:r>
            <a:r>
              <a:rPr lang="en-US" b="1"/>
              <a:t>A Guide to Effective Ci3T Leadership Team Meetings</a:t>
            </a:r>
            <a:r>
              <a:rPr lang="en-US"/>
              <a:t> to conduct an effective meeting with</a:t>
            </a:r>
          </a:p>
          <a:p>
            <a:pPr lvl="2"/>
            <a:r>
              <a:rPr lang="en-US"/>
              <a:t>clearly defined roles and responsibilities of team members</a:t>
            </a:r>
          </a:p>
          <a:p>
            <a:pPr lvl="2"/>
            <a:r>
              <a:rPr lang="en-US"/>
              <a:t>action items, persons responsible, and due dates</a:t>
            </a:r>
          </a:p>
          <a:p>
            <a:pPr marL="0" indent="0">
              <a:buNone/>
            </a:pPr>
            <a:r>
              <a:rPr lang="en-US" b="1"/>
              <a:t>At your next faculty meeting: </a:t>
            </a:r>
          </a:p>
          <a:p>
            <a:pPr lvl="1"/>
            <a:r>
              <a:rPr lang="en-US"/>
              <a:t>Share successes</a:t>
            </a:r>
          </a:p>
          <a:p>
            <a:pPr lvl="1"/>
            <a:r>
              <a:rPr lang="en-US"/>
              <a:t>Review implementation procedures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17294" y="1"/>
            <a:ext cx="2150707" cy="2150707"/>
          </a:xfrm>
          <a:prstGeom prst="rect">
            <a:avLst/>
          </a:prstGeom>
        </p:spPr>
      </p:pic>
      <p:pic>
        <p:nvPicPr>
          <p:cNvPr id="9" name="Picture 8">
            <a:extLst>
              <a:ext uri="{FF2B5EF4-FFF2-40B4-BE49-F238E27FC236}">
                <a16:creationId xmlns:a16="http://schemas.microsoft.com/office/drawing/2014/main" id="{122D2655-2EB2-4F09-0679-9F850234E352}"/>
              </a:ext>
            </a:extLst>
          </p:cNvPr>
          <p:cNvPicPr>
            <a:picLocks noChangeAspect="1"/>
          </p:cNvPicPr>
          <p:nvPr/>
        </p:nvPicPr>
        <p:blipFill>
          <a:blip r:embed="rId4"/>
          <a:stretch>
            <a:fillRect/>
          </a:stretch>
        </p:blipFill>
        <p:spPr>
          <a:xfrm>
            <a:off x="8729401" y="4267200"/>
            <a:ext cx="1501492" cy="2360968"/>
          </a:xfrm>
          <a:prstGeom prst="rect">
            <a:avLst/>
          </a:prstGeom>
        </p:spPr>
      </p:pic>
    </p:spTree>
    <p:extLst>
      <p:ext uri="{BB962C8B-B14F-4D97-AF65-F5344CB8AC3E}">
        <p14:creationId xmlns:p14="http://schemas.microsoft.com/office/powerpoint/2010/main" val="37891534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Comprehensive, Integrated, Three-tiered (Ci3T) Model of Prevention</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423258" y="2174990"/>
            <a:ext cx="3649706" cy="3779761"/>
          </a:xfrm>
        </p:spPr>
      </p:pic>
      <p:pic>
        <p:nvPicPr>
          <p:cNvPr id="7" name="Picture 6">
            <a:extLst>
              <a:ext uri="{FF2B5EF4-FFF2-40B4-BE49-F238E27FC236}">
                <a16:creationId xmlns:a16="http://schemas.microsoft.com/office/drawing/2014/main" id="{36EEE3DD-D0FD-D7F0-CF98-334C448A8B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4357633" y="3358606"/>
            <a:ext cx="3671597" cy="2098390"/>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C51FC7AB-45E2-6AA9-8CCE-8BFF6E1B3C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13900" y="2174990"/>
            <a:ext cx="3549626" cy="3071713"/>
          </a:xfrm>
          <a:prstGeom prst="rect">
            <a:avLst/>
          </a:prstGeom>
          <a:ln>
            <a:solidFill>
              <a:schemeClr val="tx1"/>
            </a:solidFill>
          </a:ln>
        </p:spPr>
      </p:pic>
      <p:sp>
        <p:nvSpPr>
          <p:cNvPr id="3" name="TextBox 2">
            <a:extLst>
              <a:ext uri="{FF2B5EF4-FFF2-40B4-BE49-F238E27FC236}">
                <a16:creationId xmlns:a16="http://schemas.microsoft.com/office/drawing/2014/main" id="{86ED12B0-30E5-FBC6-382F-CA0FCB405FBA}"/>
              </a:ext>
            </a:extLst>
          </p:cNvPr>
          <p:cNvSpPr txBox="1"/>
          <p:nvPr/>
        </p:nvSpPr>
        <p:spPr>
          <a:xfrm>
            <a:off x="4357633" y="1860019"/>
            <a:ext cx="3671597" cy="92333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r>
              <a:rPr lang="en-US" sz="5400" dirty="0">
                <a:solidFill>
                  <a:schemeClr val="bg1"/>
                </a:solidFill>
                <a:latin typeface="+mj-lt"/>
              </a:rPr>
              <a:t>Thank</a:t>
            </a:r>
            <a:r>
              <a:rPr lang="en-US" sz="5400" dirty="0">
                <a:solidFill>
                  <a:schemeClr val="bg1"/>
                </a:solidFill>
              </a:rPr>
              <a:t> you!</a:t>
            </a:r>
          </a:p>
        </p:txBody>
      </p:sp>
    </p:spTree>
    <p:extLst>
      <p:ext uri="{BB962C8B-B14F-4D97-AF65-F5344CB8AC3E}">
        <p14:creationId xmlns:p14="http://schemas.microsoft.com/office/powerpoint/2010/main" val="3086576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684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50"/>
          </a:solidFill>
        </p:spPr>
        <p:txBody>
          <a:bodyPr>
            <a:normAutofit/>
          </a:bodyPr>
          <a:lstStyle/>
          <a:p>
            <a:r>
              <a:rPr lang="en-US">
                <a:solidFill>
                  <a:schemeClr val="bg1"/>
                </a:solidFill>
              </a:rPr>
              <a:t>Primary (Tier 1) Prevention </a:t>
            </a:r>
            <a:endParaRPr lang="en-US"/>
          </a:p>
        </p:txBody>
      </p:sp>
      <p:sp>
        <p:nvSpPr>
          <p:cNvPr id="3" name="Content Placeholder 2"/>
          <p:cNvSpPr>
            <a:spLocks noGrp="1"/>
          </p:cNvSpPr>
          <p:nvPr>
            <p:ph idx="1"/>
          </p:nvPr>
        </p:nvSpPr>
        <p:spPr/>
        <p:txBody>
          <a:bodyPr>
            <a:normAutofit/>
          </a:bodyPr>
          <a:lstStyle/>
          <a:p>
            <a:r>
              <a:rPr lang="en-US" sz="2600"/>
              <a:t>All students are eligible for participation</a:t>
            </a:r>
            <a:br>
              <a:rPr lang="en-US" sz="2600"/>
            </a:br>
            <a:r>
              <a:rPr lang="en-US" sz="1800">
                <a:solidFill>
                  <a:schemeClr val="bg1">
                    <a:lumMod val="50000"/>
                  </a:schemeClr>
                </a:solidFill>
              </a:rPr>
              <a:t>(Lane, Robertson et al., 2006)</a:t>
            </a:r>
          </a:p>
          <a:p>
            <a:r>
              <a:rPr lang="en-US" sz="2600"/>
              <a:t>About 80% of students respond to this level</a:t>
            </a:r>
            <a:br>
              <a:rPr lang="en-US" sz="2600"/>
            </a:br>
            <a:r>
              <a:rPr lang="en-US" sz="1900">
                <a:solidFill>
                  <a:schemeClr val="bg1">
                    <a:lumMod val="50000"/>
                  </a:schemeClr>
                </a:solidFill>
              </a:rPr>
              <a:t>(Gresham, Sugai, Horner, Quinn, &amp; </a:t>
            </a:r>
            <a:r>
              <a:rPr lang="en-US" sz="1900" err="1">
                <a:solidFill>
                  <a:schemeClr val="bg1">
                    <a:lumMod val="50000"/>
                  </a:schemeClr>
                </a:solidFill>
              </a:rPr>
              <a:t>McInerney</a:t>
            </a:r>
            <a:r>
              <a:rPr lang="en-US" sz="1900">
                <a:solidFill>
                  <a:schemeClr val="bg1">
                    <a:lumMod val="50000"/>
                  </a:schemeClr>
                </a:solidFill>
              </a:rPr>
              <a:t>, 1998; Sugai &amp; Horner, 2006)</a:t>
            </a:r>
          </a:p>
          <a:p>
            <a:r>
              <a:rPr lang="en-US" sz="2600"/>
              <a:t>Examples of primary (Tier 1) prevention </a:t>
            </a:r>
          </a:p>
          <a:p>
            <a:pPr lvl="1"/>
            <a:r>
              <a:rPr lang="en-US"/>
              <a:t>Validated literacy curricula</a:t>
            </a:r>
          </a:p>
          <a:p>
            <a:pPr lvl="1"/>
            <a:r>
              <a:rPr lang="en-US"/>
              <a:t>Violence prevention</a:t>
            </a:r>
          </a:p>
          <a:p>
            <a:pPr lvl="1"/>
            <a:r>
              <a:rPr lang="en-US"/>
              <a:t>Conflict resolution programs</a:t>
            </a:r>
          </a:p>
          <a:p>
            <a:pPr lvl="1"/>
            <a:r>
              <a:rPr lang="en-US"/>
              <a:t>Anti-bullying programs</a:t>
            </a:r>
          </a:p>
          <a:p>
            <a:pPr lvl="1"/>
            <a:r>
              <a:rPr lang="en-US"/>
              <a:t>Schoolwide social skills instruction</a:t>
            </a:r>
          </a:p>
          <a:p>
            <a:pPr lvl="1"/>
            <a:r>
              <a:rPr lang="en-US"/>
              <a:t>Character education programs</a:t>
            </a:r>
          </a:p>
        </p:txBody>
      </p:sp>
      <p:sp>
        <p:nvSpPr>
          <p:cNvPr id="5" name="Rectangle 4"/>
          <p:cNvSpPr/>
          <p:nvPr/>
        </p:nvSpPr>
        <p:spPr>
          <a:xfrm>
            <a:off x="838199" y="6377869"/>
            <a:ext cx="10252587" cy="480131"/>
          </a:xfrm>
          <a:prstGeom prst="rect">
            <a:avLst/>
          </a:prstGeom>
        </p:spPr>
        <p:txBody>
          <a:bodyPr wrap="square" anchor="b" anchorCtr="0">
            <a:noAutofit/>
          </a:bodyPr>
          <a:lstStyle/>
          <a:p>
            <a:pPr>
              <a:defRPr/>
            </a:pPr>
            <a:r>
              <a:rPr lang="en-US" sz="900">
                <a:solidFill>
                  <a:prstClr val="white">
                    <a:lumMod val="50000"/>
                  </a:prstClr>
                </a:solidFill>
                <a:latin typeface="Calibri" panose="020F0502020204030204"/>
                <a:ea typeface="ＭＳ Ｐゴシック" pitchFamily="34" charset="-128"/>
              </a:rPr>
              <a:t>Sources: </a:t>
            </a:r>
            <a:r>
              <a:rPr lang="en-US" sz="900">
                <a:solidFill>
                  <a:prstClr val="white">
                    <a:lumMod val="50000"/>
                  </a:prstClr>
                </a:solidFill>
                <a:latin typeface="Calibri" panose="020F0502020204030204"/>
              </a:rPr>
              <a:t>Gresham, F. M., Sugai, G., Horner, R. H., Quinn, M. M., &amp; </a:t>
            </a:r>
            <a:r>
              <a:rPr lang="en-US" sz="900" err="1">
                <a:solidFill>
                  <a:prstClr val="white">
                    <a:lumMod val="50000"/>
                  </a:prstClr>
                </a:solidFill>
                <a:latin typeface="Calibri" panose="020F0502020204030204"/>
              </a:rPr>
              <a:t>McInerney</a:t>
            </a:r>
            <a:r>
              <a:rPr lang="en-US" sz="900">
                <a:solidFill>
                  <a:prstClr val="white">
                    <a:lumMod val="50000"/>
                  </a:prstClr>
                </a:solidFill>
                <a:latin typeface="Calibri" panose="020F0502020204030204"/>
              </a:rPr>
              <a:t>, M. (1998). </a:t>
            </a:r>
            <a:r>
              <a:rPr lang="en-US" sz="900" i="1">
                <a:solidFill>
                  <a:prstClr val="white">
                    <a:lumMod val="50000"/>
                  </a:prstClr>
                </a:solidFill>
                <a:latin typeface="Calibri" panose="020F0502020204030204"/>
              </a:rPr>
              <a:t>Classroom and schoolwide practices that support students’ social competence: A synthesis of research</a:t>
            </a:r>
            <a:r>
              <a:rPr lang="en-US" sz="900">
                <a:solidFill>
                  <a:prstClr val="white">
                    <a:lumMod val="50000"/>
                  </a:prstClr>
                </a:solidFill>
                <a:latin typeface="Calibri" panose="020F0502020204030204"/>
              </a:rPr>
              <a:t>. Washington, DC: Office of Special Education Programs. </a:t>
            </a:r>
          </a:p>
          <a:p>
            <a:pPr>
              <a:defRPr/>
            </a:pPr>
            <a:r>
              <a:rPr lang="en-US" sz="900">
                <a:solidFill>
                  <a:prstClr val="white">
                    <a:lumMod val="50000"/>
                  </a:prstClr>
                </a:solidFill>
                <a:latin typeface="Calibri" panose="020F0502020204030204"/>
              </a:rPr>
              <a:t>Lane, K. L., Robertson, E. J., &amp; Graham-Bailey, M. A. L. (2006). An examination of school-wide interventions with primary level efforts conducted in secondary schools: Methodological considerations.  In T. E. Scruggs &amp; M. A. Mastropieri (Eds.) </a:t>
            </a:r>
            <a:r>
              <a:rPr lang="en-US" sz="900" i="1">
                <a:solidFill>
                  <a:prstClr val="white">
                    <a:lumMod val="50000"/>
                  </a:prstClr>
                </a:solidFill>
                <a:latin typeface="Calibri" panose="020F0502020204030204"/>
              </a:rPr>
              <a:t>Applications of research methodology: Advances in learning and behavioral disabilities</a:t>
            </a:r>
            <a:r>
              <a:rPr lang="en-US" sz="900">
                <a:solidFill>
                  <a:prstClr val="white">
                    <a:lumMod val="50000"/>
                  </a:prstClr>
                </a:solidFill>
                <a:latin typeface="Calibri" panose="020F0502020204030204"/>
              </a:rPr>
              <a:t> (Vol. 19), pp. 157-199.  Oxford, UK: Elsevier.</a:t>
            </a:r>
            <a:endParaRPr lang="en-US" sz="900">
              <a:solidFill>
                <a:prstClr val="white">
                  <a:lumMod val="50000"/>
                </a:prstClr>
              </a:solidFill>
              <a:latin typeface="Calibri" panose="020F0502020204030204"/>
              <a:ea typeface="ＭＳ Ｐゴシック" pitchFamily="34" charset="-128"/>
            </a:endParaRPr>
          </a:p>
          <a:p>
            <a:pPr>
              <a:defRPr/>
            </a:pPr>
            <a:r>
              <a:rPr lang="en-US" sz="900">
                <a:solidFill>
                  <a:prstClr val="white">
                    <a:lumMod val="50000"/>
                  </a:prstClr>
                </a:solidFill>
                <a:latin typeface="Calibri" panose="020F0502020204030204"/>
                <a:ea typeface="ＭＳ Ｐゴシック" pitchFamily="34" charset="-128"/>
              </a:rPr>
              <a:t>Sugai, G., &amp; Horner, R.R. (2006). A promising approach for expanding and sustaining school-wide positive behavior support. </a:t>
            </a:r>
            <a:r>
              <a:rPr lang="en-US" sz="900" i="1">
                <a:solidFill>
                  <a:prstClr val="white">
                    <a:lumMod val="50000"/>
                  </a:prstClr>
                </a:solidFill>
                <a:latin typeface="Calibri" panose="020F0502020204030204"/>
                <a:ea typeface="ＭＳ Ｐゴシック" pitchFamily="34" charset="-128"/>
              </a:rPr>
              <a:t>School psychology review, 35</a:t>
            </a:r>
            <a:r>
              <a:rPr lang="en-US" sz="900">
                <a:solidFill>
                  <a:prstClr val="white">
                    <a:lumMod val="50000"/>
                  </a:prstClr>
                </a:solidFill>
                <a:latin typeface="Calibri" panose="020F0502020204030204"/>
                <a:ea typeface="ＭＳ Ｐゴシック" pitchFamily="34" charset="-128"/>
              </a:rPr>
              <a:t>, 245.</a:t>
            </a:r>
          </a:p>
        </p:txBody>
      </p:sp>
      <p:grpSp>
        <p:nvGrpSpPr>
          <p:cNvPr id="4" name="Group 3">
            <a:extLst>
              <a:ext uri="{FF2B5EF4-FFF2-40B4-BE49-F238E27FC236}">
                <a16:creationId xmlns:a16="http://schemas.microsoft.com/office/drawing/2014/main" id="{E44E0843-E86F-0445-94E2-3530C0186F19}"/>
              </a:ext>
            </a:extLst>
          </p:cNvPr>
          <p:cNvGrpSpPr/>
          <p:nvPr/>
        </p:nvGrpSpPr>
        <p:grpSpPr>
          <a:xfrm>
            <a:off x="7532914" y="3663158"/>
            <a:ext cx="2973010" cy="2047406"/>
            <a:chOff x="423333" y="1059255"/>
            <a:chExt cx="8297334" cy="5714079"/>
          </a:xfrm>
        </p:grpSpPr>
        <p:sp>
          <p:nvSpPr>
            <p:cNvPr id="7" name="Green Triangle">
              <a:extLst>
                <a:ext uri="{FF2B5EF4-FFF2-40B4-BE49-F238E27FC236}">
                  <a16:creationId xmlns:a16="http://schemas.microsoft.com/office/drawing/2014/main" id="{16795D9A-3A0C-564D-8778-F77D28545AC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Calibri" panose="020F0502020204030204"/>
              </a:endParaRPr>
            </a:p>
          </p:txBody>
        </p:sp>
        <p:sp>
          <p:nvSpPr>
            <p:cNvPr id="8" name="Yellow Triangle">
              <a:extLst>
                <a:ext uri="{FF2B5EF4-FFF2-40B4-BE49-F238E27FC236}">
                  <a16:creationId xmlns:a16="http://schemas.microsoft.com/office/drawing/2014/main" id="{4A61817E-2CBB-D64C-B32F-7264F747EBE3}"/>
                </a:ext>
              </a:extLst>
            </p:cNvPr>
            <p:cNvSpPr/>
            <p:nvPr/>
          </p:nvSpPr>
          <p:spPr>
            <a:xfrm>
              <a:off x="3066106" y="1846280"/>
              <a:ext cx="3008769" cy="1286934"/>
            </a:xfrm>
            <a:prstGeom prst="trapezoid">
              <a:avLst>
                <a:gd name="adj" fmla="val 72862"/>
              </a:avLst>
            </a:prstGeom>
            <a:solidFill>
              <a:srgbClr val="FFFF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d Triangle">
              <a:extLst>
                <a:ext uri="{FF2B5EF4-FFF2-40B4-BE49-F238E27FC236}">
                  <a16:creationId xmlns:a16="http://schemas.microsoft.com/office/drawing/2014/main" id="{BF593E2F-25D4-5948-B80E-9D577666329C}"/>
                </a:ext>
              </a:extLst>
            </p:cNvPr>
            <p:cNvSpPr/>
            <p:nvPr/>
          </p:nvSpPr>
          <p:spPr>
            <a:xfrm>
              <a:off x="3995596" y="1059255"/>
              <a:ext cx="1134701" cy="787564"/>
            </a:xfrm>
            <a:prstGeom prst="triangle">
              <a:avLst/>
            </a:prstGeom>
            <a:solidFill>
              <a:srgbClr val="FE0002">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Tree>
    <p:extLst>
      <p:ext uri="{BB962C8B-B14F-4D97-AF65-F5344CB8AC3E}">
        <p14:creationId xmlns:p14="http://schemas.microsoft.com/office/powerpoint/2010/main" val="3905235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r>
              <a:rPr lang="en-US"/>
              <a:t>Secondary (Tier 2) Prevention </a:t>
            </a:r>
          </a:p>
        </p:txBody>
      </p:sp>
      <p:sp>
        <p:nvSpPr>
          <p:cNvPr id="3" name="Content Placeholder 2"/>
          <p:cNvSpPr>
            <a:spLocks noGrp="1"/>
          </p:cNvSpPr>
          <p:nvPr>
            <p:ph idx="1"/>
          </p:nvPr>
        </p:nvSpPr>
        <p:spPr/>
        <p:txBody>
          <a:bodyPr>
            <a:normAutofit/>
          </a:bodyPr>
          <a:lstStyle/>
          <a:p>
            <a:r>
              <a:rPr lang="en-US" sz="2400"/>
              <a:t>Students who need more than the primary prevention plan, 10-15% of students </a:t>
            </a:r>
          </a:p>
          <a:p>
            <a:r>
              <a:rPr lang="en-US" sz="2400"/>
              <a:t>Focused intervention to address academic, behavior, and/or social concerns</a:t>
            </a:r>
          </a:p>
          <a:p>
            <a:pPr lvl="1"/>
            <a:r>
              <a:rPr lang="en-US"/>
              <a:t>Acquisition (can’t do)</a:t>
            </a:r>
          </a:p>
          <a:p>
            <a:pPr lvl="1"/>
            <a:r>
              <a:rPr lang="en-US"/>
              <a:t>Fluency (trouble doing)</a:t>
            </a:r>
          </a:p>
          <a:p>
            <a:pPr lvl="1"/>
            <a:r>
              <a:rPr lang="en-US"/>
              <a:t>Performance (won’t do) </a:t>
            </a:r>
          </a:p>
          <a:p>
            <a:r>
              <a:rPr lang="en-US" sz="2400"/>
              <a:t>Examples of secondary (Tier 2) prevention </a:t>
            </a:r>
          </a:p>
          <a:p>
            <a:pPr lvl="1"/>
            <a:r>
              <a:rPr lang="en-US"/>
              <a:t>Small group instruction in anger management</a:t>
            </a:r>
          </a:p>
          <a:p>
            <a:pPr lvl="1"/>
            <a:r>
              <a:rPr lang="en-US"/>
              <a:t>Reading comprehension strategies</a:t>
            </a:r>
          </a:p>
          <a:p>
            <a:endParaRPr lang="en-US"/>
          </a:p>
        </p:txBody>
      </p:sp>
      <p:grpSp>
        <p:nvGrpSpPr>
          <p:cNvPr id="5" name="Group 4">
            <a:extLst>
              <a:ext uri="{FF2B5EF4-FFF2-40B4-BE49-F238E27FC236}">
                <a16:creationId xmlns:a16="http://schemas.microsoft.com/office/drawing/2014/main" id="{F8415739-6E96-F24C-8705-A3CCE2144BF6}"/>
              </a:ext>
            </a:extLst>
          </p:cNvPr>
          <p:cNvGrpSpPr/>
          <p:nvPr/>
        </p:nvGrpSpPr>
        <p:grpSpPr>
          <a:xfrm>
            <a:off x="7532914" y="3663158"/>
            <a:ext cx="2973010" cy="2047406"/>
            <a:chOff x="423333" y="1059255"/>
            <a:chExt cx="8297334" cy="5714079"/>
          </a:xfrm>
        </p:grpSpPr>
        <p:sp>
          <p:nvSpPr>
            <p:cNvPr id="6" name="Green Triangle">
              <a:extLst>
                <a:ext uri="{FF2B5EF4-FFF2-40B4-BE49-F238E27FC236}">
                  <a16:creationId xmlns:a16="http://schemas.microsoft.com/office/drawing/2014/main" id="{7541D549-D5AF-6B48-ADF1-31F64913B8DE}"/>
                </a:ext>
              </a:extLst>
            </p:cNvPr>
            <p:cNvSpPr/>
            <p:nvPr/>
          </p:nvSpPr>
          <p:spPr>
            <a:xfrm>
              <a:off x="423333" y="3132668"/>
              <a:ext cx="8297334" cy="3640666"/>
            </a:xfrm>
            <a:prstGeom prst="trapezoid">
              <a:avLst>
                <a:gd name="adj" fmla="val 72862"/>
              </a:avLst>
            </a:prstGeom>
            <a:solidFill>
              <a:srgbClr val="0099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Calibri" panose="020F0502020204030204"/>
              </a:endParaRPr>
            </a:p>
          </p:txBody>
        </p:sp>
        <p:sp>
          <p:nvSpPr>
            <p:cNvPr id="7" name="Yellow Triangle">
              <a:extLst>
                <a:ext uri="{FF2B5EF4-FFF2-40B4-BE49-F238E27FC236}">
                  <a16:creationId xmlns:a16="http://schemas.microsoft.com/office/drawing/2014/main" id="{C65C711B-062B-FE45-9A10-5A119A94DB69}"/>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d Triangle">
              <a:extLst>
                <a:ext uri="{FF2B5EF4-FFF2-40B4-BE49-F238E27FC236}">
                  <a16:creationId xmlns:a16="http://schemas.microsoft.com/office/drawing/2014/main" id="{102444AD-9C16-3841-A835-FE3262F178D8}"/>
                </a:ext>
              </a:extLst>
            </p:cNvPr>
            <p:cNvSpPr/>
            <p:nvPr/>
          </p:nvSpPr>
          <p:spPr>
            <a:xfrm>
              <a:off x="3995596" y="1059255"/>
              <a:ext cx="1134701" cy="787564"/>
            </a:xfrm>
            <a:prstGeom prst="triangle">
              <a:avLst/>
            </a:prstGeom>
            <a:solidFill>
              <a:srgbClr val="FE0002">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
        <p:nvSpPr>
          <p:cNvPr id="4" name="Rectangle 3"/>
          <p:cNvSpPr/>
          <p:nvPr/>
        </p:nvSpPr>
        <p:spPr>
          <a:xfrm>
            <a:off x="1524000" y="6377869"/>
            <a:ext cx="9144000" cy="480131"/>
          </a:xfrm>
          <a:prstGeom prst="rect">
            <a:avLst/>
          </a:prstGeom>
        </p:spPr>
        <p:txBody>
          <a:bodyPr wrap="square" anchor="b" anchorCtr="0">
            <a:noAutofit/>
          </a:bodyPr>
          <a:lstStyle/>
          <a:p>
            <a:pPr>
              <a:lnSpc>
                <a:spcPct val="90000"/>
              </a:lnSpc>
              <a:spcBef>
                <a:spcPts val="576"/>
              </a:spcBef>
              <a:defRPr/>
            </a:pPr>
            <a:r>
              <a:rPr lang="en-US" sz="1400">
                <a:solidFill>
                  <a:prstClr val="white">
                    <a:lumMod val="50000"/>
                  </a:prstClr>
                </a:solidFill>
                <a:latin typeface="Calibri" panose="020F0502020204030204"/>
                <a:ea typeface="ＭＳ Ｐゴシック" pitchFamily="34" charset="-128"/>
              </a:rPr>
              <a:t>Source: </a:t>
            </a:r>
            <a:r>
              <a:rPr lang="en-US" sz="1400">
                <a:solidFill>
                  <a:srgbClr val="FF0000"/>
                </a:solidFill>
                <a:latin typeface="Calibri" panose="020F0502020204030204"/>
                <a:ea typeface="ＭＳ Ｐゴシック" pitchFamily="34" charset="-128"/>
              </a:rPr>
              <a:t> </a:t>
            </a:r>
            <a:r>
              <a:rPr lang="en-US" sz="1400">
                <a:solidFill>
                  <a:prstClr val="white">
                    <a:lumMod val="50000"/>
                  </a:prstClr>
                </a:solidFill>
                <a:latin typeface="Calibri" panose="020F0502020204030204"/>
                <a:ea typeface="ＭＳ Ｐゴシック" pitchFamily="34" charset="-128"/>
              </a:rPr>
              <a:t>Lane, K.L., Oakes, W.P., Ennis, R.P., &amp; Hirsch, S.E. (2014). Identifying students for secondary and tertiary prevention efforts: How do we determine which students have tier 2 and tier 3 needs? </a:t>
            </a:r>
            <a:r>
              <a:rPr lang="en-US" sz="1400" i="1">
                <a:solidFill>
                  <a:prstClr val="white">
                    <a:lumMod val="50000"/>
                  </a:prstClr>
                </a:solidFill>
                <a:latin typeface="Calibri" panose="020F0502020204030204"/>
                <a:ea typeface="ＭＳ Ｐゴシック" pitchFamily="34" charset="-128"/>
              </a:rPr>
              <a:t>Preventing School Failure, 58</a:t>
            </a:r>
            <a:r>
              <a:rPr lang="en-US" sz="1400">
                <a:solidFill>
                  <a:prstClr val="white">
                    <a:lumMod val="50000"/>
                  </a:prstClr>
                </a:solidFill>
                <a:latin typeface="Calibri" panose="020F0502020204030204"/>
                <a:ea typeface="ＭＳ Ｐゴシック" pitchFamily="34" charset="-128"/>
              </a:rPr>
              <a:t>, 171-182.</a:t>
            </a:r>
          </a:p>
        </p:txBody>
      </p:sp>
    </p:spTree>
    <p:extLst>
      <p:ext uri="{BB962C8B-B14F-4D97-AF65-F5344CB8AC3E}">
        <p14:creationId xmlns:p14="http://schemas.microsoft.com/office/powerpoint/2010/main" val="138038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normAutofit/>
          </a:bodyPr>
          <a:lstStyle/>
          <a:p>
            <a:r>
              <a:rPr lang="en-US">
                <a:solidFill>
                  <a:schemeClr val="bg1"/>
                </a:solidFill>
              </a:rPr>
              <a:t>Tertiary (Tier 3) Prevention </a:t>
            </a:r>
          </a:p>
        </p:txBody>
      </p:sp>
      <p:sp>
        <p:nvSpPr>
          <p:cNvPr id="3" name="Content Placeholder 2"/>
          <p:cNvSpPr>
            <a:spLocks noGrp="1"/>
          </p:cNvSpPr>
          <p:nvPr>
            <p:ph idx="1"/>
          </p:nvPr>
        </p:nvSpPr>
        <p:spPr/>
        <p:txBody>
          <a:bodyPr>
            <a:normAutofit/>
          </a:bodyPr>
          <a:lstStyle/>
          <a:p>
            <a:r>
              <a:rPr lang="en-US" sz="2400"/>
              <a:t>Students who need more than primary or secondary prevention, 5-7% of students</a:t>
            </a:r>
          </a:p>
          <a:p>
            <a:r>
              <a:rPr lang="en-US" sz="2400"/>
              <a:t>Intensive individualized interventions</a:t>
            </a:r>
          </a:p>
          <a:p>
            <a:r>
              <a:rPr lang="en-US" sz="2400"/>
              <a:t>Examples of tertiary (Tier 3) prevention </a:t>
            </a:r>
          </a:p>
          <a:p>
            <a:pPr lvl="1"/>
            <a:r>
              <a:rPr lang="en-US" sz="2200"/>
              <a:t>Functional assessment-based interventions </a:t>
            </a:r>
            <a:br>
              <a:rPr lang="en-US" sz="2200"/>
            </a:br>
            <a:r>
              <a:rPr lang="en-US" sz="1800">
                <a:solidFill>
                  <a:schemeClr val="bg1">
                    <a:lumMod val="50000"/>
                  </a:schemeClr>
                </a:solidFill>
              </a:rPr>
              <a:t>(</a:t>
            </a:r>
            <a:r>
              <a:rPr lang="en-US" sz="1800" err="1">
                <a:solidFill>
                  <a:schemeClr val="bg1">
                    <a:lumMod val="50000"/>
                  </a:schemeClr>
                </a:solidFill>
              </a:rPr>
              <a:t>Umbreit</a:t>
            </a:r>
            <a:r>
              <a:rPr lang="en-US" sz="1800">
                <a:solidFill>
                  <a:schemeClr val="bg1">
                    <a:lumMod val="50000"/>
                  </a:schemeClr>
                </a:solidFill>
              </a:rPr>
              <a:t>, Ferro, </a:t>
            </a:r>
            <a:r>
              <a:rPr lang="en-US" sz="1800" err="1">
                <a:solidFill>
                  <a:schemeClr val="bg1">
                    <a:lumMod val="50000"/>
                  </a:schemeClr>
                </a:solidFill>
              </a:rPr>
              <a:t>Liaupsin</a:t>
            </a:r>
            <a:r>
              <a:rPr lang="en-US" sz="1800">
                <a:solidFill>
                  <a:schemeClr val="bg1">
                    <a:lumMod val="50000"/>
                  </a:schemeClr>
                </a:solidFill>
              </a:rPr>
              <a:t>, &amp; Lane, 2007)</a:t>
            </a:r>
          </a:p>
          <a:p>
            <a:pPr lvl="1"/>
            <a:r>
              <a:rPr lang="en-US" sz="2200"/>
              <a:t>Multisystemic therapy program</a:t>
            </a:r>
            <a:br>
              <a:rPr lang="en-US" sz="2200"/>
            </a:br>
            <a:r>
              <a:rPr lang="en-US" sz="1800">
                <a:solidFill>
                  <a:schemeClr val="bg1">
                    <a:lumMod val="50000"/>
                  </a:schemeClr>
                </a:solidFill>
              </a:rPr>
              <a:t>(</a:t>
            </a:r>
            <a:r>
              <a:rPr lang="en-US" sz="1800" err="1">
                <a:solidFill>
                  <a:schemeClr val="bg1">
                    <a:lumMod val="50000"/>
                  </a:schemeClr>
                </a:solidFill>
              </a:rPr>
              <a:t>Schoenwald</a:t>
            </a:r>
            <a:r>
              <a:rPr lang="en-US" sz="1800">
                <a:solidFill>
                  <a:schemeClr val="bg1">
                    <a:lumMod val="50000"/>
                  </a:schemeClr>
                </a:solidFill>
              </a:rPr>
              <a:t>, Brown, &amp; </a:t>
            </a:r>
            <a:r>
              <a:rPr lang="en-US" sz="1800" err="1">
                <a:solidFill>
                  <a:schemeClr val="bg1">
                    <a:lumMod val="50000"/>
                  </a:schemeClr>
                </a:solidFill>
              </a:rPr>
              <a:t>Henggeler</a:t>
            </a:r>
            <a:r>
              <a:rPr lang="en-US" sz="1800">
                <a:solidFill>
                  <a:schemeClr val="bg1">
                    <a:lumMod val="50000"/>
                  </a:schemeClr>
                </a:solidFill>
              </a:rPr>
              <a:t>, 2000)</a:t>
            </a:r>
          </a:p>
        </p:txBody>
      </p:sp>
      <p:sp>
        <p:nvSpPr>
          <p:cNvPr id="4" name="Rectangle 3"/>
          <p:cNvSpPr/>
          <p:nvPr/>
        </p:nvSpPr>
        <p:spPr>
          <a:xfrm>
            <a:off x="1524000" y="6377869"/>
            <a:ext cx="9144000" cy="480131"/>
          </a:xfrm>
          <a:prstGeom prst="rect">
            <a:avLst/>
          </a:prstGeom>
        </p:spPr>
        <p:txBody>
          <a:bodyPr wrap="square" anchor="b" anchorCtr="0">
            <a:noAutofit/>
          </a:bodyPr>
          <a:lstStyle/>
          <a:p>
            <a:pPr>
              <a:defRPr/>
            </a:pPr>
            <a:r>
              <a:rPr lang="en-US" sz="1100">
                <a:solidFill>
                  <a:prstClr val="white">
                    <a:lumMod val="50000"/>
                  </a:prstClr>
                </a:solidFill>
                <a:latin typeface="Calibri" panose="020F0502020204030204"/>
                <a:ea typeface="ＭＳ Ｐゴシック" pitchFamily="34" charset="-128"/>
              </a:rPr>
              <a:t>Sources:  Lane, K.L., Oakes, W.P., Ennis, R.P., &amp; Hirsch, S.E. (2014). Identifying students for secondary and tertiary prevention efforts: How do we determine which students have Tier 2 and Tier 3 needs? </a:t>
            </a:r>
            <a:r>
              <a:rPr lang="en-US" sz="1100" i="1">
                <a:solidFill>
                  <a:prstClr val="white">
                    <a:lumMod val="50000"/>
                  </a:prstClr>
                </a:solidFill>
                <a:latin typeface="Calibri" panose="020F0502020204030204"/>
                <a:ea typeface="ＭＳ Ｐゴシック" pitchFamily="34" charset="-128"/>
              </a:rPr>
              <a:t>Preventing School Failure, 58</a:t>
            </a:r>
            <a:r>
              <a:rPr lang="en-US" sz="1100">
                <a:solidFill>
                  <a:prstClr val="white">
                    <a:lumMod val="50000"/>
                  </a:prstClr>
                </a:solidFill>
                <a:latin typeface="Calibri" panose="020F0502020204030204"/>
                <a:ea typeface="ＭＳ Ｐゴシック" pitchFamily="34" charset="-128"/>
              </a:rPr>
              <a:t>, 171-182.</a:t>
            </a:r>
          </a:p>
          <a:p>
            <a:pPr>
              <a:defRPr/>
            </a:pPr>
            <a:r>
              <a:rPr lang="en-US" sz="1100" err="1">
                <a:solidFill>
                  <a:prstClr val="white">
                    <a:lumMod val="50000"/>
                  </a:prstClr>
                </a:solidFill>
                <a:latin typeface="Calibri" panose="020F0502020204030204"/>
              </a:rPr>
              <a:t>Schoenwald</a:t>
            </a:r>
            <a:r>
              <a:rPr lang="en-US" sz="1100">
                <a:solidFill>
                  <a:prstClr val="white">
                    <a:lumMod val="50000"/>
                  </a:prstClr>
                </a:solidFill>
                <a:latin typeface="Calibri" panose="020F0502020204030204"/>
              </a:rPr>
              <a:t>, S. K., Brown, T. L., &amp; </a:t>
            </a:r>
            <a:r>
              <a:rPr lang="en-US" sz="1100" err="1">
                <a:solidFill>
                  <a:prstClr val="white">
                    <a:lumMod val="50000"/>
                  </a:prstClr>
                </a:solidFill>
                <a:latin typeface="Calibri" panose="020F0502020204030204"/>
              </a:rPr>
              <a:t>Henggeler</a:t>
            </a:r>
            <a:r>
              <a:rPr lang="en-US" sz="1100">
                <a:solidFill>
                  <a:prstClr val="white">
                    <a:lumMod val="50000"/>
                  </a:prstClr>
                </a:solidFill>
                <a:latin typeface="Calibri" panose="020F0502020204030204"/>
              </a:rPr>
              <a:t>, S. W. (2000). Inside </a:t>
            </a:r>
            <a:r>
              <a:rPr lang="en-US" sz="1100" err="1">
                <a:solidFill>
                  <a:prstClr val="white">
                    <a:lumMod val="50000"/>
                  </a:prstClr>
                </a:solidFill>
                <a:latin typeface="Calibri" panose="020F0502020204030204"/>
              </a:rPr>
              <a:t>multisystemic</a:t>
            </a:r>
            <a:r>
              <a:rPr lang="en-US" sz="1100">
                <a:solidFill>
                  <a:prstClr val="white">
                    <a:lumMod val="50000"/>
                  </a:prstClr>
                </a:solidFill>
                <a:latin typeface="Calibri" panose="020F0502020204030204"/>
              </a:rPr>
              <a:t> therapy therapist, supervisory, and program practices. </a:t>
            </a:r>
            <a:r>
              <a:rPr lang="en-US" sz="1100" i="1">
                <a:solidFill>
                  <a:prstClr val="white">
                    <a:lumMod val="50000"/>
                  </a:prstClr>
                </a:solidFill>
                <a:latin typeface="Calibri" panose="020F0502020204030204"/>
              </a:rPr>
              <a:t>Journal of Emotional and Behavioral Disorders</a:t>
            </a:r>
            <a:r>
              <a:rPr lang="en-US" sz="1100">
                <a:solidFill>
                  <a:prstClr val="white">
                    <a:lumMod val="50000"/>
                  </a:prstClr>
                </a:solidFill>
                <a:latin typeface="Calibri" panose="020F0502020204030204"/>
              </a:rPr>
              <a:t>, </a:t>
            </a:r>
            <a:r>
              <a:rPr lang="en-US" sz="1100" i="1">
                <a:solidFill>
                  <a:prstClr val="white">
                    <a:lumMod val="50000"/>
                  </a:prstClr>
                </a:solidFill>
                <a:latin typeface="Calibri" panose="020F0502020204030204"/>
              </a:rPr>
              <a:t>8</a:t>
            </a:r>
            <a:r>
              <a:rPr lang="en-US" sz="1100">
                <a:solidFill>
                  <a:prstClr val="white">
                    <a:lumMod val="50000"/>
                  </a:prstClr>
                </a:solidFill>
                <a:latin typeface="Calibri" panose="020F0502020204030204"/>
              </a:rPr>
              <a:t>, </a:t>
            </a:r>
            <a:r>
              <a:rPr lang="en-US" sz="1100">
                <a:solidFill>
                  <a:prstClr val="white">
                    <a:lumMod val="50000"/>
                  </a:prstClr>
                </a:solidFill>
                <a:latin typeface="Calibri" panose="020F0502020204030204"/>
                <a:ea typeface="ＭＳ Ｐゴシック" pitchFamily="34" charset="-128"/>
              </a:rPr>
              <a:t>113-127. </a:t>
            </a:r>
          </a:p>
          <a:p>
            <a:pPr>
              <a:defRPr/>
            </a:pPr>
            <a:r>
              <a:rPr lang="en-US" sz="1100">
                <a:solidFill>
                  <a:prstClr val="white">
                    <a:lumMod val="50000"/>
                  </a:prstClr>
                </a:solidFill>
                <a:latin typeface="Calibri" panose="020F0502020204030204"/>
                <a:ea typeface="ＭＳ Ｐゴシック" pitchFamily="34" charset="-128"/>
              </a:rPr>
              <a:t>Umbreit, J., Ferro, J.B., Liaupsin, C.J., </a:t>
            </a:r>
            <a:r>
              <a:rPr lang="en-US" sz="1100">
                <a:solidFill>
                  <a:prstClr val="white">
                    <a:lumMod val="50000"/>
                  </a:prstClr>
                </a:solidFill>
                <a:latin typeface="Calibri" panose="020F0502020204030204"/>
              </a:rPr>
              <a:t>&amp; Lane, K.L. (2007). </a:t>
            </a:r>
            <a:r>
              <a:rPr lang="en-US" sz="1100" i="1">
                <a:solidFill>
                  <a:prstClr val="white">
                    <a:lumMod val="50000"/>
                  </a:prstClr>
                </a:solidFill>
                <a:latin typeface="Calibri" panose="020F0502020204030204"/>
              </a:rPr>
              <a:t>Functional behavioral assessment and function-based intervention: An effective, practical approach. </a:t>
            </a:r>
            <a:r>
              <a:rPr lang="en-US" sz="1100">
                <a:solidFill>
                  <a:prstClr val="white">
                    <a:lumMod val="50000"/>
                  </a:prstClr>
                </a:solidFill>
                <a:latin typeface="Calibri" panose="020F0502020204030204"/>
              </a:rPr>
              <a:t>Upper Saddle River, NJ: Prentice-Hall.</a:t>
            </a:r>
          </a:p>
        </p:txBody>
      </p:sp>
      <p:grpSp>
        <p:nvGrpSpPr>
          <p:cNvPr id="5" name="Group 4">
            <a:extLst>
              <a:ext uri="{FF2B5EF4-FFF2-40B4-BE49-F238E27FC236}">
                <a16:creationId xmlns:a16="http://schemas.microsoft.com/office/drawing/2014/main" id="{4963C938-0543-3C49-A25F-62A18E4B62FC}"/>
              </a:ext>
            </a:extLst>
          </p:cNvPr>
          <p:cNvGrpSpPr/>
          <p:nvPr/>
        </p:nvGrpSpPr>
        <p:grpSpPr>
          <a:xfrm>
            <a:off x="7532914" y="3663158"/>
            <a:ext cx="2973010" cy="2047406"/>
            <a:chOff x="423333" y="1059255"/>
            <a:chExt cx="8297334" cy="5714079"/>
          </a:xfrm>
        </p:grpSpPr>
        <p:sp>
          <p:nvSpPr>
            <p:cNvPr id="6" name="Green Triangle">
              <a:extLst>
                <a:ext uri="{FF2B5EF4-FFF2-40B4-BE49-F238E27FC236}">
                  <a16:creationId xmlns:a16="http://schemas.microsoft.com/office/drawing/2014/main" id="{399DA423-2E13-EB45-A7DD-C9D63C6D1CA3}"/>
                </a:ext>
              </a:extLst>
            </p:cNvPr>
            <p:cNvSpPr/>
            <p:nvPr/>
          </p:nvSpPr>
          <p:spPr>
            <a:xfrm>
              <a:off x="423333" y="3132668"/>
              <a:ext cx="8297334" cy="3640666"/>
            </a:xfrm>
            <a:prstGeom prst="trapezoid">
              <a:avLst>
                <a:gd name="adj" fmla="val 72862"/>
              </a:avLst>
            </a:prstGeom>
            <a:solidFill>
              <a:srgbClr val="0099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Calibri" panose="020F0502020204030204"/>
              </a:endParaRPr>
            </a:p>
          </p:txBody>
        </p:sp>
        <p:sp>
          <p:nvSpPr>
            <p:cNvPr id="7" name="Yellow Triangle">
              <a:extLst>
                <a:ext uri="{FF2B5EF4-FFF2-40B4-BE49-F238E27FC236}">
                  <a16:creationId xmlns:a16="http://schemas.microsoft.com/office/drawing/2014/main" id="{39D2D345-3F2A-0748-9D08-37E74E2C739D}"/>
                </a:ext>
              </a:extLst>
            </p:cNvPr>
            <p:cNvSpPr/>
            <p:nvPr/>
          </p:nvSpPr>
          <p:spPr>
            <a:xfrm>
              <a:off x="3066106" y="1846280"/>
              <a:ext cx="3008769" cy="1286934"/>
            </a:xfrm>
            <a:prstGeom prst="trapezoid">
              <a:avLst>
                <a:gd name="adj" fmla="val 72862"/>
              </a:avLst>
            </a:prstGeom>
            <a:solidFill>
              <a:srgbClr val="FFFF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d Triangle">
              <a:extLst>
                <a:ext uri="{FF2B5EF4-FFF2-40B4-BE49-F238E27FC236}">
                  <a16:creationId xmlns:a16="http://schemas.microsoft.com/office/drawing/2014/main" id="{2961939C-1E54-5E45-A19C-AFE03AAD8662}"/>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Tree>
    <p:extLst>
      <p:ext uri="{BB962C8B-B14F-4D97-AF65-F5344CB8AC3E}">
        <p14:creationId xmlns:p14="http://schemas.microsoft.com/office/powerpoint/2010/main" val="1532221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0581" y="1838165"/>
            <a:ext cx="5211894" cy="2084594"/>
          </a:xfrm>
        </p:spPr>
        <p:txBody>
          <a:bodyPr/>
          <a:lstStyle/>
          <a:p>
            <a:r>
              <a:rPr lang="en-US"/>
              <a:t>Core Features</a:t>
            </a:r>
          </a:p>
        </p:txBody>
      </p:sp>
      <p:pic>
        <p:nvPicPr>
          <p:cNvPr id="4" name="Picture 3" descr="The number 3, large in 3D brushed steel." title="Three">
            <a:extLst>
              <a:ext uri="{FF2B5EF4-FFF2-40B4-BE49-F238E27FC236}">
                <a16:creationId xmlns:a16="http://schemas.microsoft.com/office/drawing/2014/main" id="{6B6AF0AD-8021-9B4C-B0FA-3405A5F6FF7B}"/>
              </a:ext>
            </a:extLst>
          </p:cNvPr>
          <p:cNvPicPr>
            <a:picLocks noChangeAspect="1"/>
          </p:cNvPicPr>
          <p:nvPr/>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2399461" y="1849177"/>
            <a:ext cx="3198244" cy="3602736"/>
          </a:xfrm>
          <a:prstGeom prst="rect">
            <a:avLst/>
          </a:prstGeom>
        </p:spPr>
      </p:pic>
    </p:spTree>
    <p:extLst>
      <p:ext uri="{BB962C8B-B14F-4D97-AF65-F5344CB8AC3E}">
        <p14:creationId xmlns:p14="http://schemas.microsoft.com/office/powerpoint/2010/main" val="3698959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r>
              <a:rPr lang="en-US"/>
              <a:t>Academic Component</a:t>
            </a:r>
          </a:p>
        </p:txBody>
      </p:sp>
      <p:sp>
        <p:nvSpPr>
          <p:cNvPr id="31747" name="Rectangle 3"/>
          <p:cNvSpPr>
            <a:spLocks noGrp="1" noChangeArrowheads="1"/>
          </p:cNvSpPr>
          <p:nvPr>
            <p:ph idx="1"/>
          </p:nvPr>
        </p:nvSpPr>
        <p:spPr/>
        <p:txBody>
          <a:bodyPr/>
          <a:lstStyle/>
          <a:p>
            <a:r>
              <a:rPr lang="en-US" altLang="en-US"/>
              <a:t>Coordinated instruction within and across grade levels</a:t>
            </a:r>
          </a:p>
          <a:p>
            <a:r>
              <a:rPr lang="en-US" altLang="en-US"/>
              <a:t>Instruction linked to College and Career-Ready Standards, early learning standards, state, or district standards</a:t>
            </a:r>
          </a:p>
          <a:p>
            <a:r>
              <a:rPr lang="en-US" altLang="en-US"/>
              <a:t>Benchmarking student progress to inform instruction</a:t>
            </a:r>
          </a:p>
          <a:p>
            <a:r>
              <a:rPr lang="en-US" altLang="en-US"/>
              <a:t>Progress monitoring for students identified for secondary (Tier 2) and tertiary (Tier 3) supports</a:t>
            </a:r>
          </a:p>
        </p:txBody>
      </p:sp>
      <p:sp>
        <p:nvSpPr>
          <p:cNvPr id="4" name="Rectangle 3"/>
          <p:cNvSpPr/>
          <p:nvPr/>
        </p:nvSpPr>
        <p:spPr>
          <a:xfrm>
            <a:off x="1524000" y="6377869"/>
            <a:ext cx="9144000" cy="480131"/>
          </a:xfrm>
          <a:prstGeom prst="rect">
            <a:avLst/>
          </a:prstGeom>
        </p:spPr>
        <p:txBody>
          <a:bodyPr wrap="square" anchor="b" anchorCtr="0">
            <a:noAutofit/>
          </a:bodyPr>
          <a:lstStyle/>
          <a:p>
            <a:pPr>
              <a:lnSpc>
                <a:spcPct val="90000"/>
              </a:lnSpc>
              <a:spcBef>
                <a:spcPts val="576"/>
              </a:spcBef>
              <a:defRPr/>
            </a:pPr>
            <a:r>
              <a:rPr lang="en-US" sz="1400">
                <a:solidFill>
                  <a:prstClr val="white">
                    <a:lumMod val="50000"/>
                  </a:prstClr>
                </a:solidFill>
                <a:latin typeface="Calibri" panose="020F0502020204030204"/>
                <a:ea typeface="ＭＳ Ｐゴシック" pitchFamily="34" charset="-128"/>
              </a:rPr>
              <a:t>Source: </a:t>
            </a:r>
            <a:r>
              <a:rPr lang="en-US" sz="1400">
                <a:solidFill>
                  <a:srgbClr val="FF0000"/>
                </a:solidFill>
                <a:latin typeface="Calibri" panose="020F0502020204030204"/>
                <a:ea typeface="ＭＳ Ｐゴシック" pitchFamily="34" charset="-128"/>
              </a:rPr>
              <a:t> </a:t>
            </a:r>
            <a:r>
              <a:rPr lang="en-US" sz="1400">
                <a:solidFill>
                  <a:prstClr val="white">
                    <a:lumMod val="50000"/>
                  </a:prstClr>
                </a:solidFill>
                <a:latin typeface="Calibri" panose="020F0502020204030204"/>
                <a:ea typeface="ＭＳ Ｐゴシック" pitchFamily="34" charset="-128"/>
              </a:rPr>
              <a:t>Lane, K.L., Oakes, W.P., &amp; Menzies, H.M. (2014). Comprehensive, integrated, three-tiered models of prevention: Why does my school—and district—need an integrated approach to meet students’ academic, behavioral, and social needs? </a:t>
            </a:r>
            <a:r>
              <a:rPr lang="en-US" sz="1400" i="1">
                <a:solidFill>
                  <a:prstClr val="white">
                    <a:lumMod val="50000"/>
                  </a:prstClr>
                </a:solidFill>
                <a:latin typeface="Calibri" panose="020F0502020204030204"/>
                <a:ea typeface="ＭＳ Ｐゴシック" pitchFamily="34" charset="-128"/>
              </a:rPr>
              <a:t>Preventing School Failure: Alternative Education for Children and Youth, 58</a:t>
            </a:r>
            <a:r>
              <a:rPr lang="en-US" sz="1400">
                <a:solidFill>
                  <a:prstClr val="white">
                    <a:lumMod val="50000"/>
                  </a:prstClr>
                </a:solidFill>
                <a:latin typeface="Calibri" panose="020F0502020204030204"/>
                <a:ea typeface="ＭＳ Ｐゴシック" pitchFamily="34" charset="-128"/>
              </a:rPr>
              <a:t>, 121-128.</a:t>
            </a:r>
          </a:p>
        </p:txBody>
      </p:sp>
      <p:grpSp>
        <p:nvGrpSpPr>
          <p:cNvPr id="3" name="Group 2">
            <a:extLst>
              <a:ext uri="{FF2B5EF4-FFF2-40B4-BE49-F238E27FC236}">
                <a16:creationId xmlns:a16="http://schemas.microsoft.com/office/drawing/2014/main" id="{5467DA85-0414-4EDB-AAD9-6D389E64E951}"/>
              </a:ext>
            </a:extLst>
          </p:cNvPr>
          <p:cNvGrpSpPr/>
          <p:nvPr/>
        </p:nvGrpSpPr>
        <p:grpSpPr>
          <a:xfrm>
            <a:off x="3410897" y="5512456"/>
            <a:ext cx="5370206" cy="623098"/>
            <a:chOff x="2653453" y="5512456"/>
            <a:chExt cx="5370206" cy="623098"/>
          </a:xfrm>
        </p:grpSpPr>
        <p:pic>
          <p:nvPicPr>
            <p:cNvPr id="2" name="Picture 1" descr="Base of Ci3T triangle showing academic, behaviorl, and social domans." title="Ci3T Domains">
              <a:extLst>
                <a:ext uri="{FF2B5EF4-FFF2-40B4-BE49-F238E27FC236}">
                  <a16:creationId xmlns:a16="http://schemas.microsoft.com/office/drawing/2014/main" id="{506326CE-5E75-9943-ADBA-9D640E24B2C0}"/>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2653453" y="5512456"/>
              <a:ext cx="5370206" cy="623098"/>
            </a:xfrm>
            <a:prstGeom prst="rect">
              <a:avLst/>
            </a:prstGeom>
          </p:spPr>
        </p:pic>
        <p:pic>
          <p:nvPicPr>
            <p:cNvPr id="6" name="Picture 5" title="Academic domain">
              <a:extLst>
                <a:ext uri="{FF2B5EF4-FFF2-40B4-BE49-F238E27FC236}">
                  <a16:creationId xmlns:a16="http://schemas.microsoft.com/office/drawing/2014/main" id="{72F9DF52-CC49-BD4D-AA16-10FE9E0F85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53454" y="5512456"/>
              <a:ext cx="2041859" cy="623098"/>
            </a:xfrm>
            <a:prstGeom prst="rect">
              <a:avLst/>
            </a:prstGeom>
            <a:effectLst>
              <a:softEdge rad="63500"/>
            </a:effectLst>
          </p:spPr>
        </p:pic>
      </p:grpSp>
    </p:spTree>
    <p:extLst>
      <p:ext uri="{BB962C8B-B14F-4D97-AF65-F5344CB8AC3E}">
        <p14:creationId xmlns:p14="http://schemas.microsoft.com/office/powerpoint/2010/main" val="35991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normAutofit fontScale="90000"/>
          </a:bodyPr>
          <a:lstStyle/>
          <a:p>
            <a:r>
              <a:rPr lang="en-US"/>
              <a:t>Behavioral Component: Positive Behavioral Interventions and Supports (PBIS)</a:t>
            </a:r>
          </a:p>
        </p:txBody>
      </p:sp>
      <p:sp>
        <p:nvSpPr>
          <p:cNvPr id="33796" name="Rectangle 3"/>
          <p:cNvSpPr>
            <a:spLocks noGrp="1" noChangeArrowheads="1"/>
          </p:cNvSpPr>
          <p:nvPr>
            <p:ph idx="1"/>
          </p:nvPr>
        </p:nvSpPr>
        <p:spPr/>
        <p:txBody>
          <a:bodyPr>
            <a:normAutofit/>
          </a:bodyPr>
          <a:lstStyle/>
          <a:p>
            <a:r>
              <a:rPr lang="en-US" altLang="en-US" sz="2400"/>
              <a:t>Establish, clarify, and define expectations</a:t>
            </a:r>
          </a:p>
          <a:p>
            <a:r>
              <a:rPr lang="en-US" altLang="en-US" sz="2400"/>
              <a:t>Teach all students the expectations, planned and implemented by all adults in the school </a:t>
            </a:r>
          </a:p>
          <a:p>
            <a:r>
              <a:rPr lang="en-US" altLang="en-US" sz="2400"/>
              <a:t>Give opportunities to practice</a:t>
            </a:r>
          </a:p>
          <a:p>
            <a:r>
              <a:rPr lang="en-US" altLang="en-US" sz="2400"/>
              <a:t>Reinforce students consistently, facilitate success</a:t>
            </a:r>
          </a:p>
          <a:p>
            <a:r>
              <a:rPr lang="en-US" altLang="en-US" sz="2400"/>
              <a:t>Consider rules, routines, and physical arrangements</a:t>
            </a:r>
          </a:p>
          <a:p>
            <a:r>
              <a:rPr lang="en-US" altLang="en-US" sz="2400"/>
              <a:t>Monitor the plan using school-wide data to identify students who need more support</a:t>
            </a:r>
          </a:p>
          <a:p>
            <a:r>
              <a:rPr lang="en-US" altLang="en-US" sz="2400"/>
              <a:t>Monitor student progress</a:t>
            </a:r>
          </a:p>
        </p:txBody>
      </p:sp>
      <p:sp>
        <p:nvSpPr>
          <p:cNvPr id="5" name="Rectangle 4"/>
          <p:cNvSpPr/>
          <p:nvPr/>
        </p:nvSpPr>
        <p:spPr>
          <a:xfrm>
            <a:off x="1524000" y="6377869"/>
            <a:ext cx="9144000" cy="480131"/>
          </a:xfrm>
          <a:prstGeom prst="rect">
            <a:avLst/>
          </a:prstGeom>
        </p:spPr>
        <p:txBody>
          <a:bodyPr wrap="square" anchor="b" anchorCtr="0">
            <a:noAutofit/>
          </a:bodyPr>
          <a:lstStyle/>
          <a:p>
            <a:pPr>
              <a:lnSpc>
                <a:spcPct val="90000"/>
              </a:lnSpc>
              <a:spcBef>
                <a:spcPts val="576"/>
              </a:spcBef>
              <a:defRPr/>
            </a:pPr>
            <a:r>
              <a:rPr lang="en-US" sz="1400">
                <a:solidFill>
                  <a:prstClr val="white">
                    <a:lumMod val="50000"/>
                  </a:prstClr>
                </a:solidFill>
                <a:latin typeface="Calibri" panose="020F0502020204030204"/>
                <a:ea typeface="ＭＳ Ｐゴシック" pitchFamily="34" charset="-128"/>
              </a:rPr>
              <a:t>Source: </a:t>
            </a:r>
            <a:r>
              <a:rPr lang="en-US" sz="1400">
                <a:solidFill>
                  <a:prstClr val="white">
                    <a:lumMod val="50000"/>
                  </a:prstClr>
                </a:solidFill>
                <a:latin typeface="Calibri" panose="020F0502020204030204"/>
              </a:rPr>
              <a:t>Horner, R.H., &amp; </a:t>
            </a:r>
            <a:r>
              <a:rPr lang="en-US" sz="1400" err="1">
                <a:solidFill>
                  <a:prstClr val="white">
                    <a:lumMod val="50000"/>
                  </a:prstClr>
                </a:solidFill>
                <a:latin typeface="Calibri" panose="020F0502020204030204"/>
              </a:rPr>
              <a:t>Sugai</a:t>
            </a:r>
            <a:r>
              <a:rPr lang="en-US" sz="1400">
                <a:solidFill>
                  <a:prstClr val="white">
                    <a:lumMod val="50000"/>
                  </a:prstClr>
                </a:solidFill>
                <a:latin typeface="Calibri" panose="020F0502020204030204"/>
              </a:rPr>
              <a:t>, G. (2015). School-wide PBIS: An example of applied behavior analysis implemented at a scale of social importance. </a:t>
            </a:r>
            <a:r>
              <a:rPr lang="en-US" sz="1400" i="1">
                <a:solidFill>
                  <a:prstClr val="white">
                    <a:lumMod val="50000"/>
                  </a:prstClr>
                </a:solidFill>
                <a:latin typeface="Calibri" panose="020F0502020204030204"/>
              </a:rPr>
              <a:t>Behavior Analysis in Practice, 8</a:t>
            </a:r>
            <a:r>
              <a:rPr lang="en-US" sz="1400">
                <a:solidFill>
                  <a:prstClr val="white">
                    <a:lumMod val="50000"/>
                  </a:prstClr>
                </a:solidFill>
                <a:latin typeface="Calibri" panose="020F0502020204030204"/>
              </a:rPr>
              <a:t>, 80-85.</a:t>
            </a:r>
          </a:p>
        </p:txBody>
      </p:sp>
      <p:sp>
        <p:nvSpPr>
          <p:cNvPr id="9" name="Rounded Rectangle 8"/>
          <p:cNvSpPr/>
          <p:nvPr/>
        </p:nvSpPr>
        <p:spPr>
          <a:xfrm>
            <a:off x="6984073" y="1572432"/>
            <a:ext cx="4849684" cy="3925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n-US" sz="2800">
                <a:solidFill>
                  <a:prstClr val="black"/>
                </a:solidFill>
                <a:latin typeface="Calibri" panose="020F0502020204030204"/>
              </a:rPr>
              <a:t>A Framework, Not a Curriculum</a:t>
            </a:r>
          </a:p>
        </p:txBody>
      </p:sp>
      <p:grpSp>
        <p:nvGrpSpPr>
          <p:cNvPr id="2" name="Group 1">
            <a:extLst>
              <a:ext uri="{FF2B5EF4-FFF2-40B4-BE49-F238E27FC236}">
                <a16:creationId xmlns:a16="http://schemas.microsoft.com/office/drawing/2014/main" id="{930A8666-FC61-4EC9-9B69-02113646ECB4}"/>
              </a:ext>
            </a:extLst>
          </p:cNvPr>
          <p:cNvGrpSpPr/>
          <p:nvPr/>
        </p:nvGrpSpPr>
        <p:grpSpPr>
          <a:xfrm>
            <a:off x="3410897" y="5753608"/>
            <a:ext cx="5370206" cy="623098"/>
            <a:chOff x="2653453" y="5753608"/>
            <a:chExt cx="5370206" cy="623098"/>
          </a:xfrm>
        </p:grpSpPr>
        <p:pic>
          <p:nvPicPr>
            <p:cNvPr id="7" name="Picture 6" descr="Base of Ci3T triangle showing academic, behaviorl, and social domans." title="Ci3T Domains">
              <a:extLst>
                <a:ext uri="{FF2B5EF4-FFF2-40B4-BE49-F238E27FC236}">
                  <a16:creationId xmlns:a16="http://schemas.microsoft.com/office/drawing/2014/main" id="{A1C055D2-6365-744D-8B76-6FE18E3CBF74}"/>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2653453" y="5753608"/>
              <a:ext cx="5370206" cy="623098"/>
            </a:xfrm>
            <a:prstGeom prst="rect">
              <a:avLst/>
            </a:prstGeom>
          </p:spPr>
        </p:pic>
        <p:pic>
          <p:nvPicPr>
            <p:cNvPr id="8" name="Picture 7" title="Behavioral domain">
              <a:extLst>
                <a:ext uri="{FF2B5EF4-FFF2-40B4-BE49-F238E27FC236}">
                  <a16:creationId xmlns:a16="http://schemas.microsoft.com/office/drawing/2014/main" id="{BCF8EA23-126F-F246-8B00-9E917C94C2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68167" y="5753608"/>
              <a:ext cx="1758462" cy="623098"/>
            </a:xfrm>
            <a:prstGeom prst="rect">
              <a:avLst/>
            </a:prstGeom>
            <a:effectLst>
              <a:softEdge rad="63500"/>
            </a:effectLst>
          </p:spPr>
        </p:pic>
      </p:grpSp>
    </p:spTree>
    <p:extLst>
      <p:ext uri="{BB962C8B-B14F-4D97-AF65-F5344CB8AC3E}">
        <p14:creationId xmlns:p14="http://schemas.microsoft.com/office/powerpoint/2010/main" val="2118878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Ci3T Elementary School Exemplar Expectation Matrix">
            <a:extLst>
              <a:ext uri="{FF2B5EF4-FFF2-40B4-BE49-F238E27FC236}">
                <a16:creationId xmlns:a16="http://schemas.microsoft.com/office/drawing/2014/main" id="{A9BEDBF5-2940-FA47-BFE5-3B978BAF49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36744" y="182880"/>
            <a:ext cx="8318512" cy="649224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8" name="Rounded Rectangle 7">
            <a:extLst>
              <a:ext uri="{FF2B5EF4-FFF2-40B4-BE49-F238E27FC236}">
                <a16:creationId xmlns:a16="http://schemas.microsoft.com/office/drawing/2014/main" id="{C67B5815-ACE7-1444-9207-0B03A3CD1F94}"/>
              </a:ext>
            </a:extLst>
          </p:cNvPr>
          <p:cNvSpPr/>
          <p:nvPr/>
        </p:nvSpPr>
        <p:spPr>
          <a:xfrm>
            <a:off x="7124700" y="5641999"/>
            <a:ext cx="3543300" cy="303861"/>
          </a:xfrm>
          <a:prstGeom prst="roundRect">
            <a:avLst>
              <a:gd name="adj" fmla="val 10074"/>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n-US" sz="2000" b="1">
                <a:solidFill>
                  <a:prstClr val="black"/>
                </a:solidFill>
                <a:latin typeface="Calibri" panose="020F0502020204030204"/>
              </a:rPr>
              <a:t>Establish,  Teach, Acknowledge</a:t>
            </a:r>
          </a:p>
        </p:txBody>
      </p:sp>
    </p:spTree>
    <p:extLst>
      <p:ext uri="{BB962C8B-B14F-4D97-AF65-F5344CB8AC3E}">
        <p14:creationId xmlns:p14="http://schemas.microsoft.com/office/powerpoint/2010/main" val="374327548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79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Ci3T Middle School Exemplar Expectation Matrix">
            <a:extLst>
              <a:ext uri="{FF2B5EF4-FFF2-40B4-BE49-F238E27FC236}">
                <a16:creationId xmlns:a16="http://schemas.microsoft.com/office/drawing/2014/main" id="{0E050531-8666-1D4B-85B5-0699F49854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80661" y="182880"/>
            <a:ext cx="8430681" cy="6492240"/>
          </a:xfrm>
          <a:prstGeom prst="rect">
            <a:avLst/>
          </a:prstGeom>
          <a:solidFill>
            <a:schemeClr val="bg1"/>
          </a:solidFill>
          <a:ln>
            <a:noFill/>
          </a:ln>
          <a:effectLst>
            <a:outerShdw blurRad="292100" dist="139700" dir="2700000" algn="tl" rotWithShape="0">
              <a:srgbClr val="333333">
                <a:alpha val="65000"/>
              </a:srgbClr>
            </a:outerShdw>
          </a:effectLst>
        </p:spPr>
      </p:pic>
      <p:sp>
        <p:nvSpPr>
          <p:cNvPr id="4" name="Rounded Rectangle 3">
            <a:extLst>
              <a:ext uri="{FF2B5EF4-FFF2-40B4-BE49-F238E27FC236}">
                <a16:creationId xmlns:a16="http://schemas.microsoft.com/office/drawing/2014/main" id="{3485F906-3556-CA4B-B265-37392DC87242}"/>
              </a:ext>
            </a:extLst>
          </p:cNvPr>
          <p:cNvSpPr/>
          <p:nvPr/>
        </p:nvSpPr>
        <p:spPr>
          <a:xfrm>
            <a:off x="7124700" y="5641999"/>
            <a:ext cx="3543300" cy="303861"/>
          </a:xfrm>
          <a:prstGeom prst="roundRect">
            <a:avLst>
              <a:gd name="adj" fmla="val 10074"/>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n-US" sz="2000" b="1">
                <a:solidFill>
                  <a:prstClr val="black"/>
                </a:solidFill>
                <a:latin typeface="Calibri" panose="020F0502020204030204"/>
              </a:rPr>
              <a:t>Establish,  Teach, Acknowledge</a:t>
            </a:r>
          </a:p>
        </p:txBody>
      </p:sp>
    </p:spTree>
    <p:extLst>
      <p:ext uri="{BB962C8B-B14F-4D97-AF65-F5344CB8AC3E}">
        <p14:creationId xmlns:p14="http://schemas.microsoft.com/office/powerpoint/2010/main" val="400069665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normAutofit/>
          </a:bodyPr>
          <a:lstStyle/>
          <a:p>
            <a:r>
              <a:rPr lang="en-US"/>
              <a:t>Social Component: </a:t>
            </a:r>
            <a:br>
              <a:rPr lang="en-US"/>
            </a:br>
            <a:r>
              <a:rPr lang="en-US"/>
              <a:t>Identifying a Validated Curriculum</a:t>
            </a:r>
          </a:p>
        </p:txBody>
      </p:sp>
      <p:sp>
        <p:nvSpPr>
          <p:cNvPr id="32772" name="Rectangle 3"/>
          <p:cNvSpPr>
            <a:spLocks noGrp="1" noChangeArrowheads="1"/>
          </p:cNvSpPr>
          <p:nvPr>
            <p:ph idx="1"/>
          </p:nvPr>
        </p:nvSpPr>
        <p:spPr/>
        <p:txBody>
          <a:bodyPr>
            <a:normAutofit/>
          </a:bodyPr>
          <a:lstStyle/>
          <a:p>
            <a:r>
              <a:rPr lang="en-US" altLang="en-US" sz="2400"/>
              <a:t>Violence Prevention</a:t>
            </a:r>
          </a:p>
          <a:p>
            <a:pPr lvl="1"/>
            <a:r>
              <a:rPr lang="en-US" altLang="en-US"/>
              <a:t>Second Step Violence Prevention (</a:t>
            </a:r>
            <a:r>
              <a:rPr lang="en-US" altLang="en-US" err="1"/>
              <a:t>www.cfchildren.org</a:t>
            </a:r>
            <a:r>
              <a:rPr lang="en-US" altLang="en-US"/>
              <a:t>)</a:t>
            </a:r>
          </a:p>
          <a:p>
            <a:r>
              <a:rPr lang="en-US" altLang="en-US" sz="2400"/>
              <a:t>Character Education</a:t>
            </a:r>
          </a:p>
          <a:p>
            <a:pPr lvl="1"/>
            <a:r>
              <a:rPr lang="en-US" altLang="en-US"/>
              <a:t>Positive Action (</a:t>
            </a:r>
            <a:r>
              <a:rPr lang="en-US" altLang="en-US" err="1"/>
              <a:t>www.positiveaction.net</a:t>
            </a:r>
            <a:r>
              <a:rPr lang="en-US" altLang="en-US"/>
              <a:t>)</a:t>
            </a:r>
          </a:p>
          <a:p>
            <a:pPr lvl="1"/>
            <a:r>
              <a:rPr lang="en-US" altLang="en-US"/>
              <a:t>Caring School Community (www.characterplus.org)</a:t>
            </a:r>
          </a:p>
          <a:p>
            <a:r>
              <a:rPr lang="en-US" altLang="en-US" sz="2400"/>
              <a:t>Social Skills</a:t>
            </a:r>
          </a:p>
          <a:p>
            <a:pPr lvl="1"/>
            <a:r>
              <a:rPr lang="en-US" altLang="en-US"/>
              <a:t>Social Skills Improvement System: </a:t>
            </a:r>
            <a:r>
              <a:rPr lang="en-US" altLang="en-US" err="1"/>
              <a:t>Classwide</a:t>
            </a:r>
            <a:r>
              <a:rPr lang="en-US" altLang="en-US"/>
              <a:t> Intervention Program (Elliott &amp; Gresham, 2007)</a:t>
            </a:r>
          </a:p>
        </p:txBody>
      </p:sp>
      <p:sp>
        <p:nvSpPr>
          <p:cNvPr id="5" name="Rectangle 4"/>
          <p:cNvSpPr/>
          <p:nvPr/>
        </p:nvSpPr>
        <p:spPr>
          <a:xfrm>
            <a:off x="1524000" y="6377869"/>
            <a:ext cx="9144000" cy="480131"/>
          </a:xfrm>
          <a:prstGeom prst="rect">
            <a:avLst/>
          </a:prstGeom>
        </p:spPr>
        <p:txBody>
          <a:bodyPr wrap="square" lIns="91440" tIns="45720" rIns="91440" bIns="45720" anchor="b" anchorCtr="0">
            <a:noAutofit/>
          </a:bodyPr>
          <a:lstStyle/>
          <a:p>
            <a:pPr>
              <a:lnSpc>
                <a:spcPct val="90000"/>
              </a:lnSpc>
              <a:spcBef>
                <a:spcPts val="576"/>
              </a:spcBef>
              <a:defRPr/>
            </a:pPr>
            <a:r>
              <a:rPr lang="en-US" sz="1400">
                <a:latin typeface="Calibri" panose="020F0502020204030204"/>
                <a:ea typeface="ＭＳ Ｐゴシック"/>
              </a:rPr>
              <a:t>Source: </a:t>
            </a:r>
            <a:r>
              <a:rPr lang="en-US" sz="1400">
                <a:latin typeface="Calibri" panose="020F0502020204030204"/>
              </a:rPr>
              <a:t>Elliott, S. N., &amp; Gresham, F. M. (2007). </a:t>
            </a:r>
            <a:r>
              <a:rPr lang="en-US" sz="1400" i="1">
                <a:latin typeface="Calibri" panose="020F0502020204030204"/>
              </a:rPr>
              <a:t>Social Skills Improvement System: </a:t>
            </a:r>
            <a:r>
              <a:rPr lang="en-US" sz="1400" i="1" err="1">
                <a:latin typeface="Calibri" panose="020F0502020204030204"/>
              </a:rPr>
              <a:t>Classwide</a:t>
            </a:r>
            <a:r>
              <a:rPr lang="en-US" sz="1400" i="1">
                <a:latin typeface="Calibri" panose="020F0502020204030204"/>
              </a:rPr>
              <a:t> intervention program teacher’s guide. </a:t>
            </a:r>
            <a:r>
              <a:rPr lang="en-US" sz="1400">
                <a:latin typeface="Calibri" panose="020F0502020204030204"/>
              </a:rPr>
              <a:t>Pearson Assessments.</a:t>
            </a:r>
            <a:endParaRPr lang="en-US" sz="1400">
              <a:latin typeface="Calibri" panose="020F0502020204030204"/>
              <a:ea typeface="ＭＳ Ｐゴシック" pitchFamily="34" charset="-128"/>
            </a:endParaRPr>
          </a:p>
        </p:txBody>
      </p:sp>
      <p:grpSp>
        <p:nvGrpSpPr>
          <p:cNvPr id="2" name="Group 1">
            <a:extLst>
              <a:ext uri="{FF2B5EF4-FFF2-40B4-BE49-F238E27FC236}">
                <a16:creationId xmlns:a16="http://schemas.microsoft.com/office/drawing/2014/main" id="{5B4338C5-BF8A-4BB6-B30D-77731E9F5B19}"/>
              </a:ext>
            </a:extLst>
          </p:cNvPr>
          <p:cNvGrpSpPr/>
          <p:nvPr/>
        </p:nvGrpSpPr>
        <p:grpSpPr>
          <a:xfrm>
            <a:off x="3410897" y="5604092"/>
            <a:ext cx="5370206" cy="673324"/>
            <a:chOff x="2653453" y="5604092"/>
            <a:chExt cx="5370206" cy="673324"/>
          </a:xfrm>
        </p:grpSpPr>
        <p:pic>
          <p:nvPicPr>
            <p:cNvPr id="8" name="Picture 7" descr="Base of Ci3T triangle showing academic, behaviorl, and social domans." title="Ci3T Domains">
              <a:extLst>
                <a:ext uri="{FF2B5EF4-FFF2-40B4-BE49-F238E27FC236}">
                  <a16:creationId xmlns:a16="http://schemas.microsoft.com/office/drawing/2014/main" id="{A5F1D16F-9573-2F4B-9962-9508E081B3B2}"/>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2653453" y="5654318"/>
              <a:ext cx="5370206" cy="623098"/>
            </a:xfrm>
            <a:prstGeom prst="rect">
              <a:avLst/>
            </a:prstGeom>
          </p:spPr>
        </p:pic>
        <p:pic>
          <p:nvPicPr>
            <p:cNvPr id="9" name="Picture 8" title="Social domain">
              <a:extLst>
                <a:ext uri="{FF2B5EF4-FFF2-40B4-BE49-F238E27FC236}">
                  <a16:creationId xmlns:a16="http://schemas.microsoft.com/office/drawing/2014/main" id="{717BB114-2D89-2842-91B2-0DEB130C0E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86435" y="5604092"/>
              <a:ext cx="1837224" cy="623098"/>
            </a:xfrm>
            <a:prstGeom prst="rect">
              <a:avLst/>
            </a:prstGeom>
            <a:effectLst>
              <a:softEdge rad="63500"/>
            </a:effectLst>
          </p:spPr>
        </p:pic>
      </p:grpSp>
    </p:spTree>
    <p:extLst>
      <p:ext uri="{BB962C8B-B14F-4D97-AF65-F5344CB8AC3E}">
        <p14:creationId xmlns:p14="http://schemas.microsoft.com/office/powerpoint/2010/main" val="209949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Social Component: </a:t>
            </a:r>
            <a:br>
              <a:rPr lang="en-US"/>
            </a:br>
            <a:r>
              <a:rPr lang="en-US"/>
              <a:t>Examples of Schoolwide Programs </a:t>
            </a:r>
          </a:p>
        </p:txBody>
      </p:sp>
      <p:graphicFrame>
        <p:nvGraphicFramePr>
          <p:cNvPr id="5" name="Content Placeholder 6"/>
          <p:cNvGraphicFramePr>
            <a:graphicFrameLocks noGrp="1"/>
          </p:cNvGraphicFramePr>
          <p:nvPr>
            <p:ph sz="quarter" idx="4294967295"/>
            <p:extLst>
              <p:ext uri="{D42A27DB-BD31-4B8C-83A1-F6EECF244321}">
                <p14:modId xmlns:p14="http://schemas.microsoft.com/office/powerpoint/2010/main" val="2827030582"/>
              </p:ext>
            </p:extLst>
          </p:nvPr>
        </p:nvGraphicFramePr>
        <p:xfrm>
          <a:off x="2057400" y="1189228"/>
          <a:ext cx="80772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1524000" y="6377869"/>
            <a:ext cx="9144000" cy="480131"/>
          </a:xfrm>
          <a:prstGeom prst="rect">
            <a:avLst/>
          </a:prstGeom>
        </p:spPr>
        <p:txBody>
          <a:bodyPr wrap="square" lIns="91440" tIns="45720" rIns="91440" bIns="45720" anchor="b" anchorCtr="0">
            <a:noAutofit/>
          </a:bodyPr>
          <a:lstStyle/>
          <a:p>
            <a:pPr>
              <a:defRPr/>
            </a:pPr>
            <a:r>
              <a:rPr lang="en-US" sz="1000">
                <a:latin typeface="Calibri" panose="020F0502020204030204"/>
                <a:ea typeface="ＭＳ Ｐゴシック"/>
              </a:rPr>
              <a:t>Sources: </a:t>
            </a:r>
            <a:r>
              <a:rPr lang="en-US" sz="1000">
                <a:latin typeface="Calibri" panose="020F0502020204030204"/>
              </a:rPr>
              <a:t>Committee for Children (1992). </a:t>
            </a:r>
            <a:r>
              <a:rPr lang="en-US" sz="1000" i="1">
                <a:latin typeface="Calibri" panose="020F0502020204030204"/>
              </a:rPr>
              <a:t>Second Step: A violence prevention curriculum grades 1-3. </a:t>
            </a:r>
            <a:r>
              <a:rPr lang="en-US" sz="1000">
                <a:latin typeface="Calibri" panose="020F0502020204030204"/>
              </a:rPr>
              <a:t>Author. </a:t>
            </a:r>
          </a:p>
          <a:p>
            <a:pPr>
              <a:defRPr/>
            </a:pPr>
            <a:r>
              <a:rPr lang="en-US" sz="1000">
                <a:latin typeface="Calibri" panose="020F0502020204030204"/>
              </a:rPr>
              <a:t>                 Character Strong (n.d.)  </a:t>
            </a:r>
            <a:r>
              <a:rPr lang="en-US" sz="1000" i="1">
                <a:latin typeface="Calibri" panose="020F0502020204030204"/>
              </a:rPr>
              <a:t>Character strong: Create a school focused on engagement, well-being, and belonging</a:t>
            </a:r>
            <a:r>
              <a:rPr lang="en-US" sz="1000">
                <a:latin typeface="Calibri" panose="020F0502020204030204"/>
              </a:rPr>
              <a:t>. www.characterstrong.com</a:t>
            </a:r>
          </a:p>
        </p:txBody>
      </p:sp>
      <p:sp>
        <p:nvSpPr>
          <p:cNvPr id="4" name="TextBox 3">
            <a:extLst>
              <a:ext uri="{FF2B5EF4-FFF2-40B4-BE49-F238E27FC236}">
                <a16:creationId xmlns:a16="http://schemas.microsoft.com/office/drawing/2014/main" id="{AC185869-D9A7-0918-BAE6-3AD2632709BA}"/>
              </a:ext>
            </a:extLst>
          </p:cNvPr>
          <p:cNvSpPr txBox="1"/>
          <p:nvPr/>
        </p:nvSpPr>
        <p:spPr>
          <a:xfrm>
            <a:off x="6705600" y="1639053"/>
            <a:ext cx="3276600" cy="3259354"/>
          </a:xfrm>
          <a:prstGeom prst="rect">
            <a:avLst/>
          </a:prstGeom>
          <a:noFill/>
        </p:spPr>
        <p:txBody>
          <a:bodyPr wrap="square" rtlCol="0">
            <a:spAutoFit/>
          </a:bodyPr>
          <a:lstStyle/>
          <a:p>
            <a:pPr marL="82550" lvl="2">
              <a:lnSpc>
                <a:spcPct val="90000"/>
              </a:lnSpc>
              <a:spcBef>
                <a:spcPts val="600"/>
              </a:spcBef>
              <a:buClr>
                <a:prstClr val="white"/>
              </a:buClr>
              <a:buSzPct val="80000"/>
              <a:defRPr/>
            </a:pPr>
            <a:r>
              <a:rPr lang="en-US" sz="2000" kern="0">
                <a:latin typeface="Calibri" panose="020F0502020204030204"/>
              </a:rPr>
              <a:t>www.cfchildren.org</a:t>
            </a:r>
          </a:p>
          <a:p>
            <a:pPr marL="82550" lvl="2">
              <a:lnSpc>
                <a:spcPct val="90000"/>
              </a:lnSpc>
              <a:spcBef>
                <a:spcPts val="600"/>
              </a:spcBef>
              <a:buClr>
                <a:prstClr val="white"/>
              </a:buClr>
              <a:buSzPct val="80000"/>
              <a:defRPr/>
            </a:pPr>
            <a:r>
              <a:rPr lang="en-US" sz="2400" b="1" kern="0">
                <a:latin typeface="Calibri" panose="020F0502020204030204"/>
              </a:rPr>
              <a:t>The Second Step Violence Prevention Program</a:t>
            </a:r>
          </a:p>
          <a:p>
            <a:pPr marL="365125" lvl="2" indent="-282575">
              <a:lnSpc>
                <a:spcPct val="90000"/>
              </a:lnSpc>
              <a:spcBef>
                <a:spcPts val="600"/>
              </a:spcBef>
              <a:buClr>
                <a:prstClr val="white"/>
              </a:buClr>
              <a:buSzPct val="80000"/>
              <a:buFont typeface="Arial" pitchFamily="34" charset="0"/>
              <a:buChar char="•"/>
              <a:defRPr/>
            </a:pPr>
            <a:r>
              <a:rPr lang="en-US" sz="2000" kern="0">
                <a:latin typeface="Calibri" panose="020F0502020204030204"/>
              </a:rPr>
              <a:t>Committee for Children, 1992</a:t>
            </a:r>
          </a:p>
          <a:p>
            <a:pPr marL="365125" lvl="2" indent="-282575">
              <a:lnSpc>
                <a:spcPct val="90000"/>
              </a:lnSpc>
              <a:spcBef>
                <a:spcPts val="600"/>
              </a:spcBef>
              <a:buClr>
                <a:prstClr val="white"/>
              </a:buClr>
              <a:buSzPct val="80000"/>
              <a:buFont typeface="Arial" pitchFamily="34" charset="0"/>
              <a:buChar char="•"/>
              <a:defRPr/>
            </a:pPr>
            <a:r>
              <a:rPr lang="en-US" sz="2000" kern="0">
                <a:latin typeface="Calibri" panose="020F0502020204030204"/>
              </a:rPr>
              <a:t>$159 per grade (elementary, middle, high school, families, Spanish)</a:t>
            </a:r>
          </a:p>
          <a:p>
            <a:pPr>
              <a:defRPr/>
            </a:pPr>
            <a:endParaRPr lang="en-US">
              <a:latin typeface="Calibri" panose="020F0502020204030204"/>
            </a:endParaRPr>
          </a:p>
        </p:txBody>
      </p:sp>
      <p:sp>
        <p:nvSpPr>
          <p:cNvPr id="8" name="TextBox 7">
            <a:extLst>
              <a:ext uri="{FF2B5EF4-FFF2-40B4-BE49-F238E27FC236}">
                <a16:creationId xmlns:a16="http://schemas.microsoft.com/office/drawing/2014/main" id="{9B419E94-261B-C407-2D2E-DB4271892B78}"/>
              </a:ext>
            </a:extLst>
          </p:cNvPr>
          <p:cNvSpPr txBox="1"/>
          <p:nvPr/>
        </p:nvSpPr>
        <p:spPr>
          <a:xfrm>
            <a:off x="2502569" y="1639053"/>
            <a:ext cx="3276600" cy="5072158"/>
          </a:xfrm>
          <a:prstGeom prst="rect">
            <a:avLst/>
          </a:prstGeom>
          <a:noFill/>
        </p:spPr>
        <p:txBody>
          <a:bodyPr wrap="square" rtlCol="0">
            <a:spAutoFit/>
          </a:bodyPr>
          <a:lstStyle/>
          <a:p>
            <a:pPr marL="82550" lvl="2">
              <a:lnSpc>
                <a:spcPct val="90000"/>
              </a:lnSpc>
              <a:spcBef>
                <a:spcPts val="600"/>
              </a:spcBef>
              <a:buClr>
                <a:prstClr val="white"/>
              </a:buClr>
              <a:buSzPct val="80000"/>
              <a:defRPr/>
            </a:pPr>
            <a:r>
              <a:rPr lang="en-US" sz="2000" kern="0">
                <a:solidFill>
                  <a:schemeClr val="bg1"/>
                </a:solidFill>
                <a:latin typeface="Calibri" panose="020F0502020204030204"/>
              </a:rPr>
              <a:t>www.characterstrong.com</a:t>
            </a:r>
          </a:p>
          <a:p>
            <a:pPr marL="82550" lvl="2">
              <a:lnSpc>
                <a:spcPct val="90000"/>
              </a:lnSpc>
              <a:spcBef>
                <a:spcPts val="600"/>
              </a:spcBef>
              <a:buClr>
                <a:prstClr val="white"/>
              </a:buClr>
              <a:buSzPct val="80000"/>
              <a:defRPr/>
            </a:pPr>
            <a:r>
              <a:rPr lang="en-US" sz="2400" b="1" kern="0">
                <a:solidFill>
                  <a:schemeClr val="bg1"/>
                </a:solidFill>
                <a:latin typeface="Calibri" panose="020F0502020204030204"/>
              </a:rPr>
              <a:t>Character Strong</a:t>
            </a:r>
            <a:endParaRPr lang="en-US" sz="2000" kern="0">
              <a:solidFill>
                <a:schemeClr val="bg1"/>
              </a:solidFill>
              <a:latin typeface="Calibri" panose="020F0502020204030204"/>
            </a:endParaRPr>
          </a:p>
          <a:p>
            <a:pPr marL="115888" indent="-115888" defTabSz="1066800">
              <a:lnSpc>
                <a:spcPct val="90000"/>
              </a:lnSpc>
              <a:spcAft>
                <a:spcPct val="35000"/>
              </a:spcAft>
              <a:buFont typeface="Arial" pitchFamily="34" charset="0"/>
              <a:buChar char="•"/>
              <a:defRPr/>
            </a:pPr>
            <a:r>
              <a:rPr lang="en-US">
                <a:solidFill>
                  <a:prstClr val="white"/>
                </a:solidFill>
                <a:latin typeface="Calibri" panose="020F0502020204030204"/>
              </a:rPr>
              <a:t>Improves engagement, increase belonging, promotes well-being</a:t>
            </a:r>
          </a:p>
          <a:p>
            <a:pPr marL="115888" indent="-115888" defTabSz="1066800">
              <a:lnSpc>
                <a:spcPct val="90000"/>
              </a:lnSpc>
              <a:spcAft>
                <a:spcPct val="35000"/>
              </a:spcAft>
              <a:buFont typeface="Arial" pitchFamily="34" charset="0"/>
              <a:buChar char="•"/>
              <a:defRPr/>
            </a:pPr>
            <a:r>
              <a:rPr lang="en-US">
                <a:solidFill>
                  <a:prstClr val="white"/>
                </a:solidFill>
                <a:latin typeface="Calibri" panose="020F0502020204030204"/>
              </a:rPr>
              <a:t>Curriculum-based approach</a:t>
            </a:r>
          </a:p>
          <a:p>
            <a:pPr marL="115888" indent="-115888" defTabSz="1066800">
              <a:lnSpc>
                <a:spcPct val="90000"/>
              </a:lnSpc>
              <a:spcAft>
                <a:spcPct val="35000"/>
              </a:spcAft>
              <a:buFont typeface="Arial" pitchFamily="34" charset="0"/>
              <a:buChar char="•"/>
              <a:defRPr/>
            </a:pPr>
            <a:r>
              <a:rPr lang="en-US">
                <a:solidFill>
                  <a:prstClr val="white"/>
                </a:solidFill>
                <a:latin typeface="Calibri" panose="020F0502020204030204"/>
              </a:rPr>
              <a:t>Over 100 online lessons for a educators with various backgrounds</a:t>
            </a:r>
          </a:p>
          <a:p>
            <a:pPr marL="115888" indent="-115888" defTabSz="1066800">
              <a:lnSpc>
                <a:spcPct val="90000"/>
              </a:lnSpc>
              <a:spcAft>
                <a:spcPct val="35000"/>
              </a:spcAft>
              <a:buFont typeface="Arial" pitchFamily="34" charset="0"/>
              <a:buChar char="•"/>
              <a:defRPr/>
            </a:pPr>
            <a:r>
              <a:rPr lang="en-US">
                <a:solidFill>
                  <a:prstClr val="white"/>
                </a:solidFill>
                <a:latin typeface="Calibri" panose="020F0502020204030204"/>
              </a:rPr>
              <a:t>Optional components:</a:t>
            </a:r>
          </a:p>
          <a:p>
            <a:pPr marL="573088" lvl="1" indent="-115888" defTabSz="1066800">
              <a:lnSpc>
                <a:spcPct val="90000"/>
              </a:lnSpc>
              <a:spcAft>
                <a:spcPct val="35000"/>
              </a:spcAft>
              <a:buFont typeface="Arial" pitchFamily="34" charset="0"/>
              <a:buChar char="•"/>
              <a:defRPr/>
            </a:pPr>
            <a:r>
              <a:rPr lang="en-US">
                <a:solidFill>
                  <a:prstClr val="white"/>
                </a:solidFill>
                <a:latin typeface="Calibri" panose="020F0502020204030204"/>
              </a:rPr>
              <a:t>On Demand Professional Development</a:t>
            </a:r>
          </a:p>
          <a:p>
            <a:pPr marL="573088" lvl="1" indent="-115888" defTabSz="1066800">
              <a:lnSpc>
                <a:spcPct val="90000"/>
              </a:lnSpc>
              <a:spcAft>
                <a:spcPct val="35000"/>
              </a:spcAft>
              <a:buFont typeface="Arial" pitchFamily="34" charset="0"/>
              <a:buChar char="•"/>
              <a:defRPr/>
            </a:pPr>
            <a:r>
              <a:rPr lang="en-US">
                <a:solidFill>
                  <a:prstClr val="white"/>
                </a:solidFill>
                <a:latin typeface="Calibri" panose="020F0502020204030204"/>
              </a:rPr>
              <a:t>Webinars</a:t>
            </a:r>
          </a:p>
          <a:p>
            <a:pPr marL="573088" lvl="1" indent="-115888" defTabSz="1066800">
              <a:lnSpc>
                <a:spcPct val="90000"/>
              </a:lnSpc>
              <a:spcAft>
                <a:spcPct val="35000"/>
              </a:spcAft>
              <a:buFont typeface="Arial" pitchFamily="34" charset="0"/>
              <a:buChar char="•"/>
              <a:defRPr/>
            </a:pPr>
            <a:r>
              <a:rPr lang="en-US">
                <a:solidFill>
                  <a:prstClr val="white"/>
                </a:solidFill>
                <a:latin typeface="Calibri" panose="020F0502020204030204"/>
              </a:rPr>
              <a:t>Podcast</a:t>
            </a:r>
          </a:p>
          <a:p>
            <a:pPr marL="573088" lvl="1" indent="-115888" defTabSz="1066800">
              <a:lnSpc>
                <a:spcPct val="90000"/>
              </a:lnSpc>
              <a:spcAft>
                <a:spcPct val="35000"/>
              </a:spcAft>
              <a:buFont typeface="Arial" pitchFamily="34" charset="0"/>
              <a:buChar char="•"/>
              <a:defRPr/>
            </a:pPr>
            <a:r>
              <a:rPr lang="en-US">
                <a:solidFill>
                  <a:prstClr val="white"/>
                </a:solidFill>
                <a:latin typeface="Calibri" panose="020F0502020204030204"/>
              </a:rPr>
              <a:t>Implementation Coaching Packages</a:t>
            </a:r>
          </a:p>
          <a:p>
            <a:pPr>
              <a:defRPr/>
            </a:pPr>
            <a:endParaRPr lang="en-US">
              <a:solidFill>
                <a:schemeClr val="bg1"/>
              </a:solidFill>
              <a:latin typeface="Calibri" panose="020F0502020204030204"/>
            </a:endParaRPr>
          </a:p>
        </p:txBody>
      </p:sp>
    </p:spTree>
    <p:extLst>
      <p:ext uri="{BB962C8B-B14F-4D97-AF65-F5344CB8AC3E}">
        <p14:creationId xmlns:p14="http://schemas.microsoft.com/office/powerpoint/2010/main" val="453365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a:extLst>
              <a:ext uri="{FF2B5EF4-FFF2-40B4-BE49-F238E27FC236}">
                <a16:creationId xmlns:a16="http://schemas.microsoft.com/office/drawing/2014/main" id="{19719A01-79FC-47AC-AC23-4629E02B054A}"/>
              </a:ext>
            </a:extLst>
          </p:cNvPr>
          <p:cNvSpPr/>
          <p:nvPr/>
        </p:nvSpPr>
        <p:spPr>
          <a:xfrm>
            <a:off x="2019301" y="3152775"/>
            <a:ext cx="8153399" cy="3609975"/>
          </a:xfrm>
          <a:prstGeom prst="trapezoid">
            <a:avLst>
              <a:gd name="adj" fmla="val 71146"/>
            </a:avLst>
          </a:prstGeom>
          <a:noFill/>
          <a:effectLst>
            <a:glow rad="254000">
              <a:schemeClr val="accent6">
                <a:satMod val="175000"/>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2815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AE6B-92B9-E5E8-BF47-94DBF77D1967}"/>
              </a:ext>
            </a:extLst>
          </p:cNvPr>
          <p:cNvSpPr>
            <a:spLocks noGrp="1"/>
          </p:cNvSpPr>
          <p:nvPr>
            <p:ph type="title"/>
          </p:nvPr>
        </p:nvSpPr>
        <p:spPr/>
        <p:txBody>
          <a:bodyPr/>
          <a:lstStyle/>
          <a:p>
            <a:r>
              <a:rPr lang="en-US"/>
              <a:t>Ci3T Implementation Manual</a:t>
            </a:r>
          </a:p>
        </p:txBody>
      </p:sp>
      <p:pic>
        <p:nvPicPr>
          <p:cNvPr id="6" name="Content Placeholder 5" descr="A book with a lion head&#10;&#10;Description automatically generated">
            <a:extLst>
              <a:ext uri="{FF2B5EF4-FFF2-40B4-BE49-F238E27FC236}">
                <a16:creationId xmlns:a16="http://schemas.microsoft.com/office/drawing/2014/main" id="{DFB1ACCB-641C-32E7-2B1A-6828496C4F9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818641"/>
            <a:ext cx="3262546" cy="4222119"/>
          </a:xfrm>
          <a:ln>
            <a:solidFill>
              <a:schemeClr val="tx1"/>
            </a:solidFill>
          </a:ln>
        </p:spPr>
      </p:pic>
      <p:sp>
        <p:nvSpPr>
          <p:cNvPr id="11" name="AutoShape 2">
            <a:extLst>
              <a:ext uri="{FF2B5EF4-FFF2-40B4-BE49-F238E27FC236}">
                <a16:creationId xmlns:a16="http://schemas.microsoft.com/office/drawing/2014/main" id="{D7F5DF8F-0078-6ABD-B61A-8B79EF6854E8}"/>
              </a:ext>
            </a:extLst>
          </p:cNvPr>
          <p:cNvSpPr>
            <a:spLocks noChangeAspect="1" noChangeArrowheads="1"/>
          </p:cNvSpPr>
          <p:nvPr/>
        </p:nvSpPr>
        <p:spPr bwMode="auto">
          <a:xfrm>
            <a:off x="5943600" y="3276600"/>
            <a:ext cx="3749040" cy="37490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19546B91-294E-3F7F-4484-16C86CFF97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4339" y="1818641"/>
            <a:ext cx="3262547" cy="4222119"/>
          </a:xfrm>
          <a:prstGeom prst="rect">
            <a:avLst/>
          </a:prstGeom>
          <a:ln w="9525" cap="sq">
            <a:solidFill>
              <a:srgbClr val="000000"/>
            </a:solidFill>
            <a:prstDash val="solid"/>
            <a:miter lim="800000"/>
          </a:ln>
          <a:effectLst/>
        </p:spPr>
      </p:pic>
      <p:pic>
        <p:nvPicPr>
          <p:cNvPr id="14" name="Picture 13">
            <a:extLst>
              <a:ext uri="{FF2B5EF4-FFF2-40B4-BE49-F238E27FC236}">
                <a16:creationId xmlns:a16="http://schemas.microsoft.com/office/drawing/2014/main" id="{9B069BBB-F8E1-20F3-D2BF-9E5E506C31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1269" y="1818641"/>
            <a:ext cx="3262546" cy="4223640"/>
          </a:xfrm>
          <a:prstGeom prst="rect">
            <a:avLst/>
          </a:prstGeom>
          <a:ln w="9525" cap="sq">
            <a:solidFill>
              <a:srgbClr val="000000"/>
            </a:solidFill>
            <a:prstDash val="solid"/>
            <a:miter lim="800000"/>
          </a:ln>
          <a:effectLst/>
        </p:spPr>
      </p:pic>
    </p:spTree>
    <p:extLst>
      <p:ext uri="{BB962C8B-B14F-4D97-AF65-F5344CB8AC3E}">
        <p14:creationId xmlns:p14="http://schemas.microsoft.com/office/powerpoint/2010/main" val="2450828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90047" y="339692"/>
            <a:ext cx="8410815" cy="6426635"/>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a:xfrm>
            <a:off x="1549400" y="54805"/>
            <a:ext cx="7627851" cy="68580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t>Ci3T Implementation Manual Primary (Tier 1) Plan</a:t>
            </a:r>
          </a:p>
        </p:txBody>
      </p:sp>
      <p:sp>
        <p:nvSpPr>
          <p:cNvPr id="9" name="Oval 8"/>
          <p:cNvSpPr/>
          <p:nvPr/>
        </p:nvSpPr>
        <p:spPr>
          <a:xfrm>
            <a:off x="1790046" y="1848465"/>
            <a:ext cx="8410815" cy="1905001"/>
          </a:xfrm>
          <a:prstGeom prst="ellipse">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2093844" y="6119996"/>
            <a:ext cx="5327522" cy="461665"/>
          </a:xfrm>
          <a:prstGeom prst="rect">
            <a:avLst/>
          </a:prstGeom>
          <a:noFill/>
        </p:spPr>
        <p:txBody>
          <a:bodyPr wrap="square" rtlCol="0">
            <a:spAutoFit/>
          </a:bodyPr>
          <a:lstStyle/>
          <a:p>
            <a:r>
              <a:rPr lang="en-US" sz="2400" b="1">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are ALL students accessing?</a:t>
            </a:r>
            <a:endParaRPr lang="en-US" sz="2400" b="1">
              <a:solidFill>
                <a:schemeClr val="accent5"/>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8470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90020" y="152400"/>
            <a:ext cx="2543950" cy="3291880"/>
          </a:xfrm>
          <a:prstGeom prst="rect">
            <a:avLst/>
          </a:prstGeom>
          <a:ln>
            <a:solidFill>
              <a:schemeClr val="tx1"/>
            </a:solidFill>
          </a:ln>
        </p:spPr>
      </p:pic>
      <p:pic>
        <p:nvPicPr>
          <p:cNvPr id="10" name="Graphic 9">
            <a:extLst>
              <a:ext uri="{FF2B5EF4-FFF2-40B4-BE49-F238E27FC236}">
                <a16:creationId xmlns:a16="http://schemas.microsoft.com/office/drawing/2014/main" id="{436B919A-173E-4576-BC5A-B8FE9AA23A6D}"/>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rot="5400000">
            <a:off x="8260943" y="3814831"/>
            <a:ext cx="2093774" cy="2093774"/>
          </a:xfrm>
          <a:prstGeom prst="rect">
            <a:avLst/>
          </a:prstGeom>
        </p:spPr>
      </p:pic>
    </p:spTree>
    <p:extLst>
      <p:ext uri="{BB962C8B-B14F-4D97-AF65-F5344CB8AC3E}">
        <p14:creationId xmlns:p14="http://schemas.microsoft.com/office/powerpoint/2010/main" val="255500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86850" y="3961468"/>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4167" y="3708400"/>
            <a:ext cx="1602327" cy="2073416"/>
          </a:xfrm>
          <a:prstGeom prst="rect">
            <a:avLst/>
          </a:prstGeom>
          <a:ln>
            <a:solidFill>
              <a:schemeClr val="tx1"/>
            </a:solidFill>
          </a:ln>
        </p:spPr>
      </p:pic>
    </p:spTree>
    <p:extLst>
      <p:ext uri="{BB962C8B-B14F-4D97-AF65-F5344CB8AC3E}">
        <p14:creationId xmlns:p14="http://schemas.microsoft.com/office/powerpoint/2010/main" val="3845944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6BBA1614-051C-4866-ACE4-7FF4AB5AAF3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31913"/>
            <a:ext cx="4214027" cy="540721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0D4ACE8F-1871-42C8-9FAB-75856BCD5BA8}"/>
              </a:ext>
            </a:extLst>
          </p:cNvPr>
          <p:cNvSpPr/>
          <p:nvPr/>
        </p:nvSpPr>
        <p:spPr>
          <a:xfrm>
            <a:off x="4137812" y="1947672"/>
            <a:ext cx="3963772" cy="172561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30662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EFA3848-CF07-4EF7-9993-BC19340B5042}"/>
              </a:ext>
            </a:extLst>
          </p:cNvPr>
          <p:cNvSpPr/>
          <p:nvPr/>
        </p:nvSpPr>
        <p:spPr>
          <a:xfrm>
            <a:off x="4111061" y="1005840"/>
            <a:ext cx="3969877" cy="1256334"/>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pic>
        <p:nvPicPr>
          <p:cNvPr id="3" name="Content Placeholder 8">
            <a:extLst>
              <a:ext uri="{FF2B5EF4-FFF2-40B4-BE49-F238E27FC236}">
                <a16:creationId xmlns:a16="http://schemas.microsoft.com/office/drawing/2014/main" id="{1D0D93B4-287C-4F4A-BC64-A4B5CA0458B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1384" y="1919288"/>
            <a:ext cx="4836886" cy="408832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08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Let’s Connect on Social Media!</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1145219" y="1825625"/>
            <a:ext cx="4201616" cy="4351338"/>
          </a:xfrm>
        </p:spPr>
      </p:pic>
      <p:sp>
        <p:nvSpPr>
          <p:cNvPr id="6" name="Content Placeholder 5">
            <a:extLst>
              <a:ext uri="{FF2B5EF4-FFF2-40B4-BE49-F238E27FC236}">
                <a16:creationId xmlns:a16="http://schemas.microsoft.com/office/drawing/2014/main" id="{6D899EE9-3B28-9619-BB05-811F1A038924}"/>
              </a:ext>
            </a:extLst>
          </p:cNvPr>
          <p:cNvSpPr>
            <a:spLocks noGrp="1"/>
          </p:cNvSpPr>
          <p:nvPr>
            <p:ph sz="half" idx="2"/>
          </p:nvPr>
        </p:nvSpPr>
        <p:spPr/>
        <p:txBody>
          <a:bodyPr/>
          <a:lstStyle/>
          <a:p>
            <a:r>
              <a:rPr lang="en-US"/>
              <a:t>Tag us in your Ci3T highlights- we’d love to see Ci3T in action! </a:t>
            </a:r>
          </a:p>
          <a:p>
            <a:r>
              <a:rPr lang="en-US"/>
              <a:t>Follow us on Twitter or Instagram for updates and links to resources!</a:t>
            </a:r>
          </a:p>
          <a:p>
            <a:pPr lvl="1"/>
            <a:r>
              <a:rPr lang="en-US"/>
              <a:t>@Ci3TModel</a:t>
            </a:r>
          </a:p>
        </p:txBody>
      </p:sp>
    </p:spTree>
    <p:extLst>
      <p:ext uri="{BB962C8B-B14F-4D97-AF65-F5344CB8AC3E}">
        <p14:creationId xmlns:p14="http://schemas.microsoft.com/office/powerpoint/2010/main" val="603526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0C2B36-44CD-8C11-8B78-4EFA5C6C1501}"/>
              </a:ext>
            </a:extLst>
          </p:cNvPr>
          <p:cNvSpPr>
            <a:spLocks noGrp="1"/>
          </p:cNvSpPr>
          <p:nvPr>
            <p:ph type="title"/>
          </p:nvPr>
        </p:nvSpPr>
        <p:spPr/>
        <p:txBody>
          <a:bodyPr>
            <a:normAutofit/>
          </a:bodyPr>
          <a:lstStyle/>
          <a:p>
            <a:r>
              <a:rPr lang="en-US" sz="3600"/>
              <a:t>Enhanced Ci3T Professional Learning Modules</a:t>
            </a:r>
          </a:p>
        </p:txBody>
      </p:sp>
      <p:sp>
        <p:nvSpPr>
          <p:cNvPr id="5" name="Rectangle 4">
            <a:extLst>
              <a:ext uri="{FF2B5EF4-FFF2-40B4-BE49-F238E27FC236}">
                <a16:creationId xmlns:a16="http://schemas.microsoft.com/office/drawing/2014/main" id="{5D7419E7-1839-A3BE-CD4E-C256680DBA1F}"/>
              </a:ext>
            </a:extLst>
          </p:cNvPr>
          <p:cNvSpPr/>
          <p:nvPr/>
        </p:nvSpPr>
        <p:spPr>
          <a:xfrm>
            <a:off x="838199" y="1364802"/>
            <a:ext cx="5028579" cy="727059"/>
          </a:xfrm>
          <a:prstGeom prst="rect">
            <a:avLst/>
          </a:prstGeom>
        </p:spPr>
        <p:txBody>
          <a:bodyPr wrap="square">
            <a:spAutoFit/>
          </a:bodyPr>
          <a:lstStyle/>
          <a:p>
            <a:pPr marL="457200" indent="-457200">
              <a:lnSpc>
                <a:spcPct val="107000"/>
              </a:lnSpc>
              <a:buFont typeface="+mj-lt"/>
              <a:buAutoNum type="arabicPeriod"/>
            </a:pPr>
            <a:r>
              <a:rPr lang="en-US" sz="2000">
                <a:ea typeface="Calibri" panose="020F0502020204030204" pitchFamily="34" charset="0"/>
                <a:cs typeface="Times New Roman" panose="02020603050405020304" pitchFamily="18" charset="0"/>
              </a:rPr>
              <a:t>Navigate to </a:t>
            </a:r>
            <a:r>
              <a:rPr lang="en-US" sz="2000" b="1">
                <a:solidFill>
                  <a:srgbClr val="FF0000"/>
                </a:solidFill>
                <a:ea typeface="Calibri" panose="020F0502020204030204" pitchFamily="34" charset="0"/>
                <a:cs typeface="Times New Roman" panose="02020603050405020304" pitchFamily="18" charset="0"/>
              </a:rPr>
              <a:t>ci3t.org/enhance</a:t>
            </a:r>
          </a:p>
          <a:p>
            <a:pPr marL="457200" indent="-457200">
              <a:lnSpc>
                <a:spcPct val="107000"/>
              </a:lnSpc>
              <a:buFont typeface="+mj-lt"/>
              <a:buAutoNum type="arabicPeriod"/>
            </a:pPr>
            <a:r>
              <a:rPr lang="en-US" sz="2000">
                <a:ea typeface="Calibri" panose="020F0502020204030204" pitchFamily="34" charset="0"/>
                <a:cs typeface="Times New Roman" panose="02020603050405020304" pitchFamily="18" charset="0"/>
              </a:rPr>
              <a:t>Type password: </a:t>
            </a:r>
            <a:r>
              <a:rPr lang="en-US" sz="2000" b="1">
                <a:solidFill>
                  <a:schemeClr val="accent3"/>
                </a:solidFill>
                <a:ea typeface="Calibri" panose="020F0502020204030204" pitchFamily="34" charset="0"/>
                <a:cs typeface="Times New Roman" panose="02020603050405020304" pitchFamily="18" charset="0"/>
              </a:rPr>
              <a:t>enhanceci3t!</a:t>
            </a:r>
            <a:endParaRPr lang="en-US" sz="2000">
              <a:solidFill>
                <a:schemeClr val="accent3"/>
              </a:solidFill>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54974C0-BC03-2B98-F808-6C37166F69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6769" y="2329217"/>
            <a:ext cx="4124177" cy="3796735"/>
          </a:xfrm>
          <a:prstGeom prst="rect">
            <a:avLst/>
          </a:prstGeom>
          <a:ln>
            <a:solidFill>
              <a:schemeClr val="tx1"/>
            </a:solidFill>
          </a:ln>
        </p:spPr>
      </p:pic>
      <p:pic>
        <p:nvPicPr>
          <p:cNvPr id="12" name="Picture 11">
            <a:extLst>
              <a:ext uri="{FF2B5EF4-FFF2-40B4-BE49-F238E27FC236}">
                <a16:creationId xmlns:a16="http://schemas.microsoft.com/office/drawing/2014/main" id="{936C1B18-B90F-AAAF-1D99-9EDF1C974E52}"/>
              </a:ext>
            </a:extLst>
          </p:cNvPr>
          <p:cNvPicPr>
            <a:picLocks noChangeAspect="1"/>
          </p:cNvPicPr>
          <p:nvPr/>
        </p:nvPicPr>
        <p:blipFill>
          <a:blip r:embed="rId3"/>
          <a:stretch>
            <a:fillRect/>
          </a:stretch>
        </p:blipFill>
        <p:spPr>
          <a:xfrm>
            <a:off x="5383425" y="1271283"/>
            <a:ext cx="2407552" cy="549319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EE592877-0B81-811F-9217-A2EB3CB016B5}"/>
              </a:ext>
            </a:extLst>
          </p:cNvPr>
          <p:cNvPicPr>
            <a:picLocks noChangeAspect="1"/>
          </p:cNvPicPr>
          <p:nvPr/>
        </p:nvPicPr>
        <p:blipFill>
          <a:blip r:embed="rId4"/>
          <a:stretch>
            <a:fillRect/>
          </a:stretch>
        </p:blipFill>
        <p:spPr>
          <a:xfrm>
            <a:off x="8038387" y="1271283"/>
            <a:ext cx="2683539" cy="5493198"/>
          </a:xfrm>
          <a:prstGeom prst="rect">
            <a:avLst/>
          </a:prstGeom>
          <a:ln w="9525">
            <a:solidFill>
              <a:schemeClr val="tx1"/>
            </a:solidFill>
          </a:ln>
        </p:spPr>
      </p:pic>
    </p:spTree>
    <p:extLst>
      <p:ext uri="{BB962C8B-B14F-4D97-AF65-F5344CB8AC3E}">
        <p14:creationId xmlns:p14="http://schemas.microsoft.com/office/powerpoint/2010/main" val="2834981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4F4F24-834B-5F01-EDE0-77630CC9A976}"/>
              </a:ext>
            </a:extLst>
          </p:cNvPr>
          <p:cNvSpPr>
            <a:spLocks noGrp="1"/>
          </p:cNvSpPr>
          <p:nvPr>
            <p:ph type="title"/>
          </p:nvPr>
        </p:nvSpPr>
        <p:spPr/>
        <p:txBody>
          <a:bodyPr/>
          <a:lstStyle/>
          <a:p>
            <a:r>
              <a:rPr lang="en-US"/>
              <a:t>Scheduling for Success</a:t>
            </a:r>
          </a:p>
        </p:txBody>
      </p:sp>
      <p:sp>
        <p:nvSpPr>
          <p:cNvPr id="5" name="Text Placeholder 4">
            <a:extLst>
              <a:ext uri="{FF2B5EF4-FFF2-40B4-BE49-F238E27FC236}">
                <a16:creationId xmlns:a16="http://schemas.microsoft.com/office/drawing/2014/main" id="{E2D8B5DD-90F5-72BE-C795-62D39DC4B3BC}"/>
              </a:ext>
            </a:extLst>
          </p:cNvPr>
          <p:cNvSpPr>
            <a:spLocks noGrp="1"/>
          </p:cNvSpPr>
          <p:nvPr>
            <p:ph type="body" idx="1"/>
          </p:nvPr>
        </p:nvSpPr>
        <p:spPr/>
        <p:txBody>
          <a:bodyPr>
            <a:normAutofit fontScale="92500" lnSpcReduction="20000"/>
          </a:bodyPr>
          <a:lstStyle/>
          <a:p>
            <a:r>
              <a:rPr lang="en-US"/>
              <a:t>Long-range Planning: The Importance of Planning Ahead</a:t>
            </a:r>
          </a:p>
          <a:p>
            <a:r>
              <a:rPr lang="en-US"/>
              <a:t>Structuring your Ci3T Team</a:t>
            </a:r>
          </a:p>
          <a:p>
            <a:r>
              <a:rPr lang="en-US"/>
              <a:t>Conducting Effective Meetings</a:t>
            </a:r>
          </a:p>
          <a:p>
            <a:r>
              <a:rPr lang="en-US"/>
              <a:t>Communicating with Your Stakeholders</a:t>
            </a:r>
          </a:p>
        </p:txBody>
      </p:sp>
      <p:pic>
        <p:nvPicPr>
          <p:cNvPr id="1028" name="Picture 4">
            <a:extLst>
              <a:ext uri="{FF2B5EF4-FFF2-40B4-BE49-F238E27FC236}">
                <a16:creationId xmlns:a16="http://schemas.microsoft.com/office/drawing/2014/main" id="{1905CD78-1A78-DF8C-3807-59BFF7875A6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997282" y="1"/>
            <a:ext cx="21947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245D7FE-D8D1-6603-E022-C90CB5C196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04242" y="0"/>
            <a:ext cx="219471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494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7028" y="2565957"/>
            <a:ext cx="4097594" cy="2734699"/>
          </a:xfrm>
          <a:prstGeom prst="rect">
            <a:avLst/>
          </a:prstGeom>
          <a:ln>
            <a:solidFill>
              <a:schemeClr val="tx1"/>
            </a:solidFill>
          </a:ln>
        </p:spPr>
      </p:pic>
      <p:sp>
        <p:nvSpPr>
          <p:cNvPr id="2" name="Title 1"/>
          <p:cNvSpPr>
            <a:spLocks noGrp="1"/>
          </p:cNvSpPr>
          <p:nvPr>
            <p:ph type="title"/>
          </p:nvPr>
        </p:nvSpPr>
        <p:spPr>
          <a:xfrm>
            <a:off x="838200" y="365125"/>
            <a:ext cx="9080241" cy="1325563"/>
          </a:xfrm>
        </p:spPr>
        <p:txBody>
          <a:bodyPr/>
          <a:lstStyle/>
          <a:p>
            <a:r>
              <a:rPr lang="en-US"/>
              <a:t>Scheduling Your Ci3T Leadership Team Meetings</a:t>
            </a:r>
          </a:p>
        </p:txBody>
      </p:sp>
      <p:pic>
        <p:nvPicPr>
          <p:cNvPr id="8" name="Picture 2">
            <a:extLst>
              <a:ext uri="{FF2B5EF4-FFF2-40B4-BE49-F238E27FC236}">
                <a16:creationId xmlns:a16="http://schemas.microsoft.com/office/drawing/2014/main" id="{82CAEFA9-3C74-1EE2-2822-66A10EEFD87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hedule of meeting schedule&#10;&#10;Description automatically generated">
            <a:extLst>
              <a:ext uri="{FF2B5EF4-FFF2-40B4-BE49-F238E27FC236}">
                <a16:creationId xmlns:a16="http://schemas.microsoft.com/office/drawing/2014/main" id="{D03BCC64-DAD5-A3FA-B6D9-3E0F507C44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4754" y="1828799"/>
            <a:ext cx="5920789" cy="4575155"/>
          </a:xfrm>
          <a:prstGeom prst="rect">
            <a:avLst/>
          </a:prstGeom>
          <a:ln>
            <a:solidFill>
              <a:schemeClr val="tx1"/>
            </a:solidFill>
          </a:ln>
        </p:spPr>
      </p:pic>
    </p:spTree>
    <p:extLst>
      <p:ext uri="{BB962C8B-B14F-4D97-AF65-F5344CB8AC3E}">
        <p14:creationId xmlns:p14="http://schemas.microsoft.com/office/powerpoint/2010/main" val="24934291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9236-1ED6-F42A-64DE-E447954DA36A}"/>
              </a:ext>
            </a:extLst>
          </p:cNvPr>
          <p:cNvSpPr>
            <a:spLocks noGrp="1"/>
          </p:cNvSpPr>
          <p:nvPr>
            <p:ph type="title"/>
          </p:nvPr>
        </p:nvSpPr>
        <p:spPr/>
        <p:txBody>
          <a:bodyPr/>
          <a:lstStyle/>
          <a:p>
            <a:r>
              <a:rPr lang="en-US"/>
              <a:t>Scheduling Your Ci3T Leadership Team Meetings &amp; Faculty and Meetings </a:t>
            </a:r>
          </a:p>
        </p:txBody>
      </p:sp>
      <p:graphicFrame>
        <p:nvGraphicFramePr>
          <p:cNvPr id="5" name="Content Placeholder 4">
            <a:extLst>
              <a:ext uri="{FF2B5EF4-FFF2-40B4-BE49-F238E27FC236}">
                <a16:creationId xmlns:a16="http://schemas.microsoft.com/office/drawing/2014/main" id="{36592CE1-66AA-D04B-E1C4-10115E1DF2E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schedule of meeting schedule&#10;&#10;Description automatically generated">
            <a:extLst>
              <a:ext uri="{FF2B5EF4-FFF2-40B4-BE49-F238E27FC236}">
                <a16:creationId xmlns:a16="http://schemas.microsoft.com/office/drawing/2014/main" id="{B32B7B69-602D-E147-4E72-AF3433B6254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43067" y="4001294"/>
            <a:ext cx="3508157" cy="2710849"/>
          </a:xfrm>
          <a:prstGeom prst="rect">
            <a:avLst/>
          </a:prstGeom>
          <a:ln>
            <a:solidFill>
              <a:schemeClr val="tx1"/>
            </a:solidFill>
          </a:ln>
        </p:spPr>
      </p:pic>
      <p:pic>
        <p:nvPicPr>
          <p:cNvPr id="8" name="Picture 2">
            <a:extLst>
              <a:ext uri="{FF2B5EF4-FFF2-40B4-BE49-F238E27FC236}">
                <a16:creationId xmlns:a16="http://schemas.microsoft.com/office/drawing/2014/main" id="{0EA1245C-9AA7-0842-CEFF-62B73E95F5B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895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EBFE-2ED6-6288-FD91-842BC9211040}"/>
              </a:ext>
            </a:extLst>
          </p:cNvPr>
          <p:cNvSpPr>
            <a:spLocks noGrp="1"/>
          </p:cNvSpPr>
          <p:nvPr>
            <p:ph type="title"/>
          </p:nvPr>
        </p:nvSpPr>
        <p:spPr/>
        <p:txBody>
          <a:bodyPr>
            <a:noAutofit/>
          </a:bodyPr>
          <a:lstStyle/>
          <a:p>
            <a:r>
              <a:rPr lang="en-US"/>
              <a:t>Scheduling Your Ci3T Leadership Team Meetings &amp; Faculty and Meetings</a:t>
            </a:r>
          </a:p>
        </p:txBody>
      </p:sp>
      <p:pic>
        <p:nvPicPr>
          <p:cNvPr id="10" name="Picture 9">
            <a:extLst>
              <a:ext uri="{FF2B5EF4-FFF2-40B4-BE49-F238E27FC236}">
                <a16:creationId xmlns:a16="http://schemas.microsoft.com/office/drawing/2014/main" id="{9D472D5C-800F-E104-80E9-B8C9B50C17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819" y="3429000"/>
            <a:ext cx="3538705" cy="1117205"/>
          </a:xfrm>
          <a:prstGeom prst="rect">
            <a:avLst/>
          </a:prstGeom>
          <a:ln>
            <a:solidFill>
              <a:schemeClr val="tx1"/>
            </a:solidFill>
          </a:ln>
        </p:spPr>
      </p:pic>
      <p:sp>
        <p:nvSpPr>
          <p:cNvPr id="6" name="Rectangle 5">
            <a:extLst>
              <a:ext uri="{FF2B5EF4-FFF2-40B4-BE49-F238E27FC236}">
                <a16:creationId xmlns:a16="http://schemas.microsoft.com/office/drawing/2014/main" id="{465148C4-6776-1A78-BFA7-0116928948BD}"/>
              </a:ext>
            </a:extLst>
          </p:cNvPr>
          <p:cNvSpPr/>
          <p:nvPr/>
        </p:nvSpPr>
        <p:spPr>
          <a:xfrm>
            <a:off x="2471772" y="3604907"/>
            <a:ext cx="1058607" cy="41054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7032224-1B83-3208-BD8A-DDE5CCE87F39}"/>
              </a:ext>
            </a:extLst>
          </p:cNvPr>
          <p:cNvGrpSpPr/>
          <p:nvPr/>
        </p:nvGrpSpPr>
        <p:grpSpPr>
          <a:xfrm>
            <a:off x="5227444" y="1797391"/>
            <a:ext cx="3843696" cy="2145650"/>
            <a:chOff x="6857462" y="4533663"/>
            <a:chExt cx="3843696" cy="2145650"/>
          </a:xfrm>
        </p:grpSpPr>
        <p:sp>
          <p:nvSpPr>
            <p:cNvPr id="8" name="Thought Bubble: Cloud 7">
              <a:extLst>
                <a:ext uri="{FF2B5EF4-FFF2-40B4-BE49-F238E27FC236}">
                  <a16:creationId xmlns:a16="http://schemas.microsoft.com/office/drawing/2014/main" id="{2A3BBCB6-2DFA-D5F3-BAB5-7DA778134689}"/>
                </a:ext>
              </a:extLst>
            </p:cNvPr>
            <p:cNvSpPr/>
            <p:nvPr/>
          </p:nvSpPr>
          <p:spPr>
            <a:xfrm>
              <a:off x="6857462" y="4533663"/>
              <a:ext cx="3843696" cy="2145650"/>
            </a:xfrm>
            <a:prstGeom prst="cloudCallout">
              <a:avLst>
                <a:gd name="adj1" fmla="val -66843"/>
                <a:gd name="adj2" fmla="val 581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AD40802-9384-A9E9-9D6F-C9530E88130A}"/>
                </a:ext>
              </a:extLst>
            </p:cNvPr>
            <p:cNvSpPr txBox="1"/>
            <p:nvPr/>
          </p:nvSpPr>
          <p:spPr>
            <a:xfrm>
              <a:off x="7395257" y="4902044"/>
              <a:ext cx="2943550" cy="1477328"/>
            </a:xfrm>
            <a:prstGeom prst="rect">
              <a:avLst/>
            </a:prstGeom>
            <a:noFill/>
          </p:spPr>
          <p:txBody>
            <a:bodyPr wrap="square" rtlCol="0">
              <a:spAutoFit/>
            </a:bodyPr>
            <a:lstStyle/>
            <a:p>
              <a:r>
                <a:rPr lang="en-US"/>
                <a:t>When during this window can we set aside time during a faculty meeting for staff to complete these measures?</a:t>
              </a:r>
            </a:p>
          </p:txBody>
        </p:sp>
      </p:grpSp>
      <p:grpSp>
        <p:nvGrpSpPr>
          <p:cNvPr id="11" name="Group 10">
            <a:extLst>
              <a:ext uri="{FF2B5EF4-FFF2-40B4-BE49-F238E27FC236}">
                <a16:creationId xmlns:a16="http://schemas.microsoft.com/office/drawing/2014/main" id="{59D0DD58-FF08-EECC-606C-1C51DBAD738F}"/>
              </a:ext>
            </a:extLst>
          </p:cNvPr>
          <p:cNvGrpSpPr/>
          <p:nvPr/>
        </p:nvGrpSpPr>
        <p:grpSpPr>
          <a:xfrm>
            <a:off x="5861884" y="4049744"/>
            <a:ext cx="5071851" cy="2145650"/>
            <a:chOff x="6905170" y="4327032"/>
            <a:chExt cx="5071851" cy="2145650"/>
          </a:xfrm>
        </p:grpSpPr>
        <p:grpSp>
          <p:nvGrpSpPr>
            <p:cNvPr id="16" name="Group 15">
              <a:extLst>
                <a:ext uri="{FF2B5EF4-FFF2-40B4-BE49-F238E27FC236}">
                  <a16:creationId xmlns:a16="http://schemas.microsoft.com/office/drawing/2014/main" id="{9A69DF97-710A-3320-5961-C6266606E934}"/>
                </a:ext>
              </a:extLst>
            </p:cNvPr>
            <p:cNvGrpSpPr/>
            <p:nvPr/>
          </p:nvGrpSpPr>
          <p:grpSpPr>
            <a:xfrm>
              <a:off x="6905170" y="4327032"/>
              <a:ext cx="3843696" cy="2145650"/>
              <a:chOff x="6905170" y="4233722"/>
              <a:chExt cx="3843696" cy="2145650"/>
            </a:xfrm>
          </p:grpSpPr>
          <p:sp>
            <p:nvSpPr>
              <p:cNvPr id="18" name="Thought Bubble: Cloud 17">
                <a:extLst>
                  <a:ext uri="{FF2B5EF4-FFF2-40B4-BE49-F238E27FC236}">
                    <a16:creationId xmlns:a16="http://schemas.microsoft.com/office/drawing/2014/main" id="{F51BE560-6029-EDE2-F1E1-6810D43EDE40}"/>
                  </a:ext>
                </a:extLst>
              </p:cNvPr>
              <p:cNvSpPr/>
              <p:nvPr/>
            </p:nvSpPr>
            <p:spPr>
              <a:xfrm>
                <a:off x="6905170" y="4233722"/>
                <a:ext cx="3843696" cy="2145650"/>
              </a:xfrm>
              <a:prstGeom prst="cloudCallout">
                <a:avLst>
                  <a:gd name="adj1" fmla="val -66843"/>
                  <a:gd name="adj2" fmla="val 581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EAC4864-A91D-4252-DC76-6652D0FB85FC}"/>
                  </a:ext>
                </a:extLst>
              </p:cNvPr>
              <p:cNvSpPr txBox="1"/>
              <p:nvPr/>
            </p:nvSpPr>
            <p:spPr>
              <a:xfrm>
                <a:off x="7418353" y="4567883"/>
                <a:ext cx="2943550" cy="1477328"/>
              </a:xfrm>
              <a:prstGeom prst="rect">
                <a:avLst/>
              </a:prstGeom>
              <a:noFill/>
            </p:spPr>
            <p:txBody>
              <a:bodyPr wrap="square" rtlCol="0">
                <a:spAutoFit/>
              </a:bodyPr>
              <a:lstStyle/>
              <a:p>
                <a:r>
                  <a:rPr lang="en-US"/>
                  <a:t>We also need to complete the TFI during this window. When will our Ci3T Leadership Team meet to do this?</a:t>
                </a:r>
              </a:p>
            </p:txBody>
          </p:sp>
        </p:grpSp>
        <p:pic>
          <p:nvPicPr>
            <p:cNvPr id="17" name="Picture 16">
              <a:extLst>
                <a:ext uri="{FF2B5EF4-FFF2-40B4-BE49-F238E27FC236}">
                  <a16:creationId xmlns:a16="http://schemas.microsoft.com/office/drawing/2014/main" id="{153F09C3-9D63-7DCE-5F08-89F9C95366A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875086" y="4984044"/>
              <a:ext cx="1101935" cy="1426034"/>
            </a:xfrm>
            <a:prstGeom prst="rect">
              <a:avLst/>
            </a:prstGeom>
            <a:ln>
              <a:solidFill>
                <a:schemeClr val="tx1"/>
              </a:solidFill>
            </a:ln>
          </p:spPr>
        </p:pic>
      </p:grpSp>
      <p:grpSp>
        <p:nvGrpSpPr>
          <p:cNvPr id="41" name="Group 40">
            <a:extLst>
              <a:ext uri="{FF2B5EF4-FFF2-40B4-BE49-F238E27FC236}">
                <a16:creationId xmlns:a16="http://schemas.microsoft.com/office/drawing/2014/main" id="{6BBA097D-B65E-EA2F-F7A2-24673A27656D}"/>
              </a:ext>
            </a:extLst>
          </p:cNvPr>
          <p:cNvGrpSpPr/>
          <p:nvPr/>
        </p:nvGrpSpPr>
        <p:grpSpPr>
          <a:xfrm>
            <a:off x="4484536" y="1590741"/>
            <a:ext cx="6524921" cy="5107676"/>
            <a:chOff x="-5487031" y="-699235"/>
            <a:chExt cx="6325231" cy="5107676"/>
          </a:xfrm>
        </p:grpSpPr>
        <p:sp>
          <p:nvSpPr>
            <p:cNvPr id="40" name="Rectangle 39">
              <a:extLst>
                <a:ext uri="{FF2B5EF4-FFF2-40B4-BE49-F238E27FC236}">
                  <a16:creationId xmlns:a16="http://schemas.microsoft.com/office/drawing/2014/main" id="{418E8CE8-03AF-FB03-0CC2-A8B689DF708A}"/>
                </a:ext>
              </a:extLst>
            </p:cNvPr>
            <p:cNvSpPr/>
            <p:nvPr/>
          </p:nvSpPr>
          <p:spPr>
            <a:xfrm>
              <a:off x="-5487031" y="-699235"/>
              <a:ext cx="6325231" cy="5107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D3F35143-A98F-F201-5FB6-DEF72BC31187}"/>
                </a:ext>
              </a:extLst>
            </p:cNvPr>
            <p:cNvGrpSpPr/>
            <p:nvPr/>
          </p:nvGrpSpPr>
          <p:grpSpPr>
            <a:xfrm>
              <a:off x="-4792393" y="-151416"/>
              <a:ext cx="5345117" cy="2888771"/>
              <a:chOff x="6675898" y="227616"/>
              <a:chExt cx="5345117" cy="2888771"/>
            </a:xfrm>
          </p:grpSpPr>
          <p:grpSp>
            <p:nvGrpSpPr>
              <p:cNvPr id="26" name="Group 25">
                <a:extLst>
                  <a:ext uri="{FF2B5EF4-FFF2-40B4-BE49-F238E27FC236}">
                    <a16:creationId xmlns:a16="http://schemas.microsoft.com/office/drawing/2014/main" id="{75BA3659-A73C-C7E2-71E5-352FF23B2059}"/>
                  </a:ext>
                </a:extLst>
              </p:cNvPr>
              <p:cNvGrpSpPr/>
              <p:nvPr/>
            </p:nvGrpSpPr>
            <p:grpSpPr>
              <a:xfrm>
                <a:off x="6675898" y="227616"/>
                <a:ext cx="2645384" cy="2006019"/>
                <a:chOff x="6069736" y="4740237"/>
                <a:chExt cx="3843696" cy="2145650"/>
              </a:xfrm>
            </p:grpSpPr>
            <p:sp>
              <p:nvSpPr>
                <p:cNvPr id="30" name="Thought Bubble: Cloud 29">
                  <a:extLst>
                    <a:ext uri="{FF2B5EF4-FFF2-40B4-BE49-F238E27FC236}">
                      <a16:creationId xmlns:a16="http://schemas.microsoft.com/office/drawing/2014/main" id="{C706707E-72DD-4F5F-E96E-14DB614EF0C7}"/>
                    </a:ext>
                  </a:extLst>
                </p:cNvPr>
                <p:cNvSpPr/>
                <p:nvPr/>
              </p:nvSpPr>
              <p:spPr>
                <a:xfrm>
                  <a:off x="6069736" y="4740237"/>
                  <a:ext cx="3843696" cy="2145650"/>
                </a:xfrm>
                <a:prstGeom prst="cloudCallout">
                  <a:avLst>
                    <a:gd name="adj1" fmla="val -66843"/>
                    <a:gd name="adj2" fmla="val 581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13B618B-E1E3-A561-4C01-BA6118A75F66}"/>
                    </a:ext>
                  </a:extLst>
                </p:cNvPr>
                <p:cNvSpPr txBox="1"/>
                <p:nvPr/>
              </p:nvSpPr>
              <p:spPr>
                <a:xfrm>
                  <a:off x="6693543" y="5022982"/>
                  <a:ext cx="2887474" cy="1580159"/>
                </a:xfrm>
                <a:prstGeom prst="rect">
                  <a:avLst/>
                </a:prstGeom>
                <a:noFill/>
              </p:spPr>
              <p:txBody>
                <a:bodyPr wrap="square" rtlCol="0">
                  <a:spAutoFit/>
                </a:bodyPr>
                <a:lstStyle/>
                <a:p>
                  <a:r>
                    <a:rPr lang="en-US"/>
                    <a:t>When will our Ci3T Leadership team meet to review these data?</a:t>
                  </a:r>
                </a:p>
              </p:txBody>
            </p:sp>
          </p:grpSp>
          <p:pic>
            <p:nvPicPr>
              <p:cNvPr id="27" name="Picture 26" descr="A picture containing text, measuring stick&#10;&#10;Description automatically generated">
                <a:extLst>
                  <a:ext uri="{FF2B5EF4-FFF2-40B4-BE49-F238E27FC236}">
                    <a16:creationId xmlns:a16="http://schemas.microsoft.com/office/drawing/2014/main" id="{A925BEF2-B382-BD48-D2F6-F363B0D6AA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7720" y="828214"/>
                <a:ext cx="1193295" cy="1544128"/>
              </a:xfrm>
              <a:prstGeom prst="rect">
                <a:avLst/>
              </a:prstGeom>
              <a:ln>
                <a:solidFill>
                  <a:schemeClr val="tx1"/>
                </a:solidFill>
              </a:ln>
            </p:spPr>
          </p:pic>
          <p:pic>
            <p:nvPicPr>
              <p:cNvPr id="28" name="Picture 27">
                <a:extLst>
                  <a:ext uri="{FF2B5EF4-FFF2-40B4-BE49-F238E27FC236}">
                    <a16:creationId xmlns:a16="http://schemas.microsoft.com/office/drawing/2014/main" id="{4D84C4B6-BC82-C224-2497-BBE8C4704C5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538094" y="257379"/>
                <a:ext cx="1136336" cy="1470547"/>
              </a:xfrm>
              <a:prstGeom prst="rect">
                <a:avLst/>
              </a:prstGeom>
              <a:ln>
                <a:solidFill>
                  <a:schemeClr val="tx1"/>
                </a:solidFill>
              </a:ln>
            </p:spPr>
          </p:pic>
          <p:pic>
            <p:nvPicPr>
              <p:cNvPr id="29" name="Picture 28" descr="Chart, bar chart&#10;&#10;Description automatically generated">
                <a:extLst>
                  <a:ext uri="{FF2B5EF4-FFF2-40B4-BE49-F238E27FC236}">
                    <a16:creationId xmlns:a16="http://schemas.microsoft.com/office/drawing/2014/main" id="{69959E7D-8448-9D9D-9BD1-0F0F2D8BB4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34618" y="1954968"/>
                <a:ext cx="1876762" cy="1161419"/>
              </a:xfrm>
              <a:prstGeom prst="rect">
                <a:avLst/>
              </a:prstGeom>
              <a:ln>
                <a:solidFill>
                  <a:schemeClr val="tx1"/>
                </a:solidFill>
              </a:ln>
            </p:spPr>
          </p:pic>
        </p:grpSp>
      </p:grpSp>
      <p:grpSp>
        <p:nvGrpSpPr>
          <p:cNvPr id="43" name="Group 42">
            <a:extLst>
              <a:ext uri="{FF2B5EF4-FFF2-40B4-BE49-F238E27FC236}">
                <a16:creationId xmlns:a16="http://schemas.microsoft.com/office/drawing/2014/main" id="{DB4B05B1-B970-2340-7294-CF729FA23DE8}"/>
              </a:ext>
            </a:extLst>
          </p:cNvPr>
          <p:cNvGrpSpPr/>
          <p:nvPr/>
        </p:nvGrpSpPr>
        <p:grpSpPr>
          <a:xfrm>
            <a:off x="4354216" y="1913988"/>
            <a:ext cx="6655241" cy="4058105"/>
            <a:chOff x="11766660" y="-568177"/>
            <a:chExt cx="6655241" cy="4058105"/>
          </a:xfrm>
        </p:grpSpPr>
        <p:sp>
          <p:nvSpPr>
            <p:cNvPr id="42" name="Rectangle 41">
              <a:extLst>
                <a:ext uri="{FF2B5EF4-FFF2-40B4-BE49-F238E27FC236}">
                  <a16:creationId xmlns:a16="http://schemas.microsoft.com/office/drawing/2014/main" id="{D4B0F5B1-C969-4CF2-1054-EE9BA1B51C8C}"/>
                </a:ext>
              </a:extLst>
            </p:cNvPr>
            <p:cNvSpPr/>
            <p:nvPr/>
          </p:nvSpPr>
          <p:spPr>
            <a:xfrm>
              <a:off x="11766660" y="-568177"/>
              <a:ext cx="6655241" cy="40581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1791ED47-9E94-C032-53AA-B6765FEE3B91}"/>
                </a:ext>
              </a:extLst>
            </p:cNvPr>
            <p:cNvGrpSpPr/>
            <p:nvPr/>
          </p:nvGrpSpPr>
          <p:grpSpPr>
            <a:xfrm>
              <a:off x="12641837" y="-330070"/>
              <a:ext cx="5034286" cy="3333866"/>
              <a:chOff x="6722286" y="3462702"/>
              <a:chExt cx="5034286" cy="3333866"/>
            </a:xfrm>
          </p:grpSpPr>
          <p:grpSp>
            <p:nvGrpSpPr>
              <p:cNvPr id="33" name="Group 32">
                <a:extLst>
                  <a:ext uri="{FF2B5EF4-FFF2-40B4-BE49-F238E27FC236}">
                    <a16:creationId xmlns:a16="http://schemas.microsoft.com/office/drawing/2014/main" id="{96D8E762-E39E-16AB-2CC1-D29F62A27F28}"/>
                  </a:ext>
                </a:extLst>
              </p:cNvPr>
              <p:cNvGrpSpPr/>
              <p:nvPr/>
            </p:nvGrpSpPr>
            <p:grpSpPr>
              <a:xfrm>
                <a:off x="6822727" y="3462702"/>
                <a:ext cx="2853117" cy="1692312"/>
                <a:chOff x="5798539" y="4547867"/>
                <a:chExt cx="3843696" cy="2145650"/>
              </a:xfrm>
            </p:grpSpPr>
            <p:sp>
              <p:nvSpPr>
                <p:cNvPr id="37" name="Thought Bubble: Cloud 36">
                  <a:extLst>
                    <a:ext uri="{FF2B5EF4-FFF2-40B4-BE49-F238E27FC236}">
                      <a16:creationId xmlns:a16="http://schemas.microsoft.com/office/drawing/2014/main" id="{9849A72C-2A9D-7687-C8BD-88ADE136CD1A}"/>
                    </a:ext>
                  </a:extLst>
                </p:cNvPr>
                <p:cNvSpPr/>
                <p:nvPr/>
              </p:nvSpPr>
              <p:spPr>
                <a:xfrm>
                  <a:off x="5798539" y="4547867"/>
                  <a:ext cx="3843696" cy="2145650"/>
                </a:xfrm>
                <a:prstGeom prst="cloudCallout">
                  <a:avLst>
                    <a:gd name="adj1" fmla="val -66843"/>
                    <a:gd name="adj2" fmla="val 581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AB60A6F-C088-008B-E6A5-A45548ED9F3F}"/>
                    </a:ext>
                  </a:extLst>
                </p:cNvPr>
                <p:cNvSpPr txBox="1"/>
                <p:nvPr/>
              </p:nvSpPr>
              <p:spPr>
                <a:xfrm>
                  <a:off x="6369614" y="5020788"/>
                  <a:ext cx="2943552" cy="929459"/>
                </a:xfrm>
                <a:prstGeom prst="rect">
                  <a:avLst/>
                </a:prstGeom>
                <a:noFill/>
              </p:spPr>
              <p:txBody>
                <a:bodyPr wrap="square" rtlCol="0">
                  <a:spAutoFit/>
                </a:bodyPr>
                <a:lstStyle/>
                <a:p>
                  <a:r>
                    <a:rPr lang="en-US"/>
                    <a:t>When will we share out these data with faculty and staff?</a:t>
                  </a:r>
                </a:p>
              </p:txBody>
            </p:sp>
          </p:grpSp>
          <p:grpSp>
            <p:nvGrpSpPr>
              <p:cNvPr id="34" name="Group 33">
                <a:extLst>
                  <a:ext uri="{FF2B5EF4-FFF2-40B4-BE49-F238E27FC236}">
                    <a16:creationId xmlns:a16="http://schemas.microsoft.com/office/drawing/2014/main" id="{E35415E6-1AB6-29B0-99BD-5630D3EE6D2B}"/>
                  </a:ext>
                </a:extLst>
              </p:cNvPr>
              <p:cNvGrpSpPr/>
              <p:nvPr/>
            </p:nvGrpSpPr>
            <p:grpSpPr>
              <a:xfrm>
                <a:off x="6722286" y="5253648"/>
                <a:ext cx="5034286" cy="1542920"/>
                <a:chOff x="6722286" y="5253648"/>
                <a:chExt cx="5034286" cy="1542920"/>
              </a:xfrm>
            </p:grpSpPr>
            <p:pic>
              <p:nvPicPr>
                <p:cNvPr id="35" name="Picture 34">
                  <a:extLst>
                    <a:ext uri="{FF2B5EF4-FFF2-40B4-BE49-F238E27FC236}">
                      <a16:creationId xmlns:a16="http://schemas.microsoft.com/office/drawing/2014/main" id="{6BB77347-26B8-F1A3-7207-4D8BF40055F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58232" y="5253648"/>
                  <a:ext cx="3698340" cy="1542920"/>
                </a:xfrm>
                <a:prstGeom prst="rect">
                  <a:avLst/>
                </a:prstGeom>
              </p:spPr>
            </p:pic>
            <p:pic>
              <p:nvPicPr>
                <p:cNvPr id="36" name="Graphic 35" descr="Teacher outline">
                  <a:extLst>
                    <a:ext uri="{FF2B5EF4-FFF2-40B4-BE49-F238E27FC236}">
                      <a16:creationId xmlns:a16="http://schemas.microsoft.com/office/drawing/2014/main" id="{E1B5A2FB-1B21-E00F-0E73-30E4E391EC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22286" y="5467587"/>
                  <a:ext cx="1134175" cy="1134175"/>
                </a:xfrm>
                <a:prstGeom prst="rect">
                  <a:avLst/>
                </a:prstGeom>
              </p:spPr>
            </p:pic>
          </p:grpSp>
        </p:grpSp>
      </p:grpSp>
      <p:pic>
        <p:nvPicPr>
          <p:cNvPr id="3" name="Picture 2">
            <a:extLst>
              <a:ext uri="{FF2B5EF4-FFF2-40B4-BE49-F238E27FC236}">
                <a16:creationId xmlns:a16="http://schemas.microsoft.com/office/drawing/2014/main" id="{6297FCA2-44A5-ECE1-DD20-C1513FE036A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7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fill="hold"/>
                                        <p:tgtEl>
                                          <p:spTgt spid="41"/>
                                        </p:tgtEl>
                                        <p:attrNameLst>
                                          <p:attrName>ppt_x</p:attrName>
                                        </p:attrNameLst>
                                      </p:cBhvr>
                                      <p:tavLst>
                                        <p:tav tm="0">
                                          <p:val>
                                            <p:strVal val="#ppt_x"/>
                                          </p:val>
                                        </p:tav>
                                        <p:tav tm="100000">
                                          <p:val>
                                            <p:strVal val="#ppt_x"/>
                                          </p:val>
                                        </p:tav>
                                      </p:tavLst>
                                    </p:anim>
                                    <p:anim calcmode="lin" valueType="num">
                                      <p:cBhvr additive="base">
                                        <p:cTn id="2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Structuring your Ci3T Team</a:t>
            </a:r>
          </a:p>
        </p:txBody>
      </p:sp>
      <p:pic>
        <p:nvPicPr>
          <p:cNvPr id="5" name="Picture 4" descr="A computer screen shot of a computer&#10;&#10;Description automatically generated">
            <a:extLst>
              <a:ext uri="{FF2B5EF4-FFF2-40B4-BE49-F238E27FC236}">
                <a16:creationId xmlns:a16="http://schemas.microsoft.com/office/drawing/2014/main" id="{350C7B80-592B-4E77-0D53-818BDE248E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8053" y="1556951"/>
            <a:ext cx="6495893" cy="5121276"/>
          </a:xfrm>
          <a:prstGeom prst="rect">
            <a:avLst/>
          </a:prstGeom>
          <a:ln>
            <a:solidFill>
              <a:schemeClr val="tx1"/>
            </a:solidFill>
          </a:ln>
        </p:spPr>
      </p:pic>
      <p:pic>
        <p:nvPicPr>
          <p:cNvPr id="6" name="Picture 2">
            <a:extLst>
              <a:ext uri="{FF2B5EF4-FFF2-40B4-BE49-F238E27FC236}">
                <a16:creationId xmlns:a16="http://schemas.microsoft.com/office/drawing/2014/main" id="{2F273E9B-1C71-B8F7-5605-D9AFA4B5BCD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243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D2D3-2EDC-49C0-B389-61248FA93630}"/>
              </a:ext>
            </a:extLst>
          </p:cNvPr>
          <p:cNvSpPr>
            <a:spLocks noGrp="1"/>
          </p:cNvSpPr>
          <p:nvPr>
            <p:ph type="title"/>
          </p:nvPr>
        </p:nvSpPr>
        <p:spPr/>
        <p:txBody>
          <a:bodyPr/>
          <a:lstStyle/>
          <a:p>
            <a:r>
              <a:rPr lang="en-US"/>
              <a:t>Agenda</a:t>
            </a:r>
          </a:p>
        </p:txBody>
      </p:sp>
      <p:pic>
        <p:nvPicPr>
          <p:cNvPr id="3" name="Picture 2" descr="Graphical user interface, text, application&#10;&#10;Description automatically generated">
            <a:extLst>
              <a:ext uri="{FF2B5EF4-FFF2-40B4-BE49-F238E27FC236}">
                <a16:creationId xmlns:a16="http://schemas.microsoft.com/office/drawing/2014/main" id="{E04C9470-C55E-4F84-8104-6FF086F1DB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690688"/>
            <a:ext cx="3306501" cy="4442692"/>
          </a:xfrm>
          <a:prstGeom prst="rect">
            <a:avLst/>
          </a:prstGeom>
          <a:ln>
            <a:solidFill>
              <a:schemeClr val="tx1"/>
            </a:solidFill>
          </a:ln>
        </p:spPr>
      </p:pic>
      <p:pic>
        <p:nvPicPr>
          <p:cNvPr id="16" name="Picture 15" descr="Table&#10;&#10;Description automatically generated">
            <a:extLst>
              <a:ext uri="{FF2B5EF4-FFF2-40B4-BE49-F238E27FC236}">
                <a16:creationId xmlns:a16="http://schemas.microsoft.com/office/drawing/2014/main" id="{9E61DE6D-61DE-4D5D-8AE2-4390146FDE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1429" y="1690688"/>
            <a:ext cx="3432989" cy="4442692"/>
          </a:xfrm>
          <a:prstGeom prst="rect">
            <a:avLst/>
          </a:prstGeom>
          <a:ln>
            <a:solidFill>
              <a:schemeClr val="tx1"/>
            </a:solidFill>
          </a:ln>
        </p:spPr>
      </p:pic>
      <p:pic>
        <p:nvPicPr>
          <p:cNvPr id="18" name="Picture 17" descr="Graphical user interface, application&#10;&#10;Description automatically generated">
            <a:extLst>
              <a:ext uri="{FF2B5EF4-FFF2-40B4-BE49-F238E27FC236}">
                <a16:creationId xmlns:a16="http://schemas.microsoft.com/office/drawing/2014/main" id="{5158CF46-5AEE-4095-AD0C-C3123AB368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87822" y="2585652"/>
            <a:ext cx="3432989" cy="2652764"/>
          </a:xfrm>
          <a:prstGeom prst="rect">
            <a:avLst/>
          </a:prstGeom>
          <a:ln>
            <a:solidFill>
              <a:schemeClr val="tx1"/>
            </a:solidFill>
          </a:ln>
        </p:spPr>
      </p:pic>
      <p:pic>
        <p:nvPicPr>
          <p:cNvPr id="4" name="Picture 2">
            <a:extLst>
              <a:ext uri="{FF2B5EF4-FFF2-40B4-BE49-F238E27FC236}">
                <a16:creationId xmlns:a16="http://schemas.microsoft.com/office/drawing/2014/main" id="{C0E8BA83-8D9C-080F-A489-16F9B9EB0C6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9064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E04C9470-C55E-4F84-8104-6FF086F1DB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76013" y="-484807"/>
            <a:ext cx="7839974" cy="10533972"/>
          </a:xfrm>
          <a:prstGeom prst="rect">
            <a:avLst/>
          </a:prstGeom>
          <a:ln>
            <a:solidFill>
              <a:schemeClr val="tx1"/>
            </a:solidFill>
          </a:ln>
        </p:spPr>
      </p:pic>
      <p:pic>
        <p:nvPicPr>
          <p:cNvPr id="10" name="Graphic 9">
            <a:extLst>
              <a:ext uri="{FF2B5EF4-FFF2-40B4-BE49-F238E27FC236}">
                <a16:creationId xmlns:a16="http://schemas.microsoft.com/office/drawing/2014/main" id="{9CD91971-1C74-472B-9623-6F43A7233582}"/>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5400000">
            <a:off x="1749103" y="2195947"/>
            <a:ext cx="1507904" cy="1507904"/>
          </a:xfrm>
          <a:prstGeom prst="rect">
            <a:avLst/>
          </a:prstGeom>
        </p:spPr>
      </p:pic>
      <p:sp>
        <p:nvSpPr>
          <p:cNvPr id="4" name="Rectangle 3">
            <a:extLst>
              <a:ext uri="{FF2B5EF4-FFF2-40B4-BE49-F238E27FC236}">
                <a16:creationId xmlns:a16="http://schemas.microsoft.com/office/drawing/2014/main" id="{766469CF-1B38-493B-9869-8DC0F8AA557E}"/>
              </a:ext>
            </a:extLst>
          </p:cNvPr>
          <p:cNvSpPr/>
          <p:nvPr/>
        </p:nvSpPr>
        <p:spPr>
          <a:xfrm>
            <a:off x="9572797" y="4240382"/>
            <a:ext cx="2114378" cy="1754326"/>
          </a:xfrm>
          <a:prstGeom prst="rect">
            <a:avLst/>
          </a:prstGeom>
          <a:solidFill>
            <a:schemeClr val="accent5"/>
          </a:solid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a:ln w="0"/>
                <a:solidFill>
                  <a:schemeClr val="bg1"/>
                </a:solidFill>
                <a:effectLst>
                  <a:outerShdw blurRad="38100" dist="19050" dir="2700000" algn="tl" rotWithShape="0">
                    <a:schemeClr val="dk1">
                      <a:alpha val="40000"/>
                    </a:schemeClr>
                  </a:outerShdw>
                </a:effectLst>
              </a:rPr>
              <a:t>1 document for the whole year</a:t>
            </a:r>
          </a:p>
          <a:p>
            <a:pPr algn="ctr"/>
            <a:endParaRPr lang="en-US" b="0" cap="none" spc="0">
              <a:ln w="0"/>
              <a:solidFill>
                <a:schemeClr val="bg1"/>
              </a:solidFill>
              <a:effectLst>
                <a:outerShdw blurRad="38100" dist="19050" dir="2700000" algn="tl" rotWithShape="0">
                  <a:schemeClr val="dk1">
                    <a:alpha val="40000"/>
                  </a:schemeClr>
                </a:outerShdw>
              </a:effectLst>
            </a:endParaRPr>
          </a:p>
          <a:p>
            <a:pPr algn="ctr"/>
            <a:r>
              <a:rPr lang="en-US">
                <a:ln w="0"/>
                <a:solidFill>
                  <a:schemeClr val="bg1"/>
                </a:solidFill>
                <a:effectLst>
                  <a:outerShdw blurRad="38100" dist="19050" dir="2700000" algn="tl" rotWithShape="0">
                    <a:schemeClr val="dk1">
                      <a:alpha val="40000"/>
                    </a:schemeClr>
                  </a:outerShdw>
                </a:effectLst>
              </a:rPr>
              <a:t>Internal document links for easy navigation</a:t>
            </a:r>
            <a:endParaRPr lang="en-US" b="0" cap="none" spc="0">
              <a:ln w="0"/>
              <a:solidFill>
                <a:schemeClr val="bg1"/>
              </a:solidFill>
              <a:effectLst>
                <a:outerShdw blurRad="38100" dist="19050" dir="2700000" algn="tl" rotWithShape="0">
                  <a:schemeClr val="dk1">
                    <a:alpha val="40000"/>
                  </a:schemeClr>
                </a:outerShdw>
              </a:effectLst>
            </a:endParaRPr>
          </a:p>
        </p:txBody>
      </p:sp>
      <p:pic>
        <p:nvPicPr>
          <p:cNvPr id="2" name="Picture 2">
            <a:extLst>
              <a:ext uri="{FF2B5EF4-FFF2-40B4-BE49-F238E27FC236}">
                <a16:creationId xmlns:a16="http://schemas.microsoft.com/office/drawing/2014/main" id="{2CA64628-941D-ECF7-0B6B-F30401B6AA8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7948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1.45833E-6 -2.59259E-6 L 1.45833E-6 0.31343 " pathEditMode="relative" rAng="0" ptsTypes="AA">
                                      <p:cBhvr>
                                        <p:cTn id="12" dur="2000" fill="hold"/>
                                        <p:tgtEl>
                                          <p:spTgt spid="10"/>
                                        </p:tgtEl>
                                        <p:attrNameLst>
                                          <p:attrName>ppt_x</p:attrName>
                                          <p:attrName>ppt_y</p:attrName>
                                        </p:attrNameLst>
                                      </p:cBhvr>
                                      <p:rCtr x="0" y="15671"/>
                                    </p:animMotion>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D2D3-2EDC-49C0-B389-61248FA93630}"/>
              </a:ext>
            </a:extLst>
          </p:cNvPr>
          <p:cNvSpPr>
            <a:spLocks noGrp="1"/>
          </p:cNvSpPr>
          <p:nvPr>
            <p:ph type="title"/>
          </p:nvPr>
        </p:nvSpPr>
        <p:spPr/>
        <p:txBody>
          <a:bodyPr/>
          <a:lstStyle/>
          <a:p>
            <a:r>
              <a:rPr lang="en-US"/>
              <a:t>Agenda</a:t>
            </a:r>
          </a:p>
        </p:txBody>
      </p:sp>
      <p:pic>
        <p:nvPicPr>
          <p:cNvPr id="3" name="Picture 2" descr="Graphical user interface, text, application&#10;&#10;Description automatically generated">
            <a:extLst>
              <a:ext uri="{FF2B5EF4-FFF2-40B4-BE49-F238E27FC236}">
                <a16:creationId xmlns:a16="http://schemas.microsoft.com/office/drawing/2014/main" id="{E04C9470-C55E-4F84-8104-6FF086F1DB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690688"/>
            <a:ext cx="3306501" cy="4442692"/>
          </a:xfrm>
          <a:prstGeom prst="rect">
            <a:avLst/>
          </a:prstGeom>
          <a:ln>
            <a:solidFill>
              <a:schemeClr val="tx1"/>
            </a:solidFill>
          </a:ln>
        </p:spPr>
      </p:pic>
      <p:pic>
        <p:nvPicPr>
          <p:cNvPr id="16" name="Picture 15" descr="Table&#10;&#10;Description automatically generated">
            <a:extLst>
              <a:ext uri="{FF2B5EF4-FFF2-40B4-BE49-F238E27FC236}">
                <a16:creationId xmlns:a16="http://schemas.microsoft.com/office/drawing/2014/main" id="{9E61DE6D-61DE-4D5D-8AE2-4390146FDE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1429" y="1690688"/>
            <a:ext cx="3432989" cy="4442692"/>
          </a:xfrm>
          <a:prstGeom prst="rect">
            <a:avLst/>
          </a:prstGeom>
          <a:ln>
            <a:solidFill>
              <a:schemeClr val="tx1"/>
            </a:solidFill>
          </a:ln>
        </p:spPr>
      </p:pic>
      <p:pic>
        <p:nvPicPr>
          <p:cNvPr id="18" name="Picture 17" descr="Graphical user interface, application&#10;&#10;Description automatically generated">
            <a:extLst>
              <a:ext uri="{FF2B5EF4-FFF2-40B4-BE49-F238E27FC236}">
                <a16:creationId xmlns:a16="http://schemas.microsoft.com/office/drawing/2014/main" id="{5158CF46-5AEE-4095-AD0C-C3123AB368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87822" y="2585652"/>
            <a:ext cx="3432989" cy="2652764"/>
          </a:xfrm>
          <a:prstGeom prst="rect">
            <a:avLst/>
          </a:prstGeom>
          <a:ln>
            <a:solidFill>
              <a:schemeClr val="tx1"/>
            </a:solidFill>
          </a:ln>
        </p:spPr>
      </p:pic>
      <p:pic>
        <p:nvPicPr>
          <p:cNvPr id="4" name="Picture 2">
            <a:extLst>
              <a:ext uri="{FF2B5EF4-FFF2-40B4-BE49-F238E27FC236}">
                <a16:creationId xmlns:a16="http://schemas.microsoft.com/office/drawing/2014/main" id="{999F4165-1A19-BBBB-EE0A-A89E82548CC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9728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196E3CBF-4906-DB38-66C7-6E4F16B7EED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Graphical user interface, application&#10;&#10;Description automatically generated">
            <a:extLst>
              <a:ext uri="{FF2B5EF4-FFF2-40B4-BE49-F238E27FC236}">
                <a16:creationId xmlns:a16="http://schemas.microsoft.com/office/drawing/2014/main" id="{4D8FA9BA-1319-495D-B791-98FB6B68F5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740" y="0"/>
            <a:ext cx="10944519" cy="8457128"/>
          </a:xfrm>
          <a:prstGeom prst="rect">
            <a:avLst/>
          </a:prstGeom>
          <a:ln>
            <a:solidFill>
              <a:schemeClr val="tx1"/>
            </a:solidFill>
          </a:ln>
        </p:spPr>
      </p:pic>
      <p:pic>
        <p:nvPicPr>
          <p:cNvPr id="3" name="Graphic 2">
            <a:extLst>
              <a:ext uri="{FF2B5EF4-FFF2-40B4-BE49-F238E27FC236}">
                <a16:creationId xmlns:a16="http://schemas.microsoft.com/office/drawing/2014/main" id="{237FAC79-CA5D-4701-B995-8489CBDF5D80}"/>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rot="5400000">
            <a:off x="241199" y="876194"/>
            <a:ext cx="1507904" cy="1507904"/>
          </a:xfrm>
          <a:prstGeom prst="rect">
            <a:avLst/>
          </a:prstGeom>
        </p:spPr>
      </p:pic>
      <p:pic>
        <p:nvPicPr>
          <p:cNvPr id="4" name="Graphic 3">
            <a:extLst>
              <a:ext uri="{FF2B5EF4-FFF2-40B4-BE49-F238E27FC236}">
                <a16:creationId xmlns:a16="http://schemas.microsoft.com/office/drawing/2014/main" id="{2EFD60CD-FB0E-49AF-80FE-38581BA3592F}"/>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rot="5400000">
            <a:off x="241199" y="3719951"/>
            <a:ext cx="1507904" cy="1507904"/>
          </a:xfrm>
          <a:prstGeom prst="rect">
            <a:avLst/>
          </a:prstGeom>
        </p:spPr>
      </p:pic>
      <p:sp>
        <p:nvSpPr>
          <p:cNvPr id="5" name="Rectangle: Rounded Corners 4">
            <a:extLst>
              <a:ext uri="{FF2B5EF4-FFF2-40B4-BE49-F238E27FC236}">
                <a16:creationId xmlns:a16="http://schemas.microsoft.com/office/drawing/2014/main" id="{2D6556F2-24A9-4B7F-BAEE-F5E10753B5F0}"/>
              </a:ext>
            </a:extLst>
          </p:cNvPr>
          <p:cNvSpPr/>
          <p:nvPr/>
        </p:nvSpPr>
        <p:spPr>
          <a:xfrm>
            <a:off x="1462795" y="4238626"/>
            <a:ext cx="9271880" cy="590550"/>
          </a:xfrm>
          <a:prstGeom prst="roundRect">
            <a:avLst/>
          </a:prstGeom>
          <a:solidFill>
            <a:srgbClr val="FFFF00">
              <a:alpha val="18039"/>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2268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extLst>
              <p:ext uri="{D42A27DB-BD31-4B8C-83A1-F6EECF244321}">
                <p14:modId xmlns:p14="http://schemas.microsoft.com/office/powerpoint/2010/main" val="1864305743"/>
              </p:ext>
            </p:extLst>
          </p:nvPr>
        </p:nvGraphicFramePr>
        <p:xfrm>
          <a:off x="152399" y="1147611"/>
          <a:ext cx="11887201" cy="5454014"/>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84841">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b="1" kern="1200">
                          <a:solidFill>
                            <a:schemeClr val="bg1"/>
                          </a:solidFill>
                          <a:effectLst/>
                          <a:latin typeface="+mn-lt"/>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9912794"/>
                  </a:ext>
                </a:extLst>
              </a:tr>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
        <p:nvSpPr>
          <p:cNvPr id="4" name="Star: 5 Points 3">
            <a:extLst>
              <a:ext uri="{FF2B5EF4-FFF2-40B4-BE49-F238E27FC236}">
                <a16:creationId xmlns:a16="http://schemas.microsoft.com/office/drawing/2014/main" id="{1987B95E-7569-2A61-4CAF-82F47B99096F}"/>
              </a:ext>
            </a:extLst>
          </p:cNvPr>
          <p:cNvSpPr/>
          <p:nvPr/>
        </p:nvSpPr>
        <p:spPr>
          <a:xfrm>
            <a:off x="1132809" y="2654293"/>
            <a:ext cx="457200" cy="457200"/>
          </a:xfrm>
          <a:prstGeom prst="star5">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13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1.25E-6 -3.7037E-7 L 0.04088 0.04259 C 0.04948 0.05208 0.06224 0.05741 0.07565 0.05741 C 0.09101 0.05741 0.10325 0.05208 0.11198 0.04259 L 0.15325 -3.7037E-7 " pathEditMode="relative" rAng="0" ptsTypes="AAAAA">
                                      <p:cBhvr>
                                        <p:cTn id="6" dur="2000" fill="hold"/>
                                        <p:tgtEl>
                                          <p:spTgt spid="4"/>
                                        </p:tgtEl>
                                        <p:attrNameLst>
                                          <p:attrName>ppt_x</p:attrName>
                                          <p:attrName>ppt_y</p:attrName>
                                        </p:attrNameLst>
                                      </p:cBhvr>
                                      <p:rCtr x="7656" y="2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D2D3-2EDC-49C0-B389-61248FA93630}"/>
              </a:ext>
            </a:extLst>
          </p:cNvPr>
          <p:cNvSpPr>
            <a:spLocks noGrp="1"/>
          </p:cNvSpPr>
          <p:nvPr>
            <p:ph type="title"/>
          </p:nvPr>
        </p:nvSpPr>
        <p:spPr/>
        <p:txBody>
          <a:bodyPr/>
          <a:lstStyle/>
          <a:p>
            <a:r>
              <a:rPr lang="en-US"/>
              <a:t>Agenda</a:t>
            </a:r>
          </a:p>
        </p:txBody>
      </p:sp>
      <p:pic>
        <p:nvPicPr>
          <p:cNvPr id="3" name="Picture 2" descr="Graphical user interface, text, application&#10;&#10;Description automatically generated">
            <a:extLst>
              <a:ext uri="{FF2B5EF4-FFF2-40B4-BE49-F238E27FC236}">
                <a16:creationId xmlns:a16="http://schemas.microsoft.com/office/drawing/2014/main" id="{E04C9470-C55E-4F84-8104-6FF086F1DB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690688"/>
            <a:ext cx="3306501" cy="4442692"/>
          </a:xfrm>
          <a:prstGeom prst="rect">
            <a:avLst/>
          </a:prstGeom>
          <a:ln>
            <a:solidFill>
              <a:schemeClr val="tx1"/>
            </a:solidFill>
          </a:ln>
        </p:spPr>
      </p:pic>
      <p:pic>
        <p:nvPicPr>
          <p:cNvPr id="16" name="Picture 15" descr="Table&#10;&#10;Description automatically generated">
            <a:extLst>
              <a:ext uri="{FF2B5EF4-FFF2-40B4-BE49-F238E27FC236}">
                <a16:creationId xmlns:a16="http://schemas.microsoft.com/office/drawing/2014/main" id="{9E61DE6D-61DE-4D5D-8AE2-4390146FDE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1429" y="1690688"/>
            <a:ext cx="3432989" cy="4442692"/>
          </a:xfrm>
          <a:prstGeom prst="rect">
            <a:avLst/>
          </a:prstGeom>
          <a:ln>
            <a:solidFill>
              <a:schemeClr val="tx1"/>
            </a:solidFill>
          </a:ln>
        </p:spPr>
      </p:pic>
      <p:pic>
        <p:nvPicPr>
          <p:cNvPr id="18" name="Picture 17" descr="Graphical user interface, application&#10;&#10;Description automatically generated">
            <a:extLst>
              <a:ext uri="{FF2B5EF4-FFF2-40B4-BE49-F238E27FC236}">
                <a16:creationId xmlns:a16="http://schemas.microsoft.com/office/drawing/2014/main" id="{5158CF46-5AEE-4095-AD0C-C3123AB368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87822" y="2585652"/>
            <a:ext cx="3432989" cy="2652764"/>
          </a:xfrm>
          <a:prstGeom prst="rect">
            <a:avLst/>
          </a:prstGeom>
          <a:ln>
            <a:solidFill>
              <a:schemeClr val="tx1"/>
            </a:solidFill>
          </a:ln>
        </p:spPr>
      </p:pic>
      <p:pic>
        <p:nvPicPr>
          <p:cNvPr id="4" name="Picture 2">
            <a:extLst>
              <a:ext uri="{FF2B5EF4-FFF2-40B4-BE49-F238E27FC236}">
                <a16:creationId xmlns:a16="http://schemas.microsoft.com/office/drawing/2014/main" id="{CE54DCD6-BDC1-456F-D52F-343891B19F1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0773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EEC646D5-2D1A-499A-9D1B-E2355EFB60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6749" y="-693583"/>
            <a:ext cx="6371264" cy="8245166"/>
          </a:xfrm>
          <a:prstGeom prst="rect">
            <a:avLst/>
          </a:prstGeom>
          <a:ln>
            <a:solidFill>
              <a:schemeClr val="tx1"/>
            </a:solidFill>
          </a:ln>
        </p:spPr>
      </p:pic>
      <p:pic>
        <p:nvPicPr>
          <p:cNvPr id="3" name="Picture 2">
            <a:extLst>
              <a:ext uri="{FF2B5EF4-FFF2-40B4-BE49-F238E27FC236}">
                <a16:creationId xmlns:a16="http://schemas.microsoft.com/office/drawing/2014/main" id="{C55697B8-0F92-696A-0FD1-E05B0798AF1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0044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D47149-D1ED-47D6-BAE3-CC7371CAE2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4590" y="2461098"/>
            <a:ext cx="8902819" cy="3907869"/>
          </a:xfrm>
          <a:prstGeom prst="rect">
            <a:avLst/>
          </a:prstGeom>
        </p:spPr>
      </p:pic>
      <p:pic>
        <p:nvPicPr>
          <p:cNvPr id="10" name="Picture 9">
            <a:extLst>
              <a:ext uri="{FF2B5EF4-FFF2-40B4-BE49-F238E27FC236}">
                <a16:creationId xmlns:a16="http://schemas.microsoft.com/office/drawing/2014/main" id="{0A793A71-D91A-4D23-BEF8-434B0F11D0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7815" y="24051"/>
            <a:ext cx="9196370" cy="2533787"/>
          </a:xfrm>
          <a:prstGeom prst="rect">
            <a:avLst/>
          </a:prstGeom>
        </p:spPr>
      </p:pic>
      <p:pic>
        <p:nvPicPr>
          <p:cNvPr id="2" name="Picture 2">
            <a:extLst>
              <a:ext uri="{FF2B5EF4-FFF2-40B4-BE49-F238E27FC236}">
                <a16:creationId xmlns:a16="http://schemas.microsoft.com/office/drawing/2014/main" id="{D223ACA9-C11D-54BE-9463-81F11777EF6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77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EC01FF7-0BCB-C2EB-A78B-4DB339F2A8F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42F1E2D-0EF0-8EE8-DD84-2C146E0C3467}"/>
              </a:ext>
            </a:extLst>
          </p:cNvPr>
          <p:cNvPicPr>
            <a:picLocks noChangeAspect="1"/>
          </p:cNvPicPr>
          <p:nvPr/>
        </p:nvPicPr>
        <p:blipFill>
          <a:blip r:embed="rId3"/>
          <a:stretch>
            <a:fillRect/>
          </a:stretch>
        </p:blipFill>
        <p:spPr>
          <a:xfrm>
            <a:off x="935061" y="262780"/>
            <a:ext cx="10321878" cy="6332441"/>
          </a:xfrm>
          <a:prstGeom prst="rect">
            <a:avLst/>
          </a:prstGeom>
          <a:ln>
            <a:solidFill>
              <a:schemeClr val="tx1"/>
            </a:solidFill>
          </a:ln>
        </p:spPr>
      </p:pic>
    </p:spTree>
    <p:extLst>
      <p:ext uri="{BB962C8B-B14F-4D97-AF65-F5344CB8AC3E}">
        <p14:creationId xmlns:p14="http://schemas.microsoft.com/office/powerpoint/2010/main" val="8528981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362441D-6A0A-F94E-2DFD-2682B86DD30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98B9C27-B8E7-6BE1-86EB-5FFE3235DCEB}"/>
              </a:ext>
            </a:extLst>
          </p:cNvPr>
          <p:cNvPicPr>
            <a:picLocks noChangeAspect="1"/>
          </p:cNvPicPr>
          <p:nvPr/>
        </p:nvPicPr>
        <p:blipFill>
          <a:blip r:embed="rId3"/>
          <a:stretch>
            <a:fillRect/>
          </a:stretch>
        </p:blipFill>
        <p:spPr>
          <a:xfrm>
            <a:off x="918859" y="222581"/>
            <a:ext cx="10354283" cy="6412838"/>
          </a:xfrm>
          <a:prstGeom prst="rect">
            <a:avLst/>
          </a:prstGeom>
          <a:ln>
            <a:solidFill>
              <a:schemeClr val="tx1"/>
            </a:solidFill>
          </a:ln>
        </p:spPr>
      </p:pic>
    </p:spTree>
    <p:extLst>
      <p:ext uri="{BB962C8B-B14F-4D97-AF65-F5344CB8AC3E}">
        <p14:creationId xmlns:p14="http://schemas.microsoft.com/office/powerpoint/2010/main" val="1977507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58F019-7578-CBCC-CFF6-7EF3D4AE069C}"/>
              </a:ext>
            </a:extLst>
          </p:cNvPr>
          <p:cNvPicPr>
            <a:picLocks noChangeAspect="1"/>
          </p:cNvPicPr>
          <p:nvPr/>
        </p:nvPicPr>
        <p:blipFill>
          <a:blip r:embed="rId2"/>
          <a:stretch>
            <a:fillRect/>
          </a:stretch>
        </p:blipFill>
        <p:spPr>
          <a:xfrm>
            <a:off x="1001904" y="286945"/>
            <a:ext cx="10188192" cy="6284110"/>
          </a:xfrm>
          <a:prstGeom prst="rect">
            <a:avLst/>
          </a:prstGeom>
          <a:ln>
            <a:solidFill>
              <a:schemeClr val="tx1"/>
            </a:solidFill>
          </a:ln>
        </p:spPr>
      </p:pic>
      <p:pic>
        <p:nvPicPr>
          <p:cNvPr id="2" name="Picture 2">
            <a:extLst>
              <a:ext uri="{FF2B5EF4-FFF2-40B4-BE49-F238E27FC236}">
                <a16:creationId xmlns:a16="http://schemas.microsoft.com/office/drawing/2014/main" id="{3BE097D8-4CD0-B8EF-F694-7987A557A5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100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7CE19E-6EF0-B4ED-14B6-2541BA3B438E}"/>
              </a:ext>
            </a:extLst>
          </p:cNvPr>
          <p:cNvPicPr>
            <a:picLocks noChangeAspect="1"/>
          </p:cNvPicPr>
          <p:nvPr/>
        </p:nvPicPr>
        <p:blipFill>
          <a:blip r:embed="rId2"/>
          <a:stretch>
            <a:fillRect/>
          </a:stretch>
        </p:blipFill>
        <p:spPr>
          <a:xfrm>
            <a:off x="843138" y="178254"/>
            <a:ext cx="10505724" cy="6501493"/>
          </a:xfrm>
          <a:prstGeom prst="rect">
            <a:avLst/>
          </a:prstGeom>
          <a:ln>
            <a:solidFill>
              <a:schemeClr val="tx1"/>
            </a:solidFill>
          </a:ln>
        </p:spPr>
      </p:pic>
      <p:pic>
        <p:nvPicPr>
          <p:cNvPr id="2" name="Picture 2">
            <a:extLst>
              <a:ext uri="{FF2B5EF4-FFF2-40B4-BE49-F238E27FC236}">
                <a16:creationId xmlns:a16="http://schemas.microsoft.com/office/drawing/2014/main" id="{4D8D5A05-B8DD-B448-9746-F5D01FCF158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907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66497C-0DB4-4525-E320-A8C133F3335E}"/>
              </a:ext>
            </a:extLst>
          </p:cNvPr>
          <p:cNvPicPr>
            <a:picLocks noChangeAspect="1"/>
          </p:cNvPicPr>
          <p:nvPr/>
        </p:nvPicPr>
        <p:blipFill>
          <a:blip r:embed="rId2"/>
          <a:stretch>
            <a:fillRect/>
          </a:stretch>
        </p:blipFill>
        <p:spPr>
          <a:xfrm>
            <a:off x="5962650" y="2816050"/>
            <a:ext cx="6229350" cy="2238375"/>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496F45F4-16CE-98DC-A600-3AA9C79823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584343"/>
            <a:ext cx="2979888" cy="4003846"/>
          </a:xfrm>
          <a:prstGeom prst="rect">
            <a:avLst/>
          </a:prstGeom>
          <a:ln>
            <a:solidFill>
              <a:schemeClr val="tx1"/>
            </a:solidFill>
          </a:ln>
        </p:spPr>
      </p:pic>
      <p:sp>
        <p:nvSpPr>
          <p:cNvPr id="10" name="Arrow: Right 9">
            <a:extLst>
              <a:ext uri="{FF2B5EF4-FFF2-40B4-BE49-F238E27FC236}">
                <a16:creationId xmlns:a16="http://schemas.microsoft.com/office/drawing/2014/main" id="{39CB2E33-0427-81A2-CD23-14352CB2CF2D}"/>
              </a:ext>
            </a:extLst>
          </p:cNvPr>
          <p:cNvSpPr/>
          <p:nvPr/>
        </p:nvSpPr>
        <p:spPr>
          <a:xfrm>
            <a:off x="4844406" y="3416440"/>
            <a:ext cx="1251751" cy="612950"/>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B9B5417A-CDBB-5C70-2E3C-FD35E0B799DF}"/>
              </a:ext>
            </a:extLst>
          </p:cNvPr>
          <p:cNvSpPr>
            <a:spLocks noGrp="1"/>
          </p:cNvSpPr>
          <p:nvPr>
            <p:ph type="title"/>
          </p:nvPr>
        </p:nvSpPr>
        <p:spPr/>
        <p:txBody>
          <a:bodyPr/>
          <a:lstStyle/>
          <a:p>
            <a:r>
              <a:rPr lang="en-US"/>
              <a:t>Assigning Team Roles in Your Agenda</a:t>
            </a:r>
          </a:p>
        </p:txBody>
      </p:sp>
      <p:pic>
        <p:nvPicPr>
          <p:cNvPr id="9" name="Picture 8">
            <a:extLst>
              <a:ext uri="{FF2B5EF4-FFF2-40B4-BE49-F238E27FC236}">
                <a16:creationId xmlns:a16="http://schemas.microsoft.com/office/drawing/2014/main" id="{16A5D0EF-9794-A5A5-3686-4F8AB178E113}"/>
              </a:ext>
            </a:extLst>
          </p:cNvPr>
          <p:cNvPicPr>
            <a:picLocks noChangeAspect="1"/>
          </p:cNvPicPr>
          <p:nvPr/>
        </p:nvPicPr>
        <p:blipFill>
          <a:blip r:embed="rId4"/>
          <a:stretch>
            <a:fillRect/>
          </a:stretch>
        </p:blipFill>
        <p:spPr>
          <a:xfrm>
            <a:off x="2374656" y="2816050"/>
            <a:ext cx="3045023" cy="3860521"/>
          </a:xfrm>
          <a:prstGeom prst="rect">
            <a:avLst/>
          </a:prstGeom>
          <a:ln>
            <a:solidFill>
              <a:schemeClr val="tx1"/>
            </a:solidFill>
          </a:ln>
        </p:spPr>
      </p:pic>
      <p:pic>
        <p:nvPicPr>
          <p:cNvPr id="3" name="Picture 2">
            <a:extLst>
              <a:ext uri="{FF2B5EF4-FFF2-40B4-BE49-F238E27FC236}">
                <a16:creationId xmlns:a16="http://schemas.microsoft.com/office/drawing/2014/main" id="{0BCAF44C-FD70-F20E-7C24-26B2249F8E1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1922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51032" y="3563921"/>
            <a:ext cx="3416968" cy="3231633"/>
          </a:xfrm>
          <a:prstGeom prst="rect">
            <a:avLst/>
          </a:prstGeom>
        </p:spPr>
      </p:pic>
      <p:sp>
        <p:nvSpPr>
          <p:cNvPr id="4" name="Title 3"/>
          <p:cNvSpPr>
            <a:spLocks noGrp="1"/>
          </p:cNvSpPr>
          <p:nvPr>
            <p:ph type="title"/>
          </p:nvPr>
        </p:nvSpPr>
        <p:spPr/>
        <p:txBody>
          <a:bodyPr>
            <a:normAutofit/>
          </a:bodyPr>
          <a:lstStyle/>
          <a:p>
            <a:r>
              <a:rPr lang="en-US"/>
              <a:t>Communicating with Your Stakeholders</a:t>
            </a:r>
          </a:p>
        </p:txBody>
      </p:sp>
      <p:sp>
        <p:nvSpPr>
          <p:cNvPr id="5" name="Content Placeholder 4"/>
          <p:cNvSpPr>
            <a:spLocks noGrp="1"/>
          </p:cNvSpPr>
          <p:nvPr>
            <p:ph idx="1"/>
          </p:nvPr>
        </p:nvSpPr>
        <p:spPr/>
        <p:txBody>
          <a:bodyPr/>
          <a:lstStyle/>
          <a:p>
            <a:r>
              <a:rPr lang="en-US"/>
              <a:t>How will you share data and Ci3T Leadership Team updates with stakeholders?</a:t>
            </a:r>
          </a:p>
          <a:p>
            <a:pPr lvl="1"/>
            <a:r>
              <a:rPr lang="en-US"/>
              <a:t>Faculty and staff</a:t>
            </a:r>
          </a:p>
          <a:p>
            <a:pPr lvl="2"/>
            <a:r>
              <a:rPr lang="en-US"/>
              <a:t>Include plans for sharing updates with cafeteria, custodial, transportation, office, paraeducators, itinerant related service providers, and others</a:t>
            </a:r>
          </a:p>
          <a:p>
            <a:pPr lvl="1"/>
            <a:r>
              <a:rPr lang="en-US"/>
              <a:t>District leaders</a:t>
            </a:r>
          </a:p>
          <a:p>
            <a:pPr lvl="1"/>
            <a:r>
              <a:rPr lang="en-US"/>
              <a:t>Students</a:t>
            </a:r>
          </a:p>
          <a:p>
            <a:pPr lvl="1"/>
            <a:r>
              <a:rPr lang="en-US"/>
              <a:t>Parents &amp; Families</a:t>
            </a:r>
          </a:p>
          <a:p>
            <a:pPr lvl="1"/>
            <a:r>
              <a:rPr lang="en-US"/>
              <a:t>Community</a:t>
            </a:r>
          </a:p>
          <a:p>
            <a:pPr lvl="2"/>
            <a:r>
              <a:rPr lang="en-US"/>
              <a:t>Consider dedicating space on school website </a:t>
            </a:r>
            <a:br>
              <a:rPr lang="en-US"/>
            </a:br>
            <a:r>
              <a:rPr lang="en-US"/>
              <a:t>to give parents and community members </a:t>
            </a:r>
            <a:br>
              <a:rPr lang="en-US"/>
            </a:br>
            <a:r>
              <a:rPr lang="en-US"/>
              <a:t>access to updates </a:t>
            </a:r>
          </a:p>
        </p:txBody>
      </p:sp>
    </p:spTree>
    <p:extLst>
      <p:ext uri="{BB962C8B-B14F-4D97-AF65-F5344CB8AC3E}">
        <p14:creationId xmlns:p14="http://schemas.microsoft.com/office/powerpoint/2010/main" val="12563587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4DE03A-655D-7A58-4B14-916168E6AF6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00250" y="142875"/>
            <a:ext cx="8665634" cy="6572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35A3C4EC-E9E0-A7B8-258C-ED07E4E6C67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75170" y="1"/>
            <a:ext cx="1316830" cy="205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14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8FDAB62B-84C1-BAAD-8CB7-5029508AE914}"/>
              </a:ext>
            </a:extLst>
          </p:cNvPr>
          <p:cNvSpPr>
            <a:spLocks noGrp="1"/>
          </p:cNvSpPr>
          <p:nvPr>
            <p:ph idx="1"/>
          </p:nvPr>
        </p:nvSpPr>
        <p:spPr/>
        <p:txBody>
          <a:bodyPr/>
          <a:lstStyle/>
          <a:p>
            <a:r>
              <a:rPr lang="en-US"/>
              <a:t>Welcome</a:t>
            </a:r>
          </a:p>
          <a:p>
            <a:r>
              <a:rPr lang="en-US"/>
              <a:t>Scheduling for Success</a:t>
            </a:r>
          </a:p>
          <a:p>
            <a:r>
              <a:rPr lang="en-US"/>
              <a:t>Implementing Your Primary (Tier 1) Prevention Efforts</a:t>
            </a:r>
          </a:p>
          <a:p>
            <a:r>
              <a:rPr lang="en-US"/>
              <a:t>Preparing to Collect Treatment Integrity Data</a:t>
            </a:r>
          </a:p>
          <a:p>
            <a:pPr lvl="1"/>
            <a:r>
              <a:rPr lang="en-US"/>
              <a:t>Preview: Ci3T Treatment Integrity Team Leader Training</a:t>
            </a:r>
          </a:p>
          <a:p>
            <a:r>
              <a:rPr lang="en-US"/>
              <a:t>Wrapping Up and Moving Forward</a:t>
            </a:r>
          </a:p>
        </p:txBody>
      </p:sp>
      <p:pic>
        <p:nvPicPr>
          <p:cNvPr id="4" name="Picture 3">
            <a:extLst>
              <a:ext uri="{FF2B5EF4-FFF2-40B4-BE49-F238E27FC236}">
                <a16:creationId xmlns:a16="http://schemas.microsoft.com/office/drawing/2014/main" id="{F7D641EC-9230-A45D-5590-69CA4511226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812924" y="4273551"/>
            <a:ext cx="3260833" cy="24731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3180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8E7FFA-85A3-7356-3388-A3C286A8BF7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12182123" cy="923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1638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9DD7FA-9CF9-2B30-F128-95A3B61DAC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2381250"/>
            <a:ext cx="12182123" cy="923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6399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pic>
        <p:nvPicPr>
          <p:cNvPr id="4" name="Picture 3" descr="Table&#10;&#10;Description automatically generated">
            <a:extLst>
              <a:ext uri="{FF2B5EF4-FFF2-40B4-BE49-F238E27FC236}">
                <a16:creationId xmlns:a16="http://schemas.microsoft.com/office/drawing/2014/main" id="{34166FF9-F85F-24DA-9247-9E57C23BAC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1258" y="1077659"/>
            <a:ext cx="11909483" cy="5486453"/>
          </a:xfrm>
          <a:prstGeom prst="rect">
            <a:avLst/>
          </a:prstGeom>
        </p:spPr>
      </p:pic>
    </p:spTree>
    <p:extLst>
      <p:ext uri="{BB962C8B-B14F-4D97-AF65-F5344CB8AC3E}">
        <p14:creationId xmlns:p14="http://schemas.microsoft.com/office/powerpoint/2010/main" val="9011715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9EC71240-4A87-640A-3A55-AA1C7905A18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86438" y="5004436"/>
            <a:ext cx="6819123" cy="714522"/>
          </a:xfrm>
          <a:prstGeom prst="rect">
            <a:avLst/>
          </a:prstGeom>
        </p:spPr>
      </p:pic>
      <p:pic>
        <p:nvPicPr>
          <p:cNvPr id="7" name="Picture 6" descr="Table&#10;&#10;Description automatically generated">
            <a:extLst>
              <a:ext uri="{FF2B5EF4-FFF2-40B4-BE49-F238E27FC236}">
                <a16:creationId xmlns:a16="http://schemas.microsoft.com/office/drawing/2014/main" id="{AEB8C7F0-B385-E8D5-2EE9-76DA88B3E8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86438" y="3290796"/>
            <a:ext cx="6819123" cy="311500"/>
          </a:xfrm>
          <a:prstGeom prst="rect">
            <a:avLst/>
          </a:prstGeom>
        </p:spPr>
      </p:pic>
      <p:pic>
        <p:nvPicPr>
          <p:cNvPr id="4" name="Picture 3" descr="Table&#10;&#10;Description automatically generated">
            <a:extLst>
              <a:ext uri="{FF2B5EF4-FFF2-40B4-BE49-F238E27FC236}">
                <a16:creationId xmlns:a16="http://schemas.microsoft.com/office/drawing/2014/main" id="{34166FF9-F85F-24DA-9247-9E57C23BAC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86438" y="3290796"/>
            <a:ext cx="6819123" cy="3141429"/>
          </a:xfrm>
          <a:prstGeom prst="rect">
            <a:avLst/>
          </a:prstGeom>
        </p:spPr>
      </p:pic>
      <p:sp>
        <p:nvSpPr>
          <p:cNvPr id="3" name="Title 2">
            <a:extLst>
              <a:ext uri="{FF2B5EF4-FFF2-40B4-BE49-F238E27FC236}">
                <a16:creationId xmlns:a16="http://schemas.microsoft.com/office/drawing/2014/main" id="{20C4250D-C34D-2749-614E-CC0D0AD14BA1}"/>
              </a:ext>
            </a:extLst>
          </p:cNvPr>
          <p:cNvSpPr>
            <a:spLocks noGrp="1"/>
          </p:cNvSpPr>
          <p:nvPr>
            <p:ph type="title"/>
          </p:nvPr>
        </p:nvSpPr>
        <p:spPr/>
        <p:txBody>
          <a:bodyPr/>
          <a:lstStyle/>
          <a:p>
            <a:r>
              <a:rPr lang="en-US"/>
              <a:t>Consider</a:t>
            </a:r>
          </a:p>
        </p:txBody>
      </p:sp>
      <p:sp>
        <p:nvSpPr>
          <p:cNvPr id="5" name="Content Placeholder 4">
            <a:extLst>
              <a:ext uri="{FF2B5EF4-FFF2-40B4-BE49-F238E27FC236}">
                <a16:creationId xmlns:a16="http://schemas.microsoft.com/office/drawing/2014/main" id="{145910EF-67B9-2C2E-7BB9-F7A880301418}"/>
              </a:ext>
            </a:extLst>
          </p:cNvPr>
          <p:cNvSpPr>
            <a:spLocks noGrp="1"/>
          </p:cNvSpPr>
          <p:nvPr>
            <p:ph idx="1"/>
          </p:nvPr>
        </p:nvSpPr>
        <p:spPr/>
        <p:txBody>
          <a:bodyPr/>
          <a:lstStyle/>
          <a:p>
            <a:r>
              <a:rPr lang="en-US"/>
              <a:t>Creating an instructional calendar to guide implementation of your </a:t>
            </a:r>
            <a:r>
              <a:rPr lang="en-US" b="0"/>
              <a:t>school’s social and emotional well-being resource</a:t>
            </a:r>
            <a:endParaRPr lang="en-US"/>
          </a:p>
          <a:p>
            <a:r>
              <a:rPr lang="en-US"/>
              <a:t>How will faculty and staff access Ci3T professional learning?</a:t>
            </a:r>
          </a:p>
        </p:txBody>
      </p:sp>
    </p:spTree>
    <p:extLst>
      <p:ext uri="{BB962C8B-B14F-4D97-AF65-F5344CB8AC3E}">
        <p14:creationId xmlns:p14="http://schemas.microsoft.com/office/powerpoint/2010/main" val="40704090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p:cNvCxnSpPr>
          <p:nvPr/>
        </p:nvCxnSpPr>
        <p:spPr>
          <a:xfrm>
            <a:off x="7065036" y="338703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p:txBody>
          <a:bodyPr/>
          <a:lstStyle/>
          <a:p>
            <a:r>
              <a:rPr lang="en-US"/>
              <a:t>Sustaining and Disseminating Professional Learning</a:t>
            </a:r>
          </a:p>
        </p:txBody>
      </p:sp>
      <p:grpSp>
        <p:nvGrpSpPr>
          <p:cNvPr id="30" name="Group 29"/>
          <p:cNvGrpSpPr/>
          <p:nvPr/>
        </p:nvGrpSpPr>
        <p:grpSpPr>
          <a:xfrm>
            <a:off x="3149624" y="5054474"/>
            <a:ext cx="1557521" cy="1704538"/>
            <a:chOff x="1510709" y="4907904"/>
            <a:chExt cx="1557521" cy="1704538"/>
          </a:xfrm>
        </p:grpSpPr>
        <p:pic>
          <p:nvPicPr>
            <p:cNvPr id="10"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4967" y="5083908"/>
              <a:ext cx="1120870" cy="223138"/>
            </a:xfrm>
            <a:prstGeom prst="rect">
              <a:avLst/>
            </a:prstGeom>
            <a:solidFill>
              <a:srgbClr val="1A8412"/>
            </a:solidFill>
          </p:spPr>
          <p:txBody>
            <a:bodyPr wrap="square" rtlCol="0">
              <a:spAutoFit/>
            </a:bodyPr>
            <a:lstStyle/>
            <a:p>
              <a:endParaRPr lang="en-US" sz="850">
                <a:solidFill>
                  <a:schemeClr val="bg1"/>
                </a:solidFill>
              </a:endParaRPr>
            </a:p>
          </p:txBody>
        </p:sp>
      </p:grpSp>
      <p:grpSp>
        <p:nvGrpSpPr>
          <p:cNvPr id="34" name="Group 33"/>
          <p:cNvGrpSpPr/>
          <p:nvPr/>
        </p:nvGrpSpPr>
        <p:grpSpPr>
          <a:xfrm>
            <a:off x="4771482" y="5054474"/>
            <a:ext cx="1557521" cy="1704538"/>
            <a:chOff x="1510709" y="4907904"/>
            <a:chExt cx="1557521" cy="1704538"/>
          </a:xfrm>
        </p:grpSpPr>
        <p:pic>
          <p:nvPicPr>
            <p:cNvPr id="35"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703233" y="5076214"/>
              <a:ext cx="1127303" cy="230832"/>
            </a:xfrm>
            <a:prstGeom prst="rect">
              <a:avLst/>
            </a:prstGeom>
            <a:solidFill>
              <a:srgbClr val="1A8412"/>
            </a:solidFill>
          </p:spPr>
          <p:txBody>
            <a:bodyPr wrap="square" rtlCol="0">
              <a:spAutoFit/>
            </a:bodyPr>
            <a:lstStyle/>
            <a:p>
              <a:endParaRPr lang="en-US" sz="900">
                <a:solidFill>
                  <a:schemeClr val="bg1"/>
                </a:solidFill>
              </a:endParaRPr>
            </a:p>
          </p:txBody>
        </p:sp>
      </p:grpSp>
      <p:grpSp>
        <p:nvGrpSpPr>
          <p:cNvPr id="37" name="Group 36"/>
          <p:cNvGrpSpPr/>
          <p:nvPr/>
        </p:nvGrpSpPr>
        <p:grpSpPr>
          <a:xfrm>
            <a:off x="6433186" y="5054474"/>
            <a:ext cx="1557521" cy="1704538"/>
            <a:chOff x="1510709" y="4907904"/>
            <a:chExt cx="1557521" cy="1704538"/>
          </a:xfrm>
        </p:grpSpPr>
        <p:pic>
          <p:nvPicPr>
            <p:cNvPr id="38"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733128" y="5172695"/>
              <a:ext cx="1133333" cy="153233"/>
            </a:xfrm>
            <a:prstGeom prst="roundRect">
              <a:avLst/>
            </a:prstGeom>
            <a:solidFill>
              <a:srgbClr val="1A8412"/>
            </a:solidFill>
          </p:spPr>
          <p:txBody>
            <a:bodyPr wrap="square" rtlCol="0">
              <a:spAutoFit/>
            </a:bodyPr>
            <a:lstStyle/>
            <a:p>
              <a:endParaRPr lang="en-US" sz="300">
                <a:solidFill>
                  <a:schemeClr val="bg1"/>
                </a:solidFill>
              </a:endParaRPr>
            </a:p>
          </p:txBody>
        </p:sp>
      </p:grpSp>
      <p:grpSp>
        <p:nvGrpSpPr>
          <p:cNvPr id="40" name="Group 39"/>
          <p:cNvGrpSpPr/>
          <p:nvPr/>
        </p:nvGrpSpPr>
        <p:grpSpPr>
          <a:xfrm>
            <a:off x="8003783" y="5054474"/>
            <a:ext cx="1557521" cy="1704538"/>
            <a:chOff x="1510709" y="4907904"/>
            <a:chExt cx="1557521" cy="1704538"/>
          </a:xfrm>
        </p:grpSpPr>
        <p:pic>
          <p:nvPicPr>
            <p:cNvPr id="41"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7648" y="5040661"/>
              <a:ext cx="722723" cy="253916"/>
            </a:xfrm>
            <a:prstGeom prst="rect">
              <a:avLst/>
            </a:prstGeom>
            <a:solidFill>
              <a:srgbClr val="1A8412"/>
            </a:solidFill>
          </p:spPr>
          <p:txBody>
            <a:bodyPr wrap="square" rtlCol="0">
              <a:spAutoFit/>
            </a:bodyPr>
            <a:lstStyle/>
            <a:p>
              <a:r>
                <a:rPr lang="en-US" sz="1050">
                  <a:solidFill>
                    <a:schemeClr val="bg1"/>
                  </a:solidFill>
                </a:rPr>
                <a:t>Tier 3</a:t>
              </a:r>
            </a:p>
          </p:txBody>
        </p:sp>
      </p:grpSp>
      <p:sp>
        <p:nvSpPr>
          <p:cNvPr id="32" name="Right Arrow 31"/>
          <p:cNvSpPr/>
          <p:nvPr/>
        </p:nvSpPr>
        <p:spPr>
          <a:xfrm>
            <a:off x="37107" y="4603130"/>
            <a:ext cx="1798992" cy="1700971"/>
          </a:xfrm>
          <a:prstGeom prst="rightArrow">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solidFill>
                  <a:schemeClr val="tx1"/>
                </a:solidFill>
              </a:rPr>
              <a:t>10 min @ next Faculty and Staff meeting</a:t>
            </a:r>
          </a:p>
        </p:txBody>
      </p:sp>
      <p:cxnSp>
        <p:nvCxnSpPr>
          <p:cNvPr id="45" name="Straight Arrow Connector 44"/>
          <p:cNvCxnSpPr>
            <a:cxnSpLocks/>
            <a:endCxn id="54" idx="0"/>
          </p:cNvCxnSpPr>
          <p:nvPr/>
        </p:nvCxnSpPr>
        <p:spPr>
          <a:xfrm flipH="1">
            <a:off x="2473912" y="3383891"/>
            <a:ext cx="1035946" cy="160041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44" idx="0"/>
          </p:cNvCxnSpPr>
          <p:nvPr/>
        </p:nvCxnSpPr>
        <p:spPr>
          <a:xfrm flipH="1">
            <a:off x="3944651" y="3214468"/>
            <a:ext cx="278188" cy="180894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p:cNvCxnSpPr>
          <p:nvPr/>
        </p:nvCxnSpPr>
        <p:spPr>
          <a:xfrm>
            <a:off x="5401077" y="338389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a:off x="8539948" y="3444780"/>
            <a:ext cx="242596" cy="160969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3623388" y="3955983"/>
            <a:ext cx="5187820" cy="616018"/>
          </a:xfrm>
          <a:prstGeom prst="roundRect">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Designate two staff to attend trainings to become on-site coaches</a:t>
            </a:r>
          </a:p>
        </p:txBody>
      </p:sp>
      <p:sp>
        <p:nvSpPr>
          <p:cNvPr id="13" name="Rectangle 12"/>
          <p:cNvSpPr/>
          <p:nvPr/>
        </p:nvSpPr>
        <p:spPr>
          <a:xfrm>
            <a:off x="6655605" y="5067623"/>
            <a:ext cx="972056" cy="513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kern="100">
                <a:solidFill>
                  <a:schemeClr val="bg1"/>
                </a:solidFill>
              </a:rPr>
              <a:t>Tier 2</a:t>
            </a:r>
          </a:p>
        </p:txBody>
      </p:sp>
      <p:sp>
        <p:nvSpPr>
          <p:cNvPr id="14" name="Rectangle 13"/>
          <p:cNvSpPr/>
          <p:nvPr/>
        </p:nvSpPr>
        <p:spPr>
          <a:xfrm>
            <a:off x="5015936" y="5054474"/>
            <a:ext cx="1075373"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Low-Intensity Supports</a:t>
            </a:r>
          </a:p>
        </p:txBody>
      </p:sp>
      <p:sp>
        <p:nvSpPr>
          <p:cNvPr id="44" name="Rectangle 43"/>
          <p:cNvSpPr/>
          <p:nvPr/>
        </p:nvSpPr>
        <p:spPr>
          <a:xfrm>
            <a:off x="3470121" y="5023409"/>
            <a:ext cx="949059"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Systematic Screening</a:t>
            </a:r>
          </a:p>
        </p:txBody>
      </p:sp>
      <p:grpSp>
        <p:nvGrpSpPr>
          <p:cNvPr id="33" name="Group 32">
            <a:extLst>
              <a:ext uri="{FF2B5EF4-FFF2-40B4-BE49-F238E27FC236}">
                <a16:creationId xmlns:a16="http://schemas.microsoft.com/office/drawing/2014/main" id="{BABB5FFA-2DF4-4C4B-BC7E-31319E1C7A36}"/>
              </a:ext>
            </a:extLst>
          </p:cNvPr>
          <p:cNvGrpSpPr/>
          <p:nvPr/>
        </p:nvGrpSpPr>
        <p:grpSpPr>
          <a:xfrm>
            <a:off x="9723505" y="5054474"/>
            <a:ext cx="1557521" cy="1704538"/>
            <a:chOff x="1510709" y="4907904"/>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1775447" y="4961405"/>
              <a:ext cx="757525" cy="415498"/>
            </a:xfrm>
            <a:prstGeom prst="rect">
              <a:avLst/>
            </a:prstGeom>
            <a:solidFill>
              <a:srgbClr val="1A8412"/>
            </a:solidFill>
          </p:spPr>
          <p:txBody>
            <a:bodyPr wrap="square" rtlCol="0">
              <a:spAutoFit/>
            </a:bodyPr>
            <a:lstStyle/>
            <a:p>
              <a:pPr algn="ctr"/>
              <a:r>
                <a:rPr lang="en-US" sz="1050">
                  <a:solidFill>
                    <a:schemeClr val="bg1"/>
                  </a:solidFill>
                </a:rPr>
                <a:t>Planning Ahead</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9347373" y="3429000"/>
            <a:ext cx="1154893" cy="162547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pic>
        <p:nvPicPr>
          <p:cNvPr id="52" name="Picture 51" descr="Table&#10;&#10;Description automatically generated">
            <a:extLst>
              <a:ext uri="{FF2B5EF4-FFF2-40B4-BE49-F238E27FC236}">
                <a16:creationId xmlns:a16="http://schemas.microsoft.com/office/drawing/2014/main" id="{00963594-871B-9873-8B7B-AC723BE51E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2770" y="1844887"/>
            <a:ext cx="10515600" cy="480356"/>
          </a:xfrm>
          <a:prstGeom prst="rect">
            <a:avLst/>
          </a:prstGeom>
        </p:spPr>
      </p:pic>
      <p:pic>
        <p:nvPicPr>
          <p:cNvPr id="53" name="Picture 52" descr="Table&#10;&#10;Description automatically generated">
            <a:extLst>
              <a:ext uri="{FF2B5EF4-FFF2-40B4-BE49-F238E27FC236}">
                <a16:creationId xmlns:a16="http://schemas.microsoft.com/office/drawing/2014/main" id="{E3E98422-3C3A-B312-5FBA-51A1377BD3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36821" y="2311186"/>
            <a:ext cx="10517398" cy="1102035"/>
          </a:xfrm>
          <a:prstGeom prst="rect">
            <a:avLst/>
          </a:prstGeom>
        </p:spPr>
      </p:pic>
      <p:grpSp>
        <p:nvGrpSpPr>
          <p:cNvPr id="31" name="Group 30">
            <a:extLst>
              <a:ext uri="{FF2B5EF4-FFF2-40B4-BE49-F238E27FC236}">
                <a16:creationId xmlns:a16="http://schemas.microsoft.com/office/drawing/2014/main" id="{164F498E-8A01-A8CA-5184-1DB592FAD29A}"/>
              </a:ext>
            </a:extLst>
          </p:cNvPr>
          <p:cNvGrpSpPr/>
          <p:nvPr/>
        </p:nvGrpSpPr>
        <p:grpSpPr>
          <a:xfrm>
            <a:off x="1695151" y="4984301"/>
            <a:ext cx="1557521" cy="1704538"/>
            <a:chOff x="1510709" y="4907904"/>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82952" y="4950152"/>
              <a:ext cx="1127303" cy="369332"/>
            </a:xfrm>
            <a:prstGeom prst="rect">
              <a:avLst/>
            </a:prstGeom>
            <a:solidFill>
              <a:srgbClr val="1A8412"/>
            </a:solidFill>
          </p:spPr>
          <p:txBody>
            <a:bodyPr wrap="square" rtlCol="0">
              <a:spAutoFit/>
            </a:bodyPr>
            <a:lstStyle/>
            <a:p>
              <a:r>
                <a:rPr lang="en-US" sz="900">
                  <a:solidFill>
                    <a:schemeClr val="bg1"/>
                  </a:solidFill>
                </a:rPr>
                <a:t>Ci3T Setting Up for Success</a:t>
              </a:r>
            </a:p>
          </p:txBody>
        </p:sp>
      </p:grpSp>
    </p:spTree>
    <p:extLst>
      <p:ext uri="{BB962C8B-B14F-4D97-AF65-F5344CB8AC3E}">
        <p14:creationId xmlns:p14="http://schemas.microsoft.com/office/powerpoint/2010/main" val="5210729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3EA385-11F8-7022-B248-288922D80951}"/>
              </a:ext>
            </a:extLst>
          </p:cNvPr>
          <p:cNvSpPr>
            <a:spLocks noGrp="1"/>
          </p:cNvSpPr>
          <p:nvPr>
            <p:ph type="title"/>
          </p:nvPr>
        </p:nvSpPr>
        <p:spPr/>
        <p:txBody>
          <a:bodyPr/>
          <a:lstStyle/>
          <a:p>
            <a:r>
              <a:rPr lang="en-US"/>
              <a:t>Enhanced Ci3T Professional Learning Modules</a:t>
            </a:r>
          </a:p>
        </p:txBody>
      </p:sp>
      <p:sp>
        <p:nvSpPr>
          <p:cNvPr id="4" name="Text Placeholder 3">
            <a:extLst>
              <a:ext uri="{FF2B5EF4-FFF2-40B4-BE49-F238E27FC236}">
                <a16:creationId xmlns:a16="http://schemas.microsoft.com/office/drawing/2014/main" id="{A3EEE4AF-6EB5-9D0E-3897-F16250EB2B2F}"/>
              </a:ext>
            </a:extLst>
          </p:cNvPr>
          <p:cNvSpPr>
            <a:spLocks noGrp="1"/>
          </p:cNvSpPr>
          <p:nvPr>
            <p:ph type="body" idx="1"/>
          </p:nvPr>
        </p:nvSpPr>
        <p:spPr/>
        <p:txBody>
          <a:bodyPr/>
          <a:lstStyle/>
          <a:p>
            <a:r>
              <a:rPr lang="en-US"/>
              <a:t>Content to choose from</a:t>
            </a:r>
          </a:p>
        </p:txBody>
      </p:sp>
      <p:sp>
        <p:nvSpPr>
          <p:cNvPr id="6" name="Text Placeholder 5">
            <a:extLst>
              <a:ext uri="{FF2B5EF4-FFF2-40B4-BE49-F238E27FC236}">
                <a16:creationId xmlns:a16="http://schemas.microsoft.com/office/drawing/2014/main" id="{EEC1921A-F15C-6597-FC2A-312835BC4065}"/>
              </a:ext>
            </a:extLst>
          </p:cNvPr>
          <p:cNvSpPr>
            <a:spLocks noGrp="1"/>
          </p:cNvSpPr>
          <p:nvPr>
            <p:ph type="body" sz="quarter" idx="3"/>
          </p:nvPr>
        </p:nvSpPr>
        <p:spPr/>
        <p:txBody>
          <a:bodyPr/>
          <a:lstStyle/>
          <a:p>
            <a:r>
              <a:rPr lang="en-US"/>
              <a:t>Process options</a:t>
            </a:r>
          </a:p>
        </p:txBody>
      </p:sp>
      <p:graphicFrame>
        <p:nvGraphicFramePr>
          <p:cNvPr id="9" name="Content Placeholder 8">
            <a:extLst>
              <a:ext uri="{FF2B5EF4-FFF2-40B4-BE49-F238E27FC236}">
                <a16:creationId xmlns:a16="http://schemas.microsoft.com/office/drawing/2014/main" id="{30AB68DB-7BC3-2C97-0C1B-DB0FF7D9CBC9}"/>
              </a:ext>
            </a:extLst>
          </p:cNvPr>
          <p:cNvGraphicFramePr>
            <a:graphicFrameLocks noGrp="1"/>
          </p:cNvGraphicFramePr>
          <p:nvPr>
            <p:ph sz="quarter" idx="4"/>
          </p:nvPr>
        </p:nvGraphicFramePr>
        <p:xfrm>
          <a:off x="6172200" y="2505075"/>
          <a:ext cx="5183188"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a:extLst>
              <a:ext uri="{FF2B5EF4-FFF2-40B4-BE49-F238E27FC236}">
                <a16:creationId xmlns:a16="http://schemas.microsoft.com/office/drawing/2014/main" id="{FF9FD024-03EF-04BB-189A-5B8F0CFCF30B}"/>
              </a:ext>
            </a:extLst>
          </p:cNvPr>
          <p:cNvSpPr>
            <a:spLocks noGrp="1"/>
          </p:cNvSpPr>
          <p:nvPr>
            <p:ph sz="half" idx="2"/>
          </p:nvPr>
        </p:nvSpPr>
        <p:spPr/>
        <p:txBody>
          <a:bodyPr>
            <a:normAutofit/>
          </a:bodyPr>
          <a:lstStyle/>
          <a:p>
            <a:r>
              <a:rPr lang="en-US" sz="2000" dirty="0"/>
              <a:t>Serving as a Ci3T Leader</a:t>
            </a:r>
          </a:p>
          <a:p>
            <a:r>
              <a:rPr lang="en-US" sz="2000" dirty="0"/>
              <a:t>Ci3T: Primary (Tier 1) Prevention Efforts</a:t>
            </a:r>
          </a:p>
          <a:p>
            <a:r>
              <a:rPr lang="en-US" sz="2000" dirty="0"/>
              <a:t>Ci3T: Low-Intensity Teacher-Delivered Strategies</a:t>
            </a:r>
          </a:p>
          <a:p>
            <a:r>
              <a:rPr lang="en-US" sz="2000" dirty="0"/>
              <a:t>Ci3T: Implementing Secondary (Tier 2) Interventions</a:t>
            </a:r>
          </a:p>
          <a:p>
            <a:r>
              <a:rPr lang="en-US" sz="2000" dirty="0"/>
              <a:t>Ci3T Implementing Tertiary (Tier 3) Interventions</a:t>
            </a:r>
          </a:p>
          <a:p>
            <a:r>
              <a:rPr lang="en-US" sz="2000" dirty="0"/>
              <a:t>Ci3T: Building Your Base Knowledge</a:t>
            </a:r>
          </a:p>
        </p:txBody>
      </p:sp>
    </p:spTree>
    <p:extLst>
      <p:ext uri="{BB962C8B-B14F-4D97-AF65-F5344CB8AC3E}">
        <p14:creationId xmlns:p14="http://schemas.microsoft.com/office/powerpoint/2010/main" val="2924257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574178" y="5692069"/>
            <a:ext cx="3043645" cy="1079305"/>
          </a:xfrm>
          <a:prstGeom prst="rect">
            <a:avLst/>
          </a:prstGeom>
          <a:noFill/>
        </p:spPr>
      </p:pic>
      <p:pic>
        <p:nvPicPr>
          <p:cNvPr id="2099" name="Picture 51"/>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574178" y="5692069"/>
            <a:ext cx="3043645" cy="1079305"/>
          </a:xfrm>
          <a:prstGeom prst="rect">
            <a:avLst/>
          </a:prstGeom>
          <a:noFill/>
        </p:spPr>
      </p:pic>
      <p:pic>
        <p:nvPicPr>
          <p:cNvPr id="2098" name="Picture 50"/>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574178" y="5692069"/>
            <a:ext cx="3043645" cy="1079305"/>
          </a:xfrm>
          <a:prstGeom prst="rect">
            <a:avLst/>
          </a:prstGeom>
          <a:noFill/>
        </p:spPr>
      </p:pic>
      <p:pic>
        <p:nvPicPr>
          <p:cNvPr id="2097" name="Picture 49"/>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4574178" y="5692069"/>
            <a:ext cx="3043645" cy="1079305"/>
          </a:xfrm>
          <a:prstGeom prst="rect">
            <a:avLst/>
          </a:prstGeom>
          <a:noFill/>
        </p:spPr>
      </p:pic>
      <p:pic>
        <p:nvPicPr>
          <p:cNvPr id="2096" name="Picture 48"/>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4574178" y="5692069"/>
            <a:ext cx="3043645" cy="1079305"/>
          </a:xfrm>
          <a:prstGeom prst="rect">
            <a:avLst/>
          </a:prstGeom>
          <a:noFill/>
        </p:spPr>
      </p:pic>
      <p:pic>
        <p:nvPicPr>
          <p:cNvPr id="2090" name="Picture 42"/>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4574178" y="5692069"/>
            <a:ext cx="3043645" cy="1079305"/>
          </a:xfrm>
          <a:prstGeom prst="rect">
            <a:avLst/>
          </a:prstGeom>
          <a:noFill/>
        </p:spPr>
      </p:pic>
      <p:pic>
        <p:nvPicPr>
          <p:cNvPr id="2094" name="Picture 46"/>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4574178" y="5692069"/>
            <a:ext cx="3043645" cy="1079305"/>
          </a:xfrm>
          <a:prstGeom prst="rect">
            <a:avLst/>
          </a:prstGeom>
          <a:noFill/>
        </p:spPr>
      </p:pic>
      <p:pic>
        <p:nvPicPr>
          <p:cNvPr id="2093" name="Picture 45"/>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4574178" y="5692069"/>
            <a:ext cx="3043645" cy="1079305"/>
          </a:xfrm>
          <a:prstGeom prst="rect">
            <a:avLst/>
          </a:prstGeom>
          <a:noFill/>
        </p:spPr>
      </p:pic>
      <p:pic>
        <p:nvPicPr>
          <p:cNvPr id="2092" name="Picture 44"/>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4574178" y="5692069"/>
            <a:ext cx="3043645" cy="1079305"/>
          </a:xfrm>
          <a:prstGeom prst="rect">
            <a:avLst/>
          </a:prstGeom>
          <a:noFill/>
        </p:spPr>
      </p:pic>
      <p:pic>
        <p:nvPicPr>
          <p:cNvPr id="2091" name="Picture 43"/>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4574178" y="5692069"/>
            <a:ext cx="3043645" cy="1079305"/>
          </a:xfrm>
          <a:prstGeom prst="rect">
            <a:avLst/>
          </a:prstGeom>
          <a:noFill/>
        </p:spPr>
      </p:pic>
      <p:pic>
        <p:nvPicPr>
          <p:cNvPr id="2089" name="Picture 41"/>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4574178" y="5692069"/>
            <a:ext cx="3043645" cy="1079305"/>
          </a:xfrm>
          <a:prstGeom prst="rect">
            <a:avLst/>
          </a:prstGeom>
          <a:noFill/>
        </p:spPr>
      </p:pic>
      <p:pic>
        <p:nvPicPr>
          <p:cNvPr id="2088" name="Picture 40"/>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4574178" y="5692069"/>
            <a:ext cx="3043645" cy="1079305"/>
          </a:xfrm>
          <a:prstGeom prst="rect">
            <a:avLst/>
          </a:prstGeom>
          <a:noFill/>
        </p:spPr>
      </p:pic>
      <p:pic>
        <p:nvPicPr>
          <p:cNvPr id="2087" name="Picture 39"/>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4574178" y="5692069"/>
            <a:ext cx="3043645" cy="1079305"/>
          </a:xfrm>
          <a:prstGeom prst="rect">
            <a:avLst/>
          </a:prstGeom>
          <a:noFill/>
        </p:spPr>
      </p:pic>
      <p:pic>
        <p:nvPicPr>
          <p:cNvPr id="2086" name="Picture 38"/>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4574178" y="5692069"/>
            <a:ext cx="3043645" cy="1079305"/>
          </a:xfrm>
          <a:prstGeom prst="rect">
            <a:avLst/>
          </a:prstGeom>
          <a:noFill/>
        </p:spPr>
      </p:pic>
      <p:pic>
        <p:nvPicPr>
          <p:cNvPr id="2081" name="Picture 33"/>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4574178" y="5692069"/>
            <a:ext cx="3043645" cy="1079305"/>
          </a:xfrm>
          <a:prstGeom prst="rect">
            <a:avLst/>
          </a:prstGeom>
          <a:noFill/>
        </p:spPr>
      </p:pic>
      <p:pic>
        <p:nvPicPr>
          <p:cNvPr id="2084" name="Picture 36"/>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4574178" y="5692069"/>
            <a:ext cx="3043645" cy="1079305"/>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4574180" y="5692070"/>
            <a:ext cx="3043640" cy="1079305"/>
          </a:xfrm>
          <a:prstGeom prst="rect">
            <a:avLst/>
          </a:prstGeom>
          <a:noFill/>
        </p:spPr>
      </p:pic>
      <p:graphicFrame>
        <p:nvGraphicFramePr>
          <p:cNvPr id="4" name="Table 2">
            <a:extLst>
              <a:ext uri="{FF2B5EF4-FFF2-40B4-BE49-F238E27FC236}">
                <a16:creationId xmlns:a16="http://schemas.microsoft.com/office/drawing/2014/main" id="{ED721205-F4F0-8B02-76D8-6576885F9811}"/>
              </a:ext>
            </a:extLst>
          </p:cNvPr>
          <p:cNvGraphicFramePr>
            <a:graphicFrameLocks noGrp="1"/>
          </p:cNvGraphicFramePr>
          <p:nvPr>
            <p:extLst>
              <p:ext uri="{D42A27DB-BD31-4B8C-83A1-F6EECF244321}">
                <p14:modId xmlns:p14="http://schemas.microsoft.com/office/powerpoint/2010/main" val="4177580198"/>
              </p:ext>
            </p:extLst>
          </p:nvPr>
        </p:nvGraphicFramePr>
        <p:xfrm>
          <a:off x="206477" y="134417"/>
          <a:ext cx="11779047" cy="5471937"/>
        </p:xfrm>
        <a:graphic>
          <a:graphicData uri="http://schemas.openxmlformats.org/drawingml/2006/table">
            <a:tbl>
              <a:tblPr firstRow="1" bandRow="1">
                <a:tableStyleId>{5C22544A-7EE6-4342-B048-85BDC9FD1C3A}</a:tableStyleId>
              </a:tblPr>
              <a:tblGrid>
                <a:gridCol w="3926349">
                  <a:extLst>
                    <a:ext uri="{9D8B030D-6E8A-4147-A177-3AD203B41FA5}">
                      <a16:colId xmlns:a16="http://schemas.microsoft.com/office/drawing/2014/main" val="753282578"/>
                    </a:ext>
                  </a:extLst>
                </a:gridCol>
                <a:gridCol w="3926349">
                  <a:extLst>
                    <a:ext uri="{9D8B030D-6E8A-4147-A177-3AD203B41FA5}">
                      <a16:colId xmlns:a16="http://schemas.microsoft.com/office/drawing/2014/main" val="3891728414"/>
                    </a:ext>
                  </a:extLst>
                </a:gridCol>
                <a:gridCol w="3926349">
                  <a:extLst>
                    <a:ext uri="{9D8B030D-6E8A-4147-A177-3AD203B41FA5}">
                      <a16:colId xmlns:a16="http://schemas.microsoft.com/office/drawing/2014/main" val="2007880091"/>
                    </a:ext>
                  </a:extLst>
                </a:gridCol>
              </a:tblGrid>
              <a:tr h="363042">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rPr>
                        <a:t>Let’s Talk!</a:t>
                      </a:r>
                    </a:p>
                  </a:txBody>
                  <a:tcPr>
                    <a:solidFill>
                      <a:srgbClr val="2F4E6D"/>
                    </a:solidFill>
                  </a:tcP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a:solidFill>
                          <a:schemeClr val="bg1"/>
                        </a:solidFill>
                      </a:endParaRPr>
                    </a:p>
                  </a:txBody>
                  <a:tcPr>
                    <a:solidFill>
                      <a:srgbClr val="2F4E6D"/>
                    </a:solidFill>
                  </a:tcPr>
                </a:tc>
                <a:extLst>
                  <a:ext uri="{0D108BD9-81ED-4DB2-BD59-A6C34878D82A}">
                    <a16:rowId xmlns:a16="http://schemas.microsoft.com/office/drawing/2014/main" val="2457955308"/>
                  </a:ext>
                </a:extLst>
              </a:tr>
              <a:tr h="4740417">
                <a:tc>
                  <a:txBody>
                    <a:bodyPr/>
                    <a:lstStyle/>
                    <a:p>
                      <a:pPr algn="ctr"/>
                      <a:r>
                        <a:rPr lang="en-US" b="1"/>
                        <a:t>Implementation Calendar</a:t>
                      </a:r>
                    </a:p>
                    <a:p>
                      <a:pPr marL="0" indent="0" algn="l" rtl="0" eaLnBrk="1" fontAlgn="t" latinLnBrk="0" hangingPunct="1">
                        <a:spcBef>
                          <a:spcPts val="0"/>
                        </a:spcBef>
                        <a:spcAft>
                          <a:spcPts val="0"/>
                        </a:spcAft>
                        <a:buFont typeface="Arial" panose="020B0604020202020204" pitchFamily="34" charset="0"/>
                        <a:buNone/>
                      </a:pPr>
                      <a:endParaRPr lang="en-US" sz="1800" b="0" i="0" u="none" strike="noStrike" kern="1200">
                        <a:solidFill>
                          <a:srgbClr val="000000"/>
                        </a:solidFill>
                        <a:effectLst/>
                        <a:latin typeface="Arial" panose="020B0604020202020204" pitchFamily="34" charset="0"/>
                      </a:endParaRPr>
                    </a:p>
                    <a:p>
                      <a:pPr marL="0" indent="0" algn="l" rtl="0" eaLnBrk="1" fontAlgn="t" latinLnBrk="0" hangingPunct="1">
                        <a:spcBef>
                          <a:spcPts val="0"/>
                        </a:spcBef>
                        <a:spcAft>
                          <a:spcPts val="0"/>
                        </a:spcAft>
                        <a:buFont typeface="Arial" panose="020B0604020202020204" pitchFamily="34" charset="0"/>
                        <a:buNone/>
                      </a:pPr>
                      <a:r>
                        <a:rPr lang="en-US" sz="1800" b="0" i="0" u="none" strike="noStrike" kern="1200">
                          <a:solidFill>
                            <a:srgbClr val="000000"/>
                          </a:solidFill>
                          <a:effectLst/>
                          <a:latin typeface="Arial" panose="020B0604020202020204" pitchFamily="34" charset="0"/>
                        </a:rPr>
                        <a:t>Does our central calendar include:</a:t>
                      </a:r>
                    </a:p>
                    <a:p>
                      <a:pPr marL="285750" indent="-285750" algn="l" rtl="0" eaLnBrk="1" fontAlgn="t" latinLnBrk="0" hangingPunct="1">
                        <a:spcBef>
                          <a:spcPts val="0"/>
                        </a:spcBef>
                        <a:spcAft>
                          <a:spcPts val="0"/>
                        </a:spcAft>
                        <a:buFont typeface="Arial" panose="020B0604020202020204" pitchFamily="34" charset="0"/>
                        <a:buChar char="•"/>
                      </a:pPr>
                      <a:r>
                        <a:rPr lang="en-US" sz="1650" b="0" i="0" u="none" strike="noStrike" kern="1200">
                          <a:solidFill>
                            <a:srgbClr val="000000"/>
                          </a:solidFill>
                          <a:effectLst/>
                          <a:latin typeface="Arial" panose="020B0604020202020204" pitchFamily="34" charset="0"/>
                        </a:rPr>
                        <a:t>Ci3T Leadership Team Meeting Dates </a:t>
                      </a:r>
                    </a:p>
                    <a:p>
                      <a:pPr marL="285750" indent="-285750" algn="l" rtl="0" eaLnBrk="1" fontAlgn="t" latinLnBrk="0" hangingPunct="1">
                        <a:spcBef>
                          <a:spcPts val="0"/>
                        </a:spcBef>
                        <a:spcAft>
                          <a:spcPts val="0"/>
                        </a:spcAft>
                        <a:buFont typeface="Arial" panose="020B0604020202020204" pitchFamily="34" charset="0"/>
                        <a:buChar char="•"/>
                      </a:pPr>
                      <a:r>
                        <a:rPr lang="en-US" sz="1650" b="0" i="0" u="none" strike="noStrike" kern="1200">
                          <a:solidFill>
                            <a:srgbClr val="000000"/>
                          </a:solidFill>
                          <a:effectLst/>
                          <a:latin typeface="Arial" panose="020B0604020202020204" pitchFamily="34" charset="0"/>
                        </a:rPr>
                        <a:t>Faculty and Staff Meeting Dates</a:t>
                      </a:r>
                      <a:endParaRPr lang="en-US" sz="1650" b="0" i="0" u="none" strike="noStrike">
                        <a:effectLs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US" sz="1650" b="0" i="0" u="none" strike="noStrike" kern="1200">
                          <a:solidFill>
                            <a:srgbClr val="000000"/>
                          </a:solidFill>
                          <a:effectLst/>
                          <a:latin typeface="Arial" panose="020B0604020202020204" pitchFamily="34" charset="0"/>
                        </a:rPr>
                        <a:t>Fall, Winter, and Spring screening dates: academic &amp; behavior</a:t>
                      </a:r>
                    </a:p>
                    <a:p>
                      <a:pPr marL="285750" indent="-285750" algn="l" rtl="0" eaLnBrk="1" fontAlgn="t" latinLnBrk="0" hangingPunct="1">
                        <a:spcBef>
                          <a:spcPts val="0"/>
                        </a:spcBef>
                        <a:spcAft>
                          <a:spcPts val="0"/>
                        </a:spcAft>
                        <a:buFont typeface="Arial" panose="020B0604020202020204" pitchFamily="34" charset="0"/>
                        <a:buChar char="•"/>
                      </a:pPr>
                      <a:r>
                        <a:rPr lang="en-US" sz="1650" b="0" i="0" u="none" strike="noStrike" kern="1200">
                          <a:solidFill>
                            <a:srgbClr val="000000"/>
                          </a:solidFill>
                          <a:effectLst/>
                          <a:latin typeface="Arial" panose="020B0604020202020204" pitchFamily="34" charset="0"/>
                        </a:rPr>
                        <a:t>Treatment integrity &amp; social validity data collection</a:t>
                      </a: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650"/>
                        <a:t>Dates to share data and updates with stakeholders (including families)</a:t>
                      </a:r>
                      <a:endParaRPr lang="en-US" sz="1650" b="0" i="0" u="none" strike="noStrike">
                        <a:effectLs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US" sz="1650" b="0" i="0" u="none" strike="noStrike" kern="1200">
                          <a:solidFill>
                            <a:srgbClr val="000000"/>
                          </a:solidFill>
                          <a:effectLst/>
                          <a:latin typeface="Arial" panose="020B0604020202020204" pitchFamily="34" charset="0"/>
                        </a:rPr>
                        <a:t>Master instructional schedule for your school’s social and emotional well-being resource </a:t>
                      </a: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650" b="0" i="0" u="none" strike="noStrike" kern="1200">
                          <a:solidFill>
                            <a:srgbClr val="000000"/>
                          </a:solidFill>
                          <a:effectLst/>
                          <a:latin typeface="Arial" panose="020B0604020202020204" pitchFamily="34" charset="0"/>
                        </a:rPr>
                        <a:t>Structures / routines to communicate with stakeholders (e.g., weekly email, newsletter, calendar invites)</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t>Ci3T Leadership Meeting Agenda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a:t>Set up Ci3T Leadership Team Meeting agenda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50"/>
                        <a:t>Ensure agendas are accessible to all Ci3T Leadership Team members (e.g., Google Drive)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50"/>
                        <a:t>Specify team roles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50"/>
                        <a:t>Consider what data sources our team will review during monthly Ci3T Leadership Meetings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50"/>
                        <a:t>Consider how to include our parent member in monthly meetings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t>Professional Learning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How will faculty and staff access Ci3T professional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50" b="0">
                          <a:solidFill>
                            <a:schemeClr val="tx1"/>
                          </a:solidFill>
                        </a:rPr>
                        <a:t>Enhanced Ci3T Professional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50" b="0">
                          <a:solidFill>
                            <a:schemeClr val="tx1"/>
                          </a:solidFill>
                        </a:rPr>
                        <a:t>EMPOWER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50" b="0">
                          <a:solidFill>
                            <a:schemeClr val="tx1"/>
                          </a:solidFill>
                        </a:rPr>
                        <a:t>Trainers &amp; Coaches Calls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50" b="0" i="0" u="none" strike="noStrike" kern="1200">
                          <a:solidFill>
                            <a:srgbClr val="000000"/>
                          </a:solidFill>
                          <a:effectLst/>
                          <a:latin typeface="Arial" panose="020B0604020202020204" pitchFamily="34" charset="0"/>
                        </a:rPr>
                        <a:t>Be sure to add professional learning into the implementation calendar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50" b="0" i="0" u="none" strike="noStrike" kern="1200">
                          <a:solidFill>
                            <a:srgbClr val="000000"/>
                          </a:solidFill>
                          <a:effectLst/>
                          <a:latin typeface="Arial" panose="020B0604020202020204" pitchFamily="34" charset="0"/>
                        </a:rPr>
                        <a:t>How can we connect our families and community members to professional learning on Ci3T</a:t>
                      </a:r>
                      <a:endParaRPr lang="en-US" sz="1650" b="0">
                        <a:solidFill>
                          <a:schemeClr val="tx1"/>
                        </a:solidFill>
                      </a:endParaRPr>
                    </a:p>
                  </a:txBody>
                  <a:tcPr>
                    <a:solidFill>
                      <a:schemeClr val="accent5">
                        <a:lumMod val="20000"/>
                        <a:lumOff val="80000"/>
                      </a:schemeClr>
                    </a:solidFill>
                  </a:tcPr>
                </a:tc>
                <a:extLst>
                  <a:ext uri="{0D108BD9-81ED-4DB2-BD59-A6C34878D82A}">
                    <a16:rowId xmlns:a16="http://schemas.microsoft.com/office/drawing/2014/main" val="758992147"/>
                  </a:ext>
                </a:extLst>
              </a:tr>
              <a:tr h="365760">
                <a:tc gridSpan="3">
                  <a:txBody>
                    <a:bodyPr/>
                    <a:lstStyle/>
                    <a:p>
                      <a:pPr marL="0" marR="0" lvl="0" indent="0" algn="ctr"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lang="en-US" sz="1800" b="1" u="sng">
                          <a:solidFill>
                            <a:schemeClr val="bg1"/>
                          </a:solidFill>
                          <a:latin typeface="+mn-lt"/>
                        </a:rPr>
                        <a:t>Write any action items in your </a:t>
                      </a:r>
                      <a:r>
                        <a:rPr lang="en-US" sz="1800" b="1" i="0" u="sng">
                          <a:solidFill>
                            <a:schemeClr val="bg1"/>
                          </a:solidFill>
                          <a:effectLst/>
                          <a:latin typeface="+mn-lt"/>
                        </a:rPr>
                        <a:t>Ci3T Leadership Team Meeting</a:t>
                      </a:r>
                      <a:r>
                        <a:rPr lang="en-US" sz="1800" b="1" u="sng">
                          <a:solidFill>
                            <a:schemeClr val="bg1"/>
                          </a:solidFill>
                          <a:latin typeface="+mn-lt"/>
                        </a:rPr>
                        <a:t> </a:t>
                      </a:r>
                      <a:r>
                        <a:rPr lang="en-US" sz="1800" b="1" i="0" u="sng">
                          <a:solidFill>
                            <a:schemeClr val="bg1"/>
                          </a:solidFill>
                          <a:effectLst/>
                          <a:latin typeface="+mn-lt"/>
                        </a:rPr>
                        <a:t>Agenda</a:t>
                      </a:r>
                      <a:endParaRPr lang="en-US" sz="1800" b="1" u="sng">
                        <a:solidFill>
                          <a:schemeClr val="bg1"/>
                        </a:solidFill>
                        <a:latin typeface="+mn-lt"/>
                      </a:endParaRPr>
                    </a:p>
                  </a:txBody>
                  <a:tcPr anchor="ctr">
                    <a:solidFill>
                      <a:srgbClr val="2F4E6D"/>
                    </a:solidFill>
                  </a:tcPr>
                </a:tc>
                <a:tc hMerge="1">
                  <a:txBody>
                    <a:bodyPr/>
                    <a:lstStyle/>
                    <a:p>
                      <a:endParaRPr lang="en-US"/>
                    </a:p>
                  </a:txBody>
                  <a:tcPr>
                    <a:solidFill>
                      <a:schemeClr val="accent5">
                        <a:lumMod val="20000"/>
                        <a:lumOff val="80000"/>
                      </a:schemeClr>
                    </a:solidFill>
                  </a:tcPr>
                </a:tc>
                <a:tc hMerge="1">
                  <a:txBody>
                    <a:bodyPr/>
                    <a:lstStyle/>
                    <a:p>
                      <a:endParaRPr lang="en-US"/>
                    </a:p>
                  </a:txBody>
                  <a:tcPr>
                    <a:solidFill>
                      <a:schemeClr val="accent5">
                        <a:lumMod val="20000"/>
                        <a:lumOff val="80000"/>
                      </a:schemeClr>
                    </a:solidFill>
                  </a:tcPr>
                </a:tc>
                <a:extLst>
                  <a:ext uri="{0D108BD9-81ED-4DB2-BD59-A6C34878D82A}">
                    <a16:rowId xmlns:a16="http://schemas.microsoft.com/office/drawing/2014/main" val="2312136227"/>
                  </a:ext>
                </a:extLst>
              </a:tr>
            </a:tbl>
          </a:graphicData>
        </a:graphic>
      </p:graphicFrame>
    </p:spTree>
    <p:extLst>
      <p:ext uri="{BB962C8B-B14F-4D97-AF65-F5344CB8AC3E}">
        <p14:creationId xmlns:p14="http://schemas.microsoft.com/office/powerpoint/2010/main" val="1832152418"/>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DBD50-3C05-E8CC-D003-23A89A82FED3}"/>
              </a:ext>
            </a:extLst>
          </p:cNvPr>
          <p:cNvSpPr>
            <a:spLocks noGrp="1"/>
          </p:cNvSpPr>
          <p:nvPr>
            <p:ph type="title"/>
          </p:nvPr>
        </p:nvSpPr>
        <p:spPr/>
        <p:txBody>
          <a:bodyPr/>
          <a:lstStyle/>
          <a:p>
            <a:r>
              <a:rPr lang="en-US"/>
              <a:t>Implementing Your Primary (Tier 1) Prevention Efforts</a:t>
            </a:r>
          </a:p>
        </p:txBody>
      </p:sp>
      <p:sp>
        <p:nvSpPr>
          <p:cNvPr id="3" name="Text Placeholder 2">
            <a:extLst>
              <a:ext uri="{FF2B5EF4-FFF2-40B4-BE49-F238E27FC236}">
                <a16:creationId xmlns:a16="http://schemas.microsoft.com/office/drawing/2014/main" id="{4B5B1888-157F-FCBB-1D7B-AED8B3E6D79F}"/>
              </a:ext>
            </a:extLst>
          </p:cNvPr>
          <p:cNvSpPr>
            <a:spLocks noGrp="1"/>
          </p:cNvSpPr>
          <p:nvPr>
            <p:ph type="body" idx="1"/>
          </p:nvPr>
        </p:nvSpPr>
        <p:spPr/>
        <p:txBody>
          <a:bodyPr/>
          <a:lstStyle/>
          <a:p>
            <a:pPr marL="342900" indent="-342900">
              <a:buFont typeface="Wingdings" panose="05000000000000000000" pitchFamily="2" charset="2"/>
              <a:buChar char="ü"/>
            </a:pPr>
            <a:r>
              <a:rPr lang="en-US" b="1"/>
              <a:t>Rolling out Tier 1</a:t>
            </a:r>
          </a:p>
          <a:p>
            <a:pPr marL="342900" indent="-342900">
              <a:buFont typeface="Wingdings" panose="05000000000000000000" pitchFamily="2" charset="2"/>
              <a:buChar char="ü"/>
            </a:pPr>
            <a:r>
              <a:rPr lang="en-US"/>
              <a:t>Implementing Procedures</a:t>
            </a:r>
          </a:p>
        </p:txBody>
      </p:sp>
    </p:spTree>
    <p:extLst>
      <p:ext uri="{BB962C8B-B14F-4D97-AF65-F5344CB8AC3E}">
        <p14:creationId xmlns:p14="http://schemas.microsoft.com/office/powerpoint/2010/main" val="502531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E142E-BBE1-4963-90F8-7FDF66C091F1}"/>
              </a:ext>
            </a:extLst>
          </p:cNvPr>
          <p:cNvSpPr>
            <a:spLocks noGrp="1"/>
          </p:cNvSpPr>
          <p:nvPr>
            <p:ph type="title"/>
          </p:nvPr>
        </p:nvSpPr>
        <p:spPr/>
        <p:txBody>
          <a:bodyPr/>
          <a:lstStyle/>
          <a:p>
            <a:r>
              <a:rPr lang="en-US"/>
              <a:t>Rolling out at Tier 1: Academic Domain</a:t>
            </a:r>
          </a:p>
        </p:txBody>
      </p:sp>
      <p:sp>
        <p:nvSpPr>
          <p:cNvPr id="3" name="Text Placeholder 2">
            <a:extLst>
              <a:ext uri="{FF2B5EF4-FFF2-40B4-BE49-F238E27FC236}">
                <a16:creationId xmlns:a16="http://schemas.microsoft.com/office/drawing/2014/main" id="{8B0FF2BB-A088-4D6C-9319-C7F3016DF10C}"/>
              </a:ext>
            </a:extLst>
          </p:cNvPr>
          <p:cNvSpPr>
            <a:spLocks noGrp="1"/>
          </p:cNvSpPr>
          <p:nvPr>
            <p:ph type="body" idx="1"/>
          </p:nvPr>
        </p:nvSpPr>
        <p:spPr>
          <a:xfrm>
            <a:off x="5961381" y="4590301"/>
            <a:ext cx="6613004" cy="1500187"/>
          </a:xfrm>
        </p:spPr>
        <p:txBody>
          <a:bodyPr/>
          <a:lstStyle/>
          <a:p>
            <a:r>
              <a:rPr lang="en-US"/>
              <a:t>Teaching </a:t>
            </a:r>
          </a:p>
          <a:p>
            <a:r>
              <a:rPr lang="en-US"/>
              <a:t>Reinforcing</a:t>
            </a:r>
          </a:p>
          <a:p>
            <a:r>
              <a:rPr lang="en-US"/>
              <a:t>Monitoring</a:t>
            </a:r>
          </a:p>
          <a:p>
            <a:endParaRPr lang="en-US"/>
          </a:p>
        </p:txBody>
      </p:sp>
      <p:pic>
        <p:nvPicPr>
          <p:cNvPr id="4" name="Picture 3">
            <a:extLst>
              <a:ext uri="{FF2B5EF4-FFF2-40B4-BE49-F238E27FC236}">
                <a16:creationId xmlns:a16="http://schemas.microsoft.com/office/drawing/2014/main" id="{9747361F-1368-4FF9-A0FE-690C4D9E12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3943" y="3648988"/>
            <a:ext cx="3880474" cy="2998548"/>
          </a:xfrm>
          <a:prstGeom prst="rect">
            <a:avLst/>
          </a:prstGeom>
          <a:ln>
            <a:noFill/>
          </a:ln>
          <a:effectLst>
            <a:outerShdw blurRad="292100" dist="139700" dir="2700000" algn="tl" rotWithShape="0">
              <a:srgbClr val="333333">
                <a:alpha val="65000"/>
              </a:srgbClr>
            </a:outerShdw>
          </a:effectLst>
        </p:spPr>
      </p:pic>
      <p:sp>
        <p:nvSpPr>
          <p:cNvPr id="5" name="Rounded Rectangle 6">
            <a:extLst>
              <a:ext uri="{FF2B5EF4-FFF2-40B4-BE49-F238E27FC236}">
                <a16:creationId xmlns:a16="http://schemas.microsoft.com/office/drawing/2014/main" id="{BACCDC07-54A3-4639-ACEC-FEC2BFAA5F78}"/>
              </a:ext>
            </a:extLst>
          </p:cNvPr>
          <p:cNvSpPr/>
          <p:nvPr/>
        </p:nvSpPr>
        <p:spPr>
          <a:xfrm rot="5400000">
            <a:off x="-249668" y="4460891"/>
            <a:ext cx="2681036" cy="128170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3715971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14874" y="224158"/>
            <a:ext cx="10515600" cy="1325563"/>
          </a:xfrm>
        </p:spPr>
        <p:txBody>
          <a:bodyPr>
            <a:normAutofit/>
          </a:bodyPr>
          <a:lstStyle/>
          <a:p>
            <a:r>
              <a:rPr lang="en-US" sz="4000"/>
              <a:t>Ci3T Primary Plan: Faculty and Staff Roles and Responsibilities</a:t>
            </a: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671666" y="1549721"/>
            <a:ext cx="6802017" cy="5256104"/>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187959" y="3924298"/>
            <a:ext cx="2021348" cy="1780415"/>
          </a:xfrm>
          <a:prstGeom prst="rect">
            <a:avLst/>
          </a:prstGeom>
          <a:noFill/>
          <a:ln w="76200" cmpd="sng">
            <a:solidFill>
              <a:srgbClr val="196EF7"/>
            </a:solidFill>
          </a:ln>
          <a:effectLst>
            <a:glow rad="635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7897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4B7705-8E00-282F-81C3-3970026609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55515" y="103075"/>
            <a:ext cx="4903785" cy="6651849"/>
          </a:xfrm>
          <a:prstGeom prst="rect">
            <a:avLst/>
          </a:prstGeom>
          <a:ln>
            <a:solidFill>
              <a:schemeClr val="tx1"/>
            </a:solidFill>
          </a:ln>
        </p:spPr>
      </p:pic>
      <p:pic>
        <p:nvPicPr>
          <p:cNvPr id="12" name="Picture 11">
            <a:extLst>
              <a:ext uri="{FF2B5EF4-FFF2-40B4-BE49-F238E27FC236}">
                <a16:creationId xmlns:a16="http://schemas.microsoft.com/office/drawing/2014/main" id="{BE3DB8CA-65E8-4F33-7927-977674A434C0}"/>
              </a:ext>
            </a:extLst>
          </p:cNvPr>
          <p:cNvPicPr>
            <a:picLocks noChangeAspect="1"/>
          </p:cNvPicPr>
          <p:nvPr/>
        </p:nvPicPr>
        <p:blipFill>
          <a:blip r:embed="rId4"/>
          <a:stretch>
            <a:fillRect/>
          </a:stretch>
        </p:blipFill>
        <p:spPr>
          <a:xfrm>
            <a:off x="600331" y="103075"/>
            <a:ext cx="4515718" cy="6651849"/>
          </a:xfrm>
          <a:prstGeom prst="rect">
            <a:avLst/>
          </a:prstGeom>
          <a:ln>
            <a:solidFill>
              <a:schemeClr val="tx1"/>
            </a:solidFill>
          </a:ln>
        </p:spPr>
      </p:pic>
      <p:sp>
        <p:nvSpPr>
          <p:cNvPr id="15" name="Rectangle 14">
            <a:extLst>
              <a:ext uri="{FF2B5EF4-FFF2-40B4-BE49-F238E27FC236}">
                <a16:creationId xmlns:a16="http://schemas.microsoft.com/office/drawing/2014/main" id="{60E9E0C8-4014-7FFE-1154-2023FAC10ED8}"/>
              </a:ext>
            </a:extLst>
          </p:cNvPr>
          <p:cNvSpPr/>
          <p:nvPr/>
        </p:nvSpPr>
        <p:spPr>
          <a:xfrm>
            <a:off x="10355172" y="869063"/>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6" name="TextBox 25">
            <a:extLst>
              <a:ext uri="{FF2B5EF4-FFF2-40B4-BE49-F238E27FC236}">
                <a16:creationId xmlns:a16="http://schemas.microsoft.com/office/drawing/2014/main" id="{CBE7D729-E0BB-C665-BBA3-959289D9DF74}"/>
              </a:ext>
            </a:extLst>
          </p:cNvPr>
          <p:cNvSpPr txBox="1"/>
          <p:nvPr/>
        </p:nvSpPr>
        <p:spPr>
          <a:xfrm>
            <a:off x="5823918" y="5269222"/>
            <a:ext cx="3583489" cy="132802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en-US" dirty="0"/>
              <a:t>Once you have completed your KCU, we encourage you to check out professional learning resources at ci3t.org/enhance</a:t>
            </a:r>
          </a:p>
        </p:txBody>
      </p:sp>
    </p:spTree>
    <p:extLst>
      <p:ext uri="{BB962C8B-B14F-4D97-AF65-F5344CB8AC3E}">
        <p14:creationId xmlns:p14="http://schemas.microsoft.com/office/powerpoint/2010/main" val="18956288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D95509-C390-038C-0F5F-6E0F9635C1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09481" y="123432"/>
            <a:ext cx="1424237" cy="1854658"/>
          </a:xfrm>
          <a:prstGeom prst="rect">
            <a:avLst/>
          </a:prstGeom>
        </p:spPr>
      </p:pic>
      <p:sp>
        <p:nvSpPr>
          <p:cNvPr id="13" name="Rectangle 12">
            <a:extLst>
              <a:ext uri="{FF2B5EF4-FFF2-40B4-BE49-F238E27FC236}">
                <a16:creationId xmlns:a16="http://schemas.microsoft.com/office/drawing/2014/main" id="{FC8B168F-E468-0F12-E065-FFACE06E9648}"/>
              </a:ext>
            </a:extLst>
          </p:cNvPr>
          <p:cNvSpPr/>
          <p:nvPr/>
        </p:nvSpPr>
        <p:spPr>
          <a:xfrm>
            <a:off x="458281" y="3046721"/>
            <a:ext cx="3754159" cy="764558"/>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5A6CCFD2-BFBB-8EF6-605C-9A686324FD5D}"/>
              </a:ext>
            </a:extLst>
          </p:cNvPr>
          <p:cNvSpPr>
            <a:spLocks noGrp="1"/>
          </p:cNvSpPr>
          <p:nvPr>
            <p:ph type="title"/>
          </p:nvPr>
        </p:nvSpPr>
        <p:spPr/>
        <p:txBody>
          <a:bodyPr/>
          <a:lstStyle/>
          <a:p>
            <a:r>
              <a:rPr lang="en-US"/>
              <a:t>Academics</a:t>
            </a:r>
          </a:p>
        </p:txBody>
      </p:sp>
      <p:graphicFrame>
        <p:nvGraphicFramePr>
          <p:cNvPr id="16" name="Table 2">
            <a:extLst>
              <a:ext uri="{FF2B5EF4-FFF2-40B4-BE49-F238E27FC236}">
                <a16:creationId xmlns:a16="http://schemas.microsoft.com/office/drawing/2014/main" id="{DB15B418-14FB-4DFD-9F83-746BE6C62697}"/>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spTree>
    <p:extLst>
      <p:ext uri="{BB962C8B-B14F-4D97-AF65-F5344CB8AC3E}">
        <p14:creationId xmlns:p14="http://schemas.microsoft.com/office/powerpoint/2010/main" val="186406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424B4646-57B0-366B-0446-B1BBB81A8384}"/>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pic>
        <p:nvPicPr>
          <p:cNvPr id="3" name="Picture 2">
            <a:extLst>
              <a:ext uri="{FF2B5EF4-FFF2-40B4-BE49-F238E27FC236}">
                <a16:creationId xmlns:a16="http://schemas.microsoft.com/office/drawing/2014/main" id="{70D95509-C390-038C-0F5F-6E0F9635C1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09481" y="123432"/>
            <a:ext cx="1424237" cy="1854658"/>
          </a:xfrm>
          <a:prstGeom prst="rect">
            <a:avLst/>
          </a:prstGeom>
        </p:spPr>
      </p:pic>
      <p:sp>
        <p:nvSpPr>
          <p:cNvPr id="13" name="Rectangle 12">
            <a:extLst>
              <a:ext uri="{FF2B5EF4-FFF2-40B4-BE49-F238E27FC236}">
                <a16:creationId xmlns:a16="http://schemas.microsoft.com/office/drawing/2014/main" id="{FC8B168F-E468-0F12-E065-FFACE06E9648}"/>
              </a:ext>
            </a:extLst>
          </p:cNvPr>
          <p:cNvSpPr/>
          <p:nvPr/>
        </p:nvSpPr>
        <p:spPr>
          <a:xfrm>
            <a:off x="458281" y="3740953"/>
            <a:ext cx="3754159" cy="764558"/>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5A6CCFD2-BFBB-8EF6-605C-9A686324FD5D}"/>
              </a:ext>
            </a:extLst>
          </p:cNvPr>
          <p:cNvSpPr>
            <a:spLocks noGrp="1"/>
          </p:cNvSpPr>
          <p:nvPr>
            <p:ph type="title"/>
          </p:nvPr>
        </p:nvSpPr>
        <p:spPr/>
        <p:txBody>
          <a:bodyPr/>
          <a:lstStyle/>
          <a:p>
            <a:r>
              <a:rPr lang="en-US"/>
              <a:t>Academics</a:t>
            </a:r>
          </a:p>
        </p:txBody>
      </p:sp>
      <p:pic>
        <p:nvPicPr>
          <p:cNvPr id="16" name="Picture 15">
            <a:extLst>
              <a:ext uri="{FF2B5EF4-FFF2-40B4-BE49-F238E27FC236}">
                <a16:creationId xmlns:a16="http://schemas.microsoft.com/office/drawing/2014/main" id="{6A39DD43-A545-7C30-4406-35BAE4A391BA}"/>
              </a:ext>
            </a:extLst>
          </p:cNvPr>
          <p:cNvPicPr>
            <a:picLocks noChangeAspect="1"/>
          </p:cNvPicPr>
          <p:nvPr/>
        </p:nvPicPr>
        <p:blipFill>
          <a:blip r:embed="rId3"/>
          <a:stretch>
            <a:fillRect/>
          </a:stretch>
        </p:blipFill>
        <p:spPr>
          <a:xfrm>
            <a:off x="6693754" y="2837242"/>
            <a:ext cx="5241817" cy="374803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602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1294" y="152400"/>
            <a:ext cx="8449415" cy="6529094"/>
          </a:xfrm>
          <a:prstGeom prst="rect">
            <a:avLst/>
          </a:prstGeom>
          <a:ln>
            <a:noFill/>
          </a:ln>
          <a:effectLst>
            <a:outerShdw blurRad="292100" dist="139700" dir="2700000" algn="tl" rotWithShape="0">
              <a:srgbClr val="333333">
                <a:alpha val="65000"/>
              </a:srgbClr>
            </a:outerShdw>
          </a:effectLst>
        </p:spPr>
      </p:pic>
      <p:sp>
        <p:nvSpPr>
          <p:cNvPr id="12" name="Oval Callout 11"/>
          <p:cNvSpPr/>
          <p:nvPr/>
        </p:nvSpPr>
        <p:spPr>
          <a:xfrm rot="516946">
            <a:off x="7877802" y="5552615"/>
            <a:ext cx="2667000" cy="612775"/>
          </a:xfrm>
          <a:prstGeom prst="wedgeEllipseCallout">
            <a:avLst>
              <a:gd name="adj1" fmla="val -67005"/>
              <a:gd name="adj2" fmla="val 9850"/>
            </a:avLst>
          </a:prstGeom>
        </p:spPr>
        <p:style>
          <a:lnRef idx="1">
            <a:schemeClr val="accent5"/>
          </a:lnRef>
          <a:fillRef idx="2">
            <a:schemeClr val="accent5"/>
          </a:fillRef>
          <a:effectRef idx="1">
            <a:schemeClr val="accent5"/>
          </a:effectRef>
          <a:fontRef idx="minor">
            <a:schemeClr val="dk1"/>
          </a:fontRef>
        </p:style>
        <p:txBody>
          <a:bodyPr anchor="ctr"/>
          <a:lstStyle/>
          <a:p>
            <a:pPr algn="ctr" defTabSz="457200">
              <a:defRPr/>
            </a:pPr>
            <a:r>
              <a:rPr lang="en-US">
                <a:solidFill>
                  <a:prstClr val="black"/>
                </a:solidFill>
                <a:latin typeface="Calibri" panose="020F0502020204030204"/>
              </a:rPr>
              <a:t>What do I need to know?</a:t>
            </a:r>
          </a:p>
        </p:txBody>
      </p:sp>
      <p:sp>
        <p:nvSpPr>
          <p:cNvPr id="13" name="Rounded Rectangle 12"/>
          <p:cNvSpPr/>
          <p:nvPr/>
        </p:nvSpPr>
        <p:spPr>
          <a:xfrm>
            <a:off x="1761227" y="6004455"/>
            <a:ext cx="2472267" cy="7144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457200">
              <a:defRPr/>
            </a:pPr>
            <a:r>
              <a:rPr lang="en-US">
                <a:solidFill>
                  <a:prstClr val="black"/>
                </a:solidFill>
                <a:latin typeface="Calibri" panose="020F0502020204030204"/>
              </a:rPr>
              <a:t>Ci3T Exemplar - Elementary</a:t>
            </a:r>
          </a:p>
        </p:txBody>
      </p:sp>
      <p:sp>
        <p:nvSpPr>
          <p:cNvPr id="14" name="Rounded Rectangle 13"/>
          <p:cNvSpPr/>
          <p:nvPr/>
        </p:nvSpPr>
        <p:spPr>
          <a:xfrm rot="5400000">
            <a:off x="926839" y="1959429"/>
            <a:ext cx="5421086" cy="2509935"/>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83445259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Rolling out at Tier 1: Academics</a:t>
            </a:r>
          </a:p>
        </p:txBody>
      </p:sp>
      <p:sp>
        <p:nvSpPr>
          <p:cNvPr id="10" name="Content Placeholder 9"/>
          <p:cNvSpPr>
            <a:spLocks noGrp="1"/>
          </p:cNvSpPr>
          <p:nvPr>
            <p:ph idx="1"/>
          </p:nvPr>
        </p:nvSpPr>
        <p:spPr/>
        <p:txBody>
          <a:bodyPr>
            <a:normAutofit/>
          </a:bodyPr>
          <a:lstStyle/>
          <a:p>
            <a:r>
              <a:rPr lang="en-US"/>
              <a:t>Reviewing Roles &amp; Responsibilities</a:t>
            </a:r>
          </a:p>
          <a:p>
            <a:pPr lvl="1"/>
            <a:r>
              <a:rPr lang="en-US">
                <a:solidFill>
                  <a:schemeClr val="accent1"/>
                </a:solidFill>
              </a:rPr>
              <a:t>What do I need to know?</a:t>
            </a:r>
          </a:p>
          <a:p>
            <a:r>
              <a:rPr lang="en-US"/>
              <a:t>Procedures for Teaching</a:t>
            </a:r>
          </a:p>
          <a:p>
            <a:pPr lvl="1"/>
            <a:r>
              <a:rPr lang="en-US">
                <a:solidFill>
                  <a:srgbClr val="7030A0"/>
                </a:solidFill>
              </a:rPr>
              <a:t>How am I doing with using low-intensity supports?</a:t>
            </a:r>
          </a:p>
          <a:p>
            <a:r>
              <a:rPr lang="en-US"/>
              <a:t>Procedures for Reinforcing</a:t>
            </a:r>
          </a:p>
          <a:p>
            <a:pPr lvl="1"/>
            <a:r>
              <a:rPr lang="en-US">
                <a:solidFill>
                  <a:schemeClr val="accent1"/>
                </a:solidFill>
              </a:rPr>
              <a:t>How have I been reinforcing students for meeting expectations?</a:t>
            </a:r>
          </a:p>
          <a:p>
            <a:r>
              <a:rPr lang="en-US"/>
              <a:t>Procedures for Monitoring</a:t>
            </a:r>
          </a:p>
          <a:p>
            <a:pPr lvl="1"/>
            <a:r>
              <a:rPr lang="en-US">
                <a:solidFill>
                  <a:schemeClr val="accent1"/>
                </a:solidFill>
              </a:rPr>
              <a:t>How am I doing with implementation?</a:t>
            </a:r>
          </a:p>
          <a:p>
            <a:r>
              <a:rPr lang="en-US"/>
              <a:t>Questions &amp; Considerations?</a:t>
            </a:r>
          </a:p>
          <a:p>
            <a:endParaRPr lang="en-US"/>
          </a:p>
        </p:txBody>
      </p:sp>
      <p:sp>
        <p:nvSpPr>
          <p:cNvPr id="11" name="Content Placeholder 10"/>
          <p:cNvSpPr>
            <a:spLocks noGrp="1"/>
          </p:cNvSpPr>
          <p:nvPr>
            <p:ph sz="half" idx="4294967295"/>
          </p:nvPr>
        </p:nvSpPr>
        <p:spPr>
          <a:xfrm rot="880817">
            <a:off x="7537450" y="5062538"/>
            <a:ext cx="3130550" cy="1422400"/>
          </a:xfrm>
          <a:prstGeom prst="irregularSeal1">
            <a:avLst/>
          </a:prstGeom>
          <a:solidFill>
            <a:schemeClr val="tx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a:normAutofit fontScale="85000" lnSpcReduction="10000"/>
          </a:bodyPr>
          <a:lstStyle/>
          <a:p>
            <a:pPr marL="0" indent="0">
              <a:buNone/>
            </a:pPr>
            <a:r>
              <a:rPr lang="en-US"/>
              <a:t>Successes! </a:t>
            </a:r>
          </a:p>
        </p:txBody>
      </p:sp>
    </p:spTree>
    <p:extLst>
      <p:ext uri="{BB962C8B-B14F-4D97-AF65-F5344CB8AC3E}">
        <p14:creationId xmlns:p14="http://schemas.microsoft.com/office/powerpoint/2010/main" val="2413454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F968-FBE7-4E2C-8D0E-B7D733A5ADD4}"/>
              </a:ext>
            </a:extLst>
          </p:cNvPr>
          <p:cNvSpPr>
            <a:spLocks noGrp="1"/>
          </p:cNvSpPr>
          <p:nvPr>
            <p:ph type="title"/>
          </p:nvPr>
        </p:nvSpPr>
        <p:spPr/>
        <p:txBody>
          <a:bodyPr/>
          <a:lstStyle/>
          <a:p>
            <a:r>
              <a:rPr lang="en-US"/>
              <a:t>Rolling out at Tier 1: Behavioral Domain</a:t>
            </a:r>
          </a:p>
        </p:txBody>
      </p:sp>
      <p:sp>
        <p:nvSpPr>
          <p:cNvPr id="3" name="Text Placeholder 2">
            <a:extLst>
              <a:ext uri="{FF2B5EF4-FFF2-40B4-BE49-F238E27FC236}">
                <a16:creationId xmlns:a16="http://schemas.microsoft.com/office/drawing/2014/main" id="{14950EF5-0D89-4AA6-863F-9AE0F43789D9}"/>
              </a:ext>
            </a:extLst>
          </p:cNvPr>
          <p:cNvSpPr>
            <a:spLocks noGrp="1"/>
          </p:cNvSpPr>
          <p:nvPr>
            <p:ph type="body" idx="1"/>
          </p:nvPr>
        </p:nvSpPr>
        <p:spPr>
          <a:xfrm>
            <a:off x="5918662" y="4589463"/>
            <a:ext cx="6273338" cy="1500187"/>
          </a:xfrm>
        </p:spPr>
        <p:txBody>
          <a:bodyPr/>
          <a:lstStyle/>
          <a:p>
            <a:r>
              <a:rPr lang="en-US"/>
              <a:t>Teaching </a:t>
            </a:r>
          </a:p>
          <a:p>
            <a:r>
              <a:rPr lang="en-US"/>
              <a:t>Reinforcing</a:t>
            </a:r>
          </a:p>
          <a:p>
            <a:r>
              <a:rPr lang="en-US"/>
              <a:t>Monitoring</a:t>
            </a:r>
          </a:p>
          <a:p>
            <a:endParaRPr lang="en-US"/>
          </a:p>
        </p:txBody>
      </p:sp>
      <p:pic>
        <p:nvPicPr>
          <p:cNvPr id="4" name="Picture 3">
            <a:extLst>
              <a:ext uri="{FF2B5EF4-FFF2-40B4-BE49-F238E27FC236}">
                <a16:creationId xmlns:a16="http://schemas.microsoft.com/office/drawing/2014/main" id="{3CF05660-0F8D-497D-88B3-4DD3825274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129" y="3648988"/>
            <a:ext cx="3880474" cy="2998548"/>
          </a:xfrm>
          <a:prstGeom prst="rect">
            <a:avLst/>
          </a:prstGeom>
          <a:ln>
            <a:noFill/>
          </a:ln>
          <a:effectLst>
            <a:outerShdw blurRad="292100" dist="139700" dir="2700000" algn="tl" rotWithShape="0">
              <a:srgbClr val="333333">
                <a:alpha val="65000"/>
              </a:srgbClr>
            </a:outerShdw>
          </a:effectLst>
        </p:spPr>
      </p:pic>
      <p:sp>
        <p:nvSpPr>
          <p:cNvPr id="5" name="Rounded Rectangle 6">
            <a:extLst>
              <a:ext uri="{FF2B5EF4-FFF2-40B4-BE49-F238E27FC236}">
                <a16:creationId xmlns:a16="http://schemas.microsoft.com/office/drawing/2014/main" id="{98ACB40D-04DD-411F-81E3-42254B1FF8E7}"/>
              </a:ext>
            </a:extLst>
          </p:cNvPr>
          <p:cNvSpPr/>
          <p:nvPr/>
        </p:nvSpPr>
        <p:spPr>
          <a:xfrm rot="5400000">
            <a:off x="833149" y="4499921"/>
            <a:ext cx="2681036" cy="120364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7210912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Ci3T Primary Plan: Faculty and Staff Roles and Responsibilities</a:t>
            </a: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671666" y="1549721"/>
            <a:ext cx="6802017" cy="5256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085326" y="3920399"/>
            <a:ext cx="2065033" cy="2256466"/>
          </a:xfrm>
          <a:prstGeom prst="rect">
            <a:avLst/>
          </a:prstGeom>
          <a:noFill/>
          <a:ln w="76200" cmpd="sng">
            <a:solidFill>
              <a:srgbClr val="196EF7"/>
            </a:solidFill>
          </a:ln>
          <a:effectLst>
            <a:glow rad="635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555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B5229DB-6E50-44E8-BB39-B9F071671308}"/>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pic>
        <p:nvPicPr>
          <p:cNvPr id="3" name="Picture 2">
            <a:extLst>
              <a:ext uri="{FF2B5EF4-FFF2-40B4-BE49-F238E27FC236}">
                <a16:creationId xmlns:a16="http://schemas.microsoft.com/office/drawing/2014/main" id="{70D95509-C390-038C-0F5F-6E0F9635C1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09481" y="123432"/>
            <a:ext cx="1424237" cy="1854658"/>
          </a:xfrm>
          <a:prstGeom prst="rect">
            <a:avLst/>
          </a:prstGeom>
        </p:spPr>
      </p:pic>
      <p:sp>
        <p:nvSpPr>
          <p:cNvPr id="13" name="Rectangle 12">
            <a:extLst>
              <a:ext uri="{FF2B5EF4-FFF2-40B4-BE49-F238E27FC236}">
                <a16:creationId xmlns:a16="http://schemas.microsoft.com/office/drawing/2014/main" id="{FC8B168F-E468-0F12-E065-FFACE06E9648}"/>
              </a:ext>
            </a:extLst>
          </p:cNvPr>
          <p:cNvSpPr/>
          <p:nvPr/>
        </p:nvSpPr>
        <p:spPr>
          <a:xfrm>
            <a:off x="4218919" y="2819400"/>
            <a:ext cx="3754159" cy="292732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4ECBADD-07DF-B794-6DB4-23246E8107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73600" y="3169201"/>
            <a:ext cx="4918400" cy="3688799"/>
          </a:xfrm>
          <a:prstGeom prst="rect">
            <a:avLst/>
          </a:prstGeom>
        </p:spPr>
      </p:pic>
      <p:sp>
        <p:nvSpPr>
          <p:cNvPr id="4" name="Title 3">
            <a:extLst>
              <a:ext uri="{FF2B5EF4-FFF2-40B4-BE49-F238E27FC236}">
                <a16:creationId xmlns:a16="http://schemas.microsoft.com/office/drawing/2014/main" id="{F948C2C2-FA1F-8350-D8A7-9ED200F54C2C}"/>
              </a:ext>
            </a:extLst>
          </p:cNvPr>
          <p:cNvSpPr>
            <a:spLocks noGrp="1"/>
          </p:cNvSpPr>
          <p:nvPr>
            <p:ph type="title"/>
          </p:nvPr>
        </p:nvSpPr>
        <p:spPr/>
        <p:txBody>
          <a:bodyPr/>
          <a:lstStyle/>
          <a:p>
            <a:r>
              <a:rPr lang="en-US"/>
              <a:t>Behavioral</a:t>
            </a:r>
          </a:p>
        </p:txBody>
      </p:sp>
    </p:spTree>
    <p:extLst>
      <p:ext uri="{BB962C8B-B14F-4D97-AF65-F5344CB8AC3E}">
        <p14:creationId xmlns:p14="http://schemas.microsoft.com/office/powerpoint/2010/main" val="51776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2">
            <a:extLst>
              <a:ext uri="{FF2B5EF4-FFF2-40B4-BE49-F238E27FC236}">
                <a16:creationId xmlns:a16="http://schemas.microsoft.com/office/drawing/2014/main" id="{CCFEFB87-FF66-9342-945C-50D448C689DC}"/>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sp>
        <p:nvSpPr>
          <p:cNvPr id="9" name="Rectangle 8">
            <a:extLst>
              <a:ext uri="{FF2B5EF4-FFF2-40B4-BE49-F238E27FC236}">
                <a16:creationId xmlns:a16="http://schemas.microsoft.com/office/drawing/2014/main" id="{BA245386-5ECC-A7CE-CFA4-D4B04E796809}"/>
              </a:ext>
            </a:extLst>
          </p:cNvPr>
          <p:cNvSpPr/>
          <p:nvPr/>
        </p:nvSpPr>
        <p:spPr>
          <a:xfrm>
            <a:off x="4218919" y="2819400"/>
            <a:ext cx="3754159" cy="292732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descr="Diagram, text&#10;&#10;Description automatically generated">
            <a:extLst>
              <a:ext uri="{FF2B5EF4-FFF2-40B4-BE49-F238E27FC236}">
                <a16:creationId xmlns:a16="http://schemas.microsoft.com/office/drawing/2014/main" id="{7E62A863-2762-40F2-8179-9ECAA0F33F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9599" y="1819356"/>
            <a:ext cx="3592446" cy="4649047"/>
          </a:xfrm>
          <a:prstGeom prst="rect">
            <a:avLst/>
          </a:prstGeom>
          <a:ln>
            <a:solidFill>
              <a:schemeClr val="tx1"/>
            </a:solidFill>
          </a:ln>
        </p:spPr>
      </p:pic>
      <p:sp>
        <p:nvSpPr>
          <p:cNvPr id="2" name="Title 1">
            <a:extLst>
              <a:ext uri="{FF2B5EF4-FFF2-40B4-BE49-F238E27FC236}">
                <a16:creationId xmlns:a16="http://schemas.microsoft.com/office/drawing/2014/main" id="{A57D7F89-E964-7226-4AEA-8FE5F764769B}"/>
              </a:ext>
            </a:extLst>
          </p:cNvPr>
          <p:cNvSpPr>
            <a:spLocks noGrp="1"/>
          </p:cNvSpPr>
          <p:nvPr>
            <p:ph type="title"/>
          </p:nvPr>
        </p:nvSpPr>
        <p:spPr/>
        <p:txBody>
          <a:bodyPr/>
          <a:lstStyle/>
          <a:p>
            <a:r>
              <a:rPr lang="en-US"/>
              <a:t>Behavioral</a:t>
            </a:r>
          </a:p>
        </p:txBody>
      </p:sp>
      <p:pic>
        <p:nvPicPr>
          <p:cNvPr id="11" name="Picture 10">
            <a:extLst>
              <a:ext uri="{FF2B5EF4-FFF2-40B4-BE49-F238E27FC236}">
                <a16:creationId xmlns:a16="http://schemas.microsoft.com/office/drawing/2014/main" id="{AE2E59CD-58A2-7FBD-7043-1487387F59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9481" y="123432"/>
            <a:ext cx="1424237" cy="1854658"/>
          </a:xfrm>
          <a:prstGeom prst="rect">
            <a:avLst/>
          </a:prstGeom>
        </p:spPr>
      </p:pic>
      <p:grpSp>
        <p:nvGrpSpPr>
          <p:cNvPr id="10" name="Group 9">
            <a:extLst>
              <a:ext uri="{FF2B5EF4-FFF2-40B4-BE49-F238E27FC236}">
                <a16:creationId xmlns:a16="http://schemas.microsoft.com/office/drawing/2014/main" id="{2DEA0A12-4730-4AD1-D961-A9C7E2BF0ECD}"/>
              </a:ext>
            </a:extLst>
          </p:cNvPr>
          <p:cNvGrpSpPr/>
          <p:nvPr/>
        </p:nvGrpSpPr>
        <p:grpSpPr>
          <a:xfrm>
            <a:off x="6213904" y="292308"/>
            <a:ext cx="3954931" cy="6273383"/>
            <a:chOff x="6213904" y="292308"/>
            <a:chExt cx="3954931" cy="6273383"/>
          </a:xfrm>
        </p:grpSpPr>
        <p:pic>
          <p:nvPicPr>
            <p:cNvPr id="5" name="Picture 4" descr="Text&#10;&#10;Description automatically generated">
              <a:extLst>
                <a:ext uri="{FF2B5EF4-FFF2-40B4-BE49-F238E27FC236}">
                  <a16:creationId xmlns:a16="http://schemas.microsoft.com/office/drawing/2014/main" id="{D0B0AFE3-62D2-4039-8185-4E2B21F62E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13904" y="292308"/>
              <a:ext cx="3952359" cy="3054096"/>
            </a:xfrm>
            <a:prstGeom prst="rect">
              <a:avLst/>
            </a:prstGeom>
            <a:ln>
              <a:solidFill>
                <a:schemeClr val="tx1"/>
              </a:solidFill>
            </a:ln>
          </p:spPr>
        </p:pic>
        <p:pic>
          <p:nvPicPr>
            <p:cNvPr id="7" name="Picture 6" descr="Table&#10;&#10;Description automatically generated">
              <a:extLst>
                <a:ext uri="{FF2B5EF4-FFF2-40B4-BE49-F238E27FC236}">
                  <a16:creationId xmlns:a16="http://schemas.microsoft.com/office/drawing/2014/main" id="{EF35E753-9B37-4C7E-920F-C63D591352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4446" y="3510027"/>
              <a:ext cx="3954389" cy="3055664"/>
            </a:xfrm>
            <a:prstGeom prst="rect">
              <a:avLst/>
            </a:prstGeom>
            <a:ln>
              <a:solidFill>
                <a:schemeClr val="tx1"/>
              </a:solidFill>
            </a:ln>
          </p:spPr>
        </p:pic>
      </p:grpSp>
    </p:spTree>
    <p:extLst>
      <p:ext uri="{BB962C8B-B14F-4D97-AF65-F5344CB8AC3E}">
        <p14:creationId xmlns:p14="http://schemas.microsoft.com/office/powerpoint/2010/main" val="278617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7E62A863-2762-40F2-8179-9ECAA0F33F26}"/>
              </a:ext>
            </a:extLst>
          </p:cNvPr>
          <p:cNvPicPr>
            <a:picLocks noChangeAspect="1"/>
          </p:cNvPicPr>
          <p:nvPr/>
        </p:nvPicPr>
        <p:blipFill>
          <a:blip r:embed="rId2"/>
          <a:stretch>
            <a:fillRect/>
          </a:stretch>
        </p:blipFill>
        <p:spPr>
          <a:xfrm>
            <a:off x="517181" y="-206375"/>
            <a:ext cx="11157637" cy="14439292"/>
          </a:xfrm>
          <a:prstGeom prst="rect">
            <a:avLst/>
          </a:prstGeom>
          <a:ln>
            <a:solidFill>
              <a:schemeClr val="tx1"/>
            </a:solidFill>
          </a:ln>
        </p:spPr>
      </p:pic>
    </p:spTree>
    <p:extLst>
      <p:ext uri="{BB962C8B-B14F-4D97-AF65-F5344CB8AC3E}">
        <p14:creationId xmlns:p14="http://schemas.microsoft.com/office/powerpoint/2010/main" val="551526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7E62A863-2762-40F2-8179-9ECAA0F33F26}"/>
              </a:ext>
            </a:extLst>
          </p:cNvPr>
          <p:cNvPicPr>
            <a:picLocks noChangeAspect="1"/>
          </p:cNvPicPr>
          <p:nvPr/>
        </p:nvPicPr>
        <p:blipFill>
          <a:blip r:embed="rId2"/>
          <a:stretch>
            <a:fillRect/>
          </a:stretch>
        </p:blipFill>
        <p:spPr>
          <a:xfrm>
            <a:off x="517181" y="-7407275"/>
            <a:ext cx="11157637" cy="14439292"/>
          </a:xfrm>
          <a:prstGeom prst="rect">
            <a:avLst/>
          </a:prstGeom>
          <a:ln>
            <a:solidFill>
              <a:schemeClr val="tx1"/>
            </a:solidFill>
          </a:ln>
        </p:spPr>
      </p:pic>
    </p:spTree>
    <p:extLst>
      <p:ext uri="{BB962C8B-B14F-4D97-AF65-F5344CB8AC3E}">
        <p14:creationId xmlns:p14="http://schemas.microsoft.com/office/powerpoint/2010/main" val="2897303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4F4F24-834B-5F01-EDE0-77630CC9A976}"/>
              </a:ext>
            </a:extLst>
          </p:cNvPr>
          <p:cNvSpPr>
            <a:spLocks noGrp="1"/>
          </p:cNvSpPr>
          <p:nvPr>
            <p:ph type="title"/>
          </p:nvPr>
        </p:nvSpPr>
        <p:spPr/>
        <p:txBody>
          <a:bodyPr/>
          <a:lstStyle/>
          <a:p>
            <a:r>
              <a:rPr lang="en-US"/>
              <a:t>Welcome</a:t>
            </a:r>
          </a:p>
        </p:txBody>
      </p:sp>
      <p:sp>
        <p:nvSpPr>
          <p:cNvPr id="5" name="Text Placeholder 4">
            <a:extLst>
              <a:ext uri="{FF2B5EF4-FFF2-40B4-BE49-F238E27FC236}">
                <a16:creationId xmlns:a16="http://schemas.microsoft.com/office/drawing/2014/main" id="{E2D8B5DD-90F5-72BE-C795-62D39DC4B3BC}"/>
              </a:ext>
            </a:extLst>
          </p:cNvPr>
          <p:cNvSpPr>
            <a:spLocks noGrp="1"/>
          </p:cNvSpPr>
          <p:nvPr>
            <p:ph type="body" idx="1"/>
          </p:nvPr>
        </p:nvSpPr>
        <p:spPr/>
        <p:txBody>
          <a:bodyPr/>
          <a:lstStyle/>
          <a:p>
            <a:r>
              <a:rPr lang="en-US"/>
              <a:t>Please pull up your Ci3T Implementation Manual</a:t>
            </a:r>
          </a:p>
          <a:p>
            <a:endParaRPr lang="en-US"/>
          </a:p>
        </p:txBody>
      </p:sp>
    </p:spTree>
    <p:extLst>
      <p:ext uri="{BB962C8B-B14F-4D97-AF65-F5344CB8AC3E}">
        <p14:creationId xmlns:p14="http://schemas.microsoft.com/office/powerpoint/2010/main" val="8072653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BCE0ED-E324-1C08-C703-30D9596103C4}"/>
              </a:ext>
            </a:extLst>
          </p:cNvPr>
          <p:cNvSpPr>
            <a:spLocks noGrp="1"/>
          </p:cNvSpPr>
          <p:nvPr>
            <p:ph type="title"/>
          </p:nvPr>
        </p:nvSpPr>
        <p:spPr/>
        <p:txBody>
          <a:bodyPr>
            <a:normAutofit/>
          </a:bodyPr>
          <a:lstStyle/>
          <a:p>
            <a:r>
              <a:rPr lang="en-US" sz="4400"/>
              <a:t>ENHANCED Resource!</a:t>
            </a:r>
            <a:br>
              <a:rPr lang="en-US" sz="4400"/>
            </a:br>
            <a:r>
              <a:rPr lang="en-US" sz="2700">
                <a:solidFill>
                  <a:schemeClr val="accent5"/>
                </a:solidFill>
              </a:rPr>
              <a:t>6-Step Instructional Approach for Responding to Challenging Behavior</a:t>
            </a:r>
            <a:endParaRPr lang="en-US"/>
          </a:p>
        </p:txBody>
      </p:sp>
      <p:pic>
        <p:nvPicPr>
          <p:cNvPr id="1028" name="Picture 4">
            <a:extLst>
              <a:ext uri="{FF2B5EF4-FFF2-40B4-BE49-F238E27FC236}">
                <a16:creationId xmlns:a16="http://schemas.microsoft.com/office/drawing/2014/main" id="{17C26591-6866-1533-9ECC-B2612B8F05F1}"/>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8568944" y="1825625"/>
            <a:ext cx="2784856"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 sign, clipart&#10;&#10;Description automatically generated">
            <a:extLst>
              <a:ext uri="{FF2B5EF4-FFF2-40B4-BE49-F238E27FC236}">
                <a16:creationId xmlns:a16="http://schemas.microsoft.com/office/drawing/2014/main" id="{12FC4348-DCE7-5131-3935-B9350AB55B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72150" y="0"/>
            <a:ext cx="1160858" cy="681037"/>
          </a:xfrm>
          <a:prstGeom prst="rect">
            <a:avLst/>
          </a:prstGeom>
        </p:spPr>
      </p:pic>
      <p:graphicFrame>
        <p:nvGraphicFramePr>
          <p:cNvPr id="15" name="Content Placeholder 5">
            <a:extLst>
              <a:ext uri="{FF2B5EF4-FFF2-40B4-BE49-F238E27FC236}">
                <a16:creationId xmlns:a16="http://schemas.microsoft.com/office/drawing/2014/main" id="{2DA1E502-6025-524F-9127-E3FBF532EF5C}"/>
              </a:ext>
            </a:extLst>
          </p:cNvPr>
          <p:cNvGraphicFramePr>
            <a:graphicFrameLocks noGrp="1"/>
          </p:cNvGraphicFramePr>
          <p:nvPr>
            <p:ph sz="half" idx="1"/>
          </p:nvPr>
        </p:nvGraphicFramePr>
        <p:xfrm>
          <a:off x="838200" y="1825625"/>
          <a:ext cx="730291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876768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BCE0ED-E324-1C08-C703-30D9596103C4}"/>
              </a:ext>
            </a:extLst>
          </p:cNvPr>
          <p:cNvSpPr>
            <a:spLocks noGrp="1"/>
          </p:cNvSpPr>
          <p:nvPr>
            <p:ph type="title"/>
          </p:nvPr>
        </p:nvSpPr>
        <p:spPr/>
        <p:txBody>
          <a:bodyPr>
            <a:normAutofit/>
          </a:bodyPr>
          <a:lstStyle/>
          <a:p>
            <a:r>
              <a:rPr lang="en-US" sz="4400"/>
              <a:t>ENHANCED Resource!</a:t>
            </a:r>
            <a:br>
              <a:rPr lang="en-US" sz="4400"/>
            </a:br>
            <a:r>
              <a:rPr lang="en-US" sz="2700">
                <a:solidFill>
                  <a:schemeClr val="accent5"/>
                </a:solidFill>
              </a:rPr>
              <a:t>6-Step Instructional Approach for Responding to Challenging Behavior</a:t>
            </a:r>
            <a:endParaRPr lang="en-US"/>
          </a:p>
        </p:txBody>
      </p:sp>
      <p:pic>
        <p:nvPicPr>
          <p:cNvPr id="9" name="Picture 4">
            <a:extLst>
              <a:ext uri="{FF2B5EF4-FFF2-40B4-BE49-F238E27FC236}">
                <a16:creationId xmlns:a16="http://schemas.microsoft.com/office/drawing/2014/main" id="{7ADD5157-409B-E516-62D8-403D30D4BC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6957" y="1871095"/>
            <a:ext cx="2784856"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C66D2D9-B365-6185-6A25-A51F2C0F7301}"/>
              </a:ext>
            </a:extLst>
          </p:cNvPr>
          <p:cNvSpPr/>
          <p:nvPr/>
        </p:nvSpPr>
        <p:spPr>
          <a:xfrm>
            <a:off x="4934503" y="2444498"/>
            <a:ext cx="1058303" cy="461665"/>
          </a:xfrm>
          <a:prstGeom prst="rect">
            <a:avLst/>
          </a:prstGeom>
          <a:noFill/>
        </p:spPr>
        <p:txBody>
          <a:bodyPr wrap="none" lIns="91440" tIns="45720" rIns="91440" bIns="45720">
            <a:spAutoFit/>
          </a:bodyPr>
          <a:lstStyle/>
          <a:p>
            <a:pPr algn="ctr"/>
            <a:r>
              <a:rPr lang="en-US" sz="2400" b="0" cap="none" spc="0">
                <a:ln w="0"/>
                <a:solidFill>
                  <a:schemeClr val="accent5"/>
                </a:solidFill>
                <a:effectLst>
                  <a:outerShdw blurRad="38100" dist="19050" dir="2700000" algn="tl" rotWithShape="0">
                    <a:schemeClr val="dk1">
                      <a:alpha val="40000"/>
                    </a:schemeClr>
                  </a:outerShdw>
                </a:effectLst>
              </a:rPr>
              <a:t>eBook</a:t>
            </a:r>
          </a:p>
        </p:txBody>
      </p:sp>
      <p:sp>
        <p:nvSpPr>
          <p:cNvPr id="6" name="Rectangle 5">
            <a:extLst>
              <a:ext uri="{FF2B5EF4-FFF2-40B4-BE49-F238E27FC236}">
                <a16:creationId xmlns:a16="http://schemas.microsoft.com/office/drawing/2014/main" id="{6721FFCE-18A0-2D48-F63E-451BFE87774B}"/>
              </a:ext>
            </a:extLst>
          </p:cNvPr>
          <p:cNvSpPr/>
          <p:nvPr/>
        </p:nvSpPr>
        <p:spPr>
          <a:xfrm>
            <a:off x="4855000" y="4532152"/>
            <a:ext cx="1868732" cy="830997"/>
          </a:xfrm>
          <a:prstGeom prst="rect">
            <a:avLst/>
          </a:prstGeom>
          <a:noFill/>
        </p:spPr>
        <p:txBody>
          <a:bodyPr wrap="square" lIns="91440" tIns="45720" rIns="91440" bIns="45720">
            <a:spAutoFit/>
          </a:bodyPr>
          <a:lstStyle/>
          <a:p>
            <a:pPr algn="ctr"/>
            <a:r>
              <a:rPr lang="en-US" sz="2400" b="0" cap="none" spc="0">
                <a:ln w="0"/>
                <a:solidFill>
                  <a:schemeClr val="accent5"/>
                </a:solidFill>
                <a:effectLst>
                  <a:outerShdw blurRad="38100" dist="19050" dir="2700000" algn="tl" rotWithShape="0">
                    <a:schemeClr val="dk1">
                      <a:alpha val="40000"/>
                    </a:schemeClr>
                  </a:outerShdw>
                </a:effectLst>
              </a:rPr>
              <a:t>Interactive Resource</a:t>
            </a:r>
          </a:p>
        </p:txBody>
      </p:sp>
      <p:sp>
        <p:nvSpPr>
          <p:cNvPr id="7" name="Arrow: Right 6">
            <a:extLst>
              <a:ext uri="{FF2B5EF4-FFF2-40B4-BE49-F238E27FC236}">
                <a16:creationId xmlns:a16="http://schemas.microsoft.com/office/drawing/2014/main" id="{F3DB7A72-45B5-550B-E908-DFE9B8F2005D}"/>
              </a:ext>
            </a:extLst>
          </p:cNvPr>
          <p:cNvSpPr/>
          <p:nvPr/>
        </p:nvSpPr>
        <p:spPr>
          <a:xfrm rot="19511860">
            <a:off x="3860249" y="2901183"/>
            <a:ext cx="1058303" cy="387570"/>
          </a:xfrm>
          <a:prstGeom prst="rightArrow">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B3F9467F-2C97-4CD5-DAE2-00517E78D4F1}"/>
              </a:ext>
            </a:extLst>
          </p:cNvPr>
          <p:cNvSpPr/>
          <p:nvPr/>
        </p:nvSpPr>
        <p:spPr>
          <a:xfrm rot="1465352">
            <a:off x="3926889" y="4499157"/>
            <a:ext cx="1058303" cy="387570"/>
          </a:xfrm>
          <a:prstGeom prst="rightArrow">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3" name="Content Placeholder 7">
            <a:extLst>
              <a:ext uri="{FF2B5EF4-FFF2-40B4-BE49-F238E27FC236}">
                <a16:creationId xmlns:a16="http://schemas.microsoft.com/office/drawing/2014/main" id="{511AE172-ACD1-E72A-B2B3-3F1375D41430}"/>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7083011" y="1751834"/>
            <a:ext cx="3403928" cy="2308657"/>
          </a:xfrm>
          <a:ln>
            <a:solidFill>
              <a:schemeClr val="tx1"/>
            </a:solidFill>
          </a:ln>
        </p:spPr>
      </p:pic>
      <p:pic>
        <p:nvPicPr>
          <p:cNvPr id="15" name="Picture 14">
            <a:extLst>
              <a:ext uri="{FF2B5EF4-FFF2-40B4-BE49-F238E27FC236}">
                <a16:creationId xmlns:a16="http://schemas.microsoft.com/office/drawing/2014/main" id="{FF387D6F-453A-5D7C-6631-73CD7D4732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3011" y="4252033"/>
            <a:ext cx="3428432" cy="2240841"/>
          </a:xfrm>
          <a:prstGeom prst="rect">
            <a:avLst/>
          </a:prstGeom>
          <a:ln>
            <a:solidFill>
              <a:schemeClr val="tx1"/>
            </a:solidFill>
          </a:ln>
        </p:spPr>
      </p:pic>
    </p:spTree>
    <p:extLst>
      <p:ext uri="{BB962C8B-B14F-4D97-AF65-F5344CB8AC3E}">
        <p14:creationId xmlns:p14="http://schemas.microsoft.com/office/powerpoint/2010/main" val="25652669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1294" y="152400"/>
            <a:ext cx="8449415" cy="6529094"/>
          </a:xfrm>
          <a:prstGeom prst="rect">
            <a:avLst/>
          </a:prstGeom>
          <a:ln>
            <a:noFill/>
          </a:ln>
          <a:effectLst>
            <a:outerShdw blurRad="292100" dist="139700" dir="2700000" algn="tl" rotWithShape="0">
              <a:srgbClr val="333333">
                <a:alpha val="65000"/>
              </a:srgbClr>
            </a:outerShdw>
          </a:effectLst>
        </p:spPr>
      </p:pic>
      <p:sp>
        <p:nvSpPr>
          <p:cNvPr id="12" name="Oval Callout 11"/>
          <p:cNvSpPr/>
          <p:nvPr/>
        </p:nvSpPr>
        <p:spPr>
          <a:xfrm rot="516946">
            <a:off x="7877802" y="5552615"/>
            <a:ext cx="2667000" cy="612775"/>
          </a:xfrm>
          <a:prstGeom prst="wedgeEllipseCallout">
            <a:avLst>
              <a:gd name="adj1" fmla="val -8842"/>
              <a:gd name="adj2" fmla="val -80933"/>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a:t>What do I need to know?</a:t>
            </a:r>
          </a:p>
        </p:txBody>
      </p:sp>
      <p:sp>
        <p:nvSpPr>
          <p:cNvPr id="13" name="Rounded Rectangle 12"/>
          <p:cNvSpPr/>
          <p:nvPr/>
        </p:nvSpPr>
        <p:spPr>
          <a:xfrm>
            <a:off x="1761227" y="6004455"/>
            <a:ext cx="2472267" cy="7144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Ci3T Exemplar - Elementary</a:t>
            </a:r>
          </a:p>
        </p:txBody>
      </p:sp>
      <p:sp>
        <p:nvSpPr>
          <p:cNvPr id="15" name="Rounded Rectangle 14"/>
          <p:cNvSpPr/>
          <p:nvPr/>
        </p:nvSpPr>
        <p:spPr>
          <a:xfrm rot="5400000">
            <a:off x="3399453" y="2015414"/>
            <a:ext cx="5402422" cy="2416629"/>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176586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Rolling out at Tier 1: Behavior</a:t>
            </a:r>
          </a:p>
        </p:txBody>
      </p:sp>
      <p:sp>
        <p:nvSpPr>
          <p:cNvPr id="10" name="Content Placeholder 9"/>
          <p:cNvSpPr>
            <a:spLocks noGrp="1"/>
          </p:cNvSpPr>
          <p:nvPr>
            <p:ph idx="1"/>
          </p:nvPr>
        </p:nvSpPr>
        <p:spPr/>
        <p:txBody>
          <a:bodyPr>
            <a:normAutofit/>
          </a:bodyPr>
          <a:lstStyle/>
          <a:p>
            <a:r>
              <a:rPr lang="en-US"/>
              <a:t>Reviewing Roles &amp; Responsibilities</a:t>
            </a:r>
          </a:p>
          <a:p>
            <a:pPr lvl="1"/>
            <a:r>
              <a:rPr lang="en-US">
                <a:solidFill>
                  <a:schemeClr val="accent1"/>
                </a:solidFill>
              </a:rPr>
              <a:t>What do I need to know?</a:t>
            </a:r>
          </a:p>
          <a:p>
            <a:r>
              <a:rPr lang="en-US"/>
              <a:t>Procedures for Teaching</a:t>
            </a:r>
          </a:p>
          <a:p>
            <a:pPr lvl="1"/>
            <a:r>
              <a:rPr lang="en-US">
                <a:solidFill>
                  <a:srgbClr val="7030A0"/>
                </a:solidFill>
              </a:rPr>
              <a:t>How am I doing with teaching expectations for specific settings?</a:t>
            </a:r>
          </a:p>
          <a:p>
            <a:r>
              <a:rPr lang="en-US"/>
              <a:t>Procedures for Reinforcing</a:t>
            </a:r>
          </a:p>
          <a:p>
            <a:pPr lvl="1"/>
            <a:r>
              <a:rPr lang="en-US">
                <a:solidFill>
                  <a:schemeClr val="accent1"/>
                </a:solidFill>
              </a:rPr>
              <a:t>How have I been reinforcing students for meeting expectations?</a:t>
            </a:r>
          </a:p>
          <a:p>
            <a:r>
              <a:rPr lang="en-US"/>
              <a:t>Procedures for Monitoring</a:t>
            </a:r>
          </a:p>
          <a:p>
            <a:pPr lvl="1"/>
            <a:r>
              <a:rPr lang="en-US">
                <a:solidFill>
                  <a:schemeClr val="accent1"/>
                </a:solidFill>
              </a:rPr>
              <a:t>How am I doing with implementation?</a:t>
            </a:r>
          </a:p>
          <a:p>
            <a:r>
              <a:rPr lang="en-US"/>
              <a:t>Questions &amp; Considerations?</a:t>
            </a:r>
          </a:p>
          <a:p>
            <a:endParaRPr lang="en-US"/>
          </a:p>
        </p:txBody>
      </p:sp>
      <p:sp>
        <p:nvSpPr>
          <p:cNvPr id="3" name="Content Placeholder 10">
            <a:extLst>
              <a:ext uri="{FF2B5EF4-FFF2-40B4-BE49-F238E27FC236}">
                <a16:creationId xmlns:a16="http://schemas.microsoft.com/office/drawing/2014/main" id="{233D7B59-114C-5D5A-E090-84F6C7890DC0}"/>
              </a:ext>
            </a:extLst>
          </p:cNvPr>
          <p:cNvSpPr txBox="1">
            <a:spLocks/>
          </p:cNvSpPr>
          <p:nvPr/>
        </p:nvSpPr>
        <p:spPr>
          <a:xfrm rot="880817">
            <a:off x="7537450" y="5062538"/>
            <a:ext cx="3130550" cy="1422400"/>
          </a:xfrm>
          <a:prstGeom prst="irregularSeal1">
            <a:avLst/>
          </a:prstGeom>
          <a:solidFill>
            <a:schemeClr val="tx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en-US"/>
              <a:t>Successes! </a:t>
            </a:r>
          </a:p>
        </p:txBody>
      </p:sp>
    </p:spTree>
    <p:extLst>
      <p:ext uri="{BB962C8B-B14F-4D97-AF65-F5344CB8AC3E}">
        <p14:creationId xmlns:p14="http://schemas.microsoft.com/office/powerpoint/2010/main" val="14298763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19FCD-3F36-4EA3-8ADA-2775F823E209}"/>
              </a:ext>
            </a:extLst>
          </p:cNvPr>
          <p:cNvSpPr>
            <a:spLocks noGrp="1"/>
          </p:cNvSpPr>
          <p:nvPr>
            <p:ph type="title"/>
          </p:nvPr>
        </p:nvSpPr>
        <p:spPr/>
        <p:txBody>
          <a:bodyPr/>
          <a:lstStyle/>
          <a:p>
            <a:r>
              <a:rPr lang="en-US"/>
              <a:t>Rolling out at Tier 1: Social Domain</a:t>
            </a:r>
          </a:p>
        </p:txBody>
      </p:sp>
      <p:sp>
        <p:nvSpPr>
          <p:cNvPr id="3" name="Text Placeholder 2">
            <a:extLst>
              <a:ext uri="{FF2B5EF4-FFF2-40B4-BE49-F238E27FC236}">
                <a16:creationId xmlns:a16="http://schemas.microsoft.com/office/drawing/2014/main" id="{ADA3D7B7-526B-4D02-A3D7-F00FA01809A4}"/>
              </a:ext>
            </a:extLst>
          </p:cNvPr>
          <p:cNvSpPr>
            <a:spLocks noGrp="1"/>
          </p:cNvSpPr>
          <p:nvPr>
            <p:ph type="body" idx="1"/>
          </p:nvPr>
        </p:nvSpPr>
        <p:spPr>
          <a:xfrm>
            <a:off x="5818908" y="4589463"/>
            <a:ext cx="6373091" cy="1500187"/>
          </a:xfrm>
        </p:spPr>
        <p:txBody>
          <a:bodyPr/>
          <a:lstStyle/>
          <a:p>
            <a:r>
              <a:rPr lang="en-US"/>
              <a:t>Teaching </a:t>
            </a:r>
          </a:p>
          <a:p>
            <a:r>
              <a:rPr lang="en-US"/>
              <a:t>Reinforcing</a:t>
            </a:r>
          </a:p>
          <a:p>
            <a:r>
              <a:rPr lang="en-US"/>
              <a:t>Monitoring</a:t>
            </a:r>
          </a:p>
          <a:p>
            <a:endParaRPr lang="en-US"/>
          </a:p>
        </p:txBody>
      </p:sp>
      <p:pic>
        <p:nvPicPr>
          <p:cNvPr id="4" name="Picture 3">
            <a:extLst>
              <a:ext uri="{FF2B5EF4-FFF2-40B4-BE49-F238E27FC236}">
                <a16:creationId xmlns:a16="http://schemas.microsoft.com/office/drawing/2014/main" id="{146F1514-5166-4FFF-8426-8A211BE94E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9882" y="3648988"/>
            <a:ext cx="3880474" cy="2998548"/>
          </a:xfrm>
          <a:prstGeom prst="rect">
            <a:avLst/>
          </a:prstGeom>
          <a:ln>
            <a:noFill/>
          </a:ln>
          <a:effectLst>
            <a:outerShdw blurRad="292100" dist="139700" dir="2700000" algn="tl" rotWithShape="0">
              <a:srgbClr val="333333">
                <a:alpha val="65000"/>
              </a:srgbClr>
            </a:outerShdw>
          </a:effectLst>
        </p:spPr>
      </p:pic>
      <p:sp>
        <p:nvSpPr>
          <p:cNvPr id="5" name="Rounded Rectangle 6">
            <a:extLst>
              <a:ext uri="{FF2B5EF4-FFF2-40B4-BE49-F238E27FC236}">
                <a16:creationId xmlns:a16="http://schemas.microsoft.com/office/drawing/2014/main" id="{15246A1E-3F9F-49EE-BFD6-DB43F1A20F4B}"/>
              </a:ext>
            </a:extLst>
          </p:cNvPr>
          <p:cNvSpPr/>
          <p:nvPr/>
        </p:nvSpPr>
        <p:spPr>
          <a:xfrm rot="5400000">
            <a:off x="2071242" y="4499921"/>
            <a:ext cx="2681036" cy="120364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9827425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Ci3T Primary Plan: Faculty and Staff Roles and Responsibilities</a:t>
            </a: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671666" y="1549721"/>
            <a:ext cx="6802017" cy="5256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007432" y="3920399"/>
            <a:ext cx="2065033" cy="2256466"/>
          </a:xfrm>
          <a:prstGeom prst="rect">
            <a:avLst/>
          </a:prstGeom>
          <a:noFill/>
          <a:ln w="76200" cmpd="sng">
            <a:solidFill>
              <a:srgbClr val="196EF7"/>
            </a:solidFill>
          </a:ln>
          <a:effectLst>
            <a:glow rad="635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7517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2">
            <a:extLst>
              <a:ext uri="{FF2B5EF4-FFF2-40B4-BE49-F238E27FC236}">
                <a16:creationId xmlns:a16="http://schemas.microsoft.com/office/drawing/2014/main" id="{8227B40A-5C57-2505-631A-713CB23AF92A}"/>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pic>
        <p:nvPicPr>
          <p:cNvPr id="3" name="Picture 2">
            <a:extLst>
              <a:ext uri="{FF2B5EF4-FFF2-40B4-BE49-F238E27FC236}">
                <a16:creationId xmlns:a16="http://schemas.microsoft.com/office/drawing/2014/main" id="{70D95509-C390-038C-0F5F-6E0F9635C1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09481" y="123432"/>
            <a:ext cx="1424237" cy="1854658"/>
          </a:xfrm>
          <a:prstGeom prst="rect">
            <a:avLst/>
          </a:prstGeom>
        </p:spPr>
      </p:pic>
      <p:pic>
        <p:nvPicPr>
          <p:cNvPr id="6" name="Picture 5">
            <a:extLst>
              <a:ext uri="{FF2B5EF4-FFF2-40B4-BE49-F238E27FC236}">
                <a16:creationId xmlns:a16="http://schemas.microsoft.com/office/drawing/2014/main" id="{E88698EA-2E54-CBAC-6305-574F67BE0E34}"/>
              </a:ext>
            </a:extLst>
          </p:cNvPr>
          <p:cNvPicPr>
            <a:picLocks noChangeAspect="1"/>
          </p:cNvPicPr>
          <p:nvPr/>
        </p:nvPicPr>
        <p:blipFill>
          <a:blip r:embed="rId3"/>
          <a:stretch>
            <a:fillRect/>
          </a:stretch>
        </p:blipFill>
        <p:spPr>
          <a:xfrm>
            <a:off x="97954" y="1500809"/>
            <a:ext cx="4488013" cy="5233505"/>
          </a:xfrm>
          <a:prstGeom prst="rect">
            <a:avLst/>
          </a:prstGeom>
          <a:ln>
            <a:solidFill>
              <a:schemeClr val="tx2"/>
            </a:solidFill>
          </a:ln>
        </p:spPr>
      </p:pic>
      <p:pic>
        <p:nvPicPr>
          <p:cNvPr id="7" name="Picture 6">
            <a:extLst>
              <a:ext uri="{FF2B5EF4-FFF2-40B4-BE49-F238E27FC236}">
                <a16:creationId xmlns:a16="http://schemas.microsoft.com/office/drawing/2014/main" id="{556D3C11-59EE-206B-6561-4C3E8CA0E64A}"/>
              </a:ext>
            </a:extLst>
          </p:cNvPr>
          <p:cNvPicPr>
            <a:picLocks noChangeAspect="1"/>
          </p:cNvPicPr>
          <p:nvPr/>
        </p:nvPicPr>
        <p:blipFill>
          <a:blip r:embed="rId4"/>
          <a:stretch>
            <a:fillRect/>
          </a:stretch>
        </p:blipFill>
        <p:spPr>
          <a:xfrm>
            <a:off x="1706883" y="2198179"/>
            <a:ext cx="6272676" cy="4536135"/>
          </a:xfrm>
          <a:prstGeom prst="rect">
            <a:avLst/>
          </a:prstGeom>
          <a:ln>
            <a:solidFill>
              <a:schemeClr val="tx2"/>
            </a:solid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FF7DEE92-D604-A7B2-0ECD-96E1015D57C7}"/>
              </a:ext>
            </a:extLst>
          </p:cNvPr>
          <p:cNvSpPr/>
          <p:nvPr/>
        </p:nvSpPr>
        <p:spPr>
          <a:xfrm>
            <a:off x="7979559" y="2995904"/>
            <a:ext cx="3754159" cy="226314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A2C7BF5-C6FF-55FE-23F0-8B6867E4FB42}"/>
              </a:ext>
            </a:extLst>
          </p:cNvPr>
          <p:cNvSpPr>
            <a:spLocks noGrp="1"/>
          </p:cNvSpPr>
          <p:nvPr>
            <p:ph type="title"/>
          </p:nvPr>
        </p:nvSpPr>
        <p:spPr/>
        <p:txBody>
          <a:bodyPr/>
          <a:lstStyle/>
          <a:p>
            <a:r>
              <a:rPr lang="en-US"/>
              <a:t>Social-Emotional Well-being</a:t>
            </a:r>
          </a:p>
        </p:txBody>
      </p:sp>
      <p:pic>
        <p:nvPicPr>
          <p:cNvPr id="9" name="Picture 8" descr="Table&#10;&#10;Description automatically generated">
            <a:extLst>
              <a:ext uri="{FF2B5EF4-FFF2-40B4-BE49-F238E27FC236}">
                <a16:creationId xmlns:a16="http://schemas.microsoft.com/office/drawing/2014/main" id="{5A29E1D8-7908-D04C-68F3-09B4F6764E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54" y="123432"/>
            <a:ext cx="8595392" cy="6641894"/>
          </a:xfrm>
          <a:prstGeom prst="rect">
            <a:avLst/>
          </a:prstGeom>
          <a:ln>
            <a:solidFill>
              <a:schemeClr val="tx1"/>
            </a:solidFill>
          </a:ln>
        </p:spPr>
      </p:pic>
      <p:sp>
        <p:nvSpPr>
          <p:cNvPr id="11" name="Rectangle 10">
            <a:extLst>
              <a:ext uri="{FF2B5EF4-FFF2-40B4-BE49-F238E27FC236}">
                <a16:creationId xmlns:a16="http://schemas.microsoft.com/office/drawing/2014/main" id="{E9B69602-EF43-7B0B-C272-D004CBF1A8A2}"/>
              </a:ext>
            </a:extLst>
          </p:cNvPr>
          <p:cNvSpPr/>
          <p:nvPr/>
        </p:nvSpPr>
        <p:spPr>
          <a:xfrm>
            <a:off x="375074" y="2393882"/>
            <a:ext cx="1453726" cy="1506314"/>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581754-4150-AC55-1716-C9F44C7A3239}"/>
              </a:ext>
            </a:extLst>
          </p:cNvPr>
          <p:cNvSpPr/>
          <p:nvPr/>
        </p:nvSpPr>
        <p:spPr>
          <a:xfrm>
            <a:off x="6346640" y="890567"/>
            <a:ext cx="2078903" cy="1503315"/>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18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dule 7.2">
            <a:extLst>
              <a:ext uri="{FF2B5EF4-FFF2-40B4-BE49-F238E27FC236}">
                <a16:creationId xmlns:a16="http://schemas.microsoft.com/office/drawing/2014/main" id="{04FE7E35-DF58-3A68-0348-AE9AA5EDD1F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8552" y="402224"/>
            <a:ext cx="3874553" cy="60535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tanding next to a person&#10;&#10;Description automatically generated">
            <a:extLst>
              <a:ext uri="{FF2B5EF4-FFF2-40B4-BE49-F238E27FC236}">
                <a16:creationId xmlns:a16="http://schemas.microsoft.com/office/drawing/2014/main" id="{C24A83A1-E8EA-5057-693D-77A2BBC03941}"/>
              </a:ext>
            </a:extLst>
          </p:cNvPr>
          <p:cNvPicPr>
            <a:picLocks noChangeAspect="1"/>
          </p:cNvPicPr>
          <p:nvPr/>
        </p:nvPicPr>
        <p:blipFill>
          <a:blip r:embed="rId4"/>
          <a:stretch>
            <a:fillRect/>
          </a:stretch>
        </p:blipFill>
        <p:spPr>
          <a:xfrm>
            <a:off x="8591157" y="3537754"/>
            <a:ext cx="3403174" cy="1904762"/>
          </a:xfrm>
          <a:prstGeom prst="rect">
            <a:avLst/>
          </a:prstGeom>
          <a:ln>
            <a:solidFill>
              <a:schemeClr val="tx1"/>
            </a:solidFill>
          </a:ln>
        </p:spPr>
      </p:pic>
      <p:pic>
        <p:nvPicPr>
          <p:cNvPr id="6" name="Picture 5" descr="A screenshot of a video game&#10;&#10;Description automatically generated">
            <a:extLst>
              <a:ext uri="{FF2B5EF4-FFF2-40B4-BE49-F238E27FC236}">
                <a16:creationId xmlns:a16="http://schemas.microsoft.com/office/drawing/2014/main" id="{7CD1A545-E85C-93C7-7500-1B7610A3820D}"/>
              </a:ext>
            </a:extLst>
          </p:cNvPr>
          <p:cNvPicPr>
            <a:picLocks noChangeAspect="1"/>
          </p:cNvPicPr>
          <p:nvPr/>
        </p:nvPicPr>
        <p:blipFill>
          <a:blip r:embed="rId5"/>
          <a:stretch>
            <a:fillRect/>
          </a:stretch>
        </p:blipFill>
        <p:spPr>
          <a:xfrm>
            <a:off x="6464830" y="1106560"/>
            <a:ext cx="3365079" cy="1904762"/>
          </a:xfrm>
          <a:prstGeom prst="rect">
            <a:avLst/>
          </a:prstGeom>
          <a:ln>
            <a:solidFill>
              <a:schemeClr val="tx1"/>
            </a:solidFill>
          </a:ln>
        </p:spPr>
      </p:pic>
      <p:pic>
        <p:nvPicPr>
          <p:cNvPr id="8" name="Picture 7" descr="A person in a tie&#10;&#10;Description automatically generated">
            <a:extLst>
              <a:ext uri="{FF2B5EF4-FFF2-40B4-BE49-F238E27FC236}">
                <a16:creationId xmlns:a16="http://schemas.microsoft.com/office/drawing/2014/main" id="{E79705F1-8098-D929-BF2C-112C0F55130F}"/>
              </a:ext>
            </a:extLst>
          </p:cNvPr>
          <p:cNvPicPr>
            <a:picLocks noChangeAspect="1"/>
          </p:cNvPicPr>
          <p:nvPr/>
        </p:nvPicPr>
        <p:blipFill>
          <a:blip r:embed="rId6"/>
          <a:stretch>
            <a:fillRect/>
          </a:stretch>
        </p:blipFill>
        <p:spPr>
          <a:xfrm>
            <a:off x="4756894" y="3537754"/>
            <a:ext cx="3390476" cy="1904762"/>
          </a:xfrm>
          <a:prstGeom prst="rect">
            <a:avLst/>
          </a:prstGeom>
          <a:ln>
            <a:solidFill>
              <a:schemeClr val="tx1"/>
            </a:solidFill>
          </a:ln>
        </p:spPr>
      </p:pic>
    </p:spTree>
    <p:extLst>
      <p:ext uri="{BB962C8B-B14F-4D97-AF65-F5344CB8AC3E}">
        <p14:creationId xmlns:p14="http://schemas.microsoft.com/office/powerpoint/2010/main" val="42745741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Rolling out at Tier 1: Social Skills</a:t>
            </a:r>
          </a:p>
        </p:txBody>
      </p:sp>
      <p:sp>
        <p:nvSpPr>
          <p:cNvPr id="10" name="Content Placeholder 9"/>
          <p:cNvSpPr>
            <a:spLocks noGrp="1"/>
          </p:cNvSpPr>
          <p:nvPr>
            <p:ph idx="1"/>
          </p:nvPr>
        </p:nvSpPr>
        <p:spPr/>
        <p:txBody>
          <a:bodyPr/>
          <a:lstStyle/>
          <a:p>
            <a:r>
              <a:rPr lang="en-US"/>
              <a:t>Reviewing Roles &amp; Responsibilities</a:t>
            </a:r>
          </a:p>
          <a:p>
            <a:pPr lvl="1"/>
            <a:r>
              <a:rPr lang="en-US">
                <a:solidFill>
                  <a:schemeClr val="accent1"/>
                </a:solidFill>
              </a:rPr>
              <a:t>What do I need to know?</a:t>
            </a:r>
          </a:p>
          <a:p>
            <a:r>
              <a:rPr lang="en-US"/>
              <a:t>Procedures for Teaching</a:t>
            </a:r>
          </a:p>
          <a:p>
            <a:pPr lvl="1"/>
            <a:r>
              <a:rPr lang="en-US">
                <a:solidFill>
                  <a:srgbClr val="7030A0"/>
                </a:solidFill>
              </a:rPr>
              <a:t>How am I doing with teaching the validated social skills curriculum?</a:t>
            </a:r>
          </a:p>
          <a:p>
            <a:r>
              <a:rPr lang="en-US"/>
              <a:t>Procedures for Reinforcing</a:t>
            </a:r>
          </a:p>
          <a:p>
            <a:pPr lvl="1"/>
            <a:r>
              <a:rPr lang="en-US">
                <a:solidFill>
                  <a:schemeClr val="accent1"/>
                </a:solidFill>
              </a:rPr>
              <a:t>How have I been reinforcing students for meeting expectations?</a:t>
            </a:r>
          </a:p>
          <a:p>
            <a:r>
              <a:rPr lang="en-US"/>
              <a:t>Procedures for Monitoring</a:t>
            </a:r>
          </a:p>
          <a:p>
            <a:pPr lvl="1"/>
            <a:r>
              <a:rPr lang="en-US">
                <a:solidFill>
                  <a:schemeClr val="accent1"/>
                </a:solidFill>
              </a:rPr>
              <a:t>How am I doing with implementation?</a:t>
            </a:r>
          </a:p>
          <a:p>
            <a:r>
              <a:rPr lang="en-US"/>
              <a:t>Questions &amp; Considerations?</a:t>
            </a:r>
          </a:p>
          <a:p>
            <a:endParaRPr lang="en-US"/>
          </a:p>
        </p:txBody>
      </p:sp>
      <p:sp>
        <p:nvSpPr>
          <p:cNvPr id="6" name="Content Placeholder 10"/>
          <p:cNvSpPr txBox="1">
            <a:spLocks/>
          </p:cNvSpPr>
          <p:nvPr/>
        </p:nvSpPr>
        <p:spPr bwMode="auto">
          <a:xfrm rot="880817">
            <a:off x="7399574" y="5129965"/>
            <a:ext cx="3665844" cy="1422400"/>
          </a:xfrm>
          <a:prstGeom prst="irregularSeal1">
            <a:avLst/>
          </a:prstGeom>
          <a:solidFill>
            <a:schemeClr val="tx2">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lt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lt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lt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lt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a:t>Successes! </a:t>
            </a:r>
          </a:p>
        </p:txBody>
      </p:sp>
    </p:spTree>
    <p:extLst>
      <p:ext uri="{BB962C8B-B14F-4D97-AF65-F5344CB8AC3E}">
        <p14:creationId xmlns:p14="http://schemas.microsoft.com/office/powerpoint/2010/main" val="35460978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2574" y="2140750"/>
            <a:ext cx="7815427" cy="4717251"/>
          </a:xfrm>
          <a:prstGeom prst="rect">
            <a:avLst/>
          </a:prstGeom>
        </p:spPr>
      </p:pic>
      <p:sp>
        <p:nvSpPr>
          <p:cNvPr id="2" name="Title 1"/>
          <p:cNvSpPr>
            <a:spLocks noGrp="1"/>
          </p:cNvSpPr>
          <p:nvPr>
            <p:ph type="title"/>
          </p:nvPr>
        </p:nvSpPr>
        <p:spPr/>
        <p:txBody>
          <a:bodyPr/>
          <a:lstStyle/>
          <a:p>
            <a:r>
              <a:rPr lang="en-US"/>
              <a:t>Treatment Integrity: </a:t>
            </a:r>
            <a:br>
              <a:rPr lang="en-US"/>
            </a:br>
            <a:r>
              <a:rPr lang="en-US"/>
              <a:t>Tracking Lessons Taught</a:t>
            </a:r>
          </a:p>
        </p:txBody>
      </p:sp>
      <p:sp>
        <p:nvSpPr>
          <p:cNvPr id="11" name="Oval 10"/>
          <p:cNvSpPr/>
          <p:nvPr/>
        </p:nvSpPr>
        <p:spPr>
          <a:xfrm>
            <a:off x="5622665" y="3023119"/>
            <a:ext cx="1904103" cy="119431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24013" y="1776146"/>
            <a:ext cx="8495714" cy="3483334"/>
          </a:xfrm>
          <a:prstGeom prst="rect">
            <a:avLst/>
          </a:prstGeom>
          <a:ln w="19050">
            <a:solidFill>
              <a:schemeClr val="accent6"/>
            </a:solidFill>
          </a:ln>
          <a:effectLst>
            <a:outerShdw blurRad="292100" dist="139700" dir="2700000" algn="tl" rotWithShape="0">
              <a:srgbClr val="333333">
                <a:alpha val="65000"/>
              </a:srgbClr>
            </a:outerShdw>
          </a:effectLst>
        </p:spPr>
      </p:pic>
      <p:sp>
        <p:nvSpPr>
          <p:cNvPr id="5" name="Right Arrow 4"/>
          <p:cNvSpPr/>
          <p:nvPr/>
        </p:nvSpPr>
        <p:spPr>
          <a:xfrm>
            <a:off x="1075739" y="2527069"/>
            <a:ext cx="3224311" cy="1904501"/>
          </a:xfrm>
          <a:prstGeom prst="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Example social skills lesson implementation tracker</a:t>
            </a:r>
            <a:endParaRPr lang="en-US" b="1"/>
          </a:p>
        </p:txBody>
      </p:sp>
    </p:spTree>
    <p:extLst>
      <p:ext uri="{BB962C8B-B14F-4D97-AF65-F5344CB8AC3E}">
        <p14:creationId xmlns:p14="http://schemas.microsoft.com/office/powerpoint/2010/main" val="336379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Renaming: School Initials + First and Last Name</a:t>
            </a:r>
          </a:p>
        </p:txBody>
      </p:sp>
      <p:sp>
        <p:nvSpPr>
          <p:cNvPr id="3" name="Content Placeholder 2">
            <a:extLst>
              <a:ext uri="{FF2B5EF4-FFF2-40B4-BE49-F238E27FC236}">
                <a16:creationId xmlns:a16="http://schemas.microsoft.com/office/drawing/2014/main" id="{403B2AD3-3EC6-7D78-314D-F6747FF77BE1}"/>
              </a:ext>
            </a:extLst>
          </p:cNvPr>
          <p:cNvSpPr>
            <a:spLocks noGrp="1"/>
          </p:cNvSpPr>
          <p:nvPr>
            <p:ph idx="1"/>
          </p:nvPr>
        </p:nvSpPr>
        <p:spPr/>
        <p:txBody>
          <a:bodyPr/>
          <a:lstStyle/>
          <a:p>
            <a:pPr marL="0" indent="0">
              <a:buNone/>
            </a:pPr>
            <a:r>
              <a:rPr lang="en-US" sz="2800" i="1">
                <a:solidFill>
                  <a:srgbClr val="FF0000"/>
                </a:solidFill>
              </a:rPr>
              <a:t>For breakout rooms with your colleagues today…</a:t>
            </a:r>
          </a:p>
        </p:txBody>
      </p:sp>
      <p:pic>
        <p:nvPicPr>
          <p:cNvPr id="5" name="Picture 4">
            <a:extLst>
              <a:ext uri="{FF2B5EF4-FFF2-40B4-BE49-F238E27FC236}">
                <a16:creationId xmlns:a16="http://schemas.microsoft.com/office/drawing/2014/main" id="{4FF43584-C6A0-8B00-B4BB-D3110B71B7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0394" y="3677755"/>
            <a:ext cx="3741065" cy="1974177"/>
          </a:xfrm>
          <a:prstGeom prst="rect">
            <a:avLst/>
          </a:prstGeom>
          <a:effectLst>
            <a:outerShdw blurRad="50800" dist="38100" dir="13500000" algn="br" rotWithShape="0">
              <a:prstClr val="black">
                <a:alpha val="40000"/>
              </a:prstClr>
            </a:outerShdw>
          </a:effectLst>
        </p:spPr>
      </p:pic>
      <p:sp>
        <p:nvSpPr>
          <p:cNvPr id="6" name="TextBox 5">
            <a:extLst>
              <a:ext uri="{FF2B5EF4-FFF2-40B4-BE49-F238E27FC236}">
                <a16:creationId xmlns:a16="http://schemas.microsoft.com/office/drawing/2014/main" id="{71856A30-B4B6-51A0-2528-2A0329D7FB5E}"/>
              </a:ext>
            </a:extLst>
          </p:cNvPr>
          <p:cNvSpPr txBox="1"/>
          <p:nvPr/>
        </p:nvSpPr>
        <p:spPr>
          <a:xfrm>
            <a:off x="5754951" y="3970644"/>
            <a:ext cx="5865920" cy="830997"/>
          </a:xfrm>
          <a:prstGeom prst="rect">
            <a:avLst/>
          </a:prstGeom>
          <a:noFill/>
        </p:spPr>
        <p:txBody>
          <a:bodyPr wrap="square">
            <a:spAutoFit/>
          </a:bodyPr>
          <a:lstStyle/>
          <a:p>
            <a:pPr marL="0" indent="0">
              <a:buNone/>
            </a:pPr>
            <a:r>
              <a:rPr lang="en-US" sz="2400"/>
              <a:t>2. Rename yourself with your </a:t>
            </a:r>
          </a:p>
          <a:p>
            <a:pPr marL="0" indent="0">
              <a:buNone/>
            </a:pPr>
            <a:r>
              <a:rPr lang="en-US" sz="2400" b="1"/>
              <a:t>school initials </a:t>
            </a:r>
            <a:r>
              <a:rPr lang="en-US" sz="2400"/>
              <a:t>then</a:t>
            </a:r>
            <a:r>
              <a:rPr lang="en-US" sz="2400" b="1"/>
              <a:t> first and last name.</a:t>
            </a:r>
          </a:p>
        </p:txBody>
      </p:sp>
      <p:sp>
        <p:nvSpPr>
          <p:cNvPr id="7" name="TextBox 6">
            <a:extLst>
              <a:ext uri="{FF2B5EF4-FFF2-40B4-BE49-F238E27FC236}">
                <a16:creationId xmlns:a16="http://schemas.microsoft.com/office/drawing/2014/main" id="{ED1B68B9-92F9-AC34-28BD-D851AE549213}"/>
              </a:ext>
            </a:extLst>
          </p:cNvPr>
          <p:cNvSpPr txBox="1"/>
          <p:nvPr/>
        </p:nvSpPr>
        <p:spPr>
          <a:xfrm>
            <a:off x="629124" y="2711821"/>
            <a:ext cx="5724327" cy="830997"/>
          </a:xfrm>
          <a:prstGeom prst="rect">
            <a:avLst/>
          </a:prstGeom>
          <a:noFill/>
        </p:spPr>
        <p:txBody>
          <a:bodyPr wrap="square">
            <a:spAutoFit/>
          </a:bodyPr>
          <a:lstStyle/>
          <a:p>
            <a:r>
              <a:rPr lang="en-US" sz="2400"/>
              <a:t>1. Click the </a:t>
            </a:r>
            <a:r>
              <a:rPr lang="en-US" sz="2400" b="1"/>
              <a:t>three dots </a:t>
            </a:r>
            <a:r>
              <a:rPr lang="en-US" sz="2400"/>
              <a:t>at the top </a:t>
            </a:r>
          </a:p>
          <a:p>
            <a:r>
              <a:rPr lang="en-US" sz="2400"/>
              <a:t>right corner of your </a:t>
            </a:r>
            <a:r>
              <a:rPr lang="en-US" sz="2400" b="1"/>
              <a:t>video square.</a:t>
            </a:r>
          </a:p>
        </p:txBody>
      </p:sp>
      <p:sp>
        <p:nvSpPr>
          <p:cNvPr id="8" name="Oval 7">
            <a:extLst>
              <a:ext uri="{FF2B5EF4-FFF2-40B4-BE49-F238E27FC236}">
                <a16:creationId xmlns:a16="http://schemas.microsoft.com/office/drawing/2014/main" id="{5EBD662C-32D1-2A28-5C3F-ECE70035E826}"/>
              </a:ext>
            </a:extLst>
          </p:cNvPr>
          <p:cNvSpPr/>
          <p:nvPr/>
        </p:nvSpPr>
        <p:spPr>
          <a:xfrm>
            <a:off x="2895769" y="4000654"/>
            <a:ext cx="337352" cy="328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New Zoom Feature: Self-Select Breakout Rooms - eLearning | UAB">
            <a:extLst>
              <a:ext uri="{FF2B5EF4-FFF2-40B4-BE49-F238E27FC236}">
                <a16:creationId xmlns:a16="http://schemas.microsoft.com/office/drawing/2014/main" id="{765D18E9-38FB-1365-A244-34C94E1EFE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8157562" y="2340263"/>
            <a:ext cx="3196238" cy="133749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EED9336B-F068-6E3C-A7F7-1C143806EB67}"/>
              </a:ext>
            </a:extLst>
          </p:cNvPr>
          <p:cNvGrpSpPr/>
          <p:nvPr/>
        </p:nvGrpSpPr>
        <p:grpSpPr>
          <a:xfrm>
            <a:off x="6554207" y="4852765"/>
            <a:ext cx="3613166" cy="1837333"/>
            <a:chOff x="6554207" y="4852765"/>
            <a:chExt cx="3613166" cy="1837333"/>
          </a:xfrm>
        </p:grpSpPr>
        <p:pic>
          <p:nvPicPr>
            <p:cNvPr id="4" name="Picture 3">
              <a:extLst>
                <a:ext uri="{FF2B5EF4-FFF2-40B4-BE49-F238E27FC236}">
                  <a16:creationId xmlns:a16="http://schemas.microsoft.com/office/drawing/2014/main" id="{80B5ECEE-1C9F-E992-4E3C-F93E6218893C}"/>
                </a:ext>
              </a:extLst>
            </p:cNvPr>
            <p:cNvPicPr>
              <a:picLocks noChangeAspect="1"/>
            </p:cNvPicPr>
            <p:nvPr/>
          </p:nvPicPr>
          <p:blipFill>
            <a:blip r:embed="rId4"/>
            <a:stretch>
              <a:fillRect/>
            </a:stretch>
          </p:blipFill>
          <p:spPr>
            <a:xfrm>
              <a:off x="6554207" y="4852765"/>
              <a:ext cx="3613166" cy="1837333"/>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A5383E53-A751-9C00-8567-916C8B383D01}"/>
                </a:ext>
              </a:extLst>
            </p:cNvPr>
            <p:cNvSpPr/>
            <p:nvPr/>
          </p:nvSpPr>
          <p:spPr>
            <a:xfrm>
              <a:off x="7070753" y="5651932"/>
              <a:ext cx="1738265" cy="170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tx1"/>
                  </a:solidFill>
                  <a:latin typeface="Calibri" panose="020F0502020204030204" pitchFamily="34" charset="0"/>
                  <a:cs typeface="Calibri" panose="020F0502020204030204" pitchFamily="34" charset="0"/>
                </a:rPr>
                <a:t>T KAES Katie Austin</a:t>
              </a:r>
            </a:p>
          </p:txBody>
        </p:sp>
      </p:grpSp>
    </p:spTree>
    <p:extLst>
      <p:ext uri="{BB962C8B-B14F-4D97-AF65-F5344CB8AC3E}">
        <p14:creationId xmlns:p14="http://schemas.microsoft.com/office/powerpoint/2010/main" val="29378384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332396" y="6234013"/>
            <a:ext cx="1688661" cy="598815"/>
          </a:xfrm>
          <a:prstGeom prst="rect">
            <a:avLst/>
          </a:prstGeom>
          <a:noFill/>
        </p:spPr>
      </p:pic>
      <p:pic>
        <p:nvPicPr>
          <p:cNvPr id="2099" name="Picture 51"/>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5332396" y="6234013"/>
            <a:ext cx="1688661" cy="598815"/>
          </a:xfrm>
          <a:prstGeom prst="rect">
            <a:avLst/>
          </a:prstGeom>
          <a:noFill/>
        </p:spPr>
      </p:pic>
      <p:pic>
        <p:nvPicPr>
          <p:cNvPr id="2098" name="Picture 50"/>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5332396" y="6234013"/>
            <a:ext cx="1688661" cy="598815"/>
          </a:xfrm>
          <a:prstGeom prst="rect">
            <a:avLst/>
          </a:prstGeom>
          <a:noFill/>
        </p:spPr>
      </p:pic>
      <p:pic>
        <p:nvPicPr>
          <p:cNvPr id="2097" name="Picture 49"/>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5332396" y="6234013"/>
            <a:ext cx="1688661" cy="598815"/>
          </a:xfrm>
          <a:prstGeom prst="rect">
            <a:avLst/>
          </a:prstGeom>
          <a:noFill/>
        </p:spPr>
      </p:pic>
      <p:pic>
        <p:nvPicPr>
          <p:cNvPr id="2096" name="Picture 48"/>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5332396" y="6234013"/>
            <a:ext cx="1688661" cy="598815"/>
          </a:xfrm>
          <a:prstGeom prst="rect">
            <a:avLst/>
          </a:prstGeom>
          <a:noFill/>
        </p:spPr>
      </p:pic>
      <p:pic>
        <p:nvPicPr>
          <p:cNvPr id="2090" name="Picture 42"/>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5332396" y="6234013"/>
            <a:ext cx="1688661" cy="598815"/>
          </a:xfrm>
          <a:prstGeom prst="rect">
            <a:avLst/>
          </a:prstGeom>
          <a:noFill/>
        </p:spPr>
      </p:pic>
      <p:pic>
        <p:nvPicPr>
          <p:cNvPr id="2094" name="Picture 46"/>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5332396" y="6234013"/>
            <a:ext cx="1688661" cy="598815"/>
          </a:xfrm>
          <a:prstGeom prst="rect">
            <a:avLst/>
          </a:prstGeom>
          <a:noFill/>
        </p:spPr>
      </p:pic>
      <p:pic>
        <p:nvPicPr>
          <p:cNvPr id="2093" name="Picture 45"/>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5332396" y="6234013"/>
            <a:ext cx="1688661" cy="598815"/>
          </a:xfrm>
          <a:prstGeom prst="rect">
            <a:avLst/>
          </a:prstGeom>
          <a:noFill/>
        </p:spPr>
      </p:pic>
      <p:pic>
        <p:nvPicPr>
          <p:cNvPr id="2092" name="Picture 44"/>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5332396" y="6234013"/>
            <a:ext cx="1688661" cy="598815"/>
          </a:xfrm>
          <a:prstGeom prst="rect">
            <a:avLst/>
          </a:prstGeom>
          <a:noFill/>
        </p:spPr>
      </p:pic>
      <p:pic>
        <p:nvPicPr>
          <p:cNvPr id="2091" name="Picture 43"/>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5332396" y="6234013"/>
            <a:ext cx="1688661" cy="598815"/>
          </a:xfrm>
          <a:prstGeom prst="rect">
            <a:avLst/>
          </a:prstGeom>
          <a:noFill/>
        </p:spPr>
      </p:pic>
      <p:pic>
        <p:nvPicPr>
          <p:cNvPr id="2089" name="Picture 41"/>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5332396" y="6234013"/>
            <a:ext cx="1688661" cy="598815"/>
          </a:xfrm>
          <a:prstGeom prst="rect">
            <a:avLst/>
          </a:prstGeom>
          <a:noFill/>
        </p:spPr>
      </p:pic>
      <p:pic>
        <p:nvPicPr>
          <p:cNvPr id="2088" name="Picture 40"/>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5332396" y="6234013"/>
            <a:ext cx="1688661" cy="598815"/>
          </a:xfrm>
          <a:prstGeom prst="rect">
            <a:avLst/>
          </a:prstGeom>
          <a:noFill/>
        </p:spPr>
      </p:pic>
      <p:pic>
        <p:nvPicPr>
          <p:cNvPr id="2087" name="Picture 39"/>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5332396" y="6234013"/>
            <a:ext cx="1688661" cy="598815"/>
          </a:xfrm>
          <a:prstGeom prst="rect">
            <a:avLst/>
          </a:prstGeom>
          <a:noFill/>
        </p:spPr>
      </p:pic>
      <p:pic>
        <p:nvPicPr>
          <p:cNvPr id="2086" name="Picture 38"/>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5332396" y="6234013"/>
            <a:ext cx="1688661" cy="598815"/>
          </a:xfrm>
          <a:prstGeom prst="rect">
            <a:avLst/>
          </a:prstGeom>
          <a:noFill/>
        </p:spPr>
      </p:pic>
      <p:pic>
        <p:nvPicPr>
          <p:cNvPr id="2081" name="Picture 33"/>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5332396" y="6234013"/>
            <a:ext cx="1688661" cy="598815"/>
          </a:xfrm>
          <a:prstGeom prst="rect">
            <a:avLst/>
          </a:prstGeom>
          <a:noFill/>
        </p:spPr>
      </p:pic>
      <p:pic>
        <p:nvPicPr>
          <p:cNvPr id="2084" name="Picture 36"/>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5332396" y="6234013"/>
            <a:ext cx="1688661" cy="598815"/>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5332397" y="6234014"/>
            <a:ext cx="1688658" cy="598815"/>
          </a:xfrm>
          <a:prstGeom prst="rect">
            <a:avLst/>
          </a:prstGeom>
          <a:noFill/>
        </p:spPr>
      </p:pic>
      <p:graphicFrame>
        <p:nvGraphicFramePr>
          <p:cNvPr id="2" name="Table 2">
            <a:extLst>
              <a:ext uri="{FF2B5EF4-FFF2-40B4-BE49-F238E27FC236}">
                <a16:creationId xmlns:a16="http://schemas.microsoft.com/office/drawing/2014/main" id="{66BAA8EC-6D7A-B8AE-06F6-1CB14AF21950}"/>
              </a:ext>
            </a:extLst>
          </p:cNvPr>
          <p:cNvGraphicFramePr>
            <a:graphicFrameLocks noGrp="1"/>
          </p:cNvGraphicFramePr>
          <p:nvPr>
            <p:extLst>
              <p:ext uri="{D42A27DB-BD31-4B8C-83A1-F6EECF244321}">
                <p14:modId xmlns:p14="http://schemas.microsoft.com/office/powerpoint/2010/main" val="1485200603"/>
              </p:ext>
            </p:extLst>
          </p:nvPr>
        </p:nvGraphicFramePr>
        <p:xfrm>
          <a:off x="458012" y="112614"/>
          <a:ext cx="11275977" cy="6121400"/>
        </p:xfrm>
        <a:graphic>
          <a:graphicData uri="http://schemas.openxmlformats.org/drawingml/2006/table">
            <a:tbl>
              <a:tblPr firstRow="1" bandRow="1">
                <a:tableStyleId>{5C22544A-7EE6-4342-B048-85BDC9FD1C3A}</a:tableStyleId>
              </a:tblPr>
              <a:tblGrid>
                <a:gridCol w="3758659">
                  <a:extLst>
                    <a:ext uri="{9D8B030D-6E8A-4147-A177-3AD203B41FA5}">
                      <a16:colId xmlns:a16="http://schemas.microsoft.com/office/drawing/2014/main" val="753282578"/>
                    </a:ext>
                  </a:extLst>
                </a:gridCol>
                <a:gridCol w="3758659">
                  <a:extLst>
                    <a:ext uri="{9D8B030D-6E8A-4147-A177-3AD203B41FA5}">
                      <a16:colId xmlns:a16="http://schemas.microsoft.com/office/drawing/2014/main" val="3891728414"/>
                    </a:ext>
                  </a:extLst>
                </a:gridCol>
                <a:gridCol w="3758659">
                  <a:extLst>
                    <a:ext uri="{9D8B030D-6E8A-4147-A177-3AD203B41FA5}">
                      <a16:colId xmlns:a16="http://schemas.microsoft.com/office/drawing/2014/main" val="1621564121"/>
                    </a:ext>
                  </a:extLst>
                </a:gridCol>
              </a:tblGrid>
              <a:tr h="3708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rPr>
                        <a:t>Let’s Talk!</a:t>
                      </a:r>
                    </a:p>
                  </a:txBody>
                  <a:tcPr>
                    <a:solidFill>
                      <a:srgbClr val="2F4E6D"/>
                    </a:solidFill>
                  </a:tcP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a:solidFill>
                          <a:schemeClr val="bg1"/>
                        </a:solidFill>
                      </a:endParaRPr>
                    </a:p>
                  </a:txBody>
                  <a:tcPr>
                    <a:solidFill>
                      <a:srgbClr val="2F4E6D"/>
                    </a:solidFill>
                  </a:tcPr>
                </a:tc>
                <a:extLst>
                  <a:ext uri="{0D108BD9-81ED-4DB2-BD59-A6C34878D82A}">
                    <a16:rowId xmlns:a16="http://schemas.microsoft.com/office/drawing/2014/main" val="2457955308"/>
                  </a:ext>
                </a:extLst>
              </a:tr>
              <a:tr h="370840">
                <a:tc>
                  <a:txBody>
                    <a:bodyPr/>
                    <a:lstStyle/>
                    <a:p>
                      <a:pPr algn="ctr"/>
                      <a:r>
                        <a:rPr lang="en-US" b="1"/>
                        <a:t>Academic</a:t>
                      </a:r>
                    </a:p>
                    <a:p>
                      <a:pPr algn="ctr"/>
                      <a:r>
                        <a:rPr lang="en-US" sz="1400" b="1"/>
                        <a:t>(Tier 1)</a:t>
                      </a:r>
                      <a:endParaRPr lang="en-US" sz="18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How are we doing with teaching core academic curricula?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How are we doing with using low-intensity supports?</a:t>
                      </a:r>
                    </a:p>
                    <a:p>
                      <a:pPr marL="285750" indent="-285750">
                        <a:buFont typeface="Arial" panose="020B0604020202020204" pitchFamily="34" charset="0"/>
                        <a:buChar char="•"/>
                      </a:pPr>
                      <a:r>
                        <a:rPr lang="en-US" b="0"/>
                        <a:t>How are we doing with procedures for monitoring?</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800"/>
                        <a:t>Do faculty &amp; staff need further professional learning?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What have we communicated to families (e.g., curricula, home / school connections)?</a:t>
                      </a:r>
                      <a:endParaRPr lang="en-US" b="0"/>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t>Behavior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t>(Tier 1)</a:t>
                      </a:r>
                      <a:endParaRPr lang="en-US" sz="18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50"/>
                        <a:t>How are we doing with teaching expectations for specific settings?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50"/>
                        <a:t>How have we been reinforcing students for meeting expectations?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50"/>
                        <a:t>How are we doing with using low-intensity supports?</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750"/>
                        <a:t>To what extent are we implementing the reactive plan with integrity? </a:t>
                      </a:r>
                      <a:endParaRPr lang="en-US" sz="1750" b="1"/>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50" b="0"/>
                        <a:t>How are we doing with procedures for monitoring?</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750"/>
                        <a:t>Do faculty &amp; staff need further professional learning?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50"/>
                        <a:t>What have we communicated to families (e.g., screening, expectations)?</a:t>
                      </a:r>
                    </a:p>
                  </a:txBody>
                  <a:tcPr>
                    <a:solidFill>
                      <a:schemeClr val="accent5">
                        <a:lumMod val="20000"/>
                        <a:lumOff val="80000"/>
                      </a:schemeClr>
                    </a:solidFill>
                  </a:tcPr>
                </a:tc>
                <a:tc>
                  <a:txBody>
                    <a:bodyPr/>
                    <a:lstStyle/>
                    <a:p>
                      <a:pPr algn="ctr"/>
                      <a:r>
                        <a:rPr lang="en-US" b="1"/>
                        <a:t>Social Skills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t>(Tier 1)</a:t>
                      </a:r>
                      <a:endParaRPr lang="en-US" sz="18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How are we doing with teaching the validated social skills curriculum?</a:t>
                      </a:r>
                      <a:endParaRPr lang="en-US" b="1"/>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How are we doing with procedures for monitoring?</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800"/>
                        <a:t>Do faculty &amp; staff need further professional learning?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What have we communicated to families (e.g., curriculum, home / school connections)?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a:p>
                    <a:p>
                      <a:endParaRPr lang="en-US" b="1"/>
                    </a:p>
                  </a:txBody>
                  <a:tcPr>
                    <a:solidFill>
                      <a:schemeClr val="accent5">
                        <a:lumMod val="20000"/>
                        <a:lumOff val="80000"/>
                      </a:schemeClr>
                    </a:solidFill>
                  </a:tcPr>
                </a:tc>
                <a:extLst>
                  <a:ext uri="{0D108BD9-81ED-4DB2-BD59-A6C34878D82A}">
                    <a16:rowId xmlns:a16="http://schemas.microsoft.com/office/drawing/2014/main" val="758992147"/>
                  </a:ext>
                </a:extLst>
              </a:tr>
              <a:tr h="370840">
                <a:tc gridSpan="3">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u="sng">
                          <a:solidFill>
                            <a:schemeClr val="bg1"/>
                          </a:solidFill>
                        </a:rPr>
                        <a:t>Write any action items in your </a:t>
                      </a:r>
                      <a:r>
                        <a:rPr lang="en-US" b="1" i="0" u="sng">
                          <a:solidFill>
                            <a:schemeClr val="bg1"/>
                          </a:solidFill>
                          <a:effectLst/>
                          <a:latin typeface="Google Sans"/>
                        </a:rPr>
                        <a:t>Ci3T Leadership Team Meeting</a:t>
                      </a:r>
                      <a:r>
                        <a:rPr lang="en-US" b="1" u="sng">
                          <a:solidFill>
                            <a:schemeClr val="bg1"/>
                          </a:solidFill>
                          <a:latin typeface="Google Sans"/>
                        </a:rPr>
                        <a:t> </a:t>
                      </a:r>
                      <a:r>
                        <a:rPr lang="en-US" b="1" i="0" u="sng">
                          <a:solidFill>
                            <a:schemeClr val="bg1"/>
                          </a:solidFill>
                          <a:effectLst/>
                          <a:latin typeface="Google Sans"/>
                        </a:rPr>
                        <a:t>Agenda</a:t>
                      </a:r>
                      <a:endParaRPr lang="en-US" b="1" u="sng">
                        <a:solidFill>
                          <a:schemeClr val="bg1"/>
                        </a:solidFill>
                      </a:endParaRPr>
                    </a:p>
                  </a:txBody>
                  <a:tcPr>
                    <a:solidFill>
                      <a:srgbClr val="2F4E6D"/>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txBody>
                  <a:tcPr>
                    <a:solidFill>
                      <a:schemeClr val="accent5">
                        <a:lumMod val="20000"/>
                        <a:lumOff val="80000"/>
                      </a:schemeClr>
                    </a:solidFill>
                  </a:tcPr>
                </a:tc>
                <a:tc hMerge="1">
                  <a:txBody>
                    <a:bodyPr/>
                    <a:lstStyle/>
                    <a:p>
                      <a:endParaRPr lang="en-US" b="1"/>
                    </a:p>
                  </a:txBody>
                  <a:tcPr>
                    <a:solidFill>
                      <a:schemeClr val="accent5">
                        <a:lumMod val="20000"/>
                        <a:lumOff val="80000"/>
                      </a:schemeClr>
                    </a:solidFill>
                  </a:tcPr>
                </a:tc>
                <a:extLst>
                  <a:ext uri="{0D108BD9-81ED-4DB2-BD59-A6C34878D82A}">
                    <a16:rowId xmlns:a16="http://schemas.microsoft.com/office/drawing/2014/main" val="332581410"/>
                  </a:ext>
                </a:extLst>
              </a:tr>
            </a:tbl>
          </a:graphicData>
        </a:graphic>
      </p:graphicFrame>
    </p:spTree>
    <p:extLst>
      <p:ext uri="{BB962C8B-B14F-4D97-AF65-F5344CB8AC3E}">
        <p14:creationId xmlns:p14="http://schemas.microsoft.com/office/powerpoint/2010/main" val="3069920460"/>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DBD50-3C05-E8CC-D003-23A89A82FED3}"/>
              </a:ext>
            </a:extLst>
          </p:cNvPr>
          <p:cNvSpPr>
            <a:spLocks noGrp="1"/>
          </p:cNvSpPr>
          <p:nvPr>
            <p:ph type="title"/>
          </p:nvPr>
        </p:nvSpPr>
        <p:spPr/>
        <p:txBody>
          <a:bodyPr/>
          <a:lstStyle/>
          <a:p>
            <a:r>
              <a:rPr lang="en-US"/>
              <a:t>Implementing Your Primary (Tier 1) Prevention Efforts</a:t>
            </a:r>
          </a:p>
        </p:txBody>
      </p:sp>
      <p:sp>
        <p:nvSpPr>
          <p:cNvPr id="3" name="Text Placeholder 2">
            <a:extLst>
              <a:ext uri="{FF2B5EF4-FFF2-40B4-BE49-F238E27FC236}">
                <a16:creationId xmlns:a16="http://schemas.microsoft.com/office/drawing/2014/main" id="{4B5B1888-157F-FCBB-1D7B-AED8B3E6D79F}"/>
              </a:ext>
            </a:extLst>
          </p:cNvPr>
          <p:cNvSpPr>
            <a:spLocks noGrp="1"/>
          </p:cNvSpPr>
          <p:nvPr>
            <p:ph type="body" idx="1"/>
          </p:nvPr>
        </p:nvSpPr>
        <p:spPr/>
        <p:txBody>
          <a:bodyPr/>
          <a:lstStyle/>
          <a:p>
            <a:pPr marL="342900" indent="-342900">
              <a:buFont typeface="Wingdings" panose="05000000000000000000" pitchFamily="2" charset="2"/>
              <a:buChar char="ü"/>
            </a:pPr>
            <a:r>
              <a:rPr lang="en-US"/>
              <a:t>Rolling out Tier 1</a:t>
            </a:r>
          </a:p>
          <a:p>
            <a:pPr marL="342900" indent="-342900">
              <a:buFont typeface="Wingdings" panose="05000000000000000000" pitchFamily="2" charset="2"/>
              <a:buChar char="ü"/>
            </a:pPr>
            <a:r>
              <a:rPr lang="en-US" b="1"/>
              <a:t>Implementing Procedures</a:t>
            </a:r>
          </a:p>
        </p:txBody>
      </p:sp>
    </p:spTree>
    <p:extLst>
      <p:ext uri="{BB962C8B-B14F-4D97-AF65-F5344CB8AC3E}">
        <p14:creationId xmlns:p14="http://schemas.microsoft.com/office/powerpoint/2010/main" val="11792205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sz="4800">
                <a:solidFill>
                  <a:sysClr val="windowText" lastClr="000000"/>
                </a:solidFill>
              </a:rPr>
              <a:t>Procedures for Teaching</a:t>
            </a:r>
          </a:p>
        </p:txBody>
      </p:sp>
      <p:graphicFrame>
        <p:nvGraphicFramePr>
          <p:cNvPr id="5" name="Content Placeholder 4"/>
          <p:cNvGraphicFramePr>
            <a:graphicFrameLocks noGrp="1"/>
          </p:cNvGraphicFramePr>
          <p:nvPr>
            <p:ph idx="1"/>
          </p:nvPr>
        </p:nvGraphicFramePr>
        <p:xfrm>
          <a:off x="838200" y="1555036"/>
          <a:ext cx="10515600" cy="4668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44045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652839-2D62-E042-A811-9870CB07A1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B997B57A-8346-9942-B8E9-727D83A0AC51}"/>
              </a:ext>
            </a:extLst>
          </p:cNvPr>
          <p:cNvSpPr/>
          <p:nvPr/>
        </p:nvSpPr>
        <p:spPr>
          <a:xfrm>
            <a:off x="2591602" y="615602"/>
            <a:ext cx="7250899" cy="1873599"/>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6" name="Right Arrow 5"/>
          <p:cNvSpPr/>
          <p:nvPr/>
        </p:nvSpPr>
        <p:spPr>
          <a:xfrm rot="9318962">
            <a:off x="8836812" y="686212"/>
            <a:ext cx="1752600" cy="759848"/>
          </a:xfrm>
          <a:prstGeom prst="rightArrow">
            <a:avLst/>
          </a:prstGeom>
          <a:gradFill flip="none" rotWithShape="1">
            <a:gsLst>
              <a:gs pos="0">
                <a:schemeClr val="accent5">
                  <a:lumMod val="20000"/>
                  <a:lumOff val="80000"/>
                </a:schemeClr>
              </a:gs>
              <a:gs pos="47000">
                <a:schemeClr val="accent5">
                  <a:lumMod val="105000"/>
                  <a:satMod val="103000"/>
                  <a:tint val="73000"/>
                </a:schemeClr>
              </a:gs>
              <a:gs pos="100000">
                <a:schemeClr val="accent5">
                  <a:lumMod val="75000"/>
                </a:schemeClr>
              </a:gs>
            </a:gsLst>
            <a:lin ang="10800000" scaled="1"/>
            <a:tileRect/>
          </a:gra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defTabSz="457200">
              <a:defRPr/>
            </a:pPr>
            <a:endParaRPr lang="en-US" sz="2400">
              <a:solidFill>
                <a:prstClr val="black"/>
              </a:solidFill>
              <a:latin typeface="Calibri" panose="020F0502020204030204"/>
            </a:endParaRPr>
          </a:p>
        </p:txBody>
      </p:sp>
      <p:grpSp>
        <p:nvGrpSpPr>
          <p:cNvPr id="2" name="Group 1">
            <a:extLst>
              <a:ext uri="{FF2B5EF4-FFF2-40B4-BE49-F238E27FC236}">
                <a16:creationId xmlns:a16="http://schemas.microsoft.com/office/drawing/2014/main" id="{CA06E9AB-F9F3-8546-8813-FB2D2F1A59BA}"/>
              </a:ext>
            </a:extLst>
          </p:cNvPr>
          <p:cNvGrpSpPr/>
          <p:nvPr/>
        </p:nvGrpSpPr>
        <p:grpSpPr>
          <a:xfrm rot="20972135">
            <a:off x="7366004" y="2689899"/>
            <a:ext cx="3048317" cy="3072620"/>
            <a:chOff x="4532102" y="3785380"/>
            <a:chExt cx="3048317" cy="3072620"/>
          </a:xfrm>
        </p:grpSpPr>
        <p:pic>
          <p:nvPicPr>
            <p:cNvPr id="11" name="Picture 10" title="Sticky note"/>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4532102" y="4076411"/>
              <a:ext cx="3048317" cy="2781589"/>
            </a:xfrm>
            <a:prstGeom prst="rect">
              <a:avLst/>
            </a:prstGeom>
          </p:spPr>
        </p:pic>
        <p:pic>
          <p:nvPicPr>
            <p:cNvPr id="12" name="Picture 11" title="Push pin"/>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263037" y="3785380"/>
              <a:ext cx="1378923" cy="1297050"/>
            </a:xfrm>
            <a:prstGeom prst="rect">
              <a:avLst/>
            </a:prstGeom>
          </p:spPr>
        </p:pic>
        <p:sp>
          <p:nvSpPr>
            <p:cNvPr id="9" name="TextBox 8"/>
            <p:cNvSpPr txBox="1"/>
            <p:nvPr/>
          </p:nvSpPr>
          <p:spPr>
            <a:xfrm rot="184573">
              <a:off x="4709214" y="4773807"/>
              <a:ext cx="2694093"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p>
          </p:txBody>
        </p:sp>
      </p:grpSp>
    </p:spTree>
    <p:extLst>
      <p:ext uri="{BB962C8B-B14F-4D97-AF65-F5344CB8AC3E}">
        <p14:creationId xmlns:p14="http://schemas.microsoft.com/office/powerpoint/2010/main" val="2237287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a:solidFill>
                  <a:sysClr val="windowText" lastClr="000000"/>
                </a:solidFill>
              </a:rPr>
              <a:t>How will primary prevention (Tier 1) efforts be taught to all stakeholders?</a:t>
            </a:r>
          </a:p>
        </p:txBody>
      </p:sp>
      <p:sp>
        <p:nvSpPr>
          <p:cNvPr id="3" name="Content Placeholder 2"/>
          <p:cNvSpPr>
            <a:spLocks noGrp="1"/>
          </p:cNvSpPr>
          <p:nvPr>
            <p:ph idx="1"/>
          </p:nvPr>
        </p:nvSpPr>
        <p:spPr>
          <a:noFill/>
        </p:spPr>
        <p:txBody>
          <a:bodyPr>
            <a:normAutofit fontScale="92500" lnSpcReduction="20000"/>
          </a:bodyPr>
          <a:lstStyle/>
          <a:p>
            <a:pPr marL="0" indent="-182880">
              <a:lnSpc>
                <a:spcPct val="80000"/>
              </a:lnSpc>
              <a:buNone/>
              <a:defRPr/>
            </a:pPr>
            <a:r>
              <a:rPr lang="en-US" u="sng"/>
              <a:t>Faculty and Staff</a:t>
            </a:r>
          </a:p>
          <a:p>
            <a:pPr lvl="1">
              <a:lnSpc>
                <a:spcPct val="80000"/>
              </a:lnSpc>
              <a:defRPr/>
            </a:pPr>
            <a:r>
              <a:rPr lang="en-US" sz="2200">
                <a:solidFill>
                  <a:schemeClr val="tx1"/>
                </a:solidFill>
              </a:rPr>
              <a:t>Implementation manual</a:t>
            </a:r>
          </a:p>
          <a:p>
            <a:pPr lvl="1">
              <a:lnSpc>
                <a:spcPct val="80000"/>
              </a:lnSpc>
              <a:defRPr/>
            </a:pPr>
            <a:r>
              <a:rPr lang="en-US" sz="2200">
                <a:solidFill>
                  <a:schemeClr val="tx1"/>
                </a:solidFill>
              </a:rPr>
              <a:t>Expectation matrix</a:t>
            </a:r>
          </a:p>
          <a:p>
            <a:pPr lvl="1">
              <a:lnSpc>
                <a:spcPct val="80000"/>
              </a:lnSpc>
              <a:defRPr/>
            </a:pPr>
            <a:r>
              <a:rPr lang="en-US" sz="2200">
                <a:solidFill>
                  <a:schemeClr val="tx1"/>
                </a:solidFill>
              </a:rPr>
              <a:t>Bookmarks</a:t>
            </a:r>
          </a:p>
          <a:p>
            <a:pPr lvl="1">
              <a:lnSpc>
                <a:spcPct val="80000"/>
              </a:lnSpc>
              <a:defRPr/>
            </a:pPr>
            <a:r>
              <a:rPr lang="en-US" sz="2200">
                <a:solidFill>
                  <a:schemeClr val="tx1"/>
                </a:solidFill>
              </a:rPr>
              <a:t>Collaborative teams</a:t>
            </a:r>
          </a:p>
          <a:p>
            <a:pPr lvl="1">
              <a:lnSpc>
                <a:spcPct val="80000"/>
              </a:lnSpc>
              <a:defRPr/>
            </a:pPr>
            <a:r>
              <a:rPr lang="en-US" sz="2200">
                <a:solidFill>
                  <a:schemeClr val="tx1"/>
                </a:solidFill>
              </a:rPr>
              <a:t>Posters</a:t>
            </a:r>
          </a:p>
          <a:p>
            <a:pPr lvl="1">
              <a:lnSpc>
                <a:spcPct val="80000"/>
              </a:lnSpc>
              <a:defRPr/>
            </a:pPr>
            <a:r>
              <a:rPr lang="en-US" sz="2200">
                <a:solidFill>
                  <a:schemeClr val="tx1"/>
                </a:solidFill>
              </a:rPr>
              <a:t>Ticket tip sheet </a:t>
            </a:r>
          </a:p>
          <a:p>
            <a:pPr lvl="1">
              <a:lnSpc>
                <a:spcPct val="80000"/>
              </a:lnSpc>
              <a:defRPr/>
            </a:pPr>
            <a:r>
              <a:rPr lang="en-US" sz="2200">
                <a:solidFill>
                  <a:schemeClr val="tx1"/>
                </a:solidFill>
              </a:rPr>
              <a:t>Professional learning</a:t>
            </a:r>
          </a:p>
          <a:p>
            <a:pPr marL="0" indent="-182880">
              <a:lnSpc>
                <a:spcPct val="80000"/>
              </a:lnSpc>
              <a:buNone/>
              <a:defRPr/>
            </a:pPr>
            <a:r>
              <a:rPr lang="en-US" u="sng"/>
              <a:t>Students</a:t>
            </a:r>
          </a:p>
          <a:p>
            <a:pPr lvl="1">
              <a:lnSpc>
                <a:spcPct val="80000"/>
              </a:lnSpc>
              <a:defRPr/>
            </a:pPr>
            <a:r>
              <a:rPr lang="en-US" sz="2200">
                <a:solidFill>
                  <a:schemeClr val="tx1"/>
                </a:solidFill>
              </a:rPr>
              <a:t>Lessons</a:t>
            </a:r>
          </a:p>
          <a:p>
            <a:pPr lvl="1">
              <a:lnSpc>
                <a:spcPct val="80000"/>
              </a:lnSpc>
              <a:defRPr/>
            </a:pPr>
            <a:r>
              <a:rPr lang="en-US" sz="2200">
                <a:solidFill>
                  <a:schemeClr val="tx1"/>
                </a:solidFill>
              </a:rPr>
              <a:t>Posters</a:t>
            </a:r>
          </a:p>
          <a:p>
            <a:pPr lvl="1">
              <a:lnSpc>
                <a:spcPct val="80000"/>
              </a:lnSpc>
              <a:defRPr/>
            </a:pPr>
            <a:r>
              <a:rPr lang="en-US" sz="2200">
                <a:solidFill>
                  <a:schemeClr val="tx1"/>
                </a:solidFill>
              </a:rPr>
              <a:t>Videos</a:t>
            </a:r>
          </a:p>
          <a:p>
            <a:pPr marL="0" indent="-182880">
              <a:lnSpc>
                <a:spcPct val="80000"/>
              </a:lnSpc>
              <a:buNone/>
              <a:defRPr/>
            </a:pPr>
            <a:r>
              <a:rPr lang="en-US" u="sng"/>
              <a:t>Parents and Community</a:t>
            </a:r>
          </a:p>
          <a:p>
            <a:pPr lvl="1">
              <a:lnSpc>
                <a:spcPct val="80000"/>
              </a:lnSpc>
              <a:defRPr/>
            </a:pPr>
            <a:r>
              <a:rPr lang="en-US" sz="2200">
                <a:solidFill>
                  <a:schemeClr val="tx1"/>
                </a:solidFill>
              </a:rPr>
              <a:t>Letters to parents</a:t>
            </a:r>
          </a:p>
          <a:p>
            <a:pPr lvl="1">
              <a:lnSpc>
                <a:spcPct val="80000"/>
              </a:lnSpc>
              <a:defRPr/>
            </a:pPr>
            <a:r>
              <a:rPr lang="en-US" sz="2200">
                <a:solidFill>
                  <a:schemeClr val="tx1"/>
                </a:solidFill>
              </a:rPr>
              <a:t>Contacts with community businesses</a:t>
            </a:r>
          </a:p>
        </p:txBody>
      </p:sp>
      <p:pic>
        <p:nvPicPr>
          <p:cNvPr id="13" name="Picture 12" title="Classroom expectations poster">
            <a:extLst>
              <a:ext uri="{FF2B5EF4-FFF2-40B4-BE49-F238E27FC236}">
                <a16:creationId xmlns:a16="http://schemas.microsoft.com/office/drawing/2014/main" id="{77798891-BBA4-3E48-87B0-A117D200DB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21051" y="3714468"/>
            <a:ext cx="1899521" cy="2849281"/>
          </a:xfrm>
          <a:prstGeom prst="rect">
            <a:avLst/>
          </a:prstGeom>
          <a:ln>
            <a:solidFill>
              <a:schemeClr val="tx1">
                <a:lumMod val="50000"/>
                <a:lumOff val="50000"/>
              </a:schemeClr>
            </a:solidFill>
          </a:ln>
        </p:spPr>
      </p:pic>
      <p:pic>
        <p:nvPicPr>
          <p:cNvPr id="5" name="Picture 4" title="Bookmakr: Bus setting">
            <a:extLst>
              <a:ext uri="{FF2B5EF4-FFF2-40B4-BE49-F238E27FC236}">
                <a16:creationId xmlns:a16="http://schemas.microsoft.com/office/drawing/2014/main" id="{064B914F-666A-6E47-85CD-733971317A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88802" y="152630"/>
            <a:ext cx="1329995" cy="3358598"/>
          </a:xfrm>
          <a:prstGeom prst="rect">
            <a:avLst/>
          </a:prstGeom>
          <a:ln>
            <a:solidFill>
              <a:schemeClr val="tx1"/>
            </a:solidFill>
          </a:ln>
          <a:effectLst/>
        </p:spPr>
      </p:pic>
      <p:pic>
        <p:nvPicPr>
          <p:cNvPr id="9" name="Picture 8" descr="Be responsible" title="Hallway banner">
            <a:extLst>
              <a:ext uri="{FF2B5EF4-FFF2-40B4-BE49-F238E27FC236}">
                <a16:creationId xmlns:a16="http://schemas.microsoft.com/office/drawing/2014/main" id="{49CAB8E8-1BDC-8444-9B4D-4A1D5E0FD79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01918" y="1926073"/>
            <a:ext cx="5778498" cy="1268059"/>
          </a:xfrm>
          <a:prstGeom prst="rect">
            <a:avLst/>
          </a:prstGeom>
          <a:ln>
            <a:solidFill>
              <a:schemeClr val="accent4"/>
            </a:solid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C39BE330-623D-41EB-971A-06E297CA4B3D}"/>
              </a:ext>
            </a:extLst>
          </p:cNvPr>
          <p:cNvSpPr/>
          <p:nvPr/>
        </p:nvSpPr>
        <p:spPr>
          <a:xfrm>
            <a:off x="93306" y="6494131"/>
            <a:ext cx="1489788" cy="246221"/>
          </a:xfrm>
          <a:prstGeom prst="rect">
            <a:avLst/>
          </a:prstGeom>
        </p:spPr>
        <p:txBody>
          <a:bodyPr wrap="square">
            <a:spAutoFit/>
          </a:bodyPr>
          <a:lstStyle/>
          <a:p>
            <a:pPr defTabSz="457200">
              <a:defRPr/>
            </a:pPr>
            <a:r>
              <a:rPr lang="en-US" sz="1000">
                <a:solidFill>
                  <a:srgbClr val="E7E6E6">
                    <a:lumMod val="50000"/>
                  </a:srgbClr>
                </a:solidFill>
                <a:latin typeface="Calibri" panose="020F0502020204030204"/>
              </a:rPr>
              <a:t>Shared with permission.</a:t>
            </a:r>
          </a:p>
        </p:txBody>
      </p:sp>
      <p:pic>
        <p:nvPicPr>
          <p:cNvPr id="10" name="Picture 9">
            <a:extLst>
              <a:ext uri="{FF2B5EF4-FFF2-40B4-BE49-F238E27FC236}">
                <a16:creationId xmlns:a16="http://schemas.microsoft.com/office/drawing/2014/main" id="{13517D02-6AF0-B5BF-A99E-D1125CFD20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81918" y="3730213"/>
            <a:ext cx="3473780" cy="2605334"/>
          </a:xfrm>
          <a:prstGeom prst="rect">
            <a:avLst/>
          </a:prstGeom>
        </p:spPr>
      </p:pic>
    </p:spTree>
    <p:extLst>
      <p:ext uri="{BB962C8B-B14F-4D97-AF65-F5344CB8AC3E}">
        <p14:creationId xmlns:p14="http://schemas.microsoft.com/office/powerpoint/2010/main" val="20618843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90883-C3D7-4C61-A64C-45ADC8AB941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51752" y="470815"/>
            <a:ext cx="7888496" cy="5916370"/>
          </a:xfrm>
          <a:prstGeom prst="rect">
            <a:avLst/>
          </a:prstGeom>
        </p:spPr>
      </p:pic>
    </p:spTree>
    <p:extLst>
      <p:ext uri="{BB962C8B-B14F-4D97-AF65-F5344CB8AC3E}">
        <p14:creationId xmlns:p14="http://schemas.microsoft.com/office/powerpoint/2010/main" val="40591845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imeline&#10;&#10;Description automatically generated">
            <a:extLst>
              <a:ext uri="{FF2B5EF4-FFF2-40B4-BE49-F238E27FC236}">
                <a16:creationId xmlns:a16="http://schemas.microsoft.com/office/drawing/2014/main" id="{F54DBA6F-2306-422D-AD01-754F0C9331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351788"/>
            <a:ext cx="4126992" cy="6190488"/>
          </a:xfrm>
          <a:prstGeom prst="rect">
            <a:avLst/>
          </a:prstGeom>
          <a:ln>
            <a:solidFill>
              <a:schemeClr val="tx1"/>
            </a:solidFill>
          </a:ln>
        </p:spPr>
      </p:pic>
      <p:pic>
        <p:nvPicPr>
          <p:cNvPr id="8" name="Picture 7" descr="A picture containing timeline&#10;&#10;Description automatically generated">
            <a:extLst>
              <a:ext uri="{FF2B5EF4-FFF2-40B4-BE49-F238E27FC236}">
                <a16:creationId xmlns:a16="http://schemas.microsoft.com/office/drawing/2014/main" id="{9E233149-0FFE-4D16-900E-FF64DD0EB4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9731" y="351788"/>
            <a:ext cx="4126992" cy="6190488"/>
          </a:xfrm>
          <a:prstGeom prst="rect">
            <a:avLst/>
          </a:prstGeom>
          <a:ln>
            <a:solidFill>
              <a:schemeClr val="tx1"/>
            </a:solidFill>
          </a:ln>
        </p:spPr>
      </p:pic>
    </p:spTree>
    <p:extLst>
      <p:ext uri="{BB962C8B-B14F-4D97-AF65-F5344CB8AC3E}">
        <p14:creationId xmlns:p14="http://schemas.microsoft.com/office/powerpoint/2010/main" val="15747324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8AF705F-D694-4B34-BF43-C5D6C2F1E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380" y="868680"/>
            <a:ext cx="3956862" cy="5120640"/>
          </a:xfrm>
          <a:prstGeom prst="rect">
            <a:avLst/>
          </a:prstGeom>
          <a:ln>
            <a:solidFill>
              <a:schemeClr val="tx1"/>
            </a:solidFill>
          </a:ln>
        </p:spPr>
      </p:pic>
      <p:graphicFrame>
        <p:nvGraphicFramePr>
          <p:cNvPr id="10" name="Diagram 9">
            <a:extLst>
              <a:ext uri="{FF2B5EF4-FFF2-40B4-BE49-F238E27FC236}">
                <a16:creationId xmlns:a16="http://schemas.microsoft.com/office/drawing/2014/main" id="{7C09851B-640C-404E-8E02-EC8D7CA77B60}"/>
              </a:ext>
            </a:extLst>
          </p:cNvPr>
          <p:cNvGraphicFramePr/>
          <p:nvPr/>
        </p:nvGraphicFramePr>
        <p:xfrm>
          <a:off x="5161934" y="1017693"/>
          <a:ext cx="6191866"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33974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8AF705F-D694-4B34-BF43-C5D6C2F1E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380" y="868680"/>
            <a:ext cx="3956862" cy="5120640"/>
          </a:xfrm>
          <a:prstGeom prst="rect">
            <a:avLst/>
          </a:prstGeom>
          <a:ln>
            <a:solidFill>
              <a:schemeClr val="tx1"/>
            </a:solidFill>
          </a:ln>
        </p:spPr>
      </p:pic>
      <p:graphicFrame>
        <p:nvGraphicFramePr>
          <p:cNvPr id="10" name="Diagram 9">
            <a:extLst>
              <a:ext uri="{FF2B5EF4-FFF2-40B4-BE49-F238E27FC236}">
                <a16:creationId xmlns:a16="http://schemas.microsoft.com/office/drawing/2014/main" id="{7C09851B-640C-404E-8E02-EC8D7CA77B60}"/>
              </a:ext>
            </a:extLst>
          </p:cNvPr>
          <p:cNvGraphicFramePr/>
          <p:nvPr/>
        </p:nvGraphicFramePr>
        <p:xfrm>
          <a:off x="5161934" y="1017693"/>
          <a:ext cx="6191866"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8122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8AF705F-D694-4B34-BF43-C5D6C2F1E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380" y="868680"/>
            <a:ext cx="3956862" cy="5120640"/>
          </a:xfrm>
          <a:prstGeom prst="rect">
            <a:avLst/>
          </a:prstGeom>
          <a:ln>
            <a:solidFill>
              <a:schemeClr val="tx1"/>
            </a:solidFill>
          </a:ln>
        </p:spPr>
      </p:pic>
      <p:graphicFrame>
        <p:nvGraphicFramePr>
          <p:cNvPr id="10" name="Diagram 9">
            <a:extLst>
              <a:ext uri="{FF2B5EF4-FFF2-40B4-BE49-F238E27FC236}">
                <a16:creationId xmlns:a16="http://schemas.microsoft.com/office/drawing/2014/main" id="{7C09851B-640C-404E-8E02-EC8D7CA77B60}"/>
              </a:ext>
            </a:extLst>
          </p:cNvPr>
          <p:cNvGraphicFramePr/>
          <p:nvPr/>
        </p:nvGraphicFramePr>
        <p:xfrm>
          <a:off x="5161934" y="1017693"/>
          <a:ext cx="6191866"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230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Accessing Professional Learning Materials</a:t>
            </a:r>
          </a:p>
        </p:txBody>
      </p:sp>
      <p:sp>
        <p:nvSpPr>
          <p:cNvPr id="7" name="Rectangle 6">
            <a:extLst>
              <a:ext uri="{FF2B5EF4-FFF2-40B4-BE49-F238E27FC236}">
                <a16:creationId xmlns:a16="http://schemas.microsoft.com/office/drawing/2014/main" id="{11924B91-7965-4A44-9D61-7C7524088403}"/>
              </a:ext>
            </a:extLst>
          </p:cNvPr>
          <p:cNvSpPr/>
          <p:nvPr/>
        </p:nvSpPr>
        <p:spPr>
          <a:xfrm>
            <a:off x="838199" y="1364802"/>
            <a:ext cx="5028579" cy="727059"/>
          </a:xfrm>
          <a:prstGeom prst="rect">
            <a:avLst/>
          </a:prstGeom>
        </p:spPr>
        <p:txBody>
          <a:bodyPr wrap="square">
            <a:spAutoFit/>
          </a:bodyPr>
          <a:lstStyle/>
          <a:p>
            <a:pPr marL="457200" indent="-457200">
              <a:lnSpc>
                <a:spcPct val="107000"/>
              </a:lnSpc>
              <a:buFont typeface="+mj-lt"/>
              <a:buAutoNum type="arabicPeriod"/>
            </a:pPr>
            <a:r>
              <a:rPr lang="en-US" sz="2000">
                <a:ea typeface="Calibri" panose="020F0502020204030204" pitchFamily="34" charset="0"/>
                <a:cs typeface="Times New Roman" panose="02020603050405020304" pitchFamily="18" charset="0"/>
              </a:rPr>
              <a:t>Navigate to </a:t>
            </a:r>
            <a:r>
              <a:rPr lang="en-US" sz="2000" b="1">
                <a:solidFill>
                  <a:srgbClr val="FF0000"/>
                </a:solidFill>
                <a:ea typeface="Calibri" panose="020F0502020204030204" pitchFamily="34" charset="0"/>
                <a:cs typeface="Times New Roman" panose="02020603050405020304" pitchFamily="18" charset="0"/>
              </a:rPr>
              <a:t>ci3t.org/enhance</a:t>
            </a:r>
          </a:p>
          <a:p>
            <a:pPr marL="457200" indent="-457200">
              <a:lnSpc>
                <a:spcPct val="107000"/>
              </a:lnSpc>
              <a:buFont typeface="+mj-lt"/>
              <a:buAutoNum type="arabicPeriod"/>
            </a:pPr>
            <a:r>
              <a:rPr lang="en-US" sz="2000">
                <a:ea typeface="Calibri" panose="020F0502020204030204" pitchFamily="34" charset="0"/>
                <a:cs typeface="Times New Roman" panose="02020603050405020304" pitchFamily="18" charset="0"/>
              </a:rPr>
              <a:t>Type password: </a:t>
            </a:r>
            <a:r>
              <a:rPr lang="en-US" sz="2000" b="1">
                <a:solidFill>
                  <a:schemeClr val="accent3"/>
                </a:solidFill>
                <a:ea typeface="Calibri" panose="020F0502020204030204" pitchFamily="34" charset="0"/>
                <a:cs typeface="Times New Roman" panose="02020603050405020304" pitchFamily="18" charset="0"/>
              </a:rPr>
              <a:t>enhanceci3t!</a:t>
            </a:r>
            <a:endParaRPr lang="en-US" sz="2000">
              <a:solidFill>
                <a:schemeClr val="accent3"/>
              </a:solidFill>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11BE24F-4000-6202-2DBF-09322D6C13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2091861"/>
            <a:ext cx="5028579" cy="4469848"/>
          </a:xfrm>
          <a:prstGeom prst="rect">
            <a:avLst/>
          </a:prstGeom>
        </p:spPr>
      </p:pic>
      <p:sp>
        <p:nvSpPr>
          <p:cNvPr id="5" name="Rectangle 4">
            <a:extLst>
              <a:ext uri="{FF2B5EF4-FFF2-40B4-BE49-F238E27FC236}">
                <a16:creationId xmlns:a16="http://schemas.microsoft.com/office/drawing/2014/main" id="{E305FFAE-6811-1D30-2A85-2812F9B3B895}"/>
              </a:ext>
            </a:extLst>
          </p:cNvPr>
          <p:cNvSpPr/>
          <p:nvPr/>
        </p:nvSpPr>
        <p:spPr>
          <a:xfrm>
            <a:off x="4356243" y="3164440"/>
            <a:ext cx="1376737" cy="26456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4F7DAD9-3066-562B-F8D9-EDE6DE4222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40795" y="3011685"/>
            <a:ext cx="5213005" cy="3550024"/>
          </a:xfrm>
          <a:prstGeom prst="rect">
            <a:avLst/>
          </a:prstGeom>
        </p:spPr>
      </p:pic>
      <p:sp>
        <p:nvSpPr>
          <p:cNvPr id="14" name="TextBox 13">
            <a:extLst>
              <a:ext uri="{FF2B5EF4-FFF2-40B4-BE49-F238E27FC236}">
                <a16:creationId xmlns:a16="http://schemas.microsoft.com/office/drawing/2014/main" id="{C0F2D878-DA54-92E1-3277-DE6964D17827}"/>
              </a:ext>
            </a:extLst>
          </p:cNvPr>
          <p:cNvSpPr txBox="1"/>
          <p:nvPr/>
        </p:nvSpPr>
        <p:spPr>
          <a:xfrm>
            <a:off x="6233007" y="2096908"/>
            <a:ext cx="5028579" cy="830997"/>
          </a:xfrm>
          <a:prstGeom prst="rect">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txBody>
          <a:bodyPr wrap="square" rtlCol="0">
            <a:spAutoFit/>
          </a:bodyPr>
          <a:lstStyle/>
          <a:p>
            <a:pPr algn="ctr"/>
            <a:r>
              <a:rPr lang="en-US" sz="1600"/>
              <a:t>Access session resources via the </a:t>
            </a:r>
            <a:r>
              <a:rPr lang="en-US" sz="1600" i="1"/>
              <a:t>Project ENHANCE Implementation Series and Delivery Resources </a:t>
            </a:r>
            <a:r>
              <a:rPr lang="en-US" sz="1600"/>
              <a:t>quicklink or by scrolling to the bottom of the page</a:t>
            </a:r>
          </a:p>
        </p:txBody>
      </p:sp>
    </p:spTree>
    <p:extLst>
      <p:ext uri="{BB962C8B-B14F-4D97-AF65-F5344CB8AC3E}">
        <p14:creationId xmlns:p14="http://schemas.microsoft.com/office/powerpoint/2010/main" val="35145420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8AF705F-D694-4B34-BF43-C5D6C2F1E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380" y="868680"/>
            <a:ext cx="3956862" cy="5120640"/>
          </a:xfrm>
          <a:prstGeom prst="rect">
            <a:avLst/>
          </a:prstGeom>
          <a:ln>
            <a:solidFill>
              <a:schemeClr val="tx1"/>
            </a:solidFill>
          </a:ln>
        </p:spPr>
      </p:pic>
      <p:graphicFrame>
        <p:nvGraphicFramePr>
          <p:cNvPr id="10" name="Diagram 9">
            <a:extLst>
              <a:ext uri="{FF2B5EF4-FFF2-40B4-BE49-F238E27FC236}">
                <a16:creationId xmlns:a16="http://schemas.microsoft.com/office/drawing/2014/main" id="{7C09851B-640C-404E-8E02-EC8D7CA77B60}"/>
              </a:ext>
            </a:extLst>
          </p:cNvPr>
          <p:cNvGraphicFramePr/>
          <p:nvPr/>
        </p:nvGraphicFramePr>
        <p:xfrm>
          <a:off x="5161934" y="1017693"/>
          <a:ext cx="6191866"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19605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8AF705F-D694-4B34-BF43-C5D6C2F1E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380" y="868680"/>
            <a:ext cx="3956862" cy="5120640"/>
          </a:xfrm>
          <a:prstGeom prst="rect">
            <a:avLst/>
          </a:prstGeom>
          <a:ln>
            <a:solidFill>
              <a:schemeClr val="tx1"/>
            </a:solidFill>
          </a:ln>
        </p:spPr>
      </p:pic>
      <p:graphicFrame>
        <p:nvGraphicFramePr>
          <p:cNvPr id="10" name="Diagram 9">
            <a:extLst>
              <a:ext uri="{FF2B5EF4-FFF2-40B4-BE49-F238E27FC236}">
                <a16:creationId xmlns:a16="http://schemas.microsoft.com/office/drawing/2014/main" id="{7C09851B-640C-404E-8E02-EC8D7CA77B60}"/>
              </a:ext>
            </a:extLst>
          </p:cNvPr>
          <p:cNvGraphicFramePr/>
          <p:nvPr/>
        </p:nvGraphicFramePr>
        <p:xfrm>
          <a:off x="5161934" y="1017693"/>
          <a:ext cx="6191866"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45006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Setting expectations powerpoint lesson">
            <a:extLst>
              <a:ext uri="{FF2B5EF4-FFF2-40B4-BE49-F238E27FC236}">
                <a16:creationId xmlns:a16="http://schemas.microsoft.com/office/drawing/2014/main" id="{3051E0D9-9672-4F7E-B5D4-FB8273B75CFD}"/>
              </a:ext>
            </a:extLst>
          </p:cNvPr>
          <p:cNvPicPr>
            <a:picLocks noChangeAspect="1"/>
          </p:cNvPicPr>
          <p:nvPr/>
        </p:nvPicPr>
        <p:blipFill>
          <a:blip r:embed="rId3"/>
          <a:stretch>
            <a:fillRect/>
          </a:stretch>
        </p:blipFill>
        <p:spPr>
          <a:xfrm>
            <a:off x="225810" y="3429000"/>
            <a:ext cx="3925824" cy="2944368"/>
          </a:xfrm>
          <a:prstGeom prst="rect">
            <a:avLst/>
          </a:prstGeom>
        </p:spPr>
      </p:pic>
      <p:pic>
        <p:nvPicPr>
          <p:cNvPr id="7" name="Picture 6" title="Setting expectations powerpoint lesson">
            <a:extLst>
              <a:ext uri="{FF2B5EF4-FFF2-40B4-BE49-F238E27FC236}">
                <a16:creationId xmlns:a16="http://schemas.microsoft.com/office/drawing/2014/main" id="{0309B97C-CD18-46BF-8CAA-DC249C903AD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60698" y="264633"/>
            <a:ext cx="3925823" cy="2944368"/>
          </a:xfrm>
          <a:prstGeom prst="rect">
            <a:avLst/>
          </a:prstGeom>
          <a:ln>
            <a:noFill/>
          </a:ln>
          <a:effectLst>
            <a:outerShdw blurRad="292100" dist="139700" dir="2700000" algn="tl" rotWithShape="0">
              <a:srgbClr val="333333">
                <a:alpha val="65000"/>
              </a:srgbClr>
            </a:outerShdw>
          </a:effectLst>
        </p:spPr>
      </p:pic>
      <p:pic>
        <p:nvPicPr>
          <p:cNvPr id="9" name="Picture 8" title="Setting expectations powerpoint lesson">
            <a:extLst>
              <a:ext uri="{FF2B5EF4-FFF2-40B4-BE49-F238E27FC236}">
                <a16:creationId xmlns:a16="http://schemas.microsoft.com/office/drawing/2014/main" id="{6A294ECE-DAEC-42F5-994B-074E5D0B73B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5811" y="266932"/>
            <a:ext cx="3945596" cy="2942069"/>
          </a:xfrm>
          <a:prstGeom prst="rect">
            <a:avLst/>
          </a:prstGeom>
          <a:ln>
            <a:noFill/>
          </a:ln>
          <a:effectLst>
            <a:outerShdw blurRad="292100" dist="139700" dir="2700000" algn="tl" rotWithShape="0">
              <a:srgbClr val="333333">
                <a:alpha val="65000"/>
              </a:srgbClr>
            </a:outerShdw>
          </a:effectLst>
        </p:spPr>
      </p:pic>
      <p:pic>
        <p:nvPicPr>
          <p:cNvPr id="11" name="Picture 10" title="Setting expectations powerpoint lesson">
            <a:extLst>
              <a:ext uri="{FF2B5EF4-FFF2-40B4-BE49-F238E27FC236}">
                <a16:creationId xmlns:a16="http://schemas.microsoft.com/office/drawing/2014/main" id="{B2251FB7-4B3C-49E6-9ABD-D7F66B0FCDDC}"/>
              </a:ext>
            </a:extLst>
          </p:cNvPr>
          <p:cNvPicPr>
            <a:picLocks noChangeAspect="1"/>
          </p:cNvPicPr>
          <p:nvPr/>
        </p:nvPicPr>
        <p:blipFill>
          <a:blip r:embed="rId6"/>
          <a:stretch>
            <a:fillRect/>
          </a:stretch>
        </p:blipFill>
        <p:spPr>
          <a:xfrm>
            <a:off x="4360697" y="3429000"/>
            <a:ext cx="3925824" cy="294436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1AE053F-D836-447F-BAFB-50BDCBEC7BD0}"/>
              </a:ext>
            </a:extLst>
          </p:cNvPr>
          <p:cNvSpPr>
            <a:spLocks noGrp="1"/>
          </p:cNvSpPr>
          <p:nvPr>
            <p:ph type="title"/>
          </p:nvPr>
        </p:nvSpPr>
        <p:spPr>
          <a:xfrm>
            <a:off x="8475812" y="365125"/>
            <a:ext cx="2877988" cy="1325563"/>
          </a:xfrm>
        </p:spPr>
        <p:txBody>
          <a:bodyPr/>
          <a:lstStyle/>
          <a:p>
            <a:r>
              <a:rPr lang="en-US"/>
              <a:t>Other ideas…</a:t>
            </a:r>
          </a:p>
        </p:txBody>
      </p:sp>
      <p:sp>
        <p:nvSpPr>
          <p:cNvPr id="4" name="Content Placeholder 3">
            <a:extLst>
              <a:ext uri="{FF2B5EF4-FFF2-40B4-BE49-F238E27FC236}">
                <a16:creationId xmlns:a16="http://schemas.microsoft.com/office/drawing/2014/main" id="{E7070BBC-3B4B-4B9F-B867-671F9C932B52}"/>
              </a:ext>
            </a:extLst>
          </p:cNvPr>
          <p:cNvSpPr>
            <a:spLocks noGrp="1"/>
          </p:cNvSpPr>
          <p:nvPr>
            <p:ph idx="1"/>
          </p:nvPr>
        </p:nvSpPr>
        <p:spPr>
          <a:xfrm>
            <a:off x="8475812" y="1825625"/>
            <a:ext cx="3070012" cy="4351338"/>
          </a:xfrm>
        </p:spPr>
        <p:txBody>
          <a:bodyPr>
            <a:normAutofit/>
          </a:bodyPr>
          <a:lstStyle/>
          <a:p>
            <a:r>
              <a:rPr lang="en-US"/>
              <a:t>Videos</a:t>
            </a:r>
          </a:p>
          <a:p>
            <a:r>
              <a:rPr lang="en-US"/>
              <a:t>Announcements</a:t>
            </a:r>
          </a:p>
          <a:p>
            <a:r>
              <a:rPr lang="en-US"/>
              <a:t>Virtual assemblies</a:t>
            </a:r>
          </a:p>
          <a:p>
            <a:r>
              <a:rPr lang="en-US">
                <a:solidFill>
                  <a:schemeClr val="accent5"/>
                </a:solidFill>
              </a:rPr>
              <a:t>Link teaching of classroom routines to school-wide expectations</a:t>
            </a:r>
          </a:p>
          <a:p>
            <a:endParaRPr lang="en-US" sz="3200"/>
          </a:p>
        </p:txBody>
      </p:sp>
    </p:spTree>
    <p:extLst>
      <p:ext uri="{BB962C8B-B14F-4D97-AF65-F5344CB8AC3E}">
        <p14:creationId xmlns:p14="http://schemas.microsoft.com/office/powerpoint/2010/main" val="17230847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56F8A9-5D82-0235-D832-6630228A06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465887"/>
            <a:ext cx="8954940" cy="3453973"/>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0C571055-5741-0410-9274-B60AA00E6C63}"/>
              </a:ext>
            </a:extLst>
          </p:cNvPr>
          <p:cNvPicPr>
            <a:picLocks noChangeAspect="1"/>
          </p:cNvPicPr>
          <p:nvPr/>
        </p:nvPicPr>
        <p:blipFill>
          <a:blip r:embed="rId3"/>
          <a:stretch>
            <a:fillRect/>
          </a:stretch>
        </p:blipFill>
        <p:spPr>
          <a:xfrm>
            <a:off x="1600920" y="4000543"/>
            <a:ext cx="8972550" cy="2238332"/>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FCD78542-9C70-9840-6C59-B36F8643BF15}"/>
              </a:ext>
            </a:extLst>
          </p:cNvPr>
          <p:cNvSpPr/>
          <p:nvPr/>
        </p:nvSpPr>
        <p:spPr>
          <a:xfrm>
            <a:off x="1504950" y="2400301"/>
            <a:ext cx="1771650"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65DBB47-33F3-78C9-E98F-AA539BC04CCC}"/>
              </a:ext>
            </a:extLst>
          </p:cNvPr>
          <p:cNvSpPr/>
          <p:nvPr/>
        </p:nvSpPr>
        <p:spPr>
          <a:xfrm>
            <a:off x="8200306" y="592630"/>
            <a:ext cx="2373165"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27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514600" y="838201"/>
          <a:ext cx="7315200" cy="4191001"/>
        </p:xfrm>
        <a:graphic>
          <a:graphicData uri="http://schemas.openxmlformats.org/drawingml/2006/table">
            <a:tbl>
              <a:tblPr/>
              <a:tblGrid>
                <a:gridCol w="3657327">
                  <a:extLst>
                    <a:ext uri="{9D8B030D-6E8A-4147-A177-3AD203B41FA5}">
                      <a16:colId xmlns:a16="http://schemas.microsoft.com/office/drawing/2014/main" val="20000"/>
                    </a:ext>
                  </a:extLst>
                </a:gridCol>
                <a:gridCol w="3657873">
                  <a:extLst>
                    <a:ext uri="{9D8B030D-6E8A-4147-A177-3AD203B41FA5}">
                      <a16:colId xmlns:a16="http://schemas.microsoft.com/office/drawing/2014/main" val="20001"/>
                    </a:ext>
                  </a:extLst>
                </a:gridCol>
              </a:tblGrid>
              <a:tr h="462976">
                <a:tc gridSpan="2">
                  <a:txBody>
                    <a:bodyPr/>
                    <a:lstStyle/>
                    <a:p>
                      <a:pPr marL="0" marR="0" algn="ctr">
                        <a:spcBef>
                          <a:spcPts val="0"/>
                        </a:spcBef>
                        <a:spcAft>
                          <a:spcPts val="0"/>
                        </a:spcAft>
                      </a:pPr>
                      <a:r>
                        <a:rPr lang="en-US" sz="2000" b="1">
                          <a:latin typeface="+mn-lt"/>
                          <a:ea typeface="Times New Roman"/>
                          <a:cs typeface="Times New Roman"/>
                        </a:rPr>
                        <a:t>Procedures for Reinforcing</a:t>
                      </a:r>
                      <a:endParaRPr lang="en-US" sz="2000">
                        <a:latin typeface="+mn-lt"/>
                        <a:ea typeface="Times New Roman"/>
                        <a:cs typeface="Times New Roman"/>
                      </a:endParaRPr>
                    </a:p>
                  </a:txBody>
                  <a:tcPr marL="49121" marR="49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1180498">
                <a:tc>
                  <a:txBody>
                    <a:bodyPr/>
                    <a:lstStyle/>
                    <a:p>
                      <a:pPr marL="0" marR="0">
                        <a:spcBef>
                          <a:spcPts val="0"/>
                        </a:spcBef>
                        <a:spcAft>
                          <a:spcPts val="0"/>
                        </a:spcAft>
                      </a:pPr>
                      <a:r>
                        <a:rPr lang="en-US" sz="2000" b="1">
                          <a:latin typeface="+mn-lt"/>
                          <a:ea typeface="Times New Roman"/>
                          <a:cs typeface="Times New Roman"/>
                        </a:rPr>
                        <a:t>Faculty and Staff: </a:t>
                      </a:r>
                      <a:endParaRPr lang="en-US" sz="2000">
                        <a:latin typeface="+mn-lt"/>
                        <a:ea typeface="Times New Roman"/>
                        <a:cs typeface="Times New Roman"/>
                      </a:endParaRPr>
                    </a:p>
                  </a:txBody>
                  <a:tcPr marL="49121" marR="4912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2000">
                        <a:latin typeface="+mn-lt"/>
                        <a:ea typeface="Times New Roman"/>
                        <a:cs typeface="Times New Roman"/>
                      </a:endParaRPr>
                    </a:p>
                  </a:txBody>
                  <a:tcPr marL="49121" marR="4912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234903">
                <a:tc>
                  <a:txBody>
                    <a:bodyPr/>
                    <a:lstStyle/>
                    <a:p>
                      <a:pPr marL="0" marR="0">
                        <a:spcBef>
                          <a:spcPts val="0"/>
                        </a:spcBef>
                        <a:spcAft>
                          <a:spcPts val="0"/>
                        </a:spcAft>
                      </a:pPr>
                      <a:r>
                        <a:rPr lang="en-US" sz="2000" b="1">
                          <a:latin typeface="+mn-lt"/>
                          <a:ea typeface="Times New Roman"/>
                          <a:cs typeface="Times New Roman"/>
                        </a:rPr>
                        <a:t>Students: </a:t>
                      </a:r>
                    </a:p>
                    <a:p>
                      <a:pPr marL="0" marR="0">
                        <a:spcBef>
                          <a:spcPts val="0"/>
                        </a:spcBef>
                        <a:spcAft>
                          <a:spcPts val="0"/>
                        </a:spcAft>
                      </a:pPr>
                      <a:r>
                        <a:rPr lang="en-US" sz="1800" b="0">
                          <a:latin typeface="+mn-lt"/>
                          <a:ea typeface="Times New Roman"/>
                          <a:cs typeface="Times New Roman"/>
                        </a:rPr>
                        <a:t>ROAR</a:t>
                      </a:r>
                      <a:r>
                        <a:rPr lang="en-US" sz="1800" b="0" baseline="0">
                          <a:latin typeface="+mn-lt"/>
                          <a:ea typeface="Times New Roman"/>
                          <a:cs typeface="Times New Roman"/>
                        </a:rPr>
                        <a:t> zone</a:t>
                      </a:r>
                    </a:p>
                    <a:p>
                      <a:pPr marL="0" marR="0">
                        <a:spcBef>
                          <a:spcPts val="0"/>
                        </a:spcBef>
                        <a:spcAft>
                          <a:spcPts val="0"/>
                        </a:spcAft>
                      </a:pPr>
                      <a:r>
                        <a:rPr lang="en-US" sz="1800" b="0" baseline="0">
                          <a:latin typeface="+mn-lt"/>
                          <a:ea typeface="Times New Roman"/>
                          <a:cs typeface="Times New Roman"/>
                        </a:rPr>
                        <a:t>Parking spaces</a:t>
                      </a:r>
                    </a:p>
                  </a:txBody>
                  <a:tcPr marL="49121" marR="4912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2000">
                        <a:latin typeface="+mn-lt"/>
                        <a:ea typeface="Times New Roman"/>
                        <a:cs typeface="Times New Roman"/>
                      </a:endParaRPr>
                    </a:p>
                  </a:txBody>
                  <a:tcPr marL="49121" marR="4912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12624">
                <a:tc>
                  <a:txBody>
                    <a:bodyPr/>
                    <a:lstStyle/>
                    <a:p>
                      <a:pPr marL="0" marR="0">
                        <a:spcBef>
                          <a:spcPts val="0"/>
                        </a:spcBef>
                        <a:spcAft>
                          <a:spcPts val="0"/>
                        </a:spcAft>
                      </a:pPr>
                      <a:r>
                        <a:rPr lang="en-US" sz="2000" b="1">
                          <a:latin typeface="+mn-lt"/>
                          <a:ea typeface="Times New Roman"/>
                          <a:cs typeface="Times New Roman"/>
                        </a:rPr>
                        <a:t>Parents/ Community: </a:t>
                      </a:r>
                      <a:endParaRPr lang="en-US" sz="2000">
                        <a:latin typeface="+mn-lt"/>
                        <a:ea typeface="Times New Roman"/>
                        <a:cs typeface="Times New Roman"/>
                      </a:endParaRPr>
                    </a:p>
                  </a:txBody>
                  <a:tcPr marL="49121" marR="4912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2000">
                        <a:latin typeface="+mn-lt"/>
                        <a:ea typeface="Times New Roman"/>
                        <a:cs typeface="Times New Roman"/>
                      </a:endParaRPr>
                    </a:p>
                  </a:txBody>
                  <a:tcPr marL="49121" marR="4912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46518" y="4735705"/>
            <a:ext cx="2794857" cy="1959428"/>
          </a:xfrm>
          <a:prstGeom prst="rect">
            <a:avLst/>
          </a:prstGeom>
          <a:solidFill>
            <a:srgbClr val="FFFFFF">
              <a:shade val="85000"/>
            </a:srgbClr>
          </a:solidFill>
          <a:ln w="12700" cap="sq">
            <a:solidFill>
              <a:schemeClr val="tx1"/>
            </a:solidFill>
            <a:miter lim="800000"/>
          </a:ln>
          <a:effectLst/>
        </p:spPr>
      </p:pic>
      <p:grpSp>
        <p:nvGrpSpPr>
          <p:cNvPr id="16" name="Group 15">
            <a:extLst>
              <a:ext uri="{FF2B5EF4-FFF2-40B4-BE49-F238E27FC236}">
                <a16:creationId xmlns:a16="http://schemas.microsoft.com/office/drawing/2014/main" id="{F10A2EDC-10E1-2F9D-F787-59BC58C56A03}"/>
              </a:ext>
            </a:extLst>
          </p:cNvPr>
          <p:cNvGrpSpPr/>
          <p:nvPr/>
        </p:nvGrpSpPr>
        <p:grpSpPr>
          <a:xfrm>
            <a:off x="187413" y="1611305"/>
            <a:ext cx="3984712" cy="1817695"/>
            <a:chOff x="4080800" y="2487948"/>
            <a:chExt cx="3984712" cy="1817695"/>
          </a:xfrm>
        </p:grpSpPr>
        <p:sp>
          <p:nvSpPr>
            <p:cNvPr id="8" name="Rectangle 7"/>
            <p:cNvSpPr/>
            <p:nvPr/>
          </p:nvSpPr>
          <p:spPr>
            <a:xfrm rot="20593189">
              <a:off x="4080800" y="2487948"/>
              <a:ext cx="3984712" cy="1817695"/>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457200">
                <a:defRPr/>
              </a:pPr>
              <a:r>
                <a:rPr lang="en-US" sz="2800" b="1">
                  <a:solidFill>
                    <a:prstClr val="black"/>
                  </a:solidFill>
                  <a:latin typeface="Adobe Caslon Pro Bold" panose="0205070206050A020403" pitchFamily="18" charset="0"/>
                </a:rPr>
                <a:t>        </a:t>
              </a:r>
              <a:r>
                <a:rPr lang="en-US" sz="2400" b="1">
                  <a:solidFill>
                    <a:prstClr val="black"/>
                  </a:solidFill>
                  <a:latin typeface="Adobe Caslon Pro Bold" panose="0205070206050A020403" pitchFamily="18" charset="0"/>
                </a:rPr>
                <a:t>Donation Coupon: </a:t>
              </a:r>
            </a:p>
            <a:p>
              <a:pPr algn="ctr" defTabSz="457200">
                <a:defRPr/>
              </a:pPr>
              <a:endParaRPr lang="en-US" sz="800">
                <a:solidFill>
                  <a:prstClr val="black"/>
                </a:solidFill>
                <a:latin typeface="Calibri" panose="020F0502020204030204"/>
              </a:endParaRPr>
            </a:p>
            <a:p>
              <a:pPr algn="ctr" defTabSz="457200">
                <a:defRPr/>
              </a:pPr>
              <a:endParaRPr lang="en-US" sz="800">
                <a:solidFill>
                  <a:prstClr val="black"/>
                </a:solidFill>
                <a:latin typeface="Calibri" panose="020F0502020204030204"/>
              </a:endParaRPr>
            </a:p>
            <a:p>
              <a:pPr algn="ctr" defTabSz="457200">
                <a:defRPr/>
              </a:pPr>
              <a:r>
                <a:rPr lang="en-US" sz="2400">
                  <a:solidFill>
                    <a:prstClr val="black"/>
                  </a:solidFill>
                  <a:latin typeface="Calibri" panose="020F0502020204030204"/>
                </a:rPr>
                <a:t>1 box of Macaroni and Cheese to Community Food Drive</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00427">
              <a:off x="4131732" y="2997509"/>
              <a:ext cx="786229" cy="798572"/>
            </a:xfrm>
            <a:prstGeom prst="rect">
              <a:avLst/>
            </a:prstGeom>
          </p:spPr>
        </p:pic>
      </p:grpSp>
      <p:grpSp>
        <p:nvGrpSpPr>
          <p:cNvPr id="10" name="Group 9">
            <a:extLst>
              <a:ext uri="{FF2B5EF4-FFF2-40B4-BE49-F238E27FC236}">
                <a16:creationId xmlns:a16="http://schemas.microsoft.com/office/drawing/2014/main" id="{63A7E83C-F305-44CE-BDCC-EEE01A632751}"/>
              </a:ext>
            </a:extLst>
          </p:cNvPr>
          <p:cNvGrpSpPr/>
          <p:nvPr/>
        </p:nvGrpSpPr>
        <p:grpSpPr>
          <a:xfrm rot="20972135">
            <a:off x="9597287" y="27710"/>
            <a:ext cx="2221948" cy="2203025"/>
            <a:chOff x="4540022" y="3814989"/>
            <a:chExt cx="2783775" cy="2760066"/>
          </a:xfrm>
        </p:grpSpPr>
        <p:pic>
          <p:nvPicPr>
            <p:cNvPr id="11" name="Picture 10" title="Sticky note">
              <a:extLst>
                <a:ext uri="{FF2B5EF4-FFF2-40B4-BE49-F238E27FC236}">
                  <a16:creationId xmlns:a16="http://schemas.microsoft.com/office/drawing/2014/main" id="{9FEDF8DD-C3A9-44FF-B5D7-50DDEF7A2751}"/>
                </a:ext>
              </a:extLst>
            </p:cNvPr>
            <p:cNvPicPr>
              <a:picLocks noChangeAspect="1"/>
            </p:cNvPicPr>
            <p:nvPr/>
          </p:nvPicPr>
          <p:blipFill>
            <a:blip r:embed="rId5"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4540022" y="4069229"/>
              <a:ext cx="2783775" cy="2505826"/>
            </a:xfrm>
            <a:prstGeom prst="rect">
              <a:avLst/>
            </a:prstGeom>
          </p:spPr>
        </p:pic>
        <p:pic>
          <p:nvPicPr>
            <p:cNvPr id="12" name="Picture 11" title="Push pin">
              <a:extLst>
                <a:ext uri="{FF2B5EF4-FFF2-40B4-BE49-F238E27FC236}">
                  <a16:creationId xmlns:a16="http://schemas.microsoft.com/office/drawing/2014/main" id="{DC8B3267-59BD-424D-B5D6-4E991645E154}"/>
                </a:ext>
              </a:extLst>
            </p:cNvPr>
            <p:cNvPicPr>
              <a:picLocks noChangeAspect="1"/>
            </p:cNvPicPr>
            <p:nvPr/>
          </p:nvPicPr>
          <p:blipFill>
            <a:blip r:embed="rId6"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041739" y="3814989"/>
              <a:ext cx="1378923" cy="1297050"/>
            </a:xfrm>
            <a:prstGeom prst="rect">
              <a:avLst/>
            </a:prstGeom>
          </p:spPr>
        </p:pic>
        <p:sp>
          <p:nvSpPr>
            <p:cNvPr id="13" name="TextBox 12">
              <a:extLst>
                <a:ext uri="{FF2B5EF4-FFF2-40B4-BE49-F238E27FC236}">
                  <a16:creationId xmlns:a16="http://schemas.microsoft.com/office/drawing/2014/main" id="{E401B032-157E-4BD1-8FD0-162DCE70BD4A}"/>
                </a:ext>
              </a:extLst>
            </p:cNvPr>
            <p:cNvSpPr txBox="1"/>
            <p:nvPr/>
          </p:nvSpPr>
          <p:spPr>
            <a:xfrm rot="184573">
              <a:off x="4618831" y="4386301"/>
              <a:ext cx="2694093" cy="1503836"/>
            </a:xfrm>
            <a:prstGeom prst="rect">
              <a:avLst/>
            </a:prstGeom>
            <a:noFill/>
          </p:spPr>
          <p:txBody>
            <a:bodyPr wrap="square" rtlCol="0">
              <a:spAutoFit/>
            </a:bodyPr>
            <a:lstStyle/>
            <a:p>
              <a:pPr algn="ctr" defTabSz="457200">
                <a:defRPr/>
              </a:pPr>
              <a:r>
                <a:rPr lang="en-US" b="1">
                  <a:solidFill>
                    <a:prstClr val="black"/>
                  </a:solidFill>
                  <a:latin typeface="Arial" panose="020B0604020202020204" pitchFamily="34" charset="0"/>
                  <a:cs typeface="Arial" panose="020B0604020202020204" pitchFamily="34" charset="0"/>
                </a:rPr>
                <a:t>Locate in your Ci3T Implementation Manual</a:t>
              </a:r>
            </a:p>
          </p:txBody>
        </p:sp>
      </p:grpSp>
      <p:grpSp>
        <p:nvGrpSpPr>
          <p:cNvPr id="14" name="Group 13">
            <a:extLst>
              <a:ext uri="{FF2B5EF4-FFF2-40B4-BE49-F238E27FC236}">
                <a16:creationId xmlns:a16="http://schemas.microsoft.com/office/drawing/2014/main" id="{A4A08060-5117-49DA-B9B0-A1601D983392}"/>
              </a:ext>
            </a:extLst>
          </p:cNvPr>
          <p:cNvGrpSpPr/>
          <p:nvPr/>
        </p:nvGrpSpPr>
        <p:grpSpPr>
          <a:xfrm>
            <a:off x="8965148" y="2414104"/>
            <a:ext cx="2557596" cy="1966797"/>
            <a:chOff x="5397378" y="2085315"/>
            <a:chExt cx="2320334" cy="1824212"/>
          </a:xfrm>
        </p:grpSpPr>
        <p:pic>
          <p:nvPicPr>
            <p:cNvPr id="5" name="Picture 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397378" y="2085315"/>
              <a:ext cx="2320334" cy="182421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 name="Picture 5">
              <a:extLst>
                <a:ext uri="{FF2B5EF4-FFF2-40B4-BE49-F238E27FC236}">
                  <a16:creationId xmlns:a16="http://schemas.microsoft.com/office/drawing/2014/main" id="{1C7C2E6E-1EC3-41A4-8A60-A02A758B6C0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481773">
              <a:off x="6850268" y="3391419"/>
              <a:ext cx="91440" cy="20782"/>
            </a:xfrm>
            <a:prstGeom prst="rect">
              <a:avLst/>
            </a:prstGeom>
          </p:spPr>
        </p:pic>
      </p:grpSp>
      <p:pic>
        <p:nvPicPr>
          <p:cNvPr id="1026" name="Picture 2">
            <a:extLst>
              <a:ext uri="{FF2B5EF4-FFF2-40B4-BE49-F238E27FC236}">
                <a16:creationId xmlns:a16="http://schemas.microsoft.com/office/drawing/2014/main" id="{B2932174-6D3B-702C-3178-11A374E2977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398859" y="4507497"/>
            <a:ext cx="3984711" cy="2230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group of plastic containers on a table&#10;&#10;Description automatically generated with low confidence">
            <a:extLst>
              <a:ext uri="{FF2B5EF4-FFF2-40B4-BE49-F238E27FC236}">
                <a16:creationId xmlns:a16="http://schemas.microsoft.com/office/drawing/2014/main" id="{38E09E33-4ADC-CA29-21B7-49137177DD6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6756" y="4659209"/>
            <a:ext cx="2688700" cy="2012132"/>
          </a:xfrm>
          <a:prstGeom prst="rect">
            <a:avLst/>
          </a:prstGeom>
        </p:spPr>
      </p:pic>
    </p:spTree>
    <p:extLst>
      <p:ext uri="{BB962C8B-B14F-4D97-AF65-F5344CB8AC3E}">
        <p14:creationId xmlns:p14="http://schemas.microsoft.com/office/powerpoint/2010/main" val="384919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BCE0ED-E324-1C08-C703-30D9596103C4}"/>
              </a:ext>
            </a:extLst>
          </p:cNvPr>
          <p:cNvSpPr>
            <a:spLocks noGrp="1"/>
          </p:cNvSpPr>
          <p:nvPr>
            <p:ph type="title"/>
          </p:nvPr>
        </p:nvSpPr>
        <p:spPr/>
        <p:txBody>
          <a:bodyPr>
            <a:normAutofit/>
          </a:bodyPr>
          <a:lstStyle/>
          <a:p>
            <a:r>
              <a:rPr lang="en-US" sz="4400"/>
              <a:t>ENHANCED Resource!</a:t>
            </a:r>
            <a:br>
              <a:rPr lang="en-US" sz="4400"/>
            </a:br>
            <a:r>
              <a:rPr lang="en-US" sz="2700">
                <a:solidFill>
                  <a:schemeClr val="accent5"/>
                </a:solidFill>
              </a:rPr>
              <a:t>Universal Reinforcement System</a:t>
            </a:r>
            <a:endParaRPr lang="en-US"/>
          </a:p>
        </p:txBody>
      </p:sp>
      <p:sp>
        <p:nvSpPr>
          <p:cNvPr id="12" name="Rectangle 11">
            <a:extLst>
              <a:ext uri="{FF2B5EF4-FFF2-40B4-BE49-F238E27FC236}">
                <a16:creationId xmlns:a16="http://schemas.microsoft.com/office/drawing/2014/main" id="{9F8E2FAF-0B52-202A-CFFA-42733A3C83FF}"/>
              </a:ext>
            </a:extLst>
          </p:cNvPr>
          <p:cNvSpPr/>
          <p:nvPr/>
        </p:nvSpPr>
        <p:spPr>
          <a:xfrm>
            <a:off x="4934503" y="2444498"/>
            <a:ext cx="1058303" cy="461665"/>
          </a:xfrm>
          <a:prstGeom prst="rect">
            <a:avLst/>
          </a:prstGeom>
          <a:noFill/>
        </p:spPr>
        <p:txBody>
          <a:bodyPr wrap="none" lIns="91440" tIns="45720" rIns="91440" bIns="45720">
            <a:spAutoFit/>
          </a:bodyPr>
          <a:lstStyle/>
          <a:p>
            <a:pPr algn="ctr"/>
            <a:r>
              <a:rPr lang="en-US" sz="2400" b="0" cap="none" spc="0">
                <a:ln w="0"/>
                <a:solidFill>
                  <a:schemeClr val="accent5"/>
                </a:solidFill>
                <a:effectLst>
                  <a:outerShdw blurRad="38100" dist="19050" dir="2700000" algn="tl" rotWithShape="0">
                    <a:schemeClr val="dk1">
                      <a:alpha val="40000"/>
                    </a:schemeClr>
                  </a:outerShdw>
                </a:effectLst>
              </a:rPr>
              <a:t>eBook</a:t>
            </a:r>
          </a:p>
        </p:txBody>
      </p:sp>
      <p:sp>
        <p:nvSpPr>
          <p:cNvPr id="14" name="Rectangle 13">
            <a:extLst>
              <a:ext uri="{FF2B5EF4-FFF2-40B4-BE49-F238E27FC236}">
                <a16:creationId xmlns:a16="http://schemas.microsoft.com/office/drawing/2014/main" id="{B275397A-1B23-0D26-4E79-4671D5515803}"/>
              </a:ext>
            </a:extLst>
          </p:cNvPr>
          <p:cNvSpPr/>
          <p:nvPr/>
        </p:nvSpPr>
        <p:spPr>
          <a:xfrm>
            <a:off x="4855000" y="4532152"/>
            <a:ext cx="1868732" cy="830997"/>
          </a:xfrm>
          <a:prstGeom prst="rect">
            <a:avLst/>
          </a:prstGeom>
          <a:noFill/>
        </p:spPr>
        <p:txBody>
          <a:bodyPr wrap="square" lIns="91440" tIns="45720" rIns="91440" bIns="45720">
            <a:spAutoFit/>
          </a:bodyPr>
          <a:lstStyle/>
          <a:p>
            <a:pPr algn="ctr"/>
            <a:r>
              <a:rPr lang="en-US" sz="2400" b="0" cap="none" spc="0">
                <a:ln w="0"/>
                <a:solidFill>
                  <a:schemeClr val="accent5"/>
                </a:solidFill>
                <a:effectLst>
                  <a:outerShdw blurRad="38100" dist="19050" dir="2700000" algn="tl" rotWithShape="0">
                    <a:schemeClr val="dk1">
                      <a:alpha val="40000"/>
                    </a:schemeClr>
                  </a:outerShdw>
                </a:effectLst>
              </a:rPr>
              <a:t>Interactive Resource</a:t>
            </a:r>
          </a:p>
        </p:txBody>
      </p:sp>
      <p:pic>
        <p:nvPicPr>
          <p:cNvPr id="15" name="Picture 14">
            <a:extLst>
              <a:ext uri="{FF2B5EF4-FFF2-40B4-BE49-F238E27FC236}">
                <a16:creationId xmlns:a16="http://schemas.microsoft.com/office/drawing/2014/main" id="{9E148CC0-1DDC-5005-3784-33DC040A7E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23732" y="3881011"/>
            <a:ext cx="3413978" cy="2611864"/>
          </a:xfrm>
          <a:prstGeom prst="rect">
            <a:avLst/>
          </a:prstGeom>
          <a:ln>
            <a:solidFill>
              <a:schemeClr val="tx1"/>
            </a:solidFill>
          </a:ln>
        </p:spPr>
      </p:pic>
      <p:pic>
        <p:nvPicPr>
          <p:cNvPr id="16" name="Picture 15">
            <a:extLst>
              <a:ext uri="{FF2B5EF4-FFF2-40B4-BE49-F238E27FC236}">
                <a16:creationId xmlns:a16="http://schemas.microsoft.com/office/drawing/2014/main" id="{0B7C3E71-158B-B72A-C9E7-242C0E7D9F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3732" y="1362554"/>
            <a:ext cx="3413978" cy="2220798"/>
          </a:xfrm>
          <a:prstGeom prst="rect">
            <a:avLst/>
          </a:prstGeom>
          <a:ln>
            <a:solidFill>
              <a:schemeClr val="tx1"/>
            </a:solidFill>
          </a:ln>
        </p:spPr>
      </p:pic>
      <p:pic>
        <p:nvPicPr>
          <p:cNvPr id="11" name="Picture 2" descr="Module 8.2">
            <a:extLst>
              <a:ext uri="{FF2B5EF4-FFF2-40B4-BE49-F238E27FC236}">
                <a16:creationId xmlns:a16="http://schemas.microsoft.com/office/drawing/2014/main" id="{559AAAF1-1D94-C1CE-C348-FEFC148CFF6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7034" y="1930141"/>
            <a:ext cx="2785057" cy="43513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CDB96F69-E829-3735-2EE9-3618326CB009}"/>
              </a:ext>
            </a:extLst>
          </p:cNvPr>
          <p:cNvSpPr/>
          <p:nvPr/>
        </p:nvSpPr>
        <p:spPr>
          <a:xfrm rot="19511860">
            <a:off x="3860249" y="2901183"/>
            <a:ext cx="1058303" cy="387570"/>
          </a:xfrm>
          <a:prstGeom prst="rightArrow">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EB0D55DD-DEB7-9AA7-9C58-5EC1D0819ADC}"/>
              </a:ext>
            </a:extLst>
          </p:cNvPr>
          <p:cNvSpPr/>
          <p:nvPr/>
        </p:nvSpPr>
        <p:spPr>
          <a:xfrm rot="1465352">
            <a:off x="3926889" y="4499157"/>
            <a:ext cx="1058303" cy="387570"/>
          </a:xfrm>
          <a:prstGeom prst="rightArrow">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72076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B1C9184-4A03-4FFF-815E-A3BFD248AE6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4719412" y="1813701"/>
            <a:ext cx="2753175" cy="4114800"/>
          </a:xfrm>
          <a:prstGeom prst="rect">
            <a:avLst/>
          </a:prstGeom>
        </p:spPr>
      </p:pic>
      <p:grpSp>
        <p:nvGrpSpPr>
          <p:cNvPr id="12" name="Group 11">
            <a:extLst>
              <a:ext uri="{FF2B5EF4-FFF2-40B4-BE49-F238E27FC236}">
                <a16:creationId xmlns:a16="http://schemas.microsoft.com/office/drawing/2014/main" id="{63337974-9C6D-4416-9866-50F7416B0FED}"/>
              </a:ext>
            </a:extLst>
          </p:cNvPr>
          <p:cNvGrpSpPr/>
          <p:nvPr/>
        </p:nvGrpSpPr>
        <p:grpSpPr>
          <a:xfrm>
            <a:off x="788119" y="2047392"/>
            <a:ext cx="10548898" cy="4146579"/>
            <a:chOff x="788119" y="2047392"/>
            <a:chExt cx="10548898" cy="4146579"/>
          </a:xfrm>
        </p:grpSpPr>
        <p:pic>
          <p:nvPicPr>
            <p:cNvPr id="3" name="Picture 4">
              <a:extLst>
                <a:ext uri="{FF2B5EF4-FFF2-40B4-BE49-F238E27FC236}">
                  <a16:creationId xmlns:a16="http://schemas.microsoft.com/office/drawing/2014/main" id="{065A5050-7E77-4D28-BA95-9E9CF69C0C6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822241" y="2047392"/>
              <a:ext cx="1645065" cy="1600200"/>
            </a:xfrm>
            <a:prstGeom prst="rect">
              <a:avLst/>
            </a:prstGeom>
          </p:spPr>
        </p:pic>
        <p:pic>
          <p:nvPicPr>
            <p:cNvPr id="4" name="Picture 5">
              <a:extLst>
                <a:ext uri="{FF2B5EF4-FFF2-40B4-BE49-F238E27FC236}">
                  <a16:creationId xmlns:a16="http://schemas.microsoft.com/office/drawing/2014/main" id="{9048627C-DAAD-4DAE-9C30-FE484648B88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9578556" y="2050201"/>
              <a:ext cx="1758461" cy="1600200"/>
            </a:xfrm>
            <a:prstGeom prst="rect">
              <a:avLst/>
            </a:prstGeom>
          </p:spPr>
        </p:pic>
        <p:pic>
          <p:nvPicPr>
            <p:cNvPr id="5" name="Picture 6">
              <a:extLst>
                <a:ext uri="{FF2B5EF4-FFF2-40B4-BE49-F238E27FC236}">
                  <a16:creationId xmlns:a16="http://schemas.microsoft.com/office/drawing/2014/main" id="{D29BBFDD-C7AD-4008-B0EC-821C4C5386D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788119" y="4593771"/>
              <a:ext cx="1679187" cy="1600200"/>
            </a:xfrm>
            <a:prstGeom prst="rect">
              <a:avLst/>
            </a:prstGeom>
          </p:spPr>
        </p:pic>
        <p:pic>
          <p:nvPicPr>
            <p:cNvPr id="6" name="Picture 7">
              <a:extLst>
                <a:ext uri="{FF2B5EF4-FFF2-40B4-BE49-F238E27FC236}">
                  <a16:creationId xmlns:a16="http://schemas.microsoft.com/office/drawing/2014/main" id="{426B031F-3B5B-4517-8E26-2FF3027A82BC}"/>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9578556" y="4328301"/>
              <a:ext cx="1736987" cy="1600200"/>
            </a:xfrm>
            <a:prstGeom prst="rect">
              <a:avLst/>
            </a:prstGeom>
          </p:spPr>
        </p:pic>
      </p:grpSp>
      <p:sp>
        <p:nvSpPr>
          <p:cNvPr id="9" name="Title 8">
            <a:extLst>
              <a:ext uri="{FF2B5EF4-FFF2-40B4-BE49-F238E27FC236}">
                <a16:creationId xmlns:a16="http://schemas.microsoft.com/office/drawing/2014/main" id="{9E9080C1-0CC7-4D10-8C63-8590D972DD5C}"/>
              </a:ext>
            </a:extLst>
          </p:cNvPr>
          <p:cNvSpPr>
            <a:spLocks noGrp="1"/>
          </p:cNvSpPr>
          <p:nvPr>
            <p:ph type="title"/>
          </p:nvPr>
        </p:nvSpPr>
        <p:spPr/>
        <p:txBody>
          <a:bodyPr/>
          <a:lstStyle/>
          <a:p>
            <a:r>
              <a:rPr lang="en-US"/>
              <a:t>What is </a:t>
            </a:r>
            <a:r>
              <a:rPr lang="en-US" i="1"/>
              <a:t>reinforcement</a:t>
            </a:r>
            <a:r>
              <a:rPr lang="en-US"/>
              <a:t>?</a:t>
            </a:r>
          </a:p>
        </p:txBody>
      </p:sp>
      <p:pic>
        <p:nvPicPr>
          <p:cNvPr id="10" name="Picture 2" descr="Module 8.2">
            <a:extLst>
              <a:ext uri="{FF2B5EF4-FFF2-40B4-BE49-F238E27FC236}">
                <a16:creationId xmlns:a16="http://schemas.microsoft.com/office/drawing/2014/main" id="{3128564E-BA77-5F9B-BF69-FCD4ECE9B11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103429" y="0"/>
            <a:ext cx="1088571" cy="1700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9137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D51654CA-10CD-4C77-8016-18A891272F7C}"/>
              </a:ext>
            </a:extLst>
          </p:cNvPr>
          <p:cNvGraphicFramePr>
            <a:graphicFrameLocks noGrp="1"/>
          </p:cNvGraphicFramePr>
          <p:nvPr>
            <p:ph idx="1"/>
          </p:nvPr>
        </p:nvGraphicFramePr>
        <p:xfrm>
          <a:off x="838200" y="1825625"/>
          <a:ext cx="10896600" cy="4328881"/>
        </p:xfrm>
        <a:graphic>
          <a:graphicData uri="http://schemas.openxmlformats.org/drawingml/2006/table">
            <a:tbl>
              <a:tblPr firstRow="1" firstCol="1" bandRow="1"/>
              <a:tblGrid>
                <a:gridCol w="10896600">
                  <a:extLst>
                    <a:ext uri="{9D8B030D-6E8A-4147-A177-3AD203B41FA5}">
                      <a16:colId xmlns:a16="http://schemas.microsoft.com/office/drawing/2014/main" val="1372689956"/>
                    </a:ext>
                  </a:extLst>
                </a:gridCol>
              </a:tblGrid>
              <a:tr h="4328881">
                <a:tc>
                  <a:txBody>
                    <a:bodyPr/>
                    <a:lstStyle/>
                    <a:p>
                      <a:pPr marL="0" marR="0" indent="914400">
                        <a:lnSpc>
                          <a:spcPct val="200000"/>
                        </a:lnSpc>
                        <a:spcBef>
                          <a:spcPts val="0"/>
                        </a:spcBef>
                        <a:spcAft>
                          <a:spcPts val="0"/>
                        </a:spcAft>
                      </a:pPr>
                      <a:r>
                        <a:rPr lang="en-US" sz="2400">
                          <a:solidFill>
                            <a:srgbClr val="000000"/>
                          </a:solidFill>
                          <a:effectLst/>
                          <a:latin typeface="+mn-lt"/>
                          <a:ea typeface="Times New Roman" panose="02020603050405020304" pitchFamily="18" charset="0"/>
                          <a:cs typeface="Times New Roman" panose="02020603050405020304" pitchFamily="18" charset="0"/>
                        </a:rPr>
                        <a:t>Reinforcement</a:t>
                      </a:r>
                    </a:p>
                    <a:p>
                      <a:pPr marL="0" marR="0" indent="0">
                        <a:lnSpc>
                          <a:spcPct val="200000"/>
                        </a:lnSpc>
                        <a:spcBef>
                          <a:spcPts val="0"/>
                        </a:spcBef>
                        <a:spcAft>
                          <a:spcPts val="0"/>
                        </a:spcAft>
                      </a:pPr>
                      <a:r>
                        <a:rPr lang="en-US" sz="2400" err="1">
                          <a:solidFill>
                            <a:srgbClr val="000000"/>
                          </a:solidFill>
                          <a:effectLst/>
                          <a:latin typeface="+mn-lt"/>
                          <a:ea typeface="Times New Roman" panose="02020603050405020304" pitchFamily="18" charset="0"/>
                          <a:cs typeface="Times New Roman" panose="02020603050405020304" pitchFamily="18" charset="0"/>
                        </a:rPr>
                        <a:t>re·in·force·ment</a:t>
                      </a:r>
                      <a:r>
                        <a:rPr lang="en-US" sz="2400">
                          <a:solidFill>
                            <a:srgbClr val="000000"/>
                          </a:solidFill>
                          <a:effectLst/>
                          <a:latin typeface="+mn-lt"/>
                          <a:ea typeface="Times New Roman" panose="02020603050405020304" pitchFamily="18" charset="0"/>
                          <a:cs typeface="Times New Roman" panose="02020603050405020304" pitchFamily="18" charset="0"/>
                        </a:rPr>
                        <a:t> | /</a:t>
                      </a:r>
                      <a:r>
                        <a:rPr lang="en-US" sz="2400" err="1">
                          <a:solidFill>
                            <a:srgbClr val="000000"/>
                          </a:solidFill>
                          <a:effectLst/>
                          <a:latin typeface="+mn-lt"/>
                          <a:ea typeface="Times New Roman" panose="02020603050405020304" pitchFamily="18" charset="0"/>
                          <a:cs typeface="Times New Roman" panose="02020603050405020304" pitchFamily="18" charset="0"/>
                        </a:rPr>
                        <a:t>rē-ən</a:t>
                      </a:r>
                      <a:r>
                        <a:rPr lang="en-US" sz="2400">
                          <a:solidFill>
                            <a:srgbClr val="000000"/>
                          </a:solidFill>
                          <a:effectLst/>
                          <a:latin typeface="+mn-lt"/>
                          <a:ea typeface="Times New Roman" panose="02020603050405020304" pitchFamily="18" charset="0"/>
                          <a:cs typeface="Times New Roman" panose="02020603050405020304" pitchFamily="18" charset="0"/>
                        </a:rPr>
                        <a:t>-ˈ</a:t>
                      </a:r>
                      <a:r>
                        <a:rPr lang="en-US" sz="2400" err="1">
                          <a:solidFill>
                            <a:srgbClr val="000000"/>
                          </a:solidFill>
                          <a:effectLst/>
                          <a:latin typeface="+mn-lt"/>
                          <a:ea typeface="Times New Roman" panose="02020603050405020304" pitchFamily="18" charset="0"/>
                          <a:cs typeface="Times New Roman" panose="02020603050405020304" pitchFamily="18" charset="0"/>
                        </a:rPr>
                        <a:t>fȯrs-mənt</a:t>
                      </a:r>
                      <a:r>
                        <a:rPr lang="en-US" sz="2400">
                          <a:solidFill>
                            <a:srgbClr val="000000"/>
                          </a:solidFill>
                          <a:effectLst/>
                          <a:latin typeface="+mn-lt"/>
                          <a:ea typeface="Times New Roman" panose="02020603050405020304" pitchFamily="18" charset="0"/>
                          <a:cs typeface="Times New Roman" panose="02020603050405020304" pitchFamily="18" charset="0"/>
                        </a:rPr>
                        <a:t>/</a:t>
                      </a:r>
                      <a:endParaRPr lang="en-US" sz="2400">
                        <a:effectLst/>
                        <a:latin typeface="+mn-lt"/>
                        <a:ea typeface="Times New Roman" panose="02020603050405020304" pitchFamily="18" charset="0"/>
                        <a:cs typeface="Times New Roman" panose="02020603050405020304" pitchFamily="18" charset="0"/>
                      </a:endParaRPr>
                    </a:p>
                    <a:p>
                      <a:pPr marL="0" marR="0" indent="0">
                        <a:lnSpc>
                          <a:spcPct val="200000"/>
                        </a:lnSpc>
                        <a:spcBef>
                          <a:spcPts val="0"/>
                        </a:spcBef>
                        <a:spcAft>
                          <a:spcPts val="0"/>
                        </a:spcAft>
                      </a:pPr>
                      <a:r>
                        <a:rPr lang="en-US" sz="2400">
                          <a:solidFill>
                            <a:srgbClr val="000000"/>
                          </a:solidFill>
                          <a:effectLst/>
                          <a:latin typeface="+mn-lt"/>
                          <a:ea typeface="Times New Roman" panose="02020603050405020304" pitchFamily="18" charset="0"/>
                          <a:cs typeface="Times New Roman" panose="02020603050405020304" pitchFamily="18" charset="0"/>
                        </a:rPr>
                        <a:t>noun</a:t>
                      </a:r>
                      <a:endParaRPr lang="en-US" sz="2400">
                        <a:effectLst/>
                        <a:latin typeface="+mn-lt"/>
                        <a:ea typeface="Times New Roman" panose="02020603050405020304" pitchFamily="18"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2400">
                          <a:solidFill>
                            <a:srgbClr val="000000"/>
                          </a:solidFill>
                          <a:effectLst/>
                          <a:latin typeface="+mn-lt"/>
                          <a:ea typeface="Times New Roman" panose="02020603050405020304" pitchFamily="18" charset="0"/>
                          <a:cs typeface="Times New Roman" panose="02020603050405020304" pitchFamily="18" charset="0"/>
                        </a:rPr>
                        <a:t>the action of strengthening or encouraging something; the state of being reinforced</a:t>
                      </a:r>
                      <a:endParaRPr lang="en-US" sz="2400">
                        <a:effectLst/>
                        <a:latin typeface="+mn-lt"/>
                        <a:ea typeface="Times New Roman" panose="02020603050405020304" pitchFamily="18" charset="0"/>
                        <a:cs typeface="Times New Roman" panose="02020603050405020304" pitchFamily="18" charset="0"/>
                      </a:endParaRPr>
                    </a:p>
                    <a:p>
                      <a:pPr marL="0" marR="0" indent="0" algn="r">
                        <a:lnSpc>
                          <a:spcPct val="200000"/>
                        </a:lnSpc>
                        <a:spcBef>
                          <a:spcPts val="0"/>
                        </a:spcBef>
                        <a:spcAft>
                          <a:spcPts val="0"/>
                        </a:spcAft>
                      </a:pPr>
                      <a:r>
                        <a:rPr lang="en-US" sz="2400">
                          <a:solidFill>
                            <a:srgbClr val="000000"/>
                          </a:solidFill>
                          <a:effectLst/>
                          <a:latin typeface="+mn-lt"/>
                          <a:ea typeface="Times New Roman" panose="02020603050405020304" pitchFamily="18" charset="0"/>
                          <a:cs typeface="Times New Roman" panose="02020603050405020304" pitchFamily="18" charset="0"/>
                        </a:rPr>
                        <a:t>(Merriam Webster)</a:t>
                      </a:r>
                      <a:endParaRPr lang="en-US" sz="2400">
                        <a:effectLst/>
                        <a:latin typeface="+mn-lt"/>
                        <a:ea typeface="Times New Roman" panose="02020603050405020304" pitchFamily="18" charset="0"/>
                        <a:cs typeface="Times New Roman" panose="02020603050405020304" pitchFamily="18" charset="0"/>
                      </a:endParaRPr>
                    </a:p>
                  </a:txBody>
                  <a:tcPr marL="68580" marR="68580" marT="0" marB="0">
                    <a:lnL w="19050" cap="flat" cmpd="sng" algn="ctr">
                      <a:solidFill>
                        <a:srgbClr val="FFF100"/>
                      </a:solidFill>
                      <a:prstDash val="solid"/>
                      <a:round/>
                      <a:headEnd type="none" w="med" len="med"/>
                      <a:tailEnd type="none" w="med" len="med"/>
                    </a:lnL>
                    <a:lnR w="19050" cap="flat" cmpd="sng" algn="ctr">
                      <a:solidFill>
                        <a:srgbClr val="FFF100"/>
                      </a:solidFill>
                      <a:prstDash val="solid"/>
                      <a:round/>
                      <a:headEnd type="none" w="med" len="med"/>
                      <a:tailEnd type="none" w="med" len="med"/>
                    </a:lnR>
                    <a:lnT w="19050" cap="flat" cmpd="sng" algn="ctr">
                      <a:solidFill>
                        <a:srgbClr val="FFF100"/>
                      </a:solidFill>
                      <a:prstDash val="solid"/>
                      <a:round/>
                      <a:headEnd type="none" w="med" len="med"/>
                      <a:tailEnd type="none" w="med" len="med"/>
                    </a:lnT>
                    <a:lnB w="19050" cap="flat" cmpd="sng" algn="ctr">
                      <a:solidFill>
                        <a:srgbClr val="FFF100"/>
                      </a:solidFill>
                      <a:prstDash val="solid"/>
                      <a:round/>
                      <a:headEnd type="none" w="med" len="med"/>
                      <a:tailEnd type="none" w="med" len="med"/>
                    </a:lnB>
                    <a:solidFill>
                      <a:srgbClr val="FAF7E1"/>
                    </a:solidFill>
                  </a:tcPr>
                </a:tc>
                <a:extLst>
                  <a:ext uri="{0D108BD9-81ED-4DB2-BD59-A6C34878D82A}">
                    <a16:rowId xmlns:a16="http://schemas.microsoft.com/office/drawing/2014/main" val="2884503509"/>
                  </a:ext>
                </a:extLst>
              </a:tr>
            </a:tbl>
          </a:graphicData>
        </a:graphic>
      </p:graphicFrame>
      <p:pic>
        <p:nvPicPr>
          <p:cNvPr id="3" name="Picture 2">
            <a:extLst>
              <a:ext uri="{FF2B5EF4-FFF2-40B4-BE49-F238E27FC236}">
                <a16:creationId xmlns:a16="http://schemas.microsoft.com/office/drawing/2014/main" id="{23DA0875-AF8A-47B1-B069-6ECA77F1E46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35265" y="1937546"/>
            <a:ext cx="1346200" cy="1346200"/>
          </a:xfrm>
          <a:prstGeom prst="rect">
            <a:avLst/>
          </a:prstGeom>
        </p:spPr>
      </p:pic>
      <p:sp>
        <p:nvSpPr>
          <p:cNvPr id="4" name="Title 3">
            <a:extLst>
              <a:ext uri="{FF2B5EF4-FFF2-40B4-BE49-F238E27FC236}">
                <a16:creationId xmlns:a16="http://schemas.microsoft.com/office/drawing/2014/main" id="{7E6E7030-8178-4BE7-9D56-EC4C8507A5DB}"/>
              </a:ext>
            </a:extLst>
          </p:cNvPr>
          <p:cNvSpPr>
            <a:spLocks noGrp="1"/>
          </p:cNvSpPr>
          <p:nvPr>
            <p:ph type="title"/>
          </p:nvPr>
        </p:nvSpPr>
        <p:spPr/>
        <p:txBody>
          <a:bodyPr/>
          <a:lstStyle/>
          <a:p>
            <a:r>
              <a:rPr lang="en-US"/>
              <a:t>What is </a:t>
            </a:r>
            <a:r>
              <a:rPr lang="en-US" i="1"/>
              <a:t>reinforcement</a:t>
            </a:r>
            <a:r>
              <a:rPr lang="en-US"/>
              <a:t>?</a:t>
            </a:r>
          </a:p>
        </p:txBody>
      </p:sp>
      <p:pic>
        <p:nvPicPr>
          <p:cNvPr id="7" name="Picture 8" descr="Graphical user interface, application&#10;&#10;Description automatically generated">
            <a:extLst>
              <a:ext uri="{FF2B5EF4-FFF2-40B4-BE49-F238E27FC236}">
                <a16:creationId xmlns:a16="http://schemas.microsoft.com/office/drawing/2014/main" id="{40AE3D23-7BD6-40C9-AC04-204BD60E073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05350" y="1914115"/>
            <a:ext cx="646469" cy="7388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odule 8.2">
            <a:extLst>
              <a:ext uri="{FF2B5EF4-FFF2-40B4-BE49-F238E27FC236}">
                <a16:creationId xmlns:a16="http://schemas.microsoft.com/office/drawing/2014/main" id="{0494758C-7BDA-ABD5-6F1D-488EAA6FE7D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103429" y="0"/>
            <a:ext cx="1088571" cy="1700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0277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B05A7-8886-4594-AA9E-702EF0AAA510}"/>
              </a:ext>
            </a:extLst>
          </p:cNvPr>
          <p:cNvSpPr>
            <a:spLocks noGrp="1"/>
          </p:cNvSpPr>
          <p:nvPr>
            <p:ph type="title"/>
          </p:nvPr>
        </p:nvSpPr>
        <p:spPr/>
        <p:txBody>
          <a:bodyPr>
            <a:normAutofit/>
          </a:bodyPr>
          <a:lstStyle/>
          <a:p>
            <a:r>
              <a:rPr lang="en-US" sz="4000"/>
              <a:t>What is a Universal Reinforcement System?</a:t>
            </a:r>
          </a:p>
        </p:txBody>
      </p:sp>
      <p:pic>
        <p:nvPicPr>
          <p:cNvPr id="9" name="arrow" descr="A picture containing smoke, dark&#10;&#10;Description automatically generated">
            <a:extLst>
              <a:ext uri="{FF2B5EF4-FFF2-40B4-BE49-F238E27FC236}">
                <a16:creationId xmlns:a16="http://schemas.microsoft.com/office/drawing/2014/main" id="{9053DD8F-FFA4-43E4-93B6-286B773B2A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2470947" flipH="1" flipV="1">
            <a:off x="3913517" y="1667193"/>
            <a:ext cx="1121158" cy="1121158"/>
          </a:xfrm>
          <a:prstGeom prst="rect">
            <a:avLst/>
          </a:prstGeom>
        </p:spPr>
      </p:pic>
      <p:pic>
        <p:nvPicPr>
          <p:cNvPr id="8" name="matrix" descr="A picture containing timeline&#10;&#10;Description automatically generated">
            <a:extLst>
              <a:ext uri="{FF2B5EF4-FFF2-40B4-BE49-F238E27FC236}">
                <a16:creationId xmlns:a16="http://schemas.microsoft.com/office/drawing/2014/main" id="{23F65F85-4EB0-4E29-B4FB-0C684B20B8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6691" y="1563329"/>
            <a:ext cx="3281933" cy="4929546"/>
          </a:xfrm>
          <a:prstGeom prst="rect">
            <a:avLst/>
          </a:prstGeom>
        </p:spPr>
      </p:pic>
      <p:pic>
        <p:nvPicPr>
          <p:cNvPr id="11" name="menu">
            <a:extLst>
              <a:ext uri="{FF2B5EF4-FFF2-40B4-BE49-F238E27FC236}">
                <a16:creationId xmlns:a16="http://schemas.microsoft.com/office/drawing/2014/main" id="{78EF2782-AD17-4579-8F2B-C8C0C4D2F58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695769" y="2985297"/>
            <a:ext cx="4984954" cy="3507578"/>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descr="A picture containing smoke, dark&#10;&#10;Description automatically generated">
            <a:extLst>
              <a:ext uri="{FF2B5EF4-FFF2-40B4-BE49-F238E27FC236}">
                <a16:creationId xmlns:a16="http://schemas.microsoft.com/office/drawing/2014/main" id="{874C6F30-3408-4128-A1CC-82FC913EA5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046516" flipH="1" flipV="1">
            <a:off x="7084419" y="1887634"/>
            <a:ext cx="1121158" cy="1121158"/>
          </a:xfrm>
          <a:prstGeom prst="rect">
            <a:avLst/>
          </a:prstGeom>
        </p:spPr>
      </p:pic>
      <p:pic>
        <p:nvPicPr>
          <p:cNvPr id="10" name="ticket" title="Elementary ticket sample">
            <a:extLst>
              <a:ext uri="{FF2B5EF4-FFF2-40B4-BE49-F238E27FC236}">
                <a16:creationId xmlns:a16="http://schemas.microsoft.com/office/drawing/2014/main" id="{0A56A732-8B4C-4F3A-9455-3C1F3CF24A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93970" y="1580468"/>
            <a:ext cx="2147682" cy="1137009"/>
          </a:xfrm>
          <a:prstGeom prst="rect">
            <a:avLst/>
          </a:prstGeom>
          <a:ln>
            <a:solidFill>
              <a:schemeClr val="tx1"/>
            </a:solidFill>
          </a:ln>
        </p:spPr>
      </p:pic>
      <p:pic>
        <p:nvPicPr>
          <p:cNvPr id="13" name="Picture 2" descr="Module 8.2">
            <a:extLst>
              <a:ext uri="{FF2B5EF4-FFF2-40B4-BE49-F238E27FC236}">
                <a16:creationId xmlns:a16="http://schemas.microsoft.com/office/drawing/2014/main" id="{724B3A96-A2C1-5E9E-B089-763CC63BC05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103429" y="0"/>
            <a:ext cx="1088571" cy="1700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20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15E6D-8513-4668-9987-BC718ED28CFE}"/>
              </a:ext>
            </a:extLst>
          </p:cNvPr>
          <p:cNvSpPr>
            <a:spLocks noGrp="1"/>
          </p:cNvSpPr>
          <p:nvPr>
            <p:ph type="title"/>
          </p:nvPr>
        </p:nvSpPr>
        <p:spPr/>
        <p:txBody>
          <a:bodyPr/>
          <a:lstStyle/>
          <a:p>
            <a:r>
              <a:rPr lang="en-US"/>
              <a:t>The Bribe</a:t>
            </a:r>
          </a:p>
        </p:txBody>
      </p:sp>
      <p:sp>
        <p:nvSpPr>
          <p:cNvPr id="3" name="Text Placeholder 2">
            <a:extLst>
              <a:ext uri="{FF2B5EF4-FFF2-40B4-BE49-F238E27FC236}">
                <a16:creationId xmlns:a16="http://schemas.microsoft.com/office/drawing/2014/main" id="{93C46D92-2021-40C6-ADE7-8DDE14DD7DE7}"/>
              </a:ext>
            </a:extLst>
          </p:cNvPr>
          <p:cNvSpPr>
            <a:spLocks noGrp="1"/>
          </p:cNvSpPr>
          <p:nvPr>
            <p:ph type="body" idx="1"/>
          </p:nvPr>
        </p:nvSpPr>
        <p:spPr/>
        <p:txBody>
          <a:bodyPr/>
          <a:lstStyle/>
          <a:p>
            <a:r>
              <a:rPr lang="en-US"/>
              <a:t>Avoid…</a:t>
            </a:r>
          </a:p>
        </p:txBody>
      </p:sp>
      <p:sp>
        <p:nvSpPr>
          <p:cNvPr id="4" name="Content Placeholder 3">
            <a:extLst>
              <a:ext uri="{FF2B5EF4-FFF2-40B4-BE49-F238E27FC236}">
                <a16:creationId xmlns:a16="http://schemas.microsoft.com/office/drawing/2014/main" id="{27E0EBC4-35FF-4C2B-8441-3D774CFB1221}"/>
              </a:ext>
            </a:extLst>
          </p:cNvPr>
          <p:cNvSpPr>
            <a:spLocks noGrp="1"/>
          </p:cNvSpPr>
          <p:nvPr>
            <p:ph sz="half" idx="2"/>
          </p:nvPr>
        </p:nvSpPr>
        <p:spPr/>
        <p:txBody>
          <a:bodyPr/>
          <a:lstStyle/>
          <a:p>
            <a:r>
              <a:rPr lang="en-US"/>
              <a:t>“If you follow directions, I’ll give you a ticket.”</a:t>
            </a:r>
          </a:p>
        </p:txBody>
      </p:sp>
      <p:sp>
        <p:nvSpPr>
          <p:cNvPr id="5" name="Text Placeholder 4">
            <a:extLst>
              <a:ext uri="{FF2B5EF4-FFF2-40B4-BE49-F238E27FC236}">
                <a16:creationId xmlns:a16="http://schemas.microsoft.com/office/drawing/2014/main" id="{40692421-8769-40F4-91D0-5A33051F1080}"/>
              </a:ext>
            </a:extLst>
          </p:cNvPr>
          <p:cNvSpPr>
            <a:spLocks noGrp="1"/>
          </p:cNvSpPr>
          <p:nvPr>
            <p:ph type="body" sz="quarter" idx="3"/>
          </p:nvPr>
        </p:nvSpPr>
        <p:spPr/>
        <p:txBody>
          <a:bodyPr/>
          <a:lstStyle/>
          <a:p>
            <a:r>
              <a:rPr lang="en-US"/>
              <a:t>Instead try…</a:t>
            </a:r>
          </a:p>
        </p:txBody>
      </p:sp>
      <p:sp>
        <p:nvSpPr>
          <p:cNvPr id="6" name="Content Placeholder 5">
            <a:extLst>
              <a:ext uri="{FF2B5EF4-FFF2-40B4-BE49-F238E27FC236}">
                <a16:creationId xmlns:a16="http://schemas.microsoft.com/office/drawing/2014/main" id="{804CFF23-705D-4AA1-8486-A2C41C76F21E}"/>
              </a:ext>
            </a:extLst>
          </p:cNvPr>
          <p:cNvSpPr>
            <a:spLocks noGrp="1"/>
          </p:cNvSpPr>
          <p:nvPr>
            <p:ph sz="quarter" idx="4"/>
          </p:nvPr>
        </p:nvSpPr>
        <p:spPr/>
        <p:txBody>
          <a:bodyPr/>
          <a:lstStyle/>
          <a:p>
            <a:r>
              <a:rPr lang="en-US"/>
              <a:t>“Remember, the expectation is to…”</a:t>
            </a:r>
          </a:p>
        </p:txBody>
      </p:sp>
      <p:grpSp>
        <p:nvGrpSpPr>
          <p:cNvPr id="7" name="bubble: ticket">
            <a:extLst>
              <a:ext uri="{FF2B5EF4-FFF2-40B4-BE49-F238E27FC236}">
                <a16:creationId xmlns:a16="http://schemas.microsoft.com/office/drawing/2014/main" id="{B1153EF8-165B-4CCE-A035-24CA8763C633}"/>
              </a:ext>
            </a:extLst>
          </p:cNvPr>
          <p:cNvGrpSpPr/>
          <p:nvPr/>
        </p:nvGrpSpPr>
        <p:grpSpPr>
          <a:xfrm>
            <a:off x="2488438" y="3381375"/>
            <a:ext cx="3115528" cy="1431733"/>
            <a:chOff x="2488438" y="3381375"/>
            <a:chExt cx="3115528" cy="1431733"/>
          </a:xfrm>
        </p:grpSpPr>
        <p:sp>
          <p:nvSpPr>
            <p:cNvPr id="8" name="Thought Bubble: Cloud 7">
              <a:extLst>
                <a:ext uri="{FF2B5EF4-FFF2-40B4-BE49-F238E27FC236}">
                  <a16:creationId xmlns:a16="http://schemas.microsoft.com/office/drawing/2014/main" id="{E2CB9A78-6548-49FA-A4A5-B3BD6224E3C3}"/>
                </a:ext>
              </a:extLst>
            </p:cNvPr>
            <p:cNvSpPr/>
            <p:nvPr/>
          </p:nvSpPr>
          <p:spPr>
            <a:xfrm>
              <a:off x="2488438" y="3381375"/>
              <a:ext cx="3115528" cy="1431733"/>
            </a:xfrm>
            <a:prstGeom prst="cloudCallout">
              <a:avLst/>
            </a:prstGeom>
            <a:solidFill>
              <a:srgbClr val="DDE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title="Elementary ticket sample">
              <a:extLst>
                <a:ext uri="{FF2B5EF4-FFF2-40B4-BE49-F238E27FC236}">
                  <a16:creationId xmlns:a16="http://schemas.microsoft.com/office/drawing/2014/main" id="{FE48160E-2D65-4D5D-A3CC-B932D0BD3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15000" y="3710134"/>
              <a:ext cx="1462403" cy="774214"/>
            </a:xfrm>
            <a:prstGeom prst="rect">
              <a:avLst/>
            </a:prstGeom>
            <a:ln>
              <a:solidFill>
                <a:schemeClr val="tx1"/>
              </a:solidFill>
            </a:ln>
          </p:spPr>
        </p:pic>
      </p:grpSp>
      <p:pic>
        <p:nvPicPr>
          <p:cNvPr id="10" name="man sad">
            <a:extLst>
              <a:ext uri="{FF2B5EF4-FFF2-40B4-BE49-F238E27FC236}">
                <a16:creationId xmlns:a16="http://schemas.microsoft.com/office/drawing/2014/main" id="{2C72CB4C-2E90-498D-813E-5E0D974B586C}"/>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595311" y="4615258"/>
            <a:ext cx="1611629" cy="4572000"/>
          </a:xfrm>
          <a:prstGeom prst="rect">
            <a:avLst/>
          </a:prstGeom>
        </p:spPr>
      </p:pic>
      <p:grpSp>
        <p:nvGrpSpPr>
          <p:cNvPr id="15" name="Group 14">
            <a:extLst>
              <a:ext uri="{FF2B5EF4-FFF2-40B4-BE49-F238E27FC236}">
                <a16:creationId xmlns:a16="http://schemas.microsoft.com/office/drawing/2014/main" id="{462CF625-EBC8-4926-A048-29BC6AE4C5C6}"/>
              </a:ext>
            </a:extLst>
          </p:cNvPr>
          <p:cNvGrpSpPr/>
          <p:nvPr/>
        </p:nvGrpSpPr>
        <p:grpSpPr>
          <a:xfrm>
            <a:off x="7498354" y="3381374"/>
            <a:ext cx="4168835" cy="5805884"/>
            <a:chOff x="7498354" y="3381374"/>
            <a:chExt cx="4168835" cy="5805884"/>
          </a:xfrm>
        </p:grpSpPr>
        <p:pic>
          <p:nvPicPr>
            <p:cNvPr id="11" name="man talking">
              <a:extLst>
                <a:ext uri="{FF2B5EF4-FFF2-40B4-BE49-F238E27FC236}">
                  <a16:creationId xmlns:a16="http://schemas.microsoft.com/office/drawing/2014/main" id="{0D909BD4-36A6-4D84-B537-638CB40D9C07}"/>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7498354" y="4615258"/>
              <a:ext cx="1757363" cy="4572000"/>
            </a:xfrm>
            <a:prstGeom prst="rect">
              <a:avLst/>
            </a:prstGeom>
          </p:spPr>
        </p:pic>
        <p:grpSp>
          <p:nvGrpSpPr>
            <p:cNvPr id="12" name="bubble: expectations">
              <a:extLst>
                <a:ext uri="{FF2B5EF4-FFF2-40B4-BE49-F238E27FC236}">
                  <a16:creationId xmlns:a16="http://schemas.microsoft.com/office/drawing/2014/main" id="{AD91E665-58AE-478A-A51F-93842BCB27A0}"/>
                </a:ext>
              </a:extLst>
            </p:cNvPr>
            <p:cNvGrpSpPr/>
            <p:nvPr/>
          </p:nvGrpSpPr>
          <p:grpSpPr>
            <a:xfrm>
              <a:off x="8551661" y="3381374"/>
              <a:ext cx="3115528" cy="1431733"/>
              <a:chOff x="8551661" y="3381374"/>
              <a:chExt cx="3115528" cy="1431733"/>
            </a:xfrm>
          </p:grpSpPr>
          <p:sp>
            <p:nvSpPr>
              <p:cNvPr id="13" name="Thought Bubble: Cloud 12">
                <a:extLst>
                  <a:ext uri="{FF2B5EF4-FFF2-40B4-BE49-F238E27FC236}">
                    <a16:creationId xmlns:a16="http://schemas.microsoft.com/office/drawing/2014/main" id="{C81C180F-5E26-4CFF-B95A-81448F14B6B3}"/>
                  </a:ext>
                </a:extLst>
              </p:cNvPr>
              <p:cNvSpPr/>
              <p:nvPr/>
            </p:nvSpPr>
            <p:spPr>
              <a:xfrm>
                <a:off x="8551661" y="3381374"/>
                <a:ext cx="3115528" cy="1431733"/>
              </a:xfrm>
              <a:prstGeom prst="cloudCallout">
                <a:avLst/>
              </a:prstGeom>
              <a:solidFill>
                <a:srgbClr val="DDE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expectation matrix">
                <a:extLst>
                  <a:ext uri="{FF2B5EF4-FFF2-40B4-BE49-F238E27FC236}">
                    <a16:creationId xmlns:a16="http://schemas.microsoft.com/office/drawing/2014/main" id="{209A38B0-F8C6-4A36-8C1F-C10548E666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35613" y="3564932"/>
                <a:ext cx="1347623" cy="1010717"/>
              </a:xfrm>
              <a:prstGeom prst="rect">
                <a:avLst/>
              </a:prstGeom>
            </p:spPr>
          </p:pic>
        </p:grpSp>
      </p:grpSp>
      <p:pic>
        <p:nvPicPr>
          <p:cNvPr id="16" name="Picture 2" descr="Module 8.2">
            <a:extLst>
              <a:ext uri="{FF2B5EF4-FFF2-40B4-BE49-F238E27FC236}">
                <a16:creationId xmlns:a16="http://schemas.microsoft.com/office/drawing/2014/main" id="{A2D24DF5-99DB-BF7E-6EE2-4BAC3E07525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103429" y="0"/>
            <a:ext cx="1088571" cy="1700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33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CONTENTLIB_ASSET_META" val="{&quot;ai&quot;:&quot;4BufBW1AE0n6h7a5YoExCQ&quot;,&quot;gi&quot;:&quot;QONmriC8_nGrTtEH0RQ29A&quot;,&quot;ti&quot;:&quot;characters&quot;,&quot;vs&quot;:{&quot;f&quot;:[2435,708,613],&quot;i&quot;:{&quot;d&quot;:&quot;4BufBW1AE0n6h7a5YoExCQ&quot;,&quot;p&quot;:true}}}"/>
</p:tagLst>
</file>

<file path=ppt/tags/tag2.xml><?xml version="1.0" encoding="utf-8"?>
<p:tagLst xmlns:a="http://schemas.openxmlformats.org/drawingml/2006/main" xmlns:r="http://schemas.openxmlformats.org/officeDocument/2006/relationships" xmlns:p="http://schemas.openxmlformats.org/presentationml/2006/main">
  <p:tag name="ISPRING_CONTENTLIB_ASSET_META" val="{&quot;ai&quot;:&quot;NA-JGBzTTq_g--m8MLqeSw&quot;,&quot;gi&quot;:&quot;QONmriC8_nGrTtEH0RQ29A&quot;,&quot;ti&quot;:&quot;characters&quot;,&quot;vs&quot;:{&quot;f&quot;:[2435,708,502],&quot;i&quot;:{&quot;d&quot;:&quot;NA-JGBzTTq_g--m8MLqeSw&quot;,&quot;p&quot;:true}}}"/>
</p:tagLst>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83677B5B0B0743AE3E22A6626261DC" ma:contentTypeVersion="19" ma:contentTypeDescription="Create a new document." ma:contentTypeScope="" ma:versionID="74dd1e29fcc88b8863a38f7f23b52c86">
  <xsd:schema xmlns:xsd="http://www.w3.org/2001/XMLSchema" xmlns:xs="http://www.w3.org/2001/XMLSchema" xmlns:p="http://schemas.microsoft.com/office/2006/metadata/properties" xmlns:ns2="f117d89c-0b9e-4b5f-a216-a1782ae2e190" xmlns:ns3="b2af0b1c-cec5-42ee-8e19-5b6536638d6b" targetNamespace="http://schemas.microsoft.com/office/2006/metadata/properties" ma:root="true" ma:fieldsID="1e16ee147143ba3c7c22ee3c37f745d2" ns2:_="" ns3:_="">
    <xsd:import namespace="f117d89c-0b9e-4b5f-a216-a1782ae2e190"/>
    <xsd:import namespace="b2af0b1c-cec5-42ee-8e19-5b6536638d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7d89c-0b9e-4b5f-a216-a1782ae2e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af0b1c-cec5-42ee-8e19-5b6536638d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351a59-a0b1-4782-9b21-00e9abcd0980}" ma:internalName="TaxCatchAll" ma:showField="CatchAllData" ma:web="b2af0b1c-cec5-42ee-8e19-5b6536638d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af0b1c-cec5-42ee-8e19-5b6536638d6b" xsi:nil="true"/>
    <lcf76f155ced4ddcb4097134ff3c332f xmlns="f117d89c-0b9e-4b5f-a216-a1782ae2e19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AE61C6F-726E-462C-B9BB-5A8AD3BA23B6}">
  <ds:schemaRefs>
    <ds:schemaRef ds:uri="b2af0b1c-cec5-42ee-8e19-5b6536638d6b"/>
    <ds:schemaRef ds:uri="f117d89c-0b9e-4b5f-a216-a1782ae2e1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4EF777F3-6079-4545-82A1-8899C1BF4B17}">
  <ds:schemaRefs>
    <ds:schemaRef ds:uri="http://purl.org/dc/elements/1.1/"/>
    <ds:schemaRef ds:uri="http://schemas.microsoft.com/office/2006/metadata/properties"/>
    <ds:schemaRef ds:uri="http://schemas.microsoft.com/office/2006/documentManagement/types"/>
    <ds:schemaRef ds:uri="http://purl.org/dc/dcmitype/"/>
    <ds:schemaRef ds:uri="http://schemas.microsoft.com/office/infopath/2007/PartnerControls"/>
    <ds:schemaRef ds:uri="http://www.w3.org/XML/1998/namespace"/>
    <ds:schemaRef ds:uri="http://schemas.openxmlformats.org/package/2006/metadata/core-properties"/>
    <ds:schemaRef ds:uri="b2af0b1c-cec5-42ee-8e19-5b6536638d6b"/>
    <ds:schemaRef ds:uri="f117d89c-0b9e-4b5f-a216-a1782ae2e190"/>
    <ds:schemaRef ds:uri="http://purl.org/dc/terms/"/>
  </ds:schemaRefs>
</ds:datastoreItem>
</file>

<file path=docProps/app.xml><?xml version="1.0" encoding="utf-8"?>
<Properties xmlns="http://schemas.openxmlformats.org/officeDocument/2006/extended-properties" xmlns:vt="http://schemas.openxmlformats.org/officeDocument/2006/docPropsVTypes">
  <Template>Ci3T</Template>
  <TotalTime>1</TotalTime>
  <Words>6340</Words>
  <Application>Microsoft Office PowerPoint</Application>
  <PresentationFormat>Widescreen</PresentationFormat>
  <Paragraphs>1120</Paragraphs>
  <Slides>116</Slides>
  <Notes>43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116</vt:i4>
      </vt:variant>
    </vt:vector>
  </HeadingPairs>
  <TitlesOfParts>
    <vt:vector size="129" baseType="lpstr">
      <vt:lpstr>Adobe Caslon Pro Bold</vt:lpstr>
      <vt:lpstr>Arial</vt:lpstr>
      <vt:lpstr>Calibri</vt:lpstr>
      <vt:lpstr>Calibri Light</vt:lpstr>
      <vt:lpstr>Century Gothic</vt:lpstr>
      <vt:lpstr>Courier New</vt:lpstr>
      <vt:lpstr>Franklin Gothic Demi</vt:lpstr>
      <vt:lpstr>Google Sans</vt:lpstr>
      <vt:lpstr>System Font Regular</vt:lpstr>
      <vt:lpstr>Times New Roman</vt:lpstr>
      <vt:lpstr>Wingdings</vt:lpstr>
      <vt:lpstr>Ci3T</vt:lpstr>
      <vt:lpstr>1_Ci3T</vt:lpstr>
      <vt:lpstr>Implementing Comprehensive, Integrated, Three-tiered (Ci3T) Models: Setting up for Success</vt:lpstr>
      <vt:lpstr>PowerPoint Presentation</vt:lpstr>
      <vt:lpstr>Let’s Connect on Social Media!</vt:lpstr>
      <vt:lpstr>Ci3T Professional Learning Calendar</vt:lpstr>
      <vt:lpstr>Agenda</vt:lpstr>
      <vt:lpstr>PowerPoint Presentation</vt:lpstr>
      <vt:lpstr>Welcome</vt:lpstr>
      <vt:lpstr>Renaming: School Initials + First and Last Name</vt:lpstr>
      <vt:lpstr>Accessing Professional Learning Materials</vt:lpstr>
      <vt:lpstr> Goals for this Implementation Year </vt:lpstr>
      <vt:lpstr>The Journey of Ci3T: Respectful Partnerships</vt:lpstr>
      <vt:lpstr>PowerPoint Presentation</vt:lpstr>
      <vt:lpstr>Primary (Tier 1) Prevention </vt:lpstr>
      <vt:lpstr>Secondary (Tier 2) Prevention </vt:lpstr>
      <vt:lpstr>Tertiary (Tier 3) Prevention </vt:lpstr>
      <vt:lpstr>Core Features</vt:lpstr>
      <vt:lpstr>Academic Component</vt:lpstr>
      <vt:lpstr>Behavioral Component: Positive Behavioral Interventions and Supports (PBIS)</vt:lpstr>
      <vt:lpstr>PowerPoint Presentation</vt:lpstr>
      <vt:lpstr>PowerPoint Presentation</vt:lpstr>
      <vt:lpstr>Social Component:  Identifying a Validated Curriculum</vt:lpstr>
      <vt:lpstr>Social Component:  Examples of Schoolwide Programs </vt:lpstr>
      <vt:lpstr>PowerPoint Presentation</vt:lpstr>
      <vt:lpstr>Ci3T Implementation Manual</vt:lpstr>
      <vt:lpstr>PowerPoint Presentation</vt:lpstr>
      <vt:lpstr>PowerPoint Presentation</vt:lpstr>
      <vt:lpstr>Essential Components of  Primary Prevention Efforts</vt:lpstr>
      <vt:lpstr>PowerPoint Presentation</vt:lpstr>
      <vt:lpstr>PowerPoint Presentation</vt:lpstr>
      <vt:lpstr>Enhanced Ci3T Professional Learning Modules</vt:lpstr>
      <vt:lpstr>Scheduling for Success</vt:lpstr>
      <vt:lpstr>Scheduling Your Ci3T Leadership Team Meetings</vt:lpstr>
      <vt:lpstr>Scheduling Your Ci3T Leadership Team Meetings &amp; Faculty and Meetings </vt:lpstr>
      <vt:lpstr>Scheduling Your Ci3T Leadership Team Meetings &amp; Faculty and Meetings</vt:lpstr>
      <vt:lpstr>Structuring your Ci3T Team</vt:lpstr>
      <vt:lpstr>Agenda</vt:lpstr>
      <vt:lpstr>PowerPoint Presentation</vt:lpstr>
      <vt:lpstr>Agenda</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Assigning Team Roles in Your Agenda</vt:lpstr>
      <vt:lpstr>Communicating with Your Stakeholders</vt:lpstr>
      <vt:lpstr>PowerPoint Presentation</vt:lpstr>
      <vt:lpstr>PowerPoint Presentation</vt:lpstr>
      <vt:lpstr>PowerPoint Presentation</vt:lpstr>
      <vt:lpstr>Ci3T Professional Learning Calendar</vt:lpstr>
      <vt:lpstr>Consider</vt:lpstr>
      <vt:lpstr>Sustaining and Disseminating Professional Learning</vt:lpstr>
      <vt:lpstr>Enhanced Ci3T Professional Learning Modules</vt:lpstr>
      <vt:lpstr>PowerPoint Presentation</vt:lpstr>
      <vt:lpstr>Implementing Your Primary (Tier 1) Prevention Efforts</vt:lpstr>
      <vt:lpstr>Rolling out at Tier 1: Academic Domain</vt:lpstr>
      <vt:lpstr>Ci3T Primary Plan: Faculty and Staff Roles and Responsibilities</vt:lpstr>
      <vt:lpstr>Academics</vt:lpstr>
      <vt:lpstr>Academics</vt:lpstr>
      <vt:lpstr>PowerPoint Presentation</vt:lpstr>
      <vt:lpstr>Rolling out at Tier 1: Academics</vt:lpstr>
      <vt:lpstr>Rolling out at Tier 1: Behavioral Domain</vt:lpstr>
      <vt:lpstr>Ci3T Primary Plan: Faculty and Staff Roles and Responsibilities</vt:lpstr>
      <vt:lpstr>Behavioral</vt:lpstr>
      <vt:lpstr>Behavioral</vt:lpstr>
      <vt:lpstr>PowerPoint Presentation</vt:lpstr>
      <vt:lpstr>PowerPoint Presentation</vt:lpstr>
      <vt:lpstr>ENHANCED Resource! 6-Step Instructional Approach for Responding to Challenging Behavior</vt:lpstr>
      <vt:lpstr>ENHANCED Resource! 6-Step Instructional Approach for Responding to Challenging Behavior</vt:lpstr>
      <vt:lpstr>PowerPoint Presentation</vt:lpstr>
      <vt:lpstr>Rolling out at Tier 1: Behavior</vt:lpstr>
      <vt:lpstr>Rolling out at Tier 1: Social Domain</vt:lpstr>
      <vt:lpstr>Ci3T Primary Plan: Faculty and Staff Roles and Responsibilities</vt:lpstr>
      <vt:lpstr>Social-Emotional Well-being</vt:lpstr>
      <vt:lpstr>PowerPoint Presentation</vt:lpstr>
      <vt:lpstr>Rolling out at Tier 1: Social Skills</vt:lpstr>
      <vt:lpstr>Treatment Integrity:  Tracking Lessons Taught</vt:lpstr>
      <vt:lpstr>PowerPoint Presentation</vt:lpstr>
      <vt:lpstr>Implementing Your Primary (Tier 1) Prevention Efforts</vt:lpstr>
      <vt:lpstr>Procedures for Teaching</vt:lpstr>
      <vt:lpstr>PowerPoint Presentation</vt:lpstr>
      <vt:lpstr>How will primary prevention (Tier 1) efforts be taught to all stakeholders?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ideas…</vt:lpstr>
      <vt:lpstr>PowerPoint Presentation</vt:lpstr>
      <vt:lpstr>PowerPoint Presentation</vt:lpstr>
      <vt:lpstr>ENHANCED Resource! Universal Reinforcement System</vt:lpstr>
      <vt:lpstr>What is reinforcement?</vt:lpstr>
      <vt:lpstr>What is reinforcement?</vt:lpstr>
      <vt:lpstr>What is a Universal Reinforcement System?</vt:lpstr>
      <vt:lpstr>The Bribe</vt:lpstr>
      <vt:lpstr>Procedures for Monitoring</vt:lpstr>
      <vt:lpstr>Essential Components of  Primary Prevention Efforts</vt:lpstr>
      <vt:lpstr>PowerPoint Presentation</vt:lpstr>
      <vt:lpstr>PowerPoint Presentation</vt:lpstr>
      <vt:lpstr>PowerPoint Presentation</vt:lpstr>
      <vt:lpstr>Preparing to Collect Treatment Integrity Data</vt:lpstr>
      <vt:lpstr>Wrapping Up and Moving Forward</vt:lpstr>
      <vt:lpstr>Design (KS) E-Ci3T Implementation Series and Delivery</vt:lpstr>
      <vt:lpstr>Design (VT) E-Ci3T Implementation Series and Delivery</vt:lpstr>
      <vt:lpstr>RCT  Enhanced Ci3T Implementation Series and Delivery (E-Ci3T) </vt:lpstr>
      <vt:lpstr>PowerPoint Presentation</vt:lpstr>
      <vt:lpstr>Ci3T Professional Learning Calendar</vt:lpstr>
      <vt:lpstr>Project EMPOWER - Enhanced</vt:lpstr>
      <vt:lpstr>Sustaining and Disseminating Professional Learning</vt:lpstr>
      <vt:lpstr>Wrap Up and Preview</vt:lpstr>
      <vt:lpstr>Homework</vt:lpstr>
      <vt:lpstr>Comprehensive, Integrated, Three-tiered (Ci3T) Model of Prevention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2023-08-24T18:59:37Z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y fmtid="{D5CDD505-2E9C-101B-9397-08002B2CF9AE}" pid="3" name="MediaServiceImageTags">
    <vt:lpwstr/>
  </property>
</Properties>
</file>