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.xml" ContentType="application/vnd.openxmlformats-officedocument.presentationml.tags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2.xml" ContentType="application/vnd.openxmlformats-officedocument.presentationml.tags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36" r:id="rId5"/>
  </p:sldMasterIdLst>
  <p:notesMasterIdLst>
    <p:notesMasterId r:id="rId111"/>
  </p:notesMasterIdLst>
  <p:handoutMasterIdLst>
    <p:handoutMasterId r:id="rId112"/>
  </p:handoutMasterIdLst>
  <p:sldIdLst>
    <p:sldId id="257" r:id="rId6"/>
    <p:sldId id="1684" r:id="rId7"/>
    <p:sldId id="1614" r:id="rId8"/>
    <p:sldId id="1852" r:id="rId9"/>
    <p:sldId id="1670" r:id="rId10"/>
    <p:sldId id="1627" r:id="rId11"/>
    <p:sldId id="258" r:id="rId12"/>
    <p:sldId id="259" r:id="rId13"/>
    <p:sldId id="322" r:id="rId14"/>
    <p:sldId id="1536" r:id="rId15"/>
    <p:sldId id="1114" r:id="rId16"/>
    <p:sldId id="260" r:id="rId17"/>
    <p:sldId id="1315" r:id="rId18"/>
    <p:sldId id="279" r:id="rId19"/>
    <p:sldId id="280" r:id="rId20"/>
    <p:sldId id="1686" r:id="rId21"/>
    <p:sldId id="282" r:id="rId22"/>
    <p:sldId id="1687" r:id="rId23"/>
    <p:sldId id="1524" r:id="rId24"/>
    <p:sldId id="1525" r:id="rId25"/>
    <p:sldId id="1526" r:id="rId26"/>
    <p:sldId id="1696" r:id="rId27"/>
    <p:sldId id="749" r:id="rId28"/>
    <p:sldId id="1698" r:id="rId29"/>
    <p:sldId id="1177" r:id="rId30"/>
    <p:sldId id="1689" r:id="rId31"/>
    <p:sldId id="1690" r:id="rId32"/>
    <p:sldId id="261" r:id="rId33"/>
    <p:sldId id="1538" r:id="rId34"/>
    <p:sldId id="1594" r:id="rId35"/>
    <p:sldId id="1532" r:id="rId36"/>
    <p:sldId id="1194" r:id="rId37"/>
    <p:sldId id="1531" r:id="rId38"/>
    <p:sldId id="1530" r:id="rId39"/>
    <p:sldId id="1533" r:id="rId40"/>
    <p:sldId id="1845" r:id="rId41"/>
    <p:sldId id="262" r:id="rId42"/>
    <p:sldId id="1706" r:id="rId43"/>
    <p:sldId id="1693" r:id="rId44"/>
    <p:sldId id="1854" r:id="rId45"/>
    <p:sldId id="712" r:id="rId46"/>
    <p:sldId id="849" r:id="rId47"/>
    <p:sldId id="850" r:id="rId48"/>
    <p:sldId id="1522" r:id="rId49"/>
    <p:sldId id="1425" r:id="rId50"/>
    <p:sldId id="1534" r:id="rId51"/>
    <p:sldId id="1599" r:id="rId52"/>
    <p:sldId id="1600" r:id="rId53"/>
    <p:sldId id="1848" r:id="rId54"/>
    <p:sldId id="1710" r:id="rId55"/>
    <p:sldId id="1711" r:id="rId56"/>
    <p:sldId id="717" r:id="rId57"/>
    <p:sldId id="715" r:id="rId58"/>
    <p:sldId id="851" r:id="rId59"/>
    <p:sldId id="1699" r:id="rId60"/>
    <p:sldId id="1688" r:id="rId61"/>
    <p:sldId id="1700" r:id="rId62"/>
    <p:sldId id="1523" r:id="rId63"/>
    <p:sldId id="1702" r:id="rId64"/>
    <p:sldId id="263" r:id="rId65"/>
    <p:sldId id="1694" r:id="rId66"/>
    <p:sldId id="1607" r:id="rId67"/>
    <p:sldId id="1608" r:id="rId68"/>
    <p:sldId id="1609" r:id="rId69"/>
    <p:sldId id="1849" r:id="rId70"/>
    <p:sldId id="728" r:id="rId71"/>
    <p:sldId id="1610" r:id="rId72"/>
    <p:sldId id="1847" r:id="rId73"/>
    <p:sldId id="1539" r:id="rId74"/>
    <p:sldId id="266" r:id="rId75"/>
    <p:sldId id="265" r:id="rId76"/>
    <p:sldId id="291" r:id="rId77"/>
    <p:sldId id="270" r:id="rId78"/>
    <p:sldId id="292" r:id="rId79"/>
    <p:sldId id="304" r:id="rId80"/>
    <p:sldId id="273" r:id="rId81"/>
    <p:sldId id="293" r:id="rId82"/>
    <p:sldId id="294" r:id="rId83"/>
    <p:sldId id="300" r:id="rId84"/>
    <p:sldId id="276" r:id="rId85"/>
    <p:sldId id="295" r:id="rId86"/>
    <p:sldId id="296" r:id="rId87"/>
    <p:sldId id="297" r:id="rId88"/>
    <p:sldId id="281" r:id="rId89"/>
    <p:sldId id="1851" r:id="rId90"/>
    <p:sldId id="298" r:id="rId91"/>
    <p:sldId id="283" r:id="rId92"/>
    <p:sldId id="1535" r:id="rId93"/>
    <p:sldId id="301" r:id="rId94"/>
    <p:sldId id="302" r:id="rId95"/>
    <p:sldId id="303" r:id="rId96"/>
    <p:sldId id="1591" r:id="rId97"/>
    <p:sldId id="326" r:id="rId98"/>
    <p:sldId id="1611" r:id="rId99"/>
    <p:sldId id="1637" r:id="rId100"/>
    <p:sldId id="841" r:id="rId101"/>
    <p:sldId id="264" r:id="rId102"/>
    <p:sldId id="1527" r:id="rId103"/>
    <p:sldId id="1625" r:id="rId104"/>
    <p:sldId id="1704" r:id="rId105"/>
    <p:sldId id="1603" r:id="rId106"/>
    <p:sldId id="1707" r:id="rId107"/>
    <p:sldId id="1678" r:id="rId108"/>
    <p:sldId id="1705" r:id="rId109"/>
    <p:sldId id="1842" r:id="rId1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CE0D0A49-7DA8-4DEC-9E15-C12F2ED2F8AF}">
          <p14:sldIdLst>
            <p14:sldId id="257"/>
            <p14:sldId id="1684"/>
            <p14:sldId id="1614"/>
            <p14:sldId id="1852"/>
            <p14:sldId id="1670"/>
            <p14:sldId id="1627"/>
            <p14:sldId id="258"/>
          </p14:sldIdLst>
        </p14:section>
        <p14:section name="Welcome" id="{907801C1-CDD9-4D42-BBC9-FAA716CC6E9A}">
          <p14:sldIdLst>
            <p14:sldId id="259"/>
            <p14:sldId id="322"/>
            <p14:sldId id="1536"/>
            <p14:sldId id="1114"/>
          </p14:sldIdLst>
        </p14:section>
        <p14:section name="Overview of Ci3T" id="{E8F503BE-5FA8-4712-8EA7-4D5BC01E295D}">
          <p14:sldIdLst>
            <p14:sldId id="260"/>
            <p14:sldId id="1315"/>
            <p14:sldId id="279"/>
            <p14:sldId id="280"/>
            <p14:sldId id="1686"/>
            <p14:sldId id="282"/>
            <p14:sldId id="1687"/>
            <p14:sldId id="1524"/>
            <p14:sldId id="1525"/>
            <p14:sldId id="1526"/>
            <p14:sldId id="1696"/>
            <p14:sldId id="749"/>
            <p14:sldId id="1698"/>
            <p14:sldId id="1177"/>
            <p14:sldId id="1689"/>
            <p14:sldId id="1690"/>
          </p14:sldIdLst>
        </p14:section>
        <p14:section name="Rolling out your Ci3T Plan" id="{1EB3BFE9-AE40-4B20-86A8-A9F1F82A79C4}">
          <p14:sldIdLst>
            <p14:sldId id="261"/>
            <p14:sldId id="1538"/>
            <p14:sldId id="1594"/>
            <p14:sldId id="1532"/>
            <p14:sldId id="1194"/>
            <p14:sldId id="1531"/>
            <p14:sldId id="1530"/>
            <p14:sldId id="1533"/>
            <p14:sldId id="1845"/>
          </p14:sldIdLst>
        </p14:section>
        <p14:section name="Implementing Tier 1…" id="{C847209B-4ED0-4618-88FE-581CF5ECC69D}">
          <p14:sldIdLst>
            <p14:sldId id="262"/>
            <p14:sldId id="1706"/>
            <p14:sldId id="1693"/>
            <p14:sldId id="1854"/>
            <p14:sldId id="712"/>
            <p14:sldId id="849"/>
            <p14:sldId id="850"/>
            <p14:sldId id="1522"/>
            <p14:sldId id="1425"/>
            <p14:sldId id="1534"/>
            <p14:sldId id="1599"/>
            <p14:sldId id="1600"/>
            <p14:sldId id="1848"/>
            <p14:sldId id="1710"/>
            <p14:sldId id="1711"/>
            <p14:sldId id="717"/>
            <p14:sldId id="715"/>
            <p14:sldId id="851"/>
            <p14:sldId id="1699"/>
            <p14:sldId id="1688"/>
            <p14:sldId id="1700"/>
            <p14:sldId id="1523"/>
            <p14:sldId id="1702"/>
          </p14:sldIdLst>
        </p14:section>
        <p14:section name="Procedures for…Teaching, Reinforcing, Monitoring" id="{9C895297-D882-4B04-95CD-288C67D4B077}">
          <p14:sldIdLst>
            <p14:sldId id="263"/>
            <p14:sldId id="1694"/>
            <p14:sldId id="1607"/>
            <p14:sldId id="1608"/>
            <p14:sldId id="1609"/>
            <p14:sldId id="1849"/>
            <p14:sldId id="728"/>
            <p14:sldId id="1610"/>
            <p14:sldId id="1847"/>
            <p14:sldId id="1539"/>
            <p14:sldId id="266"/>
            <p14:sldId id="265"/>
            <p14:sldId id="291"/>
            <p14:sldId id="270"/>
            <p14:sldId id="292"/>
            <p14:sldId id="304"/>
            <p14:sldId id="273"/>
            <p14:sldId id="293"/>
            <p14:sldId id="294"/>
            <p14:sldId id="300"/>
            <p14:sldId id="276"/>
            <p14:sldId id="295"/>
            <p14:sldId id="296"/>
            <p14:sldId id="297"/>
            <p14:sldId id="281"/>
            <p14:sldId id="1851"/>
            <p14:sldId id="298"/>
            <p14:sldId id="283"/>
            <p14:sldId id="1535"/>
            <p14:sldId id="301"/>
            <p14:sldId id="302"/>
            <p14:sldId id="303"/>
            <p14:sldId id="1591"/>
            <p14:sldId id="326"/>
            <p14:sldId id="1611"/>
            <p14:sldId id="1637"/>
            <p14:sldId id="841"/>
          </p14:sldIdLst>
        </p14:section>
        <p14:section name="Wrapping Up and Moving Forward" id="{77CF3E11-EF41-49D9-B29B-0DFE639C92CB}">
          <p14:sldIdLst>
            <p14:sldId id="264"/>
            <p14:sldId id="1527"/>
            <p14:sldId id="1625"/>
            <p14:sldId id="1704"/>
            <p14:sldId id="1603"/>
            <p14:sldId id="1707"/>
            <p14:sldId id="1678"/>
            <p14:sldId id="1705"/>
            <p14:sldId id="184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1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45837E-D038-4C12-B53F-D14FC5CC0C8C}" v="31" dt="2023-08-24T19:36:38.295"/>
    <p1510:client id="{600A753E-9996-4135-8C0D-0027CE8DDF06}" v="1" dt="2023-08-24T20:39:53.166"/>
    <p1510:client id="{BC689285-2029-43E3-AE56-1D0D6159C7DA}" v="13" dt="2023-08-24T19:52:17.5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microsoft.com/office/2016/11/relationships/changesInfo" Target="changesInfos/changesInfo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handoutMaster" Target="handoutMasters/handoutMaster1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presProps" Target="presProps.xml"/><Relationship Id="rId118" Type="http://schemas.microsoft.com/office/2015/10/relationships/revisionInfo" Target="revisionInfo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theme" Target="theme/theme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notesMaster" Target="notesMasters/notesMaster1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sin, Elise" userId="051ede2b-3008-44c0-bb19-c9bb04b8c5c9" providerId="ADAL" clId="{D314AA88-01DC-4FCF-B81A-7BA11F0B314D}"/>
    <pc:docChg chg="undo custSel addSld delSld modSld sldOrd modSection">
      <pc:chgData name="Sarasin, Elise" userId="051ede2b-3008-44c0-bb19-c9bb04b8c5c9" providerId="ADAL" clId="{D314AA88-01DC-4FCF-B81A-7BA11F0B314D}" dt="2023-08-21T15:43:28.060" v="1219"/>
      <pc:docMkLst>
        <pc:docMk/>
      </pc:docMkLst>
      <pc:sldChg chg="addSp delSp modSp">
        <pc:chgData name="Sarasin, Elise" userId="051ede2b-3008-44c0-bb19-c9bb04b8c5c9" providerId="ADAL" clId="{D314AA88-01DC-4FCF-B81A-7BA11F0B314D}" dt="2023-07-31T18:30:42.940" v="388"/>
        <pc:sldMkLst>
          <pc:docMk/>
          <pc:sldMk cId="3388027777" sldId="265"/>
        </pc:sldMkLst>
        <pc:picChg chg="add del mod">
          <ac:chgData name="Sarasin, Elise" userId="051ede2b-3008-44c0-bb19-c9bb04b8c5c9" providerId="ADAL" clId="{D314AA88-01DC-4FCF-B81A-7BA11F0B314D}" dt="2023-07-31T18:30:42.628" v="387" actId="478"/>
          <ac:picMkLst>
            <pc:docMk/>
            <pc:sldMk cId="3388027777" sldId="265"/>
            <ac:picMk id="2" creationId="{677C63B6-3D8F-1F5F-E118-2D613700F25D}"/>
          </ac:picMkLst>
        </pc:picChg>
        <pc:picChg chg="add mod">
          <ac:chgData name="Sarasin, Elise" userId="051ede2b-3008-44c0-bb19-c9bb04b8c5c9" providerId="ADAL" clId="{D314AA88-01DC-4FCF-B81A-7BA11F0B314D}" dt="2023-07-31T18:30:42.940" v="388"/>
          <ac:picMkLst>
            <pc:docMk/>
            <pc:sldMk cId="3388027777" sldId="265"/>
            <ac:picMk id="5" creationId="{FD8D0C65-1AE3-8BB3-84AC-9961404B9D5E}"/>
          </ac:picMkLst>
        </pc:picChg>
      </pc:sldChg>
      <pc:sldChg chg="addSp delSp modSp">
        <pc:chgData name="Sarasin, Elise" userId="051ede2b-3008-44c0-bb19-c9bb04b8c5c9" providerId="ADAL" clId="{D314AA88-01DC-4FCF-B81A-7BA11F0B314D}" dt="2023-07-31T18:30:39.438" v="386"/>
        <pc:sldMkLst>
          <pc:docMk/>
          <pc:sldMk cId="3101913785" sldId="266"/>
        </pc:sldMkLst>
        <pc:picChg chg="add del mod">
          <ac:chgData name="Sarasin, Elise" userId="051ede2b-3008-44c0-bb19-c9bb04b8c5c9" providerId="ADAL" clId="{D314AA88-01DC-4FCF-B81A-7BA11F0B314D}" dt="2023-07-31T18:30:39.104" v="385" actId="478"/>
          <ac:picMkLst>
            <pc:docMk/>
            <pc:sldMk cId="3101913785" sldId="266"/>
            <ac:picMk id="7" creationId="{1698AB08-3E6F-BA73-B7A9-519131B7352A}"/>
          </ac:picMkLst>
        </pc:picChg>
        <pc:picChg chg="add mod">
          <ac:chgData name="Sarasin, Elise" userId="051ede2b-3008-44c0-bb19-c9bb04b8c5c9" providerId="ADAL" clId="{D314AA88-01DC-4FCF-B81A-7BA11F0B314D}" dt="2023-07-31T18:30:39.438" v="386"/>
          <ac:picMkLst>
            <pc:docMk/>
            <pc:sldMk cId="3101913785" sldId="266"/>
            <ac:picMk id="8" creationId="{8025F966-EED3-C15A-8A44-6242FEA335E0}"/>
          </ac:picMkLst>
        </pc:picChg>
      </pc:sldChg>
      <pc:sldChg chg="addSp delSp modSp mod">
        <pc:chgData name="Sarasin, Elise" userId="051ede2b-3008-44c0-bb19-c9bb04b8c5c9" providerId="ADAL" clId="{D314AA88-01DC-4FCF-B81A-7BA11F0B314D}" dt="2023-07-31T18:38:07.911" v="417"/>
        <pc:sldMkLst>
          <pc:docMk/>
          <pc:sldMk cId="4165893008" sldId="273"/>
        </pc:sldMkLst>
        <pc:picChg chg="add mod">
          <ac:chgData name="Sarasin, Elise" userId="051ede2b-3008-44c0-bb19-c9bb04b8c5c9" providerId="ADAL" clId="{D314AA88-01DC-4FCF-B81A-7BA11F0B314D}" dt="2023-07-31T18:38:07.911" v="417"/>
          <ac:picMkLst>
            <pc:docMk/>
            <pc:sldMk cId="4165893008" sldId="273"/>
            <ac:picMk id="9" creationId="{4F4ECA93-958B-142F-DEFC-5CD9B8896FB0}"/>
          </ac:picMkLst>
        </pc:picChg>
        <pc:picChg chg="del">
          <ac:chgData name="Sarasin, Elise" userId="051ede2b-3008-44c0-bb19-c9bb04b8c5c9" providerId="ADAL" clId="{D314AA88-01DC-4FCF-B81A-7BA11F0B314D}" dt="2023-07-31T18:37:44.865" v="416" actId="478"/>
          <ac:picMkLst>
            <pc:docMk/>
            <pc:sldMk cId="4165893008" sldId="273"/>
            <ac:picMk id="10" creationId="{B0E3A268-B670-8E1C-387E-D382C4DEEB68}"/>
          </ac:picMkLst>
        </pc:picChg>
      </pc:sldChg>
      <pc:sldChg chg="addSp modSp mod">
        <pc:chgData name="Sarasin, Elise" userId="051ede2b-3008-44c0-bb19-c9bb04b8c5c9" providerId="ADAL" clId="{D314AA88-01DC-4FCF-B81A-7BA11F0B314D}" dt="2023-07-31T18:35:29.063" v="395" actId="14100"/>
        <pc:sldMkLst>
          <pc:docMk/>
          <pc:sldMk cId="1776132258" sldId="276"/>
        </pc:sldMkLst>
        <pc:spChg chg="mod">
          <ac:chgData name="Sarasin, Elise" userId="051ede2b-3008-44c0-bb19-c9bb04b8c5c9" providerId="ADAL" clId="{D314AA88-01DC-4FCF-B81A-7BA11F0B314D}" dt="2023-07-31T18:35:29.063" v="395" actId="14100"/>
          <ac:spMkLst>
            <pc:docMk/>
            <pc:sldMk cId="1776132258" sldId="276"/>
            <ac:spMk id="5" creationId="{44B8A7CF-611C-493F-B4DA-B522F21172FB}"/>
          </ac:spMkLst>
        </pc:spChg>
        <pc:picChg chg="add mod">
          <ac:chgData name="Sarasin, Elise" userId="051ede2b-3008-44c0-bb19-c9bb04b8c5c9" providerId="ADAL" clId="{D314AA88-01DC-4FCF-B81A-7BA11F0B314D}" dt="2023-07-31T18:35:23.413" v="394"/>
          <ac:picMkLst>
            <pc:docMk/>
            <pc:sldMk cId="1776132258" sldId="276"/>
            <ac:picMk id="6" creationId="{33CF1994-32A1-25FF-46FC-D280B0AE230E}"/>
          </ac:picMkLst>
        </pc:picChg>
      </pc:sldChg>
      <pc:sldChg chg="addSp delSp modSp mod ord modClrScheme chgLayout">
        <pc:chgData name="Sarasin, Elise" userId="051ede2b-3008-44c0-bb19-c9bb04b8c5c9" providerId="ADAL" clId="{D314AA88-01DC-4FCF-B81A-7BA11F0B314D}" dt="2023-07-31T18:42:20.806" v="475"/>
        <pc:sldMkLst>
          <pc:docMk/>
          <pc:sldMk cId="2848845591" sldId="281"/>
        </pc:sldMkLst>
        <pc:spChg chg="add del mod ord">
          <ac:chgData name="Sarasin, Elise" userId="051ede2b-3008-44c0-bb19-c9bb04b8c5c9" providerId="ADAL" clId="{D314AA88-01DC-4FCF-B81A-7BA11F0B314D}" dt="2023-07-31T18:36:54.351" v="406" actId="478"/>
          <ac:spMkLst>
            <pc:docMk/>
            <pc:sldMk cId="2848845591" sldId="281"/>
            <ac:spMk id="4" creationId="{5638F4EB-127D-2EDE-9C79-359FE60066C6}"/>
          </ac:spMkLst>
        </pc:spChg>
        <pc:spChg chg="add del mod ord">
          <ac:chgData name="Sarasin, Elise" userId="051ede2b-3008-44c0-bb19-c9bb04b8c5c9" providerId="ADAL" clId="{D314AA88-01DC-4FCF-B81A-7BA11F0B314D}" dt="2023-07-31T18:36:56.737" v="407" actId="478"/>
          <ac:spMkLst>
            <pc:docMk/>
            <pc:sldMk cId="2848845591" sldId="281"/>
            <ac:spMk id="5" creationId="{70266E7F-BC2C-8D16-24AF-88FE92FCEA40}"/>
          </ac:spMkLst>
        </pc:spChg>
        <pc:graphicFrameChg chg="mod modGraphic">
          <ac:chgData name="Sarasin, Elise" userId="051ede2b-3008-44c0-bb19-c9bb04b8c5c9" providerId="ADAL" clId="{D314AA88-01DC-4FCF-B81A-7BA11F0B314D}" dt="2023-07-31T18:37:29.279" v="415" actId="20577"/>
          <ac:graphicFrameMkLst>
            <pc:docMk/>
            <pc:sldMk cId="2848845591" sldId="281"/>
            <ac:graphicFrameMk id="2" creationId="{66D0AD41-C3D8-428B-8E35-8AA1A42199B5}"/>
          </ac:graphicFrameMkLst>
        </pc:graphicFrameChg>
        <pc:picChg chg="add mod">
          <ac:chgData name="Sarasin, Elise" userId="051ede2b-3008-44c0-bb19-c9bb04b8c5c9" providerId="ADAL" clId="{D314AA88-01DC-4FCF-B81A-7BA11F0B314D}" dt="2023-07-31T18:36:02.965" v="401"/>
          <ac:picMkLst>
            <pc:docMk/>
            <pc:sldMk cId="2848845591" sldId="281"/>
            <ac:picMk id="3" creationId="{C754F3C5-AF3E-D7E0-D631-7520A845A7DD}"/>
          </ac:picMkLst>
        </pc:picChg>
      </pc:sldChg>
      <pc:sldChg chg="addSp modSp">
        <pc:chgData name="Sarasin, Elise" userId="051ede2b-3008-44c0-bb19-c9bb04b8c5c9" providerId="ADAL" clId="{D314AA88-01DC-4FCF-B81A-7BA11F0B314D}" dt="2023-07-31T18:38:13.098" v="418"/>
        <pc:sldMkLst>
          <pc:docMk/>
          <pc:sldMk cId="1265596438" sldId="283"/>
        </pc:sldMkLst>
        <pc:picChg chg="add mod">
          <ac:chgData name="Sarasin, Elise" userId="051ede2b-3008-44c0-bb19-c9bb04b8c5c9" providerId="ADAL" clId="{D314AA88-01DC-4FCF-B81A-7BA11F0B314D}" dt="2023-07-31T18:38:13.098" v="418"/>
          <ac:picMkLst>
            <pc:docMk/>
            <pc:sldMk cId="1265596438" sldId="283"/>
            <ac:picMk id="8" creationId="{DEE07927-A16D-85BD-D49E-6C14F7F13136}"/>
          </ac:picMkLst>
        </pc:picChg>
      </pc:sldChg>
      <pc:sldChg chg="addSp delSp modSp mod">
        <pc:chgData name="Sarasin, Elise" userId="051ede2b-3008-44c0-bb19-c9bb04b8c5c9" providerId="ADAL" clId="{D314AA88-01DC-4FCF-B81A-7BA11F0B314D}" dt="2023-07-31T18:30:46.495" v="390"/>
        <pc:sldMkLst>
          <pc:docMk/>
          <pc:sldMk cId="550068497" sldId="291"/>
        </pc:sldMkLst>
        <pc:picChg chg="add mod">
          <ac:chgData name="Sarasin, Elise" userId="051ede2b-3008-44c0-bb19-c9bb04b8c5c9" providerId="ADAL" clId="{D314AA88-01DC-4FCF-B81A-7BA11F0B314D}" dt="2023-07-31T18:30:46.495" v="390"/>
          <ac:picMkLst>
            <pc:docMk/>
            <pc:sldMk cId="550068497" sldId="291"/>
            <ac:picMk id="3" creationId="{A06D782A-6958-9F26-1488-7D9ED7D6C14B}"/>
          </ac:picMkLst>
        </pc:picChg>
        <pc:picChg chg="del">
          <ac:chgData name="Sarasin, Elise" userId="051ede2b-3008-44c0-bb19-c9bb04b8c5c9" providerId="ADAL" clId="{D314AA88-01DC-4FCF-B81A-7BA11F0B314D}" dt="2023-07-31T18:30:46.229" v="389" actId="478"/>
          <ac:picMkLst>
            <pc:docMk/>
            <pc:sldMk cId="550068497" sldId="291"/>
            <ac:picMk id="6" creationId="{8D9B002F-730E-4E7C-8761-02D8B0EB3EEF}"/>
          </ac:picMkLst>
        </pc:picChg>
      </pc:sldChg>
      <pc:sldChg chg="addSp modSp">
        <pc:chgData name="Sarasin, Elise" userId="051ede2b-3008-44c0-bb19-c9bb04b8c5c9" providerId="ADAL" clId="{D314AA88-01DC-4FCF-B81A-7BA11F0B314D}" dt="2023-07-31T18:31:16.799" v="392"/>
        <pc:sldMkLst>
          <pc:docMk/>
          <pc:sldMk cId="3542200827" sldId="293"/>
        </pc:sldMkLst>
        <pc:picChg chg="add mod">
          <ac:chgData name="Sarasin, Elise" userId="051ede2b-3008-44c0-bb19-c9bb04b8c5c9" providerId="ADAL" clId="{D314AA88-01DC-4FCF-B81A-7BA11F0B314D}" dt="2023-07-31T18:31:16.799" v="392"/>
          <ac:picMkLst>
            <pc:docMk/>
            <pc:sldMk cId="3542200827" sldId="293"/>
            <ac:picMk id="3" creationId="{9CCEB445-3BA0-3F38-EA2C-CA9BA829E8DF}"/>
          </ac:picMkLst>
        </pc:picChg>
      </pc:sldChg>
      <pc:sldChg chg="addSp modSp">
        <pc:chgData name="Sarasin, Elise" userId="051ede2b-3008-44c0-bb19-c9bb04b8c5c9" providerId="ADAL" clId="{D314AA88-01DC-4FCF-B81A-7BA11F0B314D}" dt="2023-07-31T18:31:13.802" v="391"/>
        <pc:sldMkLst>
          <pc:docMk/>
          <pc:sldMk cId="236096600" sldId="294"/>
        </pc:sldMkLst>
        <pc:picChg chg="add mod">
          <ac:chgData name="Sarasin, Elise" userId="051ede2b-3008-44c0-bb19-c9bb04b8c5c9" providerId="ADAL" clId="{D314AA88-01DC-4FCF-B81A-7BA11F0B314D}" dt="2023-07-31T18:31:13.802" v="391"/>
          <ac:picMkLst>
            <pc:docMk/>
            <pc:sldMk cId="236096600" sldId="294"/>
            <ac:picMk id="3" creationId="{1E512E6D-2F29-FFB7-E126-BC4FD04E8E4C}"/>
          </ac:picMkLst>
        </pc:picChg>
      </pc:sldChg>
      <pc:sldChg chg="addSp modSp">
        <pc:chgData name="Sarasin, Elise" userId="051ede2b-3008-44c0-bb19-c9bb04b8c5c9" providerId="ADAL" clId="{D314AA88-01DC-4FCF-B81A-7BA11F0B314D}" dt="2023-07-31T18:35:31.326" v="396"/>
        <pc:sldMkLst>
          <pc:docMk/>
          <pc:sldMk cId="2829337182" sldId="295"/>
        </pc:sldMkLst>
        <pc:picChg chg="add mod">
          <ac:chgData name="Sarasin, Elise" userId="051ede2b-3008-44c0-bb19-c9bb04b8c5c9" providerId="ADAL" clId="{D314AA88-01DC-4FCF-B81A-7BA11F0B314D}" dt="2023-07-31T18:35:31.326" v="396"/>
          <ac:picMkLst>
            <pc:docMk/>
            <pc:sldMk cId="2829337182" sldId="295"/>
            <ac:picMk id="3" creationId="{E61A787E-8401-3261-174A-EFA8C71621A6}"/>
          </ac:picMkLst>
        </pc:picChg>
      </pc:sldChg>
      <pc:sldChg chg="addSp modSp mod">
        <pc:chgData name="Sarasin, Elise" userId="051ede2b-3008-44c0-bb19-c9bb04b8c5c9" providerId="ADAL" clId="{D314AA88-01DC-4FCF-B81A-7BA11F0B314D}" dt="2023-07-31T18:35:37.766" v="398" actId="14100"/>
        <pc:sldMkLst>
          <pc:docMk/>
          <pc:sldMk cId="3605075474" sldId="296"/>
        </pc:sldMkLst>
        <pc:spChg chg="mod">
          <ac:chgData name="Sarasin, Elise" userId="051ede2b-3008-44c0-bb19-c9bb04b8c5c9" providerId="ADAL" clId="{D314AA88-01DC-4FCF-B81A-7BA11F0B314D}" dt="2023-07-31T18:35:37.766" v="398" actId="14100"/>
          <ac:spMkLst>
            <pc:docMk/>
            <pc:sldMk cId="3605075474" sldId="296"/>
            <ac:spMk id="2" creationId="{8E858331-743B-40FC-9246-38C5DD88072C}"/>
          </ac:spMkLst>
        </pc:spChg>
        <pc:picChg chg="add mod">
          <ac:chgData name="Sarasin, Elise" userId="051ede2b-3008-44c0-bb19-c9bb04b8c5c9" providerId="ADAL" clId="{D314AA88-01DC-4FCF-B81A-7BA11F0B314D}" dt="2023-07-31T18:35:33.876" v="397"/>
          <ac:picMkLst>
            <pc:docMk/>
            <pc:sldMk cId="3605075474" sldId="296"/>
            <ac:picMk id="3" creationId="{F0A78392-57EB-2A8E-C6A3-BF493B9FDF24}"/>
          </ac:picMkLst>
        </pc:picChg>
      </pc:sldChg>
      <pc:sldChg chg="addSp modSp">
        <pc:chgData name="Sarasin, Elise" userId="051ede2b-3008-44c0-bb19-c9bb04b8c5c9" providerId="ADAL" clId="{D314AA88-01DC-4FCF-B81A-7BA11F0B314D}" dt="2023-07-31T18:35:40.502" v="399"/>
        <pc:sldMkLst>
          <pc:docMk/>
          <pc:sldMk cId="3106532318" sldId="297"/>
        </pc:sldMkLst>
        <pc:picChg chg="add mod">
          <ac:chgData name="Sarasin, Elise" userId="051ede2b-3008-44c0-bb19-c9bb04b8c5c9" providerId="ADAL" clId="{D314AA88-01DC-4FCF-B81A-7BA11F0B314D}" dt="2023-07-31T18:35:40.502" v="399"/>
          <ac:picMkLst>
            <pc:docMk/>
            <pc:sldMk cId="3106532318" sldId="297"/>
            <ac:picMk id="3" creationId="{06DA195D-3F10-BAC6-8BEC-59123E29BDF6}"/>
          </ac:picMkLst>
        </pc:picChg>
      </pc:sldChg>
      <pc:sldChg chg="addSp modSp">
        <pc:chgData name="Sarasin, Elise" userId="051ede2b-3008-44c0-bb19-c9bb04b8c5c9" providerId="ADAL" clId="{D314AA88-01DC-4FCF-B81A-7BA11F0B314D}" dt="2023-07-31T18:36:00.453" v="400"/>
        <pc:sldMkLst>
          <pc:docMk/>
          <pc:sldMk cId="85897304" sldId="298"/>
        </pc:sldMkLst>
        <pc:picChg chg="add mod">
          <ac:chgData name="Sarasin, Elise" userId="051ede2b-3008-44c0-bb19-c9bb04b8c5c9" providerId="ADAL" clId="{D314AA88-01DC-4FCF-B81A-7BA11F0B314D}" dt="2023-07-31T18:36:00.453" v="400"/>
          <ac:picMkLst>
            <pc:docMk/>
            <pc:sldMk cId="85897304" sldId="298"/>
            <ac:picMk id="5" creationId="{F98D9C45-4A17-A755-9B64-672CF6CF975D}"/>
          </ac:picMkLst>
        </pc:picChg>
      </pc:sldChg>
      <pc:sldChg chg="addSp modSp">
        <pc:chgData name="Sarasin, Elise" userId="051ede2b-3008-44c0-bb19-c9bb04b8c5c9" providerId="ADAL" clId="{D314AA88-01DC-4FCF-B81A-7BA11F0B314D}" dt="2023-07-31T18:32:07.274" v="393"/>
        <pc:sldMkLst>
          <pc:docMk/>
          <pc:sldMk cId="1380621581" sldId="300"/>
        </pc:sldMkLst>
        <pc:picChg chg="add mod">
          <ac:chgData name="Sarasin, Elise" userId="051ede2b-3008-44c0-bb19-c9bb04b8c5c9" providerId="ADAL" clId="{D314AA88-01DC-4FCF-B81A-7BA11F0B314D}" dt="2023-07-31T18:32:07.274" v="393"/>
          <ac:picMkLst>
            <pc:docMk/>
            <pc:sldMk cId="1380621581" sldId="300"/>
            <ac:picMk id="3" creationId="{4DF910F3-D137-3FA3-7F61-C466EBE5C720}"/>
          </ac:picMkLst>
        </pc:picChg>
      </pc:sldChg>
      <pc:sldChg chg="addSp modSp">
        <pc:chgData name="Sarasin, Elise" userId="051ede2b-3008-44c0-bb19-c9bb04b8c5c9" providerId="ADAL" clId="{D314AA88-01DC-4FCF-B81A-7BA11F0B314D}" dt="2023-07-31T18:38:17.011" v="420"/>
        <pc:sldMkLst>
          <pc:docMk/>
          <pc:sldMk cId="4140458968" sldId="301"/>
        </pc:sldMkLst>
        <pc:picChg chg="add mod">
          <ac:chgData name="Sarasin, Elise" userId="051ede2b-3008-44c0-bb19-c9bb04b8c5c9" providerId="ADAL" clId="{D314AA88-01DC-4FCF-B81A-7BA11F0B314D}" dt="2023-07-31T18:38:17.011" v="420"/>
          <ac:picMkLst>
            <pc:docMk/>
            <pc:sldMk cId="4140458968" sldId="301"/>
            <ac:picMk id="12" creationId="{DD9442A1-C374-F766-DA2A-A65D68101306}"/>
          </ac:picMkLst>
        </pc:picChg>
      </pc:sldChg>
      <pc:sldChg chg="addSp modSp">
        <pc:chgData name="Sarasin, Elise" userId="051ede2b-3008-44c0-bb19-c9bb04b8c5c9" providerId="ADAL" clId="{D314AA88-01DC-4FCF-B81A-7BA11F0B314D}" dt="2023-07-31T18:38:18.921" v="421"/>
        <pc:sldMkLst>
          <pc:docMk/>
          <pc:sldMk cId="3922334567" sldId="302"/>
        </pc:sldMkLst>
        <pc:picChg chg="add mod">
          <ac:chgData name="Sarasin, Elise" userId="051ede2b-3008-44c0-bb19-c9bb04b8c5c9" providerId="ADAL" clId="{D314AA88-01DC-4FCF-B81A-7BA11F0B314D}" dt="2023-07-31T18:38:18.921" v="421"/>
          <ac:picMkLst>
            <pc:docMk/>
            <pc:sldMk cId="3922334567" sldId="302"/>
            <ac:picMk id="16" creationId="{0F084EE2-21B6-D549-1696-0CF3DE5CEC4F}"/>
          </ac:picMkLst>
        </pc:picChg>
      </pc:sldChg>
      <pc:sldChg chg="addSp modSp">
        <pc:chgData name="Sarasin, Elise" userId="051ede2b-3008-44c0-bb19-c9bb04b8c5c9" providerId="ADAL" clId="{D314AA88-01DC-4FCF-B81A-7BA11F0B314D}" dt="2023-07-31T18:38:20.935" v="422"/>
        <pc:sldMkLst>
          <pc:docMk/>
          <pc:sldMk cId="2451024977" sldId="303"/>
        </pc:sldMkLst>
        <pc:picChg chg="add mod">
          <ac:chgData name="Sarasin, Elise" userId="051ede2b-3008-44c0-bb19-c9bb04b8c5c9" providerId="ADAL" clId="{D314AA88-01DC-4FCF-B81A-7BA11F0B314D}" dt="2023-07-31T18:38:20.935" v="422"/>
          <ac:picMkLst>
            <pc:docMk/>
            <pc:sldMk cId="2451024977" sldId="303"/>
            <ac:picMk id="16" creationId="{CF4BE6B4-2BA1-E67E-234A-55EB22955EC2}"/>
          </ac:picMkLst>
        </pc:picChg>
      </pc:sldChg>
      <pc:sldChg chg="addSp delSp modSp mod modAnim modNotesTx">
        <pc:chgData name="Sarasin, Elise" userId="051ede2b-3008-44c0-bb19-c9bb04b8c5c9" providerId="ADAL" clId="{D314AA88-01DC-4FCF-B81A-7BA11F0B314D}" dt="2023-07-31T18:46:43.797" v="823" actId="1076"/>
        <pc:sldMkLst>
          <pc:docMk/>
          <pc:sldMk cId="840695331" sldId="304"/>
        </pc:sldMkLst>
        <pc:spChg chg="del mod">
          <ac:chgData name="Sarasin, Elise" userId="051ede2b-3008-44c0-bb19-c9bb04b8c5c9" providerId="ADAL" clId="{D314AA88-01DC-4FCF-B81A-7BA11F0B314D}" dt="2023-07-31T18:39:14.808" v="425" actId="478"/>
          <ac:spMkLst>
            <pc:docMk/>
            <pc:sldMk cId="840695331" sldId="304"/>
            <ac:spMk id="3" creationId="{8477035A-5BF2-7AE7-0362-B8AF1B2109D6}"/>
          </ac:spMkLst>
        </pc:spChg>
        <pc:spChg chg="mod">
          <ac:chgData name="Sarasin, Elise" userId="051ede2b-3008-44c0-bb19-c9bb04b8c5c9" providerId="ADAL" clId="{D314AA88-01DC-4FCF-B81A-7BA11F0B314D}" dt="2023-07-31T18:40:50.318" v="428"/>
          <ac:spMkLst>
            <pc:docMk/>
            <pc:sldMk cId="840695331" sldId="304"/>
            <ac:spMk id="11" creationId="{25D3134B-AB4E-3723-D6DD-FF787F30B685}"/>
          </ac:spMkLst>
        </pc:spChg>
        <pc:grpChg chg="add mod">
          <ac:chgData name="Sarasin, Elise" userId="051ede2b-3008-44c0-bb19-c9bb04b8c5c9" providerId="ADAL" clId="{D314AA88-01DC-4FCF-B81A-7BA11F0B314D}" dt="2023-07-31T18:41:05.800" v="435" actId="1076"/>
          <ac:grpSpMkLst>
            <pc:docMk/>
            <pc:sldMk cId="840695331" sldId="304"/>
            <ac:grpSpMk id="8" creationId="{84EDB72E-2DBF-180D-E45A-AD3D4A9930CE}"/>
          </ac:grpSpMkLst>
        </pc:grpChg>
        <pc:picChg chg="mod">
          <ac:chgData name="Sarasin, Elise" userId="051ede2b-3008-44c0-bb19-c9bb04b8c5c9" providerId="ADAL" clId="{D314AA88-01DC-4FCF-B81A-7BA11F0B314D}" dt="2023-07-31T18:46:37.947" v="821" actId="14100"/>
          <ac:picMkLst>
            <pc:docMk/>
            <pc:sldMk cId="840695331" sldId="304"/>
            <ac:picMk id="4" creationId="{C52E3F0C-3296-4C46-8D8B-7C157A035BA4}"/>
          </ac:picMkLst>
        </pc:picChg>
        <pc:picChg chg="mod">
          <ac:chgData name="Sarasin, Elise" userId="051ede2b-3008-44c0-bb19-c9bb04b8c5c9" providerId="ADAL" clId="{D314AA88-01DC-4FCF-B81A-7BA11F0B314D}" dt="2023-07-31T18:46:41.239" v="822" actId="14100"/>
          <ac:picMkLst>
            <pc:docMk/>
            <pc:sldMk cId="840695331" sldId="304"/>
            <ac:picMk id="5" creationId="{E2267853-A103-432D-BC92-45EAB3DEDA4F}"/>
          </ac:picMkLst>
        </pc:picChg>
        <pc:picChg chg="mod">
          <ac:chgData name="Sarasin, Elise" userId="051ede2b-3008-44c0-bb19-c9bb04b8c5c9" providerId="ADAL" clId="{D314AA88-01DC-4FCF-B81A-7BA11F0B314D}" dt="2023-07-31T18:46:43.797" v="823" actId="1076"/>
          <ac:picMkLst>
            <pc:docMk/>
            <pc:sldMk cId="840695331" sldId="304"/>
            <ac:picMk id="6" creationId="{47235501-E712-4569-82D7-67E10B996732}"/>
          </ac:picMkLst>
        </pc:picChg>
        <pc:picChg chg="add mod">
          <ac:chgData name="Sarasin, Elise" userId="051ede2b-3008-44c0-bb19-c9bb04b8c5c9" providerId="ADAL" clId="{D314AA88-01DC-4FCF-B81A-7BA11F0B314D}" dt="2023-07-31T18:41:10.819" v="437" actId="1076"/>
          <ac:picMkLst>
            <pc:docMk/>
            <pc:sldMk cId="840695331" sldId="304"/>
            <ac:picMk id="7" creationId="{9523A5BC-41DA-8C03-C502-A5644976DDD4}"/>
          </ac:picMkLst>
        </pc:picChg>
        <pc:picChg chg="mod">
          <ac:chgData name="Sarasin, Elise" userId="051ede2b-3008-44c0-bb19-c9bb04b8c5c9" providerId="ADAL" clId="{D314AA88-01DC-4FCF-B81A-7BA11F0B314D}" dt="2023-07-31T18:40:50.318" v="428"/>
          <ac:picMkLst>
            <pc:docMk/>
            <pc:sldMk cId="840695331" sldId="304"/>
            <ac:picMk id="9" creationId="{D41C569E-54F6-05C7-B0F3-610BEE4077A4}"/>
          </ac:picMkLst>
        </pc:picChg>
        <pc:picChg chg="mod">
          <ac:chgData name="Sarasin, Elise" userId="051ede2b-3008-44c0-bb19-c9bb04b8c5c9" providerId="ADAL" clId="{D314AA88-01DC-4FCF-B81A-7BA11F0B314D}" dt="2023-07-31T18:40:50.318" v="428"/>
          <ac:picMkLst>
            <pc:docMk/>
            <pc:sldMk cId="840695331" sldId="304"/>
            <ac:picMk id="10" creationId="{942EA13D-33FF-2B9A-5665-9E671340BAFD}"/>
          </ac:picMkLst>
        </pc:picChg>
      </pc:sldChg>
      <pc:sldChg chg="mod modShow">
        <pc:chgData name="Sarasin, Elise" userId="051ede2b-3008-44c0-bb19-c9bb04b8c5c9" providerId="ADAL" clId="{D314AA88-01DC-4FCF-B81A-7BA11F0B314D}" dt="2023-08-18T15:54:40.721" v="849" actId="729"/>
        <pc:sldMkLst>
          <pc:docMk/>
          <pc:sldMk cId="576069568" sldId="322"/>
        </pc:sldMkLst>
      </pc:sldChg>
      <pc:sldChg chg="mod modShow">
        <pc:chgData name="Sarasin, Elise" userId="051ede2b-3008-44c0-bb19-c9bb04b8c5c9" providerId="ADAL" clId="{D314AA88-01DC-4FCF-B81A-7BA11F0B314D}" dt="2023-07-26T15:33:51.387" v="77" actId="729"/>
        <pc:sldMkLst>
          <pc:docMk/>
          <pc:sldMk cId="979593199" sldId="664"/>
        </pc:sldMkLst>
      </pc:sldChg>
      <pc:sldChg chg="add ord">
        <pc:chgData name="Sarasin, Elise" userId="051ede2b-3008-44c0-bb19-c9bb04b8c5c9" providerId="ADAL" clId="{D314AA88-01DC-4FCF-B81A-7BA11F0B314D}" dt="2023-07-31T18:24:48.863" v="320"/>
        <pc:sldMkLst>
          <pc:docMk/>
          <pc:sldMk cId="3087220905" sldId="728"/>
        </pc:sldMkLst>
      </pc:sldChg>
      <pc:sldChg chg="addSp delSp modSp mod">
        <pc:chgData name="Sarasin, Elise" userId="051ede2b-3008-44c0-bb19-c9bb04b8c5c9" providerId="ADAL" clId="{D314AA88-01DC-4FCF-B81A-7BA11F0B314D}" dt="2023-07-26T15:32:20.011" v="35" actId="1076"/>
        <pc:sldMkLst>
          <pc:docMk/>
          <pc:sldMk cId="2855246763" sldId="1177"/>
        </pc:sldMkLst>
        <pc:spChg chg="add mod">
          <ac:chgData name="Sarasin, Elise" userId="051ede2b-3008-44c0-bb19-c9bb04b8c5c9" providerId="ADAL" clId="{D314AA88-01DC-4FCF-B81A-7BA11F0B314D}" dt="2023-07-26T15:32:20.011" v="35" actId="1076"/>
          <ac:spMkLst>
            <pc:docMk/>
            <pc:sldMk cId="2855246763" sldId="1177"/>
            <ac:spMk id="2" creationId="{4C998663-5514-8B18-BE09-93A5648A7CDD}"/>
          </ac:spMkLst>
        </pc:spChg>
        <pc:spChg chg="del">
          <ac:chgData name="Sarasin, Elise" userId="051ede2b-3008-44c0-bb19-c9bb04b8c5c9" providerId="ADAL" clId="{D314AA88-01DC-4FCF-B81A-7BA11F0B314D}" dt="2023-07-26T15:31:17.594" v="23" actId="478"/>
          <ac:spMkLst>
            <pc:docMk/>
            <pc:sldMk cId="2855246763" sldId="1177"/>
            <ac:spMk id="8" creationId="{A1F8DF01-EE48-49AB-B3D6-994AC32B924E}"/>
          </ac:spMkLst>
        </pc:spChg>
      </pc:sldChg>
      <pc:sldChg chg="addSp delSp modSp mod modAnim">
        <pc:chgData name="Sarasin, Elise" userId="051ede2b-3008-44c0-bb19-c9bb04b8c5c9" providerId="ADAL" clId="{D314AA88-01DC-4FCF-B81A-7BA11F0B314D}" dt="2023-07-28T20:26:53.536" v="117"/>
        <pc:sldMkLst>
          <pc:docMk/>
          <pc:sldMk cId="4149186321" sldId="1523"/>
        </pc:sldMkLst>
        <pc:spChg chg="del mod">
          <ac:chgData name="Sarasin, Elise" userId="051ede2b-3008-44c0-bb19-c9bb04b8c5c9" providerId="ADAL" clId="{D314AA88-01DC-4FCF-B81A-7BA11F0B314D}" dt="2023-07-28T20:25:07.446" v="95" actId="478"/>
          <ac:spMkLst>
            <pc:docMk/>
            <pc:sldMk cId="4149186321" sldId="1523"/>
            <ac:spMk id="2" creationId="{76FCCCEE-DC22-C650-8830-9E6F4DBBC24B}"/>
          </ac:spMkLst>
        </pc:spChg>
        <pc:picChg chg="del">
          <ac:chgData name="Sarasin, Elise" userId="051ede2b-3008-44c0-bb19-c9bb04b8c5c9" providerId="ADAL" clId="{D314AA88-01DC-4FCF-B81A-7BA11F0B314D}" dt="2023-07-28T20:25:54.752" v="104" actId="478"/>
          <ac:picMkLst>
            <pc:docMk/>
            <pc:sldMk cId="4149186321" sldId="1523"/>
            <ac:picMk id="3" creationId="{70D95509-C390-038C-0F5F-6E0F9635C1DB}"/>
          </ac:picMkLst>
        </pc:picChg>
        <pc:picChg chg="add mod">
          <ac:chgData name="Sarasin, Elise" userId="051ede2b-3008-44c0-bb19-c9bb04b8c5c9" providerId="ADAL" clId="{D314AA88-01DC-4FCF-B81A-7BA11F0B314D}" dt="2023-07-28T20:25:57.842" v="105" actId="1076"/>
          <ac:picMkLst>
            <pc:docMk/>
            <pc:sldMk cId="4149186321" sldId="1523"/>
            <ac:picMk id="5" creationId="{CFADC5CE-3F91-4A45-75B6-1BA786AA9A63}"/>
          </ac:picMkLst>
        </pc:picChg>
        <pc:picChg chg="mod">
          <ac:chgData name="Sarasin, Elise" userId="051ede2b-3008-44c0-bb19-c9bb04b8c5c9" providerId="ADAL" clId="{D314AA88-01DC-4FCF-B81A-7BA11F0B314D}" dt="2023-07-28T20:26:31.473" v="115" actId="1076"/>
          <ac:picMkLst>
            <pc:docMk/>
            <pc:sldMk cId="4149186321" sldId="1523"/>
            <ac:picMk id="1026" creationId="{FBF61091-D095-1538-873C-849F49CBDBA2}"/>
          </ac:picMkLst>
        </pc:picChg>
        <pc:picChg chg="mod">
          <ac:chgData name="Sarasin, Elise" userId="051ede2b-3008-44c0-bb19-c9bb04b8c5c9" providerId="ADAL" clId="{D314AA88-01DC-4FCF-B81A-7BA11F0B314D}" dt="2023-07-28T20:26:28.905" v="114" actId="1076"/>
          <ac:picMkLst>
            <pc:docMk/>
            <pc:sldMk cId="4149186321" sldId="1523"/>
            <ac:picMk id="1028" creationId="{C553E4D1-BDA7-0A6B-805A-ACAFD3361385}"/>
          </ac:picMkLst>
        </pc:picChg>
      </pc:sldChg>
      <pc:sldChg chg="addSp modSp">
        <pc:chgData name="Sarasin, Elise" userId="051ede2b-3008-44c0-bb19-c9bb04b8c5c9" providerId="ADAL" clId="{D314AA88-01DC-4FCF-B81A-7BA11F0B314D}" dt="2023-07-31T18:38:14.910" v="419"/>
        <pc:sldMkLst>
          <pc:docMk/>
          <pc:sldMk cId="3207727645" sldId="1535"/>
        </pc:sldMkLst>
        <pc:picChg chg="add mod">
          <ac:chgData name="Sarasin, Elise" userId="051ede2b-3008-44c0-bb19-c9bb04b8c5c9" providerId="ADAL" clId="{D314AA88-01DC-4FCF-B81A-7BA11F0B314D}" dt="2023-07-31T18:38:14.910" v="419"/>
          <ac:picMkLst>
            <pc:docMk/>
            <pc:sldMk cId="3207727645" sldId="1535"/>
            <ac:picMk id="3" creationId="{3107122A-E378-1F17-10AA-10F5B27134E3}"/>
          </ac:picMkLst>
        </pc:picChg>
      </pc:sldChg>
      <pc:sldChg chg="modAnim">
        <pc:chgData name="Sarasin, Elise" userId="051ede2b-3008-44c0-bb19-c9bb04b8c5c9" providerId="ADAL" clId="{D314AA88-01DC-4FCF-B81A-7BA11F0B314D}" dt="2023-07-25T16:12:03.883" v="0"/>
        <pc:sldMkLst>
          <pc:docMk/>
          <pc:sldMk cId="1795670531" sldId="1536"/>
        </pc:sldMkLst>
      </pc:sldChg>
      <pc:sldChg chg="addSp modSp mod modTransition">
        <pc:chgData name="Sarasin, Elise" userId="051ede2b-3008-44c0-bb19-c9bb04b8c5c9" providerId="ADAL" clId="{D314AA88-01DC-4FCF-B81A-7BA11F0B314D}" dt="2023-07-31T18:30:35.555" v="384" actId="14100"/>
        <pc:sldMkLst>
          <pc:docMk/>
          <pc:sldMk cId="482788443" sldId="1539"/>
        </pc:sldMkLst>
        <pc:picChg chg="add mod">
          <ac:chgData name="Sarasin, Elise" userId="051ede2b-3008-44c0-bb19-c9bb04b8c5c9" providerId="ADAL" clId="{D314AA88-01DC-4FCF-B81A-7BA11F0B314D}" dt="2023-07-31T18:30:35.555" v="384" actId="14100"/>
          <ac:picMkLst>
            <pc:docMk/>
            <pc:sldMk cId="482788443" sldId="1539"/>
            <ac:picMk id="2" creationId="{981DAE9F-1060-AE18-07EC-82BE68604BB7}"/>
          </ac:picMkLst>
        </pc:picChg>
        <pc:picChg chg="mod">
          <ac:chgData name="Sarasin, Elise" userId="051ede2b-3008-44c0-bb19-c9bb04b8c5c9" providerId="ADAL" clId="{D314AA88-01DC-4FCF-B81A-7BA11F0B314D}" dt="2023-07-31T18:30:06.945" v="378" actId="1076"/>
          <ac:picMkLst>
            <pc:docMk/>
            <pc:sldMk cId="482788443" sldId="1539"/>
            <ac:picMk id="3" creationId="{97C8D4E5-176F-D566-6C4C-38C006878183}"/>
          </ac:picMkLst>
        </pc:picChg>
        <pc:picChg chg="mod">
          <ac:chgData name="Sarasin, Elise" userId="051ede2b-3008-44c0-bb19-c9bb04b8c5c9" providerId="ADAL" clId="{D314AA88-01DC-4FCF-B81A-7BA11F0B314D}" dt="2023-07-31T18:30:05.114" v="377" actId="1076"/>
          <ac:picMkLst>
            <pc:docMk/>
            <pc:sldMk cId="482788443" sldId="1539"/>
            <ac:picMk id="4" creationId="{094DC260-A92F-49AC-BDE6-A64C17AE89F6}"/>
          </ac:picMkLst>
        </pc:picChg>
        <pc:picChg chg="mod">
          <ac:chgData name="Sarasin, Elise" userId="051ede2b-3008-44c0-bb19-c9bb04b8c5c9" providerId="ADAL" clId="{D314AA88-01DC-4FCF-B81A-7BA11F0B314D}" dt="2023-07-31T18:30:00.165" v="376" actId="1076"/>
          <ac:picMkLst>
            <pc:docMk/>
            <pc:sldMk cId="482788443" sldId="1539"/>
            <ac:picMk id="7" creationId="{1B180CCD-B508-4D67-89B9-9B773E3B881B}"/>
          </ac:picMkLst>
        </pc:picChg>
      </pc:sldChg>
      <pc:sldChg chg="mod modShow">
        <pc:chgData name="Sarasin, Elise" userId="051ede2b-3008-44c0-bb19-c9bb04b8c5c9" providerId="ADAL" clId="{D314AA88-01DC-4FCF-B81A-7BA11F0B314D}" dt="2023-08-21T15:43:26.195" v="1217" actId="729"/>
        <pc:sldMkLst>
          <pc:docMk/>
          <pc:sldMk cId="2160294811" sldId="1598"/>
        </pc:sldMkLst>
      </pc:sldChg>
      <pc:sldChg chg="delSp mod">
        <pc:chgData name="Sarasin, Elise" userId="051ede2b-3008-44c0-bb19-c9bb04b8c5c9" providerId="ADAL" clId="{D314AA88-01DC-4FCF-B81A-7BA11F0B314D}" dt="2023-07-26T15:34:52.531" v="79" actId="478"/>
        <pc:sldMkLst>
          <pc:docMk/>
          <pc:sldMk cId="687676814" sldId="1600"/>
        </pc:sldMkLst>
        <pc:picChg chg="del">
          <ac:chgData name="Sarasin, Elise" userId="051ede2b-3008-44c0-bb19-c9bb04b8c5c9" providerId="ADAL" clId="{D314AA88-01DC-4FCF-B81A-7BA11F0B314D}" dt="2023-07-26T15:34:52.531" v="79" actId="478"/>
          <ac:picMkLst>
            <pc:docMk/>
            <pc:sldMk cId="687676814" sldId="1600"/>
            <ac:picMk id="13" creationId="{12FC4348-DCE7-5131-3935-B9350AB55BA7}"/>
          </ac:picMkLst>
        </pc:picChg>
      </pc:sldChg>
      <pc:sldChg chg="delSp modSp mod modShow">
        <pc:chgData name="Sarasin, Elise" userId="051ede2b-3008-44c0-bb19-c9bb04b8c5c9" providerId="ADAL" clId="{D314AA88-01DC-4FCF-B81A-7BA11F0B314D}" dt="2023-07-31T18:23:21.219" v="301" actId="729"/>
        <pc:sldMkLst>
          <pc:docMk/>
          <pc:sldMk cId="2650435496" sldId="1605"/>
        </pc:sldMkLst>
        <pc:picChg chg="mod">
          <ac:chgData name="Sarasin, Elise" userId="051ede2b-3008-44c0-bb19-c9bb04b8c5c9" providerId="ADAL" clId="{D314AA88-01DC-4FCF-B81A-7BA11F0B314D}" dt="2023-07-31T18:22:44.838" v="292" actId="1076"/>
          <ac:picMkLst>
            <pc:docMk/>
            <pc:sldMk cId="2650435496" sldId="1605"/>
            <ac:picMk id="9" creationId="{7ADD5157-409B-E516-62D8-403D30D4BC9C}"/>
          </ac:picMkLst>
        </pc:picChg>
        <pc:picChg chg="del">
          <ac:chgData name="Sarasin, Elise" userId="051ede2b-3008-44c0-bb19-c9bb04b8c5c9" providerId="ADAL" clId="{D314AA88-01DC-4FCF-B81A-7BA11F0B314D}" dt="2023-07-26T15:34:55.219" v="80" actId="478"/>
          <ac:picMkLst>
            <pc:docMk/>
            <pc:sldMk cId="2650435496" sldId="1605"/>
            <ac:picMk id="13" creationId="{12FC4348-DCE7-5131-3935-B9350AB55BA7}"/>
          </ac:picMkLst>
        </pc:picChg>
      </pc:sldChg>
      <pc:sldChg chg="mod modShow">
        <pc:chgData name="Sarasin, Elise" userId="051ede2b-3008-44c0-bb19-c9bb04b8c5c9" providerId="ADAL" clId="{D314AA88-01DC-4FCF-B81A-7BA11F0B314D}" dt="2023-07-31T18:28:25.038" v="353" actId="729"/>
        <pc:sldMkLst>
          <pc:docMk/>
          <pc:sldMk cId="2959916091" sldId="1612"/>
        </pc:sldMkLst>
      </pc:sldChg>
      <pc:sldChg chg="del">
        <pc:chgData name="Sarasin, Elise" userId="051ede2b-3008-44c0-bb19-c9bb04b8c5c9" providerId="ADAL" clId="{D314AA88-01DC-4FCF-B81A-7BA11F0B314D}" dt="2023-07-26T15:50:45.201" v="93" actId="2696"/>
        <pc:sldMkLst>
          <pc:docMk/>
          <pc:sldMk cId="562098521" sldId="1616"/>
        </pc:sldMkLst>
      </pc:sldChg>
      <pc:sldChg chg="mod ord modShow">
        <pc:chgData name="Sarasin, Elise" userId="051ede2b-3008-44c0-bb19-c9bb04b8c5c9" providerId="ADAL" clId="{D314AA88-01DC-4FCF-B81A-7BA11F0B314D}" dt="2023-07-26T15:30:17.158" v="7" actId="729"/>
        <pc:sldMkLst>
          <pc:docMk/>
          <pc:sldMk cId="990333800" sldId="1638"/>
        </pc:sldMkLst>
      </pc:sldChg>
      <pc:sldChg chg="mod modShow">
        <pc:chgData name="Sarasin, Elise" userId="051ede2b-3008-44c0-bb19-c9bb04b8c5c9" providerId="ADAL" clId="{D314AA88-01DC-4FCF-B81A-7BA11F0B314D}" dt="2023-07-26T15:29:21.238" v="2" actId="729"/>
        <pc:sldMkLst>
          <pc:docMk/>
          <pc:sldMk cId="675807697" sldId="1685"/>
        </pc:sldMkLst>
      </pc:sldChg>
      <pc:sldChg chg="addSp delSp modSp mod delAnim modAnim">
        <pc:chgData name="Sarasin, Elise" userId="051ede2b-3008-44c0-bb19-c9bb04b8c5c9" providerId="ADAL" clId="{D314AA88-01DC-4FCF-B81A-7BA11F0B314D}" dt="2023-08-18T15:57:55.757" v="878"/>
        <pc:sldMkLst>
          <pc:docMk/>
          <pc:sldMk cId="3070598869" sldId="1689"/>
        </pc:sldMkLst>
        <pc:spChg chg="add mod">
          <ac:chgData name="Sarasin, Elise" userId="051ede2b-3008-44c0-bb19-c9bb04b8c5c9" providerId="ADAL" clId="{D314AA88-01DC-4FCF-B81A-7BA11F0B314D}" dt="2023-08-18T15:57:21.165" v="869" actId="14100"/>
          <ac:spMkLst>
            <pc:docMk/>
            <pc:sldMk cId="3070598869" sldId="1689"/>
            <ac:spMk id="7" creationId="{7984C138-689F-1988-CCD4-C874986AB679}"/>
          </ac:spMkLst>
        </pc:spChg>
        <pc:grpChg chg="del">
          <ac:chgData name="Sarasin, Elise" userId="051ede2b-3008-44c0-bb19-c9bb04b8c5c9" providerId="ADAL" clId="{D314AA88-01DC-4FCF-B81A-7BA11F0B314D}" dt="2023-08-18T15:56:21.661" v="852" actId="478"/>
          <ac:grpSpMkLst>
            <pc:docMk/>
            <pc:sldMk cId="3070598869" sldId="1689"/>
            <ac:grpSpMk id="9" creationId="{5A05B6F5-4A89-9E1B-BB00-ABF45D175392}"/>
          </ac:grpSpMkLst>
        </pc:grpChg>
        <pc:picChg chg="add mod">
          <ac:chgData name="Sarasin, Elise" userId="051ede2b-3008-44c0-bb19-c9bb04b8c5c9" providerId="ADAL" clId="{D314AA88-01DC-4FCF-B81A-7BA11F0B314D}" dt="2023-08-18T15:56:42.359" v="861" actId="1076"/>
          <ac:picMkLst>
            <pc:docMk/>
            <pc:sldMk cId="3070598869" sldId="1689"/>
            <ac:picMk id="4" creationId="{129481FB-E5FF-4832-DA2C-C969F5769873}"/>
          </ac:picMkLst>
        </pc:picChg>
      </pc:sldChg>
      <pc:sldChg chg="addSp delSp modSp mod modShow chgLayout">
        <pc:chgData name="Sarasin, Elise" userId="051ede2b-3008-44c0-bb19-c9bb04b8c5c9" providerId="ADAL" clId="{D314AA88-01DC-4FCF-B81A-7BA11F0B314D}" dt="2023-08-18T16:00:51.707" v="907" actId="1076"/>
        <pc:sldMkLst>
          <pc:docMk/>
          <pc:sldMk cId="328386797" sldId="1690"/>
        </pc:sldMkLst>
        <pc:spChg chg="del mod">
          <ac:chgData name="Sarasin, Elise" userId="051ede2b-3008-44c0-bb19-c9bb04b8c5c9" providerId="ADAL" clId="{D314AA88-01DC-4FCF-B81A-7BA11F0B314D}" dt="2023-08-18T15:58:19.989" v="881" actId="478"/>
          <ac:spMkLst>
            <pc:docMk/>
            <pc:sldMk cId="328386797" sldId="1690"/>
            <ac:spMk id="2" creationId="{B60C507E-CD07-C1AC-B7A0-D4FE650BCAE2}"/>
          </ac:spMkLst>
        </pc:spChg>
        <pc:spChg chg="add del mod ord">
          <ac:chgData name="Sarasin, Elise" userId="051ede2b-3008-44c0-bb19-c9bb04b8c5c9" providerId="ADAL" clId="{D314AA88-01DC-4FCF-B81A-7BA11F0B314D}" dt="2023-08-18T15:58:36.916" v="887" actId="478"/>
          <ac:spMkLst>
            <pc:docMk/>
            <pc:sldMk cId="328386797" sldId="1690"/>
            <ac:spMk id="3" creationId="{DA4B5E3A-BE5E-BABE-FBFA-54DE059A31A7}"/>
          </ac:spMkLst>
        </pc:spChg>
        <pc:spChg chg="mod ord">
          <ac:chgData name="Sarasin, Elise" userId="051ede2b-3008-44c0-bb19-c9bb04b8c5c9" providerId="ADAL" clId="{D314AA88-01DC-4FCF-B81A-7BA11F0B314D}" dt="2023-08-18T15:58:33.264" v="886" actId="700"/>
          <ac:spMkLst>
            <pc:docMk/>
            <pc:sldMk cId="328386797" sldId="1690"/>
            <ac:spMk id="14" creationId="{768D80F0-420F-532D-852B-162006D0457C}"/>
          </ac:spMkLst>
        </pc:spChg>
        <pc:grpChg chg="del mod">
          <ac:chgData name="Sarasin, Elise" userId="051ede2b-3008-44c0-bb19-c9bb04b8c5c9" providerId="ADAL" clId="{D314AA88-01DC-4FCF-B81A-7BA11F0B314D}" dt="2023-08-18T15:58:28.665" v="885" actId="478"/>
          <ac:grpSpMkLst>
            <pc:docMk/>
            <pc:sldMk cId="328386797" sldId="1690"/>
            <ac:grpSpMk id="5" creationId="{DFCFD470-CB87-4A77-7464-3707977C0CF2}"/>
          </ac:grpSpMkLst>
        </pc:grpChg>
        <pc:picChg chg="add mod modCrop">
          <ac:chgData name="Sarasin, Elise" userId="051ede2b-3008-44c0-bb19-c9bb04b8c5c9" providerId="ADAL" clId="{D314AA88-01DC-4FCF-B81A-7BA11F0B314D}" dt="2023-08-18T16:00:15.922" v="900" actId="732"/>
          <ac:picMkLst>
            <pc:docMk/>
            <pc:sldMk cId="328386797" sldId="1690"/>
            <ac:picMk id="8" creationId="{4B74BD83-0D65-9FE6-BB9E-F51EF6C0BB30}"/>
          </ac:picMkLst>
        </pc:picChg>
        <pc:picChg chg="add mod">
          <ac:chgData name="Sarasin, Elise" userId="051ede2b-3008-44c0-bb19-c9bb04b8c5c9" providerId="ADAL" clId="{D314AA88-01DC-4FCF-B81A-7BA11F0B314D}" dt="2023-08-18T16:00:51.707" v="907" actId="1076"/>
          <ac:picMkLst>
            <pc:docMk/>
            <pc:sldMk cId="328386797" sldId="1690"/>
            <ac:picMk id="11" creationId="{78D6E69D-53CA-981E-AFF6-95C053293D92}"/>
          </ac:picMkLst>
        </pc:picChg>
        <pc:picChg chg="add mod">
          <ac:chgData name="Sarasin, Elise" userId="051ede2b-3008-44c0-bb19-c9bb04b8c5c9" providerId="ADAL" clId="{D314AA88-01DC-4FCF-B81A-7BA11F0B314D}" dt="2023-08-18T16:00:49.451" v="906" actId="208"/>
          <ac:picMkLst>
            <pc:docMk/>
            <pc:sldMk cId="328386797" sldId="1690"/>
            <ac:picMk id="13" creationId="{17948268-4D39-6AFA-E5C2-4234DE211F39}"/>
          </ac:picMkLst>
        </pc:picChg>
      </pc:sldChg>
      <pc:sldChg chg="mod modShow">
        <pc:chgData name="Sarasin, Elise" userId="051ede2b-3008-44c0-bb19-c9bb04b8c5c9" providerId="ADAL" clId="{D314AA88-01DC-4FCF-B81A-7BA11F0B314D}" dt="2023-07-31T18:24:57" v="321" actId="729"/>
        <pc:sldMkLst>
          <pc:docMk/>
          <pc:sldMk cId="2754766518" sldId="1695"/>
        </pc:sldMkLst>
      </pc:sldChg>
      <pc:sldChg chg="add ord">
        <pc:chgData name="Sarasin, Elise" userId="051ede2b-3008-44c0-bb19-c9bb04b8c5c9" providerId="ADAL" clId="{D314AA88-01DC-4FCF-B81A-7BA11F0B314D}" dt="2023-08-18T15:54:53.381" v="851"/>
        <pc:sldMkLst>
          <pc:docMk/>
          <pc:sldMk cId="3858363801" sldId="1696"/>
        </pc:sldMkLst>
      </pc:sldChg>
      <pc:sldChg chg="modSp mod">
        <pc:chgData name="Sarasin, Elise" userId="051ede2b-3008-44c0-bb19-c9bb04b8c5c9" providerId="ADAL" clId="{D314AA88-01DC-4FCF-B81A-7BA11F0B314D}" dt="2023-07-26T15:42:09.633" v="87" actId="12"/>
        <pc:sldMkLst>
          <pc:docMk/>
          <pc:sldMk cId="2423490798" sldId="1702"/>
        </pc:sldMkLst>
        <pc:graphicFrameChg chg="modGraphic">
          <ac:chgData name="Sarasin, Elise" userId="051ede2b-3008-44c0-bb19-c9bb04b8c5c9" providerId="ADAL" clId="{D314AA88-01DC-4FCF-B81A-7BA11F0B314D}" dt="2023-07-26T15:42:09.633" v="87" actId="12"/>
          <ac:graphicFrameMkLst>
            <pc:docMk/>
            <pc:sldMk cId="2423490798" sldId="1702"/>
            <ac:graphicFrameMk id="4" creationId="{27719A9E-C107-4070-90D6-67EE0A02D65C}"/>
          </ac:graphicFrameMkLst>
        </pc:graphicFrameChg>
      </pc:sldChg>
      <pc:sldChg chg="delSp mod">
        <pc:chgData name="Sarasin, Elise" userId="051ede2b-3008-44c0-bb19-c9bb04b8c5c9" providerId="ADAL" clId="{D314AA88-01DC-4FCF-B81A-7BA11F0B314D}" dt="2023-07-26T15:34:57.494" v="81" actId="478"/>
        <pc:sldMkLst>
          <pc:docMk/>
          <pc:sldMk cId="4285851120" sldId="1710"/>
        </pc:sldMkLst>
        <pc:picChg chg="del">
          <ac:chgData name="Sarasin, Elise" userId="051ede2b-3008-44c0-bb19-c9bb04b8c5c9" providerId="ADAL" clId="{D314AA88-01DC-4FCF-B81A-7BA11F0B314D}" dt="2023-07-26T15:34:57.494" v="81" actId="478"/>
          <ac:picMkLst>
            <pc:docMk/>
            <pc:sldMk cId="4285851120" sldId="1710"/>
            <ac:picMk id="13" creationId="{12FC4348-DCE7-5131-3935-B9350AB55BA7}"/>
          </ac:picMkLst>
        </pc:picChg>
      </pc:sldChg>
      <pc:sldChg chg="delSp mod">
        <pc:chgData name="Sarasin, Elise" userId="051ede2b-3008-44c0-bb19-c9bb04b8c5c9" providerId="ADAL" clId="{D314AA88-01DC-4FCF-B81A-7BA11F0B314D}" dt="2023-07-26T15:35:00.532" v="82" actId="478"/>
        <pc:sldMkLst>
          <pc:docMk/>
          <pc:sldMk cId="2124771164" sldId="1711"/>
        </pc:sldMkLst>
        <pc:picChg chg="del">
          <ac:chgData name="Sarasin, Elise" userId="051ede2b-3008-44c0-bb19-c9bb04b8c5c9" providerId="ADAL" clId="{D314AA88-01DC-4FCF-B81A-7BA11F0B314D}" dt="2023-07-26T15:35:00.532" v="82" actId="478"/>
          <ac:picMkLst>
            <pc:docMk/>
            <pc:sldMk cId="2124771164" sldId="1711"/>
            <ac:picMk id="13" creationId="{12FC4348-DCE7-5131-3935-B9350AB55BA7}"/>
          </ac:picMkLst>
        </pc:picChg>
      </pc:sldChg>
      <pc:sldChg chg="modSp del mod modShow">
        <pc:chgData name="Sarasin, Elise" userId="051ede2b-3008-44c0-bb19-c9bb04b8c5c9" providerId="ADAL" clId="{D314AA88-01DC-4FCF-B81A-7BA11F0B314D}" dt="2023-07-31T18:18:24.025" v="260" actId="47"/>
        <pc:sldMkLst>
          <pc:docMk/>
          <pc:sldMk cId="1103114511" sldId="1712"/>
        </pc:sldMkLst>
        <pc:spChg chg="mod">
          <ac:chgData name="Sarasin, Elise" userId="051ede2b-3008-44c0-bb19-c9bb04b8c5c9" providerId="ADAL" clId="{D314AA88-01DC-4FCF-B81A-7BA11F0B314D}" dt="2023-07-28T20:28:25.477" v="251" actId="947"/>
          <ac:spMkLst>
            <pc:docMk/>
            <pc:sldMk cId="1103114511" sldId="1712"/>
            <ac:spMk id="2" creationId="{9E7C3251-09FD-0BBC-BA60-E7E73719233C}"/>
          </ac:spMkLst>
        </pc:spChg>
      </pc:sldChg>
      <pc:sldChg chg="modNotesTx">
        <pc:chgData name="Sarasin, Elise" userId="051ede2b-3008-44c0-bb19-c9bb04b8c5c9" providerId="ADAL" clId="{D314AA88-01DC-4FCF-B81A-7BA11F0B314D}" dt="2023-08-18T16:03:41.899" v="1215" actId="20577"/>
        <pc:sldMkLst>
          <pc:docMk/>
          <pc:sldMk cId="3086576131" sldId="1842"/>
        </pc:sldMkLst>
      </pc:sldChg>
      <pc:sldChg chg="add">
        <pc:chgData name="Sarasin, Elise" userId="051ede2b-3008-44c0-bb19-c9bb04b8c5c9" providerId="ADAL" clId="{D314AA88-01DC-4FCF-B81A-7BA11F0B314D}" dt="2023-07-26T15:33:48.328" v="76"/>
        <pc:sldMkLst>
          <pc:docMk/>
          <pc:sldMk cId="1763041117" sldId="1845"/>
        </pc:sldMkLst>
      </pc:sldChg>
      <pc:sldChg chg="delSp add mod">
        <pc:chgData name="Sarasin, Elise" userId="051ede2b-3008-44c0-bb19-c9bb04b8c5c9" providerId="ADAL" clId="{D314AA88-01DC-4FCF-B81A-7BA11F0B314D}" dt="2023-07-26T15:34:09.628" v="78" actId="478"/>
        <pc:sldMkLst>
          <pc:docMk/>
          <pc:sldMk cId="3113320225" sldId="1846"/>
        </pc:sldMkLst>
        <pc:picChg chg="del">
          <ac:chgData name="Sarasin, Elise" userId="051ede2b-3008-44c0-bb19-c9bb04b8c5c9" providerId="ADAL" clId="{D314AA88-01DC-4FCF-B81A-7BA11F0B314D}" dt="2023-07-26T15:34:09.628" v="78" actId="478"/>
          <ac:picMkLst>
            <pc:docMk/>
            <pc:sldMk cId="3113320225" sldId="1846"/>
            <ac:picMk id="23" creationId="{00FD622F-C0E9-7E03-B503-DD14ADC04C2E}"/>
          </ac:picMkLst>
        </pc:picChg>
      </pc:sldChg>
      <pc:sldChg chg="addSp delSp modSp add mod ord modShow">
        <pc:chgData name="Sarasin, Elise" userId="051ede2b-3008-44c0-bb19-c9bb04b8c5c9" providerId="ADAL" clId="{D314AA88-01DC-4FCF-B81A-7BA11F0B314D}" dt="2023-07-31T18:28:45.555" v="358" actId="208"/>
        <pc:sldMkLst>
          <pc:docMk/>
          <pc:sldMk cId="3187207698" sldId="1847"/>
        </pc:sldMkLst>
        <pc:spChg chg="add mod">
          <ac:chgData name="Sarasin, Elise" userId="051ede2b-3008-44c0-bb19-c9bb04b8c5c9" providerId="ADAL" clId="{D314AA88-01DC-4FCF-B81A-7BA11F0B314D}" dt="2023-07-31T18:22:02.587" v="288" actId="1076"/>
          <ac:spMkLst>
            <pc:docMk/>
            <pc:sldMk cId="3187207698" sldId="1847"/>
            <ac:spMk id="2" creationId="{CDB96F69-E829-3735-2EE9-3618326CB009}"/>
          </ac:spMkLst>
        </pc:spChg>
        <pc:spChg chg="add mod">
          <ac:chgData name="Sarasin, Elise" userId="051ede2b-3008-44c0-bb19-c9bb04b8c5c9" providerId="ADAL" clId="{D314AA88-01DC-4FCF-B81A-7BA11F0B314D}" dt="2023-07-31T18:22:06.750" v="290" actId="1076"/>
          <ac:spMkLst>
            <pc:docMk/>
            <pc:sldMk cId="3187207698" sldId="1847"/>
            <ac:spMk id="3" creationId="{EB0D55DD-DEB7-9AA7-9C58-5EC1D0819ADC}"/>
          </ac:spMkLst>
        </pc:spChg>
        <pc:spChg chg="mod">
          <ac:chgData name="Sarasin, Elise" userId="051ede2b-3008-44c0-bb19-c9bb04b8c5c9" providerId="ADAL" clId="{D314AA88-01DC-4FCF-B81A-7BA11F0B314D}" dt="2023-07-31T18:22:05.347" v="289" actId="1076"/>
          <ac:spMkLst>
            <pc:docMk/>
            <pc:sldMk cId="3187207698" sldId="1847"/>
            <ac:spMk id="12" creationId="{9F8E2FAF-0B52-202A-CFFA-42733A3C83FF}"/>
          </ac:spMkLst>
        </pc:spChg>
        <pc:spChg chg="mod">
          <ac:chgData name="Sarasin, Elise" userId="051ede2b-3008-44c0-bb19-c9bb04b8c5c9" providerId="ADAL" clId="{D314AA88-01DC-4FCF-B81A-7BA11F0B314D}" dt="2023-07-31T18:22:08.667" v="291" actId="1076"/>
          <ac:spMkLst>
            <pc:docMk/>
            <pc:sldMk cId="3187207698" sldId="1847"/>
            <ac:spMk id="14" creationId="{B275397A-1B23-0D26-4E79-4671D5515803}"/>
          </ac:spMkLst>
        </pc:spChg>
        <pc:picChg chg="mod">
          <ac:chgData name="Sarasin, Elise" userId="051ede2b-3008-44c0-bb19-c9bb04b8c5c9" providerId="ADAL" clId="{D314AA88-01DC-4FCF-B81A-7BA11F0B314D}" dt="2023-07-31T18:28:45.555" v="358" actId="208"/>
          <ac:picMkLst>
            <pc:docMk/>
            <pc:sldMk cId="3187207698" sldId="1847"/>
            <ac:picMk id="11" creationId="{559AAAF1-1D94-C1CE-C348-FEFC148CFF62}"/>
          </ac:picMkLst>
        </pc:picChg>
        <pc:picChg chg="del">
          <ac:chgData name="Sarasin, Elise" userId="051ede2b-3008-44c0-bb19-c9bb04b8c5c9" providerId="ADAL" clId="{D314AA88-01DC-4FCF-B81A-7BA11F0B314D}" dt="2023-07-31T18:28:31.886" v="357" actId="478"/>
          <ac:picMkLst>
            <pc:docMk/>
            <pc:sldMk cId="3187207698" sldId="1847"/>
            <ac:picMk id="13" creationId="{12FC4348-DCE7-5131-3935-B9350AB55BA7}"/>
          </ac:picMkLst>
        </pc:picChg>
        <pc:picChg chg="mod">
          <ac:chgData name="Sarasin, Elise" userId="051ede2b-3008-44c0-bb19-c9bb04b8c5c9" providerId="ADAL" clId="{D314AA88-01DC-4FCF-B81A-7BA11F0B314D}" dt="2023-07-31T18:21:30.158" v="275" actId="1076"/>
          <ac:picMkLst>
            <pc:docMk/>
            <pc:sldMk cId="3187207698" sldId="1847"/>
            <ac:picMk id="15" creationId="{9E148CC0-1DDC-5005-3784-33DC040A7E18}"/>
          </ac:picMkLst>
        </pc:picChg>
        <pc:picChg chg="mod">
          <ac:chgData name="Sarasin, Elise" userId="051ede2b-3008-44c0-bb19-c9bb04b8c5c9" providerId="ADAL" clId="{D314AA88-01DC-4FCF-B81A-7BA11F0B314D}" dt="2023-07-31T18:21:27.302" v="274" actId="1076"/>
          <ac:picMkLst>
            <pc:docMk/>
            <pc:sldMk cId="3187207698" sldId="1847"/>
            <ac:picMk id="16" creationId="{0B7C3E71-158B-B72A-C9E7-242C0E7D9FED}"/>
          </ac:picMkLst>
        </pc:picChg>
      </pc:sldChg>
      <pc:sldChg chg="addSp delSp modSp add mod ord modShow">
        <pc:chgData name="Sarasin, Elise" userId="051ede2b-3008-44c0-bb19-c9bb04b8c5c9" providerId="ADAL" clId="{D314AA88-01DC-4FCF-B81A-7BA11F0B314D}" dt="2023-07-31T18:23:51.356" v="316" actId="14100"/>
        <pc:sldMkLst>
          <pc:docMk/>
          <pc:sldMk cId="2565266990" sldId="1848"/>
        </pc:sldMkLst>
        <pc:spChg chg="add del mod">
          <ac:chgData name="Sarasin, Elise" userId="051ede2b-3008-44c0-bb19-c9bb04b8c5c9" providerId="ADAL" clId="{D314AA88-01DC-4FCF-B81A-7BA11F0B314D}" dt="2023-07-31T18:23:30.581" v="307" actId="478"/>
          <ac:spMkLst>
            <pc:docMk/>
            <pc:sldMk cId="2565266990" sldId="1848"/>
            <ac:spMk id="3" creationId="{A95F4B4E-E3FC-38CC-1EE3-BEF0C81624FD}"/>
          </ac:spMkLst>
        </pc:spChg>
        <pc:spChg chg="add mod">
          <ac:chgData name="Sarasin, Elise" userId="051ede2b-3008-44c0-bb19-c9bb04b8c5c9" providerId="ADAL" clId="{D314AA88-01DC-4FCF-B81A-7BA11F0B314D}" dt="2023-07-31T18:23:31.872" v="308"/>
          <ac:spMkLst>
            <pc:docMk/>
            <pc:sldMk cId="2565266990" sldId="1848"/>
            <ac:spMk id="5" creationId="{0C66D2D9-B365-6185-6A25-A51F2C0F7301}"/>
          </ac:spMkLst>
        </pc:spChg>
        <pc:spChg chg="add mod">
          <ac:chgData name="Sarasin, Elise" userId="051ede2b-3008-44c0-bb19-c9bb04b8c5c9" providerId="ADAL" clId="{D314AA88-01DC-4FCF-B81A-7BA11F0B314D}" dt="2023-07-31T18:23:31.872" v="308"/>
          <ac:spMkLst>
            <pc:docMk/>
            <pc:sldMk cId="2565266990" sldId="1848"/>
            <ac:spMk id="6" creationId="{6721FFCE-18A0-2D48-F63E-451BFE87774B}"/>
          </ac:spMkLst>
        </pc:spChg>
        <pc:spChg chg="add mod">
          <ac:chgData name="Sarasin, Elise" userId="051ede2b-3008-44c0-bb19-c9bb04b8c5c9" providerId="ADAL" clId="{D314AA88-01DC-4FCF-B81A-7BA11F0B314D}" dt="2023-07-31T18:23:31.872" v="308"/>
          <ac:spMkLst>
            <pc:docMk/>
            <pc:sldMk cId="2565266990" sldId="1848"/>
            <ac:spMk id="7" creationId="{F3DB7A72-45B5-550B-E908-DFE9B8F2005D}"/>
          </ac:spMkLst>
        </pc:spChg>
        <pc:spChg chg="add mod">
          <ac:chgData name="Sarasin, Elise" userId="051ede2b-3008-44c0-bb19-c9bb04b8c5c9" providerId="ADAL" clId="{D314AA88-01DC-4FCF-B81A-7BA11F0B314D}" dt="2023-07-31T18:23:31.872" v="308"/>
          <ac:spMkLst>
            <pc:docMk/>
            <pc:sldMk cId="2565266990" sldId="1848"/>
            <ac:spMk id="8" creationId="{B3F9467F-2C97-4CD5-DAE2-00517E78D4F1}"/>
          </ac:spMkLst>
        </pc:spChg>
        <pc:spChg chg="del mod">
          <ac:chgData name="Sarasin, Elise" userId="051ede2b-3008-44c0-bb19-c9bb04b8c5c9" providerId="ADAL" clId="{D314AA88-01DC-4FCF-B81A-7BA11F0B314D}" dt="2023-07-31T18:23:28.457" v="306" actId="478"/>
          <ac:spMkLst>
            <pc:docMk/>
            <pc:sldMk cId="2565266990" sldId="1848"/>
            <ac:spMk id="12" creationId="{9F8E2FAF-0B52-202A-CFFA-42733A3C83FF}"/>
          </ac:spMkLst>
        </pc:spChg>
        <pc:spChg chg="del">
          <ac:chgData name="Sarasin, Elise" userId="051ede2b-3008-44c0-bb19-c9bb04b8c5c9" providerId="ADAL" clId="{D314AA88-01DC-4FCF-B81A-7BA11F0B314D}" dt="2023-07-31T18:23:25.943" v="303" actId="478"/>
          <ac:spMkLst>
            <pc:docMk/>
            <pc:sldMk cId="2565266990" sldId="1848"/>
            <ac:spMk id="14" creationId="{B275397A-1B23-0D26-4E79-4671D5515803}"/>
          </ac:spMkLst>
        </pc:spChg>
        <pc:picChg chg="mod">
          <ac:chgData name="Sarasin, Elise" userId="051ede2b-3008-44c0-bb19-c9bb04b8c5c9" providerId="ADAL" clId="{D314AA88-01DC-4FCF-B81A-7BA11F0B314D}" dt="2023-07-31T18:22:55.465" v="298" actId="1076"/>
          <ac:picMkLst>
            <pc:docMk/>
            <pc:sldMk cId="2565266990" sldId="1848"/>
            <ac:picMk id="9" creationId="{7ADD5157-409B-E516-62D8-403D30D4BC9C}"/>
          </ac:picMkLst>
        </pc:picChg>
        <pc:picChg chg="del mod">
          <ac:chgData name="Sarasin, Elise" userId="051ede2b-3008-44c0-bb19-c9bb04b8c5c9" providerId="ADAL" clId="{D314AA88-01DC-4FCF-B81A-7BA11F0B314D}" dt="2023-07-31T18:23:26.920" v="305" actId="478"/>
          <ac:picMkLst>
            <pc:docMk/>
            <pc:sldMk cId="2565266990" sldId="1848"/>
            <ac:picMk id="10" creationId="{9FB05902-6588-6F6E-8D99-5A150DFF0C87}"/>
          </ac:picMkLst>
        </pc:picChg>
        <pc:picChg chg="del">
          <ac:chgData name="Sarasin, Elise" userId="051ede2b-3008-44c0-bb19-c9bb04b8c5c9" providerId="ADAL" clId="{D314AA88-01DC-4FCF-B81A-7BA11F0B314D}" dt="2023-07-31T18:23:26.468" v="304" actId="478"/>
          <ac:picMkLst>
            <pc:docMk/>
            <pc:sldMk cId="2565266990" sldId="1848"/>
            <ac:picMk id="11" creationId="{58ED29FB-D1F3-B2ED-47C6-3053E26D56C8}"/>
          </ac:picMkLst>
        </pc:picChg>
        <pc:picChg chg="add mod">
          <ac:chgData name="Sarasin, Elise" userId="051ede2b-3008-44c0-bb19-c9bb04b8c5c9" providerId="ADAL" clId="{D314AA88-01DC-4FCF-B81A-7BA11F0B314D}" dt="2023-07-31T18:23:47.230" v="314" actId="1076"/>
          <ac:picMkLst>
            <pc:docMk/>
            <pc:sldMk cId="2565266990" sldId="1848"/>
            <ac:picMk id="13" creationId="{511AE172-ACD1-E72A-B2B3-3F1375D41430}"/>
          </ac:picMkLst>
        </pc:picChg>
        <pc:picChg chg="add mod">
          <ac:chgData name="Sarasin, Elise" userId="051ede2b-3008-44c0-bb19-c9bb04b8c5c9" providerId="ADAL" clId="{D314AA88-01DC-4FCF-B81A-7BA11F0B314D}" dt="2023-07-31T18:23:51.356" v="316" actId="14100"/>
          <ac:picMkLst>
            <pc:docMk/>
            <pc:sldMk cId="2565266990" sldId="1848"/>
            <ac:picMk id="15" creationId="{FF387D6F-453A-5D7C-6631-73CD7D4732F4}"/>
          </ac:picMkLst>
        </pc:picChg>
      </pc:sldChg>
      <pc:sldChg chg="addSp delSp modSp add mod modAnim">
        <pc:chgData name="Sarasin, Elise" userId="051ede2b-3008-44c0-bb19-c9bb04b8c5c9" providerId="ADAL" clId="{D314AA88-01DC-4FCF-B81A-7BA11F0B314D}" dt="2023-07-31T18:27:57.721" v="352" actId="408"/>
        <pc:sldMkLst>
          <pc:docMk/>
          <pc:sldMk cId="2532627472" sldId="1849"/>
        </pc:sldMkLst>
        <pc:spChg chg="mod">
          <ac:chgData name="Sarasin, Elise" userId="051ede2b-3008-44c0-bb19-c9bb04b8c5c9" providerId="ADAL" clId="{D314AA88-01DC-4FCF-B81A-7BA11F0B314D}" dt="2023-07-31T18:25:16.976" v="324" actId="20577"/>
          <ac:spMkLst>
            <pc:docMk/>
            <pc:sldMk cId="2532627472" sldId="1849"/>
            <ac:spMk id="2" creationId="{844B2B6F-61D3-0797-1C70-57C2333AD7C1}"/>
          </ac:spMkLst>
        </pc:spChg>
        <pc:spChg chg="del">
          <ac:chgData name="Sarasin, Elise" userId="051ede2b-3008-44c0-bb19-c9bb04b8c5c9" providerId="ADAL" clId="{D314AA88-01DC-4FCF-B81A-7BA11F0B314D}" dt="2023-07-31T18:25:29.850" v="332" actId="478"/>
          <ac:spMkLst>
            <pc:docMk/>
            <pc:sldMk cId="2532627472" sldId="1849"/>
            <ac:spMk id="5" creationId="{6DCE4577-578C-11C8-D855-C6F922D21C0C}"/>
          </ac:spMkLst>
        </pc:spChg>
        <pc:spChg chg="del">
          <ac:chgData name="Sarasin, Elise" userId="051ede2b-3008-44c0-bb19-c9bb04b8c5c9" providerId="ADAL" clId="{D314AA88-01DC-4FCF-B81A-7BA11F0B314D}" dt="2023-07-31T18:25:29.312" v="331" actId="478"/>
          <ac:spMkLst>
            <pc:docMk/>
            <pc:sldMk cId="2532627472" sldId="1849"/>
            <ac:spMk id="6" creationId="{86EC259F-AFC7-A891-2BB1-2411213D0093}"/>
          </ac:spMkLst>
        </pc:spChg>
        <pc:spChg chg="del">
          <ac:chgData name="Sarasin, Elise" userId="051ede2b-3008-44c0-bb19-c9bb04b8c5c9" providerId="ADAL" clId="{D314AA88-01DC-4FCF-B81A-7BA11F0B314D}" dt="2023-07-31T18:25:28.899" v="330" actId="478"/>
          <ac:spMkLst>
            <pc:docMk/>
            <pc:sldMk cId="2532627472" sldId="1849"/>
            <ac:spMk id="7" creationId="{B2316F7B-CFD4-191D-8523-62C4E8823375}"/>
          </ac:spMkLst>
        </pc:spChg>
        <pc:spChg chg="add del mod ord">
          <ac:chgData name="Sarasin, Elise" userId="051ede2b-3008-44c0-bb19-c9bb04b8c5c9" providerId="ADAL" clId="{D314AA88-01DC-4FCF-B81A-7BA11F0B314D}" dt="2023-07-31T18:27:38.296" v="348" actId="478"/>
          <ac:spMkLst>
            <pc:docMk/>
            <pc:sldMk cId="2532627472" sldId="1849"/>
            <ac:spMk id="8" creationId="{B4C530B1-6D1A-04DD-A8E4-903A6BD60503}"/>
          </ac:spMkLst>
        </pc:spChg>
        <pc:graphicFrameChg chg="del">
          <ac:chgData name="Sarasin, Elise" userId="051ede2b-3008-44c0-bb19-c9bb04b8c5c9" providerId="ADAL" clId="{D314AA88-01DC-4FCF-B81A-7BA11F0B314D}" dt="2023-07-31T18:25:19.241" v="325" actId="478"/>
          <ac:graphicFrameMkLst>
            <pc:docMk/>
            <pc:sldMk cId="2532627472" sldId="1849"/>
            <ac:graphicFrameMk id="4" creationId="{40944D43-8299-A661-3EFD-D1923A676532}"/>
          </ac:graphicFrameMkLst>
        </pc:graphicFrameChg>
        <pc:picChg chg="add mod">
          <ac:chgData name="Sarasin, Elise" userId="051ede2b-3008-44c0-bb19-c9bb04b8c5c9" providerId="ADAL" clId="{D314AA88-01DC-4FCF-B81A-7BA11F0B314D}" dt="2023-07-31T18:27:57.721" v="352" actId="408"/>
          <ac:picMkLst>
            <pc:docMk/>
            <pc:sldMk cId="2532627472" sldId="1849"/>
            <ac:picMk id="9" creationId="{1B6628F8-87A1-7E88-7EC3-3C7FA285915D}"/>
          </ac:picMkLst>
        </pc:picChg>
        <pc:picChg chg="add mod">
          <ac:chgData name="Sarasin, Elise" userId="051ede2b-3008-44c0-bb19-c9bb04b8c5c9" providerId="ADAL" clId="{D314AA88-01DC-4FCF-B81A-7BA11F0B314D}" dt="2023-07-31T18:27:57.721" v="352" actId="408"/>
          <ac:picMkLst>
            <pc:docMk/>
            <pc:sldMk cId="2532627472" sldId="1849"/>
            <ac:picMk id="1026" creationId="{C5BEF3ED-9D7C-4C95-1958-5020C29777D9}"/>
          </ac:picMkLst>
        </pc:picChg>
        <pc:picChg chg="add mod">
          <ac:chgData name="Sarasin, Elise" userId="051ede2b-3008-44c0-bb19-c9bb04b8c5c9" providerId="ADAL" clId="{D314AA88-01DC-4FCF-B81A-7BA11F0B314D}" dt="2023-07-31T18:27:57.721" v="352" actId="408"/>
          <ac:picMkLst>
            <pc:docMk/>
            <pc:sldMk cId="2532627472" sldId="1849"/>
            <ac:picMk id="1028" creationId="{A12AC804-FDD8-0A14-5BA3-EC8A38F3337C}"/>
          </ac:picMkLst>
        </pc:picChg>
      </pc:sldChg>
      <pc:sldChg chg="delSp add mod modShow">
        <pc:chgData name="Sarasin, Elise" userId="051ede2b-3008-44c0-bb19-c9bb04b8c5c9" providerId="ADAL" clId="{D314AA88-01DC-4FCF-B81A-7BA11F0B314D}" dt="2023-07-31T18:46:28.466" v="819" actId="478"/>
        <pc:sldMkLst>
          <pc:docMk/>
          <pc:sldMk cId="2539825020" sldId="1850"/>
        </pc:sldMkLst>
        <pc:spChg chg="del">
          <ac:chgData name="Sarasin, Elise" userId="051ede2b-3008-44c0-bb19-c9bb04b8c5c9" providerId="ADAL" clId="{D314AA88-01DC-4FCF-B81A-7BA11F0B314D}" dt="2023-07-31T18:46:28.466" v="819" actId="478"/>
          <ac:spMkLst>
            <pc:docMk/>
            <pc:sldMk cId="2539825020" sldId="1850"/>
            <ac:spMk id="3" creationId="{8477035A-5BF2-7AE7-0362-B8AF1B2109D6}"/>
          </ac:spMkLst>
        </pc:spChg>
      </pc:sldChg>
      <pc:sldChg chg="delSp modSp add mod ord modShow">
        <pc:chgData name="Sarasin, Elise" userId="051ede2b-3008-44c0-bb19-c9bb04b8c5c9" providerId="ADAL" clId="{D314AA88-01DC-4FCF-B81A-7BA11F0B314D}" dt="2023-07-31T18:47:49.809" v="848" actId="20577"/>
        <pc:sldMkLst>
          <pc:docMk/>
          <pc:sldMk cId="2619579572" sldId="1851"/>
        </pc:sldMkLst>
        <pc:spChg chg="mod">
          <ac:chgData name="Sarasin, Elise" userId="051ede2b-3008-44c0-bb19-c9bb04b8c5c9" providerId="ADAL" clId="{D314AA88-01DC-4FCF-B81A-7BA11F0B314D}" dt="2023-07-31T18:47:49.809" v="848" actId="20577"/>
          <ac:spMkLst>
            <pc:docMk/>
            <pc:sldMk cId="2619579572" sldId="1851"/>
            <ac:spMk id="3" creationId="{439B3C60-69CB-F3F9-798B-625E84340BDC}"/>
          </ac:spMkLst>
        </pc:spChg>
        <pc:grpChg chg="mod">
          <ac:chgData name="Sarasin, Elise" userId="051ede2b-3008-44c0-bb19-c9bb04b8c5c9" providerId="ADAL" clId="{D314AA88-01DC-4FCF-B81A-7BA11F0B314D}" dt="2023-07-31T18:47:18.329" v="825" actId="1076"/>
          <ac:grpSpMkLst>
            <pc:docMk/>
            <pc:sldMk cId="2619579572" sldId="1851"/>
            <ac:grpSpMk id="17" creationId="{3D434F94-0250-8A22-234B-71EB74CE89CA}"/>
          </ac:grpSpMkLst>
        </pc:grpChg>
        <pc:picChg chg="mod">
          <ac:chgData name="Sarasin, Elise" userId="051ede2b-3008-44c0-bb19-c9bb04b8c5c9" providerId="ADAL" clId="{D314AA88-01DC-4FCF-B81A-7BA11F0B314D}" dt="2023-07-31T18:47:16.086" v="824" actId="1076"/>
          <ac:picMkLst>
            <pc:docMk/>
            <pc:sldMk cId="2619579572" sldId="1851"/>
            <ac:picMk id="11" creationId="{FE3A79D8-4B4F-813E-DE0C-19DFF7FEC343}"/>
          </ac:picMkLst>
        </pc:picChg>
        <pc:picChg chg="del">
          <ac:chgData name="Sarasin, Elise" userId="051ede2b-3008-44c0-bb19-c9bb04b8c5c9" providerId="ADAL" clId="{D314AA88-01DC-4FCF-B81A-7BA11F0B314D}" dt="2023-07-31T18:46:21.515" v="818" actId="478"/>
          <ac:picMkLst>
            <pc:docMk/>
            <pc:sldMk cId="2619579572" sldId="1851"/>
            <ac:picMk id="19" creationId="{5CB15191-312C-546B-EE70-871150BEC9CD}"/>
          </ac:picMkLst>
        </pc:picChg>
      </pc:sldChg>
      <pc:sldChg chg="add">
        <pc:chgData name="Sarasin, Elise" userId="051ede2b-3008-44c0-bb19-c9bb04b8c5c9" providerId="ADAL" clId="{D314AA88-01DC-4FCF-B81A-7BA11F0B314D}" dt="2023-08-18T15:58:17.557" v="880"/>
        <pc:sldMkLst>
          <pc:docMk/>
          <pc:sldMk cId="3735886075" sldId="1853"/>
        </pc:sldMkLst>
      </pc:sldChg>
      <pc:sldChg chg="add ord">
        <pc:chgData name="Sarasin, Elise" userId="051ede2b-3008-44c0-bb19-c9bb04b8c5c9" providerId="ADAL" clId="{D314AA88-01DC-4FCF-B81A-7BA11F0B314D}" dt="2023-08-21T15:43:28.060" v="1219"/>
        <pc:sldMkLst>
          <pc:docMk/>
          <pc:sldMk cId="1548151884" sldId="1854"/>
        </pc:sldMkLst>
      </pc:sldChg>
    </pc:docChg>
  </pc:docChgLst>
  <pc:docChgLst>
    <pc:chgData name="Bernard, Allison M" userId="7cd67125-3436-42b8-b83a-bbe37ba15a4e" providerId="ADAL" clId="{3AB93E8C-9561-4FE1-B982-C978430957AB}"/>
    <pc:docChg chg="addSld modSld">
      <pc:chgData name="Bernard, Allison M" userId="7cd67125-3436-42b8-b83a-bbe37ba15a4e" providerId="ADAL" clId="{3AB93E8C-9561-4FE1-B982-C978430957AB}" dt="2023-08-21T18:07:21.790" v="62" actId="20577"/>
      <pc:docMkLst>
        <pc:docMk/>
      </pc:docMkLst>
      <pc:sldChg chg="mod modShow">
        <pc:chgData name="Bernard, Allison M" userId="7cd67125-3436-42b8-b83a-bbe37ba15a4e" providerId="ADAL" clId="{3AB93E8C-9561-4FE1-B982-C978430957AB}" dt="2023-08-02T15:35:09.997" v="2" actId="729"/>
        <pc:sldMkLst>
          <pc:docMk/>
          <pc:sldMk cId="2677975" sldId="1415"/>
        </pc:sldMkLst>
      </pc:sldChg>
      <pc:sldChg chg="add">
        <pc:chgData name="Bernard, Allison M" userId="7cd67125-3436-42b8-b83a-bbe37ba15a4e" providerId="ADAL" clId="{3AB93E8C-9561-4FE1-B982-C978430957AB}" dt="2023-08-02T15:35:07.431" v="1"/>
        <pc:sldMkLst>
          <pc:docMk/>
          <pc:sldMk cId="3086576131" sldId="1842"/>
        </pc:sldMkLst>
      </pc:sldChg>
      <pc:sldChg chg="modSp add mod">
        <pc:chgData name="Bernard, Allison M" userId="7cd67125-3436-42b8-b83a-bbe37ba15a4e" providerId="ADAL" clId="{3AB93E8C-9561-4FE1-B982-C978430957AB}" dt="2023-08-21T18:07:21.790" v="62" actId="20577"/>
        <pc:sldMkLst>
          <pc:docMk/>
          <pc:sldMk cId="603526687" sldId="1852"/>
        </pc:sldMkLst>
        <pc:spChg chg="mod">
          <ac:chgData name="Bernard, Allison M" userId="7cd67125-3436-42b8-b83a-bbe37ba15a4e" providerId="ADAL" clId="{3AB93E8C-9561-4FE1-B982-C978430957AB}" dt="2023-08-21T18:07:21.790" v="62" actId="20577"/>
          <ac:spMkLst>
            <pc:docMk/>
            <pc:sldMk cId="603526687" sldId="1852"/>
            <ac:spMk id="4" creationId="{0EEA3731-F648-CD38-14A0-6EA53005BC45}"/>
          </ac:spMkLst>
        </pc:spChg>
      </pc:sldChg>
    </pc:docChg>
  </pc:docChgLst>
  <pc:docChgLst>
    <pc:chgData name="Bernard, Allison M" userId="7cd67125-3436-42b8-b83a-bbe37ba15a4e" providerId="ADAL" clId="{BC689285-2029-43E3-AE56-1D0D6159C7DA}"/>
    <pc:docChg chg="custSel delSld modSld modSection">
      <pc:chgData name="Bernard, Allison M" userId="7cd67125-3436-42b8-b83a-bbe37ba15a4e" providerId="ADAL" clId="{BC689285-2029-43E3-AE56-1D0D6159C7DA}" dt="2023-08-24T19:52:17.513" v="15" actId="2696"/>
      <pc:docMkLst>
        <pc:docMk/>
      </pc:docMkLst>
      <pc:sldChg chg="addSp delSp modSp mod">
        <pc:chgData name="Bernard, Allison M" userId="7cd67125-3436-42b8-b83a-bbe37ba15a4e" providerId="ADAL" clId="{BC689285-2029-43E3-AE56-1D0D6159C7DA}" dt="2023-08-24T19:52:06.006" v="14"/>
        <pc:sldMkLst>
          <pc:docMk/>
          <pc:sldMk cId="25972479" sldId="257"/>
        </pc:sldMkLst>
        <pc:spChg chg="add del mod">
          <ac:chgData name="Bernard, Allison M" userId="7cd67125-3436-42b8-b83a-bbe37ba15a4e" providerId="ADAL" clId="{BC689285-2029-43E3-AE56-1D0D6159C7DA}" dt="2023-08-24T19:51:58.636" v="13" actId="478"/>
          <ac:spMkLst>
            <pc:docMk/>
            <pc:sldMk cId="25972479" sldId="257"/>
            <ac:spMk id="3" creationId="{96C6894B-2AA0-9B31-FA7F-607769053E55}"/>
          </ac:spMkLst>
        </pc:spChg>
        <pc:spChg chg="del mod">
          <ac:chgData name="Bernard, Allison M" userId="7cd67125-3436-42b8-b83a-bbe37ba15a4e" providerId="ADAL" clId="{BC689285-2029-43E3-AE56-1D0D6159C7DA}" dt="2023-08-24T19:51:54.378" v="10" actId="478"/>
          <ac:spMkLst>
            <pc:docMk/>
            <pc:sldMk cId="25972479" sldId="257"/>
            <ac:spMk id="5" creationId="{6F14E7DB-DE9B-8E48-A42B-E922B410B0C7}"/>
          </ac:spMkLst>
        </pc:spChg>
        <pc:graphicFrameChg chg="add mod">
          <ac:chgData name="Bernard, Allison M" userId="7cd67125-3436-42b8-b83a-bbe37ba15a4e" providerId="ADAL" clId="{BC689285-2029-43E3-AE56-1D0D6159C7DA}" dt="2023-08-24T19:52:06.006" v="14"/>
          <ac:graphicFrameMkLst>
            <pc:docMk/>
            <pc:sldMk cId="25972479" sldId="257"/>
            <ac:graphicFrameMk id="6" creationId="{ECCBF3A6-9DDF-916E-C06E-40BE4D65DFFB}"/>
          </ac:graphicFrameMkLst>
        </pc:graphicFrameChg>
      </pc:sldChg>
      <pc:sldChg chg="addSp delSp modSp mod">
        <pc:chgData name="Bernard, Allison M" userId="7cd67125-3436-42b8-b83a-bbe37ba15a4e" providerId="ADAL" clId="{BC689285-2029-43E3-AE56-1D0D6159C7DA}" dt="2023-08-24T16:08:18.268" v="8" actId="14826"/>
        <pc:sldMkLst>
          <pc:docMk/>
          <pc:sldMk cId="3086576131" sldId="1842"/>
        </pc:sldMkLst>
        <pc:spChg chg="del">
          <ac:chgData name="Bernard, Allison M" userId="7cd67125-3436-42b8-b83a-bbe37ba15a4e" providerId="ADAL" clId="{BC689285-2029-43E3-AE56-1D0D6159C7DA}" dt="2023-08-24T14:36:24" v="0" actId="478"/>
          <ac:spMkLst>
            <pc:docMk/>
            <pc:sldMk cId="3086576131" sldId="1842"/>
            <ac:spMk id="8" creationId="{C8DD8A17-380F-6A23-41F1-11FA7E74CFCE}"/>
          </ac:spMkLst>
        </pc:spChg>
        <pc:picChg chg="add del mod">
          <ac:chgData name="Bernard, Allison M" userId="7cd67125-3436-42b8-b83a-bbe37ba15a4e" providerId="ADAL" clId="{BC689285-2029-43E3-AE56-1D0D6159C7DA}" dt="2023-08-24T16:08:15.196" v="7"/>
          <ac:picMkLst>
            <pc:docMk/>
            <pc:sldMk cId="3086576131" sldId="1842"/>
            <ac:picMk id="2" creationId="{1CA3E9E3-F9B3-CCF1-4E56-A2961BA69376}"/>
          </ac:picMkLst>
        </pc:picChg>
        <pc:picChg chg="mod">
          <ac:chgData name="Bernard, Allison M" userId="7cd67125-3436-42b8-b83a-bbe37ba15a4e" providerId="ADAL" clId="{BC689285-2029-43E3-AE56-1D0D6159C7DA}" dt="2023-08-24T16:08:18.268" v="8" actId="14826"/>
          <ac:picMkLst>
            <pc:docMk/>
            <pc:sldMk cId="3086576131" sldId="1842"/>
            <ac:picMk id="5" creationId="{8BF59313-D841-5819-2198-4DA5DF081C9B}"/>
          </ac:picMkLst>
        </pc:picChg>
      </pc:sldChg>
      <pc:sldChg chg="delSp modSp mod">
        <pc:chgData name="Bernard, Allison M" userId="7cd67125-3436-42b8-b83a-bbe37ba15a4e" providerId="ADAL" clId="{BC689285-2029-43E3-AE56-1D0D6159C7DA}" dt="2023-08-24T16:01:59.835" v="5" actId="1582"/>
        <pc:sldMkLst>
          <pc:docMk/>
          <pc:sldMk cId="603526687" sldId="1852"/>
        </pc:sldMkLst>
        <pc:spChg chg="del">
          <ac:chgData name="Bernard, Allison M" userId="7cd67125-3436-42b8-b83a-bbe37ba15a4e" providerId="ADAL" clId="{BC689285-2029-43E3-AE56-1D0D6159C7DA}" dt="2023-08-24T15:12:12.593" v="1" actId="478"/>
          <ac:spMkLst>
            <pc:docMk/>
            <pc:sldMk cId="603526687" sldId="1852"/>
            <ac:spMk id="4" creationId="{0EEA3731-F648-CD38-14A0-6EA53005BC45}"/>
          </ac:spMkLst>
        </pc:spChg>
        <pc:picChg chg="mod">
          <ac:chgData name="Bernard, Allison M" userId="7cd67125-3436-42b8-b83a-bbe37ba15a4e" providerId="ADAL" clId="{BC689285-2029-43E3-AE56-1D0D6159C7DA}" dt="2023-08-24T16:01:59.835" v="5" actId="1582"/>
          <ac:picMkLst>
            <pc:docMk/>
            <pc:sldMk cId="603526687" sldId="1852"/>
            <ac:picMk id="5" creationId="{8BF59313-D841-5819-2198-4DA5DF081C9B}"/>
          </ac:picMkLst>
        </pc:picChg>
      </pc:sldChg>
      <pc:sldChg chg="del">
        <pc:chgData name="Bernard, Allison M" userId="7cd67125-3436-42b8-b83a-bbe37ba15a4e" providerId="ADAL" clId="{BC689285-2029-43E3-AE56-1D0D6159C7DA}" dt="2023-08-24T19:52:17.513" v="15" actId="2696"/>
        <pc:sldMkLst>
          <pc:docMk/>
          <pc:sldMk cId="2662866431" sldId="1855"/>
        </pc:sldMkLst>
      </pc:sldChg>
    </pc:docChg>
  </pc:docChgLst>
  <pc:docChgLst>
    <pc:chgData name="Sarasin, Elise" userId="051ede2b-3008-44c0-bb19-c9bb04b8c5c9" providerId="ADAL" clId="{5745837E-D038-4C12-B53F-D14FC5CC0C8C}"/>
    <pc:docChg chg="custSel delSld modSld modSection">
      <pc:chgData name="Sarasin, Elise" userId="051ede2b-3008-44c0-bb19-c9bb04b8c5c9" providerId="ADAL" clId="{5745837E-D038-4C12-B53F-D14FC5CC0C8C}" dt="2023-08-24T19:36:45.201" v="228" actId="122"/>
      <pc:docMkLst>
        <pc:docMk/>
      </pc:docMkLst>
      <pc:sldChg chg="del">
        <pc:chgData name="Sarasin, Elise" userId="051ede2b-3008-44c0-bb19-c9bb04b8c5c9" providerId="ADAL" clId="{5745837E-D038-4C12-B53F-D14FC5CC0C8C}" dt="2023-08-21T20:18:33.112" v="3" actId="47"/>
        <pc:sldMkLst>
          <pc:docMk/>
          <pc:sldMk cId="979593199" sldId="664"/>
        </pc:sldMkLst>
      </pc:sldChg>
      <pc:sldChg chg="del modNotesTx">
        <pc:chgData name="Sarasin, Elise" userId="051ede2b-3008-44c0-bb19-c9bb04b8c5c9" providerId="ADAL" clId="{5745837E-D038-4C12-B53F-D14FC5CC0C8C}" dt="2023-08-21T20:23:48.683" v="81" actId="47"/>
        <pc:sldMkLst>
          <pc:docMk/>
          <pc:sldMk cId="2677975" sldId="1415"/>
        </pc:sldMkLst>
      </pc:sldChg>
      <pc:sldChg chg="addSp delSp modSp mod modAnim">
        <pc:chgData name="Sarasin, Elise" userId="051ede2b-3008-44c0-bb19-c9bb04b8c5c9" providerId="ADAL" clId="{5745837E-D038-4C12-B53F-D14FC5CC0C8C}" dt="2023-08-21T20:37:53.380" v="216"/>
        <pc:sldMkLst>
          <pc:docMk/>
          <pc:sldMk cId="2212180674" sldId="1527"/>
        </pc:sldMkLst>
        <pc:spChg chg="add del mod">
          <ac:chgData name="Sarasin, Elise" userId="051ede2b-3008-44c0-bb19-c9bb04b8c5c9" providerId="ADAL" clId="{5745837E-D038-4C12-B53F-D14FC5CC0C8C}" dt="2023-08-21T20:37:42.847" v="215" actId="1076"/>
          <ac:spMkLst>
            <pc:docMk/>
            <pc:sldMk cId="2212180674" sldId="1527"/>
            <ac:spMk id="3" creationId="{81D581D4-44BB-1017-2FA4-9E3D637A0988}"/>
          </ac:spMkLst>
        </pc:spChg>
      </pc:sldChg>
      <pc:sldChg chg="del">
        <pc:chgData name="Sarasin, Elise" userId="051ede2b-3008-44c0-bb19-c9bb04b8c5c9" providerId="ADAL" clId="{5745837E-D038-4C12-B53F-D14FC5CC0C8C}" dt="2023-08-21T20:18:47.127" v="5" actId="47"/>
        <pc:sldMkLst>
          <pc:docMk/>
          <pc:sldMk cId="2160294811" sldId="1598"/>
        </pc:sldMkLst>
      </pc:sldChg>
      <pc:sldChg chg="del">
        <pc:chgData name="Sarasin, Elise" userId="051ede2b-3008-44c0-bb19-c9bb04b8c5c9" providerId="ADAL" clId="{5745837E-D038-4C12-B53F-D14FC5CC0C8C}" dt="2023-08-21T20:19:21.181" v="9" actId="47"/>
        <pc:sldMkLst>
          <pc:docMk/>
          <pc:sldMk cId="2650435496" sldId="1605"/>
        </pc:sldMkLst>
      </pc:sldChg>
      <pc:sldChg chg="del">
        <pc:chgData name="Sarasin, Elise" userId="051ede2b-3008-44c0-bb19-c9bb04b8c5c9" providerId="ADAL" clId="{5745837E-D038-4C12-B53F-D14FC5CC0C8C}" dt="2023-08-21T20:19:28.712" v="10" actId="47"/>
        <pc:sldMkLst>
          <pc:docMk/>
          <pc:sldMk cId="3003791715" sldId="1606"/>
        </pc:sldMkLst>
      </pc:sldChg>
      <pc:sldChg chg="del">
        <pc:chgData name="Sarasin, Elise" userId="051ede2b-3008-44c0-bb19-c9bb04b8c5c9" providerId="ADAL" clId="{5745837E-D038-4C12-B53F-D14FC5CC0C8C}" dt="2023-08-21T20:19:49.472" v="12" actId="47"/>
        <pc:sldMkLst>
          <pc:docMk/>
          <pc:sldMk cId="2959916091" sldId="1612"/>
        </pc:sldMkLst>
      </pc:sldChg>
      <pc:sldChg chg="del">
        <pc:chgData name="Sarasin, Elise" userId="051ede2b-3008-44c0-bb19-c9bb04b8c5c9" providerId="ADAL" clId="{5745837E-D038-4C12-B53F-D14FC5CC0C8C}" dt="2023-08-21T20:18:17.344" v="1" actId="47"/>
        <pc:sldMkLst>
          <pc:docMk/>
          <pc:sldMk cId="990333800" sldId="1638"/>
        </pc:sldMkLst>
      </pc:sldChg>
      <pc:sldChg chg="del">
        <pc:chgData name="Sarasin, Elise" userId="051ede2b-3008-44c0-bb19-c9bb04b8c5c9" providerId="ADAL" clId="{5745837E-D038-4C12-B53F-D14FC5CC0C8C}" dt="2023-08-21T20:18:08.125" v="0" actId="47"/>
        <pc:sldMkLst>
          <pc:docMk/>
          <pc:sldMk cId="675807697" sldId="1685"/>
        </pc:sldMkLst>
      </pc:sldChg>
      <pc:sldChg chg="del">
        <pc:chgData name="Sarasin, Elise" userId="051ede2b-3008-44c0-bb19-c9bb04b8c5c9" providerId="ADAL" clId="{5745837E-D038-4C12-B53F-D14FC5CC0C8C}" dt="2023-08-21T20:19:46.039" v="11" actId="47"/>
        <pc:sldMkLst>
          <pc:docMk/>
          <pc:sldMk cId="2754766518" sldId="1695"/>
        </pc:sldMkLst>
      </pc:sldChg>
      <pc:sldChg chg="addSp delSp modSp mod modClrScheme chgLayout">
        <pc:chgData name="Sarasin, Elise" userId="051ede2b-3008-44c0-bb19-c9bb04b8c5c9" providerId="ADAL" clId="{5745837E-D038-4C12-B53F-D14FC5CC0C8C}" dt="2023-08-24T19:36:45.201" v="228" actId="122"/>
        <pc:sldMkLst>
          <pc:docMk/>
          <pc:sldMk cId="3086576131" sldId="1842"/>
        </pc:sldMkLst>
        <pc:spChg chg="add del">
          <ac:chgData name="Sarasin, Elise" userId="051ede2b-3008-44c0-bb19-c9bb04b8c5c9" providerId="ADAL" clId="{5745837E-D038-4C12-B53F-D14FC5CC0C8C}" dt="2023-08-24T19:36:20.551" v="221" actId="478"/>
          <ac:spMkLst>
            <pc:docMk/>
            <pc:sldMk cId="3086576131" sldId="1842"/>
            <ac:spMk id="2" creationId="{46A836E0-475C-74C0-BFD2-2F9D557B83A3}"/>
          </ac:spMkLst>
        </pc:spChg>
        <pc:spChg chg="mod ord">
          <ac:chgData name="Sarasin, Elise" userId="051ede2b-3008-44c0-bb19-c9bb04b8c5c9" providerId="ADAL" clId="{5745837E-D038-4C12-B53F-D14FC5CC0C8C}" dt="2023-08-21T20:23:20.457" v="75" actId="1076"/>
          <ac:spMkLst>
            <pc:docMk/>
            <pc:sldMk cId="3086576131" sldId="1842"/>
            <ac:spMk id="2" creationId="{9753BCDB-6ABC-2999-EE5B-0C0865C5F431}"/>
          </ac:spMkLst>
        </pc:spChg>
        <pc:spChg chg="add mod ord">
          <ac:chgData name="Sarasin, Elise" userId="051ede2b-3008-44c0-bb19-c9bb04b8c5c9" providerId="ADAL" clId="{5745837E-D038-4C12-B53F-D14FC5CC0C8C}" dt="2023-08-21T20:23:20.457" v="75" actId="1076"/>
          <ac:spMkLst>
            <pc:docMk/>
            <pc:sldMk cId="3086576131" sldId="1842"/>
            <ac:spMk id="3" creationId="{4B285583-3A3C-B458-E051-67623C51446D}"/>
          </ac:spMkLst>
        </pc:spChg>
        <pc:spChg chg="mod">
          <ac:chgData name="Sarasin, Elise" userId="051ede2b-3008-44c0-bb19-c9bb04b8c5c9" providerId="ADAL" clId="{5745837E-D038-4C12-B53F-D14FC5CC0C8C}" dt="2023-08-24T19:36:45.201" v="228" actId="122"/>
          <ac:spMkLst>
            <pc:docMk/>
            <pc:sldMk cId="3086576131" sldId="1842"/>
            <ac:spMk id="4" creationId="{42E4E042-9D27-67DE-B85B-572E84D5A958}"/>
          </ac:spMkLst>
        </pc:spChg>
        <pc:spChg chg="add del mod">
          <ac:chgData name="Sarasin, Elise" userId="051ede2b-3008-44c0-bb19-c9bb04b8c5c9" providerId="ADAL" clId="{5745837E-D038-4C12-B53F-D14FC5CC0C8C}" dt="2023-08-24T19:36:29.879" v="224" actId="478"/>
          <ac:spMkLst>
            <pc:docMk/>
            <pc:sldMk cId="3086576131" sldId="1842"/>
            <ac:spMk id="9" creationId="{25BC9567-1734-EADE-E5F3-A1373792CFB6}"/>
          </ac:spMkLst>
        </pc:spChg>
        <pc:picChg chg="mod ord">
          <ac:chgData name="Sarasin, Elise" userId="051ede2b-3008-44c0-bb19-c9bb04b8c5c9" providerId="ADAL" clId="{5745837E-D038-4C12-B53F-D14FC5CC0C8C}" dt="2023-08-21T20:23:31.025" v="78" actId="554"/>
          <ac:picMkLst>
            <pc:docMk/>
            <pc:sldMk cId="3086576131" sldId="1842"/>
            <ac:picMk id="5" creationId="{8BF59313-D841-5819-2198-4DA5DF081C9B}"/>
          </ac:picMkLst>
        </pc:picChg>
        <pc:picChg chg="mod">
          <ac:chgData name="Sarasin, Elise" userId="051ede2b-3008-44c0-bb19-c9bb04b8c5c9" providerId="ADAL" clId="{5745837E-D038-4C12-B53F-D14FC5CC0C8C}" dt="2023-08-21T20:23:31.025" v="78" actId="554"/>
          <ac:picMkLst>
            <pc:docMk/>
            <pc:sldMk cId="3086576131" sldId="1842"/>
            <ac:picMk id="6" creationId="{C51FC7AB-45E2-6AA9-8CCE-8BFF6E1B3C12}"/>
          </ac:picMkLst>
        </pc:picChg>
        <pc:picChg chg="mod">
          <ac:chgData name="Sarasin, Elise" userId="051ede2b-3008-44c0-bb19-c9bb04b8c5c9" providerId="ADAL" clId="{5745837E-D038-4C12-B53F-D14FC5CC0C8C}" dt="2023-08-21T20:23:33.699" v="80" actId="1076"/>
          <ac:picMkLst>
            <pc:docMk/>
            <pc:sldMk cId="3086576131" sldId="1842"/>
            <ac:picMk id="7" creationId="{36EEE3DD-D0FD-D7F0-CF98-334C448A8BE2}"/>
          </ac:picMkLst>
        </pc:picChg>
      </pc:sldChg>
      <pc:sldChg chg="modTransition">
        <pc:chgData name="Sarasin, Elise" userId="051ede2b-3008-44c0-bb19-c9bb04b8c5c9" providerId="ADAL" clId="{5745837E-D038-4C12-B53F-D14FC5CC0C8C}" dt="2023-08-22T16:00:06.177" v="218"/>
        <pc:sldMkLst>
          <pc:docMk/>
          <pc:sldMk cId="1763041117" sldId="1845"/>
        </pc:sldMkLst>
      </pc:sldChg>
      <pc:sldChg chg="del">
        <pc:chgData name="Sarasin, Elise" userId="051ede2b-3008-44c0-bb19-c9bb04b8c5c9" providerId="ADAL" clId="{5745837E-D038-4C12-B53F-D14FC5CC0C8C}" dt="2023-08-21T20:18:36.866" v="4" actId="47"/>
        <pc:sldMkLst>
          <pc:docMk/>
          <pc:sldMk cId="3113320225" sldId="1846"/>
        </pc:sldMkLst>
      </pc:sldChg>
      <pc:sldChg chg="del">
        <pc:chgData name="Sarasin, Elise" userId="051ede2b-3008-44c0-bb19-c9bb04b8c5c9" providerId="ADAL" clId="{5745837E-D038-4C12-B53F-D14FC5CC0C8C}" dt="2023-08-21T20:19:54.579" v="13" actId="47"/>
        <pc:sldMkLst>
          <pc:docMk/>
          <pc:sldMk cId="2539825020" sldId="1850"/>
        </pc:sldMkLst>
      </pc:sldChg>
      <pc:sldChg chg="del">
        <pc:chgData name="Sarasin, Elise" userId="051ede2b-3008-44c0-bb19-c9bb04b8c5c9" providerId="ADAL" clId="{5745837E-D038-4C12-B53F-D14FC5CC0C8C}" dt="2023-08-21T20:18:24.014" v="2" actId="47"/>
        <pc:sldMkLst>
          <pc:docMk/>
          <pc:sldMk cId="3735886075" sldId="1853"/>
        </pc:sldMkLst>
      </pc:sldChg>
      <pc:sldChg chg="delSp mod delAnim modAnim">
        <pc:chgData name="Sarasin, Elise" userId="051ede2b-3008-44c0-bb19-c9bb04b8c5c9" providerId="ADAL" clId="{5745837E-D038-4C12-B53F-D14FC5CC0C8C}" dt="2023-08-21T20:19:08.638" v="8"/>
        <pc:sldMkLst>
          <pc:docMk/>
          <pc:sldMk cId="1548151884" sldId="1854"/>
        </pc:sldMkLst>
        <pc:picChg chg="del">
          <ac:chgData name="Sarasin, Elise" userId="051ede2b-3008-44c0-bb19-c9bb04b8c5c9" providerId="ADAL" clId="{5745837E-D038-4C12-B53F-D14FC5CC0C8C}" dt="2023-08-21T20:18:51.063" v="6" actId="478"/>
          <ac:picMkLst>
            <pc:docMk/>
            <pc:sldMk cId="1548151884" sldId="1854"/>
            <ac:picMk id="5" creationId="{2234A04E-C4D3-1E8F-9682-997C13068131}"/>
          </ac:picMkLst>
        </pc:picChg>
      </pc:sldChg>
    </pc:docChg>
  </pc:docChgLst>
  <pc:docChgLst>
    <pc:chgData name="Bernard, Allison M" userId="7cd67125-3436-42b8-b83a-bbe37ba15a4e" providerId="ADAL" clId="{DD71357D-BFAF-4B83-BF78-F5F3B1D04BB8}"/>
    <pc:docChg chg="undo custSel addSld delSld modSld modSection">
      <pc:chgData name="Bernard, Allison M" userId="7cd67125-3436-42b8-b83a-bbe37ba15a4e" providerId="ADAL" clId="{DD71357D-BFAF-4B83-BF78-F5F3B1D04BB8}" dt="2023-08-22T16:26:29.043" v="625" actId="478"/>
      <pc:docMkLst>
        <pc:docMk/>
      </pc:docMkLst>
      <pc:sldChg chg="del">
        <pc:chgData name="Bernard, Allison M" userId="7cd67125-3436-42b8-b83a-bbe37ba15a4e" providerId="ADAL" clId="{DD71357D-BFAF-4B83-BF78-F5F3B1D04BB8}" dt="2023-08-22T15:58:31.808" v="204" actId="2696"/>
        <pc:sldMkLst>
          <pc:docMk/>
          <pc:sldMk cId="1439651030" sldId="277"/>
        </pc:sldMkLst>
      </pc:sldChg>
      <pc:sldChg chg="del">
        <pc:chgData name="Bernard, Allison M" userId="7cd67125-3436-42b8-b83a-bbe37ba15a4e" providerId="ADAL" clId="{DD71357D-BFAF-4B83-BF78-F5F3B1D04BB8}" dt="2023-08-22T15:58:31.808" v="204" actId="2696"/>
        <pc:sldMkLst>
          <pc:docMk/>
          <pc:sldMk cId="2474365592" sldId="1604"/>
        </pc:sldMkLst>
      </pc:sldChg>
      <pc:sldChg chg="addSp delSp modSp mod">
        <pc:chgData name="Bernard, Allison M" userId="7cd67125-3436-42b8-b83a-bbe37ba15a4e" providerId="ADAL" clId="{DD71357D-BFAF-4B83-BF78-F5F3B1D04BB8}" dt="2023-08-22T16:26:29.043" v="625" actId="478"/>
        <pc:sldMkLst>
          <pc:docMk/>
          <pc:sldMk cId="3858363801" sldId="1696"/>
        </pc:sldMkLst>
        <pc:spChg chg="del mod topLvl">
          <ac:chgData name="Bernard, Allison M" userId="7cd67125-3436-42b8-b83a-bbe37ba15a4e" providerId="ADAL" clId="{DD71357D-BFAF-4B83-BF78-F5F3B1D04BB8}" dt="2023-08-22T16:25:02.916" v="603" actId="478"/>
          <ac:spMkLst>
            <pc:docMk/>
            <pc:sldMk cId="3858363801" sldId="1696"/>
            <ac:spMk id="4" creationId="{B962FF06-2646-B43B-70A9-B651FFF0A238}"/>
          </ac:spMkLst>
        </pc:spChg>
        <pc:spChg chg="del">
          <ac:chgData name="Bernard, Allison M" userId="7cd67125-3436-42b8-b83a-bbe37ba15a4e" providerId="ADAL" clId="{DD71357D-BFAF-4B83-BF78-F5F3B1D04BB8}" dt="2023-08-22T16:26:29.043" v="625" actId="478"/>
          <ac:spMkLst>
            <pc:docMk/>
            <pc:sldMk cId="3858363801" sldId="1696"/>
            <ac:spMk id="10" creationId="{A1284FD6-8BB8-F019-3D13-617DA9E452D0}"/>
          </ac:spMkLst>
        </pc:spChg>
        <pc:spChg chg="add mod">
          <ac:chgData name="Bernard, Allison M" userId="7cd67125-3436-42b8-b83a-bbe37ba15a4e" providerId="ADAL" clId="{DD71357D-BFAF-4B83-BF78-F5F3B1D04BB8}" dt="2023-08-22T16:25:01.036" v="601" actId="14100"/>
          <ac:spMkLst>
            <pc:docMk/>
            <pc:sldMk cId="3858363801" sldId="1696"/>
            <ac:spMk id="11" creationId="{D7F5DF8F-0078-6ABD-B61A-8B79EF6854E8}"/>
          </ac:spMkLst>
        </pc:spChg>
        <pc:spChg chg="add del">
          <ac:chgData name="Bernard, Allison M" userId="7cd67125-3436-42b8-b83a-bbe37ba15a4e" providerId="ADAL" clId="{DD71357D-BFAF-4B83-BF78-F5F3B1D04BB8}" dt="2023-08-22T16:25:14.259" v="605" actId="478"/>
          <ac:spMkLst>
            <pc:docMk/>
            <pc:sldMk cId="3858363801" sldId="1696"/>
            <ac:spMk id="12" creationId="{D323D09E-7808-2D87-2760-1CDB155AE8A4}"/>
          </ac:spMkLst>
        </pc:spChg>
        <pc:grpChg chg="del">
          <ac:chgData name="Bernard, Allison M" userId="7cd67125-3436-42b8-b83a-bbe37ba15a4e" providerId="ADAL" clId="{DD71357D-BFAF-4B83-BF78-F5F3B1D04BB8}" dt="2023-08-22T16:26:02.356" v="614" actId="478"/>
          <ac:grpSpMkLst>
            <pc:docMk/>
            <pc:sldMk cId="3858363801" sldId="1696"/>
            <ac:grpSpMk id="7" creationId="{47808735-4E52-49AF-EDC6-0DF1FFB8B9EF}"/>
          </ac:grpSpMkLst>
        </pc:grpChg>
        <pc:grpChg chg="del">
          <ac:chgData name="Bernard, Allison M" userId="7cd67125-3436-42b8-b83a-bbe37ba15a4e" providerId="ADAL" clId="{DD71357D-BFAF-4B83-BF78-F5F3B1D04BB8}" dt="2023-08-22T16:24:56.956" v="599" actId="478"/>
          <ac:grpSpMkLst>
            <pc:docMk/>
            <pc:sldMk cId="3858363801" sldId="1696"/>
            <ac:grpSpMk id="8" creationId="{C53291DB-F8F3-4642-A9AC-6BFB3C439289}"/>
          </ac:grpSpMkLst>
        </pc:grpChg>
        <pc:picChg chg="del topLvl">
          <ac:chgData name="Bernard, Allison M" userId="7cd67125-3436-42b8-b83a-bbe37ba15a4e" providerId="ADAL" clId="{DD71357D-BFAF-4B83-BF78-F5F3B1D04BB8}" dt="2023-08-22T16:24:56.956" v="599" actId="478"/>
          <ac:picMkLst>
            <pc:docMk/>
            <pc:sldMk cId="3858363801" sldId="1696"/>
            <ac:picMk id="9" creationId="{F49DC6F9-958E-503F-3F99-02077927400F}"/>
          </ac:picMkLst>
        </pc:picChg>
        <pc:picChg chg="add mod">
          <ac:chgData name="Bernard, Allison M" userId="7cd67125-3436-42b8-b83a-bbe37ba15a4e" providerId="ADAL" clId="{DD71357D-BFAF-4B83-BF78-F5F3B1D04BB8}" dt="2023-08-22T16:25:41.131" v="613" actId="1076"/>
          <ac:picMkLst>
            <pc:docMk/>
            <pc:sldMk cId="3858363801" sldId="1696"/>
            <ac:picMk id="13" creationId="{19546B91-294E-3F7F-4484-16C86CFF9702}"/>
          </ac:picMkLst>
        </pc:picChg>
        <pc:picChg chg="add mod">
          <ac:chgData name="Bernard, Allison M" userId="7cd67125-3436-42b8-b83a-bbe37ba15a4e" providerId="ADAL" clId="{DD71357D-BFAF-4B83-BF78-F5F3B1D04BB8}" dt="2023-08-22T16:26:25.475" v="624" actId="1076"/>
          <ac:picMkLst>
            <pc:docMk/>
            <pc:sldMk cId="3858363801" sldId="1696"/>
            <ac:picMk id="14" creationId="{9B069BBB-F8E1-20F3-D2BF-9E5E506C31AE}"/>
          </ac:picMkLst>
        </pc:picChg>
      </pc:sldChg>
      <pc:sldChg chg="del">
        <pc:chgData name="Bernard, Allison M" userId="7cd67125-3436-42b8-b83a-bbe37ba15a4e" providerId="ADAL" clId="{DD71357D-BFAF-4B83-BF78-F5F3B1D04BB8}" dt="2023-08-22T15:58:31.808" v="204" actId="2696"/>
        <pc:sldMkLst>
          <pc:docMk/>
          <pc:sldMk cId="2734136188" sldId="1708"/>
        </pc:sldMkLst>
      </pc:sldChg>
      <pc:sldChg chg="addSp delSp modSp mod modClrScheme chgLayout">
        <pc:chgData name="Bernard, Allison M" userId="7cd67125-3436-42b8-b83a-bbe37ba15a4e" providerId="ADAL" clId="{DD71357D-BFAF-4B83-BF78-F5F3B1D04BB8}" dt="2023-08-22T15:56:53.107" v="203" actId="20577"/>
        <pc:sldMkLst>
          <pc:docMk/>
          <pc:sldMk cId="3086576131" sldId="1842"/>
        </pc:sldMkLst>
        <pc:spChg chg="del mod ord">
          <ac:chgData name="Bernard, Allison M" userId="7cd67125-3436-42b8-b83a-bbe37ba15a4e" providerId="ADAL" clId="{DD71357D-BFAF-4B83-BF78-F5F3B1D04BB8}" dt="2023-08-22T15:54:10.156" v="36" actId="478"/>
          <ac:spMkLst>
            <pc:docMk/>
            <pc:sldMk cId="3086576131" sldId="1842"/>
            <ac:spMk id="2" creationId="{9753BCDB-6ABC-2999-EE5B-0C0865C5F431}"/>
          </ac:spMkLst>
        </pc:spChg>
        <pc:spChg chg="add del mod ord">
          <ac:chgData name="Bernard, Allison M" userId="7cd67125-3436-42b8-b83a-bbe37ba15a4e" providerId="ADAL" clId="{DD71357D-BFAF-4B83-BF78-F5F3B1D04BB8}" dt="2023-08-22T15:56:23.299" v="164" actId="20577"/>
          <ac:spMkLst>
            <pc:docMk/>
            <pc:sldMk cId="3086576131" sldId="1842"/>
            <ac:spMk id="3" creationId="{4B285583-3A3C-B458-E051-67623C51446D}"/>
          </ac:spMkLst>
        </pc:spChg>
        <pc:spChg chg="add mod">
          <ac:chgData name="Bernard, Allison M" userId="7cd67125-3436-42b8-b83a-bbe37ba15a4e" providerId="ADAL" clId="{DD71357D-BFAF-4B83-BF78-F5F3B1D04BB8}" dt="2023-08-22T15:56:32.839" v="168" actId="1076"/>
          <ac:spMkLst>
            <pc:docMk/>
            <pc:sldMk cId="3086576131" sldId="1842"/>
            <ac:spMk id="4" creationId="{42E4E042-9D27-67DE-B85B-572E84D5A958}"/>
          </ac:spMkLst>
        </pc:spChg>
        <pc:spChg chg="add mod">
          <ac:chgData name="Bernard, Allison M" userId="7cd67125-3436-42b8-b83a-bbe37ba15a4e" providerId="ADAL" clId="{DD71357D-BFAF-4B83-BF78-F5F3B1D04BB8}" dt="2023-08-22T15:56:53.107" v="203" actId="20577"/>
          <ac:spMkLst>
            <pc:docMk/>
            <pc:sldMk cId="3086576131" sldId="1842"/>
            <ac:spMk id="8" creationId="{C8DD8A17-380F-6A23-41F1-11FA7E74CFCE}"/>
          </ac:spMkLst>
        </pc:spChg>
        <pc:picChg chg="mod ord">
          <ac:chgData name="Bernard, Allison M" userId="7cd67125-3436-42b8-b83a-bbe37ba15a4e" providerId="ADAL" clId="{DD71357D-BFAF-4B83-BF78-F5F3B1D04BB8}" dt="2023-08-22T15:56:41.035" v="172" actId="14100"/>
          <ac:picMkLst>
            <pc:docMk/>
            <pc:sldMk cId="3086576131" sldId="1842"/>
            <ac:picMk id="5" creationId="{8BF59313-D841-5819-2198-4DA5DF081C9B}"/>
          </ac:picMkLst>
        </pc:picChg>
        <pc:picChg chg="mod">
          <ac:chgData name="Bernard, Allison M" userId="7cd67125-3436-42b8-b83a-bbe37ba15a4e" providerId="ADAL" clId="{DD71357D-BFAF-4B83-BF78-F5F3B1D04BB8}" dt="2023-08-22T15:56:38.476" v="171" actId="14100"/>
          <ac:picMkLst>
            <pc:docMk/>
            <pc:sldMk cId="3086576131" sldId="1842"/>
            <ac:picMk id="6" creationId="{C51FC7AB-45E2-6AA9-8CCE-8BFF6E1B3C12}"/>
          </ac:picMkLst>
        </pc:picChg>
        <pc:picChg chg="add del mod">
          <ac:chgData name="Bernard, Allison M" userId="7cd67125-3436-42b8-b83a-bbe37ba15a4e" providerId="ADAL" clId="{DD71357D-BFAF-4B83-BF78-F5F3B1D04BB8}" dt="2023-08-22T15:56:26.291" v="165" actId="1076"/>
          <ac:picMkLst>
            <pc:docMk/>
            <pc:sldMk cId="3086576131" sldId="1842"/>
            <ac:picMk id="7" creationId="{36EEE3DD-D0FD-D7F0-CF98-334C448A8BE2}"/>
          </ac:picMkLst>
        </pc:picChg>
      </pc:sldChg>
      <pc:sldChg chg="modSp mod">
        <pc:chgData name="Bernard, Allison M" userId="7cd67125-3436-42b8-b83a-bbe37ba15a4e" providerId="ADAL" clId="{DD71357D-BFAF-4B83-BF78-F5F3B1D04BB8}" dt="2023-08-22T16:14:19.017" v="598" actId="20577"/>
        <pc:sldMkLst>
          <pc:docMk/>
          <pc:sldMk cId="603526687" sldId="1852"/>
        </pc:sldMkLst>
        <pc:spChg chg="mod">
          <ac:chgData name="Bernard, Allison M" userId="7cd67125-3436-42b8-b83a-bbe37ba15a4e" providerId="ADAL" clId="{DD71357D-BFAF-4B83-BF78-F5F3B1D04BB8}" dt="2023-08-22T16:14:19.017" v="598" actId="20577"/>
          <ac:spMkLst>
            <pc:docMk/>
            <pc:sldMk cId="603526687" sldId="1852"/>
            <ac:spMk id="4" creationId="{0EEA3731-F648-CD38-14A0-6EA53005BC45}"/>
          </ac:spMkLst>
        </pc:spChg>
      </pc:sldChg>
      <pc:sldChg chg="addSp delSp modSp new mod">
        <pc:chgData name="Bernard, Allison M" userId="7cd67125-3436-42b8-b83a-bbe37ba15a4e" providerId="ADAL" clId="{DD71357D-BFAF-4B83-BF78-F5F3B1D04BB8}" dt="2023-08-22T16:07:35.149" v="558" actId="20577"/>
        <pc:sldMkLst>
          <pc:docMk/>
          <pc:sldMk cId="2662866431" sldId="1855"/>
        </pc:sldMkLst>
        <pc:spChg chg="del">
          <ac:chgData name="Bernard, Allison M" userId="7cd67125-3436-42b8-b83a-bbe37ba15a4e" providerId="ADAL" clId="{DD71357D-BFAF-4B83-BF78-F5F3B1D04BB8}" dt="2023-08-22T16:04:04.006" v="413" actId="478"/>
          <ac:spMkLst>
            <pc:docMk/>
            <pc:sldMk cId="2662866431" sldId="1855"/>
            <ac:spMk id="2" creationId="{65975C92-62C7-7895-798E-47130D19D298}"/>
          </ac:spMkLst>
        </pc:spChg>
        <pc:spChg chg="del">
          <ac:chgData name="Bernard, Allison M" userId="7cd67125-3436-42b8-b83a-bbe37ba15a4e" providerId="ADAL" clId="{DD71357D-BFAF-4B83-BF78-F5F3B1D04BB8}" dt="2023-08-22T16:00:48.884" v="205" actId="3680"/>
          <ac:spMkLst>
            <pc:docMk/>
            <pc:sldMk cId="2662866431" sldId="1855"/>
            <ac:spMk id="3" creationId="{3F83E20B-E89E-EB87-3685-47E845C97368}"/>
          </ac:spMkLst>
        </pc:spChg>
        <pc:spChg chg="add mod">
          <ac:chgData name="Bernard, Allison M" userId="7cd67125-3436-42b8-b83a-bbe37ba15a4e" providerId="ADAL" clId="{DD71357D-BFAF-4B83-BF78-F5F3B1D04BB8}" dt="2023-08-22T16:07:35.149" v="558" actId="20577"/>
          <ac:spMkLst>
            <pc:docMk/>
            <pc:sldMk cId="2662866431" sldId="1855"/>
            <ac:spMk id="5" creationId="{5EF05FE5-A878-D4F5-0F95-B0458CCF36A4}"/>
          </ac:spMkLst>
        </pc:spChg>
        <pc:graphicFrameChg chg="add mod ord modGraphic">
          <ac:chgData name="Bernard, Allison M" userId="7cd67125-3436-42b8-b83a-bbe37ba15a4e" providerId="ADAL" clId="{DD71357D-BFAF-4B83-BF78-F5F3B1D04BB8}" dt="2023-08-22T16:07:03.373" v="504" actId="20577"/>
          <ac:graphicFrameMkLst>
            <pc:docMk/>
            <pc:sldMk cId="2662866431" sldId="1855"/>
            <ac:graphicFrameMk id="4" creationId="{81B78449-89BE-585E-A185-6BFEC0D1BFE0}"/>
          </ac:graphicFrameMkLst>
        </pc:graphicFrameChg>
      </pc:sldChg>
      <pc:sldChg chg="new del">
        <pc:chgData name="Bernard, Allison M" userId="7cd67125-3436-42b8-b83a-bbe37ba15a4e" providerId="ADAL" clId="{DD71357D-BFAF-4B83-BF78-F5F3B1D04BB8}" dt="2023-08-22T16:07:19.313" v="506" actId="680"/>
        <pc:sldMkLst>
          <pc:docMk/>
          <pc:sldMk cId="4055161900" sldId="1856"/>
        </pc:sldMkLst>
      </pc:sldChg>
    </pc:docChg>
  </pc:docChgLst>
  <pc:docChgLst>
    <pc:chgData name="Lane, Kathleen" userId="d8586a00-d571-4eeb-bfc3-f42bf250439e" providerId="ADAL" clId="{D1572457-D352-4BD6-BC4B-C3A6F20D5336}"/>
    <pc:docChg chg="modSld">
      <pc:chgData name="Lane, Kathleen" userId="d8586a00-d571-4eeb-bfc3-f42bf250439e" providerId="ADAL" clId="{D1572457-D352-4BD6-BC4B-C3A6F20D5336}" dt="2023-07-21T16:15:25.163" v="0" actId="729"/>
      <pc:docMkLst>
        <pc:docMk/>
      </pc:docMkLst>
      <pc:sldChg chg="mod modShow">
        <pc:chgData name="Lane, Kathleen" userId="d8586a00-d571-4eeb-bfc3-f42bf250439e" providerId="ADAL" clId="{D1572457-D352-4BD6-BC4B-C3A6F20D5336}" dt="2023-07-21T16:15:25.163" v="0" actId="729"/>
        <pc:sldMkLst>
          <pc:docMk/>
          <pc:sldMk cId="687676814" sldId="1600"/>
        </pc:sldMkLst>
      </pc:sldChg>
    </pc:docChg>
  </pc:docChgLst>
  <pc:docChgLst>
    <pc:chgData name="Sarasin, Elise" userId="051ede2b-3008-44c0-bb19-c9bb04b8c5c9" providerId="ADAL" clId="{00686F2C-A0C6-49B8-A3C4-5FD58CB97AB8}"/>
    <pc:docChg chg="custSel modSld">
      <pc:chgData name="Sarasin, Elise" userId="051ede2b-3008-44c0-bb19-c9bb04b8c5c9" providerId="ADAL" clId="{00686F2C-A0C6-49B8-A3C4-5FD58CB97AB8}" dt="2023-07-21T16:18:26.095" v="128" actId="1076"/>
      <pc:docMkLst>
        <pc:docMk/>
      </pc:docMkLst>
      <pc:sldChg chg="addSp delSp modSp mod">
        <pc:chgData name="Sarasin, Elise" userId="051ede2b-3008-44c0-bb19-c9bb04b8c5c9" providerId="ADAL" clId="{00686F2C-A0C6-49B8-A3C4-5FD58CB97AB8}" dt="2023-07-21T16:17:54.605" v="123" actId="21"/>
        <pc:sldMkLst>
          <pc:docMk/>
          <pc:sldMk cId="543034412" sldId="292"/>
        </pc:sldMkLst>
        <pc:spChg chg="add del mod">
          <ac:chgData name="Sarasin, Elise" userId="051ede2b-3008-44c0-bb19-c9bb04b8c5c9" providerId="ADAL" clId="{00686F2C-A0C6-49B8-A3C4-5FD58CB97AB8}" dt="2023-07-21T16:17:54.605" v="123" actId="21"/>
          <ac:spMkLst>
            <pc:docMk/>
            <pc:sldMk cId="543034412" sldId="292"/>
            <ac:spMk id="3" creationId="{AF9D3669-C563-716B-2A46-7F0B6508E77F}"/>
          </ac:spMkLst>
        </pc:spChg>
      </pc:sldChg>
      <pc:sldChg chg="addSp modSp mod">
        <pc:chgData name="Sarasin, Elise" userId="051ede2b-3008-44c0-bb19-c9bb04b8c5c9" providerId="ADAL" clId="{00686F2C-A0C6-49B8-A3C4-5FD58CB97AB8}" dt="2023-07-21T16:18:26.095" v="128" actId="1076"/>
        <pc:sldMkLst>
          <pc:docMk/>
          <pc:sldMk cId="840695331" sldId="304"/>
        </pc:sldMkLst>
        <pc:spChg chg="add mod">
          <ac:chgData name="Sarasin, Elise" userId="051ede2b-3008-44c0-bb19-c9bb04b8c5c9" providerId="ADAL" clId="{00686F2C-A0C6-49B8-A3C4-5FD58CB97AB8}" dt="2023-07-21T16:18:26.095" v="128" actId="1076"/>
          <ac:spMkLst>
            <pc:docMk/>
            <pc:sldMk cId="840695331" sldId="304"/>
            <ac:spMk id="3" creationId="{8477035A-5BF2-7AE7-0362-B8AF1B2109D6}"/>
          </ac:spMkLst>
        </pc:spChg>
      </pc:sldChg>
      <pc:sldChg chg="addSp modSp mod">
        <pc:chgData name="Sarasin, Elise" userId="051ede2b-3008-44c0-bb19-c9bb04b8c5c9" providerId="ADAL" clId="{00686F2C-A0C6-49B8-A3C4-5FD58CB97AB8}" dt="2023-07-21T16:16:31.042" v="64" actId="20577"/>
        <pc:sldMkLst>
          <pc:docMk/>
          <pc:sldMk cId="4149186321" sldId="1523"/>
        </pc:sldMkLst>
        <pc:spChg chg="add mod">
          <ac:chgData name="Sarasin, Elise" userId="051ede2b-3008-44c0-bb19-c9bb04b8c5c9" providerId="ADAL" clId="{00686F2C-A0C6-49B8-A3C4-5FD58CB97AB8}" dt="2023-07-21T16:16:31.042" v="64" actId="20577"/>
          <ac:spMkLst>
            <pc:docMk/>
            <pc:sldMk cId="4149186321" sldId="1523"/>
            <ac:spMk id="2" creationId="{76FCCCEE-DC22-C650-8830-9E6F4DBBC24B}"/>
          </ac:spMkLst>
        </pc:spChg>
      </pc:sldChg>
    </pc:docChg>
  </pc:docChgLst>
  <pc:docChgLst>
    <pc:chgData name="Bernard, Allison M" userId="7cd67125-3436-42b8-b83a-bbe37ba15a4e" providerId="ADAL" clId="{BC1AD2CB-3EB2-42DF-A914-911E5C113C62}"/>
    <pc:docChg chg="undo custSel addSld delSld modSld sldOrd modSection">
      <pc:chgData name="Bernard, Allison M" userId="7cd67125-3436-42b8-b83a-bbe37ba15a4e" providerId="ADAL" clId="{BC1AD2CB-3EB2-42DF-A914-911E5C113C62}" dt="2023-06-29T18:11:25.932" v="654" actId="20577"/>
      <pc:docMkLst>
        <pc:docMk/>
      </pc:docMkLst>
      <pc:sldChg chg="delSp mod modShow">
        <pc:chgData name="Bernard, Allison M" userId="7cd67125-3436-42b8-b83a-bbe37ba15a4e" providerId="ADAL" clId="{BC1AD2CB-3EB2-42DF-A914-911E5C113C62}" dt="2023-06-27T15:47:25.051" v="62" actId="729"/>
        <pc:sldMkLst>
          <pc:docMk/>
          <pc:sldMk cId="1439651030" sldId="277"/>
        </pc:sldMkLst>
        <pc:spChg chg="del">
          <ac:chgData name="Bernard, Allison M" userId="7cd67125-3436-42b8-b83a-bbe37ba15a4e" providerId="ADAL" clId="{BC1AD2CB-3EB2-42DF-A914-911E5C113C62}" dt="2023-06-27T15:39:54.202" v="3" actId="478"/>
          <ac:spMkLst>
            <pc:docMk/>
            <pc:sldMk cId="1439651030" sldId="277"/>
            <ac:spMk id="4" creationId="{50FAAD3B-F546-917E-C777-EC4B62E92E20}"/>
          </ac:spMkLst>
        </pc:spChg>
      </pc:sldChg>
      <pc:sldChg chg="addSp delSp modSp add del mod modShow">
        <pc:chgData name="Bernard, Allison M" userId="7cd67125-3436-42b8-b83a-bbe37ba15a4e" providerId="ADAL" clId="{BC1AD2CB-3EB2-42DF-A914-911E5C113C62}" dt="2023-06-27T15:42:27.068" v="11" actId="2696"/>
        <pc:sldMkLst>
          <pc:docMk/>
          <pc:sldMk cId="3944913354" sldId="278"/>
        </pc:sldMkLst>
        <pc:spChg chg="del">
          <ac:chgData name="Bernard, Allison M" userId="7cd67125-3436-42b8-b83a-bbe37ba15a4e" providerId="ADAL" clId="{BC1AD2CB-3EB2-42DF-A914-911E5C113C62}" dt="2023-06-27T15:42:09.525" v="10" actId="478"/>
          <ac:spMkLst>
            <pc:docMk/>
            <pc:sldMk cId="3944913354" sldId="278"/>
            <ac:spMk id="3" creationId="{DD74623C-CC7B-2450-6AB3-D3B121D12457}"/>
          </ac:spMkLst>
        </pc:spChg>
        <pc:spChg chg="del">
          <ac:chgData name="Bernard, Allison M" userId="7cd67125-3436-42b8-b83a-bbe37ba15a4e" providerId="ADAL" clId="{BC1AD2CB-3EB2-42DF-A914-911E5C113C62}" dt="2023-06-27T15:39:59.336" v="6" actId="478"/>
          <ac:spMkLst>
            <pc:docMk/>
            <pc:sldMk cId="3944913354" sldId="278"/>
            <ac:spMk id="4" creationId="{0B81CB5E-AF2A-EA07-630A-9133D949BFD7}"/>
          </ac:spMkLst>
        </pc:spChg>
        <pc:spChg chg="add mod">
          <ac:chgData name="Bernard, Allison M" userId="7cd67125-3436-42b8-b83a-bbe37ba15a4e" providerId="ADAL" clId="{BC1AD2CB-3EB2-42DF-A914-911E5C113C62}" dt="2023-06-27T15:42:09.525" v="10" actId="478"/>
          <ac:spMkLst>
            <pc:docMk/>
            <pc:sldMk cId="3944913354" sldId="278"/>
            <ac:spMk id="7" creationId="{644510C9-E458-1653-7E89-39EC94E896A9}"/>
          </ac:spMkLst>
        </pc:spChg>
      </pc:sldChg>
      <pc:sldChg chg="modSp mod">
        <pc:chgData name="Bernard, Allison M" userId="7cd67125-3436-42b8-b83a-bbe37ba15a4e" providerId="ADAL" clId="{BC1AD2CB-3EB2-42DF-A914-911E5C113C62}" dt="2023-06-27T15:49:51.954" v="79" actId="20577"/>
        <pc:sldMkLst>
          <pc:docMk/>
          <pc:sldMk cId="482788443" sldId="1539"/>
        </pc:sldMkLst>
        <pc:spChg chg="mod">
          <ac:chgData name="Bernard, Allison M" userId="7cd67125-3436-42b8-b83a-bbe37ba15a4e" providerId="ADAL" clId="{BC1AD2CB-3EB2-42DF-A914-911E5C113C62}" dt="2023-06-27T15:49:51.954" v="79" actId="20577"/>
          <ac:spMkLst>
            <pc:docMk/>
            <pc:sldMk cId="482788443" sldId="1539"/>
            <ac:spMk id="5" creationId="{350C9C2B-FD74-4F28-965E-BF34EF02F0CB}"/>
          </ac:spMkLst>
        </pc:spChg>
      </pc:sldChg>
      <pc:sldChg chg="delSp mod modShow">
        <pc:chgData name="Bernard, Allison M" userId="7cd67125-3436-42b8-b83a-bbe37ba15a4e" providerId="ADAL" clId="{BC1AD2CB-3EB2-42DF-A914-911E5C113C62}" dt="2023-06-27T15:48:36.225" v="67" actId="729"/>
        <pc:sldMkLst>
          <pc:docMk/>
          <pc:sldMk cId="687676814" sldId="1600"/>
        </pc:sldMkLst>
        <pc:spChg chg="del">
          <ac:chgData name="Bernard, Allison M" userId="7cd67125-3436-42b8-b83a-bbe37ba15a4e" providerId="ADAL" clId="{BC1AD2CB-3EB2-42DF-A914-911E5C113C62}" dt="2023-06-27T15:40:18.295" v="7" actId="478"/>
          <ac:spMkLst>
            <pc:docMk/>
            <pc:sldMk cId="687676814" sldId="1600"/>
            <ac:spMk id="2" creationId="{68A0DE04-1EC9-F860-8870-45EFDB9E2F99}"/>
          </ac:spMkLst>
        </pc:spChg>
      </pc:sldChg>
      <pc:sldChg chg="addSp delSp modSp mod modShow">
        <pc:chgData name="Bernard, Allison M" userId="7cd67125-3436-42b8-b83a-bbe37ba15a4e" providerId="ADAL" clId="{BC1AD2CB-3EB2-42DF-A914-911E5C113C62}" dt="2023-06-27T15:48:04.347" v="65"/>
        <pc:sldMkLst>
          <pc:docMk/>
          <pc:sldMk cId="2474365592" sldId="1604"/>
        </pc:sldMkLst>
        <pc:spChg chg="del">
          <ac:chgData name="Bernard, Allison M" userId="7cd67125-3436-42b8-b83a-bbe37ba15a4e" providerId="ADAL" clId="{BC1AD2CB-3EB2-42DF-A914-911E5C113C62}" dt="2023-06-27T15:39:52.753" v="2" actId="478"/>
          <ac:spMkLst>
            <pc:docMk/>
            <pc:sldMk cId="2474365592" sldId="1604"/>
            <ac:spMk id="3" creationId="{CD16CFC8-0E9F-9E67-173F-8BBA0A867B82}"/>
          </ac:spMkLst>
        </pc:spChg>
        <pc:picChg chg="add del mod">
          <ac:chgData name="Bernard, Allison M" userId="7cd67125-3436-42b8-b83a-bbe37ba15a4e" providerId="ADAL" clId="{BC1AD2CB-3EB2-42DF-A914-911E5C113C62}" dt="2023-06-27T15:48:04.347" v="65"/>
          <ac:picMkLst>
            <pc:docMk/>
            <pc:sldMk cId="2474365592" sldId="1604"/>
            <ac:picMk id="5" creationId="{E8EA1A55-AA63-C6A2-867D-CB3B79ADDC3F}"/>
          </ac:picMkLst>
        </pc:picChg>
      </pc:sldChg>
      <pc:sldChg chg="delSp mod">
        <pc:chgData name="Bernard, Allison M" userId="7cd67125-3436-42b8-b83a-bbe37ba15a4e" providerId="ADAL" clId="{BC1AD2CB-3EB2-42DF-A914-911E5C113C62}" dt="2023-06-27T15:39:49.482" v="0" actId="478"/>
        <pc:sldMkLst>
          <pc:docMk/>
          <pc:sldMk cId="2650435496" sldId="1605"/>
        </pc:sldMkLst>
        <pc:spChg chg="del">
          <ac:chgData name="Bernard, Allison M" userId="7cd67125-3436-42b8-b83a-bbe37ba15a4e" providerId="ADAL" clId="{BC1AD2CB-3EB2-42DF-A914-911E5C113C62}" dt="2023-06-27T15:39:49.482" v="0" actId="478"/>
          <ac:spMkLst>
            <pc:docMk/>
            <pc:sldMk cId="2650435496" sldId="1605"/>
            <ac:spMk id="2" creationId="{7C076974-599A-046F-5D0A-E9512FA62105}"/>
          </ac:spMkLst>
        </pc:spChg>
      </pc:sldChg>
      <pc:sldChg chg="delSp mod modShow">
        <pc:chgData name="Bernard, Allison M" userId="7cd67125-3436-42b8-b83a-bbe37ba15a4e" providerId="ADAL" clId="{BC1AD2CB-3EB2-42DF-A914-911E5C113C62}" dt="2023-06-27T15:42:34.629" v="12" actId="729"/>
        <pc:sldMkLst>
          <pc:docMk/>
          <pc:sldMk cId="3003791715" sldId="1606"/>
        </pc:sldMkLst>
        <pc:spChg chg="del">
          <ac:chgData name="Bernard, Allison M" userId="7cd67125-3436-42b8-b83a-bbe37ba15a4e" providerId="ADAL" clId="{BC1AD2CB-3EB2-42DF-A914-911E5C113C62}" dt="2023-06-27T15:39:51.008" v="1" actId="478"/>
          <ac:spMkLst>
            <pc:docMk/>
            <pc:sldMk cId="3003791715" sldId="1606"/>
            <ac:spMk id="2" creationId="{FB44D56A-8EF9-2725-FF4A-CBCCE97E6CBE}"/>
          </ac:spMkLst>
        </pc:spChg>
      </pc:sldChg>
      <pc:sldChg chg="modSp mod">
        <pc:chgData name="Bernard, Allison M" userId="7cd67125-3436-42b8-b83a-bbe37ba15a4e" providerId="ADAL" clId="{BC1AD2CB-3EB2-42DF-A914-911E5C113C62}" dt="2023-06-29T18:09:22.675" v="498" actId="20577"/>
        <pc:sldMkLst>
          <pc:docMk/>
          <pc:sldMk cId="990333800" sldId="1638"/>
        </pc:sldMkLst>
        <pc:spChg chg="mod">
          <ac:chgData name="Bernard, Allison M" userId="7cd67125-3436-42b8-b83a-bbe37ba15a4e" providerId="ADAL" clId="{BC1AD2CB-3EB2-42DF-A914-911E5C113C62}" dt="2023-06-29T18:09:22.675" v="498" actId="20577"/>
          <ac:spMkLst>
            <pc:docMk/>
            <pc:sldMk cId="990333800" sldId="1638"/>
            <ac:spMk id="2" creationId="{EAAC5659-4414-C946-67FA-78635A7BD49E}"/>
          </ac:spMkLst>
        </pc:spChg>
      </pc:sldChg>
      <pc:sldChg chg="addSp modSp mod">
        <pc:chgData name="Bernard, Allison M" userId="7cd67125-3436-42b8-b83a-bbe37ba15a4e" providerId="ADAL" clId="{BC1AD2CB-3EB2-42DF-A914-911E5C113C62}" dt="2023-06-29T18:10:17.971" v="595" actId="20577"/>
        <pc:sldMkLst>
          <pc:docMk/>
          <pc:sldMk cId="328386797" sldId="1690"/>
        </pc:sldMkLst>
        <pc:spChg chg="add mod">
          <ac:chgData name="Bernard, Allison M" userId="7cd67125-3436-42b8-b83a-bbe37ba15a4e" providerId="ADAL" clId="{BC1AD2CB-3EB2-42DF-A914-911E5C113C62}" dt="2023-06-29T18:10:17.971" v="595" actId="20577"/>
          <ac:spMkLst>
            <pc:docMk/>
            <pc:sldMk cId="328386797" sldId="1690"/>
            <ac:spMk id="2" creationId="{B60C507E-CD07-C1AC-B7A0-D4FE650BCAE2}"/>
          </ac:spMkLst>
        </pc:spChg>
      </pc:sldChg>
      <pc:sldChg chg="add mod modShow">
        <pc:chgData name="Bernard, Allison M" userId="7cd67125-3436-42b8-b83a-bbe37ba15a4e" providerId="ADAL" clId="{BC1AD2CB-3EB2-42DF-A914-911E5C113C62}" dt="2023-06-27T15:48:21.944" v="66" actId="729"/>
        <pc:sldMkLst>
          <pc:docMk/>
          <pc:sldMk cId="2734136188" sldId="1708"/>
        </pc:sldMkLst>
      </pc:sldChg>
      <pc:sldChg chg="new del">
        <pc:chgData name="Bernard, Allison M" userId="7cd67125-3436-42b8-b83a-bbe37ba15a4e" providerId="ADAL" clId="{BC1AD2CB-3EB2-42DF-A914-911E5C113C62}" dt="2023-06-27T15:42:39.425" v="14" actId="680"/>
        <pc:sldMkLst>
          <pc:docMk/>
          <pc:sldMk cId="2761351091" sldId="1709"/>
        </pc:sldMkLst>
      </pc:sldChg>
      <pc:sldChg chg="addSp delSp modSp add del mod modShow">
        <pc:chgData name="Bernard, Allison M" userId="7cd67125-3436-42b8-b83a-bbe37ba15a4e" providerId="ADAL" clId="{BC1AD2CB-3EB2-42DF-A914-911E5C113C62}" dt="2023-06-27T15:46:20.620" v="59" actId="2696"/>
        <pc:sldMkLst>
          <pc:docMk/>
          <pc:sldMk cId="3717063277" sldId="1709"/>
        </pc:sldMkLst>
        <pc:spChg chg="del">
          <ac:chgData name="Bernard, Allison M" userId="7cd67125-3436-42b8-b83a-bbe37ba15a4e" providerId="ADAL" clId="{BC1AD2CB-3EB2-42DF-A914-911E5C113C62}" dt="2023-06-27T15:42:51.115" v="17" actId="478"/>
          <ac:spMkLst>
            <pc:docMk/>
            <pc:sldMk cId="3717063277" sldId="1709"/>
            <ac:spMk id="3" creationId="{77EA50F9-1608-898C-C7CB-7B2694D3D6C9}"/>
          </ac:spMkLst>
        </pc:spChg>
        <pc:spChg chg="add del mod">
          <ac:chgData name="Bernard, Allison M" userId="7cd67125-3436-42b8-b83a-bbe37ba15a4e" providerId="ADAL" clId="{BC1AD2CB-3EB2-42DF-A914-911E5C113C62}" dt="2023-06-27T15:42:54.194" v="18" actId="478"/>
          <ac:spMkLst>
            <pc:docMk/>
            <pc:sldMk cId="3717063277" sldId="1709"/>
            <ac:spMk id="5" creationId="{DEA38D81-B27D-FBC0-E252-86FB907248AD}"/>
          </ac:spMkLst>
        </pc:spChg>
        <pc:picChg chg="add mod">
          <ac:chgData name="Bernard, Allison M" userId="7cd67125-3436-42b8-b83a-bbe37ba15a4e" providerId="ADAL" clId="{BC1AD2CB-3EB2-42DF-A914-911E5C113C62}" dt="2023-06-27T15:43:15.011" v="24" actId="1076"/>
          <ac:picMkLst>
            <pc:docMk/>
            <pc:sldMk cId="3717063277" sldId="1709"/>
            <ac:picMk id="3074" creationId="{99473A99-D452-4926-BA58-FD410868240B}"/>
          </ac:picMkLst>
        </pc:picChg>
      </pc:sldChg>
      <pc:sldChg chg="addSp delSp modSp add mod ord modTransition">
        <pc:chgData name="Bernard, Allison M" userId="7cd67125-3436-42b8-b83a-bbe37ba15a4e" providerId="ADAL" clId="{BC1AD2CB-3EB2-42DF-A914-911E5C113C62}" dt="2023-06-27T15:46:30.752" v="60"/>
        <pc:sldMkLst>
          <pc:docMk/>
          <pc:sldMk cId="4285851120" sldId="1710"/>
        </pc:sldMkLst>
        <pc:spChg chg="mod">
          <ac:chgData name="Bernard, Allison M" userId="7cd67125-3436-42b8-b83a-bbe37ba15a4e" providerId="ADAL" clId="{BC1AD2CB-3EB2-42DF-A914-911E5C113C62}" dt="2023-06-27T15:43:48.136" v="31" actId="6549"/>
          <ac:spMkLst>
            <pc:docMk/>
            <pc:sldMk cId="4285851120" sldId="1710"/>
            <ac:spMk id="4" creationId="{80BCE0ED-E324-1C08-C703-30D9596103C4}"/>
          </ac:spMkLst>
        </pc:spChg>
        <pc:picChg chg="mod">
          <ac:chgData name="Bernard, Allison M" userId="7cd67125-3436-42b8-b83a-bbe37ba15a4e" providerId="ADAL" clId="{BC1AD2CB-3EB2-42DF-A914-911E5C113C62}" dt="2023-06-27T15:43:57.121" v="37" actId="1076"/>
          <ac:picMkLst>
            <pc:docMk/>
            <pc:sldMk cId="4285851120" sldId="1710"/>
            <ac:picMk id="1028" creationId="{17C26591-6866-1533-9ECC-B2612B8F05F1}"/>
          </ac:picMkLst>
        </pc:picChg>
        <pc:picChg chg="del">
          <ac:chgData name="Bernard, Allison M" userId="7cd67125-3436-42b8-b83a-bbe37ba15a4e" providerId="ADAL" clId="{BC1AD2CB-3EB2-42DF-A914-911E5C113C62}" dt="2023-06-27T15:43:38.544" v="26" actId="478"/>
          <ac:picMkLst>
            <pc:docMk/>
            <pc:sldMk cId="4285851120" sldId="1710"/>
            <ac:picMk id="3074" creationId="{99473A99-D452-4926-BA58-FD410868240B}"/>
          </ac:picMkLst>
        </pc:picChg>
        <pc:picChg chg="add mod">
          <ac:chgData name="Bernard, Allison M" userId="7cd67125-3436-42b8-b83a-bbe37ba15a4e" providerId="ADAL" clId="{BC1AD2CB-3EB2-42DF-A914-911E5C113C62}" dt="2023-06-27T15:44:04.854" v="42" actId="1076"/>
          <ac:picMkLst>
            <pc:docMk/>
            <pc:sldMk cId="4285851120" sldId="1710"/>
            <ac:picMk id="4098" creationId="{764A8359-DF15-F50E-8735-EAE3963329CB}"/>
          </ac:picMkLst>
        </pc:picChg>
      </pc:sldChg>
      <pc:sldChg chg="addSp modSp add modTransition">
        <pc:chgData name="Bernard, Allison M" userId="7cd67125-3436-42b8-b83a-bbe37ba15a4e" providerId="ADAL" clId="{BC1AD2CB-3EB2-42DF-A914-911E5C113C62}" dt="2023-06-27T15:46:34.806" v="61"/>
        <pc:sldMkLst>
          <pc:docMk/>
          <pc:sldMk cId="2124771164" sldId="1711"/>
        </pc:sldMkLst>
        <pc:picChg chg="add mod">
          <ac:chgData name="Bernard, Allison M" userId="7cd67125-3436-42b8-b83a-bbe37ba15a4e" providerId="ADAL" clId="{BC1AD2CB-3EB2-42DF-A914-911E5C113C62}" dt="2023-06-27T15:46:16.058" v="58" actId="1076"/>
          <ac:picMkLst>
            <pc:docMk/>
            <pc:sldMk cId="2124771164" sldId="1711"/>
            <ac:picMk id="2" creationId="{14DA4C91-9A9A-5918-D429-3DF90ADDAF35}"/>
          </ac:picMkLst>
        </pc:picChg>
        <pc:picChg chg="mod">
          <ac:chgData name="Bernard, Allison M" userId="7cd67125-3436-42b8-b83a-bbe37ba15a4e" providerId="ADAL" clId="{BC1AD2CB-3EB2-42DF-A914-911E5C113C62}" dt="2023-06-27T15:46:02.476" v="53" actId="1076"/>
          <ac:picMkLst>
            <pc:docMk/>
            <pc:sldMk cId="2124771164" sldId="1711"/>
            <ac:picMk id="4098" creationId="{764A8359-DF15-F50E-8735-EAE3963329CB}"/>
          </ac:picMkLst>
        </pc:picChg>
      </pc:sldChg>
      <pc:sldChg chg="addSp delSp modSp new mod">
        <pc:chgData name="Bernard, Allison M" userId="7cd67125-3436-42b8-b83a-bbe37ba15a4e" providerId="ADAL" clId="{BC1AD2CB-3EB2-42DF-A914-911E5C113C62}" dt="2023-06-29T18:11:25.932" v="654" actId="20577"/>
        <pc:sldMkLst>
          <pc:docMk/>
          <pc:sldMk cId="1103114511" sldId="1712"/>
        </pc:sldMkLst>
        <pc:spChg chg="add del mod">
          <ac:chgData name="Bernard, Allison M" userId="7cd67125-3436-42b8-b83a-bbe37ba15a4e" providerId="ADAL" clId="{BC1AD2CB-3EB2-42DF-A914-911E5C113C62}" dt="2023-06-28T14:46:28.162" v="85" actId="478"/>
          <ac:spMkLst>
            <pc:docMk/>
            <pc:sldMk cId="1103114511" sldId="1712"/>
            <ac:spMk id="2" creationId="{05A780F2-5652-51A5-24D4-3A3E14FA72B6}"/>
          </ac:spMkLst>
        </pc:spChg>
        <pc:spChg chg="add mod">
          <ac:chgData name="Bernard, Allison M" userId="7cd67125-3436-42b8-b83a-bbe37ba15a4e" providerId="ADAL" clId="{BC1AD2CB-3EB2-42DF-A914-911E5C113C62}" dt="2023-06-29T18:11:25.932" v="654" actId="20577"/>
          <ac:spMkLst>
            <pc:docMk/>
            <pc:sldMk cId="1103114511" sldId="1712"/>
            <ac:spMk id="2" creationId="{9E7C3251-09FD-0BBC-BA60-E7E73719233C}"/>
          </ac:spMkLst>
        </pc:spChg>
        <pc:spChg chg="add mod">
          <ac:chgData name="Bernard, Allison M" userId="7cd67125-3436-42b8-b83a-bbe37ba15a4e" providerId="ADAL" clId="{BC1AD2CB-3EB2-42DF-A914-911E5C113C62}" dt="2023-06-28T20:40:23.040" v="311" actId="1076"/>
          <ac:spMkLst>
            <pc:docMk/>
            <pc:sldMk cId="1103114511" sldId="1712"/>
            <ac:spMk id="3" creationId="{D7D4C879-9840-8093-20B7-3AE2240EAA4D}"/>
          </ac:spMkLst>
        </pc:spChg>
        <pc:spChg chg="add mod">
          <ac:chgData name="Bernard, Allison M" userId="7cd67125-3436-42b8-b83a-bbe37ba15a4e" providerId="ADAL" clId="{BC1AD2CB-3EB2-42DF-A914-911E5C113C62}" dt="2023-06-28T20:40:38.418" v="327" actId="20577"/>
          <ac:spMkLst>
            <pc:docMk/>
            <pc:sldMk cId="1103114511" sldId="1712"/>
            <ac:spMk id="6" creationId="{8EB1CA07-5D0E-2F5F-90E9-5A428925117C}"/>
          </ac:spMkLst>
        </pc:spChg>
        <pc:picChg chg="add mod">
          <ac:chgData name="Bernard, Allison M" userId="7cd67125-3436-42b8-b83a-bbe37ba15a4e" providerId="ADAL" clId="{BC1AD2CB-3EB2-42DF-A914-911E5C113C62}" dt="2023-06-28T20:40:25.368" v="312" actId="1076"/>
          <ac:picMkLst>
            <pc:docMk/>
            <pc:sldMk cId="1103114511" sldId="1712"/>
            <ac:picMk id="5" creationId="{87DF593D-D9BB-82B6-1F77-7E3E7B9E8018}"/>
          </ac:picMkLst>
        </pc:picChg>
        <pc:picChg chg="add del mod">
          <ac:chgData name="Bernard, Allison M" userId="7cd67125-3436-42b8-b83a-bbe37ba15a4e" providerId="ADAL" clId="{BC1AD2CB-3EB2-42DF-A914-911E5C113C62}" dt="2023-06-28T14:46:34.912" v="89" actId="478"/>
          <ac:picMkLst>
            <pc:docMk/>
            <pc:sldMk cId="1103114511" sldId="1712"/>
            <ac:picMk id="1026" creationId="{159EBFB3-DAE6-D0C8-6F18-90FB8EB4DFF3}"/>
          </ac:picMkLst>
        </pc:picChg>
        <pc:picChg chg="add mod">
          <ac:chgData name="Bernard, Allison M" userId="7cd67125-3436-42b8-b83a-bbe37ba15a4e" providerId="ADAL" clId="{BC1AD2CB-3EB2-42DF-A914-911E5C113C62}" dt="2023-06-28T20:40:27.198" v="313" actId="1076"/>
          <ac:picMkLst>
            <pc:docMk/>
            <pc:sldMk cId="1103114511" sldId="1712"/>
            <ac:picMk id="1028" creationId="{45AF1386-5544-2A42-65F7-AF3FFDB14EBE}"/>
          </ac:picMkLst>
        </pc:pic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image" Target="../media/image120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image" Target="../media/image1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3D995F-DBE8-3C4B-A35A-252121C39764}" type="doc">
      <dgm:prSet loTypeId="urn:microsoft.com/office/officeart/2005/8/layout/hProcess7" loCatId="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1FCEF624-ECEA-BA4F-8177-BEAE020E598D}">
      <dgm:prSet phldrT="[Text]"/>
      <dgm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68A87354-4E15-4A4A-A10C-C354D4FFCC50}" type="parTrans" cxnId="{AB94883D-D265-A044-AC71-1C7DE6E776E7}">
      <dgm:prSet/>
      <dgm:spPr/>
      <dgm:t>
        <a:bodyPr/>
        <a:lstStyle/>
        <a:p>
          <a:endParaRPr lang="en-US"/>
        </a:p>
      </dgm:t>
    </dgm:pt>
    <dgm:pt modelId="{28835215-52CD-1442-AAD5-98CD7DC772B0}" type="sibTrans" cxnId="{AB94883D-D265-A044-AC71-1C7DE6E776E7}">
      <dgm:prSet/>
      <dgm:spPr/>
      <dgm:t>
        <a:bodyPr/>
        <a:lstStyle/>
        <a:p>
          <a:endParaRPr lang="en-US"/>
        </a:p>
      </dgm:t>
    </dgm:pt>
    <dgm:pt modelId="{FFA21F49-57C9-4E4B-968F-1154585DA40A}">
      <dgm:prSet phldrT="[Text]"/>
      <dgm:spPr>
        <a:xfrm>
          <a:off x="29177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gm:t>
    </dgm:pt>
    <dgm:pt modelId="{D0FB94BF-C99E-8C40-A9C2-B18B4339FE1C}" type="parTrans" cxnId="{73E58AD5-965F-8F4B-8778-FDD473A96689}">
      <dgm:prSet/>
      <dgm:spPr/>
      <dgm:t>
        <a:bodyPr/>
        <a:lstStyle/>
        <a:p>
          <a:endParaRPr lang="en-US"/>
        </a:p>
      </dgm:t>
    </dgm:pt>
    <dgm:pt modelId="{E0E0F92E-B97A-C945-BE59-6ECAFCF88DE6}" type="sibTrans" cxnId="{73E58AD5-965F-8F4B-8778-FDD473A96689}">
      <dgm:prSet/>
      <dgm:spPr/>
      <dgm:t>
        <a:bodyPr/>
        <a:lstStyle/>
        <a:p>
          <a:endParaRPr lang="en-US"/>
        </a:p>
      </dgm:t>
    </dgm:pt>
    <dgm:pt modelId="{2651876E-082C-F043-B305-E19C2F6575A5}">
      <dgm:prSet phldrT="[Text]"/>
      <dgm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030B171A-1EE1-5A40-A524-A76001AF6D82}" type="parTrans" cxnId="{812FE41E-109F-C243-8E7B-359D7AA23A9A}">
      <dgm:prSet/>
      <dgm:spPr/>
      <dgm:t>
        <a:bodyPr/>
        <a:lstStyle/>
        <a:p>
          <a:endParaRPr lang="en-US"/>
        </a:p>
      </dgm:t>
    </dgm:pt>
    <dgm:pt modelId="{029BAC59-E577-B545-932D-464DA519B745}" type="sibTrans" cxnId="{812FE41E-109F-C243-8E7B-359D7AA23A9A}">
      <dgm:prSet/>
      <dgm:spPr/>
      <dgm:t>
        <a:bodyPr/>
        <a:lstStyle/>
        <a:p>
          <a:endParaRPr lang="en-US"/>
        </a:p>
      </dgm:t>
    </dgm:pt>
    <dgm:pt modelId="{4275CB51-229E-024E-86CC-290E709AC992}">
      <dgm:prSet phldrT="[Text]"/>
      <dgm:spPr>
        <a:xfrm>
          <a:off x="178037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gm:t>
    </dgm:pt>
    <dgm:pt modelId="{831D9CB6-8A9C-4344-ABC7-EE8165132F7A}" type="parTrans" cxnId="{254AB2EF-45C3-CF4D-9F30-5F435B5D2A7E}">
      <dgm:prSet/>
      <dgm:spPr/>
      <dgm:t>
        <a:bodyPr/>
        <a:lstStyle/>
        <a:p>
          <a:endParaRPr lang="en-US"/>
        </a:p>
      </dgm:t>
    </dgm:pt>
    <dgm:pt modelId="{9749FF14-2A9A-7C4A-9B9E-55FEA5834A3F}" type="sibTrans" cxnId="{254AB2EF-45C3-CF4D-9F30-5F435B5D2A7E}">
      <dgm:prSet/>
      <dgm:spPr/>
      <dgm:t>
        <a:bodyPr/>
        <a:lstStyle/>
        <a:p>
          <a:endParaRPr lang="en-US"/>
        </a:p>
      </dgm:t>
    </dgm:pt>
    <dgm:pt modelId="{82CF15C8-1F13-4248-B09D-A5D1942BB934}">
      <dgm:prSet phldrT="[Text]"/>
      <dgm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1141B81D-1891-B14F-AE91-7A9A3B2674FF}" type="parTrans" cxnId="{D638FF98-D1E9-9B4D-A4FE-E9D7C58E9928}">
      <dgm:prSet/>
      <dgm:spPr/>
      <dgm:t>
        <a:bodyPr/>
        <a:lstStyle/>
        <a:p>
          <a:endParaRPr lang="en-US"/>
        </a:p>
      </dgm:t>
    </dgm:pt>
    <dgm:pt modelId="{244DE922-8EFE-BD41-A86D-CE08C66FB383}" type="sibTrans" cxnId="{D638FF98-D1E9-9B4D-A4FE-E9D7C58E9928}">
      <dgm:prSet/>
      <dgm:spPr/>
      <dgm:t>
        <a:bodyPr/>
        <a:lstStyle/>
        <a:p>
          <a:endParaRPr lang="en-US"/>
        </a:p>
      </dgm:t>
    </dgm:pt>
    <dgm:pt modelId="{6D0FE90A-9531-9644-89C8-1701AEAFCA4A}">
      <dgm:prSet phldrT="[Text]"/>
      <dgm:spPr>
        <a:xfrm>
          <a:off x="326898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gm:t>
    </dgm:pt>
    <dgm:pt modelId="{0A2CB6C8-6378-DB4B-BB6B-B5F179E140C8}" type="parTrans" cxnId="{94E29990-DE78-4048-88EE-D72AAD76DD53}">
      <dgm:prSet/>
      <dgm:spPr/>
      <dgm:t>
        <a:bodyPr/>
        <a:lstStyle/>
        <a:p>
          <a:endParaRPr lang="en-US"/>
        </a:p>
      </dgm:t>
    </dgm:pt>
    <dgm:pt modelId="{E00768F7-E3C5-0B48-A9FA-AB6579492E4C}" type="sibTrans" cxnId="{94E29990-DE78-4048-88EE-D72AAD76DD53}">
      <dgm:prSet/>
      <dgm:spPr/>
      <dgm:t>
        <a:bodyPr/>
        <a:lstStyle/>
        <a:p>
          <a:endParaRPr lang="en-US"/>
        </a:p>
      </dgm:t>
    </dgm:pt>
    <dgm:pt modelId="{FD09AFD2-3DC0-D04C-BD73-46AAC344FAB8}">
      <dgm:prSet phldrT="[Text]"/>
      <dgm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E3A348C5-AE99-A440-BB9A-B611C8B4A3F5}" type="parTrans" cxnId="{4083EEAF-88E5-5A4D-BA51-B27A54820268}">
      <dgm:prSet/>
      <dgm:spPr/>
      <dgm:t>
        <a:bodyPr/>
        <a:lstStyle/>
        <a:p>
          <a:endParaRPr lang="en-US"/>
        </a:p>
      </dgm:t>
    </dgm:pt>
    <dgm:pt modelId="{A6502A1C-390A-2B47-8EBD-B0DCFEF1ECBF}" type="sibTrans" cxnId="{4083EEAF-88E5-5A4D-BA51-B27A54820268}">
      <dgm:prSet/>
      <dgm:spPr/>
      <dgm:t>
        <a:bodyPr/>
        <a:lstStyle/>
        <a:p>
          <a:endParaRPr lang="en-US"/>
        </a:p>
      </dgm:t>
    </dgm:pt>
    <dgm:pt modelId="{6994FBDB-C954-C042-A548-42251D69188B}">
      <dgm:prSet phldrT="[Text]"/>
      <dgm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42877146-CF37-E44D-BB3B-5391797FC3A8}" type="parTrans" cxnId="{BF63E9D8-53BF-9041-A0B0-DF305FA6846C}">
      <dgm:prSet/>
      <dgm:spPr/>
      <dgm:t>
        <a:bodyPr/>
        <a:lstStyle/>
        <a:p>
          <a:endParaRPr lang="en-US"/>
        </a:p>
      </dgm:t>
    </dgm:pt>
    <dgm:pt modelId="{7816673D-AC3D-5644-ADBF-D80B2FE9D5F6}" type="sibTrans" cxnId="{BF63E9D8-53BF-9041-A0B0-DF305FA6846C}">
      <dgm:prSet/>
      <dgm:spPr/>
      <dgm:t>
        <a:bodyPr/>
        <a:lstStyle/>
        <a:p>
          <a:endParaRPr lang="en-US"/>
        </a:p>
      </dgm:t>
    </dgm:pt>
    <dgm:pt modelId="{BE212C3B-20EC-9442-80C0-4233E624D91F}">
      <dgm:prSet phldrT="[Text]"/>
      <dgm:spPr>
        <a:xfrm>
          <a:off x="475758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gm:t>
    </dgm:pt>
    <dgm:pt modelId="{FE10F86D-697C-B84E-B869-DEDB8FBE8C02}" type="parTrans" cxnId="{8BF306A7-EE24-A240-9BC2-736BF4E9CEEE}">
      <dgm:prSet/>
      <dgm:spPr/>
      <dgm:t>
        <a:bodyPr/>
        <a:lstStyle/>
        <a:p>
          <a:endParaRPr lang="en-US"/>
        </a:p>
      </dgm:t>
    </dgm:pt>
    <dgm:pt modelId="{F0A08EA7-BE68-8746-9C00-18B158754C6D}" type="sibTrans" cxnId="{8BF306A7-EE24-A240-9BC2-736BF4E9CEEE}">
      <dgm:prSet/>
      <dgm:spPr/>
      <dgm:t>
        <a:bodyPr/>
        <a:lstStyle/>
        <a:p>
          <a:endParaRPr lang="en-US"/>
        </a:p>
      </dgm:t>
    </dgm:pt>
    <dgm:pt modelId="{5FF0458D-A7DE-A14C-8012-919D8492B6FA}">
      <dgm:prSet phldrT="[Text]"/>
      <dgm:spPr>
        <a:xfrm>
          <a:off x="624619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gm:t>
    </dgm:pt>
    <dgm:pt modelId="{633DE8A8-A083-5248-8FF0-538020995AB6}" type="parTrans" cxnId="{5B88FC54-1398-DD4F-B671-7775EC46FB03}">
      <dgm:prSet/>
      <dgm:spPr/>
      <dgm:t>
        <a:bodyPr/>
        <a:lstStyle/>
        <a:p>
          <a:endParaRPr lang="en-US"/>
        </a:p>
      </dgm:t>
    </dgm:pt>
    <dgm:pt modelId="{DFD9D5EE-F93D-9940-B451-05EA72EAB14A}" type="sibTrans" cxnId="{5B88FC54-1398-DD4F-B671-7775EC46FB03}">
      <dgm:prSet/>
      <dgm:spPr/>
      <dgm:t>
        <a:bodyPr/>
        <a:lstStyle/>
        <a:p>
          <a:endParaRPr lang="en-US"/>
        </a:p>
      </dgm:t>
    </dgm:pt>
    <dgm:pt modelId="{04D8227A-59B3-AA46-946F-27BF0CF90D1B}" type="pres">
      <dgm:prSet presAssocID="{D33D995F-DBE8-3C4B-A35A-252121C39764}" presName="Name0" presStyleCnt="0">
        <dgm:presLayoutVars>
          <dgm:dir/>
          <dgm:animLvl val="lvl"/>
          <dgm:resizeHandles val="exact"/>
        </dgm:presLayoutVars>
      </dgm:prSet>
      <dgm:spPr/>
    </dgm:pt>
    <dgm:pt modelId="{D0117222-BF8F-DF49-87E8-4DE8ADFF9D15}" type="pres">
      <dgm:prSet presAssocID="{1FCEF624-ECEA-BA4F-8177-BEAE020E598D}" presName="compositeNode" presStyleCnt="0">
        <dgm:presLayoutVars>
          <dgm:bulletEnabled val="1"/>
        </dgm:presLayoutVars>
      </dgm:prSet>
      <dgm:spPr/>
    </dgm:pt>
    <dgm:pt modelId="{FB3BF803-45EF-AA42-BDD2-E75CD6532912}" type="pres">
      <dgm:prSet presAssocID="{1FCEF624-ECEA-BA4F-8177-BEAE020E598D}" presName="bgRect" presStyleLbl="node1" presStyleIdx="0" presStyleCnt="5"/>
      <dgm:spPr/>
    </dgm:pt>
    <dgm:pt modelId="{FBE84A21-20EA-014D-A097-E1B58FE98081}" type="pres">
      <dgm:prSet presAssocID="{1FCEF624-ECEA-BA4F-8177-BEAE020E598D}" presName="parentNode" presStyleLbl="node1" presStyleIdx="0" presStyleCnt="5">
        <dgm:presLayoutVars>
          <dgm:chMax val="0"/>
          <dgm:bulletEnabled val="1"/>
        </dgm:presLayoutVars>
      </dgm:prSet>
      <dgm:spPr/>
    </dgm:pt>
    <dgm:pt modelId="{971673C2-F47C-2B46-A180-42AE3DADCE7D}" type="pres">
      <dgm:prSet presAssocID="{1FCEF624-ECEA-BA4F-8177-BEAE020E598D}" presName="childNode" presStyleLbl="node1" presStyleIdx="0" presStyleCnt="5">
        <dgm:presLayoutVars>
          <dgm:bulletEnabled val="1"/>
        </dgm:presLayoutVars>
      </dgm:prSet>
      <dgm:spPr/>
    </dgm:pt>
    <dgm:pt modelId="{F5FA7BB7-15ED-2948-93DA-F1871C9189E3}" type="pres">
      <dgm:prSet presAssocID="{28835215-52CD-1442-AAD5-98CD7DC772B0}" presName="hSp" presStyleCnt="0"/>
      <dgm:spPr/>
    </dgm:pt>
    <dgm:pt modelId="{5934D96E-2C5B-AC47-A8EE-EF7774DDF158}" type="pres">
      <dgm:prSet presAssocID="{28835215-52CD-1442-AAD5-98CD7DC772B0}" presName="vProcSp" presStyleCnt="0"/>
      <dgm:spPr/>
    </dgm:pt>
    <dgm:pt modelId="{3E4C296C-74C3-F04D-BE1D-37A5662C8169}" type="pres">
      <dgm:prSet presAssocID="{28835215-52CD-1442-AAD5-98CD7DC772B0}" presName="vSp1" presStyleCnt="0"/>
      <dgm:spPr/>
    </dgm:pt>
    <dgm:pt modelId="{926E4446-4CD7-D94B-8D3A-223F9E75C6A3}" type="pres">
      <dgm:prSet presAssocID="{28835215-52CD-1442-AAD5-98CD7DC772B0}" presName="simulatedConn" presStyleLbl="solidFgAcc1" presStyleIdx="0" presStyleCnt="4"/>
      <dgm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3136572-866A-DD41-9E5A-92C6C585C9F5}" type="pres">
      <dgm:prSet presAssocID="{28835215-52CD-1442-AAD5-98CD7DC772B0}" presName="vSp2" presStyleCnt="0"/>
      <dgm:spPr/>
    </dgm:pt>
    <dgm:pt modelId="{2989CCDB-4248-0549-A8C8-A2AEC7C7052A}" type="pres">
      <dgm:prSet presAssocID="{28835215-52CD-1442-AAD5-98CD7DC772B0}" presName="sibTrans" presStyleCnt="0"/>
      <dgm:spPr/>
    </dgm:pt>
    <dgm:pt modelId="{7C47D2C3-BB2E-404E-8417-02BBE5F1B2C0}" type="pres">
      <dgm:prSet presAssocID="{2651876E-082C-F043-B305-E19C2F6575A5}" presName="compositeNode" presStyleCnt="0">
        <dgm:presLayoutVars>
          <dgm:bulletEnabled val="1"/>
        </dgm:presLayoutVars>
      </dgm:prSet>
      <dgm:spPr/>
    </dgm:pt>
    <dgm:pt modelId="{4E92D05A-7E69-B94B-938F-8CB8794072A0}" type="pres">
      <dgm:prSet presAssocID="{2651876E-082C-F043-B305-E19C2F6575A5}" presName="bgRect" presStyleLbl="node1" presStyleIdx="1" presStyleCnt="5"/>
      <dgm:spPr/>
    </dgm:pt>
    <dgm:pt modelId="{F0878577-1D48-5242-AB01-AFA1E654B5C2}" type="pres">
      <dgm:prSet presAssocID="{2651876E-082C-F043-B305-E19C2F6575A5}" presName="parentNode" presStyleLbl="node1" presStyleIdx="1" presStyleCnt="5">
        <dgm:presLayoutVars>
          <dgm:chMax val="0"/>
          <dgm:bulletEnabled val="1"/>
        </dgm:presLayoutVars>
      </dgm:prSet>
      <dgm:spPr/>
    </dgm:pt>
    <dgm:pt modelId="{E2514576-F97D-7E46-B8AC-CB40BA3575E4}" type="pres">
      <dgm:prSet presAssocID="{2651876E-082C-F043-B305-E19C2F6575A5}" presName="childNode" presStyleLbl="node1" presStyleIdx="1" presStyleCnt="5">
        <dgm:presLayoutVars>
          <dgm:bulletEnabled val="1"/>
        </dgm:presLayoutVars>
      </dgm:prSet>
      <dgm:spPr/>
    </dgm:pt>
    <dgm:pt modelId="{602293B6-A008-C14F-B185-47DC394E7541}" type="pres">
      <dgm:prSet presAssocID="{029BAC59-E577-B545-932D-464DA519B745}" presName="hSp" presStyleCnt="0"/>
      <dgm:spPr/>
    </dgm:pt>
    <dgm:pt modelId="{E1B70292-BE04-734D-BF9D-9F2444F092EE}" type="pres">
      <dgm:prSet presAssocID="{029BAC59-E577-B545-932D-464DA519B745}" presName="vProcSp" presStyleCnt="0"/>
      <dgm:spPr/>
    </dgm:pt>
    <dgm:pt modelId="{2BFE6363-AD80-CC4C-B4FC-63E4ED3F4F6D}" type="pres">
      <dgm:prSet presAssocID="{029BAC59-E577-B545-932D-464DA519B745}" presName="vSp1" presStyleCnt="0"/>
      <dgm:spPr/>
    </dgm:pt>
    <dgm:pt modelId="{F8F04E18-85D5-ED4B-85C6-2149A776013F}" type="pres">
      <dgm:prSet presAssocID="{029BAC59-E577-B545-932D-464DA519B745}" presName="simulatedConn" presStyleLbl="solidFgAcc1" presStyleIdx="1" presStyleCnt="4"/>
      <dgm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7ED9F8A-BD4D-864F-AFBB-BF1588C6EC05}" type="pres">
      <dgm:prSet presAssocID="{029BAC59-E577-B545-932D-464DA519B745}" presName="vSp2" presStyleCnt="0"/>
      <dgm:spPr/>
    </dgm:pt>
    <dgm:pt modelId="{52CB4DE4-54A3-4542-8A0C-8833BBFBC207}" type="pres">
      <dgm:prSet presAssocID="{029BAC59-E577-B545-932D-464DA519B745}" presName="sibTrans" presStyleCnt="0"/>
      <dgm:spPr/>
    </dgm:pt>
    <dgm:pt modelId="{E4DAE931-C8B6-B745-ACD5-984A2B3DDAC4}" type="pres">
      <dgm:prSet presAssocID="{82CF15C8-1F13-4248-B09D-A5D1942BB934}" presName="compositeNode" presStyleCnt="0">
        <dgm:presLayoutVars>
          <dgm:bulletEnabled val="1"/>
        </dgm:presLayoutVars>
      </dgm:prSet>
      <dgm:spPr/>
    </dgm:pt>
    <dgm:pt modelId="{C6321622-D5D4-704D-9D2D-3AC563738361}" type="pres">
      <dgm:prSet presAssocID="{82CF15C8-1F13-4248-B09D-A5D1942BB934}" presName="bgRect" presStyleLbl="node1" presStyleIdx="2" presStyleCnt="5"/>
      <dgm:spPr/>
    </dgm:pt>
    <dgm:pt modelId="{660CC7A8-21A8-DF42-B8A5-79C1B4098D37}" type="pres">
      <dgm:prSet presAssocID="{82CF15C8-1F13-4248-B09D-A5D1942BB934}" presName="parentNode" presStyleLbl="node1" presStyleIdx="2" presStyleCnt="5">
        <dgm:presLayoutVars>
          <dgm:chMax val="0"/>
          <dgm:bulletEnabled val="1"/>
        </dgm:presLayoutVars>
      </dgm:prSet>
      <dgm:spPr/>
    </dgm:pt>
    <dgm:pt modelId="{C61469CC-CAB0-ED4F-B401-77F6D7D542D3}" type="pres">
      <dgm:prSet presAssocID="{82CF15C8-1F13-4248-B09D-A5D1942BB934}" presName="childNode" presStyleLbl="node1" presStyleIdx="2" presStyleCnt="5">
        <dgm:presLayoutVars>
          <dgm:bulletEnabled val="1"/>
        </dgm:presLayoutVars>
      </dgm:prSet>
      <dgm:spPr/>
    </dgm:pt>
    <dgm:pt modelId="{B4C479AE-7D42-504E-8ADC-C20A4A0E1C5F}" type="pres">
      <dgm:prSet presAssocID="{244DE922-8EFE-BD41-A86D-CE08C66FB383}" presName="hSp" presStyleCnt="0"/>
      <dgm:spPr/>
    </dgm:pt>
    <dgm:pt modelId="{F082A3E8-C62D-2247-AC6E-2FFE51B26AFC}" type="pres">
      <dgm:prSet presAssocID="{244DE922-8EFE-BD41-A86D-CE08C66FB383}" presName="vProcSp" presStyleCnt="0"/>
      <dgm:spPr/>
    </dgm:pt>
    <dgm:pt modelId="{803FE186-5595-744B-9F73-014473032E6C}" type="pres">
      <dgm:prSet presAssocID="{244DE922-8EFE-BD41-A86D-CE08C66FB383}" presName="vSp1" presStyleCnt="0"/>
      <dgm:spPr/>
    </dgm:pt>
    <dgm:pt modelId="{2FB0FBF8-92A5-ED4B-AE33-17FB27DF68E8}" type="pres">
      <dgm:prSet presAssocID="{244DE922-8EFE-BD41-A86D-CE08C66FB383}" presName="simulatedConn" presStyleLbl="solidFgAcc1" presStyleIdx="2" presStyleCnt="4"/>
      <dgm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58A7A786-70A3-1746-985E-E3786AA3804B}" type="pres">
      <dgm:prSet presAssocID="{244DE922-8EFE-BD41-A86D-CE08C66FB383}" presName="vSp2" presStyleCnt="0"/>
      <dgm:spPr/>
    </dgm:pt>
    <dgm:pt modelId="{3A6E6A5C-3770-5C4E-B31C-DE3D2A394950}" type="pres">
      <dgm:prSet presAssocID="{244DE922-8EFE-BD41-A86D-CE08C66FB383}" presName="sibTrans" presStyleCnt="0"/>
      <dgm:spPr/>
    </dgm:pt>
    <dgm:pt modelId="{D42A2B4C-539D-8047-AA5E-CBBFCF10E7AC}" type="pres">
      <dgm:prSet presAssocID="{FD09AFD2-3DC0-D04C-BD73-46AAC344FAB8}" presName="compositeNode" presStyleCnt="0">
        <dgm:presLayoutVars>
          <dgm:bulletEnabled val="1"/>
        </dgm:presLayoutVars>
      </dgm:prSet>
      <dgm:spPr/>
    </dgm:pt>
    <dgm:pt modelId="{83AC6EE8-2A6A-C44F-A36F-2D642544406E}" type="pres">
      <dgm:prSet presAssocID="{FD09AFD2-3DC0-D04C-BD73-46AAC344FAB8}" presName="bgRect" presStyleLbl="node1" presStyleIdx="3" presStyleCnt="5"/>
      <dgm:spPr/>
    </dgm:pt>
    <dgm:pt modelId="{D602AE19-97A5-B845-80B9-3F4C0D39087B}" type="pres">
      <dgm:prSet presAssocID="{FD09AFD2-3DC0-D04C-BD73-46AAC344FAB8}" presName="parentNode" presStyleLbl="node1" presStyleIdx="3" presStyleCnt="5">
        <dgm:presLayoutVars>
          <dgm:chMax val="0"/>
          <dgm:bulletEnabled val="1"/>
        </dgm:presLayoutVars>
      </dgm:prSet>
      <dgm:spPr/>
    </dgm:pt>
    <dgm:pt modelId="{D0F39E11-AB5B-1549-BA3D-ED6BD5BF53EE}" type="pres">
      <dgm:prSet presAssocID="{FD09AFD2-3DC0-D04C-BD73-46AAC344FAB8}" presName="childNode" presStyleLbl="node1" presStyleIdx="3" presStyleCnt="5">
        <dgm:presLayoutVars>
          <dgm:bulletEnabled val="1"/>
        </dgm:presLayoutVars>
      </dgm:prSet>
      <dgm:spPr/>
    </dgm:pt>
    <dgm:pt modelId="{FC2B5D3C-9AC2-2644-BF4B-A3F09DEEEA5E}" type="pres">
      <dgm:prSet presAssocID="{A6502A1C-390A-2B47-8EBD-B0DCFEF1ECBF}" presName="hSp" presStyleCnt="0"/>
      <dgm:spPr/>
    </dgm:pt>
    <dgm:pt modelId="{CA351197-84C1-FB4E-9F7C-2C8B2945AA78}" type="pres">
      <dgm:prSet presAssocID="{A6502A1C-390A-2B47-8EBD-B0DCFEF1ECBF}" presName="vProcSp" presStyleCnt="0"/>
      <dgm:spPr/>
    </dgm:pt>
    <dgm:pt modelId="{6796B8B3-6EA1-C94E-99AB-58E0EB8D5F97}" type="pres">
      <dgm:prSet presAssocID="{A6502A1C-390A-2B47-8EBD-B0DCFEF1ECBF}" presName="vSp1" presStyleCnt="0"/>
      <dgm:spPr/>
    </dgm:pt>
    <dgm:pt modelId="{B2E45524-4475-B74F-801B-B278A247738B}" type="pres">
      <dgm:prSet presAssocID="{A6502A1C-390A-2B47-8EBD-B0DCFEF1ECBF}" presName="simulatedConn" presStyleLbl="solidFgAcc1" presStyleIdx="3" presStyleCnt="4"/>
      <dgm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8AAC71D-041E-0247-A84C-CEDEC07416A6}" type="pres">
      <dgm:prSet presAssocID="{A6502A1C-390A-2B47-8EBD-B0DCFEF1ECBF}" presName="vSp2" presStyleCnt="0"/>
      <dgm:spPr/>
    </dgm:pt>
    <dgm:pt modelId="{8518D427-F4E3-784D-9493-7C4B6F085F49}" type="pres">
      <dgm:prSet presAssocID="{A6502A1C-390A-2B47-8EBD-B0DCFEF1ECBF}" presName="sibTrans" presStyleCnt="0"/>
      <dgm:spPr/>
    </dgm:pt>
    <dgm:pt modelId="{A517B307-8D02-0948-84F5-581A7EE22862}" type="pres">
      <dgm:prSet presAssocID="{6994FBDB-C954-C042-A548-42251D69188B}" presName="compositeNode" presStyleCnt="0">
        <dgm:presLayoutVars>
          <dgm:bulletEnabled val="1"/>
        </dgm:presLayoutVars>
      </dgm:prSet>
      <dgm:spPr/>
    </dgm:pt>
    <dgm:pt modelId="{EC5ED897-6DF7-4D46-A862-C4F539649D5E}" type="pres">
      <dgm:prSet presAssocID="{6994FBDB-C954-C042-A548-42251D69188B}" presName="bgRect" presStyleLbl="node1" presStyleIdx="4" presStyleCnt="5"/>
      <dgm:spPr/>
    </dgm:pt>
    <dgm:pt modelId="{5DCDA0CA-B8D9-C343-8288-40B5DB67A9AC}" type="pres">
      <dgm:prSet presAssocID="{6994FBDB-C954-C042-A548-42251D69188B}" presName="parentNode" presStyleLbl="node1" presStyleIdx="4" presStyleCnt="5">
        <dgm:presLayoutVars>
          <dgm:chMax val="0"/>
          <dgm:bulletEnabled val="1"/>
        </dgm:presLayoutVars>
      </dgm:prSet>
      <dgm:spPr/>
    </dgm:pt>
    <dgm:pt modelId="{90A3C866-AB9C-F64F-8587-DBAFAD305CB9}" type="pres">
      <dgm:prSet presAssocID="{6994FBDB-C954-C042-A548-42251D69188B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1BD8C20F-C1AF-5742-9FA8-8D573FA37E14}" type="presOf" srcId="{6D0FE90A-9531-9644-89C8-1701AEAFCA4A}" destId="{C61469CC-CAB0-ED4F-B401-77F6D7D542D3}" srcOrd="0" destOrd="0" presId="urn:microsoft.com/office/officeart/2005/8/layout/hProcess7"/>
    <dgm:cxn modelId="{3B3A9218-B2A8-4C4B-B8ED-906A131DA133}" type="presOf" srcId="{82CF15C8-1F13-4248-B09D-A5D1942BB934}" destId="{C6321622-D5D4-704D-9D2D-3AC563738361}" srcOrd="0" destOrd="0" presId="urn:microsoft.com/office/officeart/2005/8/layout/hProcess7"/>
    <dgm:cxn modelId="{752E6D1A-BA5F-5446-9C3F-96CE417856EC}" type="presOf" srcId="{5FF0458D-A7DE-A14C-8012-919D8492B6FA}" destId="{90A3C866-AB9C-F64F-8587-DBAFAD305CB9}" srcOrd="0" destOrd="0" presId="urn:microsoft.com/office/officeart/2005/8/layout/hProcess7"/>
    <dgm:cxn modelId="{812FE41E-109F-C243-8E7B-359D7AA23A9A}" srcId="{D33D995F-DBE8-3C4B-A35A-252121C39764}" destId="{2651876E-082C-F043-B305-E19C2F6575A5}" srcOrd="1" destOrd="0" parTransId="{030B171A-1EE1-5A40-A524-A76001AF6D82}" sibTransId="{029BAC59-E577-B545-932D-464DA519B745}"/>
    <dgm:cxn modelId="{C78C211F-75B4-BF43-BE5B-3C0994DDF500}" type="presOf" srcId="{6994FBDB-C954-C042-A548-42251D69188B}" destId="{5DCDA0CA-B8D9-C343-8288-40B5DB67A9AC}" srcOrd="1" destOrd="0" presId="urn:microsoft.com/office/officeart/2005/8/layout/hProcess7"/>
    <dgm:cxn modelId="{E895DE3A-6E00-6741-A7FD-1CDAF7D09A80}" type="presOf" srcId="{2651876E-082C-F043-B305-E19C2F6575A5}" destId="{F0878577-1D48-5242-AB01-AFA1E654B5C2}" srcOrd="1" destOrd="0" presId="urn:microsoft.com/office/officeart/2005/8/layout/hProcess7"/>
    <dgm:cxn modelId="{AB94883D-D265-A044-AC71-1C7DE6E776E7}" srcId="{D33D995F-DBE8-3C4B-A35A-252121C39764}" destId="{1FCEF624-ECEA-BA4F-8177-BEAE020E598D}" srcOrd="0" destOrd="0" parTransId="{68A87354-4E15-4A4A-A10C-C354D4FFCC50}" sibTransId="{28835215-52CD-1442-AAD5-98CD7DC772B0}"/>
    <dgm:cxn modelId="{4EA8B45D-9931-4242-92BD-9F4BFFECCA71}" type="presOf" srcId="{2651876E-082C-F043-B305-E19C2F6575A5}" destId="{4E92D05A-7E69-B94B-938F-8CB8794072A0}" srcOrd="0" destOrd="0" presId="urn:microsoft.com/office/officeart/2005/8/layout/hProcess7"/>
    <dgm:cxn modelId="{5EF5CE41-F2DB-664F-B7AC-91A74015A950}" type="presOf" srcId="{FFA21F49-57C9-4E4B-968F-1154585DA40A}" destId="{971673C2-F47C-2B46-A180-42AE3DADCE7D}" srcOrd="0" destOrd="0" presId="urn:microsoft.com/office/officeart/2005/8/layout/hProcess7"/>
    <dgm:cxn modelId="{BE718D68-1234-714A-AA26-87F0C0A1A1B7}" type="presOf" srcId="{6994FBDB-C954-C042-A548-42251D69188B}" destId="{EC5ED897-6DF7-4D46-A862-C4F539649D5E}" srcOrd="0" destOrd="0" presId="urn:microsoft.com/office/officeart/2005/8/layout/hProcess7"/>
    <dgm:cxn modelId="{26E2806E-25E4-7F4F-A006-FFE8FA54C473}" type="presOf" srcId="{82CF15C8-1F13-4248-B09D-A5D1942BB934}" destId="{660CC7A8-21A8-DF42-B8A5-79C1B4098D37}" srcOrd="1" destOrd="0" presId="urn:microsoft.com/office/officeart/2005/8/layout/hProcess7"/>
    <dgm:cxn modelId="{DB721151-6AEE-5645-92C2-E35220D96B69}" type="presOf" srcId="{BE212C3B-20EC-9442-80C0-4233E624D91F}" destId="{D0F39E11-AB5B-1549-BA3D-ED6BD5BF53EE}" srcOrd="0" destOrd="0" presId="urn:microsoft.com/office/officeart/2005/8/layout/hProcess7"/>
    <dgm:cxn modelId="{5B88FC54-1398-DD4F-B671-7775EC46FB03}" srcId="{6994FBDB-C954-C042-A548-42251D69188B}" destId="{5FF0458D-A7DE-A14C-8012-919D8492B6FA}" srcOrd="0" destOrd="0" parTransId="{633DE8A8-A083-5248-8FF0-538020995AB6}" sibTransId="{DFD9D5EE-F93D-9940-B451-05EA72EAB14A}"/>
    <dgm:cxn modelId="{94E29990-DE78-4048-88EE-D72AAD76DD53}" srcId="{82CF15C8-1F13-4248-B09D-A5D1942BB934}" destId="{6D0FE90A-9531-9644-89C8-1701AEAFCA4A}" srcOrd="0" destOrd="0" parTransId="{0A2CB6C8-6378-DB4B-BB6B-B5F179E140C8}" sibTransId="{E00768F7-E3C5-0B48-A9FA-AB6579492E4C}"/>
    <dgm:cxn modelId="{D5308D93-3774-4F4A-8CD4-15203618CF74}" type="presOf" srcId="{FD09AFD2-3DC0-D04C-BD73-46AAC344FAB8}" destId="{83AC6EE8-2A6A-C44F-A36F-2D642544406E}" srcOrd="0" destOrd="0" presId="urn:microsoft.com/office/officeart/2005/8/layout/hProcess7"/>
    <dgm:cxn modelId="{D9434694-DE58-4F46-8451-56230A86CAFF}" type="presOf" srcId="{1FCEF624-ECEA-BA4F-8177-BEAE020E598D}" destId="{FBE84A21-20EA-014D-A097-E1B58FE98081}" srcOrd="1" destOrd="0" presId="urn:microsoft.com/office/officeart/2005/8/layout/hProcess7"/>
    <dgm:cxn modelId="{D638FF98-D1E9-9B4D-A4FE-E9D7C58E9928}" srcId="{D33D995F-DBE8-3C4B-A35A-252121C39764}" destId="{82CF15C8-1F13-4248-B09D-A5D1942BB934}" srcOrd="2" destOrd="0" parTransId="{1141B81D-1891-B14F-AE91-7A9A3B2674FF}" sibTransId="{244DE922-8EFE-BD41-A86D-CE08C66FB383}"/>
    <dgm:cxn modelId="{8BF306A7-EE24-A240-9BC2-736BF4E9CEEE}" srcId="{FD09AFD2-3DC0-D04C-BD73-46AAC344FAB8}" destId="{BE212C3B-20EC-9442-80C0-4233E624D91F}" srcOrd="0" destOrd="0" parTransId="{FE10F86D-697C-B84E-B869-DEDB8FBE8C02}" sibTransId="{F0A08EA7-BE68-8746-9C00-18B158754C6D}"/>
    <dgm:cxn modelId="{4083EEAF-88E5-5A4D-BA51-B27A54820268}" srcId="{D33D995F-DBE8-3C4B-A35A-252121C39764}" destId="{FD09AFD2-3DC0-D04C-BD73-46AAC344FAB8}" srcOrd="3" destOrd="0" parTransId="{E3A348C5-AE99-A440-BB9A-B611C8B4A3F5}" sibTransId="{A6502A1C-390A-2B47-8EBD-B0DCFEF1ECBF}"/>
    <dgm:cxn modelId="{E12414C1-FDC5-234D-B422-BAD730EBD31A}" type="presOf" srcId="{D33D995F-DBE8-3C4B-A35A-252121C39764}" destId="{04D8227A-59B3-AA46-946F-27BF0CF90D1B}" srcOrd="0" destOrd="0" presId="urn:microsoft.com/office/officeart/2005/8/layout/hProcess7"/>
    <dgm:cxn modelId="{B4DE64C9-F958-884D-BD98-A5A302F33EB0}" type="presOf" srcId="{1FCEF624-ECEA-BA4F-8177-BEAE020E598D}" destId="{FB3BF803-45EF-AA42-BDD2-E75CD6532912}" srcOrd="0" destOrd="0" presId="urn:microsoft.com/office/officeart/2005/8/layout/hProcess7"/>
    <dgm:cxn modelId="{73E58AD5-965F-8F4B-8778-FDD473A96689}" srcId="{1FCEF624-ECEA-BA4F-8177-BEAE020E598D}" destId="{FFA21F49-57C9-4E4B-968F-1154585DA40A}" srcOrd="0" destOrd="0" parTransId="{D0FB94BF-C99E-8C40-A9C2-B18B4339FE1C}" sibTransId="{E0E0F92E-B97A-C945-BE59-6ECAFCF88DE6}"/>
    <dgm:cxn modelId="{BF63E9D8-53BF-9041-A0B0-DF305FA6846C}" srcId="{D33D995F-DBE8-3C4B-A35A-252121C39764}" destId="{6994FBDB-C954-C042-A548-42251D69188B}" srcOrd="4" destOrd="0" parTransId="{42877146-CF37-E44D-BB3B-5391797FC3A8}" sibTransId="{7816673D-AC3D-5644-ADBF-D80B2FE9D5F6}"/>
    <dgm:cxn modelId="{BBE04BE8-25CD-6B40-8B23-3802764AD2B1}" type="presOf" srcId="{4275CB51-229E-024E-86CC-290E709AC992}" destId="{E2514576-F97D-7E46-B8AC-CB40BA3575E4}" srcOrd="0" destOrd="0" presId="urn:microsoft.com/office/officeart/2005/8/layout/hProcess7"/>
    <dgm:cxn modelId="{254AB2EF-45C3-CF4D-9F30-5F435B5D2A7E}" srcId="{2651876E-082C-F043-B305-E19C2F6575A5}" destId="{4275CB51-229E-024E-86CC-290E709AC992}" srcOrd="0" destOrd="0" parTransId="{831D9CB6-8A9C-4344-ABC7-EE8165132F7A}" sibTransId="{9749FF14-2A9A-7C4A-9B9E-55FEA5834A3F}"/>
    <dgm:cxn modelId="{C985ABF0-2F33-0243-AA39-BDDE7BFEFA91}" type="presOf" srcId="{FD09AFD2-3DC0-D04C-BD73-46AAC344FAB8}" destId="{D602AE19-97A5-B845-80B9-3F4C0D39087B}" srcOrd="1" destOrd="0" presId="urn:microsoft.com/office/officeart/2005/8/layout/hProcess7"/>
    <dgm:cxn modelId="{F06AD304-B426-DA4A-BAAA-7605A193A4C7}" type="presParOf" srcId="{04D8227A-59B3-AA46-946F-27BF0CF90D1B}" destId="{D0117222-BF8F-DF49-87E8-4DE8ADFF9D15}" srcOrd="0" destOrd="0" presId="urn:microsoft.com/office/officeart/2005/8/layout/hProcess7"/>
    <dgm:cxn modelId="{D4A5B4BB-E2D5-E043-BBFF-4350CC853E2F}" type="presParOf" srcId="{D0117222-BF8F-DF49-87E8-4DE8ADFF9D15}" destId="{FB3BF803-45EF-AA42-BDD2-E75CD6532912}" srcOrd="0" destOrd="0" presId="urn:microsoft.com/office/officeart/2005/8/layout/hProcess7"/>
    <dgm:cxn modelId="{3390E578-E297-0442-873E-7AB522243D52}" type="presParOf" srcId="{D0117222-BF8F-DF49-87E8-4DE8ADFF9D15}" destId="{FBE84A21-20EA-014D-A097-E1B58FE98081}" srcOrd="1" destOrd="0" presId="urn:microsoft.com/office/officeart/2005/8/layout/hProcess7"/>
    <dgm:cxn modelId="{93DD4602-6490-5F4C-980D-E9A81BDF9251}" type="presParOf" srcId="{D0117222-BF8F-DF49-87E8-4DE8ADFF9D15}" destId="{971673C2-F47C-2B46-A180-42AE3DADCE7D}" srcOrd="2" destOrd="0" presId="urn:microsoft.com/office/officeart/2005/8/layout/hProcess7"/>
    <dgm:cxn modelId="{5B8451D2-D650-624F-87DB-0EA63253913A}" type="presParOf" srcId="{04D8227A-59B3-AA46-946F-27BF0CF90D1B}" destId="{F5FA7BB7-15ED-2948-93DA-F1871C9189E3}" srcOrd="1" destOrd="0" presId="urn:microsoft.com/office/officeart/2005/8/layout/hProcess7"/>
    <dgm:cxn modelId="{A9A73198-3BDD-844B-852D-B3D1A8A8BA81}" type="presParOf" srcId="{04D8227A-59B3-AA46-946F-27BF0CF90D1B}" destId="{5934D96E-2C5B-AC47-A8EE-EF7774DDF158}" srcOrd="2" destOrd="0" presId="urn:microsoft.com/office/officeart/2005/8/layout/hProcess7"/>
    <dgm:cxn modelId="{A1A4A715-A199-5945-BE6F-4A4F8165EBE1}" type="presParOf" srcId="{5934D96E-2C5B-AC47-A8EE-EF7774DDF158}" destId="{3E4C296C-74C3-F04D-BE1D-37A5662C8169}" srcOrd="0" destOrd="0" presId="urn:microsoft.com/office/officeart/2005/8/layout/hProcess7"/>
    <dgm:cxn modelId="{BD14239E-45D4-3644-9ED7-F69EF967B0CF}" type="presParOf" srcId="{5934D96E-2C5B-AC47-A8EE-EF7774DDF158}" destId="{926E4446-4CD7-D94B-8D3A-223F9E75C6A3}" srcOrd="1" destOrd="0" presId="urn:microsoft.com/office/officeart/2005/8/layout/hProcess7"/>
    <dgm:cxn modelId="{EDB7FA29-D4C4-5D41-9272-FFAC638FAFD0}" type="presParOf" srcId="{5934D96E-2C5B-AC47-A8EE-EF7774DDF158}" destId="{33136572-866A-DD41-9E5A-92C6C585C9F5}" srcOrd="2" destOrd="0" presId="urn:microsoft.com/office/officeart/2005/8/layout/hProcess7"/>
    <dgm:cxn modelId="{88C79231-2DD5-EF44-BF97-C15DF35B30D1}" type="presParOf" srcId="{04D8227A-59B3-AA46-946F-27BF0CF90D1B}" destId="{2989CCDB-4248-0549-A8C8-A2AEC7C7052A}" srcOrd="3" destOrd="0" presId="urn:microsoft.com/office/officeart/2005/8/layout/hProcess7"/>
    <dgm:cxn modelId="{0BE4F055-2D10-7142-A97F-47E5CB81185C}" type="presParOf" srcId="{04D8227A-59B3-AA46-946F-27BF0CF90D1B}" destId="{7C47D2C3-BB2E-404E-8417-02BBE5F1B2C0}" srcOrd="4" destOrd="0" presId="urn:microsoft.com/office/officeart/2005/8/layout/hProcess7"/>
    <dgm:cxn modelId="{034EAD75-753A-4F47-AE30-809E11CF0E6D}" type="presParOf" srcId="{7C47D2C3-BB2E-404E-8417-02BBE5F1B2C0}" destId="{4E92D05A-7E69-B94B-938F-8CB8794072A0}" srcOrd="0" destOrd="0" presId="urn:microsoft.com/office/officeart/2005/8/layout/hProcess7"/>
    <dgm:cxn modelId="{63DA8C9C-244A-0F4E-9940-80E980478BCB}" type="presParOf" srcId="{7C47D2C3-BB2E-404E-8417-02BBE5F1B2C0}" destId="{F0878577-1D48-5242-AB01-AFA1E654B5C2}" srcOrd="1" destOrd="0" presId="urn:microsoft.com/office/officeart/2005/8/layout/hProcess7"/>
    <dgm:cxn modelId="{B8E699BA-EA48-8440-9833-4BB8BBA44124}" type="presParOf" srcId="{7C47D2C3-BB2E-404E-8417-02BBE5F1B2C0}" destId="{E2514576-F97D-7E46-B8AC-CB40BA3575E4}" srcOrd="2" destOrd="0" presId="urn:microsoft.com/office/officeart/2005/8/layout/hProcess7"/>
    <dgm:cxn modelId="{4B2DEEB1-D204-F24A-B99A-0A4B63E19527}" type="presParOf" srcId="{04D8227A-59B3-AA46-946F-27BF0CF90D1B}" destId="{602293B6-A008-C14F-B185-47DC394E7541}" srcOrd="5" destOrd="0" presId="urn:microsoft.com/office/officeart/2005/8/layout/hProcess7"/>
    <dgm:cxn modelId="{A0D0D923-463E-0F4A-B82C-70EF869CE2A4}" type="presParOf" srcId="{04D8227A-59B3-AA46-946F-27BF0CF90D1B}" destId="{E1B70292-BE04-734D-BF9D-9F2444F092EE}" srcOrd="6" destOrd="0" presId="urn:microsoft.com/office/officeart/2005/8/layout/hProcess7"/>
    <dgm:cxn modelId="{BDAE1FAC-3C1A-0A42-BC4E-B22D3C52F999}" type="presParOf" srcId="{E1B70292-BE04-734D-BF9D-9F2444F092EE}" destId="{2BFE6363-AD80-CC4C-B4FC-63E4ED3F4F6D}" srcOrd="0" destOrd="0" presId="urn:microsoft.com/office/officeart/2005/8/layout/hProcess7"/>
    <dgm:cxn modelId="{6DCA59EA-CD50-8A46-8568-DB29E8F0468C}" type="presParOf" srcId="{E1B70292-BE04-734D-BF9D-9F2444F092EE}" destId="{F8F04E18-85D5-ED4B-85C6-2149A776013F}" srcOrd="1" destOrd="0" presId="urn:microsoft.com/office/officeart/2005/8/layout/hProcess7"/>
    <dgm:cxn modelId="{9F7DF13F-7DFF-4245-BA7B-794F0BE05D62}" type="presParOf" srcId="{E1B70292-BE04-734D-BF9D-9F2444F092EE}" destId="{37ED9F8A-BD4D-864F-AFBB-BF1588C6EC05}" srcOrd="2" destOrd="0" presId="urn:microsoft.com/office/officeart/2005/8/layout/hProcess7"/>
    <dgm:cxn modelId="{3B499C84-0449-2544-91A7-1EFC3E603698}" type="presParOf" srcId="{04D8227A-59B3-AA46-946F-27BF0CF90D1B}" destId="{52CB4DE4-54A3-4542-8A0C-8833BBFBC207}" srcOrd="7" destOrd="0" presId="urn:microsoft.com/office/officeart/2005/8/layout/hProcess7"/>
    <dgm:cxn modelId="{2FA46135-0314-EA48-8051-C0F800E5AAC0}" type="presParOf" srcId="{04D8227A-59B3-AA46-946F-27BF0CF90D1B}" destId="{E4DAE931-C8B6-B745-ACD5-984A2B3DDAC4}" srcOrd="8" destOrd="0" presId="urn:microsoft.com/office/officeart/2005/8/layout/hProcess7"/>
    <dgm:cxn modelId="{86F0DCB5-26AF-5F48-8963-A703321B86A4}" type="presParOf" srcId="{E4DAE931-C8B6-B745-ACD5-984A2B3DDAC4}" destId="{C6321622-D5D4-704D-9D2D-3AC563738361}" srcOrd="0" destOrd="0" presId="urn:microsoft.com/office/officeart/2005/8/layout/hProcess7"/>
    <dgm:cxn modelId="{BF182B2E-E734-0C45-ACB5-74FDD12E8F8A}" type="presParOf" srcId="{E4DAE931-C8B6-B745-ACD5-984A2B3DDAC4}" destId="{660CC7A8-21A8-DF42-B8A5-79C1B4098D37}" srcOrd="1" destOrd="0" presId="urn:microsoft.com/office/officeart/2005/8/layout/hProcess7"/>
    <dgm:cxn modelId="{3345018A-82E6-A24A-BBD6-DF98BABD15EC}" type="presParOf" srcId="{E4DAE931-C8B6-B745-ACD5-984A2B3DDAC4}" destId="{C61469CC-CAB0-ED4F-B401-77F6D7D542D3}" srcOrd="2" destOrd="0" presId="urn:microsoft.com/office/officeart/2005/8/layout/hProcess7"/>
    <dgm:cxn modelId="{C7CFC819-5719-FB46-82C2-EB1B1D03FCCD}" type="presParOf" srcId="{04D8227A-59B3-AA46-946F-27BF0CF90D1B}" destId="{B4C479AE-7D42-504E-8ADC-C20A4A0E1C5F}" srcOrd="9" destOrd="0" presId="urn:microsoft.com/office/officeart/2005/8/layout/hProcess7"/>
    <dgm:cxn modelId="{A23E1E04-24B0-034C-A20A-81145B1D2E37}" type="presParOf" srcId="{04D8227A-59B3-AA46-946F-27BF0CF90D1B}" destId="{F082A3E8-C62D-2247-AC6E-2FFE51B26AFC}" srcOrd="10" destOrd="0" presId="urn:microsoft.com/office/officeart/2005/8/layout/hProcess7"/>
    <dgm:cxn modelId="{B68BAD60-CD9B-CF44-A830-D49D150409A0}" type="presParOf" srcId="{F082A3E8-C62D-2247-AC6E-2FFE51B26AFC}" destId="{803FE186-5595-744B-9F73-014473032E6C}" srcOrd="0" destOrd="0" presId="urn:microsoft.com/office/officeart/2005/8/layout/hProcess7"/>
    <dgm:cxn modelId="{1600DCB7-CCB5-DA43-9FC6-9F434D3BE6F7}" type="presParOf" srcId="{F082A3E8-C62D-2247-AC6E-2FFE51B26AFC}" destId="{2FB0FBF8-92A5-ED4B-AE33-17FB27DF68E8}" srcOrd="1" destOrd="0" presId="urn:microsoft.com/office/officeart/2005/8/layout/hProcess7"/>
    <dgm:cxn modelId="{416F39E1-0470-7A4B-AF9A-A986F65D42B3}" type="presParOf" srcId="{F082A3E8-C62D-2247-AC6E-2FFE51B26AFC}" destId="{58A7A786-70A3-1746-985E-E3786AA3804B}" srcOrd="2" destOrd="0" presId="urn:microsoft.com/office/officeart/2005/8/layout/hProcess7"/>
    <dgm:cxn modelId="{646E6A45-B045-0A45-8C30-90BCA5514529}" type="presParOf" srcId="{04D8227A-59B3-AA46-946F-27BF0CF90D1B}" destId="{3A6E6A5C-3770-5C4E-B31C-DE3D2A394950}" srcOrd="11" destOrd="0" presId="urn:microsoft.com/office/officeart/2005/8/layout/hProcess7"/>
    <dgm:cxn modelId="{E718C989-8914-1945-B5B7-8AEBC1326FB4}" type="presParOf" srcId="{04D8227A-59B3-AA46-946F-27BF0CF90D1B}" destId="{D42A2B4C-539D-8047-AA5E-CBBFCF10E7AC}" srcOrd="12" destOrd="0" presId="urn:microsoft.com/office/officeart/2005/8/layout/hProcess7"/>
    <dgm:cxn modelId="{B46A4315-EE28-6749-AE35-833044804A5A}" type="presParOf" srcId="{D42A2B4C-539D-8047-AA5E-CBBFCF10E7AC}" destId="{83AC6EE8-2A6A-C44F-A36F-2D642544406E}" srcOrd="0" destOrd="0" presId="urn:microsoft.com/office/officeart/2005/8/layout/hProcess7"/>
    <dgm:cxn modelId="{F4C215F0-F0A6-8540-965F-4B246CE7FB6B}" type="presParOf" srcId="{D42A2B4C-539D-8047-AA5E-CBBFCF10E7AC}" destId="{D602AE19-97A5-B845-80B9-3F4C0D39087B}" srcOrd="1" destOrd="0" presId="urn:microsoft.com/office/officeart/2005/8/layout/hProcess7"/>
    <dgm:cxn modelId="{633FADBD-7427-7640-BEA1-76130FFE9FAB}" type="presParOf" srcId="{D42A2B4C-539D-8047-AA5E-CBBFCF10E7AC}" destId="{D0F39E11-AB5B-1549-BA3D-ED6BD5BF53EE}" srcOrd="2" destOrd="0" presId="urn:microsoft.com/office/officeart/2005/8/layout/hProcess7"/>
    <dgm:cxn modelId="{B871F0EB-9DB3-D640-AE6B-06D34E2DA871}" type="presParOf" srcId="{04D8227A-59B3-AA46-946F-27BF0CF90D1B}" destId="{FC2B5D3C-9AC2-2644-BF4B-A3F09DEEEA5E}" srcOrd="13" destOrd="0" presId="urn:microsoft.com/office/officeart/2005/8/layout/hProcess7"/>
    <dgm:cxn modelId="{5D41077F-91F7-E14C-BF97-0F57D589C86B}" type="presParOf" srcId="{04D8227A-59B3-AA46-946F-27BF0CF90D1B}" destId="{CA351197-84C1-FB4E-9F7C-2C8B2945AA78}" srcOrd="14" destOrd="0" presId="urn:microsoft.com/office/officeart/2005/8/layout/hProcess7"/>
    <dgm:cxn modelId="{352E0605-608C-344A-8F22-39C093A2E3F2}" type="presParOf" srcId="{CA351197-84C1-FB4E-9F7C-2C8B2945AA78}" destId="{6796B8B3-6EA1-C94E-99AB-58E0EB8D5F97}" srcOrd="0" destOrd="0" presId="urn:microsoft.com/office/officeart/2005/8/layout/hProcess7"/>
    <dgm:cxn modelId="{66F29115-B253-CF4C-8772-3D737EE7D953}" type="presParOf" srcId="{CA351197-84C1-FB4E-9F7C-2C8B2945AA78}" destId="{B2E45524-4475-B74F-801B-B278A247738B}" srcOrd="1" destOrd="0" presId="urn:microsoft.com/office/officeart/2005/8/layout/hProcess7"/>
    <dgm:cxn modelId="{7B078514-10FC-7A4A-9F8B-25CADE04ED19}" type="presParOf" srcId="{CA351197-84C1-FB4E-9F7C-2C8B2945AA78}" destId="{08AAC71D-041E-0247-A84C-CEDEC07416A6}" srcOrd="2" destOrd="0" presId="urn:microsoft.com/office/officeart/2005/8/layout/hProcess7"/>
    <dgm:cxn modelId="{077DFB0D-284C-4F41-8264-CAAE3ED8E032}" type="presParOf" srcId="{04D8227A-59B3-AA46-946F-27BF0CF90D1B}" destId="{8518D427-F4E3-784D-9493-7C4B6F085F49}" srcOrd="15" destOrd="0" presId="urn:microsoft.com/office/officeart/2005/8/layout/hProcess7"/>
    <dgm:cxn modelId="{ADC86A19-70C5-4548-A11A-C7C9305519D4}" type="presParOf" srcId="{04D8227A-59B3-AA46-946F-27BF0CF90D1B}" destId="{A517B307-8D02-0948-84F5-581A7EE22862}" srcOrd="16" destOrd="0" presId="urn:microsoft.com/office/officeart/2005/8/layout/hProcess7"/>
    <dgm:cxn modelId="{E3612F1A-09A1-2640-99E3-9A0099BD928C}" type="presParOf" srcId="{A517B307-8D02-0948-84F5-581A7EE22862}" destId="{EC5ED897-6DF7-4D46-A862-C4F539649D5E}" srcOrd="0" destOrd="0" presId="urn:microsoft.com/office/officeart/2005/8/layout/hProcess7"/>
    <dgm:cxn modelId="{E60BE895-4991-9341-8108-1248B7DF3E92}" type="presParOf" srcId="{A517B307-8D02-0948-84F5-581A7EE22862}" destId="{5DCDA0CA-B8D9-C343-8288-40B5DB67A9AC}" srcOrd="1" destOrd="0" presId="urn:microsoft.com/office/officeart/2005/8/layout/hProcess7"/>
    <dgm:cxn modelId="{BA98AA01-4F22-3E41-9784-332C01D4AB25}" type="presParOf" srcId="{A517B307-8D02-0948-84F5-581A7EE22862}" destId="{90A3C866-AB9C-F64F-8587-DBAFAD305CB9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CDA518-BC6C-454C-8425-289DBEFA6303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82ED9815-0689-437F-AB55-8011A9589219}">
      <dgm:prSet phldrT="[Text]" custT="1"/>
      <dgm:spPr>
        <a:xfrm>
          <a:off x="3744" y="0"/>
          <a:ext cx="876537" cy="3384549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gm:t>
    </dgm:pt>
    <dgm:pt modelId="{CA69EC14-8F26-4324-9465-B228833C3D9E}" type="parTrans" cxnId="{8DB8FAB8-F8BE-4232-8E1A-61CBAFE1B3A6}">
      <dgm:prSet/>
      <dgm:spPr/>
      <dgm:t>
        <a:bodyPr/>
        <a:lstStyle/>
        <a:p>
          <a:endParaRPr lang="en-US" sz="1800"/>
        </a:p>
      </dgm:t>
    </dgm:pt>
    <dgm:pt modelId="{095AE3E2-7CB6-43CA-A532-FBE35E2C2239}" type="sibTrans" cxnId="{8DB8FAB8-F8BE-4232-8E1A-61CBAFE1B3A6}">
      <dgm:prSet/>
      <dgm:spPr/>
      <dgm:t>
        <a:bodyPr/>
        <a:lstStyle/>
        <a:p>
          <a:endParaRPr lang="en-US" sz="1800"/>
        </a:p>
      </dgm:t>
    </dgm:pt>
    <dgm:pt modelId="{4F7AD0EE-0E26-4017-9F94-86272D93EFC3}">
      <dgm:prSet phldrT="[Text]" custT="1"/>
      <dgm:spPr>
        <a:xfrm>
          <a:off x="3615079" y="0"/>
          <a:ext cx="876537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gm:t>
    </dgm:pt>
    <dgm:pt modelId="{1B378C42-C627-4201-AE52-4BA974618512}" type="parTrans" cxnId="{EE6BF61A-B19F-4C39-8C06-B8706D9BA7BA}">
      <dgm:prSet/>
      <dgm:spPr/>
      <dgm:t>
        <a:bodyPr/>
        <a:lstStyle/>
        <a:p>
          <a:endParaRPr lang="en-US" sz="1800"/>
        </a:p>
      </dgm:t>
    </dgm:pt>
    <dgm:pt modelId="{51654D6A-95A4-4E7F-B6C4-FF063E7F512E}" type="sibTrans" cxnId="{EE6BF61A-B19F-4C39-8C06-B8706D9BA7BA}">
      <dgm:prSet/>
      <dgm:spPr/>
      <dgm:t>
        <a:bodyPr/>
        <a:lstStyle/>
        <a:p>
          <a:endParaRPr lang="en-US" sz="1800"/>
        </a:p>
      </dgm:t>
    </dgm:pt>
    <dgm:pt modelId="{DA761F70-B11F-4EA6-915D-15ADF7DDBA23}">
      <dgm:prSet phldrT="[Text]" custT="1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205211D0-56BC-42B4-8B39-5E0986F07326}" type="parTrans" cxnId="{5EE004A5-3774-4BB1-B9EC-EDCC333FB895}">
      <dgm:prSet/>
      <dgm:spPr/>
      <dgm:t>
        <a:bodyPr/>
        <a:lstStyle/>
        <a:p>
          <a:endParaRPr lang="en-US" sz="1800"/>
        </a:p>
      </dgm:t>
    </dgm:pt>
    <dgm:pt modelId="{8B7B9245-1212-4EA2-8DBA-AB21D24D994E}" type="sibTrans" cxnId="{5EE004A5-3774-4BB1-B9EC-EDCC333FB895}">
      <dgm:prSet/>
      <dgm:spPr/>
      <dgm:t>
        <a:bodyPr/>
        <a:lstStyle/>
        <a:p>
          <a:endParaRPr lang="en-US" sz="1800"/>
        </a:p>
      </dgm:t>
    </dgm:pt>
    <dgm:pt modelId="{0C927F58-D0E1-4B01-A6B6-C603E890F398}">
      <dgm:prSet phldrT="[Text]" custT="1"/>
      <dgm:spPr>
        <a:xfrm>
          <a:off x="1809411" y="0"/>
          <a:ext cx="876537" cy="3384549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endParaRPr lang="en-US" sz="18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9673275-EAE9-4B21-BD17-BA2A2DC472F8}" type="parTrans" cxnId="{CB5E5B09-20CD-4245-A349-FF2971C82599}">
      <dgm:prSet/>
      <dgm:spPr/>
      <dgm:t>
        <a:bodyPr/>
        <a:lstStyle/>
        <a:p>
          <a:endParaRPr lang="en-US" sz="1800"/>
        </a:p>
      </dgm:t>
    </dgm:pt>
    <dgm:pt modelId="{91B44C06-EF03-4B80-B764-56D43105AB17}" type="sibTrans" cxnId="{CB5E5B09-20CD-4245-A349-FF2971C82599}">
      <dgm:prSet/>
      <dgm:spPr/>
      <dgm:t>
        <a:bodyPr/>
        <a:lstStyle/>
        <a:p>
          <a:endParaRPr lang="en-US" sz="1800"/>
        </a:p>
      </dgm:t>
    </dgm:pt>
    <dgm:pt modelId="{87EBC7B2-62CC-4F4D-B8F1-6913234E01AB}">
      <dgm:prSet phldrT="[Text]" custT="1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792074DA-5FA9-4FC5-82A0-319076547753}" type="parTrans" cxnId="{2E1A1579-A6BA-476F-822B-86009E26C1D5}">
      <dgm:prSet/>
      <dgm:spPr/>
      <dgm:t>
        <a:bodyPr/>
        <a:lstStyle/>
        <a:p>
          <a:endParaRPr lang="en-US" sz="1800"/>
        </a:p>
      </dgm:t>
    </dgm:pt>
    <dgm:pt modelId="{B3C296FB-3485-4B9E-A81F-C9229475D8E6}" type="sibTrans" cxnId="{2E1A1579-A6BA-476F-822B-86009E26C1D5}">
      <dgm:prSet/>
      <dgm:spPr/>
      <dgm:t>
        <a:bodyPr/>
        <a:lstStyle/>
        <a:p>
          <a:endParaRPr lang="en-US" sz="1800"/>
        </a:p>
      </dgm:t>
    </dgm:pt>
    <dgm:pt modelId="{EDE82B6F-CA32-4C6B-8BFB-B30D12284093}">
      <dgm:prSet phldrT="[Text]" custT="1"/>
      <dgm:spPr>
        <a:xfrm>
          <a:off x="906578" y="0"/>
          <a:ext cx="876537" cy="3384549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rIns="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18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9B21EF5D-1347-4E9C-B71F-5BDA8B9DA602}" type="parTrans" cxnId="{9E31DBA0-E939-49A6-A6BC-57FBA271E74D}">
      <dgm:prSet/>
      <dgm:spPr/>
      <dgm:t>
        <a:bodyPr/>
        <a:lstStyle/>
        <a:p>
          <a:endParaRPr lang="en-US" sz="1800"/>
        </a:p>
      </dgm:t>
    </dgm:pt>
    <dgm:pt modelId="{4B7087D8-60F7-45B3-90E8-83EEE7316E5B}" type="sibTrans" cxnId="{9E31DBA0-E939-49A6-A6BC-57FBA271E74D}">
      <dgm:prSet/>
      <dgm:spPr/>
      <dgm:t>
        <a:bodyPr/>
        <a:lstStyle/>
        <a:p>
          <a:endParaRPr lang="en-US" sz="1800"/>
        </a:p>
      </dgm:t>
    </dgm:pt>
    <dgm:pt modelId="{167BF358-8434-4987-B85A-37964861114E}">
      <dgm:prSet phldrT="[Text]" custT="1"/>
      <dgm:spPr>
        <a:xfrm>
          <a:off x="2712245" y="0"/>
          <a:ext cx="876537" cy="3384549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rIns="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CAB79F3C-EB84-4F7C-A9F7-2D2507D5DBE7}" type="parTrans" cxnId="{9697DD3F-1923-415C-B9D3-CEE56720C4CC}">
      <dgm:prSet/>
      <dgm:spPr/>
      <dgm:t>
        <a:bodyPr/>
        <a:lstStyle/>
        <a:p>
          <a:endParaRPr lang="en-US" sz="1800"/>
        </a:p>
      </dgm:t>
    </dgm:pt>
    <dgm:pt modelId="{23117442-D303-468D-9B1A-74E04914477C}" type="sibTrans" cxnId="{9697DD3F-1923-415C-B9D3-CEE56720C4CC}">
      <dgm:prSet/>
      <dgm:spPr/>
      <dgm:t>
        <a:bodyPr/>
        <a:lstStyle/>
        <a:p>
          <a:endParaRPr lang="en-US" sz="1800"/>
        </a:p>
      </dgm:t>
    </dgm:pt>
    <dgm:pt modelId="{5DE23A1F-B828-4AED-93AF-CB385BE40F90}">
      <dgm:prSet phldrT="[Text]" custT="1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gm:t>
    </dgm:pt>
    <dgm:pt modelId="{AC415565-C001-469D-988D-42CCD55DFDCC}" type="parTrans" cxnId="{57F181F1-6B71-4EAF-824A-3C3569D63AC5}">
      <dgm:prSet/>
      <dgm:spPr/>
      <dgm:t>
        <a:bodyPr/>
        <a:lstStyle/>
        <a:p>
          <a:endParaRPr lang="en-US" sz="1800"/>
        </a:p>
      </dgm:t>
    </dgm:pt>
    <dgm:pt modelId="{4F72BF1C-5C6D-4106-A1C4-ECB77BA1216C}" type="sibTrans" cxnId="{57F181F1-6B71-4EAF-824A-3C3569D63AC5}">
      <dgm:prSet/>
      <dgm:spPr/>
      <dgm:t>
        <a:bodyPr/>
        <a:lstStyle/>
        <a:p>
          <a:endParaRPr lang="en-US" sz="1800"/>
        </a:p>
      </dgm:t>
    </dgm:pt>
    <dgm:pt modelId="{15FAF609-EF06-4219-A9A5-579532B2B0F5}">
      <dgm:prSet phldrT="[Text]" custT="1"/>
      <dgm:spPr>
        <a:xfrm>
          <a:off x="7226413" y="0"/>
          <a:ext cx="876537" cy="3384549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D2885B8D-6C0A-4181-92C1-3B3291BDFB29}" type="parTrans" cxnId="{49844915-79B7-4760-B8A6-6358800639E0}">
      <dgm:prSet/>
      <dgm:spPr/>
      <dgm:t>
        <a:bodyPr/>
        <a:lstStyle/>
        <a:p>
          <a:endParaRPr lang="en-US" sz="1800"/>
        </a:p>
      </dgm:t>
    </dgm:pt>
    <dgm:pt modelId="{6DF72718-445E-4FDC-B1E6-DF26AB44A9AF}" type="sibTrans" cxnId="{49844915-79B7-4760-B8A6-6358800639E0}">
      <dgm:prSet/>
      <dgm:spPr/>
      <dgm:t>
        <a:bodyPr/>
        <a:lstStyle/>
        <a:p>
          <a:endParaRPr lang="en-US" sz="1800"/>
        </a:p>
      </dgm:t>
    </dgm:pt>
    <dgm:pt modelId="{312AC8EC-3989-4E6B-A34C-4A44971F8422}">
      <dgm:prSet phldrT="[Text]" custT="1"/>
      <dgm:spPr>
        <a:xfrm>
          <a:off x="8129246" y="0"/>
          <a:ext cx="876537" cy="3384549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 i="1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gm:t>
    </dgm:pt>
    <dgm:pt modelId="{4C6EC9C3-231F-4CE7-B7C6-B9BD23DC1532}" type="parTrans" cxnId="{4A8A7912-19DD-4170-BE92-5B4CEA10F0F4}">
      <dgm:prSet/>
      <dgm:spPr/>
      <dgm:t>
        <a:bodyPr/>
        <a:lstStyle/>
        <a:p>
          <a:endParaRPr lang="en-US" sz="1800"/>
        </a:p>
      </dgm:t>
    </dgm:pt>
    <dgm:pt modelId="{9CD2B463-8A90-4055-A6A7-74FFBC8F1CA8}" type="sibTrans" cxnId="{4A8A7912-19DD-4170-BE92-5B4CEA10F0F4}">
      <dgm:prSet/>
      <dgm:spPr/>
      <dgm:t>
        <a:bodyPr/>
        <a:lstStyle/>
        <a:p>
          <a:endParaRPr lang="en-US" sz="1800"/>
        </a:p>
      </dgm:t>
    </dgm:pt>
    <dgm:pt modelId="{700DEE2E-009E-4920-8919-3EBA1BD25605}" type="pres">
      <dgm:prSet presAssocID="{76CDA518-BC6C-454C-8425-289DBEFA6303}" presName="Name0" presStyleCnt="0">
        <dgm:presLayoutVars>
          <dgm:dir/>
          <dgm:resizeHandles val="exact"/>
        </dgm:presLayoutVars>
      </dgm:prSet>
      <dgm:spPr/>
    </dgm:pt>
    <dgm:pt modelId="{6CA53C31-027B-47B6-99A7-1B4548807CCF}" type="pres">
      <dgm:prSet presAssocID="{76CDA518-BC6C-454C-8425-289DBEFA6303}" presName="fgShape" presStyleLbl="fgShp" presStyleIdx="0" presStyleCnt="1" custScaleY="72067" custLinFactNeighborX="-58" custLinFactNeighborY="5601"/>
      <dgm:spPr>
        <a:xfrm>
          <a:off x="355573" y="2806979"/>
          <a:ext cx="8288766" cy="365871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474004DD-83D6-490F-8C13-1D7113C388B6}" type="pres">
      <dgm:prSet presAssocID="{76CDA518-BC6C-454C-8425-289DBEFA6303}" presName="linComp" presStyleCnt="0"/>
      <dgm:spPr/>
    </dgm:pt>
    <dgm:pt modelId="{1596B23E-FF3A-4F13-8B81-DB82401CB8A2}" type="pres">
      <dgm:prSet presAssocID="{82ED9815-0689-437F-AB55-8011A9589219}" presName="compNode" presStyleCnt="0"/>
      <dgm:spPr/>
    </dgm:pt>
    <dgm:pt modelId="{33027701-4552-4E82-B8B5-201818F384E1}" type="pres">
      <dgm:prSet presAssocID="{82ED9815-0689-437F-AB55-8011A9589219}" presName="bkgdShape" presStyleLbl="node1" presStyleIdx="0" presStyleCnt="10"/>
      <dgm:spPr/>
    </dgm:pt>
    <dgm:pt modelId="{80C6CD21-4D30-4F02-A5E3-108A4E386C2A}" type="pres">
      <dgm:prSet presAssocID="{82ED9815-0689-437F-AB55-8011A9589219}" presName="nodeTx" presStyleLbl="node1" presStyleIdx="0" presStyleCnt="10">
        <dgm:presLayoutVars>
          <dgm:bulletEnabled val="1"/>
        </dgm:presLayoutVars>
      </dgm:prSet>
      <dgm:spPr/>
    </dgm:pt>
    <dgm:pt modelId="{76216FFC-B42E-47B5-BEF6-E584E61758BE}" type="pres">
      <dgm:prSet presAssocID="{82ED9815-0689-437F-AB55-8011A9589219}" presName="invisiNode" presStyleLbl="node1" presStyleIdx="0" presStyleCnt="10"/>
      <dgm:spPr/>
    </dgm:pt>
    <dgm:pt modelId="{0304F202-A9F3-479D-BEB1-3ABB9CCAFAF9}" type="pres">
      <dgm:prSet presAssocID="{82ED9815-0689-437F-AB55-8011A9589219}" presName="imagNode" presStyleLbl="fgImgPlace1" presStyleIdx="0" presStyleCnt="10"/>
      <dgm:spPr>
        <a:xfrm>
          <a:off x="30040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B403F713-81E6-4AE7-B3A1-1A307AF769A8}" type="pres">
      <dgm:prSet presAssocID="{095AE3E2-7CB6-43CA-A532-FBE35E2C2239}" presName="sibTrans" presStyleLbl="sibTrans2D1" presStyleIdx="0" presStyleCnt="0"/>
      <dgm:spPr/>
    </dgm:pt>
    <dgm:pt modelId="{B9908DC9-75CD-470F-86E2-F7B565FA29D9}" type="pres">
      <dgm:prSet presAssocID="{EDE82B6F-CA32-4C6B-8BFB-B30D12284093}" presName="compNode" presStyleCnt="0"/>
      <dgm:spPr/>
    </dgm:pt>
    <dgm:pt modelId="{FA06BBCE-464F-4266-B09B-D42E3ACE62C5}" type="pres">
      <dgm:prSet presAssocID="{EDE82B6F-CA32-4C6B-8BFB-B30D12284093}" presName="bkgdShape" presStyleLbl="node1" presStyleIdx="1" presStyleCnt="10"/>
      <dgm:spPr/>
    </dgm:pt>
    <dgm:pt modelId="{4010F67F-62A0-45F8-9086-6325303267DE}" type="pres">
      <dgm:prSet presAssocID="{EDE82B6F-CA32-4C6B-8BFB-B30D12284093}" presName="nodeTx" presStyleLbl="node1" presStyleIdx="1" presStyleCnt="10">
        <dgm:presLayoutVars>
          <dgm:bulletEnabled val="1"/>
        </dgm:presLayoutVars>
      </dgm:prSet>
      <dgm:spPr/>
    </dgm:pt>
    <dgm:pt modelId="{BA70FC0A-0E40-43D4-9CED-0E9CD2687E95}" type="pres">
      <dgm:prSet presAssocID="{EDE82B6F-CA32-4C6B-8BFB-B30D12284093}" presName="invisiNode" presStyleLbl="node1" presStyleIdx="1" presStyleCnt="10"/>
      <dgm:spPr/>
    </dgm:pt>
    <dgm:pt modelId="{AF799562-D0FE-4304-8CBE-F6EBFAE4013A}" type="pres">
      <dgm:prSet presAssocID="{EDE82B6F-CA32-4C6B-8BFB-B30D12284093}" presName="imagNode" presStyleLbl="fgImgPlace1" presStyleIdx="1" presStyleCnt="10"/>
      <dgm:spPr>
        <a:xfrm>
          <a:off x="932874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620E0897-60F4-4FE7-BB5B-EC1118AD18C4}" type="pres">
      <dgm:prSet presAssocID="{4B7087D8-60F7-45B3-90E8-83EEE7316E5B}" presName="sibTrans" presStyleLbl="sibTrans2D1" presStyleIdx="0" presStyleCnt="0"/>
      <dgm:spPr/>
    </dgm:pt>
    <dgm:pt modelId="{D8032356-C94D-4EB5-BD43-52AF1F0DC0DA}" type="pres">
      <dgm:prSet presAssocID="{0C927F58-D0E1-4B01-A6B6-C603E890F398}" presName="compNode" presStyleCnt="0"/>
      <dgm:spPr/>
    </dgm:pt>
    <dgm:pt modelId="{991FE780-09B4-437E-87F1-633B9F17E51A}" type="pres">
      <dgm:prSet presAssocID="{0C927F58-D0E1-4B01-A6B6-C603E890F398}" presName="bkgdShape" presStyleLbl="node1" presStyleIdx="2" presStyleCnt="10"/>
      <dgm:spPr/>
    </dgm:pt>
    <dgm:pt modelId="{9214762E-771B-4644-B4EF-48158964CAF7}" type="pres">
      <dgm:prSet presAssocID="{0C927F58-D0E1-4B01-A6B6-C603E890F398}" presName="nodeTx" presStyleLbl="node1" presStyleIdx="2" presStyleCnt="10">
        <dgm:presLayoutVars>
          <dgm:bulletEnabled val="1"/>
        </dgm:presLayoutVars>
      </dgm:prSet>
      <dgm:spPr/>
    </dgm:pt>
    <dgm:pt modelId="{FB25865C-F5C6-44CB-B4D2-3814AA594E66}" type="pres">
      <dgm:prSet presAssocID="{0C927F58-D0E1-4B01-A6B6-C603E890F398}" presName="invisiNode" presStyleLbl="node1" presStyleIdx="2" presStyleCnt="10"/>
      <dgm:spPr/>
    </dgm:pt>
    <dgm:pt modelId="{069CDC01-BE12-484D-9486-671E87A5E1A9}" type="pres">
      <dgm:prSet presAssocID="{0C927F58-D0E1-4B01-A6B6-C603E890F398}" presName="imagNode" presStyleLbl="fgImgPlace1" presStyleIdx="2" presStyleCnt="10"/>
      <dgm:spPr>
        <a:xfrm>
          <a:off x="1835708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F0423FB-D68E-4585-AD64-427F976129F3}" type="pres">
      <dgm:prSet presAssocID="{91B44C06-EF03-4B80-B764-56D43105AB17}" presName="sibTrans" presStyleLbl="sibTrans2D1" presStyleIdx="0" presStyleCnt="0"/>
      <dgm:spPr/>
    </dgm:pt>
    <dgm:pt modelId="{67FA1698-9E24-4229-A2FA-F4674B67919C}" type="pres">
      <dgm:prSet presAssocID="{167BF358-8434-4987-B85A-37964861114E}" presName="compNode" presStyleCnt="0"/>
      <dgm:spPr/>
    </dgm:pt>
    <dgm:pt modelId="{2E70E187-B08A-486D-8A45-C8A232CC337A}" type="pres">
      <dgm:prSet presAssocID="{167BF358-8434-4987-B85A-37964861114E}" presName="bkgdShape" presStyleLbl="node1" presStyleIdx="3" presStyleCnt="10"/>
      <dgm:spPr/>
    </dgm:pt>
    <dgm:pt modelId="{0B0F9D5E-01B5-4D70-8912-3735DC726156}" type="pres">
      <dgm:prSet presAssocID="{167BF358-8434-4987-B85A-37964861114E}" presName="nodeTx" presStyleLbl="node1" presStyleIdx="3" presStyleCnt="10">
        <dgm:presLayoutVars>
          <dgm:bulletEnabled val="1"/>
        </dgm:presLayoutVars>
      </dgm:prSet>
      <dgm:spPr/>
    </dgm:pt>
    <dgm:pt modelId="{FC7B3C5D-EC91-4467-AF60-0E5515B36ED2}" type="pres">
      <dgm:prSet presAssocID="{167BF358-8434-4987-B85A-37964861114E}" presName="invisiNode" presStyleLbl="node1" presStyleIdx="3" presStyleCnt="10"/>
      <dgm:spPr/>
    </dgm:pt>
    <dgm:pt modelId="{640B4EA2-5D13-4CA1-86A9-3221B0994580}" type="pres">
      <dgm:prSet presAssocID="{167BF358-8434-4987-B85A-37964861114E}" presName="imagNode" presStyleLbl="fgImgPlace1" presStyleIdx="3" presStyleCnt="10"/>
      <dgm:spPr>
        <a:xfrm>
          <a:off x="2738541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92BB5058-E676-44FD-8396-B1C6E9350E2F}" type="pres">
      <dgm:prSet presAssocID="{23117442-D303-468D-9B1A-74E04914477C}" presName="sibTrans" presStyleLbl="sibTrans2D1" presStyleIdx="0" presStyleCnt="0"/>
      <dgm:spPr/>
    </dgm:pt>
    <dgm:pt modelId="{44F6A7E9-A24E-43F1-8876-7D150D31E9D4}" type="pres">
      <dgm:prSet presAssocID="{4F7AD0EE-0E26-4017-9F94-86272D93EFC3}" presName="compNode" presStyleCnt="0"/>
      <dgm:spPr/>
    </dgm:pt>
    <dgm:pt modelId="{0F17CE07-4E74-4F15-86EB-6C6567CBA919}" type="pres">
      <dgm:prSet presAssocID="{4F7AD0EE-0E26-4017-9F94-86272D93EFC3}" presName="bkgdShape" presStyleLbl="node1" presStyleIdx="4" presStyleCnt="10"/>
      <dgm:spPr/>
    </dgm:pt>
    <dgm:pt modelId="{8D07021B-273A-4B9A-9F4E-3DC526DA65BD}" type="pres">
      <dgm:prSet presAssocID="{4F7AD0EE-0E26-4017-9F94-86272D93EFC3}" presName="nodeTx" presStyleLbl="node1" presStyleIdx="4" presStyleCnt="10">
        <dgm:presLayoutVars>
          <dgm:bulletEnabled val="1"/>
        </dgm:presLayoutVars>
      </dgm:prSet>
      <dgm:spPr/>
    </dgm:pt>
    <dgm:pt modelId="{D5E502C2-DE8D-4346-877A-9C40A3864E73}" type="pres">
      <dgm:prSet presAssocID="{4F7AD0EE-0E26-4017-9F94-86272D93EFC3}" presName="invisiNode" presStyleLbl="node1" presStyleIdx="4" presStyleCnt="10"/>
      <dgm:spPr/>
    </dgm:pt>
    <dgm:pt modelId="{1722C8D5-9191-4617-9A5C-B2D813A9D915}" type="pres">
      <dgm:prSet presAssocID="{4F7AD0EE-0E26-4017-9F94-86272D93EFC3}" presName="imagNode" presStyleLbl="fgImgPlace1" presStyleIdx="4" presStyleCnt="10"/>
      <dgm:spPr>
        <a:xfrm>
          <a:off x="3641375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EBD88C52-2018-48D1-9314-C17CB78960E1}" type="pres">
      <dgm:prSet presAssocID="{51654D6A-95A4-4E7F-B6C4-FF063E7F512E}" presName="sibTrans" presStyleLbl="sibTrans2D1" presStyleIdx="0" presStyleCnt="0"/>
      <dgm:spPr/>
    </dgm:pt>
    <dgm:pt modelId="{0F54D2C3-2473-46B1-B62D-6D975835F768}" type="pres">
      <dgm:prSet presAssocID="{DA761F70-B11F-4EA6-915D-15ADF7DDBA23}" presName="compNode" presStyleCnt="0"/>
      <dgm:spPr/>
    </dgm:pt>
    <dgm:pt modelId="{7DF9CCCA-3B9D-4598-9B0D-5726972F0780}" type="pres">
      <dgm:prSet presAssocID="{DA761F70-B11F-4EA6-915D-15ADF7DDBA23}" presName="bkgdShape" presStyleLbl="node1" presStyleIdx="5" presStyleCnt="10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</dgm:spPr>
    </dgm:pt>
    <dgm:pt modelId="{3A3CCAAA-9391-4727-92C0-D8017A0163A3}" type="pres">
      <dgm:prSet presAssocID="{DA761F70-B11F-4EA6-915D-15ADF7DDBA23}" presName="nodeTx" presStyleLbl="node1" presStyleIdx="5" presStyleCnt="10">
        <dgm:presLayoutVars>
          <dgm:bulletEnabled val="1"/>
        </dgm:presLayoutVars>
      </dgm:prSet>
      <dgm:spPr/>
    </dgm:pt>
    <dgm:pt modelId="{57AF0E7A-6E2A-4DFD-8782-FF6ACFBFE49A}" type="pres">
      <dgm:prSet presAssocID="{DA761F70-B11F-4EA6-915D-15ADF7DDBA23}" presName="invisiNode" presStyleLbl="node1" presStyleIdx="5" presStyleCnt="10"/>
      <dgm:spPr/>
    </dgm:pt>
    <dgm:pt modelId="{0ED1F304-354B-4320-B27C-70A3951670CA}" type="pres">
      <dgm:prSet presAssocID="{DA761F70-B11F-4EA6-915D-15ADF7DDBA23}" presName="imagNode" presStyleLbl="fgImgPlace1" presStyleIdx="5" presStyleCnt="10"/>
      <dgm:spPr>
        <a:xfrm>
          <a:off x="4544208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BFDB655-8D21-4995-B102-9474CBAFCA39}" type="pres">
      <dgm:prSet presAssocID="{8B7B9245-1212-4EA2-8DBA-AB21D24D994E}" presName="sibTrans" presStyleLbl="sibTrans2D1" presStyleIdx="0" presStyleCnt="0"/>
      <dgm:spPr/>
    </dgm:pt>
    <dgm:pt modelId="{E3D4926D-D56C-4D55-82B1-FA30BBB9C0E6}" type="pres">
      <dgm:prSet presAssocID="{87EBC7B2-62CC-4F4D-B8F1-6913234E01AB}" presName="compNode" presStyleCnt="0"/>
      <dgm:spPr/>
    </dgm:pt>
    <dgm:pt modelId="{1E2AF601-0E14-41E6-A130-E7A0A9003234}" type="pres">
      <dgm:prSet presAssocID="{87EBC7B2-62CC-4F4D-B8F1-6913234E01AB}" presName="bkgdShape" presStyleLbl="node1" presStyleIdx="6" presStyleCnt="10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</dgm:spPr>
    </dgm:pt>
    <dgm:pt modelId="{EFEA8269-3FA8-4E67-A41C-D7364A1F0F81}" type="pres">
      <dgm:prSet presAssocID="{87EBC7B2-62CC-4F4D-B8F1-6913234E01AB}" presName="nodeTx" presStyleLbl="node1" presStyleIdx="6" presStyleCnt="10">
        <dgm:presLayoutVars>
          <dgm:bulletEnabled val="1"/>
        </dgm:presLayoutVars>
      </dgm:prSet>
      <dgm:spPr/>
    </dgm:pt>
    <dgm:pt modelId="{0EA924EF-8D1F-47B0-BF16-25A8EDEA9546}" type="pres">
      <dgm:prSet presAssocID="{87EBC7B2-62CC-4F4D-B8F1-6913234E01AB}" presName="invisiNode" presStyleLbl="node1" presStyleIdx="6" presStyleCnt="10"/>
      <dgm:spPr/>
    </dgm:pt>
    <dgm:pt modelId="{92DE6F99-74F9-48AD-8F0A-3356A4758B7E}" type="pres">
      <dgm:prSet presAssocID="{87EBC7B2-62CC-4F4D-B8F1-6913234E01AB}" presName="imagNode" presStyleLbl="fgImgPlace1" presStyleIdx="6" presStyleCnt="10"/>
      <dgm:spPr>
        <a:xfrm>
          <a:off x="5447042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A1BE973D-2666-428F-968A-6FB64469B94A}" type="pres">
      <dgm:prSet presAssocID="{B3C296FB-3485-4B9E-A81F-C9229475D8E6}" presName="sibTrans" presStyleLbl="sibTrans2D1" presStyleIdx="0" presStyleCnt="0"/>
      <dgm:spPr/>
    </dgm:pt>
    <dgm:pt modelId="{FB0C6E0C-92BE-4A54-B44D-FD3B9DEFEEF5}" type="pres">
      <dgm:prSet presAssocID="{5DE23A1F-B828-4AED-93AF-CB385BE40F90}" presName="compNode" presStyleCnt="0"/>
      <dgm:spPr/>
    </dgm:pt>
    <dgm:pt modelId="{620747C8-B56B-4616-9A1D-BDC76FE2232C}" type="pres">
      <dgm:prSet presAssocID="{5DE23A1F-B828-4AED-93AF-CB385BE40F90}" presName="bkgdShape" presStyleLbl="node1" presStyleIdx="7" presStyleCnt="10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</dgm:spPr>
    </dgm:pt>
    <dgm:pt modelId="{597A3276-0637-471F-8C39-62B3791F94E7}" type="pres">
      <dgm:prSet presAssocID="{5DE23A1F-B828-4AED-93AF-CB385BE40F90}" presName="nodeTx" presStyleLbl="node1" presStyleIdx="7" presStyleCnt="10">
        <dgm:presLayoutVars>
          <dgm:bulletEnabled val="1"/>
        </dgm:presLayoutVars>
      </dgm:prSet>
      <dgm:spPr/>
    </dgm:pt>
    <dgm:pt modelId="{0206AF53-D451-4267-AC81-68C6CC03F37B}" type="pres">
      <dgm:prSet presAssocID="{5DE23A1F-B828-4AED-93AF-CB385BE40F90}" presName="invisiNode" presStyleLbl="node1" presStyleIdx="7" presStyleCnt="10"/>
      <dgm:spPr/>
    </dgm:pt>
    <dgm:pt modelId="{55472D87-4270-4864-9513-C4EF84F48593}" type="pres">
      <dgm:prSet presAssocID="{5DE23A1F-B828-4AED-93AF-CB385BE40F90}" presName="imagNode" presStyleLbl="fgImgPlace1" presStyleIdx="7" presStyleCnt="10"/>
      <dgm:spPr>
        <a:xfrm>
          <a:off x="6349875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80CC420-22A6-4967-BD0A-16B1BE5DD723}" type="pres">
      <dgm:prSet presAssocID="{4F72BF1C-5C6D-4106-A1C4-ECB77BA1216C}" presName="sibTrans" presStyleLbl="sibTrans2D1" presStyleIdx="0" presStyleCnt="0"/>
      <dgm:spPr/>
    </dgm:pt>
    <dgm:pt modelId="{3209A560-3317-4B8E-947C-607FD3DF3066}" type="pres">
      <dgm:prSet presAssocID="{15FAF609-EF06-4219-A9A5-579532B2B0F5}" presName="compNode" presStyleCnt="0"/>
      <dgm:spPr/>
    </dgm:pt>
    <dgm:pt modelId="{6C212EEF-C90E-4A39-8624-2778E48E4BE0}" type="pres">
      <dgm:prSet presAssocID="{15FAF609-EF06-4219-A9A5-579532B2B0F5}" presName="bkgdShape" presStyleLbl="node1" presStyleIdx="8" presStyleCnt="10"/>
      <dgm:spPr/>
    </dgm:pt>
    <dgm:pt modelId="{7A28B743-5308-49B7-A36D-077D307978EA}" type="pres">
      <dgm:prSet presAssocID="{15FAF609-EF06-4219-A9A5-579532B2B0F5}" presName="nodeTx" presStyleLbl="node1" presStyleIdx="8" presStyleCnt="10">
        <dgm:presLayoutVars>
          <dgm:bulletEnabled val="1"/>
        </dgm:presLayoutVars>
      </dgm:prSet>
      <dgm:spPr/>
    </dgm:pt>
    <dgm:pt modelId="{0401C330-83F7-4374-B0FE-4979745BF16D}" type="pres">
      <dgm:prSet presAssocID="{15FAF609-EF06-4219-A9A5-579532B2B0F5}" presName="invisiNode" presStyleLbl="node1" presStyleIdx="8" presStyleCnt="10"/>
      <dgm:spPr/>
    </dgm:pt>
    <dgm:pt modelId="{8B20BB08-94B1-48F9-9897-CB80CA7F6C0C}" type="pres">
      <dgm:prSet presAssocID="{15FAF609-EF06-4219-A9A5-579532B2B0F5}" presName="imagNode" presStyleLbl="fgImgPlace1" presStyleIdx="8" presStyleCnt="10"/>
      <dgm:spPr>
        <a:xfrm>
          <a:off x="7252709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F67F770D-9EE3-448C-A8A4-D441C2B590E5}" type="pres">
      <dgm:prSet presAssocID="{6DF72718-445E-4FDC-B1E6-DF26AB44A9AF}" presName="sibTrans" presStyleLbl="sibTrans2D1" presStyleIdx="0" presStyleCnt="0"/>
      <dgm:spPr/>
    </dgm:pt>
    <dgm:pt modelId="{DEE6476C-3C9B-4114-B5E6-B41D5B87BEDA}" type="pres">
      <dgm:prSet presAssocID="{312AC8EC-3989-4E6B-A34C-4A44971F8422}" presName="compNode" presStyleCnt="0"/>
      <dgm:spPr/>
    </dgm:pt>
    <dgm:pt modelId="{046C3189-9723-4D48-AB42-84F0840E98A7}" type="pres">
      <dgm:prSet presAssocID="{312AC8EC-3989-4E6B-A34C-4A44971F8422}" presName="bkgdShape" presStyleLbl="node1" presStyleIdx="9" presStyleCnt="10"/>
      <dgm:spPr/>
    </dgm:pt>
    <dgm:pt modelId="{D27D4B50-EAD1-4E28-BB95-5202D94609AD}" type="pres">
      <dgm:prSet presAssocID="{312AC8EC-3989-4E6B-A34C-4A44971F8422}" presName="nodeTx" presStyleLbl="node1" presStyleIdx="9" presStyleCnt="10">
        <dgm:presLayoutVars>
          <dgm:bulletEnabled val="1"/>
        </dgm:presLayoutVars>
      </dgm:prSet>
      <dgm:spPr/>
    </dgm:pt>
    <dgm:pt modelId="{7513BE1C-84BB-43A0-B14A-E852AFD3D884}" type="pres">
      <dgm:prSet presAssocID="{312AC8EC-3989-4E6B-A34C-4A44971F8422}" presName="invisiNode" presStyleLbl="node1" presStyleIdx="9" presStyleCnt="10"/>
      <dgm:spPr/>
    </dgm:pt>
    <dgm:pt modelId="{A5E4E931-3070-4D12-BE4A-A7CFF0542571}" type="pres">
      <dgm:prSet presAssocID="{312AC8EC-3989-4E6B-A34C-4A44971F8422}" presName="imagNode" presStyleLbl="fgImgPlace1" presStyleIdx="9" presStyleCnt="10"/>
      <dgm:spPr>
        <a:xfrm>
          <a:off x="8155542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CB5E5B09-20CD-4245-A349-FF2971C82599}" srcId="{76CDA518-BC6C-454C-8425-289DBEFA6303}" destId="{0C927F58-D0E1-4B01-A6B6-C603E890F398}" srcOrd="2" destOrd="0" parTransId="{79673275-EAE9-4B21-BD17-BA2A2DC472F8}" sibTransId="{91B44C06-EF03-4B80-B764-56D43105AB17}"/>
    <dgm:cxn modelId="{4A8A7912-19DD-4170-BE92-5B4CEA10F0F4}" srcId="{76CDA518-BC6C-454C-8425-289DBEFA6303}" destId="{312AC8EC-3989-4E6B-A34C-4A44971F8422}" srcOrd="9" destOrd="0" parTransId="{4C6EC9C3-231F-4CE7-B7C6-B9BD23DC1532}" sibTransId="{9CD2B463-8A90-4055-A6A7-74FFBC8F1CA8}"/>
    <dgm:cxn modelId="{1C523813-002F-4E06-BB09-C5D00C73709B}" type="presOf" srcId="{51654D6A-95A4-4E7F-B6C4-FF063E7F512E}" destId="{EBD88C52-2018-48D1-9314-C17CB78960E1}" srcOrd="0" destOrd="0" presId="urn:microsoft.com/office/officeart/2005/8/layout/hList7"/>
    <dgm:cxn modelId="{49844915-79B7-4760-B8A6-6358800639E0}" srcId="{76CDA518-BC6C-454C-8425-289DBEFA6303}" destId="{15FAF609-EF06-4219-A9A5-579532B2B0F5}" srcOrd="8" destOrd="0" parTransId="{D2885B8D-6C0A-4181-92C1-3B3291BDFB29}" sibTransId="{6DF72718-445E-4FDC-B1E6-DF26AB44A9AF}"/>
    <dgm:cxn modelId="{EE6BF61A-B19F-4C39-8C06-B8706D9BA7BA}" srcId="{76CDA518-BC6C-454C-8425-289DBEFA6303}" destId="{4F7AD0EE-0E26-4017-9F94-86272D93EFC3}" srcOrd="4" destOrd="0" parTransId="{1B378C42-C627-4201-AE52-4BA974618512}" sibTransId="{51654D6A-95A4-4E7F-B6C4-FF063E7F512E}"/>
    <dgm:cxn modelId="{12110A1E-07E5-4867-8924-79D6630C17C6}" type="presOf" srcId="{EDE82B6F-CA32-4C6B-8BFB-B30D12284093}" destId="{FA06BBCE-464F-4266-B09B-D42E3ACE62C5}" srcOrd="0" destOrd="0" presId="urn:microsoft.com/office/officeart/2005/8/layout/hList7"/>
    <dgm:cxn modelId="{83120230-15CF-4E4A-9B10-5AB8D831D9D7}" type="presOf" srcId="{EDE82B6F-CA32-4C6B-8BFB-B30D12284093}" destId="{4010F67F-62A0-45F8-9086-6325303267DE}" srcOrd="1" destOrd="0" presId="urn:microsoft.com/office/officeart/2005/8/layout/hList7"/>
    <dgm:cxn modelId="{EE1F8730-E41D-4888-8091-8ADFA9BE2D54}" type="presOf" srcId="{4F72BF1C-5C6D-4106-A1C4-ECB77BA1216C}" destId="{180CC420-22A6-4967-BD0A-16B1BE5DD723}" srcOrd="0" destOrd="0" presId="urn:microsoft.com/office/officeart/2005/8/layout/hList7"/>
    <dgm:cxn modelId="{DA375233-0C46-4FA9-B168-858D9E87495A}" type="presOf" srcId="{167BF358-8434-4987-B85A-37964861114E}" destId="{2E70E187-B08A-486D-8A45-C8A232CC337A}" srcOrd="0" destOrd="0" presId="urn:microsoft.com/office/officeart/2005/8/layout/hList7"/>
    <dgm:cxn modelId="{0F6EB633-F2B0-43E9-9D7D-147ED0CAF52B}" type="presOf" srcId="{312AC8EC-3989-4E6B-A34C-4A44971F8422}" destId="{046C3189-9723-4D48-AB42-84F0840E98A7}" srcOrd="0" destOrd="0" presId="urn:microsoft.com/office/officeart/2005/8/layout/hList7"/>
    <dgm:cxn modelId="{662FCF39-6008-4D96-84FA-337968BE560C}" type="presOf" srcId="{4B7087D8-60F7-45B3-90E8-83EEE7316E5B}" destId="{620E0897-60F4-4FE7-BB5B-EC1118AD18C4}" srcOrd="0" destOrd="0" presId="urn:microsoft.com/office/officeart/2005/8/layout/hList7"/>
    <dgm:cxn modelId="{A2D6653A-6BB0-4F5E-B478-B413DEF1F37D}" type="presOf" srcId="{4F7AD0EE-0E26-4017-9F94-86272D93EFC3}" destId="{0F17CE07-4E74-4F15-86EB-6C6567CBA919}" srcOrd="0" destOrd="0" presId="urn:microsoft.com/office/officeart/2005/8/layout/hList7"/>
    <dgm:cxn modelId="{9697DD3F-1923-415C-B9D3-CEE56720C4CC}" srcId="{76CDA518-BC6C-454C-8425-289DBEFA6303}" destId="{167BF358-8434-4987-B85A-37964861114E}" srcOrd="3" destOrd="0" parTransId="{CAB79F3C-EB84-4F7C-A9F7-2D2507D5DBE7}" sibTransId="{23117442-D303-468D-9B1A-74E04914477C}"/>
    <dgm:cxn modelId="{9289F541-01BB-4432-B9FC-11E020530607}" type="presOf" srcId="{87EBC7B2-62CC-4F4D-B8F1-6913234E01AB}" destId="{1E2AF601-0E14-41E6-A130-E7A0A9003234}" srcOrd="0" destOrd="0" presId="urn:microsoft.com/office/officeart/2005/8/layout/hList7"/>
    <dgm:cxn modelId="{1B55AB57-8769-4433-BC6D-3F99C7B9FAB0}" type="presOf" srcId="{0C927F58-D0E1-4B01-A6B6-C603E890F398}" destId="{991FE780-09B4-437E-87F1-633B9F17E51A}" srcOrd="0" destOrd="0" presId="urn:microsoft.com/office/officeart/2005/8/layout/hList7"/>
    <dgm:cxn modelId="{3010D677-843A-41AF-B19F-380B234A9644}" type="presOf" srcId="{82ED9815-0689-437F-AB55-8011A9589219}" destId="{80C6CD21-4D30-4F02-A5E3-108A4E386C2A}" srcOrd="1" destOrd="0" presId="urn:microsoft.com/office/officeart/2005/8/layout/hList7"/>
    <dgm:cxn modelId="{6EBF0958-14B8-46D6-946A-55D79E6E528B}" type="presOf" srcId="{095AE3E2-7CB6-43CA-A532-FBE35E2C2239}" destId="{B403F713-81E6-4AE7-B3A1-1A307AF769A8}" srcOrd="0" destOrd="0" presId="urn:microsoft.com/office/officeart/2005/8/layout/hList7"/>
    <dgm:cxn modelId="{2E1A1579-A6BA-476F-822B-86009E26C1D5}" srcId="{76CDA518-BC6C-454C-8425-289DBEFA6303}" destId="{87EBC7B2-62CC-4F4D-B8F1-6913234E01AB}" srcOrd="6" destOrd="0" parTransId="{792074DA-5FA9-4FC5-82A0-319076547753}" sibTransId="{B3C296FB-3485-4B9E-A81F-C9229475D8E6}"/>
    <dgm:cxn modelId="{3A168159-F514-4D05-9D15-75431E275694}" type="presOf" srcId="{DA761F70-B11F-4EA6-915D-15ADF7DDBA23}" destId="{7DF9CCCA-3B9D-4598-9B0D-5726972F0780}" srcOrd="0" destOrd="0" presId="urn:microsoft.com/office/officeart/2005/8/layout/hList7"/>
    <dgm:cxn modelId="{7AC4B77A-DAFF-4FBE-9270-9429405FB40E}" type="presOf" srcId="{91B44C06-EF03-4B80-B764-56D43105AB17}" destId="{1F0423FB-D68E-4585-AD64-427F976129F3}" srcOrd="0" destOrd="0" presId="urn:microsoft.com/office/officeart/2005/8/layout/hList7"/>
    <dgm:cxn modelId="{9E22D085-E0E9-4B1C-8A6A-C57206DF8895}" type="presOf" srcId="{5DE23A1F-B828-4AED-93AF-CB385BE40F90}" destId="{620747C8-B56B-4616-9A1D-BDC76FE2232C}" srcOrd="0" destOrd="0" presId="urn:microsoft.com/office/officeart/2005/8/layout/hList7"/>
    <dgm:cxn modelId="{9DE9A892-2074-4CBF-98B0-745517EADAE5}" type="presOf" srcId="{5DE23A1F-B828-4AED-93AF-CB385BE40F90}" destId="{597A3276-0637-471F-8C39-62B3791F94E7}" srcOrd="1" destOrd="0" presId="urn:microsoft.com/office/officeart/2005/8/layout/hList7"/>
    <dgm:cxn modelId="{36624C9E-C7BB-44F8-92F8-AF4B1AF6A923}" type="presOf" srcId="{312AC8EC-3989-4E6B-A34C-4A44971F8422}" destId="{D27D4B50-EAD1-4E28-BB95-5202D94609AD}" srcOrd="1" destOrd="0" presId="urn:microsoft.com/office/officeart/2005/8/layout/hList7"/>
    <dgm:cxn modelId="{9E31DBA0-E939-49A6-A6BC-57FBA271E74D}" srcId="{76CDA518-BC6C-454C-8425-289DBEFA6303}" destId="{EDE82B6F-CA32-4C6B-8BFB-B30D12284093}" srcOrd="1" destOrd="0" parTransId="{9B21EF5D-1347-4E9C-B71F-5BDA8B9DA602}" sibTransId="{4B7087D8-60F7-45B3-90E8-83EEE7316E5B}"/>
    <dgm:cxn modelId="{5EE004A5-3774-4BB1-B9EC-EDCC333FB895}" srcId="{76CDA518-BC6C-454C-8425-289DBEFA6303}" destId="{DA761F70-B11F-4EA6-915D-15ADF7DDBA23}" srcOrd="5" destOrd="0" parTransId="{205211D0-56BC-42B4-8B39-5E0986F07326}" sibTransId="{8B7B9245-1212-4EA2-8DBA-AB21D24D994E}"/>
    <dgm:cxn modelId="{9A3F4BAA-79D8-469B-B567-9488E3562F84}" type="presOf" srcId="{87EBC7B2-62CC-4F4D-B8F1-6913234E01AB}" destId="{EFEA8269-3FA8-4E67-A41C-D7364A1F0F81}" srcOrd="1" destOrd="0" presId="urn:microsoft.com/office/officeart/2005/8/layout/hList7"/>
    <dgm:cxn modelId="{8DB8FAB8-F8BE-4232-8E1A-61CBAFE1B3A6}" srcId="{76CDA518-BC6C-454C-8425-289DBEFA6303}" destId="{82ED9815-0689-437F-AB55-8011A9589219}" srcOrd="0" destOrd="0" parTransId="{CA69EC14-8F26-4324-9465-B228833C3D9E}" sibTransId="{095AE3E2-7CB6-43CA-A532-FBE35E2C2239}"/>
    <dgm:cxn modelId="{248B32C3-2711-45FB-A7E4-F6788733167D}" type="presOf" srcId="{DA761F70-B11F-4EA6-915D-15ADF7DDBA23}" destId="{3A3CCAAA-9391-4727-92C0-D8017A0163A3}" srcOrd="1" destOrd="0" presId="urn:microsoft.com/office/officeart/2005/8/layout/hList7"/>
    <dgm:cxn modelId="{A189E8C8-377C-4E7D-A34C-EF786E666C7D}" type="presOf" srcId="{15FAF609-EF06-4219-A9A5-579532B2B0F5}" destId="{7A28B743-5308-49B7-A36D-077D307978EA}" srcOrd="1" destOrd="0" presId="urn:microsoft.com/office/officeart/2005/8/layout/hList7"/>
    <dgm:cxn modelId="{B23DACD6-8113-4336-8719-9839AF4B1795}" type="presOf" srcId="{76CDA518-BC6C-454C-8425-289DBEFA6303}" destId="{700DEE2E-009E-4920-8919-3EBA1BD25605}" srcOrd="0" destOrd="0" presId="urn:microsoft.com/office/officeart/2005/8/layout/hList7"/>
    <dgm:cxn modelId="{FAA028D7-1DE7-4442-9490-EEB6E1171220}" type="presOf" srcId="{23117442-D303-468D-9B1A-74E04914477C}" destId="{92BB5058-E676-44FD-8396-B1C6E9350E2F}" srcOrd="0" destOrd="0" presId="urn:microsoft.com/office/officeart/2005/8/layout/hList7"/>
    <dgm:cxn modelId="{52FD1BD9-942B-42FC-89C4-CA1C6D6A324F}" type="presOf" srcId="{82ED9815-0689-437F-AB55-8011A9589219}" destId="{33027701-4552-4E82-B8B5-201818F384E1}" srcOrd="0" destOrd="0" presId="urn:microsoft.com/office/officeart/2005/8/layout/hList7"/>
    <dgm:cxn modelId="{EF3EC2E4-CF1B-43F2-BD80-5F80F6C32568}" type="presOf" srcId="{6DF72718-445E-4FDC-B1E6-DF26AB44A9AF}" destId="{F67F770D-9EE3-448C-A8A4-D441C2B590E5}" srcOrd="0" destOrd="0" presId="urn:microsoft.com/office/officeart/2005/8/layout/hList7"/>
    <dgm:cxn modelId="{CA9346E7-D6F8-4EA2-9D92-51AAA605F8DD}" type="presOf" srcId="{0C927F58-D0E1-4B01-A6B6-C603E890F398}" destId="{9214762E-771B-4644-B4EF-48158964CAF7}" srcOrd="1" destOrd="0" presId="urn:microsoft.com/office/officeart/2005/8/layout/hList7"/>
    <dgm:cxn modelId="{815729E8-E25D-4A72-BD47-FE40CD2B80FE}" type="presOf" srcId="{167BF358-8434-4987-B85A-37964861114E}" destId="{0B0F9D5E-01B5-4D70-8912-3735DC726156}" srcOrd="1" destOrd="0" presId="urn:microsoft.com/office/officeart/2005/8/layout/hList7"/>
    <dgm:cxn modelId="{4E5399E9-945F-4B4C-8FE5-B460E55BC7AD}" type="presOf" srcId="{B3C296FB-3485-4B9E-A81F-C9229475D8E6}" destId="{A1BE973D-2666-428F-968A-6FB64469B94A}" srcOrd="0" destOrd="0" presId="urn:microsoft.com/office/officeart/2005/8/layout/hList7"/>
    <dgm:cxn modelId="{703063F1-FCA8-493B-B8AE-11DB8560AFD4}" type="presOf" srcId="{15FAF609-EF06-4219-A9A5-579532B2B0F5}" destId="{6C212EEF-C90E-4A39-8624-2778E48E4BE0}" srcOrd="0" destOrd="0" presId="urn:microsoft.com/office/officeart/2005/8/layout/hList7"/>
    <dgm:cxn modelId="{57F181F1-6B71-4EAF-824A-3C3569D63AC5}" srcId="{76CDA518-BC6C-454C-8425-289DBEFA6303}" destId="{5DE23A1F-B828-4AED-93AF-CB385BE40F90}" srcOrd="7" destOrd="0" parTransId="{AC415565-C001-469D-988D-42CCD55DFDCC}" sibTransId="{4F72BF1C-5C6D-4106-A1C4-ECB77BA1216C}"/>
    <dgm:cxn modelId="{05E35DFB-AF70-4C1D-96C7-B8BC87201543}" type="presOf" srcId="{4F7AD0EE-0E26-4017-9F94-86272D93EFC3}" destId="{8D07021B-273A-4B9A-9F4E-3DC526DA65BD}" srcOrd="1" destOrd="0" presId="urn:microsoft.com/office/officeart/2005/8/layout/hList7"/>
    <dgm:cxn modelId="{C49DCCFE-1215-498E-A1C6-A1A823895249}" type="presOf" srcId="{8B7B9245-1212-4EA2-8DBA-AB21D24D994E}" destId="{1BFDB655-8D21-4995-B102-9474CBAFCA39}" srcOrd="0" destOrd="0" presId="urn:microsoft.com/office/officeart/2005/8/layout/hList7"/>
    <dgm:cxn modelId="{66403882-303E-4DBA-9699-723003DCA811}" type="presParOf" srcId="{700DEE2E-009E-4920-8919-3EBA1BD25605}" destId="{6CA53C31-027B-47B6-99A7-1B4548807CCF}" srcOrd="0" destOrd="0" presId="urn:microsoft.com/office/officeart/2005/8/layout/hList7"/>
    <dgm:cxn modelId="{B21CE3E0-C884-4071-8CF9-BB24C702A3A3}" type="presParOf" srcId="{700DEE2E-009E-4920-8919-3EBA1BD25605}" destId="{474004DD-83D6-490F-8C13-1D7113C388B6}" srcOrd="1" destOrd="0" presId="urn:microsoft.com/office/officeart/2005/8/layout/hList7"/>
    <dgm:cxn modelId="{576714EA-F462-4ED6-A2E0-876FC6A1C845}" type="presParOf" srcId="{474004DD-83D6-490F-8C13-1D7113C388B6}" destId="{1596B23E-FF3A-4F13-8B81-DB82401CB8A2}" srcOrd="0" destOrd="0" presId="urn:microsoft.com/office/officeart/2005/8/layout/hList7"/>
    <dgm:cxn modelId="{ADB3E9FF-1F6E-4560-97E7-BA3ED5CC3BF9}" type="presParOf" srcId="{1596B23E-FF3A-4F13-8B81-DB82401CB8A2}" destId="{33027701-4552-4E82-B8B5-201818F384E1}" srcOrd="0" destOrd="0" presId="urn:microsoft.com/office/officeart/2005/8/layout/hList7"/>
    <dgm:cxn modelId="{CD3ED116-738E-4F22-8EA0-8DB8380FF554}" type="presParOf" srcId="{1596B23E-FF3A-4F13-8B81-DB82401CB8A2}" destId="{80C6CD21-4D30-4F02-A5E3-108A4E386C2A}" srcOrd="1" destOrd="0" presId="urn:microsoft.com/office/officeart/2005/8/layout/hList7"/>
    <dgm:cxn modelId="{7BAE6B39-95C9-4FC9-857C-00F0D6EFBCF7}" type="presParOf" srcId="{1596B23E-FF3A-4F13-8B81-DB82401CB8A2}" destId="{76216FFC-B42E-47B5-BEF6-E584E61758BE}" srcOrd="2" destOrd="0" presId="urn:microsoft.com/office/officeart/2005/8/layout/hList7"/>
    <dgm:cxn modelId="{58F46BE4-B062-43B3-BDE6-367C05645391}" type="presParOf" srcId="{1596B23E-FF3A-4F13-8B81-DB82401CB8A2}" destId="{0304F202-A9F3-479D-BEB1-3ABB9CCAFAF9}" srcOrd="3" destOrd="0" presId="urn:microsoft.com/office/officeart/2005/8/layout/hList7"/>
    <dgm:cxn modelId="{4A140DCC-F06D-45F8-95F1-717FE5C1855A}" type="presParOf" srcId="{474004DD-83D6-490F-8C13-1D7113C388B6}" destId="{B403F713-81E6-4AE7-B3A1-1A307AF769A8}" srcOrd="1" destOrd="0" presId="urn:microsoft.com/office/officeart/2005/8/layout/hList7"/>
    <dgm:cxn modelId="{739EE2BA-509C-41D9-86BC-778E57F80E3B}" type="presParOf" srcId="{474004DD-83D6-490F-8C13-1D7113C388B6}" destId="{B9908DC9-75CD-470F-86E2-F7B565FA29D9}" srcOrd="2" destOrd="0" presId="urn:microsoft.com/office/officeart/2005/8/layout/hList7"/>
    <dgm:cxn modelId="{77B5E5A5-E487-46A5-B2F2-FA2FD213398D}" type="presParOf" srcId="{B9908DC9-75CD-470F-86E2-F7B565FA29D9}" destId="{FA06BBCE-464F-4266-B09B-D42E3ACE62C5}" srcOrd="0" destOrd="0" presId="urn:microsoft.com/office/officeart/2005/8/layout/hList7"/>
    <dgm:cxn modelId="{3669B955-F869-4689-9990-748586B2BF9D}" type="presParOf" srcId="{B9908DC9-75CD-470F-86E2-F7B565FA29D9}" destId="{4010F67F-62A0-45F8-9086-6325303267DE}" srcOrd="1" destOrd="0" presId="urn:microsoft.com/office/officeart/2005/8/layout/hList7"/>
    <dgm:cxn modelId="{6E801378-E0C0-4ADD-9F21-8E674A2EE1DB}" type="presParOf" srcId="{B9908DC9-75CD-470F-86E2-F7B565FA29D9}" destId="{BA70FC0A-0E40-43D4-9CED-0E9CD2687E95}" srcOrd="2" destOrd="0" presId="urn:microsoft.com/office/officeart/2005/8/layout/hList7"/>
    <dgm:cxn modelId="{01ABC13A-4364-45E2-858D-86FABCB82333}" type="presParOf" srcId="{B9908DC9-75CD-470F-86E2-F7B565FA29D9}" destId="{AF799562-D0FE-4304-8CBE-F6EBFAE4013A}" srcOrd="3" destOrd="0" presId="urn:microsoft.com/office/officeart/2005/8/layout/hList7"/>
    <dgm:cxn modelId="{1398982A-7E5E-4B53-B7F6-C7AE4EC43CDA}" type="presParOf" srcId="{474004DD-83D6-490F-8C13-1D7113C388B6}" destId="{620E0897-60F4-4FE7-BB5B-EC1118AD18C4}" srcOrd="3" destOrd="0" presId="urn:microsoft.com/office/officeart/2005/8/layout/hList7"/>
    <dgm:cxn modelId="{0C2C912C-2644-4E66-84B1-678A2933A000}" type="presParOf" srcId="{474004DD-83D6-490F-8C13-1D7113C388B6}" destId="{D8032356-C94D-4EB5-BD43-52AF1F0DC0DA}" srcOrd="4" destOrd="0" presId="urn:microsoft.com/office/officeart/2005/8/layout/hList7"/>
    <dgm:cxn modelId="{ACA8A327-9C8E-48CA-A1A4-47FCEA08AED4}" type="presParOf" srcId="{D8032356-C94D-4EB5-BD43-52AF1F0DC0DA}" destId="{991FE780-09B4-437E-87F1-633B9F17E51A}" srcOrd="0" destOrd="0" presId="urn:microsoft.com/office/officeart/2005/8/layout/hList7"/>
    <dgm:cxn modelId="{3E8D3153-4902-4375-B1B4-02C8FC7C3773}" type="presParOf" srcId="{D8032356-C94D-4EB5-BD43-52AF1F0DC0DA}" destId="{9214762E-771B-4644-B4EF-48158964CAF7}" srcOrd="1" destOrd="0" presId="urn:microsoft.com/office/officeart/2005/8/layout/hList7"/>
    <dgm:cxn modelId="{7A22D462-C0CB-492D-B8E6-D6C66F58E294}" type="presParOf" srcId="{D8032356-C94D-4EB5-BD43-52AF1F0DC0DA}" destId="{FB25865C-F5C6-44CB-B4D2-3814AA594E66}" srcOrd="2" destOrd="0" presId="urn:microsoft.com/office/officeart/2005/8/layout/hList7"/>
    <dgm:cxn modelId="{3F793554-E02B-4EED-9870-85B933AC3EC9}" type="presParOf" srcId="{D8032356-C94D-4EB5-BD43-52AF1F0DC0DA}" destId="{069CDC01-BE12-484D-9486-671E87A5E1A9}" srcOrd="3" destOrd="0" presId="urn:microsoft.com/office/officeart/2005/8/layout/hList7"/>
    <dgm:cxn modelId="{159B6F88-28B4-45BC-89E8-3CCC2E681A7B}" type="presParOf" srcId="{474004DD-83D6-490F-8C13-1D7113C388B6}" destId="{1F0423FB-D68E-4585-AD64-427F976129F3}" srcOrd="5" destOrd="0" presId="urn:microsoft.com/office/officeart/2005/8/layout/hList7"/>
    <dgm:cxn modelId="{0F1ACEAF-F5E4-4E22-A734-2CAFC017B0F5}" type="presParOf" srcId="{474004DD-83D6-490F-8C13-1D7113C388B6}" destId="{67FA1698-9E24-4229-A2FA-F4674B67919C}" srcOrd="6" destOrd="0" presId="urn:microsoft.com/office/officeart/2005/8/layout/hList7"/>
    <dgm:cxn modelId="{BFF05C29-CB5D-4D76-8A86-F26D6D98F497}" type="presParOf" srcId="{67FA1698-9E24-4229-A2FA-F4674B67919C}" destId="{2E70E187-B08A-486D-8A45-C8A232CC337A}" srcOrd="0" destOrd="0" presId="urn:microsoft.com/office/officeart/2005/8/layout/hList7"/>
    <dgm:cxn modelId="{57EA0B2B-A5B4-40B9-AAFA-69AAD083ECF7}" type="presParOf" srcId="{67FA1698-9E24-4229-A2FA-F4674B67919C}" destId="{0B0F9D5E-01B5-4D70-8912-3735DC726156}" srcOrd="1" destOrd="0" presId="urn:microsoft.com/office/officeart/2005/8/layout/hList7"/>
    <dgm:cxn modelId="{B2C9B959-64C7-4AD9-8B93-9A3DAB8F01EF}" type="presParOf" srcId="{67FA1698-9E24-4229-A2FA-F4674B67919C}" destId="{FC7B3C5D-EC91-4467-AF60-0E5515B36ED2}" srcOrd="2" destOrd="0" presId="urn:microsoft.com/office/officeart/2005/8/layout/hList7"/>
    <dgm:cxn modelId="{91981C83-5779-402E-911B-650A1A3F4753}" type="presParOf" srcId="{67FA1698-9E24-4229-A2FA-F4674B67919C}" destId="{640B4EA2-5D13-4CA1-86A9-3221B0994580}" srcOrd="3" destOrd="0" presId="urn:microsoft.com/office/officeart/2005/8/layout/hList7"/>
    <dgm:cxn modelId="{ECAA67DF-CA90-43D9-9DB1-6F1A74162E92}" type="presParOf" srcId="{474004DD-83D6-490F-8C13-1D7113C388B6}" destId="{92BB5058-E676-44FD-8396-B1C6E9350E2F}" srcOrd="7" destOrd="0" presId="urn:microsoft.com/office/officeart/2005/8/layout/hList7"/>
    <dgm:cxn modelId="{3C7FFDC0-80FD-4C41-861C-CA7010089CD8}" type="presParOf" srcId="{474004DD-83D6-490F-8C13-1D7113C388B6}" destId="{44F6A7E9-A24E-43F1-8876-7D150D31E9D4}" srcOrd="8" destOrd="0" presId="urn:microsoft.com/office/officeart/2005/8/layout/hList7"/>
    <dgm:cxn modelId="{D98C04F7-3BE5-4957-A160-ECFCEBAA1206}" type="presParOf" srcId="{44F6A7E9-A24E-43F1-8876-7D150D31E9D4}" destId="{0F17CE07-4E74-4F15-86EB-6C6567CBA919}" srcOrd="0" destOrd="0" presId="urn:microsoft.com/office/officeart/2005/8/layout/hList7"/>
    <dgm:cxn modelId="{7B5F780B-4FA8-448F-BF8F-32E316FC322A}" type="presParOf" srcId="{44F6A7E9-A24E-43F1-8876-7D150D31E9D4}" destId="{8D07021B-273A-4B9A-9F4E-3DC526DA65BD}" srcOrd="1" destOrd="0" presId="urn:microsoft.com/office/officeart/2005/8/layout/hList7"/>
    <dgm:cxn modelId="{52BB9FE3-6F98-4F15-8CF5-CF6B851B8768}" type="presParOf" srcId="{44F6A7E9-A24E-43F1-8876-7D150D31E9D4}" destId="{D5E502C2-DE8D-4346-877A-9C40A3864E73}" srcOrd="2" destOrd="0" presId="urn:microsoft.com/office/officeart/2005/8/layout/hList7"/>
    <dgm:cxn modelId="{3E1C65BF-65DF-485C-9773-79176B2FEA13}" type="presParOf" srcId="{44F6A7E9-A24E-43F1-8876-7D150D31E9D4}" destId="{1722C8D5-9191-4617-9A5C-B2D813A9D915}" srcOrd="3" destOrd="0" presId="urn:microsoft.com/office/officeart/2005/8/layout/hList7"/>
    <dgm:cxn modelId="{F6D15635-6391-4AD5-A336-4B0919D2BDE9}" type="presParOf" srcId="{474004DD-83D6-490F-8C13-1D7113C388B6}" destId="{EBD88C52-2018-48D1-9314-C17CB78960E1}" srcOrd="9" destOrd="0" presId="urn:microsoft.com/office/officeart/2005/8/layout/hList7"/>
    <dgm:cxn modelId="{86F11F4F-4986-44B2-886B-ED889141033C}" type="presParOf" srcId="{474004DD-83D6-490F-8C13-1D7113C388B6}" destId="{0F54D2C3-2473-46B1-B62D-6D975835F768}" srcOrd="10" destOrd="0" presId="urn:microsoft.com/office/officeart/2005/8/layout/hList7"/>
    <dgm:cxn modelId="{1B46EDC0-1EFA-4404-867C-2DE321C3941C}" type="presParOf" srcId="{0F54D2C3-2473-46B1-B62D-6D975835F768}" destId="{7DF9CCCA-3B9D-4598-9B0D-5726972F0780}" srcOrd="0" destOrd="0" presId="urn:microsoft.com/office/officeart/2005/8/layout/hList7"/>
    <dgm:cxn modelId="{932D6225-ECA7-48A1-8AC3-E8391D5A6D67}" type="presParOf" srcId="{0F54D2C3-2473-46B1-B62D-6D975835F768}" destId="{3A3CCAAA-9391-4727-92C0-D8017A0163A3}" srcOrd="1" destOrd="0" presId="urn:microsoft.com/office/officeart/2005/8/layout/hList7"/>
    <dgm:cxn modelId="{6D5BE0D7-3A8A-4615-8013-C7014C3BB980}" type="presParOf" srcId="{0F54D2C3-2473-46B1-B62D-6D975835F768}" destId="{57AF0E7A-6E2A-4DFD-8782-FF6ACFBFE49A}" srcOrd="2" destOrd="0" presId="urn:microsoft.com/office/officeart/2005/8/layout/hList7"/>
    <dgm:cxn modelId="{6983BF68-DA04-47C2-872B-ED9741F91E89}" type="presParOf" srcId="{0F54D2C3-2473-46B1-B62D-6D975835F768}" destId="{0ED1F304-354B-4320-B27C-70A3951670CA}" srcOrd="3" destOrd="0" presId="urn:microsoft.com/office/officeart/2005/8/layout/hList7"/>
    <dgm:cxn modelId="{3DC5EE6C-13AE-448D-BC35-F9077B5F0D9F}" type="presParOf" srcId="{474004DD-83D6-490F-8C13-1D7113C388B6}" destId="{1BFDB655-8D21-4995-B102-9474CBAFCA39}" srcOrd="11" destOrd="0" presId="urn:microsoft.com/office/officeart/2005/8/layout/hList7"/>
    <dgm:cxn modelId="{8F64572C-707B-4316-8346-9E46ED72F008}" type="presParOf" srcId="{474004DD-83D6-490F-8C13-1D7113C388B6}" destId="{E3D4926D-D56C-4D55-82B1-FA30BBB9C0E6}" srcOrd="12" destOrd="0" presId="urn:microsoft.com/office/officeart/2005/8/layout/hList7"/>
    <dgm:cxn modelId="{52002706-CA26-4E3D-988D-5EF5CAD3E5A9}" type="presParOf" srcId="{E3D4926D-D56C-4D55-82B1-FA30BBB9C0E6}" destId="{1E2AF601-0E14-41E6-A130-E7A0A9003234}" srcOrd="0" destOrd="0" presId="urn:microsoft.com/office/officeart/2005/8/layout/hList7"/>
    <dgm:cxn modelId="{AB0A17C8-F40C-4C66-B3B1-FE7946E18ADF}" type="presParOf" srcId="{E3D4926D-D56C-4D55-82B1-FA30BBB9C0E6}" destId="{EFEA8269-3FA8-4E67-A41C-D7364A1F0F81}" srcOrd="1" destOrd="0" presId="urn:microsoft.com/office/officeart/2005/8/layout/hList7"/>
    <dgm:cxn modelId="{BB5D29CE-4D9B-4FE8-B68C-95EDF68E8100}" type="presParOf" srcId="{E3D4926D-D56C-4D55-82B1-FA30BBB9C0E6}" destId="{0EA924EF-8D1F-47B0-BF16-25A8EDEA9546}" srcOrd="2" destOrd="0" presId="urn:microsoft.com/office/officeart/2005/8/layout/hList7"/>
    <dgm:cxn modelId="{5301C4CD-C833-4852-85DF-E4E7F351527B}" type="presParOf" srcId="{E3D4926D-D56C-4D55-82B1-FA30BBB9C0E6}" destId="{92DE6F99-74F9-48AD-8F0A-3356A4758B7E}" srcOrd="3" destOrd="0" presId="urn:microsoft.com/office/officeart/2005/8/layout/hList7"/>
    <dgm:cxn modelId="{32C9FEE3-FF3F-42FB-94AF-6AC4184FCA5F}" type="presParOf" srcId="{474004DD-83D6-490F-8C13-1D7113C388B6}" destId="{A1BE973D-2666-428F-968A-6FB64469B94A}" srcOrd="13" destOrd="0" presId="urn:microsoft.com/office/officeart/2005/8/layout/hList7"/>
    <dgm:cxn modelId="{72F058A5-26DF-48B8-AD0E-38C631F67876}" type="presParOf" srcId="{474004DD-83D6-490F-8C13-1D7113C388B6}" destId="{FB0C6E0C-92BE-4A54-B44D-FD3B9DEFEEF5}" srcOrd="14" destOrd="0" presId="urn:microsoft.com/office/officeart/2005/8/layout/hList7"/>
    <dgm:cxn modelId="{B0AC9F55-4FF6-4068-AE6D-C934ED6BBA53}" type="presParOf" srcId="{FB0C6E0C-92BE-4A54-B44D-FD3B9DEFEEF5}" destId="{620747C8-B56B-4616-9A1D-BDC76FE2232C}" srcOrd="0" destOrd="0" presId="urn:microsoft.com/office/officeart/2005/8/layout/hList7"/>
    <dgm:cxn modelId="{3C3F168E-D671-4E08-A2ED-B89654CD24F3}" type="presParOf" srcId="{FB0C6E0C-92BE-4A54-B44D-FD3B9DEFEEF5}" destId="{597A3276-0637-471F-8C39-62B3791F94E7}" srcOrd="1" destOrd="0" presId="urn:microsoft.com/office/officeart/2005/8/layout/hList7"/>
    <dgm:cxn modelId="{27EA8704-AFA0-4ADA-92E3-E83C6782268A}" type="presParOf" srcId="{FB0C6E0C-92BE-4A54-B44D-FD3B9DEFEEF5}" destId="{0206AF53-D451-4267-AC81-68C6CC03F37B}" srcOrd="2" destOrd="0" presId="urn:microsoft.com/office/officeart/2005/8/layout/hList7"/>
    <dgm:cxn modelId="{16AD9D15-9178-457B-AEDE-DD7191634009}" type="presParOf" srcId="{FB0C6E0C-92BE-4A54-B44D-FD3B9DEFEEF5}" destId="{55472D87-4270-4864-9513-C4EF84F48593}" srcOrd="3" destOrd="0" presId="urn:microsoft.com/office/officeart/2005/8/layout/hList7"/>
    <dgm:cxn modelId="{F32EAFD5-1F1B-4AAF-8F05-5C2E795012EF}" type="presParOf" srcId="{474004DD-83D6-490F-8C13-1D7113C388B6}" destId="{180CC420-22A6-4967-BD0A-16B1BE5DD723}" srcOrd="15" destOrd="0" presId="urn:microsoft.com/office/officeart/2005/8/layout/hList7"/>
    <dgm:cxn modelId="{4505E924-BFF2-48B1-BFC8-4A12C750276B}" type="presParOf" srcId="{474004DD-83D6-490F-8C13-1D7113C388B6}" destId="{3209A560-3317-4B8E-947C-607FD3DF3066}" srcOrd="16" destOrd="0" presId="urn:microsoft.com/office/officeart/2005/8/layout/hList7"/>
    <dgm:cxn modelId="{6C64D894-0B16-414C-A0AD-3DBBA4BBB9CC}" type="presParOf" srcId="{3209A560-3317-4B8E-947C-607FD3DF3066}" destId="{6C212EEF-C90E-4A39-8624-2778E48E4BE0}" srcOrd="0" destOrd="0" presId="urn:microsoft.com/office/officeart/2005/8/layout/hList7"/>
    <dgm:cxn modelId="{D18A45E4-F0A5-4611-82BB-87D15304EEDE}" type="presParOf" srcId="{3209A560-3317-4B8E-947C-607FD3DF3066}" destId="{7A28B743-5308-49B7-A36D-077D307978EA}" srcOrd="1" destOrd="0" presId="urn:microsoft.com/office/officeart/2005/8/layout/hList7"/>
    <dgm:cxn modelId="{2D616029-4C72-4BB1-B0B9-0FF20143F3DF}" type="presParOf" srcId="{3209A560-3317-4B8E-947C-607FD3DF3066}" destId="{0401C330-83F7-4374-B0FE-4979745BF16D}" srcOrd="2" destOrd="0" presId="urn:microsoft.com/office/officeart/2005/8/layout/hList7"/>
    <dgm:cxn modelId="{98DF5B9A-D061-4470-8381-7C31CD34D816}" type="presParOf" srcId="{3209A560-3317-4B8E-947C-607FD3DF3066}" destId="{8B20BB08-94B1-48F9-9897-CB80CA7F6C0C}" srcOrd="3" destOrd="0" presId="urn:microsoft.com/office/officeart/2005/8/layout/hList7"/>
    <dgm:cxn modelId="{E8B4E76D-C3F5-4757-AC62-C9BE7DFE6675}" type="presParOf" srcId="{474004DD-83D6-490F-8C13-1D7113C388B6}" destId="{F67F770D-9EE3-448C-A8A4-D441C2B590E5}" srcOrd="17" destOrd="0" presId="urn:microsoft.com/office/officeart/2005/8/layout/hList7"/>
    <dgm:cxn modelId="{49984D9D-FCF4-423B-A68F-D56B759D228D}" type="presParOf" srcId="{474004DD-83D6-490F-8C13-1D7113C388B6}" destId="{DEE6476C-3C9B-4114-B5E6-B41D5B87BEDA}" srcOrd="18" destOrd="0" presId="urn:microsoft.com/office/officeart/2005/8/layout/hList7"/>
    <dgm:cxn modelId="{A7C0BC45-94A0-4472-BE9A-146783C8ED9D}" type="presParOf" srcId="{DEE6476C-3C9B-4114-B5E6-B41D5B87BEDA}" destId="{046C3189-9723-4D48-AB42-84F0840E98A7}" srcOrd="0" destOrd="0" presId="urn:microsoft.com/office/officeart/2005/8/layout/hList7"/>
    <dgm:cxn modelId="{F0794833-436C-4318-A147-A3D52A7C0E9C}" type="presParOf" srcId="{DEE6476C-3C9B-4114-B5E6-B41D5B87BEDA}" destId="{D27D4B50-EAD1-4E28-BB95-5202D94609AD}" srcOrd="1" destOrd="0" presId="urn:microsoft.com/office/officeart/2005/8/layout/hList7"/>
    <dgm:cxn modelId="{BDB11796-FF95-44AF-B1F0-EA6360747B0E}" type="presParOf" srcId="{DEE6476C-3C9B-4114-B5E6-B41D5B87BEDA}" destId="{7513BE1C-84BB-43A0-B14A-E852AFD3D884}" srcOrd="2" destOrd="0" presId="urn:microsoft.com/office/officeart/2005/8/layout/hList7"/>
    <dgm:cxn modelId="{D1FB12FD-85BD-4996-91D5-57AB2DAB9996}" type="presParOf" srcId="{DEE6476C-3C9B-4114-B5E6-B41D5B87BEDA}" destId="{A5E4E931-3070-4D12-BE4A-A7CFF054257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C245F8-D051-45A9-9866-B12B1BD22194}" type="doc">
      <dgm:prSet loTypeId="urn:microsoft.com/office/officeart/2005/8/layout/target1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93520E0-1D36-4737-B371-33F8E13EF870}">
      <dgm:prSet phldrT="[Text]" custT="1"/>
      <dgm:spPr>
        <a:xfrm>
          <a:off x="1979137" y="37657"/>
          <a:ext cx="1637277" cy="41845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US" sz="24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ED &lt;1%</a:t>
          </a:r>
        </a:p>
      </dgm:t>
    </dgm:pt>
    <dgm:pt modelId="{5EDEC8FE-88FF-4201-A13F-895780ABE10E}" type="parTrans" cxnId="{C739214C-072A-4BFB-836C-79EBF003958A}">
      <dgm:prSet/>
      <dgm:spPr/>
      <dgm:t>
        <a:bodyPr/>
        <a:lstStyle/>
        <a:p>
          <a:endParaRPr lang="en-US"/>
        </a:p>
      </dgm:t>
    </dgm:pt>
    <dgm:pt modelId="{C2EEA5EF-263E-478C-91AC-7494728BD4E6}" type="sibTrans" cxnId="{C739214C-072A-4BFB-836C-79EBF003958A}">
      <dgm:prSet/>
      <dgm:spPr/>
      <dgm:t>
        <a:bodyPr/>
        <a:lstStyle/>
        <a:p>
          <a:endParaRPr lang="en-US"/>
        </a:p>
      </dgm:t>
    </dgm:pt>
    <dgm:pt modelId="{EDE20376-FE05-4A1C-90FA-9C33B62012B4}">
      <dgm:prSet phldrT="[Text]" custT="1"/>
      <dgm:spPr>
        <a:xfrm>
          <a:off x="2116980" y="509209"/>
          <a:ext cx="1896986" cy="64442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US" sz="24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EBD 12-20%</a:t>
          </a:r>
        </a:p>
      </dgm:t>
    </dgm:pt>
    <dgm:pt modelId="{AD7528A0-E56A-469B-84F7-870E41599666}" type="parTrans" cxnId="{30F91050-9333-45C1-AE50-979CFA1E0184}">
      <dgm:prSet/>
      <dgm:spPr/>
      <dgm:t>
        <a:bodyPr/>
        <a:lstStyle/>
        <a:p>
          <a:endParaRPr lang="en-US"/>
        </a:p>
      </dgm:t>
    </dgm:pt>
    <dgm:pt modelId="{0D3A6E3B-C00F-49CC-9C10-76184F774A43}" type="sibTrans" cxnId="{30F91050-9333-45C1-AE50-979CFA1E0184}">
      <dgm:prSet/>
      <dgm:spPr/>
      <dgm:t>
        <a:bodyPr/>
        <a:lstStyle/>
        <a:p>
          <a:endParaRPr lang="en-US"/>
        </a:p>
      </dgm:t>
    </dgm:pt>
    <dgm:pt modelId="{63D8F321-4D6F-4C87-BC4F-1D9AE918ED37}" type="pres">
      <dgm:prSet presAssocID="{7AC245F8-D051-45A9-9866-B12B1BD22194}" presName="composite" presStyleCnt="0">
        <dgm:presLayoutVars>
          <dgm:chMax val="5"/>
          <dgm:dir/>
          <dgm:resizeHandles val="exact"/>
        </dgm:presLayoutVars>
      </dgm:prSet>
      <dgm:spPr/>
    </dgm:pt>
    <dgm:pt modelId="{6625C065-9CCB-4478-B8B3-41238F5B4862}" type="pres">
      <dgm:prSet presAssocID="{B93520E0-1D36-4737-B371-33F8E13EF870}" presName="circle1" presStyleLbl="lnNode1" presStyleIdx="0" presStyleCnt="2" custLinFactNeighborX="7387" custLinFactNeighborY="-5060"/>
      <dgm:spPr>
        <a:xfrm>
          <a:off x="1003153" y="948501"/>
          <a:ext cx="515540" cy="515540"/>
        </a:xfrm>
        <a:prstGeom prst="ellipse">
          <a:avLst/>
        </a:prstGeom>
        <a:solidFill>
          <a:srgbClr val="FFFF00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98BEF41C-5B07-4278-A012-D820FB1EAE95}" type="pres">
      <dgm:prSet presAssocID="{B93520E0-1D36-4737-B371-33F8E13EF870}" presName="text1" presStyleLbl="revTx" presStyleIdx="0" presStyleCnt="2" custScaleX="211723" custScaleY="64934" custLinFactNeighborX="20328" custLinFactNeighborY="-2923">
        <dgm:presLayoutVars>
          <dgm:bulletEnabled val="1"/>
        </dgm:presLayoutVars>
      </dgm:prSet>
      <dgm:spPr/>
    </dgm:pt>
    <dgm:pt modelId="{F85020AF-8515-406B-B6E1-03CC05B4F8F1}" type="pres">
      <dgm:prSet presAssocID="{B93520E0-1D36-4737-B371-33F8E13EF870}" presName="line1" presStyleLbl="callout" presStyleIdx="0" presStyleCnt="4" custLinFactY="71955" custLinFactNeighborX="-71914" custLinFactNeighborY="100000"/>
      <dgm:spPr>
        <a:xfrm>
          <a:off x="1921564" y="327623"/>
          <a:ext cx="193327" cy="0"/>
        </a:xfrm>
        <a:prstGeom prst="lin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gm:spPr>
    </dgm:pt>
    <dgm:pt modelId="{5D5127DC-F990-4D10-A3ED-83F4E4094D01}" type="pres">
      <dgm:prSet presAssocID="{B93520E0-1D36-4737-B371-33F8E13EF870}" presName="d1" presStyleLbl="callout" presStyleIdx="1" presStyleCnt="4" custScaleX="80232" custScaleY="93939" custLinFactNeighborX="-6384" custLinFactNeighborY="3644"/>
      <dgm:spPr>
        <a:xfrm rot="5400000">
          <a:off x="1133686" y="448209"/>
          <a:ext cx="908535" cy="671629"/>
        </a:xfrm>
        <a:prstGeom prst="lin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gm:spPr>
    </dgm:pt>
    <dgm:pt modelId="{E2AD58FC-D3A4-4404-B3F3-516FAB1C8940}" type="pres">
      <dgm:prSet presAssocID="{EDE20376-FE05-4A1C-90FA-9C33B62012B4}" presName="circle2" presStyleLbl="lnNode1" presStyleIdx="1" presStyleCnt="2" custLinFactNeighborX="1194" custLinFactNeighborY="-1880"/>
      <dgm:spPr>
        <a:xfrm>
          <a:off x="467995" y="429970"/>
          <a:ext cx="1546622" cy="1546622"/>
        </a:xfrm>
        <a:prstGeom prst="ellipse">
          <a:avLst/>
        </a:prstGeom>
        <a:solidFill>
          <a:srgbClr val="7030A0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9CA21573-BB90-49A1-BE64-A9D7A2BF3678}" type="pres">
      <dgm:prSet presAssocID="{EDE20376-FE05-4A1C-90FA-9C33B62012B4}" presName="text2" presStyleLbl="revTx" presStyleIdx="1" presStyleCnt="2" custScaleX="245307" custLinFactNeighborX="54945" custLinFactNeighborY="-12216">
        <dgm:presLayoutVars>
          <dgm:bulletEnabled val="1"/>
        </dgm:presLayoutVars>
      </dgm:prSet>
      <dgm:spPr/>
    </dgm:pt>
    <dgm:pt modelId="{1E4DC311-4D49-4A44-8224-A248A07C0CCA}" type="pres">
      <dgm:prSet presAssocID="{EDE20376-FE05-4A1C-90FA-9C33B62012B4}" presName="line2" presStyleLbl="callout" presStyleIdx="2" presStyleCnt="4"/>
      <dgm:spPr>
        <a:xfrm>
          <a:off x="2060594" y="910145"/>
          <a:ext cx="193327" cy="0"/>
        </a:xfrm>
        <a:prstGeom prst="lin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gm:spPr>
    </dgm:pt>
    <dgm:pt modelId="{37C521DE-E66D-4861-A4AE-F1EF4BACE376}" type="pres">
      <dgm:prSet presAssocID="{EDE20376-FE05-4A1C-90FA-9C33B62012B4}" presName="d2" presStyleLbl="callout" presStyleIdx="3" presStyleCnt="4"/>
      <dgm:spPr>
        <a:xfrm rot="5400000">
          <a:off x="1487519" y="1015650"/>
          <a:ext cx="677008" cy="467853"/>
        </a:xfrm>
        <a:prstGeom prst="lin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gm:spPr>
    </dgm:pt>
  </dgm:ptLst>
  <dgm:cxnLst>
    <dgm:cxn modelId="{77A83348-65B3-4211-A742-FDCB82F1DAC1}" type="presOf" srcId="{7AC245F8-D051-45A9-9866-B12B1BD22194}" destId="{63D8F321-4D6F-4C87-BC4F-1D9AE918ED37}" srcOrd="0" destOrd="0" presId="urn:microsoft.com/office/officeart/2005/8/layout/target1"/>
    <dgm:cxn modelId="{DDA6504B-E367-4CE3-910A-7B694A4C551E}" type="presOf" srcId="{EDE20376-FE05-4A1C-90FA-9C33B62012B4}" destId="{9CA21573-BB90-49A1-BE64-A9D7A2BF3678}" srcOrd="0" destOrd="0" presId="urn:microsoft.com/office/officeart/2005/8/layout/target1"/>
    <dgm:cxn modelId="{C739214C-072A-4BFB-836C-79EBF003958A}" srcId="{7AC245F8-D051-45A9-9866-B12B1BD22194}" destId="{B93520E0-1D36-4737-B371-33F8E13EF870}" srcOrd="0" destOrd="0" parTransId="{5EDEC8FE-88FF-4201-A13F-895780ABE10E}" sibTransId="{C2EEA5EF-263E-478C-91AC-7494728BD4E6}"/>
    <dgm:cxn modelId="{30F91050-9333-45C1-AE50-979CFA1E0184}" srcId="{7AC245F8-D051-45A9-9866-B12B1BD22194}" destId="{EDE20376-FE05-4A1C-90FA-9C33B62012B4}" srcOrd="1" destOrd="0" parTransId="{AD7528A0-E56A-469B-84F7-870E41599666}" sibTransId="{0D3A6E3B-C00F-49CC-9C10-76184F774A43}"/>
    <dgm:cxn modelId="{2E2E5EA2-C257-4627-A38B-C65C1D25918C}" type="presOf" srcId="{B93520E0-1D36-4737-B371-33F8E13EF870}" destId="{98BEF41C-5B07-4278-A012-D820FB1EAE95}" srcOrd="0" destOrd="0" presId="urn:microsoft.com/office/officeart/2005/8/layout/target1"/>
    <dgm:cxn modelId="{6AF4005B-B993-4DF8-B527-529D25AA249B}" type="presParOf" srcId="{63D8F321-4D6F-4C87-BC4F-1D9AE918ED37}" destId="{6625C065-9CCB-4478-B8B3-41238F5B4862}" srcOrd="0" destOrd="0" presId="urn:microsoft.com/office/officeart/2005/8/layout/target1"/>
    <dgm:cxn modelId="{EBA5E856-E1D6-4455-ACAF-12E454B755B4}" type="presParOf" srcId="{63D8F321-4D6F-4C87-BC4F-1D9AE918ED37}" destId="{98BEF41C-5B07-4278-A012-D820FB1EAE95}" srcOrd="1" destOrd="0" presId="urn:microsoft.com/office/officeart/2005/8/layout/target1"/>
    <dgm:cxn modelId="{A3A309DE-5F92-4B29-ACAE-4B711C16DCAE}" type="presParOf" srcId="{63D8F321-4D6F-4C87-BC4F-1D9AE918ED37}" destId="{F85020AF-8515-406B-B6E1-03CC05B4F8F1}" srcOrd="2" destOrd="0" presId="urn:microsoft.com/office/officeart/2005/8/layout/target1"/>
    <dgm:cxn modelId="{BB5E13D5-10E2-4E29-B3F7-1182E7692B38}" type="presParOf" srcId="{63D8F321-4D6F-4C87-BC4F-1D9AE918ED37}" destId="{5D5127DC-F990-4D10-A3ED-83F4E4094D01}" srcOrd="3" destOrd="0" presId="urn:microsoft.com/office/officeart/2005/8/layout/target1"/>
    <dgm:cxn modelId="{88A36DFB-93EF-4920-ADF5-5CBF96B1CB04}" type="presParOf" srcId="{63D8F321-4D6F-4C87-BC4F-1D9AE918ED37}" destId="{E2AD58FC-D3A4-4404-B3F3-516FAB1C8940}" srcOrd="4" destOrd="0" presId="urn:microsoft.com/office/officeart/2005/8/layout/target1"/>
    <dgm:cxn modelId="{A10E7DAE-14D5-43CE-8FDE-383DDACC0F17}" type="presParOf" srcId="{63D8F321-4D6F-4C87-BC4F-1D9AE918ED37}" destId="{9CA21573-BB90-49A1-BE64-A9D7A2BF3678}" srcOrd="5" destOrd="0" presId="urn:microsoft.com/office/officeart/2005/8/layout/target1"/>
    <dgm:cxn modelId="{02DDD146-CF20-473A-94CD-7DCF7E347B07}" type="presParOf" srcId="{63D8F321-4D6F-4C87-BC4F-1D9AE918ED37}" destId="{1E4DC311-4D49-4A44-8224-A248A07C0CCA}" srcOrd="6" destOrd="0" presId="urn:microsoft.com/office/officeart/2005/8/layout/target1"/>
    <dgm:cxn modelId="{523F7470-25B5-4106-9B64-54CF2C79300B}" type="presParOf" srcId="{63D8F321-4D6F-4C87-BC4F-1D9AE918ED37}" destId="{37C521DE-E66D-4861-A4AE-F1EF4BACE376}" srcOrd="7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71E9966-6130-4379-8C8D-1F03A38F970F}" type="doc">
      <dgm:prSet loTypeId="urn:microsoft.com/office/officeart/2008/layout/VerticalCurvedList" loCatId="list" qsTypeId="urn:microsoft.com/office/officeart/2005/8/quickstyle/simple5" qsCatId="simple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DC549AE1-33AD-4706-A29F-8AB463C218A9}">
      <dgm:prSet custT="1"/>
      <dgm:spPr/>
      <dgm:t>
        <a:bodyPr/>
        <a:lstStyle/>
        <a:p>
          <a:pPr rtl="0"/>
          <a:r>
            <a:rPr lang="en-US" sz="4000"/>
            <a:t>Faculty and Staff</a:t>
          </a:r>
        </a:p>
      </dgm:t>
    </dgm:pt>
    <dgm:pt modelId="{8B03447B-9E76-457B-AE06-93480D35EE6B}" type="parTrans" cxnId="{F03E2288-5685-4A89-B8F3-FA52BB425588}">
      <dgm:prSet/>
      <dgm:spPr/>
      <dgm:t>
        <a:bodyPr/>
        <a:lstStyle/>
        <a:p>
          <a:endParaRPr lang="en-US" sz="1100"/>
        </a:p>
      </dgm:t>
    </dgm:pt>
    <dgm:pt modelId="{DE0AFDD2-D1B4-4DC4-9236-DD98018F9800}" type="sibTrans" cxnId="{F03E2288-5685-4A89-B8F3-FA52BB425588}">
      <dgm:prSet/>
      <dgm:spPr/>
      <dgm:t>
        <a:bodyPr/>
        <a:lstStyle/>
        <a:p>
          <a:endParaRPr lang="en-US" sz="1100"/>
        </a:p>
      </dgm:t>
    </dgm:pt>
    <dgm:pt modelId="{6695B7C6-08CD-42E0-B858-F067729B5262}">
      <dgm:prSet custT="1"/>
      <dgm:spPr/>
      <dgm:t>
        <a:bodyPr/>
        <a:lstStyle/>
        <a:p>
          <a:pPr rtl="0"/>
          <a:r>
            <a:rPr lang="en-US" sz="4000"/>
            <a:t>Students</a:t>
          </a:r>
        </a:p>
      </dgm:t>
    </dgm:pt>
    <dgm:pt modelId="{011FCA92-2C19-4F9B-BF5E-F44DAEFD0BC9}" type="parTrans" cxnId="{F478C8CD-F542-4E9A-885E-76BBC373D5A9}">
      <dgm:prSet/>
      <dgm:spPr/>
      <dgm:t>
        <a:bodyPr/>
        <a:lstStyle/>
        <a:p>
          <a:endParaRPr lang="en-US" sz="1100"/>
        </a:p>
      </dgm:t>
    </dgm:pt>
    <dgm:pt modelId="{862AB770-4D88-4821-B90E-17B0871CAE05}" type="sibTrans" cxnId="{F478C8CD-F542-4E9A-885E-76BBC373D5A9}">
      <dgm:prSet/>
      <dgm:spPr/>
      <dgm:t>
        <a:bodyPr/>
        <a:lstStyle/>
        <a:p>
          <a:endParaRPr lang="en-US" sz="1100"/>
        </a:p>
      </dgm:t>
    </dgm:pt>
    <dgm:pt modelId="{900D09C4-CC41-40AF-B945-6C262C23E7D2}">
      <dgm:prSet custT="1"/>
      <dgm:spPr/>
      <dgm:t>
        <a:bodyPr/>
        <a:lstStyle/>
        <a:p>
          <a:pPr rtl="0"/>
          <a:r>
            <a:rPr lang="en-US" sz="4000"/>
            <a:t>Families and Community </a:t>
          </a:r>
        </a:p>
      </dgm:t>
    </dgm:pt>
    <dgm:pt modelId="{6776B4B2-3F61-4937-A637-A06AE4E430C2}" type="parTrans" cxnId="{05CBDDB1-1201-4670-BE6F-7A99A06B4D13}">
      <dgm:prSet/>
      <dgm:spPr/>
      <dgm:t>
        <a:bodyPr/>
        <a:lstStyle/>
        <a:p>
          <a:endParaRPr lang="en-US" sz="1100"/>
        </a:p>
      </dgm:t>
    </dgm:pt>
    <dgm:pt modelId="{C7077AE4-0B3C-4934-9140-6CD82B68C779}" type="sibTrans" cxnId="{05CBDDB1-1201-4670-BE6F-7A99A06B4D13}">
      <dgm:prSet/>
      <dgm:spPr/>
      <dgm:t>
        <a:bodyPr/>
        <a:lstStyle/>
        <a:p>
          <a:endParaRPr lang="en-US" sz="1100"/>
        </a:p>
      </dgm:t>
    </dgm:pt>
    <dgm:pt modelId="{30BC696C-6472-5245-BB31-654E3B48B94C}" type="pres">
      <dgm:prSet presAssocID="{971E9966-6130-4379-8C8D-1F03A38F970F}" presName="Name0" presStyleCnt="0">
        <dgm:presLayoutVars>
          <dgm:chMax val="7"/>
          <dgm:chPref val="7"/>
          <dgm:dir/>
        </dgm:presLayoutVars>
      </dgm:prSet>
      <dgm:spPr/>
    </dgm:pt>
    <dgm:pt modelId="{2C5C1653-C1C6-2640-9C13-75C8E4961917}" type="pres">
      <dgm:prSet presAssocID="{971E9966-6130-4379-8C8D-1F03A38F970F}" presName="Name1" presStyleCnt="0"/>
      <dgm:spPr/>
    </dgm:pt>
    <dgm:pt modelId="{385A25F8-5672-1C41-A3FB-3A0F7BB61E30}" type="pres">
      <dgm:prSet presAssocID="{971E9966-6130-4379-8C8D-1F03A38F970F}" presName="cycle" presStyleCnt="0"/>
      <dgm:spPr/>
    </dgm:pt>
    <dgm:pt modelId="{3BA95CD3-7DF3-E243-8EF8-87626BC82E6E}" type="pres">
      <dgm:prSet presAssocID="{971E9966-6130-4379-8C8D-1F03A38F970F}" presName="srcNode" presStyleLbl="node1" presStyleIdx="0" presStyleCnt="3"/>
      <dgm:spPr/>
    </dgm:pt>
    <dgm:pt modelId="{EE120F51-DF6D-F84A-8BA8-9A049496162C}" type="pres">
      <dgm:prSet presAssocID="{971E9966-6130-4379-8C8D-1F03A38F970F}" presName="conn" presStyleLbl="parChTrans1D2" presStyleIdx="0" presStyleCnt="1"/>
      <dgm:spPr/>
    </dgm:pt>
    <dgm:pt modelId="{BE5EAF99-50EB-1B43-8929-C12F89EC7CDE}" type="pres">
      <dgm:prSet presAssocID="{971E9966-6130-4379-8C8D-1F03A38F970F}" presName="extraNode" presStyleLbl="node1" presStyleIdx="0" presStyleCnt="3"/>
      <dgm:spPr/>
    </dgm:pt>
    <dgm:pt modelId="{D0B1258B-1301-E744-A9E5-C6B8B85A7E50}" type="pres">
      <dgm:prSet presAssocID="{971E9966-6130-4379-8C8D-1F03A38F970F}" presName="dstNode" presStyleLbl="node1" presStyleIdx="0" presStyleCnt="3"/>
      <dgm:spPr/>
    </dgm:pt>
    <dgm:pt modelId="{3219D407-BB4A-5A45-9330-6A657E27CA2B}" type="pres">
      <dgm:prSet presAssocID="{DC549AE1-33AD-4706-A29F-8AB463C218A9}" presName="text_1" presStyleLbl="node1" presStyleIdx="0" presStyleCnt="3">
        <dgm:presLayoutVars>
          <dgm:bulletEnabled val="1"/>
        </dgm:presLayoutVars>
      </dgm:prSet>
      <dgm:spPr/>
    </dgm:pt>
    <dgm:pt modelId="{F279E3E1-A465-1E4B-9CFE-06F2AABC8BD4}" type="pres">
      <dgm:prSet presAssocID="{DC549AE1-33AD-4706-A29F-8AB463C218A9}" presName="accent_1" presStyleCnt="0"/>
      <dgm:spPr/>
    </dgm:pt>
    <dgm:pt modelId="{326BA992-7EEB-4347-A2EE-82B85B673192}" type="pres">
      <dgm:prSet presAssocID="{DC549AE1-33AD-4706-A29F-8AB463C218A9}" presName="accentRepeatNode" presStyleLbl="solidFgAcc1" presStyleIdx="0" presStyleCnt="3"/>
      <dgm:spPr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B675EF7-0A26-4B46-9FE7-DCDD337423F7}" type="pres">
      <dgm:prSet presAssocID="{6695B7C6-08CD-42E0-B858-F067729B5262}" presName="text_2" presStyleLbl="node1" presStyleIdx="1" presStyleCnt="3">
        <dgm:presLayoutVars>
          <dgm:bulletEnabled val="1"/>
        </dgm:presLayoutVars>
      </dgm:prSet>
      <dgm:spPr/>
    </dgm:pt>
    <dgm:pt modelId="{9C850269-7F47-BC41-A44A-0A2465234C54}" type="pres">
      <dgm:prSet presAssocID="{6695B7C6-08CD-42E0-B858-F067729B5262}" presName="accent_2" presStyleCnt="0"/>
      <dgm:spPr/>
    </dgm:pt>
    <dgm:pt modelId="{5CC4C9E6-7618-0543-BADD-12987C1D0FDB}" type="pres">
      <dgm:prSet presAssocID="{6695B7C6-08CD-42E0-B858-F067729B5262}" presName="accentRepeatNode" presStyleLbl="solidFgAcc1" presStyleIdx="1" presStyleCnt="3"/>
      <dgm:spPr>
        <a:blipFill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C0B7151-7D8B-F94E-9B5F-C111A095FA2F}" type="pres">
      <dgm:prSet presAssocID="{900D09C4-CC41-40AF-B945-6C262C23E7D2}" presName="text_3" presStyleLbl="node1" presStyleIdx="2" presStyleCnt="3">
        <dgm:presLayoutVars>
          <dgm:bulletEnabled val="1"/>
        </dgm:presLayoutVars>
      </dgm:prSet>
      <dgm:spPr/>
    </dgm:pt>
    <dgm:pt modelId="{79D2EBF4-7579-EC48-B5E9-27734E781913}" type="pres">
      <dgm:prSet presAssocID="{900D09C4-CC41-40AF-B945-6C262C23E7D2}" presName="accent_3" presStyleCnt="0"/>
      <dgm:spPr/>
    </dgm:pt>
    <dgm:pt modelId="{93A7F3CD-F22E-1144-8AEE-A191E88D335A}" type="pres">
      <dgm:prSet presAssocID="{900D09C4-CC41-40AF-B945-6C262C23E7D2}" presName="accentRepeatNode" presStyleLbl="solidFgAcc1" presStyleIdx="2" presStyleCnt="3"/>
      <dgm:spPr>
        <a:blipFill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C1C1451A-4B50-9345-AC62-A51A52511EE2}" type="presOf" srcId="{DE0AFDD2-D1B4-4DC4-9236-DD98018F9800}" destId="{EE120F51-DF6D-F84A-8BA8-9A049496162C}" srcOrd="0" destOrd="0" presId="urn:microsoft.com/office/officeart/2008/layout/VerticalCurvedList"/>
    <dgm:cxn modelId="{F03E2288-5685-4A89-B8F3-FA52BB425588}" srcId="{971E9966-6130-4379-8C8D-1F03A38F970F}" destId="{DC549AE1-33AD-4706-A29F-8AB463C218A9}" srcOrd="0" destOrd="0" parTransId="{8B03447B-9E76-457B-AE06-93480D35EE6B}" sibTransId="{DE0AFDD2-D1B4-4DC4-9236-DD98018F9800}"/>
    <dgm:cxn modelId="{B81983B1-A056-9448-A929-898AC37C1D52}" type="presOf" srcId="{900D09C4-CC41-40AF-B945-6C262C23E7D2}" destId="{BC0B7151-7D8B-F94E-9B5F-C111A095FA2F}" srcOrd="0" destOrd="0" presId="urn:microsoft.com/office/officeart/2008/layout/VerticalCurvedList"/>
    <dgm:cxn modelId="{05CBDDB1-1201-4670-BE6F-7A99A06B4D13}" srcId="{971E9966-6130-4379-8C8D-1F03A38F970F}" destId="{900D09C4-CC41-40AF-B945-6C262C23E7D2}" srcOrd="2" destOrd="0" parTransId="{6776B4B2-3F61-4937-A637-A06AE4E430C2}" sibTransId="{C7077AE4-0B3C-4934-9140-6CD82B68C779}"/>
    <dgm:cxn modelId="{4F6127B3-B4B1-1244-BB19-7076E591EB44}" type="presOf" srcId="{DC549AE1-33AD-4706-A29F-8AB463C218A9}" destId="{3219D407-BB4A-5A45-9330-6A657E27CA2B}" srcOrd="0" destOrd="0" presId="urn:microsoft.com/office/officeart/2008/layout/VerticalCurvedList"/>
    <dgm:cxn modelId="{F478C8CD-F542-4E9A-885E-76BBC373D5A9}" srcId="{971E9966-6130-4379-8C8D-1F03A38F970F}" destId="{6695B7C6-08CD-42E0-B858-F067729B5262}" srcOrd="1" destOrd="0" parTransId="{011FCA92-2C19-4F9B-BF5E-F44DAEFD0BC9}" sibTransId="{862AB770-4D88-4821-B90E-17B0871CAE05}"/>
    <dgm:cxn modelId="{50FB25E6-0C9F-604A-8758-9E5E64B38D51}" type="presOf" srcId="{971E9966-6130-4379-8C8D-1F03A38F970F}" destId="{30BC696C-6472-5245-BB31-654E3B48B94C}" srcOrd="0" destOrd="0" presId="urn:microsoft.com/office/officeart/2008/layout/VerticalCurvedList"/>
    <dgm:cxn modelId="{F9AE53FF-418B-B447-93C2-4E80645414C7}" type="presOf" srcId="{6695B7C6-08CD-42E0-B858-F067729B5262}" destId="{3B675EF7-0A26-4B46-9FE7-DCDD337423F7}" srcOrd="0" destOrd="0" presId="urn:microsoft.com/office/officeart/2008/layout/VerticalCurvedList"/>
    <dgm:cxn modelId="{6424F9E2-2632-A143-9DF9-C94196AD0D88}" type="presParOf" srcId="{30BC696C-6472-5245-BB31-654E3B48B94C}" destId="{2C5C1653-C1C6-2640-9C13-75C8E4961917}" srcOrd="0" destOrd="0" presId="urn:microsoft.com/office/officeart/2008/layout/VerticalCurvedList"/>
    <dgm:cxn modelId="{104057C2-F676-424E-8F2F-06452BE69EC4}" type="presParOf" srcId="{2C5C1653-C1C6-2640-9C13-75C8E4961917}" destId="{385A25F8-5672-1C41-A3FB-3A0F7BB61E30}" srcOrd="0" destOrd="0" presId="urn:microsoft.com/office/officeart/2008/layout/VerticalCurvedList"/>
    <dgm:cxn modelId="{9C21EC6C-565B-D448-BD8F-CFCCB407E8E0}" type="presParOf" srcId="{385A25F8-5672-1C41-A3FB-3A0F7BB61E30}" destId="{3BA95CD3-7DF3-E243-8EF8-87626BC82E6E}" srcOrd="0" destOrd="0" presId="urn:microsoft.com/office/officeart/2008/layout/VerticalCurvedList"/>
    <dgm:cxn modelId="{AFE688AF-6E78-5A42-94FA-946DC23DCF1F}" type="presParOf" srcId="{385A25F8-5672-1C41-A3FB-3A0F7BB61E30}" destId="{EE120F51-DF6D-F84A-8BA8-9A049496162C}" srcOrd="1" destOrd="0" presId="urn:microsoft.com/office/officeart/2008/layout/VerticalCurvedList"/>
    <dgm:cxn modelId="{AF5115BC-2BD8-A945-9F1E-DD4419A38AA3}" type="presParOf" srcId="{385A25F8-5672-1C41-A3FB-3A0F7BB61E30}" destId="{BE5EAF99-50EB-1B43-8929-C12F89EC7CDE}" srcOrd="2" destOrd="0" presId="urn:microsoft.com/office/officeart/2008/layout/VerticalCurvedList"/>
    <dgm:cxn modelId="{DFDDB8ED-1108-CD47-B0EA-5B138C72E611}" type="presParOf" srcId="{385A25F8-5672-1C41-A3FB-3A0F7BB61E30}" destId="{D0B1258B-1301-E744-A9E5-C6B8B85A7E50}" srcOrd="3" destOrd="0" presId="urn:microsoft.com/office/officeart/2008/layout/VerticalCurvedList"/>
    <dgm:cxn modelId="{9EBF8FDD-9867-0145-B3CB-A5B60B8C6BC3}" type="presParOf" srcId="{2C5C1653-C1C6-2640-9C13-75C8E4961917}" destId="{3219D407-BB4A-5A45-9330-6A657E27CA2B}" srcOrd="1" destOrd="0" presId="urn:microsoft.com/office/officeart/2008/layout/VerticalCurvedList"/>
    <dgm:cxn modelId="{99D41F94-5E41-C947-87A8-71FE399EDE61}" type="presParOf" srcId="{2C5C1653-C1C6-2640-9C13-75C8E4961917}" destId="{F279E3E1-A465-1E4B-9CFE-06F2AABC8BD4}" srcOrd="2" destOrd="0" presId="urn:microsoft.com/office/officeart/2008/layout/VerticalCurvedList"/>
    <dgm:cxn modelId="{0F5F8F2E-245A-9643-BBE4-6B093511ED71}" type="presParOf" srcId="{F279E3E1-A465-1E4B-9CFE-06F2AABC8BD4}" destId="{326BA992-7EEB-4347-A2EE-82B85B673192}" srcOrd="0" destOrd="0" presId="urn:microsoft.com/office/officeart/2008/layout/VerticalCurvedList"/>
    <dgm:cxn modelId="{13398722-95E2-2449-BFD0-27E7CA556AA8}" type="presParOf" srcId="{2C5C1653-C1C6-2640-9C13-75C8E4961917}" destId="{3B675EF7-0A26-4B46-9FE7-DCDD337423F7}" srcOrd="3" destOrd="0" presId="urn:microsoft.com/office/officeart/2008/layout/VerticalCurvedList"/>
    <dgm:cxn modelId="{61096C92-5C77-F04D-9452-4F5686B0765E}" type="presParOf" srcId="{2C5C1653-C1C6-2640-9C13-75C8E4961917}" destId="{9C850269-7F47-BC41-A44A-0A2465234C54}" srcOrd="4" destOrd="0" presId="urn:microsoft.com/office/officeart/2008/layout/VerticalCurvedList"/>
    <dgm:cxn modelId="{893D8C45-D17C-F34D-BFE1-F70B907A87F0}" type="presParOf" srcId="{9C850269-7F47-BC41-A44A-0A2465234C54}" destId="{5CC4C9E6-7618-0543-BADD-12987C1D0FDB}" srcOrd="0" destOrd="0" presId="urn:microsoft.com/office/officeart/2008/layout/VerticalCurvedList"/>
    <dgm:cxn modelId="{286C7F1A-2976-EB47-AF50-1EF4BDA9933F}" type="presParOf" srcId="{2C5C1653-C1C6-2640-9C13-75C8E4961917}" destId="{BC0B7151-7D8B-F94E-9B5F-C111A095FA2F}" srcOrd="5" destOrd="0" presId="urn:microsoft.com/office/officeart/2008/layout/VerticalCurvedList"/>
    <dgm:cxn modelId="{84B9887C-0D97-AC4E-B46C-55A36C03372E}" type="presParOf" srcId="{2C5C1653-C1C6-2640-9C13-75C8E4961917}" destId="{79D2EBF4-7579-EC48-B5E9-27734E781913}" srcOrd="6" destOrd="0" presId="urn:microsoft.com/office/officeart/2008/layout/VerticalCurvedList"/>
    <dgm:cxn modelId="{AEEB1294-5A65-E54C-8065-F93AABF5C8DF}" type="presParOf" srcId="{79D2EBF4-7579-EC48-B5E9-27734E781913}" destId="{93A7F3CD-F22E-1144-8AEE-A191E88D335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BCC3293-75B5-8447-8170-C4E8934FB902}" type="doc">
      <dgm:prSet loTypeId="urn:microsoft.com/office/officeart/2005/8/layout/vList5" loCatId="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3FC61483-03E9-9C46-BEB5-8AAE3996B48C}">
      <dgm:prSet phldrT="[Text]" custT="1"/>
      <dgm:spPr/>
      <dgm:t>
        <a:bodyPr/>
        <a:lstStyle/>
        <a:p>
          <a:r>
            <a:rPr lang="en-US" sz="2000" b="1"/>
            <a:t>Step 1</a:t>
          </a:r>
        </a:p>
      </dgm:t>
    </dgm:pt>
    <dgm:pt modelId="{8EEE3059-8DE1-0340-B525-F3518942002A}" type="parTrans" cxnId="{B2C0FF3C-3B62-654A-B597-738F537D31A8}">
      <dgm:prSet/>
      <dgm:spPr/>
      <dgm:t>
        <a:bodyPr/>
        <a:lstStyle/>
        <a:p>
          <a:endParaRPr lang="en-US" sz="2400"/>
        </a:p>
      </dgm:t>
    </dgm:pt>
    <dgm:pt modelId="{E8C02179-C4B3-ED41-A5F4-8DEF330CE7DC}" type="sibTrans" cxnId="{B2C0FF3C-3B62-654A-B597-738F537D31A8}">
      <dgm:prSet/>
      <dgm:spPr/>
      <dgm:t>
        <a:bodyPr/>
        <a:lstStyle/>
        <a:p>
          <a:endParaRPr lang="en-US" sz="2400"/>
        </a:p>
      </dgm:t>
    </dgm:pt>
    <dgm:pt modelId="{E4D3B94A-8DF6-214E-855A-DD218D022853}">
      <dgm:prSet phldrT="[Text]" custT="1"/>
      <dgm:spPr/>
      <dgm:t>
        <a:bodyPr/>
        <a:lstStyle/>
        <a:p>
          <a:pPr>
            <a:buNone/>
          </a:pPr>
          <a:r>
            <a:rPr lang="en-US" sz="1800"/>
            <a:t>Acknowledge other students meeting expectations</a:t>
          </a:r>
        </a:p>
      </dgm:t>
    </dgm:pt>
    <dgm:pt modelId="{EF985BFB-FD27-1542-9D31-E6C7B24DA32A}" type="parTrans" cxnId="{22A30A45-2183-4947-B313-053705459174}">
      <dgm:prSet/>
      <dgm:spPr/>
      <dgm:t>
        <a:bodyPr/>
        <a:lstStyle/>
        <a:p>
          <a:endParaRPr lang="en-US" sz="2400"/>
        </a:p>
      </dgm:t>
    </dgm:pt>
    <dgm:pt modelId="{5F4837C0-6120-2941-BDFF-5D529D1B7BD8}" type="sibTrans" cxnId="{22A30A45-2183-4947-B313-053705459174}">
      <dgm:prSet/>
      <dgm:spPr/>
      <dgm:t>
        <a:bodyPr/>
        <a:lstStyle/>
        <a:p>
          <a:endParaRPr lang="en-US" sz="2400"/>
        </a:p>
      </dgm:t>
    </dgm:pt>
    <dgm:pt modelId="{FD03DBE7-97C0-7C45-AFEA-6283A164AB89}">
      <dgm:prSet phldrT="[Text]" custT="1"/>
      <dgm:spPr/>
      <dgm:t>
        <a:bodyPr/>
        <a:lstStyle/>
        <a:p>
          <a:r>
            <a:rPr lang="en-US" sz="2000" b="1"/>
            <a:t>Step 2</a:t>
          </a:r>
        </a:p>
      </dgm:t>
    </dgm:pt>
    <dgm:pt modelId="{6AA451B0-E3C4-5845-82FC-A564E1EF34AA}" type="parTrans" cxnId="{5C6C3024-BE00-CB4A-9FB0-B8B2511AF335}">
      <dgm:prSet/>
      <dgm:spPr/>
      <dgm:t>
        <a:bodyPr/>
        <a:lstStyle/>
        <a:p>
          <a:endParaRPr lang="en-US" sz="2400"/>
        </a:p>
      </dgm:t>
    </dgm:pt>
    <dgm:pt modelId="{E9287F97-3365-F44C-B66E-DF6A7875D778}" type="sibTrans" cxnId="{5C6C3024-BE00-CB4A-9FB0-B8B2511AF335}">
      <dgm:prSet/>
      <dgm:spPr/>
      <dgm:t>
        <a:bodyPr/>
        <a:lstStyle/>
        <a:p>
          <a:endParaRPr lang="en-US" sz="2400"/>
        </a:p>
      </dgm:t>
    </dgm:pt>
    <dgm:pt modelId="{BA6CA146-0A06-C54E-9474-F0A51753E70B}">
      <dgm:prSet phldrT="[Text]" custT="1"/>
      <dgm:spPr/>
      <dgm:t>
        <a:bodyPr/>
        <a:lstStyle/>
        <a:p>
          <a:pPr>
            <a:buNone/>
          </a:pPr>
          <a:r>
            <a:rPr lang="en-US" sz="1800"/>
            <a:t>Redirect and reteach expected behavior</a:t>
          </a:r>
        </a:p>
      </dgm:t>
    </dgm:pt>
    <dgm:pt modelId="{7612BA5D-AB94-8841-8D67-0ABA23D1C524}" type="parTrans" cxnId="{D9AB9CEB-22E7-2E49-AAF3-877DD72916C4}">
      <dgm:prSet/>
      <dgm:spPr/>
      <dgm:t>
        <a:bodyPr/>
        <a:lstStyle/>
        <a:p>
          <a:endParaRPr lang="en-US" sz="2400"/>
        </a:p>
      </dgm:t>
    </dgm:pt>
    <dgm:pt modelId="{6F845805-A13D-8F4F-B01C-26A574E9DC48}" type="sibTrans" cxnId="{D9AB9CEB-22E7-2E49-AAF3-877DD72916C4}">
      <dgm:prSet/>
      <dgm:spPr/>
      <dgm:t>
        <a:bodyPr/>
        <a:lstStyle/>
        <a:p>
          <a:endParaRPr lang="en-US" sz="2400"/>
        </a:p>
      </dgm:t>
    </dgm:pt>
    <dgm:pt modelId="{69783FCA-AB72-9845-AC29-9FAA062BC0ED}">
      <dgm:prSet phldrT="[Text]" custT="1"/>
      <dgm:spPr/>
      <dgm:t>
        <a:bodyPr/>
        <a:lstStyle/>
        <a:p>
          <a:r>
            <a:rPr lang="en-US" sz="2000" b="1"/>
            <a:t>Step 6</a:t>
          </a:r>
        </a:p>
      </dgm:t>
    </dgm:pt>
    <dgm:pt modelId="{EC683E2B-E94A-994C-BE61-E7F9E825C388}" type="parTrans" cxnId="{BDFEEB3C-9151-884C-B633-20A363BF5DD3}">
      <dgm:prSet/>
      <dgm:spPr/>
      <dgm:t>
        <a:bodyPr/>
        <a:lstStyle/>
        <a:p>
          <a:endParaRPr lang="en-US" sz="2400"/>
        </a:p>
      </dgm:t>
    </dgm:pt>
    <dgm:pt modelId="{035F97ED-3CE2-4844-85B9-0B5E9C1A4761}" type="sibTrans" cxnId="{BDFEEB3C-9151-884C-B633-20A363BF5DD3}">
      <dgm:prSet/>
      <dgm:spPr/>
      <dgm:t>
        <a:bodyPr/>
        <a:lstStyle/>
        <a:p>
          <a:endParaRPr lang="en-US" sz="2400"/>
        </a:p>
      </dgm:t>
    </dgm:pt>
    <dgm:pt modelId="{AFEE23D7-1CF1-FA40-88E7-FB8B637305F5}">
      <dgm:prSet phldrT="[Text]" custT="1"/>
      <dgm:spPr/>
      <dgm:t>
        <a:bodyPr/>
        <a:lstStyle/>
        <a:p>
          <a:pPr>
            <a:buNone/>
          </a:pPr>
          <a:r>
            <a:rPr lang="en-US" sz="1800"/>
            <a:t>Allow time and space</a:t>
          </a:r>
        </a:p>
      </dgm:t>
    </dgm:pt>
    <dgm:pt modelId="{7269A90C-3586-504C-A518-62CB70EBB890}" type="parTrans" cxnId="{C950D830-F0BF-E246-813B-104DA9DB4829}">
      <dgm:prSet/>
      <dgm:spPr/>
      <dgm:t>
        <a:bodyPr/>
        <a:lstStyle/>
        <a:p>
          <a:endParaRPr lang="en-US" sz="2400"/>
        </a:p>
      </dgm:t>
    </dgm:pt>
    <dgm:pt modelId="{73CD42CE-B862-8A46-BA4F-2D1FE8FA5E18}" type="sibTrans" cxnId="{C950D830-F0BF-E246-813B-104DA9DB4829}">
      <dgm:prSet/>
      <dgm:spPr/>
      <dgm:t>
        <a:bodyPr/>
        <a:lstStyle/>
        <a:p>
          <a:endParaRPr lang="en-US" sz="2400"/>
        </a:p>
      </dgm:t>
    </dgm:pt>
    <dgm:pt modelId="{5A25AB12-5FD6-DA44-96D1-1C4B7416D34B}">
      <dgm:prSet phldrT="[Text]" custT="1"/>
      <dgm:spPr/>
      <dgm:t>
        <a:bodyPr/>
        <a:lstStyle/>
        <a:p>
          <a:r>
            <a:rPr lang="en-US" sz="2000" b="1"/>
            <a:t>Step 5</a:t>
          </a:r>
        </a:p>
      </dgm:t>
    </dgm:pt>
    <dgm:pt modelId="{B0BE75A0-34C9-014E-BED8-8D7BE4E14BB3}" type="sibTrans" cxnId="{AA4DF31C-7E60-1E4A-88CE-54107A83CB44}">
      <dgm:prSet/>
      <dgm:spPr/>
      <dgm:t>
        <a:bodyPr/>
        <a:lstStyle/>
        <a:p>
          <a:endParaRPr lang="en-US" sz="2400"/>
        </a:p>
      </dgm:t>
    </dgm:pt>
    <dgm:pt modelId="{4DC939E6-A7A6-764D-80B4-BF10F433A976}" type="parTrans" cxnId="{AA4DF31C-7E60-1E4A-88CE-54107A83CB44}">
      <dgm:prSet/>
      <dgm:spPr/>
      <dgm:t>
        <a:bodyPr/>
        <a:lstStyle/>
        <a:p>
          <a:endParaRPr lang="en-US" sz="2400"/>
        </a:p>
      </dgm:t>
    </dgm:pt>
    <dgm:pt modelId="{C2C67B2D-320A-C743-A900-2F52DD19C136}">
      <dgm:prSet phldrT="[Text]" custT="1"/>
      <dgm:spPr/>
      <dgm:t>
        <a:bodyPr/>
        <a:lstStyle/>
        <a:p>
          <a:pPr>
            <a:buNone/>
          </a:pPr>
          <a:r>
            <a:rPr lang="en-US" sz="1800"/>
            <a:t>Maintain the flow of instruction</a:t>
          </a:r>
        </a:p>
      </dgm:t>
    </dgm:pt>
    <dgm:pt modelId="{2FE202C7-F117-324A-AB58-FC96C0F14E32}" type="sibTrans" cxnId="{3320510A-1D58-1B46-95D1-D53EFE5B5F52}">
      <dgm:prSet/>
      <dgm:spPr/>
      <dgm:t>
        <a:bodyPr/>
        <a:lstStyle/>
        <a:p>
          <a:endParaRPr lang="en-US" sz="2400"/>
        </a:p>
      </dgm:t>
    </dgm:pt>
    <dgm:pt modelId="{6842256F-3B21-9845-B2EF-02E032ADBFC3}" type="parTrans" cxnId="{3320510A-1D58-1B46-95D1-D53EFE5B5F52}">
      <dgm:prSet/>
      <dgm:spPr/>
      <dgm:t>
        <a:bodyPr/>
        <a:lstStyle/>
        <a:p>
          <a:endParaRPr lang="en-US" sz="2400"/>
        </a:p>
      </dgm:t>
    </dgm:pt>
    <dgm:pt modelId="{5C4AD44F-88C0-8148-8086-E6E47A761EBD}">
      <dgm:prSet phldrT="[Text]" custT="1"/>
      <dgm:spPr/>
      <dgm:t>
        <a:bodyPr/>
        <a:lstStyle/>
        <a:p>
          <a:pPr>
            <a:buNone/>
          </a:pPr>
          <a:r>
            <a:rPr lang="en-US" sz="1800"/>
            <a:t>Show empathy</a:t>
          </a:r>
        </a:p>
      </dgm:t>
    </dgm:pt>
    <dgm:pt modelId="{626B5D14-2BB6-8F46-A982-0F2D35489F23}" type="sibTrans" cxnId="{C0C7529A-234A-2042-90F3-DEDB8848AC2C}">
      <dgm:prSet/>
      <dgm:spPr/>
      <dgm:t>
        <a:bodyPr/>
        <a:lstStyle/>
        <a:p>
          <a:endParaRPr lang="en-US" sz="2400"/>
        </a:p>
      </dgm:t>
    </dgm:pt>
    <dgm:pt modelId="{CD50D85C-02B8-8740-9DC8-E5EB8257D1AC}" type="parTrans" cxnId="{C0C7529A-234A-2042-90F3-DEDB8848AC2C}">
      <dgm:prSet/>
      <dgm:spPr/>
      <dgm:t>
        <a:bodyPr/>
        <a:lstStyle/>
        <a:p>
          <a:endParaRPr lang="en-US" sz="2400"/>
        </a:p>
      </dgm:t>
    </dgm:pt>
    <dgm:pt modelId="{A1A86A7E-A830-AB47-800F-8F04C56D1027}">
      <dgm:prSet custT="1"/>
      <dgm:spPr/>
      <dgm:t>
        <a:bodyPr/>
        <a:lstStyle/>
        <a:p>
          <a:r>
            <a:rPr lang="en-US" sz="2000" b="1"/>
            <a:t>Step 3</a:t>
          </a:r>
        </a:p>
      </dgm:t>
    </dgm:pt>
    <dgm:pt modelId="{85966272-428F-8A45-9F8A-4D991951A0EF}" type="parTrans" cxnId="{90CE7360-034B-2542-B81A-548615561683}">
      <dgm:prSet/>
      <dgm:spPr/>
      <dgm:t>
        <a:bodyPr/>
        <a:lstStyle/>
        <a:p>
          <a:endParaRPr lang="en-US" sz="2400"/>
        </a:p>
      </dgm:t>
    </dgm:pt>
    <dgm:pt modelId="{0B9BD539-B79D-1A49-9FF7-A02C53C23A4D}" type="sibTrans" cxnId="{90CE7360-034B-2542-B81A-548615561683}">
      <dgm:prSet/>
      <dgm:spPr/>
      <dgm:t>
        <a:bodyPr/>
        <a:lstStyle/>
        <a:p>
          <a:endParaRPr lang="en-US" sz="2400"/>
        </a:p>
      </dgm:t>
    </dgm:pt>
    <dgm:pt modelId="{627226DB-4699-2F49-8603-13434F8397B8}">
      <dgm:prSet custT="1"/>
      <dgm:spPr/>
      <dgm:t>
        <a:bodyPr/>
        <a:lstStyle/>
        <a:p>
          <a:r>
            <a:rPr lang="en-US" sz="2000" b="1"/>
            <a:t>Step 4</a:t>
          </a:r>
        </a:p>
      </dgm:t>
    </dgm:pt>
    <dgm:pt modelId="{C51032C3-75B4-2F42-B707-6312E08285CC}" type="parTrans" cxnId="{93E46249-30AD-6E42-B2A2-BAA840DA9A50}">
      <dgm:prSet/>
      <dgm:spPr/>
      <dgm:t>
        <a:bodyPr/>
        <a:lstStyle/>
        <a:p>
          <a:endParaRPr lang="en-US" sz="2400"/>
        </a:p>
      </dgm:t>
    </dgm:pt>
    <dgm:pt modelId="{2E423BBB-306B-A74D-81EF-AC628B5EE25E}" type="sibTrans" cxnId="{93E46249-30AD-6E42-B2A2-BAA840DA9A50}">
      <dgm:prSet/>
      <dgm:spPr/>
      <dgm:t>
        <a:bodyPr/>
        <a:lstStyle/>
        <a:p>
          <a:endParaRPr lang="en-US" sz="2400"/>
        </a:p>
      </dgm:t>
    </dgm:pt>
    <dgm:pt modelId="{494984DB-49D7-DF4E-A50E-78102466841B}">
      <dgm:prSet phldrT="[Text]" custT="1"/>
      <dgm:spPr/>
      <dgm:t>
        <a:bodyPr/>
        <a:lstStyle/>
        <a:p>
          <a:pPr>
            <a:buNone/>
          </a:pPr>
          <a:r>
            <a:rPr lang="en-US" sz="1800"/>
            <a:t>Recognize and reinforce</a:t>
          </a:r>
        </a:p>
      </dgm:t>
    </dgm:pt>
    <dgm:pt modelId="{14033E89-45E4-6541-80E9-0418C85F3621}" type="parTrans" cxnId="{6BCC16AA-1376-EB41-995D-E4D764AD8EF8}">
      <dgm:prSet/>
      <dgm:spPr/>
      <dgm:t>
        <a:bodyPr/>
        <a:lstStyle/>
        <a:p>
          <a:endParaRPr lang="en-US" sz="2400"/>
        </a:p>
      </dgm:t>
    </dgm:pt>
    <dgm:pt modelId="{1D48EB8E-617F-9944-8DB7-DA1D20B50E3B}" type="sibTrans" cxnId="{6BCC16AA-1376-EB41-995D-E4D764AD8EF8}">
      <dgm:prSet/>
      <dgm:spPr/>
      <dgm:t>
        <a:bodyPr/>
        <a:lstStyle/>
        <a:p>
          <a:endParaRPr lang="en-US" sz="2400"/>
        </a:p>
      </dgm:t>
    </dgm:pt>
    <dgm:pt modelId="{CF21C243-A4E2-2C4A-A564-D0CA0869E794}" type="pres">
      <dgm:prSet presAssocID="{7BCC3293-75B5-8447-8170-C4E8934FB902}" presName="Name0" presStyleCnt="0">
        <dgm:presLayoutVars>
          <dgm:dir/>
          <dgm:animLvl val="lvl"/>
          <dgm:resizeHandles val="exact"/>
        </dgm:presLayoutVars>
      </dgm:prSet>
      <dgm:spPr/>
    </dgm:pt>
    <dgm:pt modelId="{A89507BB-C90E-724D-8B35-E723957C33E6}" type="pres">
      <dgm:prSet presAssocID="{3FC61483-03E9-9C46-BEB5-8AAE3996B48C}" presName="linNode" presStyleCnt="0"/>
      <dgm:spPr/>
    </dgm:pt>
    <dgm:pt modelId="{625085D1-448E-654F-8CE2-E5FFBAB0CE65}" type="pres">
      <dgm:prSet presAssocID="{3FC61483-03E9-9C46-BEB5-8AAE3996B48C}" presName="parentText" presStyleLbl="node1" presStyleIdx="0" presStyleCnt="6" custScaleX="51399">
        <dgm:presLayoutVars>
          <dgm:chMax val="1"/>
          <dgm:bulletEnabled val="1"/>
        </dgm:presLayoutVars>
      </dgm:prSet>
      <dgm:spPr/>
    </dgm:pt>
    <dgm:pt modelId="{DD9E4A06-63C4-CF4F-B96C-059CF8F1AE13}" type="pres">
      <dgm:prSet presAssocID="{3FC61483-03E9-9C46-BEB5-8AAE3996B48C}" presName="descendantText" presStyleLbl="alignAccFollowNode1" presStyleIdx="0" presStyleCnt="6" custScaleX="127463">
        <dgm:presLayoutVars>
          <dgm:bulletEnabled val="1"/>
        </dgm:presLayoutVars>
      </dgm:prSet>
      <dgm:spPr/>
    </dgm:pt>
    <dgm:pt modelId="{39445EFA-992F-8244-8702-ACA21E7E6F8F}" type="pres">
      <dgm:prSet presAssocID="{E8C02179-C4B3-ED41-A5F4-8DEF330CE7DC}" presName="sp" presStyleCnt="0"/>
      <dgm:spPr/>
    </dgm:pt>
    <dgm:pt modelId="{CB241C4A-C606-3940-901C-57E495D1E4D6}" type="pres">
      <dgm:prSet presAssocID="{FD03DBE7-97C0-7C45-AFEA-6283A164AB89}" presName="linNode" presStyleCnt="0"/>
      <dgm:spPr/>
    </dgm:pt>
    <dgm:pt modelId="{4A12066A-74C5-264E-87C8-624216F15F86}" type="pres">
      <dgm:prSet presAssocID="{FD03DBE7-97C0-7C45-AFEA-6283A164AB89}" presName="parentText" presStyleLbl="node1" presStyleIdx="1" presStyleCnt="6" custScaleX="51399">
        <dgm:presLayoutVars>
          <dgm:chMax val="1"/>
          <dgm:bulletEnabled val="1"/>
        </dgm:presLayoutVars>
      </dgm:prSet>
      <dgm:spPr/>
    </dgm:pt>
    <dgm:pt modelId="{7DFD0E49-D476-CE41-8B3A-FE2B6EA1F0FE}" type="pres">
      <dgm:prSet presAssocID="{FD03DBE7-97C0-7C45-AFEA-6283A164AB89}" presName="descendantText" presStyleLbl="alignAccFollowNode1" presStyleIdx="1" presStyleCnt="6" custScaleX="127463">
        <dgm:presLayoutVars>
          <dgm:bulletEnabled val="1"/>
        </dgm:presLayoutVars>
      </dgm:prSet>
      <dgm:spPr/>
    </dgm:pt>
    <dgm:pt modelId="{E074F7BE-C49D-CF41-8D06-DB8DA1DC9436}" type="pres">
      <dgm:prSet presAssocID="{E9287F97-3365-F44C-B66E-DF6A7875D778}" presName="sp" presStyleCnt="0"/>
      <dgm:spPr/>
    </dgm:pt>
    <dgm:pt modelId="{B968C1AC-02E4-2E46-A88C-29561C2323A6}" type="pres">
      <dgm:prSet presAssocID="{A1A86A7E-A830-AB47-800F-8F04C56D1027}" presName="linNode" presStyleCnt="0"/>
      <dgm:spPr/>
    </dgm:pt>
    <dgm:pt modelId="{3A9A5A31-79B5-D640-8908-0D7826947CE4}" type="pres">
      <dgm:prSet presAssocID="{A1A86A7E-A830-AB47-800F-8F04C56D1027}" presName="parentText" presStyleLbl="node1" presStyleIdx="2" presStyleCnt="6" custScaleX="51399">
        <dgm:presLayoutVars>
          <dgm:chMax val="1"/>
          <dgm:bulletEnabled val="1"/>
        </dgm:presLayoutVars>
      </dgm:prSet>
      <dgm:spPr/>
    </dgm:pt>
    <dgm:pt modelId="{49F17047-6702-8949-98E8-D80A32F3B651}" type="pres">
      <dgm:prSet presAssocID="{A1A86A7E-A830-AB47-800F-8F04C56D1027}" presName="descendantText" presStyleLbl="alignAccFollowNode1" presStyleIdx="2" presStyleCnt="6" custScaleX="127463">
        <dgm:presLayoutVars>
          <dgm:bulletEnabled val="1"/>
        </dgm:presLayoutVars>
      </dgm:prSet>
      <dgm:spPr/>
    </dgm:pt>
    <dgm:pt modelId="{CF3DA70F-3E42-A346-8465-BC40C964FF0C}" type="pres">
      <dgm:prSet presAssocID="{0B9BD539-B79D-1A49-9FF7-A02C53C23A4D}" presName="sp" presStyleCnt="0"/>
      <dgm:spPr/>
    </dgm:pt>
    <dgm:pt modelId="{0D5D4FB0-9A0C-684B-9850-934116F66387}" type="pres">
      <dgm:prSet presAssocID="{627226DB-4699-2F49-8603-13434F8397B8}" presName="linNode" presStyleCnt="0"/>
      <dgm:spPr/>
    </dgm:pt>
    <dgm:pt modelId="{AED4D87D-B09C-E043-9275-302651E6F1C9}" type="pres">
      <dgm:prSet presAssocID="{627226DB-4699-2F49-8603-13434F8397B8}" presName="parentText" presStyleLbl="node1" presStyleIdx="3" presStyleCnt="6" custScaleX="51399">
        <dgm:presLayoutVars>
          <dgm:chMax val="1"/>
          <dgm:bulletEnabled val="1"/>
        </dgm:presLayoutVars>
      </dgm:prSet>
      <dgm:spPr/>
    </dgm:pt>
    <dgm:pt modelId="{C322E904-D825-2C41-89B2-1884A1A5A992}" type="pres">
      <dgm:prSet presAssocID="{627226DB-4699-2F49-8603-13434F8397B8}" presName="descendantText" presStyleLbl="alignAccFollowNode1" presStyleIdx="3" presStyleCnt="6" custScaleX="127463">
        <dgm:presLayoutVars>
          <dgm:bulletEnabled val="1"/>
        </dgm:presLayoutVars>
      </dgm:prSet>
      <dgm:spPr/>
    </dgm:pt>
    <dgm:pt modelId="{A95A1610-E8E7-EA40-9888-D1E0CC74AE5A}" type="pres">
      <dgm:prSet presAssocID="{2E423BBB-306B-A74D-81EF-AC628B5EE25E}" presName="sp" presStyleCnt="0"/>
      <dgm:spPr/>
    </dgm:pt>
    <dgm:pt modelId="{188C2719-4757-DF4E-A542-12CC41DA7158}" type="pres">
      <dgm:prSet presAssocID="{5A25AB12-5FD6-DA44-96D1-1C4B7416D34B}" presName="linNode" presStyleCnt="0"/>
      <dgm:spPr/>
    </dgm:pt>
    <dgm:pt modelId="{56B72825-C125-7340-9771-C7FDB1DF22FE}" type="pres">
      <dgm:prSet presAssocID="{5A25AB12-5FD6-DA44-96D1-1C4B7416D34B}" presName="parentText" presStyleLbl="node1" presStyleIdx="4" presStyleCnt="6" custScaleX="51399">
        <dgm:presLayoutVars>
          <dgm:chMax val="1"/>
          <dgm:bulletEnabled val="1"/>
        </dgm:presLayoutVars>
      </dgm:prSet>
      <dgm:spPr/>
    </dgm:pt>
    <dgm:pt modelId="{E0057FF1-9E32-D340-BFDA-10D61D2586BE}" type="pres">
      <dgm:prSet presAssocID="{5A25AB12-5FD6-DA44-96D1-1C4B7416D34B}" presName="descendantText" presStyleLbl="alignAccFollowNode1" presStyleIdx="4" presStyleCnt="6" custScaleX="127463">
        <dgm:presLayoutVars>
          <dgm:bulletEnabled val="1"/>
        </dgm:presLayoutVars>
      </dgm:prSet>
      <dgm:spPr/>
    </dgm:pt>
    <dgm:pt modelId="{02B4A48D-7A75-1A4C-AA25-5D64D8532600}" type="pres">
      <dgm:prSet presAssocID="{B0BE75A0-34C9-014E-BED8-8D7BE4E14BB3}" presName="sp" presStyleCnt="0"/>
      <dgm:spPr/>
    </dgm:pt>
    <dgm:pt modelId="{52930A6E-0A67-6E4A-B334-7AD450600C09}" type="pres">
      <dgm:prSet presAssocID="{69783FCA-AB72-9845-AC29-9FAA062BC0ED}" presName="linNode" presStyleCnt="0"/>
      <dgm:spPr/>
    </dgm:pt>
    <dgm:pt modelId="{D363A255-AAEC-CD41-98F0-C3938A0F1A3A}" type="pres">
      <dgm:prSet presAssocID="{69783FCA-AB72-9845-AC29-9FAA062BC0ED}" presName="parentText" presStyleLbl="node1" presStyleIdx="5" presStyleCnt="6" custScaleX="51399">
        <dgm:presLayoutVars>
          <dgm:chMax val="1"/>
          <dgm:bulletEnabled val="1"/>
        </dgm:presLayoutVars>
      </dgm:prSet>
      <dgm:spPr/>
    </dgm:pt>
    <dgm:pt modelId="{089EC3FA-8672-9D47-B6AA-034981C605BF}" type="pres">
      <dgm:prSet presAssocID="{69783FCA-AB72-9845-AC29-9FAA062BC0ED}" presName="descendantText" presStyleLbl="alignAccFollowNode1" presStyleIdx="5" presStyleCnt="6" custScaleX="127463">
        <dgm:presLayoutVars>
          <dgm:bulletEnabled val="1"/>
        </dgm:presLayoutVars>
      </dgm:prSet>
      <dgm:spPr/>
    </dgm:pt>
  </dgm:ptLst>
  <dgm:cxnLst>
    <dgm:cxn modelId="{DC999102-D924-CE4A-82C4-9D493CA6CE13}" type="presOf" srcId="{BA6CA146-0A06-C54E-9474-F0A51753E70B}" destId="{C322E904-D825-2C41-89B2-1884A1A5A992}" srcOrd="0" destOrd="0" presId="urn:microsoft.com/office/officeart/2005/8/layout/vList5"/>
    <dgm:cxn modelId="{3320510A-1D58-1B46-95D1-D53EFE5B5F52}" srcId="{FD03DBE7-97C0-7C45-AFEA-6283A164AB89}" destId="{C2C67B2D-320A-C743-A900-2F52DD19C136}" srcOrd="0" destOrd="0" parTransId="{6842256F-3B21-9845-B2EF-02E032ADBFC3}" sibTransId="{2FE202C7-F117-324A-AB58-FC96C0F14E32}"/>
    <dgm:cxn modelId="{8F8F050C-DE57-0149-9FFB-2B155BB4D2E8}" type="presOf" srcId="{A1A86A7E-A830-AB47-800F-8F04C56D1027}" destId="{3A9A5A31-79B5-D640-8908-0D7826947CE4}" srcOrd="0" destOrd="0" presId="urn:microsoft.com/office/officeart/2005/8/layout/vList5"/>
    <dgm:cxn modelId="{2B27A416-EFFF-BA47-A9F7-60C4B2CC6E18}" type="presOf" srcId="{5C4AD44F-88C0-8148-8086-E6E47A761EBD}" destId="{DD9E4A06-63C4-CF4F-B96C-059CF8F1AE13}" srcOrd="0" destOrd="0" presId="urn:microsoft.com/office/officeart/2005/8/layout/vList5"/>
    <dgm:cxn modelId="{AA4DF31C-7E60-1E4A-88CE-54107A83CB44}" srcId="{7BCC3293-75B5-8447-8170-C4E8934FB902}" destId="{5A25AB12-5FD6-DA44-96D1-1C4B7416D34B}" srcOrd="4" destOrd="0" parTransId="{4DC939E6-A7A6-764D-80B4-BF10F433A976}" sibTransId="{B0BE75A0-34C9-014E-BED8-8D7BE4E14BB3}"/>
    <dgm:cxn modelId="{5C6C3024-BE00-CB4A-9FB0-B8B2511AF335}" srcId="{7BCC3293-75B5-8447-8170-C4E8934FB902}" destId="{FD03DBE7-97C0-7C45-AFEA-6283A164AB89}" srcOrd="1" destOrd="0" parTransId="{6AA451B0-E3C4-5845-82FC-A564E1EF34AA}" sibTransId="{E9287F97-3365-F44C-B66E-DF6A7875D778}"/>
    <dgm:cxn modelId="{72D2EB25-D677-114C-9735-2AF479E53BC1}" type="presOf" srcId="{AFEE23D7-1CF1-FA40-88E7-FB8B637305F5}" destId="{E0057FF1-9E32-D340-BFDA-10D61D2586BE}" srcOrd="0" destOrd="0" presId="urn:microsoft.com/office/officeart/2005/8/layout/vList5"/>
    <dgm:cxn modelId="{C950D830-F0BF-E246-813B-104DA9DB4829}" srcId="{5A25AB12-5FD6-DA44-96D1-1C4B7416D34B}" destId="{AFEE23D7-1CF1-FA40-88E7-FB8B637305F5}" srcOrd="0" destOrd="0" parTransId="{7269A90C-3586-504C-A518-62CB70EBB890}" sibTransId="{73CD42CE-B862-8A46-BA4F-2D1FE8FA5E18}"/>
    <dgm:cxn modelId="{BDFEEB3C-9151-884C-B633-20A363BF5DD3}" srcId="{7BCC3293-75B5-8447-8170-C4E8934FB902}" destId="{69783FCA-AB72-9845-AC29-9FAA062BC0ED}" srcOrd="5" destOrd="0" parTransId="{EC683E2B-E94A-994C-BE61-E7F9E825C388}" sibTransId="{035F97ED-3CE2-4844-85B9-0B5E9C1A4761}"/>
    <dgm:cxn modelId="{B2C0FF3C-3B62-654A-B597-738F537D31A8}" srcId="{7BCC3293-75B5-8447-8170-C4E8934FB902}" destId="{3FC61483-03E9-9C46-BEB5-8AAE3996B48C}" srcOrd="0" destOrd="0" parTransId="{8EEE3059-8DE1-0340-B525-F3518942002A}" sibTransId="{E8C02179-C4B3-ED41-A5F4-8DEF330CE7DC}"/>
    <dgm:cxn modelId="{90CE7360-034B-2542-B81A-548615561683}" srcId="{7BCC3293-75B5-8447-8170-C4E8934FB902}" destId="{A1A86A7E-A830-AB47-800F-8F04C56D1027}" srcOrd="2" destOrd="0" parTransId="{85966272-428F-8A45-9F8A-4D991951A0EF}" sibTransId="{0B9BD539-B79D-1A49-9FF7-A02C53C23A4D}"/>
    <dgm:cxn modelId="{22A30A45-2183-4947-B313-053705459174}" srcId="{A1A86A7E-A830-AB47-800F-8F04C56D1027}" destId="{E4D3B94A-8DF6-214E-855A-DD218D022853}" srcOrd="0" destOrd="0" parTransId="{EF985BFB-FD27-1542-9D31-E6C7B24DA32A}" sibTransId="{5F4837C0-6120-2941-BDFF-5D529D1B7BD8}"/>
    <dgm:cxn modelId="{93E46249-30AD-6E42-B2A2-BAA840DA9A50}" srcId="{7BCC3293-75B5-8447-8170-C4E8934FB902}" destId="{627226DB-4699-2F49-8603-13434F8397B8}" srcOrd="3" destOrd="0" parTransId="{C51032C3-75B4-2F42-B707-6312E08285CC}" sibTransId="{2E423BBB-306B-A74D-81EF-AC628B5EE25E}"/>
    <dgm:cxn modelId="{520B7169-6590-F14C-9088-EB20981728FB}" type="presOf" srcId="{69783FCA-AB72-9845-AC29-9FAA062BC0ED}" destId="{D363A255-AAEC-CD41-98F0-C3938A0F1A3A}" srcOrd="0" destOrd="0" presId="urn:microsoft.com/office/officeart/2005/8/layout/vList5"/>
    <dgm:cxn modelId="{3DF2716C-B145-E246-8B99-A4EDF996778A}" type="presOf" srcId="{3FC61483-03E9-9C46-BEB5-8AAE3996B48C}" destId="{625085D1-448E-654F-8CE2-E5FFBAB0CE65}" srcOrd="0" destOrd="0" presId="urn:microsoft.com/office/officeart/2005/8/layout/vList5"/>
    <dgm:cxn modelId="{88986452-8AD6-214D-9B04-24BDE89FCDA1}" type="presOf" srcId="{C2C67B2D-320A-C743-A900-2F52DD19C136}" destId="{7DFD0E49-D476-CE41-8B3A-FE2B6EA1F0FE}" srcOrd="0" destOrd="0" presId="urn:microsoft.com/office/officeart/2005/8/layout/vList5"/>
    <dgm:cxn modelId="{9003B77E-D5DC-014A-AA85-003FE2EDC918}" type="presOf" srcId="{5A25AB12-5FD6-DA44-96D1-1C4B7416D34B}" destId="{56B72825-C125-7340-9771-C7FDB1DF22FE}" srcOrd="0" destOrd="0" presId="urn:microsoft.com/office/officeart/2005/8/layout/vList5"/>
    <dgm:cxn modelId="{C0C7529A-234A-2042-90F3-DEDB8848AC2C}" srcId="{3FC61483-03E9-9C46-BEB5-8AAE3996B48C}" destId="{5C4AD44F-88C0-8148-8086-E6E47A761EBD}" srcOrd="0" destOrd="0" parTransId="{CD50D85C-02B8-8740-9DC8-E5EB8257D1AC}" sibTransId="{626B5D14-2BB6-8F46-A982-0F2D35489F23}"/>
    <dgm:cxn modelId="{6BCC16AA-1376-EB41-995D-E4D764AD8EF8}" srcId="{69783FCA-AB72-9845-AC29-9FAA062BC0ED}" destId="{494984DB-49D7-DF4E-A50E-78102466841B}" srcOrd="0" destOrd="0" parTransId="{14033E89-45E4-6541-80E9-0418C85F3621}" sibTransId="{1D48EB8E-617F-9944-8DB7-DA1D20B50E3B}"/>
    <dgm:cxn modelId="{35BDB7B5-21B9-B544-9BDB-90FB012AD68B}" type="presOf" srcId="{7BCC3293-75B5-8447-8170-C4E8934FB902}" destId="{CF21C243-A4E2-2C4A-A564-D0CA0869E794}" srcOrd="0" destOrd="0" presId="urn:microsoft.com/office/officeart/2005/8/layout/vList5"/>
    <dgm:cxn modelId="{E8166BBB-6F4C-AE4C-8BF7-4D796D82FAA9}" type="presOf" srcId="{627226DB-4699-2F49-8603-13434F8397B8}" destId="{AED4D87D-B09C-E043-9275-302651E6F1C9}" srcOrd="0" destOrd="0" presId="urn:microsoft.com/office/officeart/2005/8/layout/vList5"/>
    <dgm:cxn modelId="{A65418C4-8229-2F4B-ADCE-062E6FB3C39F}" type="presOf" srcId="{494984DB-49D7-DF4E-A50E-78102466841B}" destId="{089EC3FA-8672-9D47-B6AA-034981C605BF}" srcOrd="0" destOrd="0" presId="urn:microsoft.com/office/officeart/2005/8/layout/vList5"/>
    <dgm:cxn modelId="{8A18CDCB-9C27-1546-8E7C-3F2D91EFF1AE}" type="presOf" srcId="{E4D3B94A-8DF6-214E-855A-DD218D022853}" destId="{49F17047-6702-8949-98E8-D80A32F3B651}" srcOrd="0" destOrd="0" presId="urn:microsoft.com/office/officeart/2005/8/layout/vList5"/>
    <dgm:cxn modelId="{E437C8D8-95E7-444C-AFE6-D44C51487CBB}" type="presOf" srcId="{FD03DBE7-97C0-7C45-AFEA-6283A164AB89}" destId="{4A12066A-74C5-264E-87C8-624216F15F86}" srcOrd="0" destOrd="0" presId="urn:microsoft.com/office/officeart/2005/8/layout/vList5"/>
    <dgm:cxn modelId="{D9AB9CEB-22E7-2E49-AAF3-877DD72916C4}" srcId="{627226DB-4699-2F49-8603-13434F8397B8}" destId="{BA6CA146-0A06-C54E-9474-F0A51753E70B}" srcOrd="0" destOrd="0" parTransId="{7612BA5D-AB94-8841-8D67-0ABA23D1C524}" sibTransId="{6F845805-A13D-8F4F-B01C-26A574E9DC48}"/>
    <dgm:cxn modelId="{8305E0B5-04A9-A84A-89DC-E0B07207A49C}" type="presParOf" srcId="{CF21C243-A4E2-2C4A-A564-D0CA0869E794}" destId="{A89507BB-C90E-724D-8B35-E723957C33E6}" srcOrd="0" destOrd="0" presId="urn:microsoft.com/office/officeart/2005/8/layout/vList5"/>
    <dgm:cxn modelId="{2B155E48-902B-EC47-8820-F1BF43448D88}" type="presParOf" srcId="{A89507BB-C90E-724D-8B35-E723957C33E6}" destId="{625085D1-448E-654F-8CE2-E5FFBAB0CE65}" srcOrd="0" destOrd="0" presId="urn:microsoft.com/office/officeart/2005/8/layout/vList5"/>
    <dgm:cxn modelId="{5F717BDB-E387-6D43-AF22-16CAB9772E00}" type="presParOf" srcId="{A89507BB-C90E-724D-8B35-E723957C33E6}" destId="{DD9E4A06-63C4-CF4F-B96C-059CF8F1AE13}" srcOrd="1" destOrd="0" presId="urn:microsoft.com/office/officeart/2005/8/layout/vList5"/>
    <dgm:cxn modelId="{908C2A08-0913-B44A-9E3B-386CBE3F5B05}" type="presParOf" srcId="{CF21C243-A4E2-2C4A-A564-D0CA0869E794}" destId="{39445EFA-992F-8244-8702-ACA21E7E6F8F}" srcOrd="1" destOrd="0" presId="urn:microsoft.com/office/officeart/2005/8/layout/vList5"/>
    <dgm:cxn modelId="{D0A7FF1F-2BA3-D649-8C7D-EDE44F5E35D5}" type="presParOf" srcId="{CF21C243-A4E2-2C4A-A564-D0CA0869E794}" destId="{CB241C4A-C606-3940-901C-57E495D1E4D6}" srcOrd="2" destOrd="0" presId="urn:microsoft.com/office/officeart/2005/8/layout/vList5"/>
    <dgm:cxn modelId="{1665DA4E-228C-D74D-B309-C93A3AE6C675}" type="presParOf" srcId="{CB241C4A-C606-3940-901C-57E495D1E4D6}" destId="{4A12066A-74C5-264E-87C8-624216F15F86}" srcOrd="0" destOrd="0" presId="urn:microsoft.com/office/officeart/2005/8/layout/vList5"/>
    <dgm:cxn modelId="{52A64013-7171-6D4D-B0B8-10492E4B370C}" type="presParOf" srcId="{CB241C4A-C606-3940-901C-57E495D1E4D6}" destId="{7DFD0E49-D476-CE41-8B3A-FE2B6EA1F0FE}" srcOrd="1" destOrd="0" presId="urn:microsoft.com/office/officeart/2005/8/layout/vList5"/>
    <dgm:cxn modelId="{9E91F5C9-F316-9044-A429-8D58D6C85AA8}" type="presParOf" srcId="{CF21C243-A4E2-2C4A-A564-D0CA0869E794}" destId="{E074F7BE-C49D-CF41-8D06-DB8DA1DC9436}" srcOrd="3" destOrd="0" presId="urn:microsoft.com/office/officeart/2005/8/layout/vList5"/>
    <dgm:cxn modelId="{69FEBE34-F6F6-F24C-8649-A94A822FDC8D}" type="presParOf" srcId="{CF21C243-A4E2-2C4A-A564-D0CA0869E794}" destId="{B968C1AC-02E4-2E46-A88C-29561C2323A6}" srcOrd="4" destOrd="0" presId="urn:microsoft.com/office/officeart/2005/8/layout/vList5"/>
    <dgm:cxn modelId="{242B6958-8C9C-294E-BA54-BAFEE9481435}" type="presParOf" srcId="{B968C1AC-02E4-2E46-A88C-29561C2323A6}" destId="{3A9A5A31-79B5-D640-8908-0D7826947CE4}" srcOrd="0" destOrd="0" presId="urn:microsoft.com/office/officeart/2005/8/layout/vList5"/>
    <dgm:cxn modelId="{383E3DDC-E444-3348-96FE-B0970C471CD8}" type="presParOf" srcId="{B968C1AC-02E4-2E46-A88C-29561C2323A6}" destId="{49F17047-6702-8949-98E8-D80A32F3B651}" srcOrd="1" destOrd="0" presId="urn:microsoft.com/office/officeart/2005/8/layout/vList5"/>
    <dgm:cxn modelId="{AD42ABBA-0FF8-BA48-84B5-759BA074A60D}" type="presParOf" srcId="{CF21C243-A4E2-2C4A-A564-D0CA0869E794}" destId="{CF3DA70F-3E42-A346-8465-BC40C964FF0C}" srcOrd="5" destOrd="0" presId="urn:microsoft.com/office/officeart/2005/8/layout/vList5"/>
    <dgm:cxn modelId="{94659B5E-1B88-5647-9004-272A0F21EF91}" type="presParOf" srcId="{CF21C243-A4E2-2C4A-A564-D0CA0869E794}" destId="{0D5D4FB0-9A0C-684B-9850-934116F66387}" srcOrd="6" destOrd="0" presId="urn:microsoft.com/office/officeart/2005/8/layout/vList5"/>
    <dgm:cxn modelId="{2962D89E-8771-BD4C-8721-7EF8513D0675}" type="presParOf" srcId="{0D5D4FB0-9A0C-684B-9850-934116F66387}" destId="{AED4D87D-B09C-E043-9275-302651E6F1C9}" srcOrd="0" destOrd="0" presId="urn:microsoft.com/office/officeart/2005/8/layout/vList5"/>
    <dgm:cxn modelId="{EBED929E-191C-804E-A0A9-0582521DB0B6}" type="presParOf" srcId="{0D5D4FB0-9A0C-684B-9850-934116F66387}" destId="{C322E904-D825-2C41-89B2-1884A1A5A992}" srcOrd="1" destOrd="0" presId="urn:microsoft.com/office/officeart/2005/8/layout/vList5"/>
    <dgm:cxn modelId="{9EBAB34C-9DED-314D-AADA-457B1B3B0CBD}" type="presParOf" srcId="{CF21C243-A4E2-2C4A-A564-D0CA0869E794}" destId="{A95A1610-E8E7-EA40-9888-D1E0CC74AE5A}" srcOrd="7" destOrd="0" presId="urn:microsoft.com/office/officeart/2005/8/layout/vList5"/>
    <dgm:cxn modelId="{A2D2C185-9B3F-0342-8A76-F109BB3C192A}" type="presParOf" srcId="{CF21C243-A4E2-2C4A-A564-D0CA0869E794}" destId="{188C2719-4757-DF4E-A542-12CC41DA7158}" srcOrd="8" destOrd="0" presId="urn:microsoft.com/office/officeart/2005/8/layout/vList5"/>
    <dgm:cxn modelId="{C47D3F39-DB97-4C48-A293-B5133F045FBA}" type="presParOf" srcId="{188C2719-4757-DF4E-A542-12CC41DA7158}" destId="{56B72825-C125-7340-9771-C7FDB1DF22FE}" srcOrd="0" destOrd="0" presId="urn:microsoft.com/office/officeart/2005/8/layout/vList5"/>
    <dgm:cxn modelId="{5B52B327-00B6-604E-839E-A78499257B10}" type="presParOf" srcId="{188C2719-4757-DF4E-A542-12CC41DA7158}" destId="{E0057FF1-9E32-D340-BFDA-10D61D2586BE}" srcOrd="1" destOrd="0" presId="urn:microsoft.com/office/officeart/2005/8/layout/vList5"/>
    <dgm:cxn modelId="{C5CCDFF5-048F-A542-B9DB-6A0D011B5709}" type="presParOf" srcId="{CF21C243-A4E2-2C4A-A564-D0CA0869E794}" destId="{02B4A48D-7A75-1A4C-AA25-5D64D8532600}" srcOrd="9" destOrd="0" presId="urn:microsoft.com/office/officeart/2005/8/layout/vList5"/>
    <dgm:cxn modelId="{ECBAFA9D-67E0-864C-BC98-79B7AA3AFF85}" type="presParOf" srcId="{CF21C243-A4E2-2C4A-A564-D0CA0869E794}" destId="{52930A6E-0A67-6E4A-B334-7AD450600C09}" srcOrd="10" destOrd="0" presId="urn:microsoft.com/office/officeart/2005/8/layout/vList5"/>
    <dgm:cxn modelId="{D40186FB-51E7-A54D-A78C-4D6982AF9E65}" type="presParOf" srcId="{52930A6E-0A67-6E4A-B334-7AD450600C09}" destId="{D363A255-AAEC-CD41-98F0-C3938A0F1A3A}" srcOrd="0" destOrd="0" presId="urn:microsoft.com/office/officeart/2005/8/layout/vList5"/>
    <dgm:cxn modelId="{7A7A86C4-4781-CA46-805B-F135173895EC}" type="presParOf" srcId="{52930A6E-0A67-6E4A-B334-7AD450600C09}" destId="{089EC3FA-8672-9D47-B6AA-034981C605B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55273D3-FA10-42F3-B83F-837F9DE74765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0B003C1F-990D-4077-AFD6-C7D25C95FA75}">
      <dgm:prSet phldrT="[Text]"/>
      <dgm:spPr>
        <a:solidFill>
          <a:schemeClr val="accent5">
            <a:lumMod val="40000"/>
            <a:lumOff val="60000"/>
            <a:alpha val="50000"/>
          </a:schemeClr>
        </a:solidFill>
      </dgm:spPr>
      <dgm:t>
        <a:bodyPr lIns="0"/>
        <a:lstStyle/>
        <a:p>
          <a:r>
            <a:rPr lang="en-US"/>
            <a:t>Consistency</a:t>
          </a:r>
        </a:p>
      </dgm:t>
    </dgm:pt>
    <dgm:pt modelId="{F5666C4E-8609-4074-B094-6A23A12F0504}" type="sibTrans" cxnId="{0CDAC5A7-9ECA-46B4-91A7-D8692438DDF3}">
      <dgm:prSet/>
      <dgm:spPr/>
      <dgm:t>
        <a:bodyPr/>
        <a:lstStyle/>
        <a:p>
          <a:endParaRPr lang="en-US"/>
        </a:p>
      </dgm:t>
    </dgm:pt>
    <dgm:pt modelId="{48E79988-725A-401A-97FE-275AD79B65B0}" type="parTrans" cxnId="{0CDAC5A7-9ECA-46B4-91A7-D8692438DDF3}">
      <dgm:prSet/>
      <dgm:spPr/>
      <dgm:t>
        <a:bodyPr/>
        <a:lstStyle/>
        <a:p>
          <a:endParaRPr lang="en-US"/>
        </a:p>
      </dgm:t>
    </dgm:pt>
    <dgm:pt modelId="{22F39030-7FAE-43B5-9DF6-E4806B7F1C56}">
      <dgm:prSet phldrT="[Text]"/>
      <dgm:spPr>
        <a:solidFill>
          <a:schemeClr val="accent5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en-US"/>
            <a:t>Flexibility</a:t>
          </a:r>
        </a:p>
      </dgm:t>
    </dgm:pt>
    <dgm:pt modelId="{E5A2385A-305B-4204-B7A8-5B86E7E3708C}" type="sibTrans" cxnId="{2B746B81-8818-45F5-9E09-7A0E499AACF5}">
      <dgm:prSet/>
      <dgm:spPr/>
      <dgm:t>
        <a:bodyPr/>
        <a:lstStyle/>
        <a:p>
          <a:endParaRPr lang="en-US"/>
        </a:p>
      </dgm:t>
    </dgm:pt>
    <dgm:pt modelId="{E0A8431F-CC09-4A2E-A54D-0C068B245F68}" type="parTrans" cxnId="{2B746B81-8818-45F5-9E09-7A0E499AACF5}">
      <dgm:prSet/>
      <dgm:spPr/>
      <dgm:t>
        <a:bodyPr/>
        <a:lstStyle/>
        <a:p>
          <a:endParaRPr lang="en-US"/>
        </a:p>
      </dgm:t>
    </dgm:pt>
    <dgm:pt modelId="{DC0BBE4D-6DDB-4AE9-A8AA-AFAAB877A167}" type="pres">
      <dgm:prSet presAssocID="{F55273D3-FA10-42F3-B83F-837F9DE74765}" presName="compositeShape" presStyleCnt="0">
        <dgm:presLayoutVars>
          <dgm:chMax val="7"/>
          <dgm:dir/>
          <dgm:resizeHandles val="exact"/>
        </dgm:presLayoutVars>
      </dgm:prSet>
      <dgm:spPr/>
    </dgm:pt>
    <dgm:pt modelId="{604C6BFF-3197-42CF-8131-7A2B02857B92}" type="pres">
      <dgm:prSet presAssocID="{0B003C1F-990D-4077-AFD6-C7D25C95FA75}" presName="circ1" presStyleLbl="vennNode1" presStyleIdx="0" presStyleCnt="2"/>
      <dgm:spPr/>
    </dgm:pt>
    <dgm:pt modelId="{8A617E17-7C3E-40CD-A506-D59AC802754E}" type="pres">
      <dgm:prSet presAssocID="{0B003C1F-990D-4077-AFD6-C7D25C95FA7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27BF709-1ABB-4EC6-BFEC-1346DB0FDC36}" type="pres">
      <dgm:prSet presAssocID="{22F39030-7FAE-43B5-9DF6-E4806B7F1C56}" presName="circ2" presStyleLbl="vennNode1" presStyleIdx="1" presStyleCnt="2"/>
      <dgm:spPr/>
    </dgm:pt>
    <dgm:pt modelId="{6649A90B-D26C-4BAC-8ED1-196367926133}" type="pres">
      <dgm:prSet presAssocID="{22F39030-7FAE-43B5-9DF6-E4806B7F1C56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89BB520D-7B51-4AB6-B6B3-FFB72CD1266B}" type="presOf" srcId="{0B003C1F-990D-4077-AFD6-C7D25C95FA75}" destId="{8A617E17-7C3E-40CD-A506-D59AC802754E}" srcOrd="1" destOrd="0" presId="urn:microsoft.com/office/officeart/2005/8/layout/venn1"/>
    <dgm:cxn modelId="{0B620A30-D765-4C97-AA34-0206A91DEC01}" type="presOf" srcId="{F55273D3-FA10-42F3-B83F-837F9DE74765}" destId="{DC0BBE4D-6DDB-4AE9-A8AA-AFAAB877A167}" srcOrd="0" destOrd="0" presId="urn:microsoft.com/office/officeart/2005/8/layout/venn1"/>
    <dgm:cxn modelId="{4FBCB256-C048-4C5D-AC67-EB02BB6F80CA}" type="presOf" srcId="{0B003C1F-990D-4077-AFD6-C7D25C95FA75}" destId="{604C6BFF-3197-42CF-8131-7A2B02857B92}" srcOrd="0" destOrd="0" presId="urn:microsoft.com/office/officeart/2005/8/layout/venn1"/>
    <dgm:cxn modelId="{2B746B81-8818-45F5-9E09-7A0E499AACF5}" srcId="{F55273D3-FA10-42F3-B83F-837F9DE74765}" destId="{22F39030-7FAE-43B5-9DF6-E4806B7F1C56}" srcOrd="1" destOrd="0" parTransId="{E0A8431F-CC09-4A2E-A54D-0C068B245F68}" sibTransId="{E5A2385A-305B-4204-B7A8-5B86E7E3708C}"/>
    <dgm:cxn modelId="{AD228297-2C4D-4D9C-9057-67B6B562BC57}" type="presOf" srcId="{22F39030-7FAE-43B5-9DF6-E4806B7F1C56}" destId="{727BF709-1ABB-4EC6-BFEC-1346DB0FDC36}" srcOrd="0" destOrd="0" presId="urn:microsoft.com/office/officeart/2005/8/layout/venn1"/>
    <dgm:cxn modelId="{0CDAC5A7-9ECA-46B4-91A7-D8692438DDF3}" srcId="{F55273D3-FA10-42F3-B83F-837F9DE74765}" destId="{0B003C1F-990D-4077-AFD6-C7D25C95FA75}" srcOrd="0" destOrd="0" parTransId="{48E79988-725A-401A-97FE-275AD79B65B0}" sibTransId="{F5666C4E-8609-4074-B094-6A23A12F0504}"/>
    <dgm:cxn modelId="{AD896BF6-1EE7-411F-BB3E-9F97CE456802}" type="presOf" srcId="{22F39030-7FAE-43B5-9DF6-E4806B7F1C56}" destId="{6649A90B-D26C-4BAC-8ED1-196367926133}" srcOrd="1" destOrd="0" presId="urn:microsoft.com/office/officeart/2005/8/layout/venn1"/>
    <dgm:cxn modelId="{1FD14A95-16C1-4B0C-9396-E26F3D02024D}" type="presParOf" srcId="{DC0BBE4D-6DDB-4AE9-A8AA-AFAAB877A167}" destId="{604C6BFF-3197-42CF-8131-7A2B02857B92}" srcOrd="0" destOrd="0" presId="urn:microsoft.com/office/officeart/2005/8/layout/venn1"/>
    <dgm:cxn modelId="{9216E702-E26C-4734-9FFC-0BADC68C7C2A}" type="presParOf" srcId="{DC0BBE4D-6DDB-4AE9-A8AA-AFAAB877A167}" destId="{8A617E17-7C3E-40CD-A506-D59AC802754E}" srcOrd="1" destOrd="0" presId="urn:microsoft.com/office/officeart/2005/8/layout/venn1"/>
    <dgm:cxn modelId="{DAD798D8-0043-4224-9B3C-867F45E2C838}" type="presParOf" srcId="{DC0BBE4D-6DDB-4AE9-A8AA-AFAAB877A167}" destId="{727BF709-1ABB-4EC6-BFEC-1346DB0FDC36}" srcOrd="2" destOrd="0" presId="urn:microsoft.com/office/officeart/2005/8/layout/venn1"/>
    <dgm:cxn modelId="{1D177593-FE64-4FDE-95BD-CC66C2C97B3D}" type="presParOf" srcId="{DC0BBE4D-6DDB-4AE9-A8AA-AFAAB877A167}" destId="{6649A90B-D26C-4BAC-8ED1-196367926133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55273D3-FA10-42F3-B83F-837F9DE74765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0B003C1F-990D-4077-AFD6-C7D25C95FA75}">
      <dgm:prSet phldrT="[Text]"/>
      <dgm:spPr>
        <a:solidFill>
          <a:schemeClr val="accent5">
            <a:lumMod val="40000"/>
            <a:lumOff val="60000"/>
            <a:alpha val="50000"/>
          </a:schemeClr>
        </a:solidFill>
      </dgm:spPr>
      <dgm:t>
        <a:bodyPr lIns="0"/>
        <a:lstStyle/>
        <a:p>
          <a:r>
            <a:rPr lang="en-US"/>
            <a:t>Consistency</a:t>
          </a:r>
        </a:p>
      </dgm:t>
    </dgm:pt>
    <dgm:pt modelId="{48E79988-725A-401A-97FE-275AD79B65B0}" type="parTrans" cxnId="{0CDAC5A7-9ECA-46B4-91A7-D8692438DDF3}">
      <dgm:prSet/>
      <dgm:spPr/>
      <dgm:t>
        <a:bodyPr/>
        <a:lstStyle/>
        <a:p>
          <a:endParaRPr lang="en-US"/>
        </a:p>
      </dgm:t>
    </dgm:pt>
    <dgm:pt modelId="{F5666C4E-8609-4074-B094-6A23A12F0504}" type="sibTrans" cxnId="{0CDAC5A7-9ECA-46B4-91A7-D8692438DDF3}">
      <dgm:prSet/>
      <dgm:spPr/>
      <dgm:t>
        <a:bodyPr/>
        <a:lstStyle/>
        <a:p>
          <a:endParaRPr lang="en-US"/>
        </a:p>
      </dgm:t>
    </dgm:pt>
    <dgm:pt modelId="{22F39030-7FAE-43B5-9DF6-E4806B7F1C56}">
      <dgm:prSet phldrT="[Text]"/>
      <dgm:spPr>
        <a:solidFill>
          <a:schemeClr val="accent5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en-US"/>
            <a:t>Flexibility</a:t>
          </a:r>
        </a:p>
      </dgm:t>
    </dgm:pt>
    <dgm:pt modelId="{E0A8431F-CC09-4A2E-A54D-0C068B245F68}" type="parTrans" cxnId="{2B746B81-8818-45F5-9E09-7A0E499AACF5}">
      <dgm:prSet/>
      <dgm:spPr/>
      <dgm:t>
        <a:bodyPr/>
        <a:lstStyle/>
        <a:p>
          <a:endParaRPr lang="en-US"/>
        </a:p>
      </dgm:t>
    </dgm:pt>
    <dgm:pt modelId="{E5A2385A-305B-4204-B7A8-5B86E7E3708C}" type="sibTrans" cxnId="{2B746B81-8818-45F5-9E09-7A0E499AACF5}">
      <dgm:prSet/>
      <dgm:spPr/>
      <dgm:t>
        <a:bodyPr/>
        <a:lstStyle/>
        <a:p>
          <a:endParaRPr lang="en-US"/>
        </a:p>
      </dgm:t>
    </dgm:pt>
    <dgm:pt modelId="{DC0BBE4D-6DDB-4AE9-A8AA-AFAAB877A167}" type="pres">
      <dgm:prSet presAssocID="{F55273D3-FA10-42F3-B83F-837F9DE74765}" presName="compositeShape" presStyleCnt="0">
        <dgm:presLayoutVars>
          <dgm:chMax val="7"/>
          <dgm:dir/>
          <dgm:resizeHandles val="exact"/>
        </dgm:presLayoutVars>
      </dgm:prSet>
      <dgm:spPr/>
    </dgm:pt>
    <dgm:pt modelId="{604C6BFF-3197-42CF-8131-7A2B02857B92}" type="pres">
      <dgm:prSet presAssocID="{0B003C1F-990D-4077-AFD6-C7D25C95FA75}" presName="circ1" presStyleLbl="vennNode1" presStyleIdx="0" presStyleCnt="2"/>
      <dgm:spPr/>
    </dgm:pt>
    <dgm:pt modelId="{8A617E17-7C3E-40CD-A506-D59AC802754E}" type="pres">
      <dgm:prSet presAssocID="{0B003C1F-990D-4077-AFD6-C7D25C95FA7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27BF709-1ABB-4EC6-BFEC-1346DB0FDC36}" type="pres">
      <dgm:prSet presAssocID="{22F39030-7FAE-43B5-9DF6-E4806B7F1C56}" presName="circ2" presStyleLbl="vennNode1" presStyleIdx="1" presStyleCnt="2"/>
      <dgm:spPr/>
    </dgm:pt>
    <dgm:pt modelId="{6649A90B-D26C-4BAC-8ED1-196367926133}" type="pres">
      <dgm:prSet presAssocID="{22F39030-7FAE-43B5-9DF6-E4806B7F1C56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89BB520D-7B51-4AB6-B6B3-FFB72CD1266B}" type="presOf" srcId="{0B003C1F-990D-4077-AFD6-C7D25C95FA75}" destId="{8A617E17-7C3E-40CD-A506-D59AC802754E}" srcOrd="1" destOrd="0" presId="urn:microsoft.com/office/officeart/2005/8/layout/venn1"/>
    <dgm:cxn modelId="{0B620A30-D765-4C97-AA34-0206A91DEC01}" type="presOf" srcId="{F55273D3-FA10-42F3-B83F-837F9DE74765}" destId="{DC0BBE4D-6DDB-4AE9-A8AA-AFAAB877A167}" srcOrd="0" destOrd="0" presId="urn:microsoft.com/office/officeart/2005/8/layout/venn1"/>
    <dgm:cxn modelId="{4FBCB256-C048-4C5D-AC67-EB02BB6F80CA}" type="presOf" srcId="{0B003C1F-990D-4077-AFD6-C7D25C95FA75}" destId="{604C6BFF-3197-42CF-8131-7A2B02857B92}" srcOrd="0" destOrd="0" presId="urn:microsoft.com/office/officeart/2005/8/layout/venn1"/>
    <dgm:cxn modelId="{2B746B81-8818-45F5-9E09-7A0E499AACF5}" srcId="{F55273D3-FA10-42F3-B83F-837F9DE74765}" destId="{22F39030-7FAE-43B5-9DF6-E4806B7F1C56}" srcOrd="1" destOrd="0" parTransId="{E0A8431F-CC09-4A2E-A54D-0C068B245F68}" sibTransId="{E5A2385A-305B-4204-B7A8-5B86E7E3708C}"/>
    <dgm:cxn modelId="{AD228297-2C4D-4D9C-9057-67B6B562BC57}" type="presOf" srcId="{22F39030-7FAE-43B5-9DF6-E4806B7F1C56}" destId="{727BF709-1ABB-4EC6-BFEC-1346DB0FDC36}" srcOrd="0" destOrd="0" presId="urn:microsoft.com/office/officeart/2005/8/layout/venn1"/>
    <dgm:cxn modelId="{0CDAC5A7-9ECA-46B4-91A7-D8692438DDF3}" srcId="{F55273D3-FA10-42F3-B83F-837F9DE74765}" destId="{0B003C1F-990D-4077-AFD6-C7D25C95FA75}" srcOrd="0" destOrd="0" parTransId="{48E79988-725A-401A-97FE-275AD79B65B0}" sibTransId="{F5666C4E-8609-4074-B094-6A23A12F0504}"/>
    <dgm:cxn modelId="{AD896BF6-1EE7-411F-BB3E-9F97CE456802}" type="presOf" srcId="{22F39030-7FAE-43B5-9DF6-E4806B7F1C56}" destId="{6649A90B-D26C-4BAC-8ED1-196367926133}" srcOrd="1" destOrd="0" presId="urn:microsoft.com/office/officeart/2005/8/layout/venn1"/>
    <dgm:cxn modelId="{1FD14A95-16C1-4B0C-9396-E26F3D02024D}" type="presParOf" srcId="{DC0BBE4D-6DDB-4AE9-A8AA-AFAAB877A167}" destId="{604C6BFF-3197-42CF-8131-7A2B02857B92}" srcOrd="0" destOrd="0" presId="urn:microsoft.com/office/officeart/2005/8/layout/venn1"/>
    <dgm:cxn modelId="{9216E702-E26C-4734-9FFC-0BADC68C7C2A}" type="presParOf" srcId="{DC0BBE4D-6DDB-4AE9-A8AA-AFAAB877A167}" destId="{8A617E17-7C3E-40CD-A506-D59AC802754E}" srcOrd="1" destOrd="0" presId="urn:microsoft.com/office/officeart/2005/8/layout/venn1"/>
    <dgm:cxn modelId="{DAD798D8-0043-4224-9B3C-867F45E2C838}" type="presParOf" srcId="{DC0BBE4D-6DDB-4AE9-A8AA-AFAAB877A167}" destId="{727BF709-1ABB-4EC6-BFEC-1346DB0FDC36}" srcOrd="2" destOrd="0" presId="urn:microsoft.com/office/officeart/2005/8/layout/venn1"/>
    <dgm:cxn modelId="{1D177593-FE64-4FDE-95BD-CC66C2C97B3D}" type="presParOf" srcId="{DC0BBE4D-6DDB-4AE9-A8AA-AFAAB877A167}" destId="{6649A90B-D26C-4BAC-8ED1-196367926133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1D31F10-EFBB-4C37-81A1-19883132FCC5}" type="doc">
      <dgm:prSet loTypeId="urn:microsoft.com/office/officeart/2005/8/layout/process4" loCatId="list" qsTypeId="urn:microsoft.com/office/officeart/2005/8/quickstyle/simple2" qsCatId="simple" csTypeId="urn:microsoft.com/office/officeart/2005/8/colors/accent5_4" csCatId="accent5" phldr="1"/>
      <dgm:spPr/>
      <dgm:t>
        <a:bodyPr/>
        <a:lstStyle/>
        <a:p>
          <a:endParaRPr lang="en-US"/>
        </a:p>
      </dgm:t>
    </dgm:pt>
    <dgm:pt modelId="{AAA14169-7EAA-4C1B-BC81-0AC0644B6B22}">
      <dgm:prSet phldrT="[Text]" custT="1"/>
      <dgm:spPr>
        <a:xfrm rot="10800000">
          <a:off x="0" y="0"/>
          <a:ext cx="8229600" cy="1721648"/>
        </a:xfrm>
        <a:prstGeom prst="upArrowCallout">
          <a:avLst/>
        </a:prstGeom>
        <a:solidFill>
          <a:srgbClr val="4472C4">
            <a:shade val="50000"/>
            <a:hueOff val="268329"/>
            <a:satOff val="-6535"/>
            <a:lumOff val="28597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36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Social Validity</a:t>
          </a:r>
        </a:p>
      </dgm:t>
    </dgm:pt>
    <dgm:pt modelId="{F39E48C4-2151-40C6-9A17-63539B6645C8}" type="parTrans" cxnId="{493E3501-29F6-43A4-94D9-C651444002CD}">
      <dgm:prSet/>
      <dgm:spPr/>
      <dgm:t>
        <a:bodyPr/>
        <a:lstStyle/>
        <a:p>
          <a:endParaRPr lang="en-US"/>
        </a:p>
      </dgm:t>
    </dgm:pt>
    <dgm:pt modelId="{40C80F87-338D-40AA-B8B9-AED7A42B207F}" type="sibTrans" cxnId="{493E3501-29F6-43A4-94D9-C651444002CD}">
      <dgm:prSet/>
      <dgm:spPr/>
      <dgm:t>
        <a:bodyPr/>
        <a:lstStyle/>
        <a:p>
          <a:endParaRPr lang="en-US"/>
        </a:p>
      </dgm:t>
    </dgm:pt>
    <dgm:pt modelId="{F75A0922-6348-4F40-839F-3C6AB76740E4}">
      <dgm:prSet phldrT="[Text]"/>
      <dgm:spPr>
        <a:xfrm>
          <a:off x="1182" y="605099"/>
          <a:ext cx="4124489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AEAF2BFD-C853-4532-BB72-C07008563050}" type="parTrans" cxnId="{BE8B365C-B1BF-4FC4-8CEA-793F773271B0}">
      <dgm:prSet/>
      <dgm:spPr/>
      <dgm:t>
        <a:bodyPr/>
        <a:lstStyle/>
        <a:p>
          <a:endParaRPr lang="en-US"/>
        </a:p>
      </dgm:t>
    </dgm:pt>
    <dgm:pt modelId="{76B545E1-A39B-4C58-A6A9-93A9FBE5A165}" type="sibTrans" cxnId="{BE8B365C-B1BF-4FC4-8CEA-793F773271B0}">
      <dgm:prSet/>
      <dgm:spPr/>
      <dgm:t>
        <a:bodyPr/>
        <a:lstStyle/>
        <a:p>
          <a:endParaRPr lang="en-US"/>
        </a:p>
      </dgm:t>
    </dgm:pt>
    <dgm:pt modelId="{B2B012CD-BAA3-4366-A4E2-4DB490FFA9EE}">
      <dgm:prSet phldrT="[Text]"/>
      <dgm:spPr>
        <a:xfrm>
          <a:off x="4125672" y="605099"/>
          <a:ext cx="4102744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76064162-581C-4DB4-82B8-390B097AA775}" type="parTrans" cxnId="{E7A5A181-CD45-462D-9C2F-A9781C4AAB40}">
      <dgm:prSet/>
      <dgm:spPr/>
      <dgm:t>
        <a:bodyPr/>
        <a:lstStyle/>
        <a:p>
          <a:endParaRPr lang="en-US"/>
        </a:p>
      </dgm:t>
    </dgm:pt>
    <dgm:pt modelId="{33522F8C-0CB9-4D51-B91B-E48D4C640C7B}" type="sibTrans" cxnId="{E7A5A181-CD45-462D-9C2F-A9781C4AAB40}">
      <dgm:prSet/>
      <dgm:spPr/>
      <dgm:t>
        <a:bodyPr/>
        <a:lstStyle/>
        <a:p>
          <a:endParaRPr lang="en-US"/>
        </a:p>
      </dgm:t>
    </dgm:pt>
    <dgm:pt modelId="{9509D009-D455-4B96-A125-8D28310F5179}">
      <dgm:prSet phldrT="[Text]" custT="1"/>
      <dgm:spPr>
        <a:xfrm>
          <a:off x="0" y="3410516"/>
          <a:ext cx="8229600" cy="1119407"/>
        </a:xfrm>
        <a:prstGeom prst="rect">
          <a:avLst/>
        </a:prstGeom>
        <a:solidFill>
          <a:srgbClr val="4472C4">
            <a:shade val="5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36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Systematic Screening</a:t>
          </a:r>
        </a:p>
      </dgm:t>
    </dgm:pt>
    <dgm:pt modelId="{F55888F4-69FB-44E3-AF2F-6D377C4F16B3}" type="parTrans" cxnId="{C8B6340B-2A15-45CA-A120-3D475437C0C3}">
      <dgm:prSet/>
      <dgm:spPr/>
      <dgm:t>
        <a:bodyPr/>
        <a:lstStyle/>
        <a:p>
          <a:endParaRPr lang="en-US"/>
        </a:p>
      </dgm:t>
    </dgm:pt>
    <dgm:pt modelId="{A023F6FF-1E2B-44F5-9E31-278AF39CF3FA}" type="sibTrans" cxnId="{C8B6340B-2A15-45CA-A120-3D475437C0C3}">
      <dgm:prSet/>
      <dgm:spPr/>
      <dgm:t>
        <a:bodyPr/>
        <a:lstStyle/>
        <a:p>
          <a:endParaRPr lang="en-US"/>
        </a:p>
      </dgm:t>
    </dgm:pt>
    <dgm:pt modelId="{380616C1-0908-407E-9867-C2794633A264}">
      <dgm:prSet phldrT="[Text]"/>
      <dgm:spPr>
        <a:xfrm>
          <a:off x="0" y="3992608"/>
          <a:ext cx="4114799" cy="514927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Academic</a:t>
          </a:r>
        </a:p>
      </dgm:t>
    </dgm:pt>
    <dgm:pt modelId="{956F3F8C-9115-4B06-8C1D-5851B1D64045}" type="parTrans" cxnId="{A81F9FE4-A546-4656-817F-561A715DB8B7}">
      <dgm:prSet/>
      <dgm:spPr/>
      <dgm:t>
        <a:bodyPr/>
        <a:lstStyle/>
        <a:p>
          <a:endParaRPr lang="en-US"/>
        </a:p>
      </dgm:t>
    </dgm:pt>
    <dgm:pt modelId="{CFA2C853-689D-4649-9C63-EFE34D20CE86}" type="sibTrans" cxnId="{A81F9FE4-A546-4656-817F-561A715DB8B7}">
      <dgm:prSet/>
      <dgm:spPr/>
      <dgm:t>
        <a:bodyPr/>
        <a:lstStyle/>
        <a:p>
          <a:endParaRPr lang="en-US"/>
        </a:p>
      </dgm:t>
    </dgm:pt>
    <dgm:pt modelId="{BCA538D6-4E32-4184-A5A1-776963BB7365}">
      <dgm:prSet phldrT="[Text]"/>
      <dgm:spPr>
        <a:xfrm>
          <a:off x="4114800" y="3992608"/>
          <a:ext cx="4114799" cy="514927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Behavior</a:t>
          </a:r>
        </a:p>
      </dgm:t>
    </dgm:pt>
    <dgm:pt modelId="{4C13A34B-6674-4204-8FB1-BA19085DB6B4}" type="parTrans" cxnId="{3365657F-AC24-41C6-A335-D3E057EF0FCF}">
      <dgm:prSet/>
      <dgm:spPr/>
      <dgm:t>
        <a:bodyPr/>
        <a:lstStyle/>
        <a:p>
          <a:endParaRPr lang="en-US"/>
        </a:p>
      </dgm:t>
    </dgm:pt>
    <dgm:pt modelId="{E4667663-1073-4A87-BB8F-DBF14282E81B}" type="sibTrans" cxnId="{3365657F-AC24-41C6-A335-D3E057EF0FCF}">
      <dgm:prSet/>
      <dgm:spPr/>
      <dgm:t>
        <a:bodyPr/>
        <a:lstStyle/>
        <a:p>
          <a:endParaRPr lang="en-US"/>
        </a:p>
      </dgm:t>
    </dgm:pt>
    <dgm:pt modelId="{A021ED4B-6B6D-46DD-8323-A0DD78E2644A}">
      <dgm:prSet phldrT="[Text]" custT="1"/>
      <dgm:spPr>
        <a:xfrm rot="10800000">
          <a:off x="0" y="1705658"/>
          <a:ext cx="8229600" cy="1721648"/>
        </a:xfrm>
        <a:prstGeom prst="upArrowCallout">
          <a:avLst/>
        </a:prstGeom>
        <a:solidFill>
          <a:srgbClr val="4472C4">
            <a:shade val="50000"/>
            <a:hueOff val="268329"/>
            <a:satOff val="-6535"/>
            <a:lumOff val="28597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36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Treatment Integrity</a:t>
          </a:r>
        </a:p>
      </dgm:t>
    </dgm:pt>
    <dgm:pt modelId="{3178EEC7-62C9-43E4-B186-64522EEA98AB}" type="sibTrans" cxnId="{AFBB0F8A-8549-42FF-8D71-8C88C88A79C3}">
      <dgm:prSet/>
      <dgm:spPr/>
      <dgm:t>
        <a:bodyPr/>
        <a:lstStyle/>
        <a:p>
          <a:endParaRPr lang="en-US"/>
        </a:p>
      </dgm:t>
    </dgm:pt>
    <dgm:pt modelId="{0B2C85FB-D659-46BA-8DAD-2D976D20AF4F}" type="parTrans" cxnId="{AFBB0F8A-8549-42FF-8D71-8C88C88A79C3}">
      <dgm:prSet/>
      <dgm:spPr/>
      <dgm:t>
        <a:bodyPr/>
        <a:lstStyle/>
        <a:p>
          <a:endParaRPr lang="en-US"/>
        </a:p>
      </dgm:t>
    </dgm:pt>
    <dgm:pt modelId="{17A4EE6A-34EC-4BC7-8661-03F7276A80D8}">
      <dgm:prSet/>
      <dgm:spPr>
        <a:xfrm>
          <a:off x="0" y="2285999"/>
          <a:ext cx="4124482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D43919A6-A940-464D-9816-D9AE217F3905}" type="parTrans" cxnId="{52D0281D-5056-4D91-A841-8A215E5814B9}">
      <dgm:prSet/>
      <dgm:spPr/>
      <dgm:t>
        <a:bodyPr/>
        <a:lstStyle/>
        <a:p>
          <a:endParaRPr lang="en-US"/>
        </a:p>
      </dgm:t>
    </dgm:pt>
    <dgm:pt modelId="{642563DE-00EE-4F68-AC07-5FC24EE81DE8}" type="sibTrans" cxnId="{52D0281D-5056-4D91-A841-8A215E5814B9}">
      <dgm:prSet/>
      <dgm:spPr/>
      <dgm:t>
        <a:bodyPr/>
        <a:lstStyle/>
        <a:p>
          <a:endParaRPr lang="en-US"/>
        </a:p>
      </dgm:t>
    </dgm:pt>
    <dgm:pt modelId="{799B20B1-639D-4E91-9501-EC7906464195}">
      <dgm:prSet/>
      <dgm:spPr>
        <a:xfrm>
          <a:off x="4124809" y="2285999"/>
          <a:ext cx="4104464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0BEA3612-3292-45BE-BB41-FFA163FB7EFE}" type="parTrans" cxnId="{D53F16A7-79B1-4913-BAB3-86BB7D27EDB3}">
      <dgm:prSet/>
      <dgm:spPr/>
      <dgm:t>
        <a:bodyPr/>
        <a:lstStyle/>
        <a:p>
          <a:endParaRPr lang="en-US"/>
        </a:p>
      </dgm:t>
    </dgm:pt>
    <dgm:pt modelId="{8F6620F3-D9A5-4E38-A853-48ACC39DF1E7}" type="sibTrans" cxnId="{D53F16A7-79B1-4913-BAB3-86BB7D27EDB3}">
      <dgm:prSet/>
      <dgm:spPr/>
      <dgm:t>
        <a:bodyPr/>
        <a:lstStyle/>
        <a:p>
          <a:endParaRPr lang="en-US"/>
        </a:p>
      </dgm:t>
    </dgm:pt>
    <dgm:pt modelId="{4F391DC1-0719-41AE-B676-A4611A391BAA}" type="pres">
      <dgm:prSet presAssocID="{01D31F10-EFBB-4C37-81A1-19883132FCC5}" presName="Name0" presStyleCnt="0">
        <dgm:presLayoutVars>
          <dgm:dir/>
          <dgm:animLvl val="lvl"/>
          <dgm:resizeHandles val="exact"/>
        </dgm:presLayoutVars>
      </dgm:prSet>
      <dgm:spPr/>
    </dgm:pt>
    <dgm:pt modelId="{D4C3231F-C41E-43C0-9740-8B74B5C58238}" type="pres">
      <dgm:prSet presAssocID="{9509D009-D455-4B96-A125-8D28310F5179}" presName="boxAndChildren" presStyleCnt="0"/>
      <dgm:spPr/>
    </dgm:pt>
    <dgm:pt modelId="{BE4611CB-CA4A-481C-AC6E-3F4AB82ACCE5}" type="pres">
      <dgm:prSet presAssocID="{9509D009-D455-4B96-A125-8D28310F5179}" presName="parentTextBox" presStyleLbl="node1" presStyleIdx="0" presStyleCnt="3"/>
      <dgm:spPr/>
    </dgm:pt>
    <dgm:pt modelId="{BBD327FD-E0BA-4777-8832-E4427CBDB707}" type="pres">
      <dgm:prSet presAssocID="{9509D009-D455-4B96-A125-8D28310F5179}" presName="entireBox" presStyleLbl="node1" presStyleIdx="0" presStyleCnt="3"/>
      <dgm:spPr/>
    </dgm:pt>
    <dgm:pt modelId="{9E7A8D2E-2D82-4663-9543-29F239BA6050}" type="pres">
      <dgm:prSet presAssocID="{9509D009-D455-4B96-A125-8D28310F5179}" presName="descendantBox" presStyleCnt="0"/>
      <dgm:spPr/>
    </dgm:pt>
    <dgm:pt modelId="{7951155A-7E89-44A9-9BF7-5C790023F098}" type="pres">
      <dgm:prSet presAssocID="{380616C1-0908-407E-9867-C2794633A264}" presName="childTextBox" presStyleLbl="fgAccFollowNode1" presStyleIdx="0" presStyleCnt="6">
        <dgm:presLayoutVars>
          <dgm:bulletEnabled val="1"/>
        </dgm:presLayoutVars>
      </dgm:prSet>
      <dgm:spPr/>
    </dgm:pt>
    <dgm:pt modelId="{CD5EA9AD-1FF3-4544-A506-1F718852DBF6}" type="pres">
      <dgm:prSet presAssocID="{BCA538D6-4E32-4184-A5A1-776963BB7365}" presName="childTextBox" presStyleLbl="fgAccFollowNode1" presStyleIdx="1" presStyleCnt="6">
        <dgm:presLayoutVars>
          <dgm:bulletEnabled val="1"/>
        </dgm:presLayoutVars>
      </dgm:prSet>
      <dgm:spPr/>
    </dgm:pt>
    <dgm:pt modelId="{65907931-0DB8-4C04-B908-D02C4050FD67}" type="pres">
      <dgm:prSet presAssocID="{3178EEC7-62C9-43E4-B186-64522EEA98AB}" presName="sp" presStyleCnt="0"/>
      <dgm:spPr/>
    </dgm:pt>
    <dgm:pt modelId="{4D6B09BE-5F40-4BEF-8F53-3AF7298788E6}" type="pres">
      <dgm:prSet presAssocID="{A021ED4B-6B6D-46DD-8323-A0DD78E2644A}" presName="arrowAndChildren" presStyleCnt="0"/>
      <dgm:spPr/>
    </dgm:pt>
    <dgm:pt modelId="{5EC9AC2B-D8D1-4BFE-B188-FF570D586A84}" type="pres">
      <dgm:prSet presAssocID="{A021ED4B-6B6D-46DD-8323-A0DD78E2644A}" presName="parentTextArrow" presStyleLbl="node1" presStyleIdx="0" presStyleCnt="3"/>
      <dgm:spPr/>
    </dgm:pt>
    <dgm:pt modelId="{8C645032-AEF5-4BBE-B17B-5357735C973E}" type="pres">
      <dgm:prSet presAssocID="{A021ED4B-6B6D-46DD-8323-A0DD78E2644A}" presName="arrow" presStyleLbl="node1" presStyleIdx="1" presStyleCnt="3"/>
      <dgm:spPr/>
    </dgm:pt>
    <dgm:pt modelId="{9BFBD914-522F-45BC-978D-2A995F294AA3}" type="pres">
      <dgm:prSet presAssocID="{A021ED4B-6B6D-46DD-8323-A0DD78E2644A}" presName="descendantArrow" presStyleCnt="0"/>
      <dgm:spPr/>
    </dgm:pt>
    <dgm:pt modelId="{EF1860AA-16E8-43FF-8CDC-B27F22404ED5}" type="pres">
      <dgm:prSet presAssocID="{17A4EE6A-34EC-4BC7-8661-03F7276A80D8}" presName="childTextArrow" presStyleLbl="fgAccFollowNode1" presStyleIdx="2" presStyleCnt="6" custScaleX="83857" custLinFactNeighborX="-35294" custLinFactNeighborY="-4654">
        <dgm:presLayoutVars>
          <dgm:bulletEnabled val="1"/>
        </dgm:presLayoutVars>
      </dgm:prSet>
      <dgm:spPr/>
    </dgm:pt>
    <dgm:pt modelId="{6734207F-FF24-4F81-ACCB-17C44A0B2C91}" type="pres">
      <dgm:prSet presAssocID="{799B20B1-639D-4E91-9501-EC7906464195}" presName="childTextArrow" presStyleLbl="fgAccFollowNode1" presStyleIdx="3" presStyleCnt="6" custScaleX="83450" custLinFactNeighborY="-4654">
        <dgm:presLayoutVars>
          <dgm:bulletEnabled val="1"/>
        </dgm:presLayoutVars>
      </dgm:prSet>
      <dgm:spPr/>
    </dgm:pt>
    <dgm:pt modelId="{82FA41B7-2C30-4CB4-806C-A0308B1D3E66}" type="pres">
      <dgm:prSet presAssocID="{40C80F87-338D-40AA-B8B9-AED7A42B207F}" presName="sp" presStyleCnt="0"/>
      <dgm:spPr/>
    </dgm:pt>
    <dgm:pt modelId="{1B7EA2E0-3DA4-477D-BC15-0B305AF2F721}" type="pres">
      <dgm:prSet presAssocID="{AAA14169-7EAA-4C1B-BC81-0AC0644B6B22}" presName="arrowAndChildren" presStyleCnt="0"/>
      <dgm:spPr/>
    </dgm:pt>
    <dgm:pt modelId="{40AEB583-4814-404E-B1E7-0A4918E9B654}" type="pres">
      <dgm:prSet presAssocID="{AAA14169-7EAA-4C1B-BC81-0AC0644B6B22}" presName="parentTextArrow" presStyleLbl="node1" presStyleIdx="1" presStyleCnt="3"/>
      <dgm:spPr/>
    </dgm:pt>
    <dgm:pt modelId="{1E4F588E-03BB-45C8-87EE-6965E618E9BF}" type="pres">
      <dgm:prSet presAssocID="{AAA14169-7EAA-4C1B-BC81-0AC0644B6B22}" presName="arrow" presStyleLbl="node1" presStyleIdx="2" presStyleCnt="3" custLinFactNeighborY="-2444"/>
      <dgm:spPr/>
    </dgm:pt>
    <dgm:pt modelId="{96CE1577-6B47-4FB8-BD3E-89F0A8753922}" type="pres">
      <dgm:prSet presAssocID="{AAA14169-7EAA-4C1B-BC81-0AC0644B6B22}" presName="descendantArrow" presStyleCnt="0"/>
      <dgm:spPr/>
    </dgm:pt>
    <dgm:pt modelId="{1089999C-8267-48BC-A665-5A0CF5DB29FD}" type="pres">
      <dgm:prSet presAssocID="{F75A0922-6348-4F40-839F-3C6AB76740E4}" presName="childTextArrow" presStyleLbl="fgAccFollowNode1" presStyleIdx="4" presStyleCnt="6" custScaleX="100530">
        <dgm:presLayoutVars>
          <dgm:bulletEnabled val="1"/>
        </dgm:presLayoutVars>
      </dgm:prSet>
      <dgm:spPr/>
    </dgm:pt>
    <dgm:pt modelId="{ECFD427D-5D07-4820-81E5-F9AAF6F7B224}" type="pres">
      <dgm:prSet presAssocID="{B2B012CD-BAA3-4366-A4E2-4DB490FFA9EE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493E3501-29F6-43A4-94D9-C651444002CD}" srcId="{01D31F10-EFBB-4C37-81A1-19883132FCC5}" destId="{AAA14169-7EAA-4C1B-BC81-0AC0644B6B22}" srcOrd="0" destOrd="0" parTransId="{F39E48C4-2151-40C6-9A17-63539B6645C8}" sibTransId="{40C80F87-338D-40AA-B8B9-AED7A42B207F}"/>
    <dgm:cxn modelId="{F4F5D209-1F04-4748-8D80-0EEA31CC1F54}" type="presOf" srcId="{380616C1-0908-407E-9867-C2794633A264}" destId="{7951155A-7E89-44A9-9BF7-5C790023F098}" srcOrd="0" destOrd="0" presId="urn:microsoft.com/office/officeart/2005/8/layout/process4"/>
    <dgm:cxn modelId="{C8B6340B-2A15-45CA-A120-3D475437C0C3}" srcId="{01D31F10-EFBB-4C37-81A1-19883132FCC5}" destId="{9509D009-D455-4B96-A125-8D28310F5179}" srcOrd="2" destOrd="0" parTransId="{F55888F4-69FB-44E3-AF2F-6D377C4F16B3}" sibTransId="{A023F6FF-1E2B-44F5-9E31-278AF39CF3FA}"/>
    <dgm:cxn modelId="{52D0281D-5056-4D91-A841-8A215E5814B9}" srcId="{A021ED4B-6B6D-46DD-8323-A0DD78E2644A}" destId="{17A4EE6A-34EC-4BC7-8661-03F7276A80D8}" srcOrd="0" destOrd="0" parTransId="{D43919A6-A940-464D-9816-D9AE217F3905}" sibTransId="{642563DE-00EE-4F68-AC07-5FC24EE81DE8}"/>
    <dgm:cxn modelId="{54C32F26-B659-4E96-B97D-370CEF868F61}" type="presOf" srcId="{AAA14169-7EAA-4C1B-BC81-0AC0644B6B22}" destId="{40AEB583-4814-404E-B1E7-0A4918E9B654}" srcOrd="0" destOrd="0" presId="urn:microsoft.com/office/officeart/2005/8/layout/process4"/>
    <dgm:cxn modelId="{573DAA29-D425-4D26-A599-8AB834C33886}" type="presOf" srcId="{799B20B1-639D-4E91-9501-EC7906464195}" destId="{6734207F-FF24-4F81-ACCB-17C44A0B2C91}" srcOrd="0" destOrd="0" presId="urn:microsoft.com/office/officeart/2005/8/layout/process4"/>
    <dgm:cxn modelId="{9D49C82E-DC89-4064-ADF6-A9179FB5AC79}" type="presOf" srcId="{BCA538D6-4E32-4184-A5A1-776963BB7365}" destId="{CD5EA9AD-1FF3-4544-A506-1F718852DBF6}" srcOrd="0" destOrd="0" presId="urn:microsoft.com/office/officeart/2005/8/layout/process4"/>
    <dgm:cxn modelId="{96C84D34-A53C-4762-A4EA-C75472F8B257}" type="presOf" srcId="{B2B012CD-BAA3-4366-A4E2-4DB490FFA9EE}" destId="{ECFD427D-5D07-4820-81E5-F9AAF6F7B224}" srcOrd="0" destOrd="0" presId="urn:microsoft.com/office/officeart/2005/8/layout/process4"/>
    <dgm:cxn modelId="{BE8B365C-B1BF-4FC4-8CEA-793F773271B0}" srcId="{AAA14169-7EAA-4C1B-BC81-0AC0644B6B22}" destId="{F75A0922-6348-4F40-839F-3C6AB76740E4}" srcOrd="0" destOrd="0" parTransId="{AEAF2BFD-C853-4532-BB72-C07008563050}" sibTransId="{76B545E1-A39B-4C58-A6A9-93A9FBE5A165}"/>
    <dgm:cxn modelId="{DA08535F-FEDA-4D7C-B924-84745EFC550C}" type="presOf" srcId="{A021ED4B-6B6D-46DD-8323-A0DD78E2644A}" destId="{8C645032-AEF5-4BBE-B17B-5357735C973E}" srcOrd="1" destOrd="0" presId="urn:microsoft.com/office/officeart/2005/8/layout/process4"/>
    <dgm:cxn modelId="{2B2F6076-AADD-433D-99C8-F7B0C83C1B17}" type="presOf" srcId="{A021ED4B-6B6D-46DD-8323-A0DD78E2644A}" destId="{5EC9AC2B-D8D1-4BFE-B188-FF570D586A84}" srcOrd="0" destOrd="0" presId="urn:microsoft.com/office/officeart/2005/8/layout/process4"/>
    <dgm:cxn modelId="{3365657F-AC24-41C6-A335-D3E057EF0FCF}" srcId="{9509D009-D455-4B96-A125-8D28310F5179}" destId="{BCA538D6-4E32-4184-A5A1-776963BB7365}" srcOrd="1" destOrd="0" parTransId="{4C13A34B-6674-4204-8FB1-BA19085DB6B4}" sibTransId="{E4667663-1073-4A87-BB8F-DBF14282E81B}"/>
    <dgm:cxn modelId="{E7A5A181-CD45-462D-9C2F-A9781C4AAB40}" srcId="{AAA14169-7EAA-4C1B-BC81-0AC0644B6B22}" destId="{B2B012CD-BAA3-4366-A4E2-4DB490FFA9EE}" srcOrd="1" destOrd="0" parTransId="{76064162-581C-4DB4-82B8-390B097AA775}" sibTransId="{33522F8C-0CB9-4D51-B91B-E48D4C640C7B}"/>
    <dgm:cxn modelId="{AFBB0F8A-8549-42FF-8D71-8C88C88A79C3}" srcId="{01D31F10-EFBB-4C37-81A1-19883132FCC5}" destId="{A021ED4B-6B6D-46DD-8323-A0DD78E2644A}" srcOrd="1" destOrd="0" parTransId="{0B2C85FB-D659-46BA-8DAD-2D976D20AF4F}" sibTransId="{3178EEC7-62C9-43E4-B186-64522EEA98AB}"/>
    <dgm:cxn modelId="{D53F16A7-79B1-4913-BAB3-86BB7D27EDB3}" srcId="{A021ED4B-6B6D-46DD-8323-A0DD78E2644A}" destId="{799B20B1-639D-4E91-9501-EC7906464195}" srcOrd="1" destOrd="0" parTransId="{0BEA3612-3292-45BE-BB41-FFA163FB7EFE}" sibTransId="{8F6620F3-D9A5-4E38-A853-48ACC39DF1E7}"/>
    <dgm:cxn modelId="{B57889A9-69A8-4CA4-9969-8C1F78AB9DAC}" type="presOf" srcId="{9509D009-D455-4B96-A125-8D28310F5179}" destId="{BE4611CB-CA4A-481C-AC6E-3F4AB82ACCE5}" srcOrd="0" destOrd="0" presId="urn:microsoft.com/office/officeart/2005/8/layout/process4"/>
    <dgm:cxn modelId="{BCFDDDB4-7D59-4120-AE3D-36B19426E433}" type="presOf" srcId="{01D31F10-EFBB-4C37-81A1-19883132FCC5}" destId="{4F391DC1-0719-41AE-B676-A4611A391BAA}" srcOrd="0" destOrd="0" presId="urn:microsoft.com/office/officeart/2005/8/layout/process4"/>
    <dgm:cxn modelId="{80EDF8B6-2BD9-4022-B15B-3476BC103040}" type="presOf" srcId="{17A4EE6A-34EC-4BC7-8661-03F7276A80D8}" destId="{EF1860AA-16E8-43FF-8CDC-B27F22404ED5}" srcOrd="0" destOrd="0" presId="urn:microsoft.com/office/officeart/2005/8/layout/process4"/>
    <dgm:cxn modelId="{A96B73CC-3BA8-4F8F-B2A2-D644E8066777}" type="presOf" srcId="{F75A0922-6348-4F40-839F-3C6AB76740E4}" destId="{1089999C-8267-48BC-A665-5A0CF5DB29FD}" srcOrd="0" destOrd="0" presId="urn:microsoft.com/office/officeart/2005/8/layout/process4"/>
    <dgm:cxn modelId="{73C44CCF-79BF-4F10-981A-E509E415DBF9}" type="presOf" srcId="{AAA14169-7EAA-4C1B-BC81-0AC0644B6B22}" destId="{1E4F588E-03BB-45C8-87EE-6965E618E9BF}" srcOrd="1" destOrd="0" presId="urn:microsoft.com/office/officeart/2005/8/layout/process4"/>
    <dgm:cxn modelId="{3BEB9CD6-F95E-421D-AAFD-8AC8C35658BB}" type="presOf" srcId="{9509D009-D455-4B96-A125-8D28310F5179}" destId="{BBD327FD-E0BA-4777-8832-E4427CBDB707}" srcOrd="1" destOrd="0" presId="urn:microsoft.com/office/officeart/2005/8/layout/process4"/>
    <dgm:cxn modelId="{A81F9FE4-A546-4656-817F-561A715DB8B7}" srcId="{9509D009-D455-4B96-A125-8D28310F5179}" destId="{380616C1-0908-407E-9867-C2794633A264}" srcOrd="0" destOrd="0" parTransId="{956F3F8C-9115-4B06-8C1D-5851B1D64045}" sibTransId="{CFA2C853-689D-4649-9C63-EFE34D20CE86}"/>
    <dgm:cxn modelId="{CD5C618D-BC61-4230-8E24-2F85C378D467}" type="presParOf" srcId="{4F391DC1-0719-41AE-B676-A4611A391BAA}" destId="{D4C3231F-C41E-43C0-9740-8B74B5C58238}" srcOrd="0" destOrd="0" presId="urn:microsoft.com/office/officeart/2005/8/layout/process4"/>
    <dgm:cxn modelId="{F169E53E-F978-4616-911B-7EE377ABE447}" type="presParOf" srcId="{D4C3231F-C41E-43C0-9740-8B74B5C58238}" destId="{BE4611CB-CA4A-481C-AC6E-3F4AB82ACCE5}" srcOrd="0" destOrd="0" presId="urn:microsoft.com/office/officeart/2005/8/layout/process4"/>
    <dgm:cxn modelId="{199A31E7-F1E5-4E33-BF8B-8B626297FD94}" type="presParOf" srcId="{D4C3231F-C41E-43C0-9740-8B74B5C58238}" destId="{BBD327FD-E0BA-4777-8832-E4427CBDB707}" srcOrd="1" destOrd="0" presId="urn:microsoft.com/office/officeart/2005/8/layout/process4"/>
    <dgm:cxn modelId="{DAA8B53C-3C8D-4639-A518-AFA7429AB624}" type="presParOf" srcId="{D4C3231F-C41E-43C0-9740-8B74B5C58238}" destId="{9E7A8D2E-2D82-4663-9543-29F239BA6050}" srcOrd="2" destOrd="0" presId="urn:microsoft.com/office/officeart/2005/8/layout/process4"/>
    <dgm:cxn modelId="{AA94273F-6731-4AF4-B130-34E1630E3D37}" type="presParOf" srcId="{9E7A8D2E-2D82-4663-9543-29F239BA6050}" destId="{7951155A-7E89-44A9-9BF7-5C790023F098}" srcOrd="0" destOrd="0" presId="urn:microsoft.com/office/officeart/2005/8/layout/process4"/>
    <dgm:cxn modelId="{2C901092-149B-4B1B-9E75-3BDA68CB74EE}" type="presParOf" srcId="{9E7A8D2E-2D82-4663-9543-29F239BA6050}" destId="{CD5EA9AD-1FF3-4544-A506-1F718852DBF6}" srcOrd="1" destOrd="0" presId="urn:microsoft.com/office/officeart/2005/8/layout/process4"/>
    <dgm:cxn modelId="{52DDFD21-E352-424D-BD41-ECB8F2449029}" type="presParOf" srcId="{4F391DC1-0719-41AE-B676-A4611A391BAA}" destId="{65907931-0DB8-4C04-B908-D02C4050FD67}" srcOrd="1" destOrd="0" presId="urn:microsoft.com/office/officeart/2005/8/layout/process4"/>
    <dgm:cxn modelId="{88A9D95D-61AD-4A56-81DF-D2D9DC6FB220}" type="presParOf" srcId="{4F391DC1-0719-41AE-B676-A4611A391BAA}" destId="{4D6B09BE-5F40-4BEF-8F53-3AF7298788E6}" srcOrd="2" destOrd="0" presId="urn:microsoft.com/office/officeart/2005/8/layout/process4"/>
    <dgm:cxn modelId="{40F841C9-C9CF-44B7-B0A3-AE3F58411EBA}" type="presParOf" srcId="{4D6B09BE-5F40-4BEF-8F53-3AF7298788E6}" destId="{5EC9AC2B-D8D1-4BFE-B188-FF570D586A84}" srcOrd="0" destOrd="0" presId="urn:microsoft.com/office/officeart/2005/8/layout/process4"/>
    <dgm:cxn modelId="{5883E69F-48E0-4D78-834F-D5FB8DBF08FF}" type="presParOf" srcId="{4D6B09BE-5F40-4BEF-8F53-3AF7298788E6}" destId="{8C645032-AEF5-4BBE-B17B-5357735C973E}" srcOrd="1" destOrd="0" presId="urn:microsoft.com/office/officeart/2005/8/layout/process4"/>
    <dgm:cxn modelId="{60367BF7-08E2-404A-B136-97F17080B353}" type="presParOf" srcId="{4D6B09BE-5F40-4BEF-8F53-3AF7298788E6}" destId="{9BFBD914-522F-45BC-978D-2A995F294AA3}" srcOrd="2" destOrd="0" presId="urn:microsoft.com/office/officeart/2005/8/layout/process4"/>
    <dgm:cxn modelId="{B142216E-DF8A-4463-A720-CFE73EC9A956}" type="presParOf" srcId="{9BFBD914-522F-45BC-978D-2A995F294AA3}" destId="{EF1860AA-16E8-43FF-8CDC-B27F22404ED5}" srcOrd="0" destOrd="0" presId="urn:microsoft.com/office/officeart/2005/8/layout/process4"/>
    <dgm:cxn modelId="{946960A1-1019-4015-B970-E827DAFB0E9C}" type="presParOf" srcId="{9BFBD914-522F-45BC-978D-2A995F294AA3}" destId="{6734207F-FF24-4F81-ACCB-17C44A0B2C91}" srcOrd="1" destOrd="0" presId="urn:microsoft.com/office/officeart/2005/8/layout/process4"/>
    <dgm:cxn modelId="{3B05AD6F-5419-4852-A12A-6117B3E0139C}" type="presParOf" srcId="{4F391DC1-0719-41AE-B676-A4611A391BAA}" destId="{82FA41B7-2C30-4CB4-806C-A0308B1D3E66}" srcOrd="3" destOrd="0" presId="urn:microsoft.com/office/officeart/2005/8/layout/process4"/>
    <dgm:cxn modelId="{B9EA4939-CBBA-4F76-BB23-169C61D436E6}" type="presParOf" srcId="{4F391DC1-0719-41AE-B676-A4611A391BAA}" destId="{1B7EA2E0-3DA4-477D-BC15-0B305AF2F721}" srcOrd="4" destOrd="0" presId="urn:microsoft.com/office/officeart/2005/8/layout/process4"/>
    <dgm:cxn modelId="{285844AE-4705-425D-AA3F-5B35B6894586}" type="presParOf" srcId="{1B7EA2E0-3DA4-477D-BC15-0B305AF2F721}" destId="{40AEB583-4814-404E-B1E7-0A4918E9B654}" srcOrd="0" destOrd="0" presId="urn:microsoft.com/office/officeart/2005/8/layout/process4"/>
    <dgm:cxn modelId="{FC59F21E-3A44-4C14-9811-DBB67E51B604}" type="presParOf" srcId="{1B7EA2E0-3DA4-477D-BC15-0B305AF2F721}" destId="{1E4F588E-03BB-45C8-87EE-6965E618E9BF}" srcOrd="1" destOrd="0" presId="urn:microsoft.com/office/officeart/2005/8/layout/process4"/>
    <dgm:cxn modelId="{43A9FDE2-12C1-494D-9CE2-6B158796F32E}" type="presParOf" srcId="{1B7EA2E0-3DA4-477D-BC15-0B305AF2F721}" destId="{96CE1577-6B47-4FB8-BD3E-89F0A8753922}" srcOrd="2" destOrd="0" presId="urn:microsoft.com/office/officeart/2005/8/layout/process4"/>
    <dgm:cxn modelId="{59078A20-A060-4CA4-B77C-5D4F4179E130}" type="presParOf" srcId="{96CE1577-6B47-4FB8-BD3E-89F0A8753922}" destId="{1089999C-8267-48BC-A665-5A0CF5DB29FD}" srcOrd="0" destOrd="0" presId="urn:microsoft.com/office/officeart/2005/8/layout/process4"/>
    <dgm:cxn modelId="{B7892A37-A040-4322-ADB3-AFAFE51EC83F}" type="presParOf" srcId="{96CE1577-6B47-4FB8-BD3E-89F0A8753922}" destId="{ECFD427D-5D07-4820-81E5-F9AAF6F7B224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CD1929C-5BA7-4187-AC03-DC24ED9278EB}" type="doc">
      <dgm:prSet loTypeId="urn:microsoft.com/office/officeart/2009/3/layout/BlockDescending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4E86641B-3E75-414A-92C8-C6257FC059CA}">
      <dgm:prSet phldrT="[Text]" custT="1"/>
      <dgm:spPr/>
      <dgm:t>
        <a:bodyPr/>
        <a:lstStyle/>
        <a:p>
          <a:pPr algn="r">
            <a:lnSpc>
              <a:spcPct val="100000"/>
            </a:lnSpc>
            <a:spcAft>
              <a:spcPts val="300"/>
            </a:spcAft>
          </a:pPr>
          <a:r>
            <a:rPr lang="en-US" sz="1200">
              <a:latin typeface="Times New Roman" pitchFamily="18" charset="0"/>
              <a:cs typeface="Times New Roman" pitchFamily="18" charset="0"/>
            </a:rPr>
            <a:t>Ci3T: Primary Prevention</a:t>
          </a:r>
        </a:p>
      </dgm:t>
    </dgm:pt>
    <dgm:pt modelId="{C14BEA9B-8A37-4E03-8F66-B0E6840B032D}" type="parTrans" cxnId="{27EA48FA-CE99-4C20-96DE-A9D07ECF0C1A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DB29448A-9FBA-485A-9E41-A13C780DA8D7}" type="sibTrans" cxnId="{27EA48FA-CE99-4C20-96DE-A9D07ECF0C1A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8A1B6728-0BEA-46FF-91C7-9EA42BC7D602}">
      <dgm:prSet phldrT="[Text]" custT="1"/>
      <dgm:spPr/>
      <dgm:t>
        <a:bodyPr/>
        <a:lstStyle/>
        <a:p>
          <a:r>
            <a:rPr lang="en-US" sz="1200" b="1">
              <a:latin typeface="Times New Roman" pitchFamily="18" charset="0"/>
              <a:cs typeface="Times New Roman" pitchFamily="18" charset="0"/>
            </a:rPr>
            <a:t>Session 1: </a:t>
          </a:r>
        </a:p>
      </dgm:t>
    </dgm:pt>
    <dgm:pt modelId="{E0B18581-7FA8-4BD4-9852-7C849A324D9B}" type="parTrans" cxnId="{F48608D7-C85C-477C-8702-1D72640B5748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C128EFC2-F7D9-4DAB-A10E-4DE8C7726C60}" type="sibTrans" cxnId="{F48608D7-C85C-477C-8702-1D72640B5748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1F3525A5-DA50-434B-AE26-90481C0C160A}">
      <dgm:prSet phldrT="[Text]" custT="1"/>
      <dgm:spPr/>
      <dgm:t>
        <a:bodyPr/>
        <a:lstStyle/>
        <a:p>
          <a:r>
            <a:rPr lang="en-US" sz="1200">
              <a:latin typeface="Times New Roman" pitchFamily="18" charset="0"/>
              <a:cs typeface="Times New Roman" pitchFamily="18" charset="0"/>
            </a:rPr>
            <a:t>Overview of Ci3T Prevention Models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Setting a Purpose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Establish team meetings and roles</a:t>
          </a:r>
        </a:p>
        <a:p>
          <a:r>
            <a:rPr lang="en-US" sz="1200" b="1">
              <a:latin typeface="Times New Roman" pitchFamily="18" charset="0"/>
              <a:cs typeface="Times New Roman" pitchFamily="18" charset="0"/>
            </a:rPr>
            <a:t>Session 2: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Mission and Purpose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Establish Roles and Responsibilities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Procedures for Teaching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Procedures for Reinforcing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Reactive Plan</a:t>
          </a:r>
        </a:p>
        <a:p>
          <a:r>
            <a:rPr lang="en-US" sz="1200" b="1">
              <a:latin typeface="Times New Roman" pitchFamily="18" charset="0"/>
              <a:cs typeface="Times New Roman" pitchFamily="18" charset="0"/>
            </a:rPr>
            <a:t>Session 3:</a:t>
          </a:r>
        </a:p>
        <a:p>
          <a:r>
            <a:rPr lang="en-US" sz="1200" b="0">
              <a:latin typeface="Times New Roman" pitchFamily="18" charset="0"/>
              <a:cs typeface="Times New Roman" pitchFamily="18" charset="0"/>
            </a:rPr>
            <a:t>Procedures for Monitoring</a:t>
          </a:r>
        </a:p>
        <a:p>
          <a:r>
            <a:rPr lang="en-US" sz="1200" b="1">
              <a:latin typeface="Times New Roman" pitchFamily="18" charset="0"/>
              <a:cs typeface="Times New Roman" pitchFamily="18" charset="0"/>
            </a:rPr>
            <a:t>Session 4: </a:t>
          </a:r>
        </a:p>
        <a:p>
          <a:r>
            <a:rPr lang="en-US" sz="1200" b="0">
              <a:latin typeface="Times New Roman" pitchFamily="18" charset="0"/>
              <a:cs typeface="Times New Roman" pitchFamily="18" charset="0"/>
            </a:rPr>
            <a:t>Revise Primary Plan using Stakeholder feedback</a:t>
          </a:r>
        </a:p>
        <a:p>
          <a:r>
            <a:rPr lang="en-US" sz="1200" b="0">
              <a:latin typeface="Times New Roman" pitchFamily="18" charset="0"/>
              <a:cs typeface="Times New Roman" pitchFamily="18" charset="0"/>
            </a:rPr>
            <a:t>Prepare presentation</a:t>
          </a:r>
        </a:p>
        <a:p>
          <a:endParaRPr lang="en-US" sz="1200">
            <a:latin typeface="Times New Roman" pitchFamily="18" charset="0"/>
            <a:cs typeface="Times New Roman" pitchFamily="18" charset="0"/>
          </a:endParaRPr>
        </a:p>
        <a:p>
          <a:endParaRPr lang="en-US" sz="1200">
            <a:latin typeface="Times New Roman" pitchFamily="18" charset="0"/>
            <a:cs typeface="Times New Roman" pitchFamily="18" charset="0"/>
          </a:endParaRPr>
        </a:p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1734DBD4-9379-4E26-94D5-511C92813279}" type="parTrans" cxnId="{F8B21C00-BD45-4B37-8ED0-E90DFC035080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322F9EFB-D11A-4705-9E65-DCF370254C35}" type="sibTrans" cxnId="{F8B21C00-BD45-4B37-8ED0-E90DFC035080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9DC7668C-7233-4928-B301-0B8625561F43}">
      <dgm:prSet phldrT="[Text]" custT="1"/>
      <dgm:spPr/>
      <dgm:t>
        <a:bodyPr/>
        <a:lstStyle/>
        <a:p>
          <a:r>
            <a:rPr lang="en-US" sz="1200">
              <a:latin typeface="Times New Roman" pitchFamily="18" charset="0"/>
              <a:cs typeface="Times New Roman" pitchFamily="18" charset="0"/>
            </a:rPr>
            <a:t>Ci3T: Secondary Prevention</a:t>
          </a:r>
        </a:p>
      </dgm:t>
    </dgm:pt>
    <dgm:pt modelId="{3B59BFEA-50D2-4E9D-923C-B81986CD7E8D}" type="parTrans" cxnId="{8E8E128E-0EAE-4E71-9274-7B779218C38A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5019D038-AB76-4AB3-A1B3-804FE0569F82}" type="sibTrans" cxnId="{8E8E128E-0EAE-4E71-9274-7B779218C38A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ECCCE70E-49E3-41BC-BB16-1FA56B2816F7}">
      <dgm:prSet phldrT="[Text]" custT="1"/>
      <dgm:spPr/>
      <dgm:t>
        <a:bodyPr/>
        <a:lstStyle/>
        <a:p>
          <a:r>
            <a:rPr lang="en-US" sz="1200" b="1">
              <a:latin typeface="Times New Roman" pitchFamily="18" charset="0"/>
              <a:cs typeface="Times New Roman" pitchFamily="18" charset="0"/>
            </a:rPr>
            <a:t>Session 5:</a:t>
          </a:r>
        </a:p>
      </dgm:t>
    </dgm:pt>
    <dgm:pt modelId="{3E6F1F52-EBF9-4EE4-935F-D988E456E06A}" type="parTrans" cxnId="{90ED159B-3DB5-4F19-8218-3707ADE1A936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5D4BA9A8-9CB4-4875-AF15-6B7E03DDF17B}" type="sibTrans" cxnId="{90ED159B-3DB5-4F19-8218-3707ADE1A936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9E104B74-8C8C-4A37-AA38-44BFAD17368B}">
      <dgm:prSet phldrT="[Text]" custT="1"/>
      <dgm:spPr/>
      <dgm:t>
        <a:bodyPr/>
        <a:lstStyle/>
        <a:p>
          <a:r>
            <a:rPr lang="en-US" sz="1200">
              <a:latin typeface="Times New Roman" pitchFamily="18" charset="0"/>
              <a:cs typeface="Times New Roman" pitchFamily="18" charset="0"/>
            </a:rPr>
            <a:t>Overview of Teacher focused Strategies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Overview of Student Focused Strategies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Using data to determine which students may need Secondary (Tier 2) supports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Draft the Secondary Intervention Grid based on existing supports</a:t>
          </a:r>
        </a:p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F3E1163E-5A32-4565-AAE3-1544E03C57C0}" type="parTrans" cxnId="{B745CB68-E1EB-417B-A8F2-4383AB7D15DC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678BAE50-D993-41C4-A455-19212F4B227C}" type="sibTrans" cxnId="{B745CB68-E1EB-417B-A8F2-4383AB7D15DC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6EB99CF1-753E-4DAD-9945-BCB591DDA653}">
      <dgm:prSet phldrT="[Text]" custT="1"/>
      <dgm:spPr/>
      <dgm:t>
        <a:bodyPr/>
        <a:lstStyle/>
        <a:p>
          <a:r>
            <a:rPr lang="en-US" sz="1200">
              <a:latin typeface="Times New Roman" pitchFamily="18" charset="0"/>
              <a:cs typeface="Times New Roman" pitchFamily="18" charset="0"/>
            </a:rPr>
            <a:t> Ci3T: Tertiary Prevention</a:t>
          </a:r>
        </a:p>
      </dgm:t>
    </dgm:pt>
    <dgm:pt modelId="{F61BDD37-21EF-4EBA-AA56-DB2615008E5E}" type="parTrans" cxnId="{A1C16BA1-468B-46A9-AAE2-047CB0591335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0BA90FC8-E8B3-455E-BAC2-697B40BF1AA2}" type="sibTrans" cxnId="{A1C16BA1-468B-46A9-AAE2-047CB0591335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B5F79758-A5A9-42EC-A484-D17798226E2D}">
      <dgm:prSet phldrT="[Text]" custT="1"/>
      <dgm:spPr/>
      <dgm:t>
        <a:bodyPr/>
        <a:lstStyle/>
        <a:p>
          <a:r>
            <a:rPr lang="en-US" sz="1200" b="1">
              <a:latin typeface="Times New Roman" pitchFamily="18" charset="0"/>
              <a:cs typeface="Times New Roman" pitchFamily="18" charset="0"/>
            </a:rPr>
            <a:t>Session 6:</a:t>
          </a:r>
        </a:p>
      </dgm:t>
    </dgm:pt>
    <dgm:pt modelId="{A49B111F-9EF8-48F6-9DCE-B7648FF60119}" type="parTrans" cxnId="{007E9BD3-33F4-489E-9763-24B5B25AE434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7D799EC4-7BE2-4E09-BF1C-942C2F2080D7}" type="sibTrans" cxnId="{007E9BD3-33F4-489E-9763-24B5B25AE434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FFC32F24-B43C-4A9C-8CF2-41548106BC13}">
      <dgm:prSet phldrT="[Text]" custT="1"/>
      <dgm:spPr/>
      <dgm:t>
        <a:bodyPr/>
        <a:lstStyle/>
        <a:p>
          <a:r>
            <a:rPr lang="en-US" sz="1200">
              <a:latin typeface="Times New Roman" pitchFamily="18" charset="0"/>
              <a:cs typeface="Times New Roman" pitchFamily="18" charset="0"/>
            </a:rPr>
            <a:t>Final revisions of Ci3T Plan based on stakeholder feedback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Draft Tertiary (Tier 3) Prevention Intervention Grids</a:t>
          </a:r>
        </a:p>
        <a:p>
          <a:r>
            <a:rPr lang="en-US" sz="1200">
              <a:latin typeface="Times New Roman" pitchFamily="18" charset="0"/>
              <a:cs typeface="Times New Roman" pitchFamily="18" charset="0"/>
            </a:rPr>
            <a:t>Design Implementation Manual and Plan for roll out to faculty, students, and parents</a:t>
          </a:r>
        </a:p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7994BEBB-E3B8-408A-A4DA-9377ACD4C1F2}" type="parTrans" cxnId="{8DDAD3D3-BA7B-4274-B33A-8B3EAA345378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12495495-3A5E-4671-B455-4F8828F17530}" type="sibTrans" cxnId="{8DDAD3D3-BA7B-4274-B33A-8B3EAA345378}">
      <dgm:prSet/>
      <dgm:spPr/>
      <dgm:t>
        <a:bodyPr/>
        <a:lstStyle/>
        <a:p>
          <a:endParaRPr lang="en-US" sz="1200">
            <a:latin typeface="Times New Roman" pitchFamily="18" charset="0"/>
            <a:cs typeface="Times New Roman" pitchFamily="18" charset="0"/>
          </a:endParaRPr>
        </a:p>
      </dgm:t>
    </dgm:pt>
    <dgm:pt modelId="{BD54107B-3B8F-4038-B65A-69D3D8E139BE}" type="pres">
      <dgm:prSet presAssocID="{2CD1929C-5BA7-4187-AC03-DC24ED9278EB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630E10FB-4553-4461-A006-A299B904ABEE}" type="pres">
      <dgm:prSet presAssocID="{4E86641B-3E75-414A-92C8-C6257FC059CA}" presName="parentText_1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438BD05C-7066-4A3F-BF09-0A3D5A9E0E57}" type="pres">
      <dgm:prSet presAssocID="{4E86641B-3E75-414A-92C8-C6257FC059CA}" presName="childText_1" presStyleLbl="node1" presStyleIdx="0" presStyleCnt="3" custScaleX="167998" custLinFactNeighborX="-61144">
        <dgm:presLayoutVars>
          <dgm:chMax val="0"/>
          <dgm:chPref val="0"/>
          <dgm:bulletEnabled val="1"/>
        </dgm:presLayoutVars>
      </dgm:prSet>
      <dgm:spPr/>
    </dgm:pt>
    <dgm:pt modelId="{E4BF9C64-0696-41C1-ADDB-5D141825DC12}" type="pres">
      <dgm:prSet presAssocID="{4E86641B-3E75-414A-92C8-C6257FC059CA}" presName="accentShape_1" presStyleCnt="0"/>
      <dgm:spPr/>
    </dgm:pt>
    <dgm:pt modelId="{7D55B0F5-2046-44DB-9447-7177F48EB517}" type="pres">
      <dgm:prSet presAssocID="{4E86641B-3E75-414A-92C8-C6257FC059CA}" presName="imageRepeatNode" presStyleLbl="node1" presStyleIdx="0" presStyleCnt="3" custScaleX="147298" custLinFactNeighborX="-47358" custLinFactNeighborY="482"/>
      <dgm:spPr/>
    </dgm:pt>
    <dgm:pt modelId="{CA186FCF-FF9A-4278-B3FF-EAA6B789E606}" type="pres">
      <dgm:prSet presAssocID="{9DC7668C-7233-4928-B301-0B8625561F43}" presName="parentText_2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E06FA8CB-696A-4A94-948C-946E34183266}" type="pres">
      <dgm:prSet presAssocID="{9DC7668C-7233-4928-B301-0B8625561F43}" presName="childText_2" presStyleLbl="node2" presStyleIdx="0" presStyleCnt="0" custScaleX="154486" custScaleY="73801" custLinFactNeighborX="-13866" custLinFactNeighborY="8951">
        <dgm:presLayoutVars>
          <dgm:chMax val="0"/>
          <dgm:chPref val="0"/>
          <dgm:bulletEnabled val="1"/>
        </dgm:presLayoutVars>
      </dgm:prSet>
      <dgm:spPr/>
    </dgm:pt>
    <dgm:pt modelId="{D62F3881-8782-4479-8B64-19CA4DC4780C}" type="pres">
      <dgm:prSet presAssocID="{9DC7668C-7233-4928-B301-0B8625561F43}" presName="accentShape_2" presStyleCnt="0"/>
      <dgm:spPr/>
    </dgm:pt>
    <dgm:pt modelId="{DC30BB0B-13B9-4E17-A4CA-5BA185C94FAE}" type="pres">
      <dgm:prSet presAssocID="{9DC7668C-7233-4928-B301-0B8625561F43}" presName="imageRepeatNode" presStyleLbl="node1" presStyleIdx="1" presStyleCnt="3" custScaleX="142099" custScaleY="81516" custLinFactNeighborX="-11764" custLinFactNeighborY="9735"/>
      <dgm:spPr/>
    </dgm:pt>
    <dgm:pt modelId="{D2EB37DC-1301-4AF4-B951-7916DF097BCA}" type="pres">
      <dgm:prSet presAssocID="{6EB99CF1-753E-4DAD-9945-BCB591DDA653}" presName="parentText_3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EEF357A7-AB32-4831-A684-5154DE7AB191}" type="pres">
      <dgm:prSet presAssocID="{6EB99CF1-753E-4DAD-9945-BCB591DDA653}" presName="childText_3" presStyleLbl="node2" presStyleIdx="0" presStyleCnt="0" custScaleX="131881" custScaleY="65718" custLinFactNeighborX="21932" custLinFactNeighborY="10198">
        <dgm:presLayoutVars>
          <dgm:chMax val="0"/>
          <dgm:chPref val="0"/>
          <dgm:bulletEnabled val="1"/>
        </dgm:presLayoutVars>
      </dgm:prSet>
      <dgm:spPr/>
    </dgm:pt>
    <dgm:pt modelId="{61F254AF-04EE-4074-8DEF-1E2B443BBC4E}" type="pres">
      <dgm:prSet presAssocID="{6EB99CF1-753E-4DAD-9945-BCB591DDA653}" presName="accentShape_3" presStyleCnt="0"/>
      <dgm:spPr/>
    </dgm:pt>
    <dgm:pt modelId="{F12353C5-0B7D-429C-B02E-9CF01484525F}" type="pres">
      <dgm:prSet presAssocID="{6EB99CF1-753E-4DAD-9945-BCB591DDA653}" presName="imageRepeatNode" presStyleLbl="node1" presStyleIdx="2" presStyleCnt="3" custScaleX="136773" custScaleY="73358" custLinFactNeighborX="18345" custLinFactNeighborY="13907"/>
      <dgm:spPr/>
    </dgm:pt>
  </dgm:ptLst>
  <dgm:cxnLst>
    <dgm:cxn modelId="{F8B21C00-BD45-4B37-8ED0-E90DFC035080}" srcId="{4E86641B-3E75-414A-92C8-C6257FC059CA}" destId="{1F3525A5-DA50-434B-AE26-90481C0C160A}" srcOrd="1" destOrd="0" parTransId="{1734DBD4-9379-4E26-94D5-511C92813279}" sibTransId="{322F9EFB-D11A-4705-9E65-DCF370254C35}"/>
    <dgm:cxn modelId="{CC7AFD18-4A1A-41CA-994F-16F1A0F08EBD}" type="presOf" srcId="{8A1B6728-0BEA-46FF-91C7-9EA42BC7D602}" destId="{438BD05C-7066-4A3F-BF09-0A3D5A9E0E57}" srcOrd="0" destOrd="0" presId="urn:microsoft.com/office/officeart/2009/3/layout/BlockDescendingList"/>
    <dgm:cxn modelId="{EC84B31C-C719-4CBB-83C7-A9928BC77B3B}" type="presOf" srcId="{4E86641B-3E75-414A-92C8-C6257FC059CA}" destId="{7D55B0F5-2046-44DB-9447-7177F48EB517}" srcOrd="1" destOrd="0" presId="urn:microsoft.com/office/officeart/2009/3/layout/BlockDescendingList"/>
    <dgm:cxn modelId="{719CF01C-C102-4A3A-B76E-C0C100B51E20}" type="presOf" srcId="{9DC7668C-7233-4928-B301-0B8625561F43}" destId="{CA186FCF-FF9A-4278-B3FF-EAA6B789E606}" srcOrd="0" destOrd="0" presId="urn:microsoft.com/office/officeart/2009/3/layout/BlockDescendingList"/>
    <dgm:cxn modelId="{751E103B-C0D4-41F3-94CA-8DD95726BC2D}" type="presOf" srcId="{1F3525A5-DA50-434B-AE26-90481C0C160A}" destId="{438BD05C-7066-4A3F-BF09-0A3D5A9E0E57}" srcOrd="0" destOrd="1" presId="urn:microsoft.com/office/officeart/2009/3/layout/BlockDescendingList"/>
    <dgm:cxn modelId="{1406145E-4253-42C3-BFD7-A9ADFD0C11BC}" type="presOf" srcId="{6EB99CF1-753E-4DAD-9945-BCB591DDA653}" destId="{D2EB37DC-1301-4AF4-B951-7916DF097BCA}" srcOrd="0" destOrd="0" presId="urn:microsoft.com/office/officeart/2009/3/layout/BlockDescendingList"/>
    <dgm:cxn modelId="{B745CB68-E1EB-417B-A8F2-4383AB7D15DC}" srcId="{9DC7668C-7233-4928-B301-0B8625561F43}" destId="{9E104B74-8C8C-4A37-AA38-44BFAD17368B}" srcOrd="1" destOrd="0" parTransId="{F3E1163E-5A32-4565-AAE3-1544E03C57C0}" sibTransId="{678BAE50-D993-41C4-A455-19212F4B227C}"/>
    <dgm:cxn modelId="{C4887A50-50DF-4BDB-9AE7-6FA3202EB209}" type="presOf" srcId="{9E104B74-8C8C-4A37-AA38-44BFAD17368B}" destId="{E06FA8CB-696A-4A94-948C-946E34183266}" srcOrd="0" destOrd="1" presId="urn:microsoft.com/office/officeart/2009/3/layout/BlockDescendingList"/>
    <dgm:cxn modelId="{CE914172-119C-4CD1-97B4-C59495EC0132}" type="presOf" srcId="{4E86641B-3E75-414A-92C8-C6257FC059CA}" destId="{630E10FB-4553-4461-A006-A299B904ABEE}" srcOrd="0" destOrd="0" presId="urn:microsoft.com/office/officeart/2009/3/layout/BlockDescendingList"/>
    <dgm:cxn modelId="{7E59B158-0DF6-4988-BE53-C51DCDB4D694}" type="presOf" srcId="{ECCCE70E-49E3-41BC-BB16-1FA56B2816F7}" destId="{E06FA8CB-696A-4A94-948C-946E34183266}" srcOrd="0" destOrd="0" presId="urn:microsoft.com/office/officeart/2009/3/layout/BlockDescendingList"/>
    <dgm:cxn modelId="{8E8E128E-0EAE-4E71-9274-7B779218C38A}" srcId="{2CD1929C-5BA7-4187-AC03-DC24ED9278EB}" destId="{9DC7668C-7233-4928-B301-0B8625561F43}" srcOrd="1" destOrd="0" parTransId="{3B59BFEA-50D2-4E9D-923C-B81986CD7E8D}" sibTransId="{5019D038-AB76-4AB3-A1B3-804FE0569F82}"/>
    <dgm:cxn modelId="{A3B66D96-C1E8-4D30-8794-077656BAB70D}" type="presOf" srcId="{B5F79758-A5A9-42EC-A484-D17798226E2D}" destId="{EEF357A7-AB32-4831-A684-5154DE7AB191}" srcOrd="0" destOrd="0" presId="urn:microsoft.com/office/officeart/2009/3/layout/BlockDescendingList"/>
    <dgm:cxn modelId="{90ED159B-3DB5-4F19-8218-3707ADE1A936}" srcId="{9DC7668C-7233-4928-B301-0B8625561F43}" destId="{ECCCE70E-49E3-41BC-BB16-1FA56B2816F7}" srcOrd="0" destOrd="0" parTransId="{3E6F1F52-EBF9-4EE4-935F-D988E456E06A}" sibTransId="{5D4BA9A8-9CB4-4875-AF15-6B7E03DDF17B}"/>
    <dgm:cxn modelId="{A1C16BA1-468B-46A9-AAE2-047CB0591335}" srcId="{2CD1929C-5BA7-4187-AC03-DC24ED9278EB}" destId="{6EB99CF1-753E-4DAD-9945-BCB591DDA653}" srcOrd="2" destOrd="0" parTransId="{F61BDD37-21EF-4EBA-AA56-DB2615008E5E}" sibTransId="{0BA90FC8-E8B3-455E-BAC2-697B40BF1AA2}"/>
    <dgm:cxn modelId="{4B109CB0-0077-4F54-BF45-B8816707CE6E}" type="presOf" srcId="{9DC7668C-7233-4928-B301-0B8625561F43}" destId="{DC30BB0B-13B9-4E17-A4CA-5BA185C94FAE}" srcOrd="1" destOrd="0" presId="urn:microsoft.com/office/officeart/2009/3/layout/BlockDescendingList"/>
    <dgm:cxn modelId="{82D4DEC9-551E-428F-9F6C-F2B26462E801}" type="presOf" srcId="{2CD1929C-5BA7-4187-AC03-DC24ED9278EB}" destId="{BD54107B-3B8F-4038-B65A-69D3D8E139BE}" srcOrd="0" destOrd="0" presId="urn:microsoft.com/office/officeart/2009/3/layout/BlockDescendingList"/>
    <dgm:cxn modelId="{101B72CA-B2C1-4922-94E9-0177FA1624E9}" type="presOf" srcId="{6EB99CF1-753E-4DAD-9945-BCB591DDA653}" destId="{F12353C5-0B7D-429C-B02E-9CF01484525F}" srcOrd="1" destOrd="0" presId="urn:microsoft.com/office/officeart/2009/3/layout/BlockDescendingList"/>
    <dgm:cxn modelId="{205343D3-F949-4662-9D74-B59744784206}" type="presOf" srcId="{FFC32F24-B43C-4A9C-8CF2-41548106BC13}" destId="{EEF357A7-AB32-4831-A684-5154DE7AB191}" srcOrd="0" destOrd="1" presId="urn:microsoft.com/office/officeart/2009/3/layout/BlockDescendingList"/>
    <dgm:cxn modelId="{007E9BD3-33F4-489E-9763-24B5B25AE434}" srcId="{6EB99CF1-753E-4DAD-9945-BCB591DDA653}" destId="{B5F79758-A5A9-42EC-A484-D17798226E2D}" srcOrd="0" destOrd="0" parTransId="{A49B111F-9EF8-48F6-9DCE-B7648FF60119}" sibTransId="{7D799EC4-7BE2-4E09-BF1C-942C2F2080D7}"/>
    <dgm:cxn modelId="{8DDAD3D3-BA7B-4274-B33A-8B3EAA345378}" srcId="{6EB99CF1-753E-4DAD-9945-BCB591DDA653}" destId="{FFC32F24-B43C-4A9C-8CF2-41548106BC13}" srcOrd="1" destOrd="0" parTransId="{7994BEBB-E3B8-408A-A4DA-9377ACD4C1F2}" sibTransId="{12495495-3A5E-4671-B455-4F8828F17530}"/>
    <dgm:cxn modelId="{F48608D7-C85C-477C-8702-1D72640B5748}" srcId="{4E86641B-3E75-414A-92C8-C6257FC059CA}" destId="{8A1B6728-0BEA-46FF-91C7-9EA42BC7D602}" srcOrd="0" destOrd="0" parTransId="{E0B18581-7FA8-4BD4-9852-7C849A324D9B}" sibTransId="{C128EFC2-F7D9-4DAB-A10E-4DE8C7726C60}"/>
    <dgm:cxn modelId="{27EA48FA-CE99-4C20-96DE-A9D07ECF0C1A}" srcId="{2CD1929C-5BA7-4187-AC03-DC24ED9278EB}" destId="{4E86641B-3E75-414A-92C8-C6257FC059CA}" srcOrd="0" destOrd="0" parTransId="{C14BEA9B-8A37-4E03-8F66-B0E6840B032D}" sibTransId="{DB29448A-9FBA-485A-9E41-A13C780DA8D7}"/>
    <dgm:cxn modelId="{29171C99-7D66-464A-A67E-AD499FF1107B}" type="presParOf" srcId="{BD54107B-3B8F-4038-B65A-69D3D8E139BE}" destId="{630E10FB-4553-4461-A006-A299B904ABEE}" srcOrd="0" destOrd="0" presId="urn:microsoft.com/office/officeart/2009/3/layout/BlockDescendingList"/>
    <dgm:cxn modelId="{A205FED2-2F21-4FBC-B93A-6E7A9901A518}" type="presParOf" srcId="{BD54107B-3B8F-4038-B65A-69D3D8E139BE}" destId="{438BD05C-7066-4A3F-BF09-0A3D5A9E0E57}" srcOrd="1" destOrd="0" presId="urn:microsoft.com/office/officeart/2009/3/layout/BlockDescendingList"/>
    <dgm:cxn modelId="{950E7F7B-1FAC-48C5-BF9A-414F7823E398}" type="presParOf" srcId="{BD54107B-3B8F-4038-B65A-69D3D8E139BE}" destId="{E4BF9C64-0696-41C1-ADDB-5D141825DC12}" srcOrd="2" destOrd="0" presId="urn:microsoft.com/office/officeart/2009/3/layout/BlockDescendingList"/>
    <dgm:cxn modelId="{B8255DB4-C436-4A7A-8EC5-14C438358B31}" type="presParOf" srcId="{E4BF9C64-0696-41C1-ADDB-5D141825DC12}" destId="{7D55B0F5-2046-44DB-9447-7177F48EB517}" srcOrd="0" destOrd="0" presId="urn:microsoft.com/office/officeart/2009/3/layout/BlockDescendingList"/>
    <dgm:cxn modelId="{395D665E-A5F2-4DC2-B159-08DA6682BA98}" type="presParOf" srcId="{BD54107B-3B8F-4038-B65A-69D3D8E139BE}" destId="{CA186FCF-FF9A-4278-B3FF-EAA6B789E606}" srcOrd="3" destOrd="0" presId="urn:microsoft.com/office/officeart/2009/3/layout/BlockDescendingList"/>
    <dgm:cxn modelId="{90F17D72-FA8B-44C8-A1A6-96878648FC4B}" type="presParOf" srcId="{BD54107B-3B8F-4038-B65A-69D3D8E139BE}" destId="{E06FA8CB-696A-4A94-948C-946E34183266}" srcOrd="4" destOrd="0" presId="urn:microsoft.com/office/officeart/2009/3/layout/BlockDescendingList"/>
    <dgm:cxn modelId="{5BBEE5B4-2BD2-4490-B130-ABFEC60B214B}" type="presParOf" srcId="{BD54107B-3B8F-4038-B65A-69D3D8E139BE}" destId="{D62F3881-8782-4479-8B64-19CA4DC4780C}" srcOrd="5" destOrd="0" presId="urn:microsoft.com/office/officeart/2009/3/layout/BlockDescendingList"/>
    <dgm:cxn modelId="{9A266384-597B-462B-A495-17D3696AFF5A}" type="presParOf" srcId="{D62F3881-8782-4479-8B64-19CA4DC4780C}" destId="{DC30BB0B-13B9-4E17-A4CA-5BA185C94FAE}" srcOrd="0" destOrd="0" presId="urn:microsoft.com/office/officeart/2009/3/layout/BlockDescendingList"/>
    <dgm:cxn modelId="{047E1059-5832-44BF-B3C6-C051490A0194}" type="presParOf" srcId="{BD54107B-3B8F-4038-B65A-69D3D8E139BE}" destId="{D2EB37DC-1301-4AF4-B951-7916DF097BCA}" srcOrd="6" destOrd="0" presId="urn:microsoft.com/office/officeart/2009/3/layout/BlockDescendingList"/>
    <dgm:cxn modelId="{DDC47808-D484-4E8E-8C15-C9AA146C55D8}" type="presParOf" srcId="{BD54107B-3B8F-4038-B65A-69D3D8E139BE}" destId="{EEF357A7-AB32-4831-A684-5154DE7AB191}" srcOrd="7" destOrd="0" presId="urn:microsoft.com/office/officeart/2009/3/layout/BlockDescendingList"/>
    <dgm:cxn modelId="{A3DA121F-858C-49C5-999F-73CEFD5B96CE}" type="presParOf" srcId="{BD54107B-3B8F-4038-B65A-69D3D8E139BE}" destId="{61F254AF-04EE-4074-8DEF-1E2B443BBC4E}" srcOrd="8" destOrd="0" presId="urn:microsoft.com/office/officeart/2009/3/layout/BlockDescendingList"/>
    <dgm:cxn modelId="{924014AD-D668-49C8-B8FB-FDE07E1EBE9D}" type="presParOf" srcId="{61F254AF-04EE-4074-8DEF-1E2B443BBC4E}" destId="{F12353C5-0B7D-429C-B02E-9CF01484525F}" srcOrd="0" destOrd="0" presId="urn:microsoft.com/office/officeart/2009/3/layout/BlockDescending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3BF803-45EF-AA42-BDD2-E75CD6532912}">
      <dsp:nvSpPr>
        <dsp:cNvPr id="0" name=""/>
        <dsp:cNvSpPr/>
      </dsp:nvSpPr>
      <dsp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-555467" y="1737053"/>
        <a:ext cx="1406827" cy="279227"/>
      </dsp:txXfrm>
    </dsp:sp>
    <dsp:sp modelId="{971673C2-F47C-2B46-A180-42AE3DADCE7D}">
      <dsp:nvSpPr>
        <dsp:cNvPr id="0" name=""/>
        <dsp:cNvSpPr/>
      </dsp:nvSpPr>
      <dsp:spPr>
        <a:xfrm>
          <a:off x="29177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sp:txBody>
      <dsp:txXfrm>
        <a:off x="291772" y="1169040"/>
        <a:ext cx="1071507" cy="1725918"/>
      </dsp:txXfrm>
    </dsp:sp>
    <dsp:sp modelId="{4E92D05A-7E69-B94B-938F-8CB8794072A0}">
      <dsp:nvSpPr>
        <dsp:cNvPr id="0" name=""/>
        <dsp:cNvSpPr/>
      </dsp:nvSpPr>
      <dsp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933137" y="1737053"/>
        <a:ext cx="1406827" cy="279227"/>
      </dsp:txXfrm>
    </dsp:sp>
    <dsp:sp modelId="{926E4446-4CD7-D94B-8D3A-223F9E75C6A3}">
      <dsp:nvSpPr>
        <dsp:cNvPr id="0" name=""/>
        <dsp:cNvSpPr/>
      </dsp:nvSpPr>
      <dsp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14576-F97D-7E46-B8AC-CB40BA3575E4}">
      <dsp:nvSpPr>
        <dsp:cNvPr id="0" name=""/>
        <dsp:cNvSpPr/>
      </dsp:nvSpPr>
      <dsp:spPr>
        <a:xfrm>
          <a:off x="178037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sz="1300" kern="120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sp:txBody>
      <dsp:txXfrm>
        <a:off x="1780377" y="1169040"/>
        <a:ext cx="1071507" cy="1725918"/>
      </dsp:txXfrm>
    </dsp:sp>
    <dsp:sp modelId="{C6321622-D5D4-704D-9D2D-3AC563738361}">
      <dsp:nvSpPr>
        <dsp:cNvPr id="0" name=""/>
        <dsp:cNvSpPr/>
      </dsp:nvSpPr>
      <dsp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2421742" y="1737053"/>
        <a:ext cx="1406827" cy="279227"/>
      </dsp:txXfrm>
    </dsp:sp>
    <dsp:sp modelId="{F8F04E18-85D5-ED4B-85C6-2149A776013F}">
      <dsp:nvSpPr>
        <dsp:cNvPr id="0" name=""/>
        <dsp:cNvSpPr/>
      </dsp:nvSpPr>
      <dsp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1469CC-CAB0-ED4F-B401-77F6D7D542D3}">
      <dsp:nvSpPr>
        <dsp:cNvPr id="0" name=""/>
        <dsp:cNvSpPr/>
      </dsp:nvSpPr>
      <dsp:spPr>
        <a:xfrm>
          <a:off x="326898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sp:txBody>
      <dsp:txXfrm>
        <a:off x="3268982" y="1169040"/>
        <a:ext cx="1071507" cy="1725918"/>
      </dsp:txXfrm>
    </dsp:sp>
    <dsp:sp modelId="{83AC6EE8-2A6A-C44F-A36F-2D642544406E}">
      <dsp:nvSpPr>
        <dsp:cNvPr id="0" name=""/>
        <dsp:cNvSpPr/>
      </dsp:nvSpPr>
      <dsp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3910347" y="1737053"/>
        <a:ext cx="1406827" cy="279227"/>
      </dsp:txXfrm>
    </dsp:sp>
    <dsp:sp modelId="{2FB0FBF8-92A5-ED4B-AE33-17FB27DF68E8}">
      <dsp:nvSpPr>
        <dsp:cNvPr id="0" name=""/>
        <dsp:cNvSpPr/>
      </dsp:nvSpPr>
      <dsp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F39E11-AB5B-1549-BA3D-ED6BD5BF53EE}">
      <dsp:nvSpPr>
        <dsp:cNvPr id="0" name=""/>
        <dsp:cNvSpPr/>
      </dsp:nvSpPr>
      <dsp:spPr>
        <a:xfrm>
          <a:off x="475758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sp:txBody>
      <dsp:txXfrm>
        <a:off x="4757587" y="1169040"/>
        <a:ext cx="1071507" cy="1725918"/>
      </dsp:txXfrm>
    </dsp:sp>
    <dsp:sp modelId="{EC5ED897-6DF7-4D46-A862-C4F539649D5E}">
      <dsp:nvSpPr>
        <dsp:cNvPr id="0" name=""/>
        <dsp:cNvSpPr/>
      </dsp:nvSpPr>
      <dsp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5398952" y="1737053"/>
        <a:ext cx="1406827" cy="279227"/>
      </dsp:txXfrm>
    </dsp:sp>
    <dsp:sp modelId="{B2E45524-4475-B74F-801B-B278A247738B}">
      <dsp:nvSpPr>
        <dsp:cNvPr id="0" name=""/>
        <dsp:cNvSpPr/>
      </dsp:nvSpPr>
      <dsp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A3C866-AB9C-F64F-8587-DBAFAD305CB9}">
      <dsp:nvSpPr>
        <dsp:cNvPr id="0" name=""/>
        <dsp:cNvSpPr/>
      </dsp:nvSpPr>
      <dsp:spPr>
        <a:xfrm>
          <a:off x="624619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sp:txBody>
      <dsp:txXfrm>
        <a:off x="6246192" y="1169040"/>
        <a:ext cx="1071507" cy="17259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027701-4552-4E82-B8B5-201818F384E1}">
      <dsp:nvSpPr>
        <dsp:cNvPr id="0" name=""/>
        <dsp:cNvSpPr/>
      </dsp:nvSpPr>
      <dsp:spPr>
        <a:xfrm>
          <a:off x="4770" y="0"/>
          <a:ext cx="1116657" cy="3675440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sp:txBody>
      <dsp:txXfrm>
        <a:off x="37476" y="1502882"/>
        <a:ext cx="1051245" cy="1404764"/>
      </dsp:txXfrm>
    </dsp:sp>
    <dsp:sp modelId="{0304F202-A9F3-479D-BEB1-3ABB9CCAFAF9}">
      <dsp:nvSpPr>
        <dsp:cNvPr id="0" name=""/>
        <dsp:cNvSpPr/>
      </dsp:nvSpPr>
      <dsp:spPr>
        <a:xfrm>
          <a:off x="38270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6BBCE-464F-4266-B09B-D42E3ACE62C5}">
      <dsp:nvSpPr>
        <dsp:cNvPr id="0" name=""/>
        <dsp:cNvSpPr/>
      </dsp:nvSpPr>
      <dsp:spPr>
        <a:xfrm>
          <a:off x="1154928" y="0"/>
          <a:ext cx="1116657" cy="3675440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1800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1187634" y="1502882"/>
        <a:ext cx="1051245" cy="1404764"/>
      </dsp:txXfrm>
    </dsp:sp>
    <dsp:sp modelId="{AF799562-D0FE-4304-8CBE-F6EBFAE4013A}">
      <dsp:nvSpPr>
        <dsp:cNvPr id="0" name=""/>
        <dsp:cNvSpPr/>
      </dsp:nvSpPr>
      <dsp:spPr>
        <a:xfrm>
          <a:off x="118842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FE780-09B4-437E-87F1-633B9F17E51A}">
      <dsp:nvSpPr>
        <dsp:cNvPr id="0" name=""/>
        <dsp:cNvSpPr/>
      </dsp:nvSpPr>
      <dsp:spPr>
        <a:xfrm>
          <a:off x="2305085" y="0"/>
          <a:ext cx="1116657" cy="3675440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37791" y="1502882"/>
        <a:ext cx="1051245" cy="1404764"/>
      </dsp:txXfrm>
    </dsp:sp>
    <dsp:sp modelId="{069CDC01-BE12-484D-9486-671E87A5E1A9}">
      <dsp:nvSpPr>
        <dsp:cNvPr id="0" name=""/>
        <dsp:cNvSpPr/>
      </dsp:nvSpPr>
      <dsp:spPr>
        <a:xfrm>
          <a:off x="2338585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0E187-B08A-486D-8A45-C8A232CC337A}">
      <dsp:nvSpPr>
        <dsp:cNvPr id="0" name=""/>
        <dsp:cNvSpPr/>
      </dsp:nvSpPr>
      <dsp:spPr>
        <a:xfrm>
          <a:off x="3455242" y="0"/>
          <a:ext cx="1116657" cy="3675440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3487948" y="1502882"/>
        <a:ext cx="1051245" cy="1404764"/>
      </dsp:txXfrm>
    </dsp:sp>
    <dsp:sp modelId="{640B4EA2-5D13-4CA1-86A9-3221B0994580}">
      <dsp:nvSpPr>
        <dsp:cNvPr id="0" name=""/>
        <dsp:cNvSpPr/>
      </dsp:nvSpPr>
      <dsp:spPr>
        <a:xfrm>
          <a:off x="3488742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7CE07-4E74-4F15-86EB-6C6567CBA919}">
      <dsp:nvSpPr>
        <dsp:cNvPr id="0" name=""/>
        <dsp:cNvSpPr/>
      </dsp:nvSpPr>
      <dsp:spPr>
        <a:xfrm>
          <a:off x="4605400" y="0"/>
          <a:ext cx="1116657" cy="3675440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sp:txBody>
      <dsp:txXfrm>
        <a:off x="4638106" y="1502882"/>
        <a:ext cx="1051245" cy="1404764"/>
      </dsp:txXfrm>
    </dsp:sp>
    <dsp:sp modelId="{1722C8D5-9191-4617-9A5C-B2D813A9D915}">
      <dsp:nvSpPr>
        <dsp:cNvPr id="0" name=""/>
        <dsp:cNvSpPr/>
      </dsp:nvSpPr>
      <dsp:spPr>
        <a:xfrm>
          <a:off x="4638900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9CCCA-3B9D-4598-9B0D-5726972F0780}">
      <dsp:nvSpPr>
        <dsp:cNvPr id="0" name=""/>
        <dsp:cNvSpPr/>
      </dsp:nvSpPr>
      <dsp:spPr>
        <a:xfrm>
          <a:off x="5755557" y="0"/>
          <a:ext cx="1116657" cy="3675440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5788263" y="1502882"/>
        <a:ext cx="1051245" cy="1404764"/>
      </dsp:txXfrm>
    </dsp:sp>
    <dsp:sp modelId="{0ED1F304-354B-4320-B27C-70A3951670CA}">
      <dsp:nvSpPr>
        <dsp:cNvPr id="0" name=""/>
        <dsp:cNvSpPr/>
      </dsp:nvSpPr>
      <dsp:spPr>
        <a:xfrm>
          <a:off x="578905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AF601-0E14-41E6-A130-E7A0A9003234}">
      <dsp:nvSpPr>
        <dsp:cNvPr id="0" name=""/>
        <dsp:cNvSpPr/>
      </dsp:nvSpPr>
      <dsp:spPr>
        <a:xfrm>
          <a:off x="6905715" y="0"/>
          <a:ext cx="1116657" cy="3675440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6938421" y="1502882"/>
        <a:ext cx="1051245" cy="1404764"/>
      </dsp:txXfrm>
    </dsp:sp>
    <dsp:sp modelId="{92DE6F99-74F9-48AD-8F0A-3356A4758B7E}">
      <dsp:nvSpPr>
        <dsp:cNvPr id="0" name=""/>
        <dsp:cNvSpPr/>
      </dsp:nvSpPr>
      <dsp:spPr>
        <a:xfrm>
          <a:off x="6939215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747C8-B56B-4616-9A1D-BDC76FE2232C}">
      <dsp:nvSpPr>
        <dsp:cNvPr id="0" name=""/>
        <dsp:cNvSpPr/>
      </dsp:nvSpPr>
      <dsp:spPr>
        <a:xfrm>
          <a:off x="8055872" y="0"/>
          <a:ext cx="1116657" cy="3675440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sp:txBody>
      <dsp:txXfrm>
        <a:off x="8088578" y="1502882"/>
        <a:ext cx="1051245" cy="1404764"/>
      </dsp:txXfrm>
    </dsp:sp>
    <dsp:sp modelId="{55472D87-4270-4864-9513-C4EF84F48593}">
      <dsp:nvSpPr>
        <dsp:cNvPr id="0" name=""/>
        <dsp:cNvSpPr/>
      </dsp:nvSpPr>
      <dsp:spPr>
        <a:xfrm>
          <a:off x="8089372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212EEF-C90E-4A39-8624-2778E48E4BE0}">
      <dsp:nvSpPr>
        <dsp:cNvPr id="0" name=""/>
        <dsp:cNvSpPr/>
      </dsp:nvSpPr>
      <dsp:spPr>
        <a:xfrm>
          <a:off x="9206030" y="0"/>
          <a:ext cx="1116657" cy="3675440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9238736" y="1502882"/>
        <a:ext cx="1051245" cy="1404764"/>
      </dsp:txXfrm>
    </dsp:sp>
    <dsp:sp modelId="{8B20BB08-94B1-48F9-9897-CB80CA7F6C0C}">
      <dsp:nvSpPr>
        <dsp:cNvPr id="0" name=""/>
        <dsp:cNvSpPr/>
      </dsp:nvSpPr>
      <dsp:spPr>
        <a:xfrm>
          <a:off x="9239529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6C3189-9723-4D48-AB42-84F0840E98A7}">
      <dsp:nvSpPr>
        <dsp:cNvPr id="0" name=""/>
        <dsp:cNvSpPr/>
      </dsp:nvSpPr>
      <dsp:spPr>
        <a:xfrm>
          <a:off x="10356187" y="0"/>
          <a:ext cx="1116657" cy="3675440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sp:txBody>
      <dsp:txXfrm>
        <a:off x="10388893" y="1502882"/>
        <a:ext cx="1051245" cy="1404764"/>
      </dsp:txXfrm>
    </dsp:sp>
    <dsp:sp modelId="{A5E4E931-3070-4D12-BE4A-A7CFF0542571}">
      <dsp:nvSpPr>
        <dsp:cNvPr id="0" name=""/>
        <dsp:cNvSpPr/>
      </dsp:nvSpPr>
      <dsp:spPr>
        <a:xfrm>
          <a:off x="1038968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53C31-027B-47B6-99A7-1B4548807CCF}">
      <dsp:nvSpPr>
        <dsp:cNvPr id="0" name=""/>
        <dsp:cNvSpPr/>
      </dsp:nvSpPr>
      <dsp:spPr>
        <a:xfrm>
          <a:off x="452980" y="3048230"/>
          <a:ext cx="10559406" cy="397316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AD58FC-D3A4-4404-B3F3-516FAB1C8940}">
      <dsp:nvSpPr>
        <dsp:cNvPr id="0" name=""/>
        <dsp:cNvSpPr/>
      </dsp:nvSpPr>
      <dsp:spPr>
        <a:xfrm>
          <a:off x="467995" y="429970"/>
          <a:ext cx="1546622" cy="1546622"/>
        </a:xfrm>
        <a:prstGeom prst="ellipse">
          <a:avLst/>
        </a:prstGeom>
        <a:solidFill>
          <a:srgbClr val="7030A0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625C065-9CCB-4478-B8B3-41238F5B4862}">
      <dsp:nvSpPr>
        <dsp:cNvPr id="0" name=""/>
        <dsp:cNvSpPr/>
      </dsp:nvSpPr>
      <dsp:spPr>
        <a:xfrm>
          <a:off x="1003153" y="948501"/>
          <a:ext cx="515540" cy="515540"/>
        </a:xfrm>
        <a:prstGeom prst="ellipse">
          <a:avLst/>
        </a:prstGeom>
        <a:solidFill>
          <a:srgbClr val="FFFF00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8BEF41C-5B07-4278-A012-D820FB1EAE95}">
      <dsp:nvSpPr>
        <dsp:cNvPr id="0" name=""/>
        <dsp:cNvSpPr/>
      </dsp:nvSpPr>
      <dsp:spPr>
        <a:xfrm>
          <a:off x="1979137" y="37657"/>
          <a:ext cx="1637277" cy="4184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ED &lt;1%</a:t>
          </a:r>
        </a:p>
      </dsp:txBody>
      <dsp:txXfrm>
        <a:off x="1979137" y="37657"/>
        <a:ext cx="1637277" cy="418451"/>
      </dsp:txXfrm>
    </dsp:sp>
    <dsp:sp modelId="{F85020AF-8515-406B-B6E1-03CC05B4F8F1}">
      <dsp:nvSpPr>
        <dsp:cNvPr id="0" name=""/>
        <dsp:cNvSpPr/>
      </dsp:nvSpPr>
      <dsp:spPr>
        <a:xfrm>
          <a:off x="1921564" y="327623"/>
          <a:ext cx="193327" cy="0"/>
        </a:xfrm>
        <a:prstGeom prst="lin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D5127DC-F990-4D10-A3ED-83F4E4094D01}">
      <dsp:nvSpPr>
        <dsp:cNvPr id="0" name=""/>
        <dsp:cNvSpPr/>
      </dsp:nvSpPr>
      <dsp:spPr>
        <a:xfrm rot="5400000">
          <a:off x="1133686" y="448209"/>
          <a:ext cx="908535" cy="671629"/>
        </a:xfrm>
        <a:prstGeom prst="lin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CA21573-BB90-49A1-BE64-A9D7A2BF3678}">
      <dsp:nvSpPr>
        <dsp:cNvPr id="0" name=""/>
        <dsp:cNvSpPr/>
      </dsp:nvSpPr>
      <dsp:spPr>
        <a:xfrm>
          <a:off x="2116980" y="509209"/>
          <a:ext cx="1896986" cy="644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EBD 12-20%</a:t>
          </a:r>
        </a:p>
      </dsp:txBody>
      <dsp:txXfrm>
        <a:off x="2116980" y="509209"/>
        <a:ext cx="1896986" cy="644425"/>
      </dsp:txXfrm>
    </dsp:sp>
    <dsp:sp modelId="{1E4DC311-4D49-4A44-8224-A248A07C0CCA}">
      <dsp:nvSpPr>
        <dsp:cNvPr id="0" name=""/>
        <dsp:cNvSpPr/>
      </dsp:nvSpPr>
      <dsp:spPr>
        <a:xfrm>
          <a:off x="2060594" y="910145"/>
          <a:ext cx="193327" cy="0"/>
        </a:xfrm>
        <a:prstGeom prst="lin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7C521DE-E66D-4861-A4AE-F1EF4BACE376}">
      <dsp:nvSpPr>
        <dsp:cNvPr id="0" name=""/>
        <dsp:cNvSpPr/>
      </dsp:nvSpPr>
      <dsp:spPr>
        <a:xfrm rot="5400000">
          <a:off x="1487519" y="1015650"/>
          <a:ext cx="677008" cy="467853"/>
        </a:xfrm>
        <a:prstGeom prst="lin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120F51-DF6D-F84A-8BA8-9A049496162C}">
      <dsp:nvSpPr>
        <dsp:cNvPr id="0" name=""/>
        <dsp:cNvSpPr/>
      </dsp:nvSpPr>
      <dsp:spPr>
        <a:xfrm>
          <a:off x="-5277925" y="-808378"/>
          <a:ext cx="6285238" cy="6285238"/>
        </a:xfrm>
        <a:prstGeom prst="blockArc">
          <a:avLst>
            <a:gd name="adj1" fmla="val 18900000"/>
            <a:gd name="adj2" fmla="val 2700000"/>
            <a:gd name="adj3" fmla="val 344"/>
          </a:avLst>
        </a:prstGeom>
        <a:noFill/>
        <a:ln w="12700" cap="flat" cmpd="sng" algn="ctr">
          <a:solidFill>
            <a:schemeClr val="accent5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19D407-BB4A-5A45-9330-6A657E27CA2B}">
      <dsp:nvSpPr>
        <dsp:cNvPr id="0" name=""/>
        <dsp:cNvSpPr/>
      </dsp:nvSpPr>
      <dsp:spPr>
        <a:xfrm>
          <a:off x="647985" y="466848"/>
          <a:ext cx="9803189" cy="933696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41121" tIns="101600" rIns="101600" bIns="1016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Faculty and Staff</a:t>
          </a:r>
        </a:p>
      </dsp:txBody>
      <dsp:txXfrm>
        <a:off x="647985" y="466848"/>
        <a:ext cx="9803189" cy="933696"/>
      </dsp:txXfrm>
    </dsp:sp>
    <dsp:sp modelId="{326BA992-7EEB-4347-A2EE-82B85B673192}">
      <dsp:nvSpPr>
        <dsp:cNvPr id="0" name=""/>
        <dsp:cNvSpPr/>
      </dsp:nvSpPr>
      <dsp:spPr>
        <a:xfrm>
          <a:off x="64425" y="350136"/>
          <a:ext cx="1167120" cy="1167120"/>
        </a:xfrm>
        <a:prstGeom prst="ellipse">
          <a:avLst/>
        </a:prstGeom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B675EF7-0A26-4B46-9FE7-DCDD337423F7}">
      <dsp:nvSpPr>
        <dsp:cNvPr id="0" name=""/>
        <dsp:cNvSpPr/>
      </dsp:nvSpPr>
      <dsp:spPr>
        <a:xfrm>
          <a:off x="987383" y="1867392"/>
          <a:ext cx="9463791" cy="933696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179294"/>
                <a:satOff val="-15470"/>
                <a:lumOff val="1809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179294"/>
                <a:satOff val="-15470"/>
                <a:lumOff val="1809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179294"/>
                <a:satOff val="-15470"/>
                <a:lumOff val="1809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41121" tIns="101600" rIns="101600" bIns="1016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Students</a:t>
          </a:r>
        </a:p>
      </dsp:txBody>
      <dsp:txXfrm>
        <a:off x="987383" y="1867392"/>
        <a:ext cx="9463791" cy="933696"/>
      </dsp:txXfrm>
    </dsp:sp>
    <dsp:sp modelId="{5CC4C9E6-7618-0543-BADD-12987C1D0FDB}">
      <dsp:nvSpPr>
        <dsp:cNvPr id="0" name=""/>
        <dsp:cNvSpPr/>
      </dsp:nvSpPr>
      <dsp:spPr>
        <a:xfrm>
          <a:off x="403823" y="1750680"/>
          <a:ext cx="1167120" cy="1167120"/>
        </a:xfrm>
        <a:prstGeom prst="ellipse">
          <a:avLst/>
        </a:prstGeom>
        <a:blipFill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5">
              <a:shade val="80000"/>
              <a:hueOff val="179294"/>
              <a:satOff val="-15470"/>
              <a:lumOff val="1809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C0B7151-7D8B-F94E-9B5F-C111A095FA2F}">
      <dsp:nvSpPr>
        <dsp:cNvPr id="0" name=""/>
        <dsp:cNvSpPr/>
      </dsp:nvSpPr>
      <dsp:spPr>
        <a:xfrm>
          <a:off x="647985" y="3267936"/>
          <a:ext cx="9803189" cy="933696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358587"/>
                <a:satOff val="-30940"/>
                <a:lumOff val="3619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358587"/>
                <a:satOff val="-30940"/>
                <a:lumOff val="3619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358587"/>
                <a:satOff val="-30940"/>
                <a:lumOff val="3619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41121" tIns="101600" rIns="101600" bIns="1016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Families and Community </a:t>
          </a:r>
        </a:p>
      </dsp:txBody>
      <dsp:txXfrm>
        <a:off x="647985" y="3267936"/>
        <a:ext cx="9803189" cy="933696"/>
      </dsp:txXfrm>
    </dsp:sp>
    <dsp:sp modelId="{93A7F3CD-F22E-1144-8AEE-A191E88D335A}">
      <dsp:nvSpPr>
        <dsp:cNvPr id="0" name=""/>
        <dsp:cNvSpPr/>
      </dsp:nvSpPr>
      <dsp:spPr>
        <a:xfrm>
          <a:off x="64425" y="3151224"/>
          <a:ext cx="1167120" cy="1167120"/>
        </a:xfrm>
        <a:prstGeom prst="ellipse">
          <a:avLst/>
        </a:prstGeom>
        <a:blipFill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5">
              <a:shade val="80000"/>
              <a:hueOff val="358587"/>
              <a:satOff val="-30940"/>
              <a:lumOff val="3619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9E4A06-63C4-CF4F-B96C-059CF8F1AE13}">
      <dsp:nvSpPr>
        <dsp:cNvPr id="0" name=""/>
        <dsp:cNvSpPr/>
      </dsp:nvSpPr>
      <dsp:spPr>
        <a:xfrm rot="5400000">
          <a:off x="4048114" y="-2626702"/>
          <a:ext cx="556665" cy="5951627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/>
            <a:t>Show empathy</a:t>
          </a:r>
        </a:p>
      </dsp:txBody>
      <dsp:txXfrm rot="-5400000">
        <a:off x="1350633" y="97953"/>
        <a:ext cx="5924453" cy="502317"/>
      </dsp:txXfrm>
    </dsp:sp>
    <dsp:sp modelId="{625085D1-448E-654F-8CE2-E5FFBAB0CE65}">
      <dsp:nvSpPr>
        <dsp:cNvPr id="0" name=""/>
        <dsp:cNvSpPr/>
      </dsp:nvSpPr>
      <dsp:spPr>
        <a:xfrm>
          <a:off x="649" y="1195"/>
          <a:ext cx="1349984" cy="69583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Step 1</a:t>
          </a:r>
        </a:p>
      </dsp:txBody>
      <dsp:txXfrm>
        <a:off x="34617" y="35163"/>
        <a:ext cx="1282048" cy="627895"/>
      </dsp:txXfrm>
    </dsp:sp>
    <dsp:sp modelId="{7DFD0E49-D476-CE41-8B3A-FE2B6EA1F0FE}">
      <dsp:nvSpPr>
        <dsp:cNvPr id="0" name=""/>
        <dsp:cNvSpPr/>
      </dsp:nvSpPr>
      <dsp:spPr>
        <a:xfrm rot="5400000">
          <a:off x="4048114" y="-1896079"/>
          <a:ext cx="556665" cy="5951627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/>
            <a:t>Maintain the flow of instruction</a:t>
          </a:r>
        </a:p>
      </dsp:txBody>
      <dsp:txXfrm rot="-5400000">
        <a:off x="1350633" y="828576"/>
        <a:ext cx="5924453" cy="502317"/>
      </dsp:txXfrm>
    </dsp:sp>
    <dsp:sp modelId="{4A12066A-74C5-264E-87C8-624216F15F86}">
      <dsp:nvSpPr>
        <dsp:cNvPr id="0" name=""/>
        <dsp:cNvSpPr/>
      </dsp:nvSpPr>
      <dsp:spPr>
        <a:xfrm>
          <a:off x="649" y="731818"/>
          <a:ext cx="1349984" cy="69583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Step 2</a:t>
          </a:r>
        </a:p>
      </dsp:txBody>
      <dsp:txXfrm>
        <a:off x="34617" y="765786"/>
        <a:ext cx="1282048" cy="627895"/>
      </dsp:txXfrm>
    </dsp:sp>
    <dsp:sp modelId="{49F17047-6702-8949-98E8-D80A32F3B651}">
      <dsp:nvSpPr>
        <dsp:cNvPr id="0" name=""/>
        <dsp:cNvSpPr/>
      </dsp:nvSpPr>
      <dsp:spPr>
        <a:xfrm rot="5400000">
          <a:off x="4048114" y="-1165456"/>
          <a:ext cx="556665" cy="5951627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/>
            <a:t>Acknowledge other students meeting expectations</a:t>
          </a:r>
        </a:p>
      </dsp:txBody>
      <dsp:txXfrm rot="-5400000">
        <a:off x="1350633" y="1559199"/>
        <a:ext cx="5924453" cy="502317"/>
      </dsp:txXfrm>
    </dsp:sp>
    <dsp:sp modelId="{3A9A5A31-79B5-D640-8908-0D7826947CE4}">
      <dsp:nvSpPr>
        <dsp:cNvPr id="0" name=""/>
        <dsp:cNvSpPr/>
      </dsp:nvSpPr>
      <dsp:spPr>
        <a:xfrm>
          <a:off x="649" y="1462441"/>
          <a:ext cx="1349984" cy="69583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Step 3</a:t>
          </a:r>
        </a:p>
      </dsp:txBody>
      <dsp:txXfrm>
        <a:off x="34617" y="1496409"/>
        <a:ext cx="1282048" cy="627895"/>
      </dsp:txXfrm>
    </dsp:sp>
    <dsp:sp modelId="{C322E904-D825-2C41-89B2-1884A1A5A992}">
      <dsp:nvSpPr>
        <dsp:cNvPr id="0" name=""/>
        <dsp:cNvSpPr/>
      </dsp:nvSpPr>
      <dsp:spPr>
        <a:xfrm rot="5400000">
          <a:off x="4048114" y="-434833"/>
          <a:ext cx="556665" cy="5951627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/>
            <a:t>Redirect and reteach expected behavior</a:t>
          </a:r>
        </a:p>
      </dsp:txBody>
      <dsp:txXfrm rot="-5400000">
        <a:off x="1350633" y="2289822"/>
        <a:ext cx="5924453" cy="502317"/>
      </dsp:txXfrm>
    </dsp:sp>
    <dsp:sp modelId="{AED4D87D-B09C-E043-9275-302651E6F1C9}">
      <dsp:nvSpPr>
        <dsp:cNvPr id="0" name=""/>
        <dsp:cNvSpPr/>
      </dsp:nvSpPr>
      <dsp:spPr>
        <a:xfrm>
          <a:off x="649" y="2193064"/>
          <a:ext cx="1349984" cy="69583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Step 4</a:t>
          </a:r>
        </a:p>
      </dsp:txBody>
      <dsp:txXfrm>
        <a:off x="34617" y="2227032"/>
        <a:ext cx="1282048" cy="627895"/>
      </dsp:txXfrm>
    </dsp:sp>
    <dsp:sp modelId="{E0057FF1-9E32-D340-BFDA-10D61D2586BE}">
      <dsp:nvSpPr>
        <dsp:cNvPr id="0" name=""/>
        <dsp:cNvSpPr/>
      </dsp:nvSpPr>
      <dsp:spPr>
        <a:xfrm rot="5400000">
          <a:off x="4048114" y="295790"/>
          <a:ext cx="556665" cy="5951627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/>
            <a:t>Allow time and space</a:t>
          </a:r>
        </a:p>
      </dsp:txBody>
      <dsp:txXfrm rot="-5400000">
        <a:off x="1350633" y="3020445"/>
        <a:ext cx="5924453" cy="502317"/>
      </dsp:txXfrm>
    </dsp:sp>
    <dsp:sp modelId="{56B72825-C125-7340-9771-C7FDB1DF22FE}">
      <dsp:nvSpPr>
        <dsp:cNvPr id="0" name=""/>
        <dsp:cNvSpPr/>
      </dsp:nvSpPr>
      <dsp:spPr>
        <a:xfrm>
          <a:off x="649" y="2923688"/>
          <a:ext cx="1349984" cy="69583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Step 5</a:t>
          </a:r>
        </a:p>
      </dsp:txBody>
      <dsp:txXfrm>
        <a:off x="34617" y="2957656"/>
        <a:ext cx="1282048" cy="627895"/>
      </dsp:txXfrm>
    </dsp:sp>
    <dsp:sp modelId="{089EC3FA-8672-9D47-B6AA-034981C605BF}">
      <dsp:nvSpPr>
        <dsp:cNvPr id="0" name=""/>
        <dsp:cNvSpPr/>
      </dsp:nvSpPr>
      <dsp:spPr>
        <a:xfrm rot="5400000">
          <a:off x="4048114" y="1026413"/>
          <a:ext cx="556665" cy="5951627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/>
            <a:t>Recognize and reinforce</a:t>
          </a:r>
        </a:p>
      </dsp:txBody>
      <dsp:txXfrm rot="-5400000">
        <a:off x="1350633" y="3751068"/>
        <a:ext cx="5924453" cy="502317"/>
      </dsp:txXfrm>
    </dsp:sp>
    <dsp:sp modelId="{D363A255-AAEC-CD41-98F0-C3938A0F1A3A}">
      <dsp:nvSpPr>
        <dsp:cNvPr id="0" name=""/>
        <dsp:cNvSpPr/>
      </dsp:nvSpPr>
      <dsp:spPr>
        <a:xfrm>
          <a:off x="649" y="3654311"/>
          <a:ext cx="1349984" cy="69583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Step 6</a:t>
          </a:r>
        </a:p>
      </dsp:txBody>
      <dsp:txXfrm>
        <a:off x="34617" y="3688279"/>
        <a:ext cx="1282048" cy="62789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4C6BFF-3197-42CF-8131-7A2B02857B92}">
      <dsp:nvSpPr>
        <dsp:cNvPr id="0" name=""/>
        <dsp:cNvSpPr/>
      </dsp:nvSpPr>
      <dsp:spPr>
        <a:xfrm>
          <a:off x="531430" y="9756"/>
          <a:ext cx="3567435" cy="3567435"/>
        </a:xfrm>
        <a:prstGeom prst="ellipse">
          <a:avLst/>
        </a:prstGeom>
        <a:solidFill>
          <a:schemeClr val="accent5">
            <a:lumMod val="40000"/>
            <a:lumOff val="6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Consistency</a:t>
          </a:r>
        </a:p>
      </dsp:txBody>
      <dsp:txXfrm>
        <a:off x="1029585" y="430433"/>
        <a:ext cx="2056900" cy="2726081"/>
      </dsp:txXfrm>
    </dsp:sp>
    <dsp:sp modelId="{727BF709-1ABB-4EC6-BFEC-1346DB0FDC36}">
      <dsp:nvSpPr>
        <dsp:cNvPr id="0" name=""/>
        <dsp:cNvSpPr/>
      </dsp:nvSpPr>
      <dsp:spPr>
        <a:xfrm>
          <a:off x="3102555" y="9756"/>
          <a:ext cx="3567435" cy="3567435"/>
        </a:xfrm>
        <a:prstGeom prst="ellipse">
          <a:avLst/>
        </a:prstGeom>
        <a:solidFill>
          <a:schemeClr val="accent5">
            <a:lumMod val="40000"/>
            <a:lumOff val="6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Flexibility</a:t>
          </a:r>
        </a:p>
      </dsp:txBody>
      <dsp:txXfrm>
        <a:off x="4114936" y="430433"/>
        <a:ext cx="2056900" cy="272608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4C6BFF-3197-42CF-8131-7A2B02857B92}">
      <dsp:nvSpPr>
        <dsp:cNvPr id="0" name=""/>
        <dsp:cNvSpPr/>
      </dsp:nvSpPr>
      <dsp:spPr>
        <a:xfrm>
          <a:off x="601909" y="13528"/>
          <a:ext cx="4946579" cy="4946579"/>
        </a:xfrm>
        <a:prstGeom prst="ellipse">
          <a:avLst/>
        </a:prstGeom>
        <a:solidFill>
          <a:schemeClr val="accent5">
            <a:lumMod val="40000"/>
            <a:lumOff val="6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Consistency</a:t>
          </a:r>
        </a:p>
      </dsp:txBody>
      <dsp:txXfrm>
        <a:off x="1292647" y="596836"/>
        <a:ext cx="2852081" cy="3779963"/>
      </dsp:txXfrm>
    </dsp:sp>
    <dsp:sp modelId="{727BF709-1ABB-4EC6-BFEC-1346DB0FDC36}">
      <dsp:nvSpPr>
        <dsp:cNvPr id="0" name=""/>
        <dsp:cNvSpPr/>
      </dsp:nvSpPr>
      <dsp:spPr>
        <a:xfrm>
          <a:off x="4167011" y="13528"/>
          <a:ext cx="4946579" cy="4946579"/>
        </a:xfrm>
        <a:prstGeom prst="ellipse">
          <a:avLst/>
        </a:prstGeom>
        <a:solidFill>
          <a:schemeClr val="accent5">
            <a:lumMod val="40000"/>
            <a:lumOff val="6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Flexibility</a:t>
          </a:r>
        </a:p>
      </dsp:txBody>
      <dsp:txXfrm>
        <a:off x="5570770" y="596836"/>
        <a:ext cx="2852081" cy="377996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327FD-E0BA-4777-8832-E4427CBDB707}">
      <dsp:nvSpPr>
        <dsp:cNvPr id="0" name=""/>
        <dsp:cNvSpPr/>
      </dsp:nvSpPr>
      <dsp:spPr>
        <a:xfrm>
          <a:off x="0" y="3410516"/>
          <a:ext cx="8229600" cy="1119407"/>
        </a:xfrm>
        <a:prstGeom prst="rect">
          <a:avLst/>
        </a:prstGeom>
        <a:solidFill>
          <a:srgbClr val="4472C4">
            <a:shade val="5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Systematic Screening</a:t>
          </a:r>
        </a:p>
      </dsp:txBody>
      <dsp:txXfrm>
        <a:off x="0" y="3410516"/>
        <a:ext cx="8229600" cy="604480"/>
      </dsp:txXfrm>
    </dsp:sp>
    <dsp:sp modelId="{7951155A-7E89-44A9-9BF7-5C790023F098}">
      <dsp:nvSpPr>
        <dsp:cNvPr id="0" name=""/>
        <dsp:cNvSpPr/>
      </dsp:nvSpPr>
      <dsp:spPr>
        <a:xfrm>
          <a:off x="0" y="3992608"/>
          <a:ext cx="4114799" cy="514927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Academic</a:t>
          </a:r>
        </a:p>
      </dsp:txBody>
      <dsp:txXfrm>
        <a:off x="0" y="3992608"/>
        <a:ext cx="4114799" cy="514927"/>
      </dsp:txXfrm>
    </dsp:sp>
    <dsp:sp modelId="{CD5EA9AD-1FF3-4544-A506-1F718852DBF6}">
      <dsp:nvSpPr>
        <dsp:cNvPr id="0" name=""/>
        <dsp:cNvSpPr/>
      </dsp:nvSpPr>
      <dsp:spPr>
        <a:xfrm>
          <a:off x="4114800" y="3992608"/>
          <a:ext cx="4114799" cy="514927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Behavior</a:t>
          </a:r>
        </a:p>
      </dsp:txBody>
      <dsp:txXfrm>
        <a:off x="4114800" y="3992608"/>
        <a:ext cx="4114799" cy="514927"/>
      </dsp:txXfrm>
    </dsp:sp>
    <dsp:sp modelId="{8C645032-AEF5-4BBE-B17B-5357735C973E}">
      <dsp:nvSpPr>
        <dsp:cNvPr id="0" name=""/>
        <dsp:cNvSpPr/>
      </dsp:nvSpPr>
      <dsp:spPr>
        <a:xfrm rot="10800000">
          <a:off x="0" y="1705658"/>
          <a:ext cx="8229600" cy="1721648"/>
        </a:xfrm>
        <a:prstGeom prst="upArrowCallout">
          <a:avLst/>
        </a:prstGeom>
        <a:solidFill>
          <a:srgbClr val="4472C4">
            <a:shade val="50000"/>
            <a:hueOff val="268329"/>
            <a:satOff val="-6535"/>
            <a:lumOff val="28597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Treatment Integrity</a:t>
          </a:r>
        </a:p>
      </dsp:txBody>
      <dsp:txXfrm rot="-10800000">
        <a:off x="0" y="1917301"/>
        <a:ext cx="8229600" cy="392655"/>
      </dsp:txXfrm>
    </dsp:sp>
    <dsp:sp modelId="{EF1860AA-16E8-43FF-8CDC-B27F22404ED5}">
      <dsp:nvSpPr>
        <dsp:cNvPr id="0" name=""/>
        <dsp:cNvSpPr/>
      </dsp:nvSpPr>
      <dsp:spPr>
        <a:xfrm>
          <a:off x="0" y="2285999"/>
          <a:ext cx="4124482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0" y="2285999"/>
        <a:ext cx="4124482" cy="514773"/>
      </dsp:txXfrm>
    </dsp:sp>
    <dsp:sp modelId="{6734207F-FF24-4F81-ACCB-17C44A0B2C91}">
      <dsp:nvSpPr>
        <dsp:cNvPr id="0" name=""/>
        <dsp:cNvSpPr/>
      </dsp:nvSpPr>
      <dsp:spPr>
        <a:xfrm>
          <a:off x="4124809" y="2285999"/>
          <a:ext cx="4104464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4124809" y="2285999"/>
        <a:ext cx="4104464" cy="514773"/>
      </dsp:txXfrm>
    </dsp:sp>
    <dsp:sp modelId="{1E4F588E-03BB-45C8-87EE-6965E618E9BF}">
      <dsp:nvSpPr>
        <dsp:cNvPr id="0" name=""/>
        <dsp:cNvSpPr/>
      </dsp:nvSpPr>
      <dsp:spPr>
        <a:xfrm rot="10800000">
          <a:off x="0" y="0"/>
          <a:ext cx="8229600" cy="1721648"/>
        </a:xfrm>
        <a:prstGeom prst="upArrowCallout">
          <a:avLst/>
        </a:prstGeom>
        <a:solidFill>
          <a:srgbClr val="4472C4">
            <a:shade val="50000"/>
            <a:hueOff val="268329"/>
            <a:satOff val="-6535"/>
            <a:lumOff val="28597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Social Validity</a:t>
          </a:r>
        </a:p>
      </dsp:txBody>
      <dsp:txXfrm rot="-10800000">
        <a:off x="0" y="211643"/>
        <a:ext cx="8229600" cy="392655"/>
      </dsp:txXfrm>
    </dsp:sp>
    <dsp:sp modelId="{1089999C-8267-48BC-A665-5A0CF5DB29FD}">
      <dsp:nvSpPr>
        <dsp:cNvPr id="0" name=""/>
        <dsp:cNvSpPr/>
      </dsp:nvSpPr>
      <dsp:spPr>
        <a:xfrm>
          <a:off x="1182" y="605099"/>
          <a:ext cx="4124489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1182" y="605099"/>
        <a:ext cx="4124489" cy="514773"/>
      </dsp:txXfrm>
    </dsp:sp>
    <dsp:sp modelId="{ECFD427D-5D07-4820-81E5-F9AAF6F7B224}">
      <dsp:nvSpPr>
        <dsp:cNvPr id="0" name=""/>
        <dsp:cNvSpPr/>
      </dsp:nvSpPr>
      <dsp:spPr>
        <a:xfrm>
          <a:off x="4125672" y="605099"/>
          <a:ext cx="4102744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4125672" y="605099"/>
        <a:ext cx="4102744" cy="51477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353C5-0B7D-429C-B02E-9CF01484525F}">
      <dsp:nvSpPr>
        <dsp:cNvPr id="0" name=""/>
        <dsp:cNvSpPr/>
      </dsp:nvSpPr>
      <dsp:spPr>
        <a:xfrm>
          <a:off x="4952587" y="1782615"/>
          <a:ext cx="2136104" cy="21797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68580" bIns="1524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 Ci3T: Tertiary Prevention</a:t>
          </a:r>
        </a:p>
      </dsp:txBody>
      <dsp:txXfrm rot="16200000">
        <a:off x="5777360" y="2485814"/>
        <a:ext cx="1961786" cy="555387"/>
      </dsp:txXfrm>
    </dsp:sp>
    <dsp:sp modelId="{DC30BB0B-13B9-4E17-A4CA-5BA185C94FAE}">
      <dsp:nvSpPr>
        <dsp:cNvPr id="0" name=""/>
        <dsp:cNvSpPr/>
      </dsp:nvSpPr>
      <dsp:spPr>
        <a:xfrm>
          <a:off x="2739325" y="1131021"/>
          <a:ext cx="2219285" cy="282947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68580" bIns="1524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Ci3T: Secondary Prevention</a:t>
          </a:r>
        </a:p>
      </dsp:txBody>
      <dsp:txXfrm rot="16200000">
        <a:off x="3342042" y="2115776"/>
        <a:ext cx="2546524" cy="577014"/>
      </dsp:txXfrm>
    </dsp:sp>
    <dsp:sp modelId="{7D55B0F5-2046-44DB-9447-7177F48EB517}">
      <dsp:nvSpPr>
        <dsp:cNvPr id="0" name=""/>
        <dsp:cNvSpPr/>
      </dsp:nvSpPr>
      <dsp:spPr>
        <a:xfrm>
          <a:off x="436363" y="19007"/>
          <a:ext cx="2300483" cy="39433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68580" bIns="15240" numCol="1" spcCol="1270" anchor="ctr" anchorCtr="0">
          <a:noAutofit/>
        </a:bodyPr>
        <a:lstStyle/>
        <a:p>
          <a:pPr marL="0" lvl="0" indent="0" algn="r" defTabSz="533400">
            <a:lnSpc>
              <a:spcPct val="100000"/>
            </a:lnSpc>
            <a:spcBef>
              <a:spcPct val="0"/>
            </a:spcBef>
            <a:spcAft>
              <a:spcPts val="3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Ci3T: Primary Prevention</a:t>
          </a:r>
        </a:p>
      </dsp:txBody>
      <dsp:txXfrm rot="16200000">
        <a:off x="606457" y="1494465"/>
        <a:ext cx="3549042" cy="598125"/>
      </dsp:txXfrm>
    </dsp:sp>
    <dsp:sp modelId="{438BD05C-7066-4A3F-BF09-0A3D5A9E0E57}">
      <dsp:nvSpPr>
        <dsp:cNvPr id="0" name=""/>
        <dsp:cNvSpPr/>
      </dsp:nvSpPr>
      <dsp:spPr>
        <a:xfrm>
          <a:off x="490330" y="0"/>
          <a:ext cx="1862878" cy="396240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Times New Roman" pitchFamily="18" charset="0"/>
              <a:cs typeface="Times New Roman" pitchFamily="18" charset="0"/>
            </a:rPr>
            <a:t>Session 1: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Overview of Ci3T Prevention Models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Setting a Purpose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Establish team meetings and roles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Times New Roman" pitchFamily="18" charset="0"/>
              <a:cs typeface="Times New Roman" pitchFamily="18" charset="0"/>
            </a:rPr>
            <a:t>Session 2: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Mission and Purpose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Establish Roles and Responsibilities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Procedures for Teaching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Procedures for Reinforcing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Reactive Plan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Times New Roman" pitchFamily="18" charset="0"/>
              <a:cs typeface="Times New Roman" pitchFamily="18" charset="0"/>
            </a:rPr>
            <a:t>Session 3: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>
              <a:latin typeface="Times New Roman" pitchFamily="18" charset="0"/>
              <a:cs typeface="Times New Roman" pitchFamily="18" charset="0"/>
            </a:rPr>
            <a:t>Procedures for Monitoring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Times New Roman" pitchFamily="18" charset="0"/>
              <a:cs typeface="Times New Roman" pitchFamily="18" charset="0"/>
            </a:rPr>
            <a:t>Session 4: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>
              <a:latin typeface="Times New Roman" pitchFamily="18" charset="0"/>
              <a:cs typeface="Times New Roman" pitchFamily="18" charset="0"/>
            </a:rPr>
            <a:t>Revise Primary Plan using Stakeholder feedback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>
              <a:latin typeface="Times New Roman" pitchFamily="18" charset="0"/>
              <a:cs typeface="Times New Roman" pitchFamily="18" charset="0"/>
            </a:rPr>
            <a:t>Prepare presentation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latin typeface="Times New Roman" pitchFamily="18" charset="0"/>
            <a:cs typeface="Times New Roman" pitchFamily="18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latin typeface="Times New Roman" pitchFamily="18" charset="0"/>
            <a:cs typeface="Times New Roman" pitchFamily="18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latin typeface="Times New Roman" pitchFamily="18" charset="0"/>
            <a:cs typeface="Times New Roman" pitchFamily="18" charset="0"/>
          </a:endParaRPr>
        </a:p>
      </dsp:txBody>
      <dsp:txXfrm>
        <a:off x="490330" y="0"/>
        <a:ext cx="1862878" cy="3962400"/>
      </dsp:txXfrm>
    </dsp:sp>
    <dsp:sp modelId="{E06FA8CB-696A-4A94-948C-946E34183266}">
      <dsp:nvSpPr>
        <dsp:cNvPr id="0" name=""/>
        <dsp:cNvSpPr/>
      </dsp:nvSpPr>
      <dsp:spPr>
        <a:xfrm>
          <a:off x="2795957" y="1241898"/>
          <a:ext cx="1713048" cy="257571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Times New Roman" pitchFamily="18" charset="0"/>
              <a:cs typeface="Times New Roman" pitchFamily="18" charset="0"/>
            </a:rPr>
            <a:t>Session 5: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Overview of Teacher focused Strategies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Overview of Student Focused Strategies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Using data to determine which students may need Secondary (Tier 2) supports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Draft the Secondary Intervention Grid based on existing supports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latin typeface="Times New Roman" pitchFamily="18" charset="0"/>
            <a:cs typeface="Times New Roman" pitchFamily="18" charset="0"/>
          </a:endParaRPr>
        </a:p>
      </dsp:txBody>
      <dsp:txXfrm>
        <a:off x="2795957" y="1241898"/>
        <a:ext cx="1713048" cy="2575715"/>
      </dsp:txXfrm>
    </dsp:sp>
    <dsp:sp modelId="{EEF357A7-AB32-4831-A684-5154DE7AB191}">
      <dsp:nvSpPr>
        <dsp:cNvPr id="0" name=""/>
        <dsp:cNvSpPr/>
      </dsp:nvSpPr>
      <dsp:spPr>
        <a:xfrm>
          <a:off x="5019673" y="1790680"/>
          <a:ext cx="1462388" cy="196420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Times New Roman" pitchFamily="18" charset="0"/>
              <a:cs typeface="Times New Roman" pitchFamily="18" charset="0"/>
            </a:rPr>
            <a:t>Session 6: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Final revisions of Ci3T Plan based on stakeholder feedback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Draft Tertiary (Tier 3) Prevention Intervention Grids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Times New Roman" pitchFamily="18" charset="0"/>
              <a:cs typeface="Times New Roman" pitchFamily="18" charset="0"/>
            </a:rPr>
            <a:t>Design Implementation Manual and Plan for roll out to faculty, students, and parents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latin typeface="Times New Roman" pitchFamily="18" charset="0"/>
            <a:cs typeface="Times New Roman" pitchFamily="18" charset="0"/>
          </a:endParaRPr>
        </a:p>
      </dsp:txBody>
      <dsp:txXfrm>
        <a:off x="5019673" y="1790680"/>
        <a:ext cx="1462388" cy="19642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BlockDescendingList">
  <dgm:title val=""/>
  <dgm:desc val=""/>
  <dgm:catLst>
    <dgm:cat type="list" pri="18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13" srcId="10" destId="11" srcOrd="0" destOrd="0"/>
        <dgm:cxn modelId="14" srcId="10" destId="12" srcOrd="0" destOrd="0"/>
        <dgm:cxn modelId="50" srcId="0" destId="20" srcOrd="1" destOrd="0"/>
        <dgm:cxn modelId="23" srcId="20" destId="21" srcOrd="0" destOrd="0"/>
        <dgm:cxn modelId="24" srcId="20" destId="22" srcOrd="0" destOrd="0"/>
        <dgm:cxn modelId="60" srcId="0" destId="30" srcOrd="2" destOrd="0"/>
        <dgm:cxn modelId="33" srcId="30" destId="31" srcOrd="0" destOrd="0"/>
        <dgm:cxn modelId="34" srcId="30" destId="3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7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80" srcId="0" destId="7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0.5516"/>
        </dgm:alg>
        <dgm:choose name="Name3">
          <dgm:if name="Name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if>
          <dgm:else name="Name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else>
        </dgm:choose>
      </dgm:if>
      <dgm:if name="Name6" axis="ch" ptType="node" func="cnt" op="equ" val="2">
        <dgm:alg type="composite">
          <dgm:param type="ar" val="0.9804"/>
        </dgm:alg>
        <dgm:choose name="Name7">
          <dgm:if name="Name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2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1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1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2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if>
          <dgm:else name="Name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1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2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2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1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2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1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else>
        </dgm:choose>
      </dgm:if>
      <dgm:if name="Name10" axis="ch" ptType="node" func="cnt" op="equ" val="3">
        <dgm:alg type="composite">
          <dgm:param type="ar" val="1.4097"/>
        </dgm:alg>
        <dgm:choose name="Name11">
          <dgm:if name="Name12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3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1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if>
          <dgm:else name="Name13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3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1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3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1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3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1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else>
        </dgm:choose>
      </dgm:if>
      <dgm:if name="Name14" axis="ch" ptType="node" func="cnt" op="equ" val="4">
        <dgm:alg type="composite">
          <dgm:param type="ar" val="1.8305"/>
        </dgm:alg>
        <dgm:choose name="Name15">
          <dgm:if name="Name16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2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3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4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1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4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if>
          <dgm:else name="Name17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4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3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2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1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4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3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2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1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4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3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2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1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else>
        </dgm:choose>
      </dgm:if>
      <dgm:if name="Name18" axis="ch" ptType="node" func="cnt" op="equ" val="5">
        <dgm:alg type="composite">
          <dgm:param type="ar" val="2.0125"/>
        </dgm:alg>
        <dgm:choose name="Name19">
          <dgm:if name="Name20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2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4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5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1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4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17"/>
              <dgm:constr type="l" for="ch" forName="childText_5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56"/>
            </dgm:constrLst>
          </dgm:if>
          <dgm:else name="Name21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5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4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2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1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5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4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2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1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5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4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2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61"/>
              <dgm:constr type="l" for="ch" forName="childText_1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99"/>
            </dgm:constrLst>
          </dgm:else>
        </dgm:choose>
      </dgm:if>
      <dgm:if name="Name22" axis="ch" ptType="node" func="cnt" op="equ" val="6">
        <dgm:alg type="composite">
          <dgm:param type="ar" val="2.4006"/>
        </dgm:alg>
        <dgm:shape xmlns:r="http://schemas.openxmlformats.org/officeDocument/2006/relationships" r:blip="">
          <dgm:adjLst/>
        </dgm:shape>
        <dgm:choose name="Name23">
          <dgm:if name="Name2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2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3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4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5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6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1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if>
          <dgm:else name="Name2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6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5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4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3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2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1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6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5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4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3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2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1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6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5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4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3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2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1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else>
        </dgm:choose>
      </dgm:if>
      <dgm:else name="Name26">
        <dgm:alg type="composite">
          <dgm:param type="ar" val="2.7874"/>
        </dgm:alg>
        <dgm:shape xmlns:r="http://schemas.openxmlformats.org/officeDocument/2006/relationships" r:blip="">
          <dgm:adjLst/>
        </dgm:shape>
        <dgm:choose name="Name27">
          <dgm:if name="Name2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2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3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5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6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7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1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7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7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if>
          <dgm:else name="Name2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7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6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5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3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2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1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7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6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5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3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2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1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7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6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5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3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2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1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else>
        </dgm:choose>
      </dgm:else>
    </dgm:choose>
    <dgm:forEach name="wrapper" axis="self" ptType="parTrans">
      <dgm:forEach name="accentRepeat" axis="self">
        <dgm:layoutNode name="imageRepeatNode" styleLbl="node1">
          <dgm:alg type="sp"/>
          <dgm:shape xmlns:r="http://schemas.openxmlformats.org/officeDocument/2006/relationships" type="rect" r:blip="" zOrderOff="-10">
            <dgm:adjLst/>
          </dgm:shape>
          <dgm:presOf axis="self"/>
        </dgm:layoutNode>
      </dgm:forEach>
    </dgm:forEach>
    <dgm:forEach name="Name30" axis="ch" ptType="node" cnt="1">
      <dgm:layoutNode name="parentText_1" styleLbl="node1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1" styleLbl="node1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1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2" cnt="1">
      <dgm:layoutNode name="parentText_2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2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2">
        <dgm:alg type="sp"/>
        <dgm:shape xmlns:r="http://schemas.openxmlformats.org/officeDocument/2006/relationships" r:blip="">
          <dgm:adjLst/>
        </dgm:shape>
        <dgm:presOf/>
        <dgm:constrLst/>
        <dgm:forEach name="Name33" ref="accentRepeat"/>
      </dgm:layoutNode>
    </dgm:forEach>
    <dgm:forEach name="Name34" axis="ch" ptType="node" st="3" cnt="1">
      <dgm:layoutNode name="parentText_3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3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3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</dgm:forEach>
    <dgm:forEach name="Name36" axis="ch" ptType="node" st="4" cnt="1">
      <dgm:layoutNode name="parentText_4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4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parentText_5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5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5">
        <dgm:alg type="sp"/>
        <dgm:shape xmlns:r="http://schemas.openxmlformats.org/officeDocument/2006/relationships" r:blip="">
          <dgm:adjLst/>
        </dgm:shape>
        <dgm:presOf/>
        <dgm:constrLst/>
        <dgm:forEach name="Name39" ref="accentRepeat"/>
      </dgm:layoutNode>
    </dgm:forEach>
    <dgm:forEach name="Name40" axis="ch" ptType="node" st="6" cnt="1">
      <dgm:layoutNode name="parentText_6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6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6">
        <dgm:alg type="sp"/>
        <dgm:shape xmlns:r="http://schemas.openxmlformats.org/officeDocument/2006/relationships" r:blip="">
          <dgm:adjLst/>
        </dgm:shape>
        <dgm:presOf/>
        <dgm:constrLst/>
        <dgm:forEach name="Name41" ref="accentRepeat"/>
      </dgm:layoutNode>
    </dgm:forEach>
    <dgm:forEach name="Name42" axis="ch" ptType="node" st="7" cnt="1">
      <dgm:layoutNode name="parentText_7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7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7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F6B44D-42BB-F849-A9E0-2553546435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C25D48-9968-694B-8B18-EF6CBB2688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987C75-5A4D-0F4C-98F9-12B3A7808E58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6B3588-481A-1946-93AC-0F7052634B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94096D-8EB7-D248-91EB-DD3604D059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30417-F1C9-8B48-B37E-051459DA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565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34381D-1AB6-449B-BAF7-6CA246EE6A71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BDACA8-45AF-461A-9F93-73E959B08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10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B5707-476E-F540-B8FF-8E5DB928D0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276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40695">
              <a:defRPr/>
            </a:pPr>
            <a:fld id="{1DA97D0D-5178-4F57-BFD7-EC7A65772746}" type="slidenum">
              <a:rPr lang="en-US" sz="1300">
                <a:solidFill>
                  <a:prstClr val="black"/>
                </a:solidFill>
                <a:latin typeface="Calibri" panose="020F0502020204030204"/>
              </a:rPr>
              <a:pPr defTabSz="440695">
                <a:defRPr/>
              </a:pPr>
              <a:t>41</a:t>
            </a:fld>
            <a:endParaRPr lang="en-US" sz="1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89133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17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40695">
              <a:defRPr/>
            </a:pPr>
            <a:fld id="{1DA97D0D-5178-4F57-BFD7-EC7A65772746}" type="slidenum">
              <a:rPr lang="en-US" sz="1300">
                <a:solidFill>
                  <a:prstClr val="black"/>
                </a:solidFill>
                <a:latin typeface="Calibri" panose="020F0502020204030204"/>
              </a:rPr>
              <a:pPr defTabSz="440695">
                <a:defRPr/>
              </a:pPr>
              <a:t>53</a:t>
            </a:fld>
            <a:endParaRPr lang="en-US" sz="1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36063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17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40695">
              <a:defRPr/>
            </a:pPr>
            <a:fld id="{1DA97D0D-5178-4F57-BFD7-EC7A65772746}" type="slidenum">
              <a:rPr lang="en-US" sz="1300">
                <a:solidFill>
                  <a:prstClr val="black"/>
                </a:solidFill>
                <a:latin typeface="Calibri" panose="020F0502020204030204"/>
              </a:rPr>
              <a:pPr defTabSz="440695">
                <a:defRPr/>
              </a:pPr>
              <a:t>57</a:t>
            </a:fld>
            <a:endParaRPr lang="en-US" sz="1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84563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82" tIns="47092" rIns="94182" bIns="47092" numCol="1" anchor="t" anchorCtr="0" compatLnSpc="1">
            <a:prstTxWarp prst="textNoShape">
              <a:avLst/>
            </a:prstTxWarp>
          </a:bodyPr>
          <a:lstStyle/>
          <a:p>
            <a:pPr marL="235454" indent="-235454">
              <a:lnSpc>
                <a:spcPct val="80000"/>
              </a:lnSpc>
            </a:pPr>
            <a:r>
              <a:rPr lang="en-US" sz="1000" b="0"/>
              <a:t>10-min timer</a:t>
            </a:r>
          </a:p>
        </p:txBody>
      </p:sp>
    </p:spTree>
    <p:extLst>
      <p:ext uri="{BB962C8B-B14F-4D97-AF65-F5344CB8AC3E}">
        <p14:creationId xmlns:p14="http://schemas.microsoft.com/office/powerpoint/2010/main" val="6550263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40695">
              <a:defRPr/>
            </a:pPr>
            <a:fld id="{05F8F4C2-8D1B-4152-9155-7910E1606850}" type="slidenum">
              <a:rPr lang="en-US" sz="1300">
                <a:solidFill>
                  <a:prstClr val="black"/>
                </a:solidFill>
                <a:latin typeface="Calibri" panose="020F0502020204030204"/>
              </a:rPr>
              <a:pPr defTabSz="440695">
                <a:defRPr/>
              </a:pPr>
              <a:t>61</a:t>
            </a:fld>
            <a:endParaRPr lang="en-US" sz="1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46479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DACA8-45AF-461A-9F93-73E959B08D0A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181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DACA8-45AF-461A-9F93-73E959B08D0A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886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DACA8-45AF-461A-9F93-73E959B08D0A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5000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DACA8-45AF-461A-9F93-73E959B08D0A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553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65F55-DF1E-47B7-9D70-DEFC86A2FD3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743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20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ＭＳ Ｐゴシック" pitchFamily="34" charset="-128"/>
              </a:rPr>
              <a:t>Sources: </a:t>
            </a:r>
            <a:r>
              <a:rPr lang="en-US" sz="120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Gresham, F. M., Sugai, G., Horner, R. H., Quinn, M. M., &amp; </a:t>
            </a:r>
            <a:r>
              <a:rPr lang="en-US" sz="1200" err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McInerney</a:t>
            </a:r>
            <a:r>
              <a:rPr lang="en-US" sz="120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, M. (1998). </a:t>
            </a:r>
            <a:r>
              <a:rPr lang="en-US" sz="1200" i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Classroom and schoolwide practices that support students’ social competence: A synthesis of research</a:t>
            </a:r>
            <a:r>
              <a:rPr lang="en-US" sz="120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. Washington, DC: Office of Special Education Programs. </a:t>
            </a:r>
          </a:p>
          <a:p>
            <a:pPr>
              <a:defRPr/>
            </a:pPr>
            <a:r>
              <a:rPr lang="en-US" sz="120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Lane, K. L., Robertson, E. J., &amp; Graham-Bailey, M. A. L. (2006). An examination of school-wide interventions with primary level efforts conducted in secondary schools: Methodological considerations.  In T. E. Scruggs &amp; M. A. Mastropieri (Eds.) </a:t>
            </a:r>
            <a:r>
              <a:rPr lang="en-US" sz="1200" i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Applications of research methodology: Advances in learning and behavioral disabilities</a:t>
            </a:r>
            <a:r>
              <a:rPr lang="en-US" sz="120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 (Vol. 19), pp. 157-199.  Oxford, UK: Elsevier.</a:t>
            </a:r>
            <a:endParaRPr lang="en-US" sz="1200">
              <a:solidFill>
                <a:prstClr val="white">
                  <a:lumMod val="50000"/>
                </a:prstClr>
              </a:solidFill>
              <a:latin typeface="Calibri" panose="020F0502020204030204"/>
              <a:ea typeface="ＭＳ Ｐゴシック" pitchFamily="34" charset="-128"/>
            </a:endParaRPr>
          </a:p>
          <a:p>
            <a:pPr>
              <a:defRPr/>
            </a:pPr>
            <a:r>
              <a:rPr lang="en-US" sz="120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ＭＳ Ｐゴシック" pitchFamily="34" charset="-128"/>
              </a:rPr>
              <a:t>Sugai, G., &amp; Horner, R.R. (2006). A promising approach for expanding and sustaining school-wide positive behavior support. </a:t>
            </a:r>
            <a:r>
              <a:rPr lang="en-US" sz="1200" i="1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ＭＳ Ｐゴシック" pitchFamily="34" charset="-128"/>
              </a:rPr>
              <a:t>School psychology review, 35</a:t>
            </a:r>
            <a:r>
              <a:rPr lang="en-US" sz="120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ＭＳ Ｐゴシック" pitchFamily="34" charset="-128"/>
              </a:rPr>
              <a:t>, 245.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81390">
              <a:defRPr/>
            </a:pPr>
            <a:fld id="{05F8F4C2-8D1B-4152-9155-7910E1606850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881390">
                <a:defRPr/>
              </a:pPr>
              <a:t>14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181430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Answer: all of them! The principal’s office could be a reinforcer is the behavior is motivated by escape / avoidance of work or if the principal is a preferred adult and going to the principal’s office means accessing attention.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DACA8-45AF-461A-9F93-73E959B08D0A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503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4182" tIns="47092" rIns="94182" bIns="47092" numCol="1" anchor="t" anchorCtr="0" compatLnSpc="1">
            <a:prstTxWarp prst="textNoShape">
              <a:avLst/>
            </a:prstTxWarp>
          </a:bodyPr>
          <a:lstStyle/>
          <a:p>
            <a:pPr marL="235454" indent="-235454">
              <a:lnSpc>
                <a:spcPct val="80000"/>
              </a:lnSpc>
            </a:pPr>
            <a:r>
              <a:rPr lang="en-US" sz="1000" b="0"/>
              <a:t>10-min timer</a:t>
            </a:r>
          </a:p>
        </p:txBody>
      </p:sp>
    </p:spTree>
    <p:extLst>
      <p:ext uri="{BB962C8B-B14F-4D97-AF65-F5344CB8AC3E}">
        <p14:creationId xmlns:p14="http://schemas.microsoft.com/office/powerpoint/2010/main" val="7521016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B252C-4602-4093-A354-B7A8448DCE6C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40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CA205-88A7-43FC-A6E6-8F54A7AB39DB}" type="slidenum">
              <a:rPr lang="en-US" smtClean="0">
                <a:solidFill>
                  <a:prstClr val="black"/>
                </a:solidFill>
              </a:rPr>
              <a:pPr/>
              <a:t>99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4228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17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Tag us in your Ci3T highlights- we’d love to see Ci3T in action! Follow us on Twitter or Instagram for updates and links to resources! @Ci3TModel</a:t>
            </a:r>
          </a:p>
          <a:p>
            <a:endParaRPr lang="en-US"/>
          </a:p>
          <a:p>
            <a:r>
              <a:rPr lang="en-US"/>
              <a:t>You will receive a brief session evaluation – we value your feedback and would greatly appreciate you taking a few minutes to share your thoughts on what you liked about the session and how we can improve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63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ＭＳ Ｐゴシック" pitchFamily="34" charset="-128"/>
              </a:rPr>
              <a:t>Source: </a:t>
            </a:r>
            <a:r>
              <a:rPr lang="en-US" sz="1200">
                <a:solidFill>
                  <a:srgbClr val="FF0000"/>
                </a:solidFill>
                <a:latin typeface="Calibri" panose="020F0502020204030204"/>
                <a:ea typeface="ＭＳ Ｐゴシック" pitchFamily="34" charset="-128"/>
              </a:rPr>
              <a:t> </a:t>
            </a:r>
            <a:r>
              <a:rPr lang="en-US" sz="120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ＭＳ Ｐゴシック" pitchFamily="34" charset="-128"/>
              </a:rPr>
              <a:t>Lane, K.L., Oakes, W.P., Ennis, R.P., &amp; Hirsch, S.E. (2014). Identifying students for secondary and tertiary prevention efforts: How do we determine which students have tier 2 and tier 3 needs? </a:t>
            </a:r>
            <a:r>
              <a:rPr lang="en-US" sz="1200" i="1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ＭＳ Ｐゴシック" pitchFamily="34" charset="-128"/>
              </a:rPr>
              <a:t>Preventing School Failure, 58</a:t>
            </a:r>
            <a:r>
              <a:rPr lang="en-US" sz="120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ＭＳ Ｐゴシック" pitchFamily="34" charset="-128"/>
              </a:rPr>
              <a:t>, 171-182.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81390">
              <a:defRPr/>
            </a:pPr>
            <a:fld id="{05F8F4C2-8D1B-4152-9155-7910E1606850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881390">
                <a:defRPr/>
              </a:pPr>
              <a:t>15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01962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20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ＭＳ Ｐゴシック" pitchFamily="34" charset="-128"/>
              </a:rPr>
              <a:t>Sources:  Lane, K.L., Oakes, W.P., Ennis, R.P., &amp; Hirsch, S.E. (2014). Identifying students for secondary and tertiary prevention efforts: How do we determine which students have Tier 2 and Tier 3 needs? </a:t>
            </a:r>
            <a:r>
              <a:rPr lang="en-US" sz="1200" i="1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ＭＳ Ｐゴシック" pitchFamily="34" charset="-128"/>
              </a:rPr>
              <a:t>Preventing School Failure, 58</a:t>
            </a:r>
            <a:r>
              <a:rPr lang="en-US" sz="120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ＭＳ Ｐゴシック" pitchFamily="34" charset="-128"/>
              </a:rPr>
              <a:t>, 171-182.</a:t>
            </a:r>
          </a:p>
          <a:p>
            <a:pPr>
              <a:defRPr/>
            </a:pPr>
            <a:r>
              <a:rPr lang="en-US" sz="1200" err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Schoenwald</a:t>
            </a:r>
            <a:r>
              <a:rPr lang="en-US" sz="120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, S. K., Brown, T. L., &amp; </a:t>
            </a:r>
            <a:r>
              <a:rPr lang="en-US" sz="1200" err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Henggeler</a:t>
            </a:r>
            <a:r>
              <a:rPr lang="en-US" sz="120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, S. W. (2000). Inside multisystemic therapy therapist, supervisory, and program practices. </a:t>
            </a:r>
            <a:r>
              <a:rPr lang="en-US" sz="1200" i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Journal of Emotional and Behavioral Disorders</a:t>
            </a:r>
            <a:r>
              <a:rPr lang="en-US" sz="120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, </a:t>
            </a:r>
            <a:r>
              <a:rPr lang="en-US" sz="1200" i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8</a:t>
            </a:r>
            <a:r>
              <a:rPr lang="en-US" sz="120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, </a:t>
            </a:r>
            <a:r>
              <a:rPr lang="en-US" sz="120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ＭＳ Ｐゴシック" pitchFamily="34" charset="-128"/>
              </a:rPr>
              <a:t>113-127. </a:t>
            </a:r>
          </a:p>
          <a:p>
            <a:pPr>
              <a:defRPr/>
            </a:pPr>
            <a:r>
              <a:rPr lang="en-US" sz="120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ＭＳ Ｐゴシック" pitchFamily="34" charset="-128"/>
              </a:rPr>
              <a:t>Umbreit, J., Ferro, J.B., Liaupsin, C.J., </a:t>
            </a:r>
            <a:r>
              <a:rPr lang="en-US" sz="120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&amp; Lane, K.L. (2007). </a:t>
            </a:r>
            <a:r>
              <a:rPr lang="en-US" sz="1200" i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Functional behavioral assessment and function-based intervention: An effective, practical approach. </a:t>
            </a:r>
            <a:r>
              <a:rPr lang="en-US" sz="120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Upper Saddle River, NJ: Prentice-Hall.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81390">
              <a:defRPr/>
            </a:pPr>
            <a:fld id="{05F8F4C2-8D1B-4152-9155-7910E1606850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881390">
                <a:defRPr/>
              </a:pPr>
              <a:t>16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68522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81390">
              <a:defRPr/>
            </a:pPr>
            <a:fld id="{05F8F4C2-8D1B-4152-9155-7910E1606850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881390">
                <a:defRPr/>
              </a:pPr>
              <a:t>17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3575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421B6-B46F-4440-B41D-82D0FEFAF0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322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Continued to keep implementation manuals, which are foundational to Ci3T, updated and current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11C9F-81FA-4052-9B37-1EF4A4EF7E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328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17">
              <a:defRPr/>
            </a:pPr>
            <a:r>
              <a:rPr lang="en-US"/>
              <a:t>More than preventing problem behavior from occurring.</a:t>
            </a:r>
          </a:p>
          <a:p>
            <a:pPr defTabSz="931717">
              <a:defRPr/>
            </a:pPr>
            <a:endParaRPr lang="en-US"/>
          </a:p>
          <a:p>
            <a:pPr marL="0" marR="0" lvl="0" indent="0" algn="l" defTabSz="9317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Lewis, T. J., Powers, L. J., </a:t>
            </a:r>
            <a:r>
              <a:rPr lang="en-US" sz="1200" err="1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Kely</a:t>
            </a:r>
            <a:r>
              <a:rPr lang="en-US" sz="1200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, M. J., &amp; Newcomer, L. L. (2002). Reducing problem behaviors on the playground: An investigation of the application of schoolwide positive behavior supports. </a:t>
            </a:r>
            <a:r>
              <a:rPr lang="en-US" sz="1200" i="1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Psychology in the Schools</a:t>
            </a:r>
            <a:r>
              <a:rPr lang="en-US" sz="1200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, </a:t>
            </a:r>
            <a:r>
              <a:rPr lang="en-US" sz="1200" i="1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39</a:t>
            </a:r>
            <a:r>
              <a:rPr lang="en-US" sz="1200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(2), 181-190;</a:t>
            </a:r>
          </a:p>
          <a:p>
            <a:pPr marL="0" marR="0" lvl="0" indent="0" algn="l" defTabSz="9317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rgbClr val="E7E6E6">
                  <a:lumMod val="50000"/>
                </a:srgbClr>
              </a:solidFill>
              <a:latin typeface="Calibri" panose="020F0502020204030204"/>
            </a:endParaRPr>
          </a:p>
          <a:p>
            <a:pPr marL="0" marR="0" lvl="0" indent="0" algn="l" defTabSz="9317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Turnbull, A., Edmonson, H., Griggs, P., Wickham, D., Sailor, W., Freeman, R., ... &amp; </a:t>
            </a:r>
            <a:r>
              <a:rPr lang="en-US" sz="1200" err="1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Riffel</a:t>
            </a:r>
            <a:r>
              <a:rPr lang="en-US" sz="1200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, L. (2002). A blueprint for schoolwide positive behavior support: Implementation of three components. </a:t>
            </a:r>
            <a:r>
              <a:rPr lang="en-US" sz="1200" i="1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Exceptional Children</a:t>
            </a:r>
            <a:r>
              <a:rPr lang="en-US" sz="1200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, </a:t>
            </a:r>
            <a:r>
              <a:rPr lang="en-US" sz="1200" i="1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68</a:t>
            </a:r>
            <a:r>
              <a:rPr lang="en-US" sz="1200">
                <a:solidFill>
                  <a:srgbClr val="E7E6E6">
                    <a:lumMod val="50000"/>
                  </a:srgbClr>
                </a:solidFill>
                <a:latin typeface="Calibri" panose="020F0502020204030204"/>
              </a:rPr>
              <a:t>(3), 377-402.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40695">
              <a:defRPr/>
            </a:pPr>
            <a:fld id="{05F8F4C2-8D1B-4152-9155-7910E1606850}" type="slidenum">
              <a:rPr lang="en-US" sz="1300">
                <a:solidFill>
                  <a:prstClr val="black"/>
                </a:solidFill>
                <a:latin typeface="Calibri" panose="020F0502020204030204"/>
              </a:rPr>
              <a:pPr defTabSz="440695">
                <a:defRPr/>
              </a:pPr>
              <a:t>30</a:t>
            </a:fld>
            <a:endParaRPr lang="en-US" sz="1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36600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56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image" Target="../media/image16.sv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emf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doodles.com/" TargetMode="External"/><Relationship Id="rId13" Type="http://schemas.openxmlformats.org/officeDocument/2006/relationships/hyperlink" Target="https://www.iconfinder.com/free_icons" TargetMode="External"/><Relationship Id="rId18" Type="http://schemas.openxmlformats.org/officeDocument/2006/relationships/hyperlink" Target="https://24slides.com/presentation-examples" TargetMode="External"/><Relationship Id="rId3" Type="http://schemas.openxmlformats.org/officeDocument/2006/relationships/hyperlink" Target="https://unsplash.com/" TargetMode="External"/><Relationship Id="rId7" Type="http://schemas.openxmlformats.org/officeDocument/2006/relationships/hyperlink" Target="https://www.drawkit.io/" TargetMode="External"/><Relationship Id="rId12" Type="http://schemas.openxmlformats.org/officeDocument/2006/relationships/hyperlink" Target="https://thenounproject.com/" TargetMode="External"/><Relationship Id="rId17" Type="http://schemas.openxmlformats.org/officeDocument/2006/relationships/hyperlink" Target="https://creativecommons.org/licenses/" TargetMode="External"/><Relationship Id="rId2" Type="http://schemas.openxmlformats.org/officeDocument/2006/relationships/hyperlink" Target="https://pixabay.com/" TargetMode="External"/><Relationship Id="rId16" Type="http://schemas.openxmlformats.org/officeDocument/2006/relationships/hyperlink" Target="https://www.canva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humaaans.com/" TargetMode="External"/><Relationship Id="rId11" Type="http://schemas.openxmlformats.org/officeDocument/2006/relationships/hyperlink" Target="https://www.flaticon.com/" TargetMode="External"/><Relationship Id="rId5" Type="http://schemas.openxmlformats.org/officeDocument/2006/relationships/hyperlink" Target="https://www.blackillustrations.com/" TargetMode="External"/><Relationship Id="rId15" Type="http://schemas.openxmlformats.org/officeDocument/2006/relationships/hyperlink" Target="https://blog.snappa.com/free-stock-photos/" TargetMode="External"/><Relationship Id="rId10" Type="http://schemas.openxmlformats.org/officeDocument/2006/relationships/hyperlink" Target="https://freepik.com/" TargetMode="External"/><Relationship Id="rId4" Type="http://schemas.openxmlformats.org/officeDocument/2006/relationships/hyperlink" Target="https://lukaszadam.com/illustrations" TargetMode="External"/><Relationship Id="rId9" Type="http://schemas.openxmlformats.org/officeDocument/2006/relationships/hyperlink" Target="https://absurd.design/" TargetMode="External"/><Relationship Id="rId14" Type="http://schemas.openxmlformats.org/officeDocument/2006/relationships/hyperlink" Target="https://www.pexels.com/" TargetMode="Externa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23.png"/><Relationship Id="rId3" Type="http://schemas.openxmlformats.org/officeDocument/2006/relationships/image" Target="../media/image36.tiff"/><Relationship Id="rId21" Type="http://schemas.openxmlformats.org/officeDocument/2006/relationships/image" Target="../media/image20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17" Type="http://schemas.openxmlformats.org/officeDocument/2006/relationships/image" Target="../media/image48.png"/><Relationship Id="rId2" Type="http://schemas.openxmlformats.org/officeDocument/2006/relationships/image" Target="../media/image35.png"/><Relationship Id="rId16" Type="http://schemas.openxmlformats.org/officeDocument/2006/relationships/image" Target="../media/image47.svg"/><Relationship Id="rId20" Type="http://schemas.openxmlformats.org/officeDocument/2006/relationships/image" Target="../media/image19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24" Type="http://schemas.openxmlformats.org/officeDocument/2006/relationships/image" Target="../media/image51.png"/><Relationship Id="rId5" Type="http://schemas.openxmlformats.org/officeDocument/2006/relationships/image" Target="../media/image16.svg"/><Relationship Id="rId15" Type="http://schemas.openxmlformats.org/officeDocument/2006/relationships/image" Target="../media/image46.png"/><Relationship Id="rId23" Type="http://schemas.openxmlformats.org/officeDocument/2006/relationships/image" Target="../media/image50.png"/><Relationship Id="rId10" Type="http://schemas.openxmlformats.org/officeDocument/2006/relationships/image" Target="../media/image41.svg"/><Relationship Id="rId19" Type="http://schemas.openxmlformats.org/officeDocument/2006/relationships/image" Target="../media/image49.png"/><Relationship Id="rId4" Type="http://schemas.openxmlformats.org/officeDocument/2006/relationships/image" Target="../media/image15.png"/><Relationship Id="rId9" Type="http://schemas.openxmlformats.org/officeDocument/2006/relationships/image" Target="../media/image40.png"/><Relationship Id="rId14" Type="http://schemas.openxmlformats.org/officeDocument/2006/relationships/image" Target="../media/image45.svg"/><Relationship Id="rId22" Type="http://schemas.openxmlformats.org/officeDocument/2006/relationships/image" Target="../media/image21.sv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9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image" Target="../media/image52.png"/><Relationship Id="rId16" Type="http://schemas.openxmlformats.org/officeDocument/2006/relationships/image" Target="../media/image6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5.png"/><Relationship Id="rId11" Type="http://schemas.openxmlformats.org/officeDocument/2006/relationships/image" Target="../media/image57.svg"/><Relationship Id="rId5" Type="http://schemas.openxmlformats.org/officeDocument/2006/relationships/image" Target="../media/image54.svg"/><Relationship Id="rId15" Type="http://schemas.openxmlformats.org/officeDocument/2006/relationships/image" Target="../media/image61.sv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emf"/><Relationship Id="rId14" Type="http://schemas.openxmlformats.org/officeDocument/2006/relationships/image" Target="../media/image60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61.svg"/><Relationship Id="rId18" Type="http://schemas.openxmlformats.org/officeDocument/2006/relationships/image" Target="../media/image62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image" Target="../media/image52.png"/><Relationship Id="rId16" Type="http://schemas.openxmlformats.org/officeDocument/2006/relationships/image" Target="../media/image6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7.svg"/><Relationship Id="rId11" Type="http://schemas.openxmlformats.org/officeDocument/2006/relationships/image" Target="../media/image59.png"/><Relationship Id="rId5" Type="http://schemas.openxmlformats.org/officeDocument/2006/relationships/image" Target="../media/image20.png"/><Relationship Id="rId15" Type="http://schemas.openxmlformats.org/officeDocument/2006/relationships/image" Target="../media/image58.png"/><Relationship Id="rId10" Type="http://schemas.openxmlformats.org/officeDocument/2006/relationships/image" Target="../media/image55.png"/><Relationship Id="rId19" Type="http://schemas.openxmlformats.org/officeDocument/2006/relationships/image" Target="../media/image63.png"/><Relationship Id="rId4" Type="http://schemas.openxmlformats.org/officeDocument/2006/relationships/image" Target="../media/image19.emf"/><Relationship Id="rId9" Type="http://schemas.openxmlformats.org/officeDocument/2006/relationships/image" Target="../media/image54.svg"/><Relationship Id="rId14" Type="http://schemas.openxmlformats.org/officeDocument/2006/relationships/image" Target="../media/image56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image" Target="../media/image49.png"/><Relationship Id="rId18" Type="http://schemas.openxmlformats.org/officeDocument/2006/relationships/image" Target="../media/image71.png"/><Relationship Id="rId3" Type="http://schemas.openxmlformats.org/officeDocument/2006/relationships/image" Target="../media/image53.png"/><Relationship Id="rId7" Type="http://schemas.openxmlformats.org/officeDocument/2006/relationships/image" Target="../media/image25.png"/><Relationship Id="rId12" Type="http://schemas.openxmlformats.org/officeDocument/2006/relationships/image" Target="../media/image70.png"/><Relationship Id="rId17" Type="http://schemas.openxmlformats.org/officeDocument/2006/relationships/image" Target="../media/image63.png"/><Relationship Id="rId2" Type="http://schemas.openxmlformats.org/officeDocument/2006/relationships/image" Target="../media/image66.png"/><Relationship Id="rId16" Type="http://schemas.openxmlformats.org/officeDocument/2006/relationships/image" Target="../media/image6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7.png"/><Relationship Id="rId11" Type="http://schemas.openxmlformats.org/officeDocument/2006/relationships/image" Target="../media/image69.png"/><Relationship Id="rId5" Type="http://schemas.openxmlformats.org/officeDocument/2006/relationships/image" Target="../media/image16.svg"/><Relationship Id="rId15" Type="http://schemas.openxmlformats.org/officeDocument/2006/relationships/image" Target="../media/image21.svg"/><Relationship Id="rId10" Type="http://schemas.openxmlformats.org/officeDocument/2006/relationships/image" Target="../media/image59.png"/><Relationship Id="rId19" Type="http://schemas.openxmlformats.org/officeDocument/2006/relationships/image" Target="../media/image72.png"/><Relationship Id="rId4" Type="http://schemas.openxmlformats.org/officeDocument/2006/relationships/image" Target="../media/image15.png"/><Relationship Id="rId9" Type="http://schemas.openxmlformats.org/officeDocument/2006/relationships/image" Target="../media/image68.png"/><Relationship Id="rId14" Type="http://schemas.openxmlformats.org/officeDocument/2006/relationships/image" Target="../media/image20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73.png"/><Relationship Id="rId3" Type="http://schemas.openxmlformats.org/officeDocument/2006/relationships/image" Target="../media/image15.png"/><Relationship Id="rId7" Type="http://schemas.openxmlformats.org/officeDocument/2006/relationships/image" Target="../media/image19.emf"/><Relationship Id="rId12" Type="http://schemas.openxmlformats.org/officeDocument/2006/relationships/image" Target="../media/image26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5.png"/><Relationship Id="rId5" Type="http://schemas.openxmlformats.org/officeDocument/2006/relationships/image" Target="../media/image17.png"/><Relationship Id="rId15" Type="http://schemas.openxmlformats.org/officeDocument/2006/relationships/image" Target="../media/image75.png"/><Relationship Id="rId10" Type="http://schemas.openxmlformats.org/officeDocument/2006/relationships/image" Target="../media/image22.png"/><Relationship Id="rId4" Type="http://schemas.openxmlformats.org/officeDocument/2006/relationships/image" Target="../media/image54.svg"/><Relationship Id="rId9" Type="http://schemas.openxmlformats.org/officeDocument/2006/relationships/image" Target="../media/image57.svg"/><Relationship Id="rId14" Type="http://schemas.openxmlformats.org/officeDocument/2006/relationships/image" Target="../media/image74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2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54.svg"/><Relationship Id="rId17" Type="http://schemas.openxmlformats.org/officeDocument/2006/relationships/image" Target="../media/image57.svg"/><Relationship Id="rId2" Type="http://schemas.openxmlformats.org/officeDocument/2006/relationships/image" Target="../media/image52.png"/><Relationship Id="rId16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9.png"/><Relationship Id="rId11" Type="http://schemas.openxmlformats.org/officeDocument/2006/relationships/image" Target="../media/image15.png"/><Relationship Id="rId5" Type="http://schemas.openxmlformats.org/officeDocument/2006/relationships/image" Target="../media/image78.png"/><Relationship Id="rId15" Type="http://schemas.openxmlformats.org/officeDocument/2006/relationships/image" Target="../media/image19.emf"/><Relationship Id="rId10" Type="http://schemas.openxmlformats.org/officeDocument/2006/relationships/image" Target="../media/image61.svg"/><Relationship Id="rId4" Type="http://schemas.openxmlformats.org/officeDocument/2006/relationships/image" Target="../media/image77.png"/><Relationship Id="rId9" Type="http://schemas.openxmlformats.org/officeDocument/2006/relationships/image" Target="../media/image60.png"/><Relationship Id="rId14" Type="http://schemas.openxmlformats.org/officeDocument/2006/relationships/image" Target="../media/image49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60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3.png"/><Relationship Id="rId17" Type="http://schemas.openxmlformats.org/officeDocument/2006/relationships/image" Target="../media/image85.png"/><Relationship Id="rId2" Type="http://schemas.openxmlformats.org/officeDocument/2006/relationships/image" Target="../media/image52.png"/><Relationship Id="rId16" Type="http://schemas.openxmlformats.org/officeDocument/2006/relationships/image" Target="../media/image16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9.png"/><Relationship Id="rId11" Type="http://schemas.openxmlformats.org/officeDocument/2006/relationships/image" Target="../media/image21.svg"/><Relationship Id="rId5" Type="http://schemas.openxmlformats.org/officeDocument/2006/relationships/image" Target="../media/image78.png"/><Relationship Id="rId1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77.png"/><Relationship Id="rId9" Type="http://schemas.openxmlformats.org/officeDocument/2006/relationships/image" Target="../media/image19.emf"/><Relationship Id="rId14" Type="http://schemas.openxmlformats.org/officeDocument/2006/relationships/image" Target="../media/image84.sv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11FBD-495F-BE41-8148-851028746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1F6DA2-5E5E-8240-89B8-56DAAFED9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3D232E-8082-3540-9359-00E264FD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39" y="6173954"/>
            <a:ext cx="3624061" cy="59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43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CF600849-390B-784E-9278-0BA760801D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236" y="5609558"/>
            <a:ext cx="1134809" cy="1134809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800903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reen Triangle">
            <a:extLst>
              <a:ext uri="{FF2B5EF4-FFF2-40B4-BE49-F238E27FC236}">
                <a16:creationId xmlns:a16="http://schemas.microsoft.com/office/drawing/2014/main" id="{F7568AB8-0F23-3146-9F9D-66896C0CBB0E}"/>
              </a:ext>
            </a:extLst>
          </p:cNvPr>
          <p:cNvSpPr/>
          <p:nvPr userDrawn="1"/>
        </p:nvSpPr>
        <p:spPr>
          <a:xfrm>
            <a:off x="1947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Yellow Triangle">
            <a:extLst>
              <a:ext uri="{FF2B5EF4-FFF2-40B4-BE49-F238E27FC236}">
                <a16:creationId xmlns:a16="http://schemas.microsoft.com/office/drawing/2014/main" id="{5B63712D-B1E2-5C4C-A2A9-C4A76DDA5AB6}"/>
              </a:ext>
            </a:extLst>
          </p:cNvPr>
          <p:cNvSpPr/>
          <p:nvPr userDrawn="1"/>
        </p:nvSpPr>
        <p:spPr>
          <a:xfrm>
            <a:off x="4590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d Triangle">
            <a:extLst>
              <a:ext uri="{FF2B5EF4-FFF2-40B4-BE49-F238E27FC236}">
                <a16:creationId xmlns:a16="http://schemas.microsoft.com/office/drawing/2014/main" id="{748F2DCB-B3EE-CC42-A5BB-F0E32D7A6058}"/>
              </a:ext>
            </a:extLst>
          </p:cNvPr>
          <p:cNvSpPr/>
          <p:nvPr userDrawn="1"/>
        </p:nvSpPr>
        <p:spPr>
          <a:xfrm>
            <a:off x="5519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1090D35-6573-FC49-B7A6-CAEBC909BB69}"/>
              </a:ext>
            </a:extLst>
          </p:cNvPr>
          <p:cNvCxnSpPr/>
          <p:nvPr userDrawn="1"/>
        </p:nvCxnSpPr>
        <p:spPr>
          <a:xfrm>
            <a:off x="2607406" y="5947646"/>
            <a:ext cx="6995160" cy="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37C45E-D61F-C04E-8D39-6896E17FD022}"/>
              </a:ext>
            </a:extLst>
          </p:cNvPr>
          <p:cNvCxnSpPr/>
          <p:nvPr userDrawn="1"/>
        </p:nvCxnSpPr>
        <p:spPr>
          <a:xfrm flipH="1">
            <a:off x="4889942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A8F9F2A-2758-A147-88D3-B61F693DAE1B}"/>
              </a:ext>
            </a:extLst>
          </p:cNvPr>
          <p:cNvCxnSpPr/>
          <p:nvPr userDrawn="1"/>
        </p:nvCxnSpPr>
        <p:spPr>
          <a:xfrm flipH="1">
            <a:off x="7286778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sp>
        <p:nvSpPr>
          <p:cNvPr id="42" name="Domains">
            <a:extLst>
              <a:ext uri="{FF2B5EF4-FFF2-40B4-BE49-F238E27FC236}">
                <a16:creationId xmlns:a16="http://schemas.microsoft.com/office/drawing/2014/main" id="{AC2C215A-B488-2F45-A740-8DDEDA9048E7}"/>
              </a:ext>
            </a:extLst>
          </p:cNvPr>
          <p:cNvSpPr txBox="1"/>
          <p:nvPr userDrawn="1"/>
        </p:nvSpPr>
        <p:spPr>
          <a:xfrm>
            <a:off x="1947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Academic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Behavioral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Social</a:t>
            </a:r>
          </a:p>
          <a:p>
            <a:pPr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43" name="Goal 3">
            <a:extLst>
              <a:ext uri="{FF2B5EF4-FFF2-40B4-BE49-F238E27FC236}">
                <a16:creationId xmlns:a16="http://schemas.microsoft.com/office/drawing/2014/main" id="{4F0367BA-DE0F-DE46-80B6-55D46F5130F6}"/>
              </a:ext>
            </a:extLst>
          </p:cNvPr>
          <p:cNvSpPr/>
          <p:nvPr userDrawn="1"/>
        </p:nvSpPr>
        <p:spPr>
          <a:xfrm flipH="1">
            <a:off x="7164572" y="805649"/>
            <a:ext cx="3485321" cy="914400"/>
          </a:xfrm>
          <a:prstGeom prst="homePlate">
            <a:avLst/>
          </a:prstGeom>
          <a:solidFill>
            <a:srgbClr val="1F497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22860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Goal: Reduce Harm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Specialized individual systems</a:t>
            </a:r>
            <a:b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for students with high risk</a:t>
            </a:r>
          </a:p>
        </p:txBody>
      </p:sp>
      <p:sp>
        <p:nvSpPr>
          <p:cNvPr id="44" name="Goal 2">
            <a:extLst>
              <a:ext uri="{FF2B5EF4-FFF2-40B4-BE49-F238E27FC236}">
                <a16:creationId xmlns:a16="http://schemas.microsoft.com/office/drawing/2014/main" id="{CE3623A0-87FA-B144-8700-BFAB962D159F}"/>
              </a:ext>
            </a:extLst>
          </p:cNvPr>
          <p:cNvSpPr/>
          <p:nvPr userDrawn="1"/>
        </p:nvSpPr>
        <p:spPr>
          <a:xfrm rot="10800000" flipH="1" flipV="1">
            <a:off x="1537625" y="1858317"/>
            <a:ext cx="3072384" cy="914400"/>
          </a:xfrm>
          <a:prstGeom prst="homePlate">
            <a:avLst/>
          </a:prstGeom>
          <a:solidFill>
            <a:srgbClr val="1F497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vert="horz" wrap="square" lIns="9144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Goal: Reverse Harm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Specialized group systems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for students at risk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Goal 1">
            <a:extLst>
              <a:ext uri="{FF2B5EF4-FFF2-40B4-BE49-F238E27FC236}">
                <a16:creationId xmlns:a16="http://schemas.microsoft.com/office/drawing/2014/main" id="{21CDEB5D-36CB-7441-82AE-59E7BEBA4BF2}"/>
              </a:ext>
            </a:extLst>
          </p:cNvPr>
          <p:cNvSpPr/>
          <p:nvPr userDrawn="1"/>
        </p:nvSpPr>
        <p:spPr>
          <a:xfrm flipH="1">
            <a:off x="6838152" y="3740744"/>
            <a:ext cx="3813048" cy="914400"/>
          </a:xfrm>
          <a:prstGeom prst="homePlate">
            <a:avLst/>
          </a:prstGeom>
          <a:solidFill>
            <a:srgbClr val="1F497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22860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Goal: Prevent Harm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School/classroom-wide systems for all students, staff, &amp; settings</a:t>
            </a:r>
          </a:p>
        </p:txBody>
      </p:sp>
      <p:sp>
        <p:nvSpPr>
          <p:cNvPr id="46" name="Tier 3">
            <a:extLst>
              <a:ext uri="{FF2B5EF4-FFF2-40B4-BE49-F238E27FC236}">
                <a16:creationId xmlns:a16="http://schemas.microsoft.com/office/drawing/2014/main" id="{35E31CA1-B710-6E49-A60F-3E7FC73C9F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9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3</a:t>
            </a:r>
          </a:p>
          <a:p>
            <a:pPr marL="0" marR="0" lvl="0" indent="0" algn="ctr" defTabSz="914400" eaLnBrk="1" fontAlgn="base" latinLnBrk="0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Tertiary Prevention 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</a:t>
            </a:r>
          </a:p>
        </p:txBody>
      </p:sp>
      <p:sp>
        <p:nvSpPr>
          <p:cNvPr id="47" name="Tier 2">
            <a:extLst>
              <a:ext uri="{FF2B5EF4-FFF2-40B4-BE49-F238E27FC236}">
                <a16:creationId xmlns:a16="http://schemas.microsoft.com/office/drawing/2014/main" id="{D6F2DF6B-139A-D446-9AB9-1D6EF011D15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2</a:t>
            </a:r>
          </a:p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Secondary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≈15%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8" name="Tier 1">
            <a:extLst>
              <a:ext uri="{FF2B5EF4-FFF2-40B4-BE49-F238E27FC236}">
                <a16:creationId xmlns:a16="http://schemas.microsoft.com/office/drawing/2014/main" id="{93576CA4-B1CA-2A46-A9C2-69BA5AA79A6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1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Primary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≈80%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9" name="Reference">
            <a:extLst>
              <a:ext uri="{FF2B5EF4-FFF2-40B4-BE49-F238E27FC236}">
                <a16:creationId xmlns:a16="http://schemas.microsoft.com/office/drawing/2014/main" id="{5DE09BF2-66B8-DF4E-8B80-9230EF68AE1B}"/>
              </a:ext>
            </a:extLst>
          </p:cNvPr>
          <p:cNvSpPr txBox="1"/>
          <p:nvPr userDrawn="1"/>
        </p:nvSpPr>
        <p:spPr>
          <a:xfrm>
            <a:off x="4222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Calibri"/>
              </a:rPr>
              <a:t>(Lane,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Kalberg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&amp;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Menzies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2009)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id="{0F6EC5B7-73E7-634F-9BC6-89486E7D08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24000" y="0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337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Model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reen Triangle">
            <a:extLst>
              <a:ext uri="{FF2B5EF4-FFF2-40B4-BE49-F238E27FC236}">
                <a16:creationId xmlns:a16="http://schemas.microsoft.com/office/drawing/2014/main" id="{F7568AB8-0F23-3146-9F9D-66896C0CBB0E}"/>
              </a:ext>
            </a:extLst>
          </p:cNvPr>
          <p:cNvSpPr/>
          <p:nvPr userDrawn="1"/>
        </p:nvSpPr>
        <p:spPr>
          <a:xfrm>
            <a:off x="1947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Yellow Triangle">
            <a:extLst>
              <a:ext uri="{FF2B5EF4-FFF2-40B4-BE49-F238E27FC236}">
                <a16:creationId xmlns:a16="http://schemas.microsoft.com/office/drawing/2014/main" id="{5B63712D-B1E2-5C4C-A2A9-C4A76DDA5AB6}"/>
              </a:ext>
            </a:extLst>
          </p:cNvPr>
          <p:cNvSpPr/>
          <p:nvPr userDrawn="1"/>
        </p:nvSpPr>
        <p:spPr>
          <a:xfrm>
            <a:off x="4590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d Triangle">
            <a:extLst>
              <a:ext uri="{FF2B5EF4-FFF2-40B4-BE49-F238E27FC236}">
                <a16:creationId xmlns:a16="http://schemas.microsoft.com/office/drawing/2014/main" id="{748F2DCB-B3EE-CC42-A5BB-F0E32D7A6058}"/>
              </a:ext>
            </a:extLst>
          </p:cNvPr>
          <p:cNvSpPr/>
          <p:nvPr userDrawn="1"/>
        </p:nvSpPr>
        <p:spPr>
          <a:xfrm>
            <a:off x="5519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1090D35-6573-FC49-B7A6-CAEBC909BB69}"/>
              </a:ext>
            </a:extLst>
          </p:cNvPr>
          <p:cNvCxnSpPr/>
          <p:nvPr userDrawn="1"/>
        </p:nvCxnSpPr>
        <p:spPr>
          <a:xfrm>
            <a:off x="2607406" y="5947646"/>
            <a:ext cx="6995160" cy="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37C45E-D61F-C04E-8D39-6896E17FD022}"/>
              </a:ext>
            </a:extLst>
          </p:cNvPr>
          <p:cNvCxnSpPr/>
          <p:nvPr userDrawn="1"/>
        </p:nvCxnSpPr>
        <p:spPr>
          <a:xfrm flipH="1">
            <a:off x="4889942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A8F9F2A-2758-A147-88D3-B61F693DAE1B}"/>
              </a:ext>
            </a:extLst>
          </p:cNvPr>
          <p:cNvCxnSpPr/>
          <p:nvPr userDrawn="1"/>
        </p:nvCxnSpPr>
        <p:spPr>
          <a:xfrm flipH="1">
            <a:off x="7286778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sp>
        <p:nvSpPr>
          <p:cNvPr id="42" name="Domains">
            <a:extLst>
              <a:ext uri="{FF2B5EF4-FFF2-40B4-BE49-F238E27FC236}">
                <a16:creationId xmlns:a16="http://schemas.microsoft.com/office/drawing/2014/main" id="{AC2C215A-B488-2F45-A740-8DDEDA9048E7}"/>
              </a:ext>
            </a:extLst>
          </p:cNvPr>
          <p:cNvSpPr txBox="1"/>
          <p:nvPr userDrawn="1"/>
        </p:nvSpPr>
        <p:spPr>
          <a:xfrm>
            <a:off x="1947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Academic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Behavioral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Social</a:t>
            </a:r>
          </a:p>
          <a:p>
            <a:pPr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46" name="Tier 3">
            <a:extLst>
              <a:ext uri="{FF2B5EF4-FFF2-40B4-BE49-F238E27FC236}">
                <a16:creationId xmlns:a16="http://schemas.microsoft.com/office/drawing/2014/main" id="{35E31CA1-B710-6E49-A60F-3E7FC73C9F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9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3</a:t>
            </a:r>
          </a:p>
          <a:p>
            <a:pPr marL="0" marR="0" lvl="0" indent="0" algn="ctr" defTabSz="914400" eaLnBrk="1" fontAlgn="base" latinLnBrk="0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Tertiary Prevention 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</a:t>
            </a:r>
          </a:p>
        </p:txBody>
      </p:sp>
      <p:sp>
        <p:nvSpPr>
          <p:cNvPr id="47" name="Tier 2">
            <a:extLst>
              <a:ext uri="{FF2B5EF4-FFF2-40B4-BE49-F238E27FC236}">
                <a16:creationId xmlns:a16="http://schemas.microsoft.com/office/drawing/2014/main" id="{D6F2DF6B-139A-D446-9AB9-1D6EF011D15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2</a:t>
            </a:r>
          </a:p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Secondary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≈15%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8" name="Tier 1">
            <a:extLst>
              <a:ext uri="{FF2B5EF4-FFF2-40B4-BE49-F238E27FC236}">
                <a16:creationId xmlns:a16="http://schemas.microsoft.com/office/drawing/2014/main" id="{93576CA4-B1CA-2A46-A9C2-69BA5AA79A6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1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Primary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≈80%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9" name="Reference">
            <a:extLst>
              <a:ext uri="{FF2B5EF4-FFF2-40B4-BE49-F238E27FC236}">
                <a16:creationId xmlns:a16="http://schemas.microsoft.com/office/drawing/2014/main" id="{5DE09BF2-66B8-DF4E-8B80-9230EF68AE1B}"/>
              </a:ext>
            </a:extLst>
          </p:cNvPr>
          <p:cNvSpPr txBox="1"/>
          <p:nvPr userDrawn="1"/>
        </p:nvSpPr>
        <p:spPr>
          <a:xfrm>
            <a:off x="4222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Calibri"/>
              </a:rPr>
              <a:t>(Lane,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Kalberg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&amp;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Menzies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2009)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id="{0F6EC5B7-73E7-634F-9BC6-89486E7D08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24000" y="0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cs typeface="Arial" charset="0"/>
            </a:endParaRPr>
          </a:p>
        </p:txBody>
      </p:sp>
      <p:sp>
        <p:nvSpPr>
          <p:cNvPr id="17" name="Watermark Covering">
            <a:extLst>
              <a:ext uri="{FF2B5EF4-FFF2-40B4-BE49-F238E27FC236}">
                <a16:creationId xmlns:a16="http://schemas.microsoft.com/office/drawing/2014/main" id="{67D09180-788D-E344-8F4B-7E44FC1CF388}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436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Training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B334141-A06E-1E45-AA81-D2B0530A4CD5}"/>
              </a:ext>
            </a:extLst>
          </p:cNvPr>
          <p:cNvGrpSpPr/>
          <p:nvPr userDrawn="1"/>
        </p:nvGrpSpPr>
        <p:grpSpPr>
          <a:xfrm>
            <a:off x="2175020" y="980151"/>
            <a:ext cx="8870360" cy="4064000"/>
            <a:chOff x="112165" y="751543"/>
            <a:chExt cx="8870360" cy="406400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562E0D1-9494-8C4A-8020-23CB861B02F1}"/>
                </a:ext>
              </a:extLst>
            </p:cNvPr>
            <p:cNvSpPr/>
            <p:nvPr/>
          </p:nvSpPr>
          <p:spPr>
            <a:xfrm>
              <a:off x="11216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1: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Ci3T model overview</a:t>
              </a: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853A3C8-8CC4-FB48-9CA8-11EE3F95102D}"/>
                </a:ext>
              </a:extLst>
            </p:cNvPr>
            <p:cNvSpPr/>
            <p:nvPr/>
          </p:nvSpPr>
          <p:spPr>
            <a:xfrm>
              <a:off x="159777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2: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the primary prevention plan</a:t>
              </a: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976C4A6-EF26-6F48-84FE-26DBBAE88F55}"/>
                </a:ext>
              </a:extLst>
            </p:cNvPr>
            <p:cNvSpPr/>
            <p:nvPr/>
          </p:nvSpPr>
          <p:spPr>
            <a:xfrm>
              <a:off x="308337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3: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How to monitor the plan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789F3A-520C-974B-8221-612D55FB6851}"/>
                </a:ext>
              </a:extLst>
            </p:cNvPr>
            <p:cNvSpPr/>
            <p:nvPr/>
          </p:nvSpPr>
          <p:spPr>
            <a:xfrm>
              <a:off x="456898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5778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4: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445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2 supports</a:t>
              </a: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2392249-C53C-C74E-99A3-9C61977E1126}"/>
                </a:ext>
              </a:extLst>
            </p:cNvPr>
            <p:cNvSpPr/>
            <p:nvPr/>
          </p:nvSpPr>
          <p:spPr>
            <a:xfrm>
              <a:off x="605458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5: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3 supports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827B41B5-A935-2D40-B796-7AA7416675B5}"/>
                </a:ext>
              </a:extLst>
            </p:cNvPr>
            <p:cNvSpPr/>
            <p:nvPr/>
          </p:nvSpPr>
          <p:spPr>
            <a:xfrm>
              <a:off x="754019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6: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Preparing to implement</a:t>
              </a:r>
            </a:p>
          </p:txBody>
        </p:sp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398F122F-8F14-D140-8BE2-313DAFDD70A9}"/>
                </a:ext>
              </a:extLst>
            </p:cNvPr>
            <p:cNvSpPr/>
            <p:nvPr/>
          </p:nvSpPr>
          <p:spPr>
            <a:xfrm>
              <a:off x="466880" y="3743324"/>
              <a:ext cx="8160930" cy="614363"/>
            </a:xfrm>
            <a:prstGeom prst="rightArrow">
              <a:avLst/>
            </a:prstGeom>
            <a:gradFill rotWithShape="1">
              <a:gsLst>
                <a:gs pos="0">
                  <a:srgbClr val="0F6FC6">
                    <a:tint val="60000"/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0F6FC6">
                    <a:tint val="60000"/>
                    <a:hueOff val="0"/>
                    <a:satOff val="0"/>
                    <a:lumOff val="0"/>
                    <a:alphaOff val="0"/>
                    <a:shade val="90000"/>
                    <a:lumMod val="84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7A516B1B-1E52-CF43-8D80-44DCFF114B25}"/>
              </a:ext>
            </a:extLst>
          </p:cNvPr>
          <p:cNvSpPr txBox="1">
            <a:spLocks/>
          </p:cNvSpPr>
          <p:nvPr userDrawn="1"/>
        </p:nvSpPr>
        <p:spPr>
          <a:xfrm>
            <a:off x="1524000" y="100013"/>
            <a:ext cx="9144000" cy="796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Ci3T Professional Learning Series</a:t>
            </a:r>
          </a:p>
        </p:txBody>
      </p: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83BA793E-BFFA-2642-A6A3-E68E4EC23829}"/>
              </a:ext>
            </a:extLst>
          </p:cNvPr>
          <p:cNvGraphicFramePr/>
          <p:nvPr userDrawn="1"/>
        </p:nvGraphicFramePr>
        <p:xfrm>
          <a:off x="2777230" y="3597282"/>
          <a:ext cx="740092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" name="Freeform 26">
            <a:extLst>
              <a:ext uri="{FF2B5EF4-FFF2-40B4-BE49-F238E27FC236}">
                <a16:creationId xmlns:a16="http://schemas.microsoft.com/office/drawing/2014/main" id="{0DA30D2D-A1E2-154C-BEC6-DBB838EB43D1}"/>
              </a:ext>
            </a:extLst>
          </p:cNvPr>
          <p:cNvSpPr/>
          <p:nvPr userDrawn="1"/>
        </p:nvSpPr>
        <p:spPr>
          <a:xfrm>
            <a:off x="11088650" y="980151"/>
            <a:ext cx="573602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vert270" wrap="none" lIns="91440" tIns="91440" rIns="91440" bIns="91440" numCol="1" spcCol="1270" anchor="ctr" anchorCtr="0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Implementation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1EDBD56A-2A7B-3844-8A65-BF7393F6562D}"/>
              </a:ext>
            </a:extLst>
          </p:cNvPr>
          <p:cNvSpPr/>
          <p:nvPr userDrawn="1"/>
        </p:nvSpPr>
        <p:spPr>
          <a:xfrm>
            <a:off x="538855" y="980151"/>
            <a:ext cx="1592895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horz" wrap="square" lIns="99568" tIns="228600" rIns="0" bIns="914400" numCol="1" spcCol="1270" anchor="t" anchorCtr="0">
            <a:noAutofit/>
          </a:bodyPr>
          <a:lstStyle/>
          <a:p>
            <a:pPr marL="0" marR="0" lvl="0" indent="0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Pre-Training Activities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Team member selection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Schoolwide Expectations Survey for Specific Settings (SESSS)</a:t>
            </a:r>
          </a:p>
        </p:txBody>
      </p:sp>
    </p:spTree>
    <p:extLst>
      <p:ext uri="{BB962C8B-B14F-4D97-AF65-F5344CB8AC3E}">
        <p14:creationId xmlns:p14="http://schemas.microsoft.com/office/powerpoint/2010/main" val="3231358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Imp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61974619-D344-094C-8112-721DAE16AB40}"/>
              </a:ext>
            </a:extLst>
          </p:cNvPr>
          <p:cNvGraphicFramePr/>
          <p:nvPr userDrawn="1"/>
        </p:nvGraphicFramePr>
        <p:xfrm>
          <a:off x="351711" y="1697430"/>
          <a:ext cx="11477616" cy="3675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0A84E59-D065-8B41-ADE7-CF3647177614}"/>
              </a:ext>
            </a:extLst>
          </p:cNvPr>
          <p:cNvSpPr txBox="1"/>
          <p:nvPr userDrawn="1"/>
        </p:nvSpPr>
        <p:spPr>
          <a:xfrm>
            <a:off x="1569129" y="5305873"/>
            <a:ext cx="1700784" cy="574863"/>
          </a:xfrm>
          <a:prstGeom prst="roundRect">
            <a:avLst/>
          </a:prstGeom>
          <a:solidFill>
            <a:srgbClr val="FFC000">
              <a:lumMod val="60000"/>
              <a:lumOff val="40000"/>
            </a:srgbClr>
          </a:solidFill>
          <a:ln>
            <a:solidFill>
              <a:srgbClr val="FFC000">
                <a:lumMod val="5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8788" algn="ctr"/>
                <a:tab pos="1257300" algn="ctr"/>
              </a:tabLst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October	November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4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3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01B37E-28A3-5342-8C43-3FD08364B315}"/>
              </a:ext>
            </a:extLst>
          </p:cNvPr>
          <p:cNvSpPr txBox="1"/>
          <p:nvPr userDrawn="1"/>
        </p:nvSpPr>
        <p:spPr>
          <a:xfrm>
            <a:off x="6188114" y="5305873"/>
            <a:ext cx="1700784" cy="574863"/>
          </a:xfrm>
          <a:prstGeom prst="roundRect">
            <a:avLst/>
          </a:prstGeom>
          <a:solidFill>
            <a:srgbClr val="70AD47">
              <a:lumMod val="60000"/>
              <a:lumOff val="40000"/>
            </a:srgbClr>
          </a:solidFill>
          <a:ln>
            <a:solidFill>
              <a:srgbClr val="70AD47">
                <a:lumMod val="5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8788" algn="ctr"/>
                <a:tab pos="1257300" algn="ctr"/>
              </a:tabLst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February	March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AC8789-1BD6-8548-A0C0-DEB353F04016}"/>
              </a:ext>
            </a:extLst>
          </p:cNvPr>
          <p:cNvSpPr txBox="1"/>
          <p:nvPr userDrawn="1"/>
        </p:nvSpPr>
        <p:spPr>
          <a:xfrm>
            <a:off x="351710" y="127770"/>
            <a:ext cx="8829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Ci3T </a:t>
            </a:r>
            <a:r>
              <a:rPr lang="en-US" sz="4800" b="1" cap="small">
                <a:ln w="3175">
                  <a:solidFill>
                    <a:prstClr val="black"/>
                  </a:solidFill>
                </a:ln>
                <a:solidFill>
                  <a:srgbClr val="4472C4"/>
                </a:solidFill>
                <a:latin typeface="Calibri" panose="020F0502020204030204"/>
              </a:rPr>
              <a:t>IMPLEMENTATION</a:t>
            </a:r>
            <a:br>
              <a:rPr lang="en-US" sz="480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Professional Learning Series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51A2F2-7364-8F42-9858-DAC1CC4DFA02}"/>
              </a:ext>
            </a:extLst>
          </p:cNvPr>
          <p:cNvSpPr txBox="1"/>
          <p:nvPr userDrawn="1"/>
        </p:nvSpPr>
        <p:spPr>
          <a:xfrm>
            <a:off x="1056341" y="3914317"/>
            <a:ext cx="865238" cy="1312899"/>
          </a:xfrm>
          <a:prstGeom prst="roundRect">
            <a:avLst/>
          </a:prstGeom>
          <a:solidFill>
            <a:srgbClr val="FFC000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after school begins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14E135-197D-D04E-9226-B7344814D73F}"/>
              </a:ext>
            </a:extLst>
          </p:cNvPr>
          <p:cNvSpPr txBox="1"/>
          <p:nvPr userDrawn="1"/>
        </p:nvSpPr>
        <p:spPr>
          <a:xfrm>
            <a:off x="3932592" y="3914317"/>
            <a:ext cx="868680" cy="1312899"/>
          </a:xfrm>
          <a:prstGeom prst="roundRect">
            <a:avLst/>
          </a:prstGeom>
          <a:solidFill>
            <a:srgbClr val="5B9BD5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Winter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First 2 weeks of December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42C00F-C118-6E4A-B513-0A13238C5802}"/>
              </a:ext>
            </a:extLst>
          </p:cNvPr>
          <p:cNvSpPr txBox="1"/>
          <p:nvPr userDrawn="1"/>
        </p:nvSpPr>
        <p:spPr>
          <a:xfrm>
            <a:off x="9135144" y="3914317"/>
            <a:ext cx="868680" cy="1312899"/>
          </a:xfrm>
          <a:prstGeom prst="roundRect">
            <a:avLst/>
          </a:prstGeom>
          <a:solidFill>
            <a:srgbClr val="70AD47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before school ends</a:t>
            </a:r>
          </a:p>
        </p:txBody>
      </p:sp>
    </p:spTree>
    <p:extLst>
      <p:ext uri="{BB962C8B-B14F-4D97-AF65-F5344CB8AC3E}">
        <p14:creationId xmlns:p14="http://schemas.microsoft.com/office/powerpoint/2010/main" val="4201594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0" y="0"/>
          <a:ext cx="12192000" cy="68671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44062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531464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230164">
                  <a:extLst>
                    <a:ext uri="{9D8B030D-6E8A-4147-A177-3AD203B41FA5}">
                      <a16:colId xmlns:a16="http://schemas.microsoft.com/office/drawing/2014/main" val="1363387475"/>
                    </a:ext>
                  </a:extLst>
                </a:gridCol>
                <a:gridCol w="598048">
                  <a:extLst>
                    <a:ext uri="{9D8B030D-6E8A-4147-A177-3AD203B41FA5}">
                      <a16:colId xmlns:a16="http://schemas.microsoft.com/office/drawing/2014/main" val="1222386896"/>
                    </a:ext>
                  </a:extLst>
                </a:gridCol>
                <a:gridCol w="3076478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4377424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375900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  <a:gridCol w="1358460">
                  <a:extLst>
                    <a:ext uri="{9D8B030D-6E8A-4147-A177-3AD203B41FA5}">
                      <a16:colId xmlns:a16="http://schemas.microsoft.com/office/drawing/2014/main" val="1714857302"/>
                    </a:ext>
                  </a:extLst>
                </a:gridCol>
              </a:tblGrid>
              <a:tr h="795528">
                <a:tc rowSpan="2">
                  <a:txBody>
                    <a:bodyPr/>
                    <a:lstStyle/>
                    <a:p>
                      <a:pPr algn="ctr"/>
                      <a:endParaRPr lang="en-US" sz="1400" spc="-100" baseline="0">
                        <a:solidFill>
                          <a:schemeClr val="tx2"/>
                        </a:solidFill>
                      </a:endParaRPr>
                    </a:p>
                  </a:txBody>
                  <a:tcPr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795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1591056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Design Component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Leadership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A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/>
                        <a:t>Building Capacity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117458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Screening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27502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2 and 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0" y="6181948"/>
            <a:ext cx="12161520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rgbClr val="356D3C"/>
          </a:solidFill>
          <a:ln w="28575">
            <a:solidFill>
              <a:srgbClr val="80B2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4746BA5-7066-B44E-9780-A29906ADC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97881" y="3668242"/>
            <a:ext cx="562478" cy="5624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C1CF6E-ED48-F047-BE2E-5A6E16931F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393" y="2545372"/>
            <a:ext cx="593454" cy="4872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45A2BA-FAC4-DF41-A406-16E52AC04E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07119" y="5197604"/>
            <a:ext cx="1374607" cy="849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D07F82-2361-5A45-8598-829FF0CE958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2526" y="1805769"/>
            <a:ext cx="884341" cy="1144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F771A2-3CAB-7549-B6FD-1E3AB324CD27}"/>
              </a:ext>
            </a:extLst>
          </p:cNvPr>
          <p:cNvSpPr txBox="1"/>
          <p:nvPr userDrawn="1"/>
        </p:nvSpPr>
        <p:spPr>
          <a:xfrm>
            <a:off x="10927455" y="2793974"/>
            <a:ext cx="1154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n w="127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Analyze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963DC16-C711-744A-864D-06FA7372F72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61020" y="3500236"/>
            <a:ext cx="1287353" cy="8466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4A1261-931D-F346-8364-3D30AAE1CA41}"/>
              </a:ext>
            </a:extLst>
          </p:cNvPr>
          <p:cNvSpPr txBox="1"/>
          <p:nvPr userDrawn="1"/>
        </p:nvSpPr>
        <p:spPr>
          <a:xfrm>
            <a:off x="10942683" y="4230720"/>
            <a:ext cx="1124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n w="127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Finalize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D96D7B-6390-9D4F-9160-F9F3FBF4A8BF}"/>
              </a:ext>
            </a:extLst>
          </p:cNvPr>
          <p:cNvSpPr txBox="1"/>
          <p:nvPr userDrawn="1"/>
        </p:nvSpPr>
        <p:spPr>
          <a:xfrm rot="18953579">
            <a:off x="10593092" y="5407869"/>
            <a:ext cx="1694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n w="127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Disseminate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EB7AFA-6BC6-EA47-A3C1-58DFA4B6CA1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149" y="1823944"/>
            <a:ext cx="355942" cy="5177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189B67-CE6A-8345-810C-5A04DB9CB97B}"/>
              </a:ext>
            </a:extLst>
          </p:cNvPr>
          <p:cNvSpPr txBox="1"/>
          <p:nvPr userDrawn="1"/>
        </p:nvSpPr>
        <p:spPr>
          <a:xfrm>
            <a:off x="9468836" y="1617852"/>
            <a:ext cx="1371600" cy="20589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>
                <a:solidFill>
                  <a:srgbClr val="041A3A"/>
                </a:solidFill>
              </a:rPr>
              <a:t>Quasi-experimental Study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17072A44-16D1-DE44-91AE-4F3E08C441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6892" y="4937827"/>
            <a:ext cx="364457" cy="3644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EEB15E-169B-B547-BB3F-B637B8D7F5E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1576" y="2831665"/>
            <a:ext cx="914400" cy="914400"/>
          </a:xfrm>
          <a:prstGeom prst="rect">
            <a:avLst/>
          </a:prstGeom>
        </p:spPr>
      </p:pic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AC904ED4-1446-344C-8E21-08DA1C37860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7276" y="4510056"/>
            <a:ext cx="1143000" cy="1143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49BB598-15D5-4D45-BF76-488DE45A79C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382" y="5848197"/>
            <a:ext cx="445477" cy="3657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4282118-8608-1147-8897-FDAB3F72E14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390" y="5392360"/>
            <a:ext cx="251460" cy="365760"/>
          </a:xfrm>
          <a:prstGeom prst="rect">
            <a:avLst/>
          </a:prstGeom>
        </p:spPr>
      </p:pic>
      <p:sp>
        <p:nvSpPr>
          <p:cNvPr id="21" name="Sun half left">
            <a:extLst>
              <a:ext uri="{FF2B5EF4-FFF2-40B4-BE49-F238E27FC236}">
                <a16:creationId xmlns:a16="http://schemas.microsoft.com/office/drawing/2014/main" id="{587FA922-9613-AB4F-BF33-8656569B5989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8612048" y="1682450"/>
            <a:ext cx="548640" cy="1084897"/>
          </a:xfrm>
          <a:custGeom>
            <a:avLst/>
            <a:gdLst>
              <a:gd name="connsiteX0" fmla="*/ 560483 w 661864"/>
              <a:gd name="connsiteY0" fmla="*/ 1044714 h 1308789"/>
              <a:gd name="connsiteX1" fmla="*/ 661864 w 661864"/>
              <a:gd name="connsiteY1" fmla="*/ 1044714 h 1308789"/>
              <a:gd name="connsiteX2" fmla="*/ 661864 w 661864"/>
              <a:gd name="connsiteY2" fmla="*/ 1287787 h 1308789"/>
              <a:gd name="connsiteX3" fmla="*/ 654395 w 661864"/>
              <a:gd name="connsiteY3" fmla="*/ 1308789 h 1308789"/>
              <a:gd name="connsiteX4" fmla="*/ 312003 w 661864"/>
              <a:gd name="connsiteY4" fmla="*/ 863977 h 1308789"/>
              <a:gd name="connsiteX5" fmla="*/ 444812 w 661864"/>
              <a:gd name="connsiteY5" fmla="*/ 996786 h 1308789"/>
              <a:gd name="connsiteX6" fmla="*/ 191653 w 661864"/>
              <a:gd name="connsiteY6" fmla="*/ 1117076 h 1308789"/>
              <a:gd name="connsiteX7" fmla="*/ 264075 w 661864"/>
              <a:gd name="connsiteY7" fmla="*/ 560483 h 1308789"/>
              <a:gd name="connsiteX8" fmla="*/ 264075 w 661864"/>
              <a:gd name="connsiteY8" fmla="*/ 748306 h 1308789"/>
              <a:gd name="connsiteX9" fmla="*/ 0 w 661864"/>
              <a:gd name="connsiteY9" fmla="*/ 654395 h 1308789"/>
              <a:gd name="connsiteX10" fmla="*/ 654394 w 661864"/>
              <a:gd name="connsiteY10" fmla="*/ 327198 h 1308789"/>
              <a:gd name="connsiteX11" fmla="*/ 661864 w 661864"/>
              <a:gd name="connsiteY11" fmla="*/ 327951 h 1308789"/>
              <a:gd name="connsiteX12" fmla="*/ 661864 w 661864"/>
              <a:gd name="connsiteY12" fmla="*/ 980839 h 1308789"/>
              <a:gd name="connsiteX13" fmla="*/ 654394 w 661864"/>
              <a:gd name="connsiteY13" fmla="*/ 981592 h 1308789"/>
              <a:gd name="connsiteX14" fmla="*/ 327197 w 661864"/>
              <a:gd name="connsiteY14" fmla="*/ 654395 h 1308789"/>
              <a:gd name="connsiteX15" fmla="*/ 654394 w 661864"/>
              <a:gd name="connsiteY15" fmla="*/ 327198 h 1308789"/>
              <a:gd name="connsiteX16" fmla="*/ 191653 w 661864"/>
              <a:gd name="connsiteY16" fmla="*/ 191653 h 1308789"/>
              <a:gd name="connsiteX17" fmla="*/ 444812 w 661864"/>
              <a:gd name="connsiteY17" fmla="*/ 312003 h 1308789"/>
              <a:gd name="connsiteX18" fmla="*/ 312003 w 661864"/>
              <a:gd name="connsiteY18" fmla="*/ 444812 h 1308789"/>
              <a:gd name="connsiteX19" fmla="*/ 654395 w 661864"/>
              <a:gd name="connsiteY19" fmla="*/ 0 h 1308789"/>
              <a:gd name="connsiteX20" fmla="*/ 661864 w 661864"/>
              <a:gd name="connsiteY20" fmla="*/ 21003 h 1308789"/>
              <a:gd name="connsiteX21" fmla="*/ 661864 w 661864"/>
              <a:gd name="connsiteY21" fmla="*/ 264075 h 1308789"/>
              <a:gd name="connsiteX22" fmla="*/ 560483 w 661864"/>
              <a:gd name="connsiteY22" fmla="*/ 264075 h 130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61864" h="1308789">
                <a:moveTo>
                  <a:pt x="560483" y="1044714"/>
                </a:moveTo>
                <a:lnTo>
                  <a:pt x="661864" y="1044714"/>
                </a:lnTo>
                <a:lnTo>
                  <a:pt x="661864" y="1287787"/>
                </a:lnTo>
                <a:lnTo>
                  <a:pt x="654395" y="1308789"/>
                </a:lnTo>
                <a:close/>
                <a:moveTo>
                  <a:pt x="312003" y="863977"/>
                </a:moveTo>
                <a:lnTo>
                  <a:pt x="444812" y="996786"/>
                </a:lnTo>
                <a:lnTo>
                  <a:pt x="191653" y="1117076"/>
                </a:lnTo>
                <a:close/>
                <a:moveTo>
                  <a:pt x="264075" y="560483"/>
                </a:moveTo>
                <a:lnTo>
                  <a:pt x="264075" y="748306"/>
                </a:lnTo>
                <a:lnTo>
                  <a:pt x="0" y="654395"/>
                </a:lnTo>
                <a:close/>
                <a:moveTo>
                  <a:pt x="654394" y="327198"/>
                </a:moveTo>
                <a:lnTo>
                  <a:pt x="661864" y="327951"/>
                </a:lnTo>
                <a:lnTo>
                  <a:pt x="661864" y="980839"/>
                </a:lnTo>
                <a:lnTo>
                  <a:pt x="654394" y="981592"/>
                </a:lnTo>
                <a:cubicBezTo>
                  <a:pt x="473688" y="981592"/>
                  <a:pt x="327197" y="835101"/>
                  <a:pt x="327197" y="654395"/>
                </a:cubicBezTo>
                <a:cubicBezTo>
                  <a:pt x="327197" y="473689"/>
                  <a:pt x="473688" y="327198"/>
                  <a:pt x="654394" y="327198"/>
                </a:cubicBezTo>
                <a:close/>
                <a:moveTo>
                  <a:pt x="191653" y="191653"/>
                </a:moveTo>
                <a:lnTo>
                  <a:pt x="444812" y="312003"/>
                </a:lnTo>
                <a:lnTo>
                  <a:pt x="312003" y="444812"/>
                </a:lnTo>
                <a:close/>
                <a:moveTo>
                  <a:pt x="654395" y="0"/>
                </a:moveTo>
                <a:lnTo>
                  <a:pt x="661864" y="21003"/>
                </a:lnTo>
                <a:lnTo>
                  <a:pt x="661864" y="264075"/>
                </a:lnTo>
                <a:lnTo>
                  <a:pt x="560483" y="264075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 w="3175"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2" name="Rectangle: Rounded Corners 109">
            <a:extLst>
              <a:ext uri="{FF2B5EF4-FFF2-40B4-BE49-F238E27FC236}">
                <a16:creationId xmlns:a16="http://schemas.microsoft.com/office/drawing/2014/main" id="{D23630C4-6A95-B543-83CF-081423A0670E}"/>
              </a:ext>
            </a:extLst>
          </p:cNvPr>
          <p:cNvSpPr/>
          <p:nvPr userDrawn="1"/>
        </p:nvSpPr>
        <p:spPr>
          <a:xfrm>
            <a:off x="2081352" y="2138133"/>
            <a:ext cx="4628859" cy="301752"/>
          </a:xfrm>
          <a:prstGeom prst="roundRect">
            <a:avLst/>
          </a:prstGeom>
          <a:solidFill>
            <a:srgbClr val="D3E2D3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785" tIns="72785" rIns="72785" bIns="72785" numCol="1" spcCol="1270" anchor="ctr" anchorCtr="0">
            <a:noAutofit/>
          </a:bodyPr>
          <a:lstStyle/>
          <a:p>
            <a:pPr algn="ctr" defTabSz="52895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>
                <a:solidFill>
                  <a:schemeClr val="tx1"/>
                </a:solidFill>
                <a:cs typeface="Calibri"/>
              </a:rPr>
              <a:t>Advisory Board &amp; Expert Panel Feedback</a:t>
            </a:r>
          </a:p>
        </p:txBody>
      </p:sp>
      <p:sp>
        <p:nvSpPr>
          <p:cNvPr id="23" name="Freeform: Shape 132">
            <a:extLst>
              <a:ext uri="{FF2B5EF4-FFF2-40B4-BE49-F238E27FC236}">
                <a16:creationId xmlns:a16="http://schemas.microsoft.com/office/drawing/2014/main" id="{005A7CC2-F47F-3C44-B440-0699BC207555}"/>
              </a:ext>
            </a:extLst>
          </p:cNvPr>
          <p:cNvSpPr/>
          <p:nvPr userDrawn="1"/>
        </p:nvSpPr>
        <p:spPr>
          <a:xfrm>
            <a:off x="7138780" y="2853434"/>
            <a:ext cx="123444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308" tIns="66308" rIns="66308" bIns="66308" numCol="1" spcCol="1270" anchor="t" anchorCtr="0">
            <a:noAutofit/>
          </a:bodyPr>
          <a:lstStyle/>
          <a:p>
            <a:pPr defTabSz="4533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u="sng">
                <a:solidFill>
                  <a:schemeClr val="tx1"/>
                </a:solidFill>
              </a:rPr>
              <a:t>Session 5</a:t>
            </a:r>
            <a:endParaRPr lang="en-US" sz="1400" u="sng">
              <a:solidFill>
                <a:schemeClr val="tx1"/>
              </a:solidFill>
              <a:cs typeface="Calibri"/>
            </a:endParaRPr>
          </a:p>
        </p:txBody>
      </p:sp>
      <p:sp>
        <p:nvSpPr>
          <p:cNvPr id="24" name="Freeform: Shape 21">
            <a:extLst>
              <a:ext uri="{FF2B5EF4-FFF2-40B4-BE49-F238E27FC236}">
                <a16:creationId xmlns:a16="http://schemas.microsoft.com/office/drawing/2014/main" id="{B4454ACE-9C39-2C48-9531-9B5CC8910279}"/>
              </a:ext>
            </a:extLst>
          </p:cNvPr>
          <p:cNvSpPr/>
          <p:nvPr userDrawn="1"/>
        </p:nvSpPr>
        <p:spPr>
          <a:xfrm>
            <a:off x="2081352" y="2853434"/>
            <a:ext cx="123444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785" tIns="72785" rIns="72785" bIns="72785" numCol="1" spcCol="1270" anchor="t" anchorCtr="0">
            <a:noAutofit/>
          </a:bodyPr>
          <a:lstStyle/>
          <a:p>
            <a:pPr defTabSz="52895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u="sng">
                <a:solidFill>
                  <a:schemeClr val="tx1"/>
                </a:solidFill>
              </a:rPr>
              <a:t>Session 1</a:t>
            </a:r>
            <a:endParaRPr lang="en-US" sz="1400" u="sng">
              <a:solidFill>
                <a:schemeClr val="tx1"/>
              </a:solidFill>
              <a:cs typeface="Calibri"/>
            </a:endParaRPr>
          </a:p>
          <a:p>
            <a:pPr marL="0" lvl="1" defTabSz="415608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400">
                <a:solidFill>
                  <a:schemeClr val="tx1"/>
                </a:solidFill>
              </a:rPr>
              <a:t>Welcome to Project ENHANCE!</a:t>
            </a:r>
            <a:endParaRPr lang="en-US" sz="1400">
              <a:solidFill>
                <a:schemeClr val="tx1"/>
              </a:solidFill>
              <a:cs typeface="Calibri"/>
            </a:endParaRPr>
          </a:p>
          <a:p>
            <a:pPr marL="48578" lvl="1" indent="-48578" defTabSz="415608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5" name="Freeform: Shape 22">
            <a:extLst>
              <a:ext uri="{FF2B5EF4-FFF2-40B4-BE49-F238E27FC236}">
                <a16:creationId xmlns:a16="http://schemas.microsoft.com/office/drawing/2014/main" id="{36C69CD0-B30C-B941-A16E-C9177D6B258E}"/>
              </a:ext>
            </a:extLst>
          </p:cNvPr>
          <p:cNvSpPr/>
          <p:nvPr userDrawn="1"/>
        </p:nvSpPr>
        <p:spPr>
          <a:xfrm>
            <a:off x="3345709" y="2853434"/>
            <a:ext cx="123444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546" tIns="69546" rIns="69546" bIns="69546" numCol="1" spcCol="1270" anchor="t" anchorCtr="0">
            <a:noAutofit/>
          </a:bodyPr>
          <a:lstStyle/>
          <a:p>
            <a:pPr defTabSz="4911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u="sng">
                <a:solidFill>
                  <a:schemeClr val="tx1"/>
                </a:solidFill>
              </a:rPr>
              <a:t>Session 2</a:t>
            </a:r>
            <a:endParaRPr lang="en-US" sz="1400" u="sng">
              <a:solidFill>
                <a:schemeClr val="tx1"/>
              </a:solidFill>
              <a:cs typeface="Calibri"/>
            </a:endParaRPr>
          </a:p>
        </p:txBody>
      </p:sp>
      <p:sp>
        <p:nvSpPr>
          <p:cNvPr id="26" name="Freeform: Shape 23">
            <a:extLst>
              <a:ext uri="{FF2B5EF4-FFF2-40B4-BE49-F238E27FC236}">
                <a16:creationId xmlns:a16="http://schemas.microsoft.com/office/drawing/2014/main" id="{316AA3EB-D64A-4242-B719-7A10F06E5F9B}"/>
              </a:ext>
            </a:extLst>
          </p:cNvPr>
          <p:cNvSpPr/>
          <p:nvPr userDrawn="1"/>
        </p:nvSpPr>
        <p:spPr>
          <a:xfrm>
            <a:off x="4610066" y="2853434"/>
            <a:ext cx="123444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546" tIns="69546" rIns="69546" bIns="69546" numCol="1" spcCol="1270" anchor="t" anchorCtr="0">
            <a:noAutofit/>
          </a:bodyPr>
          <a:lstStyle/>
          <a:p>
            <a:pPr defTabSz="4911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u="sng">
                <a:solidFill>
                  <a:schemeClr val="tx1"/>
                </a:solidFill>
              </a:rPr>
              <a:t>Session 3</a:t>
            </a:r>
            <a:endParaRPr lang="en-US" sz="1400" u="sng">
              <a:solidFill>
                <a:schemeClr val="tx1"/>
              </a:solidFill>
              <a:cs typeface="Calibri"/>
            </a:endParaRPr>
          </a:p>
        </p:txBody>
      </p:sp>
      <p:sp>
        <p:nvSpPr>
          <p:cNvPr id="27" name="Freeform: Shape 24">
            <a:extLst>
              <a:ext uri="{FF2B5EF4-FFF2-40B4-BE49-F238E27FC236}">
                <a16:creationId xmlns:a16="http://schemas.microsoft.com/office/drawing/2014/main" id="{F1B1904F-1993-6E4A-A3F3-9FB9A39B4BB2}"/>
              </a:ext>
            </a:extLst>
          </p:cNvPr>
          <p:cNvSpPr/>
          <p:nvPr userDrawn="1"/>
        </p:nvSpPr>
        <p:spPr>
          <a:xfrm>
            <a:off x="5874423" y="2853434"/>
            <a:ext cx="123444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546" tIns="69546" rIns="69546" bIns="69546" numCol="1" spcCol="1270" anchor="t" anchorCtr="0">
            <a:noAutofit/>
          </a:bodyPr>
          <a:lstStyle/>
          <a:p>
            <a:pPr defTabSz="4911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u="sng">
                <a:solidFill>
                  <a:schemeClr val="tx1"/>
                </a:solidFill>
              </a:rPr>
              <a:t>Session 4</a:t>
            </a:r>
            <a:endParaRPr lang="en-US" sz="1400" u="sng">
              <a:solidFill>
                <a:schemeClr val="tx1"/>
              </a:solidFill>
              <a:cs typeface="Calibri"/>
            </a:endParaRPr>
          </a:p>
        </p:txBody>
      </p:sp>
      <p:sp>
        <p:nvSpPr>
          <p:cNvPr id="28" name="Rectangle: Rounded Corners 121">
            <a:extLst>
              <a:ext uri="{FF2B5EF4-FFF2-40B4-BE49-F238E27FC236}">
                <a16:creationId xmlns:a16="http://schemas.microsoft.com/office/drawing/2014/main" id="{D1EA6C49-6B4B-144A-A641-36458845EE9C}"/>
              </a:ext>
            </a:extLst>
          </p:cNvPr>
          <p:cNvSpPr/>
          <p:nvPr userDrawn="1"/>
        </p:nvSpPr>
        <p:spPr>
          <a:xfrm>
            <a:off x="2081352" y="2499218"/>
            <a:ext cx="6291868" cy="301751"/>
          </a:xfrm>
          <a:prstGeom prst="roundRect">
            <a:avLst/>
          </a:pr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52895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>
                <a:solidFill>
                  <a:schemeClr val="tx1"/>
                </a:solidFill>
              </a:rPr>
              <a:t>Phase 1: Ci3T Leadership Teams</a:t>
            </a:r>
          </a:p>
        </p:txBody>
      </p:sp>
      <p:sp>
        <p:nvSpPr>
          <p:cNvPr id="29" name="Freeform: Shape 134">
            <a:extLst>
              <a:ext uri="{FF2B5EF4-FFF2-40B4-BE49-F238E27FC236}">
                <a16:creationId xmlns:a16="http://schemas.microsoft.com/office/drawing/2014/main" id="{B2B366D0-D4BD-6B41-A53E-D2180910D487}"/>
              </a:ext>
            </a:extLst>
          </p:cNvPr>
          <p:cNvSpPr/>
          <p:nvPr userDrawn="1"/>
        </p:nvSpPr>
        <p:spPr>
          <a:xfrm>
            <a:off x="8411433" y="2853433"/>
            <a:ext cx="949871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 w="19050">
            <a:solidFill>
              <a:srgbClr val="FFC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785" tIns="72785" rIns="72785" bIns="72785" numCol="1" spcCol="1270" anchor="t" anchorCtr="0">
            <a:noAutofit/>
          </a:bodyPr>
          <a:lstStyle/>
          <a:p>
            <a:pPr algn="ctr" defTabSz="52895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>
                <a:solidFill>
                  <a:schemeClr val="tx1"/>
                </a:solidFill>
              </a:rPr>
              <a:t>Module v2 Review</a:t>
            </a:r>
          </a:p>
          <a:p>
            <a:pPr marL="48578" lvl="1" indent="-48578" defTabSz="415608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1400">
              <a:solidFill>
                <a:schemeClr val="tx1"/>
              </a:solidFill>
            </a:endParaRPr>
          </a:p>
        </p:txBody>
      </p:sp>
      <p:pic>
        <p:nvPicPr>
          <p:cNvPr id="30" name="Focus Group">
            <a:extLst>
              <a:ext uri="{FF2B5EF4-FFF2-40B4-BE49-F238E27FC236}">
                <a16:creationId xmlns:a16="http://schemas.microsoft.com/office/drawing/2014/main" id="{6705AD34-0846-E644-8C40-5F5D2C8D70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51992" y="3839135"/>
            <a:ext cx="468752" cy="391585"/>
          </a:xfrm>
          <a:prstGeom prst="rect">
            <a:avLst/>
          </a:prstGeom>
          <a:solidFill>
            <a:srgbClr val="80B284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31" name="Rectangle: Rounded Corners 122">
            <a:extLst>
              <a:ext uri="{FF2B5EF4-FFF2-40B4-BE49-F238E27FC236}">
                <a16:creationId xmlns:a16="http://schemas.microsoft.com/office/drawing/2014/main" id="{34EDA6D7-2D92-664E-A2A5-893DCAFEC1D2}"/>
              </a:ext>
            </a:extLst>
          </p:cNvPr>
          <p:cNvSpPr/>
          <p:nvPr userDrawn="1"/>
        </p:nvSpPr>
        <p:spPr>
          <a:xfrm>
            <a:off x="8410880" y="2499218"/>
            <a:ext cx="950976" cy="301751"/>
          </a:xfrm>
          <a:prstGeom prst="roundRect">
            <a:avLst/>
          </a:prstGeom>
          <a:solidFill>
            <a:srgbClr val="80B284"/>
          </a:solidFill>
          <a:ln w="19050">
            <a:solidFill>
              <a:srgbClr val="FFC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52895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>
                <a:solidFill>
                  <a:schemeClr val="tx1"/>
                </a:solidFill>
              </a:rPr>
              <a:t>Phase 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1EA08D-FF5F-EE45-B59B-DFF66803F8C3}"/>
              </a:ext>
            </a:extLst>
          </p:cNvPr>
          <p:cNvSpPr txBox="1"/>
          <p:nvPr userDrawn="1"/>
        </p:nvSpPr>
        <p:spPr>
          <a:xfrm>
            <a:off x="2836406" y="5307553"/>
            <a:ext cx="4216074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600"/>
              <a:t>Stakeholder Field Testing</a:t>
            </a:r>
          </a:p>
          <a:p>
            <a:pPr marL="173038" indent="-112713">
              <a:lnSpc>
                <a:spcPct val="85000"/>
              </a:lnSpc>
              <a:buFont typeface="Arial" panose="020B0604020202020204" pitchFamily="34" charset="0"/>
              <a:buChar char="•"/>
              <a:tabLst>
                <a:tab pos="1597025" algn="l"/>
              </a:tabLst>
            </a:pPr>
            <a:r>
              <a:rPr lang="en-US" sz="1600"/>
              <a:t>Students	• Ci3T Leadership Teams</a:t>
            </a:r>
          </a:p>
          <a:p>
            <a:pPr marL="173038" indent="-112713">
              <a:lnSpc>
                <a:spcPct val="85000"/>
              </a:lnSpc>
              <a:buFont typeface="Arial" panose="020B0604020202020204" pitchFamily="34" charset="0"/>
              <a:buChar char="•"/>
              <a:tabLst>
                <a:tab pos="1597025" algn="l"/>
              </a:tabLst>
            </a:pPr>
            <a:r>
              <a:rPr lang="en-US" sz="1600"/>
              <a:t>Families	• Principal Leaders</a:t>
            </a:r>
          </a:p>
          <a:p>
            <a:pPr marL="173038" indent="-112713">
              <a:lnSpc>
                <a:spcPct val="85000"/>
              </a:lnSpc>
              <a:buFont typeface="Arial" panose="020B0604020202020204" pitchFamily="34" charset="0"/>
              <a:buChar char="•"/>
              <a:tabLst>
                <a:tab pos="1597025" algn="l"/>
              </a:tabLst>
            </a:pPr>
            <a:r>
              <a:rPr lang="en-US" sz="1600"/>
              <a:t>Faculty &amp; Staff	• District Administrators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9135271-DEB4-EE4E-9E9C-320D82299298}"/>
              </a:ext>
            </a:extLst>
          </p:cNvPr>
          <p:cNvSpPr txBox="1"/>
          <p:nvPr userDrawn="1"/>
        </p:nvSpPr>
        <p:spPr>
          <a:xfrm>
            <a:off x="9432976" y="2882747"/>
            <a:ext cx="1371600" cy="1477328"/>
          </a:xfrm>
          <a:prstGeom prst="rect">
            <a:avLst/>
          </a:prstGeom>
          <a:noFill/>
          <a:effectLst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>
                <a:ln w="6350"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Traditional</a:t>
            </a:r>
          </a:p>
          <a:p>
            <a:pPr algn="ctr"/>
            <a:endParaRPr lang="en-US" b="1">
              <a:ln w="6350">
                <a:solidFill>
                  <a:schemeClr val="bg1"/>
                </a:solidFill>
              </a:ln>
            </a:endParaRPr>
          </a:p>
          <a:p>
            <a:pPr algn="ctr"/>
            <a:endParaRPr lang="en-US" sz="2000" b="1">
              <a:ln w="6350">
                <a:solidFill>
                  <a:schemeClr val="bg1"/>
                </a:solidFill>
              </a:ln>
            </a:endParaRPr>
          </a:p>
          <a:p>
            <a:pPr algn="ctr"/>
            <a:endParaRPr lang="en-US" sz="1400" b="1">
              <a:ln w="6350">
                <a:solidFill>
                  <a:schemeClr val="bg1"/>
                </a:solidFill>
              </a:ln>
            </a:endParaRPr>
          </a:p>
          <a:p>
            <a:pPr algn="ctr"/>
            <a:r>
              <a:rPr lang="en-US" b="1">
                <a:ln w="6350">
                  <a:solidFill>
                    <a:schemeClr val="bg1"/>
                  </a:solidFill>
                </a:ln>
              </a:rPr>
              <a:t>vs.</a:t>
            </a:r>
          </a:p>
        </p:txBody>
      </p:sp>
      <p:sp>
        <p:nvSpPr>
          <p:cNvPr id="34" name="Freeform: Shape 126">
            <a:extLst>
              <a:ext uri="{FF2B5EF4-FFF2-40B4-BE49-F238E27FC236}">
                <a16:creationId xmlns:a16="http://schemas.microsoft.com/office/drawing/2014/main" id="{BC8A2ECC-D591-8D4F-946D-AE9B0B3153F4}"/>
              </a:ext>
            </a:extLst>
          </p:cNvPr>
          <p:cNvSpPr/>
          <p:nvPr userDrawn="1"/>
        </p:nvSpPr>
        <p:spPr>
          <a:xfrm>
            <a:off x="2836406" y="4970507"/>
            <a:ext cx="6291868" cy="29923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785" tIns="73152" rIns="72785" bIns="72785" numCol="1" spcCol="1270" anchor="ctr" anchorCtr="0">
            <a:noAutofit/>
          </a:bodyPr>
          <a:lstStyle/>
          <a:p>
            <a:pPr algn="ctr" defTabSz="52895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>
                <a:solidFill>
                  <a:schemeClr val="bg1"/>
                </a:solidFill>
              </a:rPr>
              <a:t>Phase 2: Module Testing with Stakeholders</a:t>
            </a:r>
          </a:p>
        </p:txBody>
      </p:sp>
      <p:pic>
        <p:nvPicPr>
          <p:cNvPr id="35" name="Picture 34" descr="A close up of a sign&#10;&#10;Description automatically generated">
            <a:extLst>
              <a:ext uri="{FF2B5EF4-FFF2-40B4-BE49-F238E27FC236}">
                <a16:creationId xmlns:a16="http://schemas.microsoft.com/office/drawing/2014/main" id="{8D667F29-D52F-5F4D-8172-944ED27B157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007" y="108426"/>
            <a:ext cx="2190750" cy="128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42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4C06DF-5FE6-5F41-9985-6F788AEFFB36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50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board Sa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49F326-64E6-7743-A147-00E6237E46D2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52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per: Da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22BABB-0BFE-D44C-9C7C-98BB463FE037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7814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per: Emi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0331FC-660F-594A-9DFB-530BE5375998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13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ow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A213AC10-A39E-D04F-B9C8-0350CDA52B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236" y="5609558"/>
            <a:ext cx="1134809" cy="1134809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6367211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tep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15828486-9D7A-1649-BE91-4E2ACF6A61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24225" y="115263"/>
            <a:ext cx="5543551" cy="665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52326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Quotation"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38000">
              <a:schemeClr val="accent1">
                <a:lumMod val="95000"/>
                <a:lumOff val="5000"/>
              </a:schemeClr>
            </a:gs>
            <a:gs pos="88000">
              <a:srgbClr val="00594E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6FF510-08C2-2149-9896-B6FFD67CBA11}"/>
              </a:ext>
            </a:extLst>
          </p:cNvPr>
          <p:cNvSpPr/>
          <p:nvPr userDrawn="1"/>
        </p:nvSpPr>
        <p:spPr>
          <a:xfrm>
            <a:off x="6392" y="-1522471"/>
            <a:ext cx="4679486" cy="108645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0" b="1" cap="none" spc="50">
                <a:ln w="0"/>
                <a:solidFill>
                  <a:srgbClr val="00594E"/>
                </a:solidFill>
                <a:effectLst>
                  <a:glow rad="63500">
                    <a:srgbClr val="00594E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5032375"/>
          </a:xfrm>
        </p:spPr>
        <p:txBody>
          <a:bodyPr lIns="0" tIns="0" rIns="0" bIns="0">
            <a:noAutofit/>
          </a:bodyPr>
          <a:lstStyle>
            <a:lvl1pPr marL="228600" indent="-228600">
              <a:buFont typeface="System Font Regular"/>
              <a:buChar char="❝"/>
              <a:defRPr sz="3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84144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591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296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3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541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ources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FF95C6A-2CE7-D54B-95E3-529CC7140770}"/>
              </a:ext>
            </a:extLst>
          </p:cNvPr>
          <p:cNvSpPr txBox="1"/>
          <p:nvPr userDrawn="1"/>
        </p:nvSpPr>
        <p:spPr>
          <a:xfrm>
            <a:off x="838200" y="1902691"/>
            <a:ext cx="70226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Photos, illustrations, videos, music, and more </a:t>
            </a:r>
            <a:r>
              <a:rPr lang="en-US" sz="1600">
                <a:hlinkClick r:id="rId2"/>
              </a:rPr>
              <a:t>https://pixabay.com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Photos </a:t>
            </a:r>
            <a:r>
              <a:rPr lang="en-US" sz="1600">
                <a:hlinkClick r:id="rId3"/>
              </a:rPr>
              <a:t>https://unsplash.com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Illustrations </a:t>
            </a:r>
            <a:r>
              <a:rPr lang="en-US" sz="1600">
                <a:hlinkClick r:id="rId4"/>
              </a:rPr>
              <a:t>https://lukaszadam.com/illustrations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Black Illustrations </a:t>
            </a:r>
            <a:r>
              <a:rPr lang="en-US" sz="1600">
                <a:hlinkClick r:id="rId5"/>
              </a:rPr>
              <a:t>https://www.blackillustrations.com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Humaaans</a:t>
            </a:r>
            <a:r>
              <a:rPr lang="en-US" sz="1600"/>
              <a:t> </a:t>
            </a:r>
            <a:r>
              <a:rPr lang="en-US" sz="1600">
                <a:hlinkClick r:id="rId6"/>
              </a:rPr>
              <a:t>https://www.humaaans.com/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Drawkit</a:t>
            </a:r>
            <a:r>
              <a:rPr lang="en-US" sz="1600"/>
              <a:t> illustrations and icons </a:t>
            </a:r>
            <a:r>
              <a:rPr lang="en-US" sz="1600">
                <a:hlinkClick r:id="rId7"/>
              </a:rPr>
              <a:t>https://www.drawkit.io/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Open Doodles sketched illustrations </a:t>
            </a:r>
            <a:r>
              <a:rPr lang="en-US" sz="1600">
                <a:hlinkClick r:id="rId8"/>
              </a:rPr>
              <a:t>https://opendoodles.com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Absurd Design (attribution link required) </a:t>
            </a:r>
            <a:r>
              <a:rPr lang="en-US" sz="1600">
                <a:hlinkClick r:id="rId9"/>
              </a:rPr>
              <a:t>https://absurd.design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freepik</a:t>
            </a:r>
            <a:r>
              <a:rPr lang="en-US" sz="1600"/>
              <a:t> and icons (attribution link required) </a:t>
            </a:r>
            <a:r>
              <a:rPr lang="en-US" sz="1600">
                <a:hlinkClick r:id="rId10"/>
              </a:rPr>
              <a:t>https://freepik.com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(free account and attribution link required) </a:t>
            </a:r>
            <a:r>
              <a:rPr lang="en-US" sz="1600">
                <a:hlinkClick r:id="rId11"/>
              </a:rPr>
              <a:t>https://www.flaticon.com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(free account and attribution link required) </a:t>
            </a:r>
            <a:r>
              <a:rPr lang="en-US" sz="1600">
                <a:hlinkClick r:id="rId12"/>
              </a:rPr>
              <a:t>https://thenounproject.com</a:t>
            </a:r>
            <a:r>
              <a:rPr lang="en-US" sz="1600"/>
              <a:t>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i="1"/>
              <a:t>…or use Mark Buckman’s paid account with no attribution required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(attribution link required) </a:t>
            </a:r>
            <a:r>
              <a:rPr lang="en-US" sz="1600">
                <a:hlinkClick r:id="rId13"/>
              </a:rPr>
              <a:t>https://www.iconfinder.com/free_icons</a:t>
            </a:r>
            <a:endParaRPr lang="en-US" sz="160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/>
              <a:t>Stock photos </a:t>
            </a:r>
            <a:r>
              <a:rPr lang="en-US" sz="1600">
                <a:hlinkClick r:id="rId14"/>
              </a:rPr>
              <a:t>https://www.pexels.com/</a:t>
            </a:r>
            <a:endParaRPr lang="en-US" sz="160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21 free stock photo sites </a:t>
            </a:r>
            <a:r>
              <a:rPr lang="en-US" sz="1600">
                <a:hlinkClick r:id="rId15"/>
              </a:rPr>
              <a:t>https://blog.snappa.com/free-stock-photos/</a:t>
            </a:r>
            <a:r>
              <a:rPr lang="en-US" sz="160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D62A4A-5AA7-DF40-9D97-CA75D2131A59}"/>
              </a:ext>
            </a:extLst>
          </p:cNvPr>
          <p:cNvSpPr txBox="1"/>
          <p:nvPr userDrawn="1"/>
        </p:nvSpPr>
        <p:spPr>
          <a:xfrm>
            <a:off x="7860817" y="1902691"/>
            <a:ext cx="432195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Infographic maker: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6"/>
              </a:rPr>
              <a:t>https://www.canva.com</a:t>
            </a:r>
            <a:r>
              <a:rPr lang="en-US" sz="160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Creative Commons Licenses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7"/>
              </a:rPr>
              <a:t>https://creativecommons.org/licenses/</a:t>
            </a:r>
            <a:r>
              <a:rPr lang="en-US" sz="160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Impressive/inspirational PowerPoint Examples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8"/>
              </a:rPr>
              <a:t>https://24slides.com/presentation-examples</a:t>
            </a:r>
            <a:r>
              <a:rPr lang="en-US" sz="160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F2D00A-44B5-CF41-8CF0-1AD5895A79E8}"/>
              </a:ext>
            </a:extLst>
          </p:cNvPr>
          <p:cNvSpPr txBox="1"/>
          <p:nvPr userDrawn="1"/>
        </p:nvSpPr>
        <p:spPr>
          <a:xfrm>
            <a:off x="838200" y="603504"/>
            <a:ext cx="10425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chemeClr val="tx2"/>
                </a:solidFill>
                <a:latin typeface="+mj-lt"/>
              </a:rPr>
              <a:t>Resources (free for commercial use)</a:t>
            </a:r>
          </a:p>
        </p:txBody>
      </p:sp>
    </p:spTree>
    <p:extLst>
      <p:ext uri="{BB962C8B-B14F-4D97-AF65-F5344CB8AC3E}">
        <p14:creationId xmlns:p14="http://schemas.microsoft.com/office/powerpoint/2010/main" val="27781391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3T_Style_Gu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67E7E9-A100-AE49-AEC9-65BE3D9E73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02" t="5361" r="4075" b="4329"/>
          <a:stretch/>
        </p:blipFill>
        <p:spPr>
          <a:xfrm>
            <a:off x="772440" y="0"/>
            <a:ext cx="10647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039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8CF22-C7CA-7648-B8C8-06E425EE5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BF3293-15F8-5048-ACB2-E3E21BA3F5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C6B95-49EE-114E-8186-CBFCCD5F5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7B053-9DEE-DD4F-B411-0373697AD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62CC8-E9D2-7246-9B67-8E4E87A17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153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D5771-C343-9E4A-B890-892F7DA91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BF61B-149C-AF4C-B423-BF9862C90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AAF17-225E-554F-80F3-FE7EDC536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02D62-49F0-CC4D-B93F-9C650D74D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7884B-F7E6-1647-B3D4-329910DC8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61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9EF1DD-1C58-F442-9D60-B70273AF2B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9576" y="72582"/>
            <a:ext cx="1632848" cy="95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597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46C1E-3750-A74D-B309-4E48E4A4A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4C4D8-F241-C446-9CB1-DACCAF32F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DF547-81E7-B740-98C2-C98DAE784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8AD26-69FB-9343-B619-F9725966A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FC51B-0128-9C41-8EBF-49D6C9F64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5714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1B920-1138-3A4E-917F-ED3ADE382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F57C0-22E1-D946-813C-7379B72484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2BC58C-D22D-3144-83DD-978A77F0B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1BC8F-8666-4E41-B708-A0BD628D2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C63B16-6BFC-344F-9CAE-4C2B4875F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145916-3AE2-264C-824F-BBEAFA7F0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400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204FE-BC39-2845-A221-51D78D35B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ECB7B-220D-9F44-8F74-57C6F4BDA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49B8DA-FF78-FB4A-B9F8-E5E6E04FE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83DF94-D658-C847-9497-09337AE73E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8DC7C9-2BD0-C843-8947-7D63B17EF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9EE8C5-81C1-6C49-8291-96CBAB093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61A0F3-B933-CA44-8DD3-5E8425A9E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5936A7-BFC4-C448-B141-CEAF33CA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2217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C4E82-E196-FE4D-8DA0-644C9F7FD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1B922C-9F14-8A4A-9AE1-AD23EB9EB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3B4D9E-47AF-E24F-B367-CE89009B4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4305F3-B087-3A40-BD4E-E86C5CCB4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3268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47E45B-EB97-1244-84A7-812AC3E81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994E7B-34AA-4841-AE7C-FA7053620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06378-808E-E04E-87AB-21E954C83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058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2852477"/>
              </p:ext>
            </p:extLst>
          </p:nvPr>
        </p:nvGraphicFramePr>
        <p:xfrm>
          <a:off x="0" y="0"/>
          <a:ext cx="12181116" cy="68671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1771426">
                  <a:extLst>
                    <a:ext uri="{9D8B030D-6E8A-4147-A177-3AD203B41FA5}">
                      <a16:colId xmlns:a16="http://schemas.microsoft.com/office/drawing/2014/main" val="1363387475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1222386896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1714857302"/>
                    </a:ext>
                  </a:extLst>
                </a:gridCol>
              </a:tblGrid>
              <a:tr h="795528">
                <a:tc rowSpan="2">
                  <a:txBody>
                    <a:bodyPr/>
                    <a:lstStyle/>
                    <a:p>
                      <a:pPr algn="ctr"/>
                      <a:r>
                        <a:rPr lang="en-US"/>
                        <a:t>Component 1 </a:t>
                      </a:r>
                      <a:r>
                        <a:rPr lang="en-US" sz="1400" spc="-100" baseline="0">
                          <a:solidFill>
                            <a:schemeClr val="tx2"/>
                          </a:solidFill>
                        </a:rPr>
                        <a:t>Randomized Control Trial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Train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Sustainability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Sustainability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795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Train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1591056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Component 2</a:t>
                      </a:r>
                    </a:p>
                    <a:p>
                      <a:pPr algn="ctr"/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Design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Leadership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/>
                        <a:t>Building Capacity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117458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Screening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27502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0" y="6208582"/>
            <a:ext cx="12161520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E83E41FC-5194-5E47-9ABA-3C46439F1798}"/>
              </a:ext>
            </a:extLst>
          </p:cNvPr>
          <p:cNvSpPr/>
          <p:nvPr userDrawn="1"/>
        </p:nvSpPr>
        <p:spPr>
          <a:xfrm>
            <a:off x="8410352" y="1679945"/>
            <a:ext cx="265814" cy="4549903"/>
          </a:xfrm>
          <a:prstGeom prst="rightBrace">
            <a:avLst>
              <a:gd name="adj1" fmla="val 159477"/>
              <a:gd name="adj2" fmla="val 59815"/>
            </a:avLst>
          </a:prstGeom>
          <a:ln w="57150">
            <a:solidFill>
              <a:schemeClr val="accent6">
                <a:lumMod val="50000"/>
              </a:schemeClr>
            </a:solidFill>
          </a:ln>
          <a:effectLst>
            <a:glow rad="25400">
              <a:srgbClr val="00B05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894AD9-D5F2-C355-F7C0-2BEC0B8705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0076" y="5097331"/>
            <a:ext cx="756654" cy="6212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C4C58E-6F8F-4183-152B-2DF64C5781ED}"/>
              </a:ext>
            </a:extLst>
          </p:cNvPr>
          <p:cNvSpPr txBox="1"/>
          <p:nvPr userDrawn="1"/>
        </p:nvSpPr>
        <p:spPr>
          <a:xfrm>
            <a:off x="2349795" y="212650"/>
            <a:ext cx="680484" cy="36933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/>
              <a:t>T-Ci3T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E87645-7167-8126-2017-C133D3C4B432}"/>
              </a:ext>
            </a:extLst>
          </p:cNvPr>
          <p:cNvSpPr txBox="1"/>
          <p:nvPr userDrawn="1"/>
        </p:nvSpPr>
        <p:spPr>
          <a:xfrm>
            <a:off x="2200940" y="946227"/>
            <a:ext cx="829339" cy="541046"/>
          </a:xfrm>
          <a:prstGeom prst="rect">
            <a:avLst/>
          </a:prstGeom>
          <a:noFill/>
        </p:spPr>
        <p:txBody>
          <a:bodyPr wrap="square" rIns="0" rtlCol="0" anchor="ctr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/>
              <a:t>Waitlist Control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D1466E-770D-1C45-2ADD-14862811294C}"/>
              </a:ext>
            </a:extLst>
          </p:cNvPr>
          <p:cNvSpPr txBox="1"/>
          <p:nvPr userDrawn="1"/>
        </p:nvSpPr>
        <p:spPr>
          <a:xfrm>
            <a:off x="606055" y="1085319"/>
            <a:ext cx="1573620" cy="54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/>
              <a:t>21 Elementary Schools</a:t>
            </a:r>
          </a:p>
        </p:txBody>
      </p:sp>
      <p:sp>
        <p:nvSpPr>
          <p:cNvPr id="11" name="Left-Up Arrow 10">
            <a:extLst>
              <a:ext uri="{FF2B5EF4-FFF2-40B4-BE49-F238E27FC236}">
                <a16:creationId xmlns:a16="http://schemas.microsoft.com/office/drawing/2014/main" id="{4FD160E0-D1DC-DE2F-51E6-3EA68C0D811F}"/>
              </a:ext>
            </a:extLst>
          </p:cNvPr>
          <p:cNvSpPr/>
          <p:nvPr userDrawn="1"/>
        </p:nvSpPr>
        <p:spPr>
          <a:xfrm rot="8100000">
            <a:off x="1868807" y="443673"/>
            <a:ext cx="640080" cy="635683"/>
          </a:xfrm>
          <a:prstGeom prst="leftUpArrow">
            <a:avLst>
              <a:gd name="adj1" fmla="val 9090"/>
              <a:gd name="adj2" fmla="val 13068"/>
              <a:gd name="adj3" fmla="val 32071"/>
            </a:avLst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A24A976-074B-170D-DD73-2C5EC45F8BDB}"/>
              </a:ext>
            </a:extLst>
          </p:cNvPr>
          <p:cNvGrpSpPr/>
          <p:nvPr userDrawn="1"/>
        </p:nvGrpSpPr>
        <p:grpSpPr>
          <a:xfrm>
            <a:off x="673882" y="35126"/>
            <a:ext cx="1127878" cy="1119952"/>
            <a:chOff x="399144" y="-7136"/>
            <a:chExt cx="1127878" cy="111995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0D576D-52BE-81F7-952A-3AF6DB8B6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9144" y="-7136"/>
              <a:ext cx="225992" cy="22599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ED19CD4-B754-642B-CFE8-390B9F9E6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105" y="209648"/>
              <a:ext cx="225992" cy="22599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D803439-26B1-A545-6EC7-B801B6F33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1691" y="238230"/>
              <a:ext cx="225992" cy="22599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22C7D87-B6A9-9BF5-B984-83E1EC644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3873" y="517466"/>
              <a:ext cx="225992" cy="22599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3F56411-1BBD-2A48-C77D-3CF1F34B9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6671" y="697618"/>
              <a:ext cx="225992" cy="22599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1B65154-E463-A643-EF76-C4B34B867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1707" y="200732"/>
              <a:ext cx="225992" cy="22599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A405B5F-19D9-5AD0-BF7E-28798663D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503" y="364444"/>
              <a:ext cx="225992" cy="22599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2BE094C-9F1B-DD51-FECA-66B97C197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1943" y="411823"/>
              <a:ext cx="225992" cy="22599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30BE2AA-F519-F1BB-BFB4-D2898998B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4468" y="489468"/>
              <a:ext cx="225992" cy="22599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09801FC-2560-32DA-02E1-157186732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3246" y="855634"/>
              <a:ext cx="225992" cy="22599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3253B4B-1F96-92C5-3710-512339ADC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4280" y="10433"/>
              <a:ext cx="225992" cy="22599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AA7243D-49C7-CE52-A968-B56C50B30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9144" y="840109"/>
              <a:ext cx="225992" cy="22599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AD00CC2-8CA9-2D05-B785-315E2D20D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1030" y="253738"/>
              <a:ext cx="225992" cy="22599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B067F2D-E17E-59CD-0FF9-90124D198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3995" y="-2955"/>
              <a:ext cx="225992" cy="22599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CCAF6DE-5B0F-3157-772A-6F73750C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3287" y="34112"/>
              <a:ext cx="225992" cy="22599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5D7F9BF-E733-5B80-007D-A5064579E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9144" y="426724"/>
              <a:ext cx="225992" cy="22599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DC8807D-F0BA-1C39-F2BE-464D53E9A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3513" y="574713"/>
              <a:ext cx="225992" cy="225992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36C1CB8-8A09-3AE9-8AE4-918FC95FD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5913" y="727113"/>
              <a:ext cx="225992" cy="225992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7871BA3-21FC-4254-B6C0-1716192DE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6622" y="886824"/>
              <a:ext cx="225992" cy="22599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93244E2-BBF5-117A-7827-E03452212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9176" y="610565"/>
              <a:ext cx="225992" cy="225992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CB0F9AE-41C2-45CC-CFC0-FEC6F245F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1759" y="799752"/>
              <a:ext cx="225992" cy="225992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F9C4C0B-7247-2A2A-5FC8-A0D2F63F716A}"/>
              </a:ext>
            </a:extLst>
          </p:cNvPr>
          <p:cNvGrpSpPr/>
          <p:nvPr userDrawn="1"/>
        </p:nvGrpSpPr>
        <p:grpSpPr>
          <a:xfrm>
            <a:off x="3048825" y="3897"/>
            <a:ext cx="764132" cy="796100"/>
            <a:chOff x="653646" y="-171674"/>
            <a:chExt cx="764132" cy="7961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5BD328F-146C-BA79-E047-DB9A0A9E8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4705" y="57248"/>
              <a:ext cx="225992" cy="225992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CFA3356-FFE0-0B15-BF9B-EDC545D71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105" y="209648"/>
              <a:ext cx="225992" cy="225992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5E5921D-E220-6D9E-E891-6986D50E5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9505" y="362048"/>
              <a:ext cx="225992" cy="225992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1679532-FCDA-2383-AF90-8EFD62863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6644" y="-171674"/>
              <a:ext cx="225992" cy="22599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2722522-40C7-C20F-1EEA-77601D862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3277" y="398434"/>
              <a:ext cx="225992" cy="22599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5E44431-FD85-B18E-2576-551D77F82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3646" y="246034"/>
              <a:ext cx="225992" cy="225992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0E0989C-460D-D6F7-2397-9F45DA84C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6986" y="18606"/>
              <a:ext cx="225992" cy="22599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898866D-8A3D-1477-3C27-BAD381600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9386" y="171006"/>
              <a:ext cx="225992" cy="225992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3C5028E7-62FC-6EA1-2AD7-3B1E0FC7A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1786" y="323406"/>
              <a:ext cx="225992" cy="225992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0F74BA7-CF37-B25C-6E50-B6D8512CA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884" y="-143067"/>
              <a:ext cx="225992" cy="225992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5E6C2EB-D5EF-2FCC-C84C-244BA3069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9267" y="-20036"/>
              <a:ext cx="225992" cy="225992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0ABD407-91D7-5018-210B-0E7C1B635C89}"/>
              </a:ext>
            </a:extLst>
          </p:cNvPr>
          <p:cNvGrpSpPr/>
          <p:nvPr userDrawn="1"/>
        </p:nvGrpSpPr>
        <p:grpSpPr>
          <a:xfrm>
            <a:off x="6718797" y="814165"/>
            <a:ext cx="642518" cy="785717"/>
            <a:chOff x="628381" y="-159315"/>
            <a:chExt cx="642518" cy="785717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63BBF66-C022-3CE1-01E9-E2C853A67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4705" y="57248"/>
              <a:ext cx="225992" cy="225992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EE40A331-156C-CD3B-80FF-A5F795D01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105" y="209648"/>
              <a:ext cx="225992" cy="225992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68815A5-99D2-7E10-C520-027ED9F93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9505" y="362048"/>
              <a:ext cx="225992" cy="225992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4170270-BB85-E291-5FE8-D786EE76F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105" y="-159315"/>
              <a:ext cx="225992" cy="225992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5B18EC2E-667D-339C-4F5C-CD847B2E1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278" y="400410"/>
              <a:ext cx="225992" cy="225992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B4C1FE8-1D62-2FF0-0636-9C1ECBEB9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558" y="249052"/>
              <a:ext cx="225992" cy="225992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616873E-290C-A021-1E09-A4EDD59FC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6986" y="18606"/>
              <a:ext cx="225992" cy="225992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8B8C584-0B0B-6E85-BF2B-F7916386D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9386" y="171006"/>
              <a:ext cx="225992" cy="225992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6258208-584A-D7F9-B8D5-CDD416B0E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381" y="-134204"/>
              <a:ext cx="225992" cy="225992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E8C5994-2501-588F-C4B3-46C6886EF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4907" y="-154490"/>
              <a:ext cx="225992" cy="225992"/>
            </a:xfrm>
            <a:prstGeom prst="rect">
              <a:avLst/>
            </a:prstGeom>
          </p:spPr>
        </p:pic>
      </p:grpSp>
      <p:pic>
        <p:nvPicPr>
          <p:cNvPr id="57" name="Graphic 56">
            <a:extLst>
              <a:ext uri="{FF2B5EF4-FFF2-40B4-BE49-F238E27FC236}">
                <a16:creationId xmlns:a16="http://schemas.microsoft.com/office/drawing/2014/main" id="{AAB3FFD4-5036-36AC-1933-4667E8A8C82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20218" y="5202308"/>
            <a:ext cx="914400" cy="914400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696C9FE7-65C7-92CF-1B22-5E88B9863A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15945" y="3596797"/>
            <a:ext cx="914400" cy="9144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0FCA5C1-3999-9ACA-D92B-722BC866617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8819" y="2085546"/>
            <a:ext cx="1097280" cy="90092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8F90992F-434F-BA80-228F-FAEB1D0F5C9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2085" y="5283727"/>
            <a:ext cx="1100985" cy="903967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B4295A1E-619B-C95D-9D51-F78D9B61F144}"/>
              </a:ext>
            </a:extLst>
          </p:cNvPr>
          <p:cNvGrpSpPr/>
          <p:nvPr userDrawn="1"/>
        </p:nvGrpSpPr>
        <p:grpSpPr>
          <a:xfrm>
            <a:off x="6754864" y="5207582"/>
            <a:ext cx="1716072" cy="1051605"/>
            <a:chOff x="4964479" y="2043403"/>
            <a:chExt cx="1716072" cy="1051605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1268562F-A42A-F30A-0D3F-57660F833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59358" y="2043403"/>
              <a:ext cx="685800" cy="685800"/>
            </a:xfrm>
            <a:prstGeom prst="ellipse">
              <a:avLst/>
            </a:prstGeom>
          </p:spPr>
        </p:pic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2B1F0CAC-0822-AE1E-1628-B1CEEA344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219663" y="2268233"/>
              <a:ext cx="460888" cy="268851"/>
            </a:xfrm>
            <a:prstGeom prst="rect">
              <a:avLst/>
            </a:prstGeom>
          </p:spPr>
        </p:pic>
        <p:pic>
          <p:nvPicPr>
            <p:cNvPr id="64" name="Graphic 63">
              <a:extLst>
                <a:ext uri="{FF2B5EF4-FFF2-40B4-BE49-F238E27FC236}">
                  <a16:creationId xmlns:a16="http://schemas.microsoft.com/office/drawing/2014/main" id="{A620A31A-4A3E-90BD-FDF0-C62615849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964479" y="2260737"/>
              <a:ext cx="428534" cy="292182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12875234-0132-6017-25FC-BDC27026D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600255" y="2806432"/>
              <a:ext cx="404007" cy="288576"/>
            </a:xfrm>
            <a:prstGeom prst="rect">
              <a:avLst/>
            </a:prstGeom>
          </p:spPr>
        </p:pic>
        <p:cxnSp>
          <p:nvCxnSpPr>
            <p:cNvPr id="66" name="Curved Connector 65">
              <a:extLst>
                <a:ext uri="{FF2B5EF4-FFF2-40B4-BE49-F238E27FC236}">
                  <a16:creationId xmlns:a16="http://schemas.microsoft.com/office/drawing/2014/main" id="{6DCBEA05-9593-7131-6369-585544D68926}"/>
                </a:ext>
              </a:extLst>
            </p:cNvPr>
            <p:cNvCxnSpPr>
              <a:stCxn id="63" idx="2"/>
              <a:endCxn id="65" idx="3"/>
            </p:cNvCxnSpPr>
            <p:nvPr/>
          </p:nvCxnSpPr>
          <p:spPr>
            <a:xfrm rot="5400000">
              <a:off x="6020367" y="2520980"/>
              <a:ext cx="413636" cy="445845"/>
            </a:xfrm>
            <a:prstGeom prst="curvedConnector2">
              <a:avLst/>
            </a:prstGeom>
            <a:ln w="38100">
              <a:solidFill>
                <a:srgbClr val="275E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urved Connector 66">
              <a:extLst>
                <a:ext uri="{FF2B5EF4-FFF2-40B4-BE49-F238E27FC236}">
                  <a16:creationId xmlns:a16="http://schemas.microsoft.com/office/drawing/2014/main" id="{FDA7D04C-55CB-37B4-0B87-3960F28D461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162994" y="2506280"/>
              <a:ext cx="413636" cy="445845"/>
            </a:xfrm>
            <a:prstGeom prst="curvedConnector2">
              <a:avLst/>
            </a:prstGeom>
            <a:ln w="38100">
              <a:solidFill>
                <a:srgbClr val="275E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9CFEC76-8397-00ED-5BEC-9908FE87E36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221" y="5313575"/>
            <a:ext cx="685800" cy="685800"/>
          </a:xfrm>
          <a:prstGeom prst="ellipse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46BE7B90-DA74-09B4-6995-7B3881BB52F7}"/>
              </a:ext>
            </a:extLst>
          </p:cNvPr>
          <p:cNvSpPr txBox="1"/>
          <p:nvPr userDrawn="1"/>
        </p:nvSpPr>
        <p:spPr>
          <a:xfrm>
            <a:off x="4900519" y="4782629"/>
            <a:ext cx="1787205" cy="350865"/>
          </a:xfrm>
          <a:prstGeom prst="rect">
            <a:avLst/>
          </a:prstGeom>
          <a:noFill/>
        </p:spPr>
        <p:txBody>
          <a:bodyPr wrap="square" tIns="27432" rtlCol="0">
            <a:spAutoFit/>
          </a:bodyPr>
          <a:lstStyle/>
          <a:p>
            <a:pPr algn="ctr"/>
            <a:r>
              <a:rPr lang="en-US"/>
              <a:t>Build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D3131C1-876D-5393-E390-67F0D4FBD7E5}"/>
              </a:ext>
            </a:extLst>
          </p:cNvPr>
          <p:cNvSpPr txBox="1"/>
          <p:nvPr userDrawn="1"/>
        </p:nvSpPr>
        <p:spPr>
          <a:xfrm>
            <a:off x="7297801" y="4762803"/>
            <a:ext cx="555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Test</a:t>
            </a:r>
          </a:p>
        </p:txBody>
      </p:sp>
      <p:pic>
        <p:nvPicPr>
          <p:cNvPr id="71" name="Graphic 70">
            <a:extLst>
              <a:ext uri="{FF2B5EF4-FFF2-40B4-BE49-F238E27FC236}">
                <a16:creationId xmlns:a16="http://schemas.microsoft.com/office/drawing/2014/main" id="{144DD725-CD0F-70B1-CA96-EF2DFE6CBA4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2676484" y="2309718"/>
            <a:ext cx="228600" cy="266924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28BEE12B-9D0D-1D66-4BF4-75F79383395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3886100" y="3920535"/>
            <a:ext cx="228600" cy="266924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F243C84-D191-998D-5804-E1AB3E49FBB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5031" y="4067718"/>
            <a:ext cx="954617" cy="914400"/>
          </a:xfrm>
          <a:prstGeom prst="rect">
            <a:avLst/>
          </a:prstGeom>
          <a:effectLst>
            <a:glow rad="139700">
              <a:schemeClr val="tx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55D3484-0259-AD7E-D94E-B876C0D07D4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5248" y="2268567"/>
            <a:ext cx="914400" cy="914400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240CF693-4ECD-0D7D-88B1-FC10A40D4DA6}"/>
              </a:ext>
            </a:extLst>
          </p:cNvPr>
          <p:cNvSpPr txBox="1"/>
          <p:nvPr userDrawn="1"/>
        </p:nvSpPr>
        <p:spPr>
          <a:xfrm>
            <a:off x="8548934" y="2233403"/>
            <a:ext cx="178702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ln w="3175">
                  <a:solidFill>
                    <a:schemeClr val="bg1"/>
                  </a:solidFill>
                </a:ln>
              </a:rPr>
              <a:t>Traditional</a:t>
            </a:r>
          </a:p>
          <a:p>
            <a:pPr algn="ctr"/>
            <a:endParaRPr lang="en-US" sz="280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b="1">
              <a:ln w="3175">
                <a:solidFill>
                  <a:schemeClr val="bg1"/>
                </a:solidFill>
              </a:ln>
            </a:endParaRPr>
          </a:p>
          <a:p>
            <a:pPr algn="ctr"/>
            <a:r>
              <a:rPr lang="en-US" b="1">
                <a:ln w="3175">
                  <a:solidFill>
                    <a:schemeClr val="bg1"/>
                  </a:solidFill>
                </a:ln>
              </a:rPr>
              <a:t>vs.</a:t>
            </a:r>
          </a:p>
          <a:p>
            <a:pPr algn="ctr"/>
            <a:endParaRPr lang="en-US" b="1">
              <a:ln w="3175">
                <a:solidFill>
                  <a:schemeClr val="bg1"/>
                </a:solidFill>
              </a:ln>
            </a:endParaRPr>
          </a:p>
          <a:p>
            <a:pPr algn="ctr"/>
            <a:r>
              <a:rPr lang="en-US" sz="2800" b="1">
                <a:ln w="3175">
                  <a:solidFill>
                    <a:schemeClr val="bg1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Enhanced</a:t>
            </a:r>
          </a:p>
        </p:txBody>
      </p:sp>
      <p:pic>
        <p:nvPicPr>
          <p:cNvPr id="76" name="Graphic 75">
            <a:extLst>
              <a:ext uri="{FF2B5EF4-FFF2-40B4-BE49-F238E27FC236}">
                <a16:creationId xmlns:a16="http://schemas.microsoft.com/office/drawing/2014/main" id="{0E36FD8E-5625-2EFA-335D-381E532083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20596" y="5068827"/>
            <a:ext cx="569401" cy="56940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1915786-9B2D-5998-66B0-5757DF61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1928" y="5126767"/>
            <a:ext cx="1876684" cy="1159222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4AAC0AB-FB12-43FF-FAA2-57E5A9160BE7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9788" y="1783488"/>
            <a:ext cx="884341" cy="1144598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54334243-85F5-6F4F-A46A-B6B40905654F}"/>
              </a:ext>
            </a:extLst>
          </p:cNvPr>
          <p:cNvSpPr txBox="1"/>
          <p:nvPr userDrawn="1"/>
        </p:nvSpPr>
        <p:spPr>
          <a:xfrm>
            <a:off x="10452711" y="2209842"/>
            <a:ext cx="1179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Analyze</a:t>
            </a:r>
          </a:p>
        </p:txBody>
      </p:sp>
      <p:pic>
        <p:nvPicPr>
          <p:cNvPr id="80" name="Graphic 79">
            <a:extLst>
              <a:ext uri="{FF2B5EF4-FFF2-40B4-BE49-F238E27FC236}">
                <a16:creationId xmlns:a16="http://schemas.microsoft.com/office/drawing/2014/main" id="{5FEF7A1E-0568-D5D8-A095-6ABC624ACB0C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736443" y="3600348"/>
            <a:ext cx="1287353" cy="846622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6338F3CB-FF47-4957-9AE4-6A1B13629B85}"/>
              </a:ext>
            </a:extLst>
          </p:cNvPr>
          <p:cNvSpPr txBox="1"/>
          <p:nvPr userDrawn="1"/>
        </p:nvSpPr>
        <p:spPr>
          <a:xfrm>
            <a:off x="10452711" y="3695419"/>
            <a:ext cx="1140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Finalize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282D0D5-BA49-C700-84F7-67BDB400A879}"/>
              </a:ext>
            </a:extLst>
          </p:cNvPr>
          <p:cNvSpPr txBox="1"/>
          <p:nvPr userDrawn="1"/>
        </p:nvSpPr>
        <p:spPr>
          <a:xfrm rot="20361813">
            <a:off x="10373250" y="5377092"/>
            <a:ext cx="1755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Disseminate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3FE56274-371A-2802-C2B1-71129CFE2E91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5510" y="1894540"/>
            <a:ext cx="754379" cy="109728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F883AA32-1FF6-8439-868F-0BEB76881E98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7768" y="5080753"/>
            <a:ext cx="754379" cy="1097280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AA9A35B0-09CD-072E-CB5D-EE3EB65FAA4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2259648" y="5526046"/>
            <a:ext cx="228600" cy="266924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F945A53F-045C-FAED-3C6C-5F41E024EA2E}"/>
              </a:ext>
            </a:extLst>
          </p:cNvPr>
          <p:cNvSpPr txBox="1"/>
          <p:nvPr userDrawn="1"/>
        </p:nvSpPr>
        <p:spPr>
          <a:xfrm rot="16200000">
            <a:off x="3962916" y="3794901"/>
            <a:ext cx="158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Top 3 Priorities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67DCE1F-B4CA-4684-16FC-9C9C53E70D24}"/>
              </a:ext>
            </a:extLst>
          </p:cNvPr>
          <p:cNvSpPr txBox="1"/>
          <p:nvPr userDrawn="1"/>
        </p:nvSpPr>
        <p:spPr>
          <a:xfrm rot="16200000">
            <a:off x="3962296" y="2198942"/>
            <a:ext cx="158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Top 3 Priorities</a:t>
            </a:r>
          </a:p>
        </p:txBody>
      </p:sp>
      <p:pic>
        <p:nvPicPr>
          <p:cNvPr id="88" name="Graphic 87">
            <a:extLst>
              <a:ext uri="{FF2B5EF4-FFF2-40B4-BE49-F238E27FC236}">
                <a16:creationId xmlns:a16="http://schemas.microsoft.com/office/drawing/2014/main" id="{D735FE87-D857-2405-E1D9-C815F9C60BE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3095350" y="5526046"/>
            <a:ext cx="228600" cy="266924"/>
          </a:xfrm>
          <a:prstGeom prst="rect">
            <a:avLst/>
          </a:prstGeom>
        </p:spPr>
      </p:pic>
      <p:pic>
        <p:nvPicPr>
          <p:cNvPr id="89" name="Graphic 88">
            <a:extLst>
              <a:ext uri="{FF2B5EF4-FFF2-40B4-BE49-F238E27FC236}">
                <a16:creationId xmlns:a16="http://schemas.microsoft.com/office/drawing/2014/main" id="{32BA2833-E386-9746-C17D-5D38D1B6A93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4385345" y="5526046"/>
            <a:ext cx="228600" cy="266924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937C4920-214E-8748-A140-69FA5065F040}"/>
              </a:ext>
            </a:extLst>
          </p:cNvPr>
          <p:cNvSpPr txBox="1"/>
          <p:nvPr userDrawn="1"/>
        </p:nvSpPr>
        <p:spPr>
          <a:xfrm>
            <a:off x="1264243" y="4789713"/>
            <a:ext cx="3595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90525" algn="ctr"/>
                <a:tab pos="1420813" algn="ctr"/>
                <a:tab pos="2560638" algn="ctr"/>
              </a:tabLst>
            </a:pPr>
            <a:r>
              <a:rPr lang="en-US" sz="1600"/>
              <a:t>	Survey	Interviews	Focus Groups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E2C150C-6543-DCBE-7118-E25BB476655D}"/>
              </a:ext>
            </a:extLst>
          </p:cNvPr>
          <p:cNvSpPr txBox="1"/>
          <p:nvPr userDrawn="1"/>
        </p:nvSpPr>
        <p:spPr>
          <a:xfrm>
            <a:off x="1297356" y="3198880"/>
            <a:ext cx="3316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90525" algn="ctr"/>
                <a:tab pos="1420813" algn="ctr"/>
                <a:tab pos="2560638" algn="ctr"/>
              </a:tabLst>
            </a:pPr>
            <a:r>
              <a:rPr lang="en-US" sz="1600"/>
              <a:t>Professional Development Survey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E83FE18-95F1-B6DE-3A09-6BABF827967F}"/>
              </a:ext>
            </a:extLst>
          </p:cNvPr>
          <p:cNvSpPr txBox="1"/>
          <p:nvPr userDrawn="1"/>
        </p:nvSpPr>
        <p:spPr>
          <a:xfrm>
            <a:off x="1264243" y="1599695"/>
            <a:ext cx="3595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17538" algn="ctr"/>
                <a:tab pos="2398713" algn="ctr"/>
              </a:tabLst>
            </a:pPr>
            <a:r>
              <a:rPr lang="en-US" sz="1600"/>
              <a:t>	Interviews	Focus Groups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E6F88AF-369E-541C-2A30-15E3F54190F1}"/>
              </a:ext>
            </a:extLst>
          </p:cNvPr>
          <p:cNvSpPr txBox="1"/>
          <p:nvPr userDrawn="1"/>
        </p:nvSpPr>
        <p:spPr>
          <a:xfrm rot="16200000">
            <a:off x="3953460" y="5341380"/>
            <a:ext cx="158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Top 3 Priorities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A54F1D2-8EA4-6082-48E5-CC5123C2EDAB}"/>
              </a:ext>
            </a:extLst>
          </p:cNvPr>
          <p:cNvSpPr txBox="1"/>
          <p:nvPr userDrawn="1"/>
        </p:nvSpPr>
        <p:spPr>
          <a:xfrm>
            <a:off x="4884582" y="5018272"/>
            <a:ext cx="181907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000">
                <a:solidFill>
                  <a:schemeClr val="tx2"/>
                </a:solidFill>
              </a:rPr>
              <a:t>technical assistance guide and associated modules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1DF3DF08-D9F7-EC9D-2E09-492C644B1854}"/>
              </a:ext>
            </a:extLst>
          </p:cNvPr>
          <p:cNvGrpSpPr/>
          <p:nvPr userDrawn="1"/>
        </p:nvGrpSpPr>
        <p:grpSpPr>
          <a:xfrm>
            <a:off x="4884857" y="1598822"/>
            <a:ext cx="1810315" cy="1549351"/>
            <a:chOff x="4893345" y="1598822"/>
            <a:chExt cx="1810315" cy="1549351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0D3B5C7F-3DF5-1C06-3EAB-0B124592B10C}"/>
                </a:ext>
              </a:extLst>
            </p:cNvPr>
            <p:cNvGrpSpPr/>
            <p:nvPr/>
          </p:nvGrpSpPr>
          <p:grpSpPr>
            <a:xfrm>
              <a:off x="4964479" y="2111267"/>
              <a:ext cx="1716072" cy="1036906"/>
              <a:chOff x="4964479" y="2058102"/>
              <a:chExt cx="1716072" cy="1036906"/>
            </a:xfrm>
          </p:grpSpPr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60B23108-43E0-DA27-6406-0B97EEAF8D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54099" y="2058102"/>
                <a:ext cx="685800" cy="685800"/>
              </a:xfrm>
              <a:prstGeom prst="ellipse">
                <a:avLst/>
              </a:prstGeom>
            </p:spPr>
          </p:pic>
          <p:pic>
            <p:nvPicPr>
              <p:cNvPr id="100" name="Graphic 99">
                <a:extLst>
                  <a:ext uri="{FF2B5EF4-FFF2-40B4-BE49-F238E27FC236}">
                    <a16:creationId xmlns:a16="http://schemas.microsoft.com/office/drawing/2014/main" id="{A23194BE-FE36-317F-57CD-00A129D7DB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219663" y="2268233"/>
                <a:ext cx="460888" cy="268851"/>
              </a:xfrm>
              <a:prstGeom prst="rect">
                <a:avLst/>
              </a:prstGeom>
            </p:spPr>
          </p:pic>
          <p:pic>
            <p:nvPicPr>
              <p:cNvPr id="101" name="Graphic 100">
                <a:extLst>
                  <a:ext uri="{FF2B5EF4-FFF2-40B4-BE49-F238E27FC236}">
                    <a16:creationId xmlns:a16="http://schemas.microsoft.com/office/drawing/2014/main" id="{4316A814-56EA-5A48-33BF-FE655B281A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4964479" y="2260737"/>
                <a:ext cx="428534" cy="292182"/>
              </a:xfrm>
              <a:prstGeom prst="rect">
                <a:avLst/>
              </a:prstGeom>
            </p:spPr>
          </p:pic>
          <p:pic>
            <p:nvPicPr>
              <p:cNvPr id="102" name="Graphic 101">
                <a:extLst>
                  <a:ext uri="{FF2B5EF4-FFF2-40B4-BE49-F238E27FC236}">
                    <a16:creationId xmlns:a16="http://schemas.microsoft.com/office/drawing/2014/main" id="{91773B1E-335A-1C83-C626-819E3B38A0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5600255" y="2806432"/>
                <a:ext cx="404007" cy="288576"/>
              </a:xfrm>
              <a:prstGeom prst="rect">
                <a:avLst/>
              </a:prstGeom>
            </p:spPr>
          </p:pic>
          <p:cxnSp>
            <p:nvCxnSpPr>
              <p:cNvPr id="103" name="Curved Connector 102">
                <a:extLst>
                  <a:ext uri="{FF2B5EF4-FFF2-40B4-BE49-F238E27FC236}">
                    <a16:creationId xmlns:a16="http://schemas.microsoft.com/office/drawing/2014/main" id="{03C8FF45-F0C5-9E6F-8916-D1316D19BDCB}"/>
                  </a:ext>
                </a:extLst>
              </p:cNvPr>
              <p:cNvCxnSpPr>
                <a:stCxn id="100" idx="2"/>
                <a:endCxn id="102" idx="3"/>
              </p:cNvCxnSpPr>
              <p:nvPr/>
            </p:nvCxnSpPr>
            <p:spPr>
              <a:xfrm rot="5400000">
                <a:off x="6020367" y="2520980"/>
                <a:ext cx="413636" cy="445845"/>
              </a:xfrm>
              <a:prstGeom prst="curvedConnector2">
                <a:avLst/>
              </a:prstGeom>
              <a:ln w="38100">
                <a:solidFill>
                  <a:srgbClr val="275E8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urved Connector 103">
                <a:extLst>
                  <a:ext uri="{FF2B5EF4-FFF2-40B4-BE49-F238E27FC236}">
                    <a16:creationId xmlns:a16="http://schemas.microsoft.com/office/drawing/2014/main" id="{39DC1DF1-CA92-7889-1E12-A04F37257676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5162994" y="2506280"/>
                <a:ext cx="413636" cy="445845"/>
              </a:xfrm>
              <a:prstGeom prst="curvedConnector2">
                <a:avLst/>
              </a:prstGeom>
              <a:ln w="38100">
                <a:solidFill>
                  <a:srgbClr val="275E8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A927AACA-A59E-DDBF-0AF9-0809A65E9142}"/>
                </a:ext>
              </a:extLst>
            </p:cNvPr>
            <p:cNvSpPr txBox="1"/>
            <p:nvPr/>
          </p:nvSpPr>
          <p:spPr>
            <a:xfrm>
              <a:off x="4893345" y="1598822"/>
              <a:ext cx="1787206" cy="350865"/>
            </a:xfrm>
            <a:prstGeom prst="rect">
              <a:avLst/>
            </a:prstGeom>
            <a:noFill/>
          </p:spPr>
          <p:txBody>
            <a:bodyPr wrap="square" tIns="27432" rtlCol="0">
              <a:spAutoFit/>
            </a:bodyPr>
            <a:lstStyle/>
            <a:p>
              <a:pPr algn="ctr"/>
              <a:r>
                <a:rPr lang="en-US"/>
                <a:t>Build and Test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28F35472-3840-6213-C598-4D0E42B32CC2}"/>
                </a:ext>
              </a:extLst>
            </p:cNvPr>
            <p:cNvSpPr txBox="1"/>
            <p:nvPr/>
          </p:nvSpPr>
          <p:spPr>
            <a:xfrm>
              <a:off x="4894759" y="1829154"/>
              <a:ext cx="1808901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000">
                  <a:solidFill>
                    <a:schemeClr val="tx2"/>
                  </a:solidFill>
                </a:rPr>
                <a:t>professional learning module: priority 1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8874185-036A-AA48-ACEA-B5A3FD0A1C38}"/>
              </a:ext>
            </a:extLst>
          </p:cNvPr>
          <p:cNvGrpSpPr/>
          <p:nvPr userDrawn="1"/>
        </p:nvGrpSpPr>
        <p:grpSpPr>
          <a:xfrm>
            <a:off x="4884857" y="3175720"/>
            <a:ext cx="1810315" cy="1549351"/>
            <a:chOff x="4884857" y="3175720"/>
            <a:chExt cx="1810315" cy="1549351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0E4FF507-6BA5-252B-D674-E54DABB2311B}"/>
                </a:ext>
              </a:extLst>
            </p:cNvPr>
            <p:cNvGrpSpPr/>
            <p:nvPr/>
          </p:nvGrpSpPr>
          <p:grpSpPr>
            <a:xfrm>
              <a:off x="4955991" y="3688165"/>
              <a:ext cx="1716072" cy="1036906"/>
              <a:chOff x="4964479" y="2058102"/>
              <a:chExt cx="1716072" cy="1036906"/>
            </a:xfrm>
          </p:grpSpPr>
          <p:pic>
            <p:nvPicPr>
              <p:cNvPr id="109" name="Picture 108">
                <a:extLst>
                  <a:ext uri="{FF2B5EF4-FFF2-40B4-BE49-F238E27FC236}">
                    <a16:creationId xmlns:a16="http://schemas.microsoft.com/office/drawing/2014/main" id="{C8E47598-0560-1155-9640-873F4906AB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54099" y="2058102"/>
                <a:ext cx="685800" cy="685800"/>
              </a:xfrm>
              <a:prstGeom prst="ellipse">
                <a:avLst/>
              </a:prstGeom>
            </p:spPr>
          </p:pic>
          <p:pic>
            <p:nvPicPr>
              <p:cNvPr id="110" name="Graphic 109">
                <a:extLst>
                  <a:ext uri="{FF2B5EF4-FFF2-40B4-BE49-F238E27FC236}">
                    <a16:creationId xmlns:a16="http://schemas.microsoft.com/office/drawing/2014/main" id="{970E4583-EEE8-4F74-20E5-AD3E6AD8D0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219663" y="2268233"/>
                <a:ext cx="460888" cy="268851"/>
              </a:xfrm>
              <a:prstGeom prst="rect">
                <a:avLst/>
              </a:prstGeom>
            </p:spPr>
          </p:pic>
          <p:pic>
            <p:nvPicPr>
              <p:cNvPr id="111" name="Graphic 110">
                <a:extLst>
                  <a:ext uri="{FF2B5EF4-FFF2-40B4-BE49-F238E27FC236}">
                    <a16:creationId xmlns:a16="http://schemas.microsoft.com/office/drawing/2014/main" id="{6BB6561F-B708-3499-2AEB-C6667CB086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4964479" y="2260737"/>
                <a:ext cx="428534" cy="292182"/>
              </a:xfrm>
              <a:prstGeom prst="rect">
                <a:avLst/>
              </a:prstGeom>
            </p:spPr>
          </p:pic>
          <p:pic>
            <p:nvPicPr>
              <p:cNvPr id="112" name="Graphic 111">
                <a:extLst>
                  <a:ext uri="{FF2B5EF4-FFF2-40B4-BE49-F238E27FC236}">
                    <a16:creationId xmlns:a16="http://schemas.microsoft.com/office/drawing/2014/main" id="{E26BB2FE-450D-1890-F910-F86461AAAF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5600255" y="2806432"/>
                <a:ext cx="404007" cy="288576"/>
              </a:xfrm>
              <a:prstGeom prst="rect">
                <a:avLst/>
              </a:prstGeom>
            </p:spPr>
          </p:pic>
          <p:cxnSp>
            <p:nvCxnSpPr>
              <p:cNvPr id="113" name="Curved Connector 112">
                <a:extLst>
                  <a:ext uri="{FF2B5EF4-FFF2-40B4-BE49-F238E27FC236}">
                    <a16:creationId xmlns:a16="http://schemas.microsoft.com/office/drawing/2014/main" id="{7505A5E5-01EA-3BD4-7070-BD5C9BC033C1}"/>
                  </a:ext>
                </a:extLst>
              </p:cNvPr>
              <p:cNvCxnSpPr>
                <a:stCxn id="110" idx="2"/>
                <a:endCxn id="112" idx="3"/>
              </p:cNvCxnSpPr>
              <p:nvPr/>
            </p:nvCxnSpPr>
            <p:spPr>
              <a:xfrm rot="5400000">
                <a:off x="6020367" y="2520980"/>
                <a:ext cx="413636" cy="445845"/>
              </a:xfrm>
              <a:prstGeom prst="curvedConnector2">
                <a:avLst/>
              </a:prstGeom>
              <a:ln w="38100">
                <a:solidFill>
                  <a:srgbClr val="275E8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urved Connector 113">
                <a:extLst>
                  <a:ext uri="{FF2B5EF4-FFF2-40B4-BE49-F238E27FC236}">
                    <a16:creationId xmlns:a16="http://schemas.microsoft.com/office/drawing/2014/main" id="{35F47D93-7498-67B0-D781-7D435758324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5162994" y="2506280"/>
                <a:ext cx="413636" cy="445845"/>
              </a:xfrm>
              <a:prstGeom prst="curvedConnector2">
                <a:avLst/>
              </a:prstGeom>
              <a:ln w="38100">
                <a:solidFill>
                  <a:srgbClr val="275E8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2EB5F979-43D4-063D-81C5-04C67C9A8812}"/>
                </a:ext>
              </a:extLst>
            </p:cNvPr>
            <p:cNvSpPr txBox="1"/>
            <p:nvPr/>
          </p:nvSpPr>
          <p:spPr>
            <a:xfrm>
              <a:off x="4884857" y="3175720"/>
              <a:ext cx="1787206" cy="350865"/>
            </a:xfrm>
            <a:prstGeom prst="rect">
              <a:avLst/>
            </a:prstGeom>
            <a:noFill/>
          </p:spPr>
          <p:txBody>
            <a:bodyPr wrap="square" tIns="27432" rtlCol="0">
              <a:spAutoFit/>
            </a:bodyPr>
            <a:lstStyle/>
            <a:p>
              <a:pPr algn="ctr"/>
              <a:r>
                <a:rPr lang="en-US"/>
                <a:t>Build and Test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7A6872D1-5131-E61D-D49C-20538AFC4CC0}"/>
                </a:ext>
              </a:extLst>
            </p:cNvPr>
            <p:cNvSpPr txBox="1"/>
            <p:nvPr/>
          </p:nvSpPr>
          <p:spPr>
            <a:xfrm>
              <a:off x="4886271" y="3406052"/>
              <a:ext cx="1808901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000">
                  <a:solidFill>
                    <a:schemeClr val="tx2"/>
                  </a:solidFill>
                </a:rPr>
                <a:t>professional learning module: priority 1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8E4A5723-DBDA-11D8-A348-54692AD63A7D}"/>
              </a:ext>
            </a:extLst>
          </p:cNvPr>
          <p:cNvGrpSpPr/>
          <p:nvPr userDrawn="1"/>
        </p:nvGrpSpPr>
        <p:grpSpPr>
          <a:xfrm>
            <a:off x="6704308" y="1613675"/>
            <a:ext cx="1810315" cy="1534498"/>
            <a:chOff x="6704308" y="1598527"/>
            <a:chExt cx="1810315" cy="1534498"/>
          </a:xfrm>
        </p:grpSpPr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6E5F6B7B-15BD-1880-1B8A-1E7B3A4A6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8422" y="2109813"/>
              <a:ext cx="548640" cy="548640"/>
            </a:xfrm>
            <a:prstGeom prst="ellipse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89416261-DF76-90EB-1CC7-7A6E24061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43318" y="2316846"/>
              <a:ext cx="548640" cy="548640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</p:pic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EB10A5DE-8FBF-8C08-560E-84B52F7657F0}"/>
                </a:ext>
              </a:extLst>
            </p:cNvPr>
            <p:cNvGrpSpPr/>
            <p:nvPr/>
          </p:nvGrpSpPr>
          <p:grpSpPr>
            <a:xfrm>
              <a:off x="6745653" y="2298754"/>
              <a:ext cx="1716072" cy="834271"/>
              <a:chOff x="4964479" y="2260737"/>
              <a:chExt cx="1716072" cy="834271"/>
            </a:xfrm>
          </p:grpSpPr>
          <p:pic>
            <p:nvPicPr>
              <p:cNvPr id="121" name="Graphic 120">
                <a:extLst>
                  <a:ext uri="{FF2B5EF4-FFF2-40B4-BE49-F238E27FC236}">
                    <a16:creationId xmlns:a16="http://schemas.microsoft.com/office/drawing/2014/main" id="{3CCC4D17-640C-C913-07FF-21B9951BDF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219663" y="2268233"/>
                <a:ext cx="460888" cy="268851"/>
              </a:xfrm>
              <a:prstGeom prst="rect">
                <a:avLst/>
              </a:prstGeom>
            </p:spPr>
          </p:pic>
          <p:pic>
            <p:nvPicPr>
              <p:cNvPr id="122" name="Graphic 121">
                <a:extLst>
                  <a:ext uri="{FF2B5EF4-FFF2-40B4-BE49-F238E27FC236}">
                    <a16:creationId xmlns:a16="http://schemas.microsoft.com/office/drawing/2014/main" id="{1C62F7C2-7F5D-51AA-69FF-BAA1FA1345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4964479" y="2260737"/>
                <a:ext cx="428534" cy="292182"/>
              </a:xfrm>
              <a:prstGeom prst="rect">
                <a:avLst/>
              </a:prstGeom>
            </p:spPr>
          </p:pic>
          <p:pic>
            <p:nvPicPr>
              <p:cNvPr id="123" name="Graphic 122">
                <a:extLst>
                  <a:ext uri="{FF2B5EF4-FFF2-40B4-BE49-F238E27FC236}">
                    <a16:creationId xmlns:a16="http://schemas.microsoft.com/office/drawing/2014/main" id="{C263E15D-92DD-F19B-0CD8-A54500DFD2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5600255" y="2806432"/>
                <a:ext cx="404007" cy="288576"/>
              </a:xfrm>
              <a:prstGeom prst="rect">
                <a:avLst/>
              </a:prstGeom>
            </p:spPr>
          </p:pic>
          <p:cxnSp>
            <p:nvCxnSpPr>
              <p:cNvPr id="124" name="Curved Connector 123">
                <a:extLst>
                  <a:ext uri="{FF2B5EF4-FFF2-40B4-BE49-F238E27FC236}">
                    <a16:creationId xmlns:a16="http://schemas.microsoft.com/office/drawing/2014/main" id="{B8719216-A994-9193-D654-811BF2D10416}"/>
                  </a:ext>
                </a:extLst>
              </p:cNvPr>
              <p:cNvCxnSpPr>
                <a:stCxn id="121" idx="2"/>
                <a:endCxn id="123" idx="3"/>
              </p:cNvCxnSpPr>
              <p:nvPr/>
            </p:nvCxnSpPr>
            <p:spPr>
              <a:xfrm rot="5400000">
                <a:off x="6020367" y="2520980"/>
                <a:ext cx="413636" cy="445845"/>
              </a:xfrm>
              <a:prstGeom prst="curvedConnector2">
                <a:avLst/>
              </a:prstGeom>
              <a:ln w="38100">
                <a:solidFill>
                  <a:srgbClr val="275E8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Curved Connector 124">
                <a:extLst>
                  <a:ext uri="{FF2B5EF4-FFF2-40B4-BE49-F238E27FC236}">
                    <a16:creationId xmlns:a16="http://schemas.microsoft.com/office/drawing/2014/main" id="{97FC8585-AA1E-D198-6FDC-C9DA3CECE12C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5162994" y="2506280"/>
                <a:ext cx="413636" cy="445845"/>
              </a:xfrm>
              <a:prstGeom prst="curvedConnector2">
                <a:avLst/>
              </a:prstGeom>
              <a:ln w="38100">
                <a:solidFill>
                  <a:srgbClr val="275E8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8A6F27F6-B938-90E0-5128-EF7109C602E5}"/>
                </a:ext>
              </a:extLst>
            </p:cNvPr>
            <p:cNvSpPr txBox="1"/>
            <p:nvPr/>
          </p:nvSpPr>
          <p:spPr>
            <a:xfrm>
              <a:off x="6704308" y="1598527"/>
              <a:ext cx="1787206" cy="350865"/>
            </a:xfrm>
            <a:prstGeom prst="rect">
              <a:avLst/>
            </a:prstGeom>
            <a:noFill/>
          </p:spPr>
          <p:txBody>
            <a:bodyPr wrap="square" tIns="27432" rtlCol="0">
              <a:spAutoFit/>
            </a:bodyPr>
            <a:lstStyle/>
            <a:p>
              <a:pPr algn="ctr"/>
              <a:r>
                <a:rPr lang="en-US"/>
                <a:t>Build and Test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C6A02769-C499-AE1C-A934-0C08C833F4E1}"/>
                </a:ext>
              </a:extLst>
            </p:cNvPr>
            <p:cNvSpPr txBox="1"/>
            <p:nvPr/>
          </p:nvSpPr>
          <p:spPr>
            <a:xfrm>
              <a:off x="6705722" y="1828859"/>
              <a:ext cx="1808901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000">
                  <a:solidFill>
                    <a:schemeClr val="tx2"/>
                  </a:solidFill>
                </a:rPr>
                <a:t>professional learning modules: priorities 2 &amp; 3</a:t>
              </a: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78561066-408D-B6EE-FE76-08B4E3DE591A}"/>
              </a:ext>
            </a:extLst>
          </p:cNvPr>
          <p:cNvGrpSpPr/>
          <p:nvPr userDrawn="1"/>
        </p:nvGrpSpPr>
        <p:grpSpPr>
          <a:xfrm>
            <a:off x="6704308" y="3190573"/>
            <a:ext cx="1810315" cy="1534498"/>
            <a:chOff x="6704308" y="1598527"/>
            <a:chExt cx="1810315" cy="1534498"/>
          </a:xfrm>
        </p:grpSpPr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AF6EF7F-EF89-0FD4-98A6-529CC5ABB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8422" y="2109813"/>
              <a:ext cx="548640" cy="548640"/>
            </a:xfrm>
            <a:prstGeom prst="ellipse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550B7BDA-30CA-C13F-7ABA-87D9A01C0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43318" y="2316846"/>
              <a:ext cx="548640" cy="548640"/>
            </a:xfrm>
            <a:prstGeom prst="ellipse">
              <a:avLst/>
            </a:prstGeom>
            <a:ln w="28575">
              <a:solidFill>
                <a:schemeClr val="tx2">
                  <a:lumMod val="20000"/>
                  <a:lumOff val="80000"/>
                </a:schemeClr>
              </a:solidFill>
            </a:ln>
          </p:spPr>
        </p:pic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185B8824-53DA-B564-AB18-A4ADECD3946F}"/>
                </a:ext>
              </a:extLst>
            </p:cNvPr>
            <p:cNvGrpSpPr/>
            <p:nvPr/>
          </p:nvGrpSpPr>
          <p:grpSpPr>
            <a:xfrm>
              <a:off x="6745653" y="2298754"/>
              <a:ext cx="1716072" cy="834271"/>
              <a:chOff x="4964479" y="2260737"/>
              <a:chExt cx="1716072" cy="834271"/>
            </a:xfrm>
          </p:grpSpPr>
          <p:pic>
            <p:nvPicPr>
              <p:cNvPr id="132" name="Graphic 131">
                <a:extLst>
                  <a:ext uri="{FF2B5EF4-FFF2-40B4-BE49-F238E27FC236}">
                    <a16:creationId xmlns:a16="http://schemas.microsoft.com/office/drawing/2014/main" id="{E147FAE5-2C17-40ED-D209-2A9DCAAF98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219663" y="2268233"/>
                <a:ext cx="460888" cy="268851"/>
              </a:xfrm>
              <a:prstGeom prst="rect">
                <a:avLst/>
              </a:prstGeom>
            </p:spPr>
          </p:pic>
          <p:pic>
            <p:nvPicPr>
              <p:cNvPr id="133" name="Graphic 132">
                <a:extLst>
                  <a:ext uri="{FF2B5EF4-FFF2-40B4-BE49-F238E27FC236}">
                    <a16:creationId xmlns:a16="http://schemas.microsoft.com/office/drawing/2014/main" id="{06BDA21C-5FFE-FB30-70DA-29F7D63517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4964479" y="2260737"/>
                <a:ext cx="428534" cy="292182"/>
              </a:xfrm>
              <a:prstGeom prst="rect">
                <a:avLst/>
              </a:prstGeom>
            </p:spPr>
          </p:pic>
          <p:pic>
            <p:nvPicPr>
              <p:cNvPr id="134" name="Graphic 133">
                <a:extLst>
                  <a:ext uri="{FF2B5EF4-FFF2-40B4-BE49-F238E27FC236}">
                    <a16:creationId xmlns:a16="http://schemas.microsoft.com/office/drawing/2014/main" id="{CABCDC34-AABB-8B1A-E072-CDC8FA5151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5600255" y="2806432"/>
                <a:ext cx="404007" cy="288576"/>
              </a:xfrm>
              <a:prstGeom prst="rect">
                <a:avLst/>
              </a:prstGeom>
            </p:spPr>
          </p:pic>
          <p:cxnSp>
            <p:nvCxnSpPr>
              <p:cNvPr id="135" name="Curved Connector 134">
                <a:extLst>
                  <a:ext uri="{FF2B5EF4-FFF2-40B4-BE49-F238E27FC236}">
                    <a16:creationId xmlns:a16="http://schemas.microsoft.com/office/drawing/2014/main" id="{1E4E1BBD-A774-E00D-BB03-B7223F646122}"/>
                  </a:ext>
                </a:extLst>
              </p:cNvPr>
              <p:cNvCxnSpPr>
                <a:stCxn id="132" idx="2"/>
                <a:endCxn id="134" idx="3"/>
              </p:cNvCxnSpPr>
              <p:nvPr/>
            </p:nvCxnSpPr>
            <p:spPr>
              <a:xfrm rot="5400000">
                <a:off x="6020367" y="2520980"/>
                <a:ext cx="413636" cy="445845"/>
              </a:xfrm>
              <a:prstGeom prst="curvedConnector2">
                <a:avLst/>
              </a:prstGeom>
              <a:ln w="38100">
                <a:solidFill>
                  <a:srgbClr val="275E8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urved Connector 135">
                <a:extLst>
                  <a:ext uri="{FF2B5EF4-FFF2-40B4-BE49-F238E27FC236}">
                    <a16:creationId xmlns:a16="http://schemas.microsoft.com/office/drawing/2014/main" id="{20AAAFCD-A4F0-A6DA-A54A-9E4025E7A022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5162994" y="2506280"/>
                <a:ext cx="413636" cy="445845"/>
              </a:xfrm>
              <a:prstGeom prst="curvedConnector2">
                <a:avLst/>
              </a:prstGeom>
              <a:ln w="38100">
                <a:solidFill>
                  <a:srgbClr val="275E8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EFDDDCBD-9F95-68EE-5DAA-D4A55EA9B8F7}"/>
                </a:ext>
              </a:extLst>
            </p:cNvPr>
            <p:cNvSpPr txBox="1"/>
            <p:nvPr/>
          </p:nvSpPr>
          <p:spPr>
            <a:xfrm>
              <a:off x="6704308" y="1598527"/>
              <a:ext cx="1787206" cy="350865"/>
            </a:xfrm>
            <a:prstGeom prst="rect">
              <a:avLst/>
            </a:prstGeom>
            <a:noFill/>
          </p:spPr>
          <p:txBody>
            <a:bodyPr wrap="square" tIns="27432" rtlCol="0">
              <a:spAutoFit/>
            </a:bodyPr>
            <a:lstStyle/>
            <a:p>
              <a:pPr algn="ctr"/>
              <a:r>
                <a:rPr lang="en-US"/>
                <a:t>Build and Test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35DAABBD-A84E-2E0F-1819-FB8BDDF8D8AC}"/>
                </a:ext>
              </a:extLst>
            </p:cNvPr>
            <p:cNvSpPr txBox="1"/>
            <p:nvPr/>
          </p:nvSpPr>
          <p:spPr>
            <a:xfrm>
              <a:off x="6705722" y="1828859"/>
              <a:ext cx="1808901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000">
                  <a:solidFill>
                    <a:schemeClr val="tx2"/>
                  </a:solidFill>
                </a:rPr>
                <a:t>professional learning modules: priorities 2 &amp; 3</a:t>
              </a:r>
            </a:p>
          </p:txBody>
        </p:sp>
      </p:grpSp>
      <p:pic>
        <p:nvPicPr>
          <p:cNvPr id="137" name="Graphic 136">
            <a:extLst>
              <a:ext uri="{FF2B5EF4-FFF2-40B4-BE49-F238E27FC236}">
                <a16:creationId xmlns:a16="http://schemas.microsoft.com/office/drawing/2014/main" id="{55F9E081-51DC-DB03-C4A5-E254FD8E249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4349236" y="2309718"/>
            <a:ext cx="228600" cy="266924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A4C5D868-05D0-508F-6E70-F0AB3030344C}"/>
              </a:ext>
            </a:extLst>
          </p:cNvPr>
          <p:cNvSpPr txBox="1"/>
          <p:nvPr userDrawn="1"/>
        </p:nvSpPr>
        <p:spPr>
          <a:xfrm>
            <a:off x="8551235" y="1623957"/>
            <a:ext cx="1808901" cy="21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000">
                <a:solidFill>
                  <a:schemeClr val="tx2"/>
                </a:solidFill>
              </a:rPr>
              <a:t>quasi-experimental study</a:t>
            </a:r>
          </a:p>
        </p:txBody>
      </p:sp>
    </p:spTree>
    <p:extLst>
      <p:ext uri="{BB962C8B-B14F-4D97-AF65-F5344CB8AC3E}">
        <p14:creationId xmlns:p14="http://schemas.microsoft.com/office/powerpoint/2010/main" val="39400931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545807610"/>
              </p:ext>
            </p:extLst>
          </p:nvPr>
        </p:nvGraphicFramePr>
        <p:xfrm>
          <a:off x="0" y="1554480"/>
          <a:ext cx="12189242" cy="53035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22082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2148840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916850402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31382176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</a:tblGrid>
              <a:tr h="1097280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Randomized Control Trial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accent4"/>
                          </a:solidFill>
                        </a:rPr>
                        <a:t>Sustainability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1097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15938" indent="0" algn="l">
                        <a:tabLst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Train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379319"/>
                  </a:ext>
                </a:extLst>
              </a:tr>
              <a:tr h="1097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accent4"/>
                          </a:solidFill>
                        </a:rPr>
                        <a:t>Sustainability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Design</a:t>
                      </a:r>
                      <a:endParaRPr lang="en-US" sz="1400">
                        <a:solidFill>
                          <a:schemeClr val="tx2"/>
                        </a:solidFill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Leadership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/>
                        <a:t>Building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/>
                        <a:t>Capacity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11745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Screening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2750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1524" y="6293926"/>
            <a:ext cx="12188952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799957-E379-8DAA-862F-FE0C5366B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90" y="142592"/>
            <a:ext cx="7768296" cy="1271439"/>
          </a:xfrm>
          <a:prstGeom prst="rect">
            <a:avLst/>
          </a:prstGeom>
        </p:spPr>
      </p:pic>
      <p:sp>
        <p:nvSpPr>
          <p:cNvPr id="12" name="Freeform: Shape 132">
            <a:extLst>
              <a:ext uri="{FF2B5EF4-FFF2-40B4-BE49-F238E27FC236}">
                <a16:creationId xmlns:a16="http://schemas.microsoft.com/office/drawing/2014/main" id="{06C66427-65BB-552D-E0DC-A0FC2C014C99}"/>
              </a:ext>
            </a:extLst>
          </p:cNvPr>
          <p:cNvSpPr/>
          <p:nvPr userDrawn="1"/>
        </p:nvSpPr>
        <p:spPr>
          <a:xfrm>
            <a:off x="9713318" y="492833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3" name="Freeform: Shape 21">
            <a:extLst>
              <a:ext uri="{FF2B5EF4-FFF2-40B4-BE49-F238E27FC236}">
                <a16:creationId xmlns:a16="http://schemas.microsoft.com/office/drawing/2014/main" id="{60D2F786-B27C-9365-66F0-487E5B2133E5}"/>
              </a:ext>
            </a:extLst>
          </p:cNvPr>
          <p:cNvSpPr/>
          <p:nvPr userDrawn="1"/>
        </p:nvSpPr>
        <p:spPr>
          <a:xfrm>
            <a:off x="8708600" y="492833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4" name="Freeform: Shape 22">
            <a:extLst>
              <a:ext uri="{FF2B5EF4-FFF2-40B4-BE49-F238E27FC236}">
                <a16:creationId xmlns:a16="http://schemas.microsoft.com/office/drawing/2014/main" id="{F20E0BBC-07B6-B03B-EE95-5EE4FAF849BC}"/>
              </a:ext>
            </a:extLst>
          </p:cNvPr>
          <p:cNvSpPr/>
          <p:nvPr userDrawn="1"/>
        </p:nvSpPr>
        <p:spPr>
          <a:xfrm>
            <a:off x="8959779" y="492833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5" name="Freeform: Shape 23">
            <a:extLst>
              <a:ext uri="{FF2B5EF4-FFF2-40B4-BE49-F238E27FC236}">
                <a16:creationId xmlns:a16="http://schemas.microsoft.com/office/drawing/2014/main" id="{414F22CF-AECB-7069-A66A-5D028F898FD1}"/>
              </a:ext>
            </a:extLst>
          </p:cNvPr>
          <p:cNvSpPr/>
          <p:nvPr userDrawn="1"/>
        </p:nvSpPr>
        <p:spPr>
          <a:xfrm>
            <a:off x="9210958" y="492833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6" name="Freeform: Shape 24">
            <a:extLst>
              <a:ext uri="{FF2B5EF4-FFF2-40B4-BE49-F238E27FC236}">
                <a16:creationId xmlns:a16="http://schemas.microsoft.com/office/drawing/2014/main" id="{AB1CE968-6930-D0A4-6CFF-01F9A0F61DE2}"/>
              </a:ext>
            </a:extLst>
          </p:cNvPr>
          <p:cNvSpPr/>
          <p:nvPr userDrawn="1"/>
        </p:nvSpPr>
        <p:spPr>
          <a:xfrm>
            <a:off x="9462137" y="492833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7" name="Freeform: Shape 21">
            <a:extLst>
              <a:ext uri="{FF2B5EF4-FFF2-40B4-BE49-F238E27FC236}">
                <a16:creationId xmlns:a16="http://schemas.microsoft.com/office/drawing/2014/main" id="{9D5288C4-C3D5-2E95-B7A9-B156DBFFEB52}"/>
              </a:ext>
            </a:extLst>
          </p:cNvPr>
          <p:cNvSpPr/>
          <p:nvPr userDrawn="1"/>
        </p:nvSpPr>
        <p:spPr>
          <a:xfrm>
            <a:off x="8457421" y="492833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0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A31052D-D2A9-4337-CC14-A3E6082241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218" y="5977474"/>
            <a:ext cx="273725" cy="3981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40F285E-D6A4-0746-04B3-20A340ED59B8}"/>
              </a:ext>
            </a:extLst>
          </p:cNvPr>
          <p:cNvSpPr txBox="1"/>
          <p:nvPr userDrawn="1"/>
        </p:nvSpPr>
        <p:spPr>
          <a:xfrm>
            <a:off x="4153254" y="4337581"/>
            <a:ext cx="1573620" cy="54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/>
              <a:t>16 Elementary Schools</a:t>
            </a:r>
          </a:p>
        </p:txBody>
      </p:sp>
      <p:sp>
        <p:nvSpPr>
          <p:cNvPr id="20" name="Left-Up Arrow 19">
            <a:extLst>
              <a:ext uri="{FF2B5EF4-FFF2-40B4-BE49-F238E27FC236}">
                <a16:creationId xmlns:a16="http://schemas.microsoft.com/office/drawing/2014/main" id="{E7C77557-BAAD-AC45-126B-28BFE8F4F789}"/>
              </a:ext>
            </a:extLst>
          </p:cNvPr>
          <p:cNvSpPr/>
          <p:nvPr userDrawn="1"/>
        </p:nvSpPr>
        <p:spPr>
          <a:xfrm rot="8100000">
            <a:off x="5890919" y="2718549"/>
            <a:ext cx="999217" cy="956824"/>
          </a:xfrm>
          <a:prstGeom prst="leftUpArrow">
            <a:avLst>
              <a:gd name="adj1" fmla="val 3324"/>
              <a:gd name="adj2" fmla="val 5861"/>
              <a:gd name="adj3" fmla="val 16503"/>
            </a:avLst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6EADF544-4F9E-BE7E-5BFA-F3A1F279B75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39049" y="6005937"/>
            <a:ext cx="331788" cy="33178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3854D8AA-C1A2-2875-9B82-EC299A39F0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42186" y="5494047"/>
            <a:ext cx="331788" cy="3317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D237C0A-98D5-BB8A-3ED7-C7C1ECFCE8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0260" y="4942788"/>
            <a:ext cx="513458" cy="4215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F3BE01E-CC46-6264-4724-51EA3A856E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4937" y="5957563"/>
            <a:ext cx="515192" cy="423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215438D-9901-79EA-8CEF-6CAE1EBA915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6882" y="4099458"/>
            <a:ext cx="790637" cy="685800"/>
          </a:xfrm>
          <a:prstGeom prst="rect">
            <a:avLst/>
          </a:prstGeom>
          <a:effectLst>
            <a:glow rad="139700">
              <a:schemeClr val="accent6">
                <a:lumMod val="50000"/>
                <a:alpha val="30000"/>
              </a:schemeClr>
            </a:glo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40829D8-0346-5CDA-D1B3-6963494CB666}"/>
              </a:ext>
            </a:extLst>
          </p:cNvPr>
          <p:cNvSpPr txBox="1"/>
          <p:nvPr userDrawn="1"/>
        </p:nvSpPr>
        <p:spPr>
          <a:xfrm>
            <a:off x="7522258" y="1465532"/>
            <a:ext cx="1787028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ln w="3175">
                  <a:solidFill>
                    <a:schemeClr val="bg1"/>
                  </a:solidFill>
                </a:ln>
              </a:rPr>
              <a:t>Traditional</a:t>
            </a:r>
          </a:p>
          <a:p>
            <a:pPr algn="ctr"/>
            <a:endParaRPr lang="en-US" sz="280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70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70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70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700" b="1">
              <a:ln w="3175">
                <a:solidFill>
                  <a:schemeClr val="bg1"/>
                </a:solidFill>
              </a:ln>
            </a:endParaRPr>
          </a:p>
          <a:p>
            <a:pPr algn="ctr"/>
            <a:r>
              <a:rPr lang="en-US" sz="2800" b="1">
                <a:ln w="6350">
                  <a:solidFill>
                    <a:schemeClr val="bg1"/>
                  </a:solidFill>
                </a:ln>
                <a:effectLst>
                  <a:outerShdw blurRad="50800" dist="38100" dir="9600000" sx="104000" sy="104000" algn="tl" rotWithShape="0">
                    <a:schemeClr val="accent6">
                      <a:lumMod val="50000"/>
                      <a:alpha val="50000"/>
                    </a:schemeClr>
                  </a:outerShdw>
                </a:effectLst>
              </a:rPr>
              <a:t>Enhanced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DADDF0F-FED4-F890-EF5D-A08C1A999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13160" y="5031767"/>
            <a:ext cx="1876684" cy="11592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3F2A0AE-A422-8CE0-91DD-FCC93CF3984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5011" y="2238325"/>
            <a:ext cx="884341" cy="114459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013921B-5D08-9800-26C5-B7E2E902BE2A}"/>
              </a:ext>
            </a:extLst>
          </p:cNvPr>
          <p:cNvSpPr txBox="1"/>
          <p:nvPr userDrawn="1"/>
        </p:nvSpPr>
        <p:spPr>
          <a:xfrm>
            <a:off x="10978770" y="2377587"/>
            <a:ext cx="1179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635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Analyze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739738C8-D6D7-3BA0-7E04-7C00F42A7D7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847659" y="3106594"/>
            <a:ext cx="1287353" cy="84662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868878D-0282-1AC7-DCE7-48AEEF0DF3A4}"/>
              </a:ext>
            </a:extLst>
          </p:cNvPr>
          <p:cNvSpPr txBox="1"/>
          <p:nvPr userDrawn="1"/>
        </p:nvSpPr>
        <p:spPr>
          <a:xfrm>
            <a:off x="10296903" y="3506507"/>
            <a:ext cx="1140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635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Finalize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2EFC02-9E09-F164-C850-F8AA3A2714D8}"/>
              </a:ext>
            </a:extLst>
          </p:cNvPr>
          <p:cNvSpPr txBox="1"/>
          <p:nvPr userDrawn="1"/>
        </p:nvSpPr>
        <p:spPr>
          <a:xfrm rot="20361813">
            <a:off x="10336674" y="5317717"/>
            <a:ext cx="1755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Disseminate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21561D6-4DA4-3A6E-9BAB-CE0937AFB8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754" y="4922607"/>
            <a:ext cx="273725" cy="398146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AA2172B8-2495-1610-E173-726291B4F87A}"/>
              </a:ext>
            </a:extLst>
          </p:cNvPr>
          <p:cNvGrpSpPr/>
          <p:nvPr userDrawn="1"/>
        </p:nvGrpSpPr>
        <p:grpSpPr>
          <a:xfrm>
            <a:off x="8083725" y="1952968"/>
            <a:ext cx="682296" cy="682296"/>
            <a:chOff x="7369455" y="2721180"/>
            <a:chExt cx="682296" cy="682296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99715EA-178C-220E-13B9-9575BB5B88FF}"/>
                </a:ext>
              </a:extLst>
            </p:cNvPr>
            <p:cNvCxnSpPr/>
            <p:nvPr/>
          </p:nvCxnSpPr>
          <p:spPr>
            <a:xfrm flipV="1">
              <a:off x="7710603" y="2757550"/>
              <a:ext cx="0" cy="547573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66A424DA-7A22-A8A6-12B9-7DC0B3C1B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55" y="2721180"/>
              <a:ext cx="682296" cy="682296"/>
            </a:xfrm>
            <a:prstGeom prst="rect">
              <a:avLst/>
            </a:prstGeom>
          </p:spPr>
        </p:pic>
      </p:grpSp>
      <p:sp>
        <p:nvSpPr>
          <p:cNvPr id="53" name="Freeform: Shape 132">
            <a:extLst>
              <a:ext uri="{FF2B5EF4-FFF2-40B4-BE49-F238E27FC236}">
                <a16:creationId xmlns:a16="http://schemas.microsoft.com/office/drawing/2014/main" id="{B8E6DA3E-6F32-F571-12B5-3016AFDC89F3}"/>
              </a:ext>
            </a:extLst>
          </p:cNvPr>
          <p:cNvSpPr/>
          <p:nvPr userDrawn="1"/>
        </p:nvSpPr>
        <p:spPr>
          <a:xfrm>
            <a:off x="5935388" y="4922580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4" name="Freeform: Shape 21">
            <a:extLst>
              <a:ext uri="{FF2B5EF4-FFF2-40B4-BE49-F238E27FC236}">
                <a16:creationId xmlns:a16="http://schemas.microsoft.com/office/drawing/2014/main" id="{4463A9DA-A3FB-5329-6F3B-6785C7D7F01F}"/>
              </a:ext>
            </a:extLst>
          </p:cNvPr>
          <p:cNvSpPr/>
          <p:nvPr userDrawn="1"/>
        </p:nvSpPr>
        <p:spPr>
          <a:xfrm>
            <a:off x="4952631" y="4922580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5" name="Freeform: Shape 22">
            <a:extLst>
              <a:ext uri="{FF2B5EF4-FFF2-40B4-BE49-F238E27FC236}">
                <a16:creationId xmlns:a16="http://schemas.microsoft.com/office/drawing/2014/main" id="{674D4CCA-1927-CBE8-CD8D-E62F2383890A}"/>
              </a:ext>
            </a:extLst>
          </p:cNvPr>
          <p:cNvSpPr/>
          <p:nvPr userDrawn="1"/>
        </p:nvSpPr>
        <p:spPr>
          <a:xfrm>
            <a:off x="5198320" y="4922580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6" name="Freeform: Shape 23">
            <a:extLst>
              <a:ext uri="{FF2B5EF4-FFF2-40B4-BE49-F238E27FC236}">
                <a16:creationId xmlns:a16="http://schemas.microsoft.com/office/drawing/2014/main" id="{26677F47-B5D2-0C54-F997-5130BC58555F}"/>
              </a:ext>
            </a:extLst>
          </p:cNvPr>
          <p:cNvSpPr/>
          <p:nvPr userDrawn="1"/>
        </p:nvSpPr>
        <p:spPr>
          <a:xfrm>
            <a:off x="5444009" y="4922580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7" name="Freeform: Shape 24">
            <a:extLst>
              <a:ext uri="{FF2B5EF4-FFF2-40B4-BE49-F238E27FC236}">
                <a16:creationId xmlns:a16="http://schemas.microsoft.com/office/drawing/2014/main" id="{2542EEF8-A1A6-958C-CC1B-1EE10658EA1A}"/>
              </a:ext>
            </a:extLst>
          </p:cNvPr>
          <p:cNvSpPr/>
          <p:nvPr userDrawn="1"/>
        </p:nvSpPr>
        <p:spPr>
          <a:xfrm>
            <a:off x="5689698" y="4922580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AF921096-0A81-90A3-5FEE-4031019C4FC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5564" y="6005206"/>
            <a:ext cx="522938" cy="370414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B257A531-45BB-E035-DE31-AA9D0B3578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37160" y="5537653"/>
            <a:ext cx="341342" cy="34134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8C6D781-41F9-6994-FBD9-5F2E80F77A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0544" y="2987946"/>
            <a:ext cx="273725" cy="39814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9C4CEC12-E9F1-9733-9AF3-095ADF9209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3500" y="5019378"/>
            <a:ext cx="273725" cy="398146"/>
          </a:xfrm>
          <a:prstGeom prst="rect">
            <a:avLst/>
          </a:prstGeom>
        </p:spPr>
      </p:pic>
      <p:sp>
        <p:nvSpPr>
          <p:cNvPr id="62" name="Freeform: Shape 132">
            <a:extLst>
              <a:ext uri="{FF2B5EF4-FFF2-40B4-BE49-F238E27FC236}">
                <a16:creationId xmlns:a16="http://schemas.microsoft.com/office/drawing/2014/main" id="{3FC5B239-8798-4094-6E9A-9609F05522AD}"/>
              </a:ext>
            </a:extLst>
          </p:cNvPr>
          <p:cNvSpPr/>
          <p:nvPr userDrawn="1"/>
        </p:nvSpPr>
        <p:spPr>
          <a:xfrm>
            <a:off x="7824830" y="493745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3" name="Freeform: Shape 21">
            <a:extLst>
              <a:ext uri="{FF2B5EF4-FFF2-40B4-BE49-F238E27FC236}">
                <a16:creationId xmlns:a16="http://schemas.microsoft.com/office/drawing/2014/main" id="{25C300A8-9F27-D97E-3009-CE66103D6289}"/>
              </a:ext>
            </a:extLst>
          </p:cNvPr>
          <p:cNvSpPr/>
          <p:nvPr userDrawn="1"/>
        </p:nvSpPr>
        <p:spPr>
          <a:xfrm>
            <a:off x="6820112" y="493745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4" name="Freeform: Shape 22">
            <a:extLst>
              <a:ext uri="{FF2B5EF4-FFF2-40B4-BE49-F238E27FC236}">
                <a16:creationId xmlns:a16="http://schemas.microsoft.com/office/drawing/2014/main" id="{BEA5A3BC-22FE-505D-9008-CFF55AA3286C}"/>
              </a:ext>
            </a:extLst>
          </p:cNvPr>
          <p:cNvSpPr/>
          <p:nvPr userDrawn="1"/>
        </p:nvSpPr>
        <p:spPr>
          <a:xfrm>
            <a:off x="7071291" y="493745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5" name="Freeform: Shape 23">
            <a:extLst>
              <a:ext uri="{FF2B5EF4-FFF2-40B4-BE49-F238E27FC236}">
                <a16:creationId xmlns:a16="http://schemas.microsoft.com/office/drawing/2014/main" id="{004EA300-50D2-0A52-460C-C7048094C5CB}"/>
              </a:ext>
            </a:extLst>
          </p:cNvPr>
          <p:cNvSpPr/>
          <p:nvPr userDrawn="1"/>
        </p:nvSpPr>
        <p:spPr>
          <a:xfrm>
            <a:off x="7322470" y="493745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6" name="Freeform: Shape 24">
            <a:extLst>
              <a:ext uri="{FF2B5EF4-FFF2-40B4-BE49-F238E27FC236}">
                <a16:creationId xmlns:a16="http://schemas.microsoft.com/office/drawing/2014/main" id="{747678E5-2AE5-C462-C8D7-8C7941F837E2}"/>
              </a:ext>
            </a:extLst>
          </p:cNvPr>
          <p:cNvSpPr/>
          <p:nvPr userDrawn="1"/>
        </p:nvSpPr>
        <p:spPr>
          <a:xfrm>
            <a:off x="7573649" y="493745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7" name="Freeform: Shape 21">
            <a:extLst>
              <a:ext uri="{FF2B5EF4-FFF2-40B4-BE49-F238E27FC236}">
                <a16:creationId xmlns:a16="http://schemas.microsoft.com/office/drawing/2014/main" id="{97FF543A-8CB7-5AD1-4190-60393339E225}"/>
              </a:ext>
            </a:extLst>
          </p:cNvPr>
          <p:cNvSpPr/>
          <p:nvPr userDrawn="1"/>
        </p:nvSpPr>
        <p:spPr>
          <a:xfrm>
            <a:off x="6568933" y="493745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0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457D5B24-EAAD-E857-33E8-9D60BF5FCED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7076" y="6014326"/>
            <a:ext cx="522938" cy="370414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9B9EFE21-6C15-1D7D-A5E8-4FD81B8974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48672" y="5546773"/>
            <a:ext cx="341342" cy="34134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A8CB043F-211B-E7DE-D876-0049B8FF70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5012" y="5028498"/>
            <a:ext cx="273725" cy="398146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D587FDF4-49EC-44A8-1962-8FD6A17E250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65395" y="5537653"/>
            <a:ext cx="341342" cy="341342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415303B1-D031-0C68-1960-67095D4FE3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1735" y="5019378"/>
            <a:ext cx="273725" cy="398146"/>
          </a:xfrm>
          <a:prstGeom prst="rect">
            <a:avLst/>
          </a:prstGeom>
        </p:spPr>
      </p:pic>
      <p:sp>
        <p:nvSpPr>
          <p:cNvPr id="73" name="Freeform: Shape 132">
            <a:extLst>
              <a:ext uri="{FF2B5EF4-FFF2-40B4-BE49-F238E27FC236}">
                <a16:creationId xmlns:a16="http://schemas.microsoft.com/office/drawing/2014/main" id="{4BF811B5-494D-C109-5EC7-248F5845BE5F}"/>
              </a:ext>
            </a:extLst>
          </p:cNvPr>
          <p:cNvSpPr/>
          <p:nvPr userDrawn="1"/>
        </p:nvSpPr>
        <p:spPr>
          <a:xfrm>
            <a:off x="4057748" y="4928089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4" name="Freeform: Shape 21">
            <a:extLst>
              <a:ext uri="{FF2B5EF4-FFF2-40B4-BE49-F238E27FC236}">
                <a16:creationId xmlns:a16="http://schemas.microsoft.com/office/drawing/2014/main" id="{12736CFD-881A-E34A-D2D2-A2083825BEFD}"/>
              </a:ext>
            </a:extLst>
          </p:cNvPr>
          <p:cNvSpPr/>
          <p:nvPr userDrawn="1"/>
        </p:nvSpPr>
        <p:spPr>
          <a:xfrm>
            <a:off x="3074991" y="4928089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5" name="Freeform: Shape 22">
            <a:extLst>
              <a:ext uri="{FF2B5EF4-FFF2-40B4-BE49-F238E27FC236}">
                <a16:creationId xmlns:a16="http://schemas.microsoft.com/office/drawing/2014/main" id="{AA253F9A-DF5C-0DDF-8469-877A252F40C2}"/>
              </a:ext>
            </a:extLst>
          </p:cNvPr>
          <p:cNvSpPr/>
          <p:nvPr userDrawn="1"/>
        </p:nvSpPr>
        <p:spPr>
          <a:xfrm>
            <a:off x="3320680" y="4928089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6" name="Freeform: Shape 23">
            <a:extLst>
              <a:ext uri="{FF2B5EF4-FFF2-40B4-BE49-F238E27FC236}">
                <a16:creationId xmlns:a16="http://schemas.microsoft.com/office/drawing/2014/main" id="{4AF3AEC9-B069-4024-C701-1619E344787D}"/>
              </a:ext>
            </a:extLst>
          </p:cNvPr>
          <p:cNvSpPr/>
          <p:nvPr userDrawn="1"/>
        </p:nvSpPr>
        <p:spPr>
          <a:xfrm>
            <a:off x="3566369" y="4928089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7" name="Freeform: Shape 24">
            <a:extLst>
              <a:ext uri="{FF2B5EF4-FFF2-40B4-BE49-F238E27FC236}">
                <a16:creationId xmlns:a16="http://schemas.microsoft.com/office/drawing/2014/main" id="{C23FBA91-5D9C-D635-30BA-4C8C9A4DA364}"/>
              </a:ext>
            </a:extLst>
          </p:cNvPr>
          <p:cNvSpPr/>
          <p:nvPr userDrawn="1"/>
        </p:nvSpPr>
        <p:spPr>
          <a:xfrm>
            <a:off x="3812058" y="4928089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78" name="Graphic 77">
            <a:extLst>
              <a:ext uri="{FF2B5EF4-FFF2-40B4-BE49-F238E27FC236}">
                <a16:creationId xmlns:a16="http://schemas.microsoft.com/office/drawing/2014/main" id="{676934FD-9CD8-2FDC-1EF9-807724D571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96648" y="5531494"/>
            <a:ext cx="341342" cy="341342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25D435E6-B498-5BC2-CF76-7A46DF74C4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2988" y="5013219"/>
            <a:ext cx="273725" cy="398146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3A2B7F33-2BEE-71F9-3C9D-D92E304B60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210764" y="2927671"/>
            <a:ext cx="393524" cy="393524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82A99D64-DE81-A93D-0FB0-84ACF3C5AE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6752" y="3063092"/>
            <a:ext cx="393524" cy="393524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D6D88BF7-8464-A833-BB75-FE88853B785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6771" y="3001812"/>
            <a:ext cx="522938" cy="370414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982AD22D-75FE-1836-4F3C-A017A29FEEC1}"/>
              </a:ext>
            </a:extLst>
          </p:cNvPr>
          <p:cNvSpPr txBox="1"/>
          <p:nvPr userDrawn="1"/>
        </p:nvSpPr>
        <p:spPr>
          <a:xfrm rot="18900000">
            <a:off x="5724469" y="2730630"/>
            <a:ext cx="5950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random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46A8752-F3E6-5F48-0512-4A890AA09DA6}"/>
              </a:ext>
            </a:extLst>
          </p:cNvPr>
          <p:cNvSpPr txBox="1"/>
          <p:nvPr userDrawn="1"/>
        </p:nvSpPr>
        <p:spPr>
          <a:xfrm rot="2700000">
            <a:off x="5733762" y="3287704"/>
            <a:ext cx="779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assignment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8B3E486-8A44-3D56-2176-D9FFA67C4889}"/>
              </a:ext>
            </a:extLst>
          </p:cNvPr>
          <p:cNvGrpSpPr/>
          <p:nvPr userDrawn="1"/>
        </p:nvGrpSpPr>
        <p:grpSpPr>
          <a:xfrm>
            <a:off x="6124473" y="1702020"/>
            <a:ext cx="646208" cy="821495"/>
            <a:chOff x="5248279" y="1710684"/>
            <a:chExt cx="646208" cy="82149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41A3D90-78FA-0C24-13C3-8BCE50C33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63485" y="1720003"/>
              <a:ext cx="223925" cy="22599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8AF784B-9993-9538-13EE-863CBD8AF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90319" y="1710684"/>
              <a:ext cx="223925" cy="225992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E06BA4A2-3342-015C-CE2C-2DAD96635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48279" y="1918757"/>
              <a:ext cx="223925" cy="22599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AC7970A2-8AFA-3FE9-3944-20B63D364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6446" y="1939088"/>
              <a:ext cx="223925" cy="225992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1A135C14-E5BE-223B-AAFE-108E56258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45723" y="2121684"/>
              <a:ext cx="223925" cy="225992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57B9E097-0319-D591-2116-78CA513C6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63504" y="2106340"/>
              <a:ext cx="223925" cy="225992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50FB8954-FA71-D558-2402-3D90CF64E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26811" y="2306187"/>
              <a:ext cx="223925" cy="225992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075D051D-E138-BA23-3E49-46ACA21F1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0562" y="2269321"/>
              <a:ext cx="223925" cy="225992"/>
            </a:xfrm>
            <a:prstGeom prst="rect">
              <a:avLst/>
            </a:prstGeom>
          </p:spPr>
        </p:pic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A5889A64-28AE-3F21-E592-118FEF8A5F83}"/>
              </a:ext>
            </a:extLst>
          </p:cNvPr>
          <p:cNvGrpSpPr/>
          <p:nvPr userDrawn="1"/>
        </p:nvGrpSpPr>
        <p:grpSpPr>
          <a:xfrm>
            <a:off x="6148743" y="3954853"/>
            <a:ext cx="592975" cy="770645"/>
            <a:chOff x="6206589" y="4993261"/>
            <a:chExt cx="592975" cy="770645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FFE2960A-440A-D18E-6DEC-B05AE6142C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06589" y="5008074"/>
              <a:ext cx="223925" cy="225992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1814F138-3E4A-942D-E1F3-3DC63F534F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33293" y="4993261"/>
              <a:ext cx="223925" cy="225992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7B830A06-CDAB-FB32-0457-E99DD5A537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55922" y="5162008"/>
              <a:ext cx="223925" cy="225992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09FEF9C2-05B1-182E-39AF-4C22AA0590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48006" y="5188216"/>
              <a:ext cx="223925" cy="225992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7A3CB86B-E0E8-C7D1-B780-7164B1DE32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69131" y="5533773"/>
              <a:ext cx="223925" cy="225992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1545DECF-C09B-76C9-022D-2006F6F208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71539" y="5357021"/>
              <a:ext cx="223925" cy="225992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ECF53415-B096-4CA9-9ECD-FC119CDBB4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57005" y="5537914"/>
              <a:ext cx="223925" cy="225992"/>
            </a:xfrm>
            <a:prstGeom prst="rect">
              <a:avLst/>
            </a:prstGeom>
          </p:spPr>
        </p:pic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8D8DA50A-D64D-762B-2C36-6B4ECF32C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5639" y="5337761"/>
              <a:ext cx="223925" cy="225992"/>
            </a:xfrm>
            <a:prstGeom prst="rect">
              <a:avLst/>
            </a:prstGeom>
          </p:spPr>
        </p:pic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D35F762D-4431-D5F4-F0C3-51AB8A1ABF83}"/>
              </a:ext>
            </a:extLst>
          </p:cNvPr>
          <p:cNvGrpSpPr/>
          <p:nvPr userDrawn="1"/>
        </p:nvGrpSpPr>
        <p:grpSpPr>
          <a:xfrm>
            <a:off x="4527593" y="2482804"/>
            <a:ext cx="605771" cy="811562"/>
            <a:chOff x="4630479" y="3861130"/>
            <a:chExt cx="605771" cy="811562"/>
          </a:xfrm>
        </p:grpSpPr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C1F47E0F-AF7E-94BA-CF62-49BBF7FFB3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30479" y="4050223"/>
              <a:ext cx="223925" cy="225992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44D9485-23FA-21B8-DC6B-1B0F2A0F8F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39006" y="4084593"/>
              <a:ext cx="223925" cy="225992"/>
            </a:xfrm>
            <a:prstGeom prst="rect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C301BF6D-1D3F-03E1-183D-64E8EDFCA0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74924" y="3894280"/>
              <a:ext cx="223925" cy="225992"/>
            </a:xfrm>
            <a:prstGeom prst="rect">
              <a:avLst/>
            </a:prstGeom>
          </p:spPr>
        </p:pic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4863182A-2352-E6B7-EC1A-8D33B45C8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44726" y="4257607"/>
              <a:ext cx="223925" cy="225992"/>
            </a:xfrm>
            <a:prstGeom prst="rect">
              <a:avLst/>
            </a:prstGeom>
          </p:spPr>
        </p:pic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3F005E6A-E60E-B937-09DA-8DFA9040B2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69577" y="4282736"/>
              <a:ext cx="223925" cy="225992"/>
            </a:xfrm>
            <a:prstGeom prst="rect">
              <a:avLst/>
            </a:prstGeom>
          </p:spPr>
        </p:pic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291E6D00-F3DF-C45C-81C0-30F5B0741E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846" y="4422651"/>
              <a:ext cx="223925" cy="225992"/>
            </a:xfrm>
            <a:prstGeom prst="rect">
              <a:avLst/>
            </a:prstGeom>
          </p:spPr>
        </p:pic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2E89FC05-2F70-4312-7A12-C876030DE2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79086" y="3861130"/>
              <a:ext cx="223925" cy="225992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6DE33B0D-DCC0-E50E-FCA7-F86A864478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15851" y="4446700"/>
              <a:ext cx="223925" cy="225992"/>
            </a:xfrm>
            <a:prstGeom prst="rect">
              <a:avLst/>
            </a:prstGeom>
          </p:spPr>
        </p:pic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3F8CEF3A-A4DE-08E1-889E-73C4A762F7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12325" y="4050223"/>
              <a:ext cx="223925" cy="225992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E8FEBF17-CC49-DC6D-E4B0-548458EBA5BB}"/>
              </a:ext>
            </a:extLst>
          </p:cNvPr>
          <p:cNvGrpSpPr/>
          <p:nvPr userDrawn="1"/>
        </p:nvGrpSpPr>
        <p:grpSpPr>
          <a:xfrm>
            <a:off x="4501003" y="3385274"/>
            <a:ext cx="647556" cy="562096"/>
            <a:chOff x="4603889" y="4763600"/>
            <a:chExt cx="647556" cy="562096"/>
          </a:xfrm>
        </p:grpSpPr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23F534CC-F707-56D5-9313-7A14BACAAB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68650" y="4763600"/>
              <a:ext cx="223925" cy="225992"/>
            </a:xfrm>
            <a:prstGeom prst="rect">
              <a:avLst/>
            </a:prstGeom>
          </p:spPr>
        </p:pic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62F6D111-2744-E6AD-1A93-2CBFF9A7E7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04775" y="4869018"/>
              <a:ext cx="223925" cy="225992"/>
            </a:xfrm>
            <a:prstGeom prst="rect">
              <a:avLst/>
            </a:prstGeom>
          </p:spPr>
        </p:pic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D2514BE7-2EB0-8789-34F0-C6B6D2A8F4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27520" y="5022760"/>
              <a:ext cx="223925" cy="225992"/>
            </a:xfrm>
            <a:prstGeom prst="rect">
              <a:avLst/>
            </a:prstGeom>
          </p:spPr>
        </p:pic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C4D449BF-B70D-2C45-0A0F-92A5936B94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23862" y="4811478"/>
              <a:ext cx="223925" cy="225992"/>
            </a:xfrm>
            <a:prstGeom prst="rect">
              <a:avLst/>
            </a:prstGeom>
          </p:spPr>
        </p:pic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5E699AFA-3537-DB51-1797-0361FFFA23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82957" y="4937489"/>
              <a:ext cx="223925" cy="225992"/>
            </a:xfrm>
            <a:prstGeom prst="rect">
              <a:avLst/>
            </a:prstGeom>
          </p:spPr>
        </p:pic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4903BEB1-6F2D-70C2-2E49-133478A54D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03889" y="5061244"/>
              <a:ext cx="223925" cy="225992"/>
            </a:xfrm>
            <a:prstGeom prst="rect">
              <a:avLst/>
            </a:prstGeom>
          </p:spPr>
        </p:pic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4AAA6D75-F007-85BD-55F4-C663E15442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50559" y="5099704"/>
              <a:ext cx="223925" cy="225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99109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-4 flipped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582866360"/>
              </p:ext>
            </p:extLst>
          </p:nvPr>
        </p:nvGraphicFramePr>
        <p:xfrm>
          <a:off x="0" y="1554480"/>
          <a:ext cx="12189242" cy="53035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22082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2148840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916850402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31382176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</a:tblGrid>
              <a:tr h="548640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Design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Leadership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8427393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/>
                        <a:t>Building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/>
                        <a:t>Capacity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9635781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Screening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407594"/>
                  </a:ext>
                </a:extLst>
              </a:tr>
              <a:tr h="1097280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Randomized Control Trial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1097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15938" indent="0" algn="l">
                        <a:tabLst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Train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379319"/>
                  </a:ext>
                </a:extLst>
              </a:tr>
              <a:tr h="1097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1524" y="6293926"/>
            <a:ext cx="12188952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799957-E379-8DAA-862F-FE0C5366B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90" y="142592"/>
            <a:ext cx="7768296" cy="1271439"/>
          </a:xfrm>
          <a:prstGeom prst="rect">
            <a:avLst/>
          </a:prstGeom>
        </p:spPr>
      </p:pic>
      <p:sp>
        <p:nvSpPr>
          <p:cNvPr id="8" name="Freeform: Shape 132">
            <a:extLst>
              <a:ext uri="{FF2B5EF4-FFF2-40B4-BE49-F238E27FC236}">
                <a16:creationId xmlns:a16="http://schemas.microsoft.com/office/drawing/2014/main" id="{8EF4817D-2430-1A00-02DF-B126DC61CDBC}"/>
              </a:ext>
            </a:extLst>
          </p:cNvPr>
          <p:cNvSpPr/>
          <p:nvPr userDrawn="1"/>
        </p:nvSpPr>
        <p:spPr>
          <a:xfrm>
            <a:off x="9713318" y="432274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9" name="Freeform: Shape 21">
            <a:extLst>
              <a:ext uri="{FF2B5EF4-FFF2-40B4-BE49-F238E27FC236}">
                <a16:creationId xmlns:a16="http://schemas.microsoft.com/office/drawing/2014/main" id="{47E48FC8-182B-5C86-5F8B-35B24FF4217F}"/>
              </a:ext>
            </a:extLst>
          </p:cNvPr>
          <p:cNvSpPr/>
          <p:nvPr userDrawn="1"/>
        </p:nvSpPr>
        <p:spPr>
          <a:xfrm>
            <a:off x="8708600" y="432274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0" name="Freeform: Shape 22">
            <a:extLst>
              <a:ext uri="{FF2B5EF4-FFF2-40B4-BE49-F238E27FC236}">
                <a16:creationId xmlns:a16="http://schemas.microsoft.com/office/drawing/2014/main" id="{92E3EFBF-F27C-D508-0FE4-C07B3AF724A2}"/>
              </a:ext>
            </a:extLst>
          </p:cNvPr>
          <p:cNvSpPr/>
          <p:nvPr userDrawn="1"/>
        </p:nvSpPr>
        <p:spPr>
          <a:xfrm>
            <a:off x="8959779" y="432274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1" name="Freeform: Shape 23">
            <a:extLst>
              <a:ext uri="{FF2B5EF4-FFF2-40B4-BE49-F238E27FC236}">
                <a16:creationId xmlns:a16="http://schemas.microsoft.com/office/drawing/2014/main" id="{9BDC31FB-5412-371A-871B-C08EE0550204}"/>
              </a:ext>
            </a:extLst>
          </p:cNvPr>
          <p:cNvSpPr/>
          <p:nvPr userDrawn="1"/>
        </p:nvSpPr>
        <p:spPr>
          <a:xfrm>
            <a:off x="9210958" y="432274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2" name="Freeform: Shape 24">
            <a:extLst>
              <a:ext uri="{FF2B5EF4-FFF2-40B4-BE49-F238E27FC236}">
                <a16:creationId xmlns:a16="http://schemas.microsoft.com/office/drawing/2014/main" id="{881A2F13-9C65-F0E5-2744-1096CB022F55}"/>
              </a:ext>
            </a:extLst>
          </p:cNvPr>
          <p:cNvSpPr/>
          <p:nvPr userDrawn="1"/>
        </p:nvSpPr>
        <p:spPr>
          <a:xfrm>
            <a:off x="9462137" y="432274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3" name="Freeform: Shape 21">
            <a:extLst>
              <a:ext uri="{FF2B5EF4-FFF2-40B4-BE49-F238E27FC236}">
                <a16:creationId xmlns:a16="http://schemas.microsoft.com/office/drawing/2014/main" id="{EA1EB609-51B0-8A15-884E-9E3CB14AC2CB}"/>
              </a:ext>
            </a:extLst>
          </p:cNvPr>
          <p:cNvSpPr/>
          <p:nvPr userDrawn="1"/>
        </p:nvSpPr>
        <p:spPr>
          <a:xfrm>
            <a:off x="8457421" y="432274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 up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4" name="Freeform: Shape 132">
            <a:extLst>
              <a:ext uri="{FF2B5EF4-FFF2-40B4-BE49-F238E27FC236}">
                <a16:creationId xmlns:a16="http://schemas.microsoft.com/office/drawing/2014/main" id="{48D5A575-638B-8795-7A84-5A3BB40F1906}"/>
              </a:ext>
            </a:extLst>
          </p:cNvPr>
          <p:cNvSpPr/>
          <p:nvPr userDrawn="1"/>
        </p:nvSpPr>
        <p:spPr>
          <a:xfrm>
            <a:off x="7824830" y="433186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5" name="Freeform: Shape 21">
            <a:extLst>
              <a:ext uri="{FF2B5EF4-FFF2-40B4-BE49-F238E27FC236}">
                <a16:creationId xmlns:a16="http://schemas.microsoft.com/office/drawing/2014/main" id="{A910A9AF-B820-F5CD-4658-0013F705F85F}"/>
              </a:ext>
            </a:extLst>
          </p:cNvPr>
          <p:cNvSpPr/>
          <p:nvPr userDrawn="1"/>
        </p:nvSpPr>
        <p:spPr>
          <a:xfrm>
            <a:off x="6820112" y="433186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6" name="Freeform: Shape 22">
            <a:extLst>
              <a:ext uri="{FF2B5EF4-FFF2-40B4-BE49-F238E27FC236}">
                <a16:creationId xmlns:a16="http://schemas.microsoft.com/office/drawing/2014/main" id="{33C9062B-23B5-CF86-60D6-52AB0188A9ED}"/>
              </a:ext>
            </a:extLst>
          </p:cNvPr>
          <p:cNvSpPr/>
          <p:nvPr userDrawn="1"/>
        </p:nvSpPr>
        <p:spPr>
          <a:xfrm>
            <a:off x="7071291" y="433186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7" name="Freeform: Shape 23">
            <a:extLst>
              <a:ext uri="{FF2B5EF4-FFF2-40B4-BE49-F238E27FC236}">
                <a16:creationId xmlns:a16="http://schemas.microsoft.com/office/drawing/2014/main" id="{13E1C5D5-6868-CC47-E12F-DC99D6FC5B3A}"/>
              </a:ext>
            </a:extLst>
          </p:cNvPr>
          <p:cNvSpPr/>
          <p:nvPr userDrawn="1"/>
        </p:nvSpPr>
        <p:spPr>
          <a:xfrm>
            <a:off x="7322470" y="433186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8" name="Freeform: Shape 24">
            <a:extLst>
              <a:ext uri="{FF2B5EF4-FFF2-40B4-BE49-F238E27FC236}">
                <a16:creationId xmlns:a16="http://schemas.microsoft.com/office/drawing/2014/main" id="{C34406C7-BF19-4E9A-8BAE-5B9957132C0C}"/>
              </a:ext>
            </a:extLst>
          </p:cNvPr>
          <p:cNvSpPr/>
          <p:nvPr userDrawn="1"/>
        </p:nvSpPr>
        <p:spPr>
          <a:xfrm>
            <a:off x="7573649" y="433186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9" name="Freeform: Shape 21">
            <a:extLst>
              <a:ext uri="{FF2B5EF4-FFF2-40B4-BE49-F238E27FC236}">
                <a16:creationId xmlns:a16="http://schemas.microsoft.com/office/drawing/2014/main" id="{4A3DBCCE-31E1-7D43-E90F-3A86D70CE354}"/>
              </a:ext>
            </a:extLst>
          </p:cNvPr>
          <p:cNvSpPr/>
          <p:nvPr userDrawn="1"/>
        </p:nvSpPr>
        <p:spPr>
          <a:xfrm>
            <a:off x="6568933" y="433186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 up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B907BB-0D9A-720E-344D-F1A3DC2C7A11}"/>
              </a:ext>
            </a:extLst>
          </p:cNvPr>
          <p:cNvSpPr txBox="1"/>
          <p:nvPr userDrawn="1"/>
        </p:nvSpPr>
        <p:spPr>
          <a:xfrm>
            <a:off x="4153254" y="5894306"/>
            <a:ext cx="1573620" cy="54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/>
              <a:t>16 Elementary Schools</a:t>
            </a:r>
          </a:p>
        </p:txBody>
      </p:sp>
      <p:sp>
        <p:nvSpPr>
          <p:cNvPr id="25" name="Left-Up Arrow 24">
            <a:extLst>
              <a:ext uri="{FF2B5EF4-FFF2-40B4-BE49-F238E27FC236}">
                <a16:creationId xmlns:a16="http://schemas.microsoft.com/office/drawing/2014/main" id="{01F16BD3-E3D6-4EAC-C600-98A2E2EB49E0}"/>
              </a:ext>
            </a:extLst>
          </p:cNvPr>
          <p:cNvSpPr/>
          <p:nvPr userDrawn="1"/>
        </p:nvSpPr>
        <p:spPr>
          <a:xfrm rot="8100000">
            <a:off x="5890919" y="4372974"/>
            <a:ext cx="999217" cy="956824"/>
          </a:xfrm>
          <a:prstGeom prst="leftUpArrow">
            <a:avLst>
              <a:gd name="adj1" fmla="val 3324"/>
              <a:gd name="adj2" fmla="val 5861"/>
              <a:gd name="adj3" fmla="val 16503"/>
            </a:avLst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1E9116-AD3E-01BA-DCF2-8B49EF3E9EBE}"/>
              </a:ext>
            </a:extLst>
          </p:cNvPr>
          <p:cNvSpPr txBox="1"/>
          <p:nvPr userDrawn="1"/>
        </p:nvSpPr>
        <p:spPr>
          <a:xfrm>
            <a:off x="7596477" y="3119957"/>
            <a:ext cx="1638590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ln w="3175">
                  <a:solidFill>
                    <a:schemeClr val="bg1"/>
                  </a:solidFill>
                </a:ln>
              </a:rPr>
              <a:t>Enhanced</a:t>
            </a:r>
          </a:p>
          <a:p>
            <a:pPr algn="ctr"/>
            <a:endParaRPr lang="en-US" sz="195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95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95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95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95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950" b="1">
              <a:ln w="3175">
                <a:solidFill>
                  <a:schemeClr val="bg1"/>
                </a:solidFill>
              </a:ln>
            </a:endParaRPr>
          </a:p>
          <a:p>
            <a:pPr algn="ctr"/>
            <a:r>
              <a:rPr lang="en-US" sz="2400">
                <a:ln w="6350">
                  <a:noFill/>
                </a:ln>
              </a:rPr>
              <a:t>Traditional</a:t>
            </a:r>
            <a:endParaRPr lang="en-US" sz="2800">
              <a:ln w="6350">
                <a:noFill/>
              </a:ln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6E1201B-E182-188C-7A10-AFF4915C3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13160" y="4725152"/>
            <a:ext cx="1876684" cy="11592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4CB0DD5-6360-AE33-9171-8B1AEDB123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5011" y="2129949"/>
            <a:ext cx="884341" cy="1144598"/>
          </a:xfrm>
          <a:prstGeom prst="roundRect">
            <a:avLst>
              <a:gd name="adj" fmla="val 12358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5917765-7C93-42C1-48F3-1ACDCBD1B5A8}"/>
              </a:ext>
            </a:extLst>
          </p:cNvPr>
          <p:cNvSpPr txBox="1"/>
          <p:nvPr userDrawn="1"/>
        </p:nvSpPr>
        <p:spPr>
          <a:xfrm>
            <a:off x="10818129" y="2293925"/>
            <a:ext cx="1346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n w="635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Analyze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FA78017C-6924-EAE3-83FA-58FB0831E4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75011" y="3784167"/>
            <a:ext cx="917680" cy="60350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1619E41-865C-865C-0EAF-DC9E49FAB2D8}"/>
              </a:ext>
            </a:extLst>
          </p:cNvPr>
          <p:cNvSpPr txBox="1"/>
          <p:nvPr userDrawn="1"/>
        </p:nvSpPr>
        <p:spPr>
          <a:xfrm>
            <a:off x="10859119" y="4052750"/>
            <a:ext cx="1301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n w="635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Finalize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85978C5-977F-72B5-9DF2-E5A5909CC22E}"/>
              </a:ext>
            </a:extLst>
          </p:cNvPr>
          <p:cNvSpPr txBox="1"/>
          <p:nvPr userDrawn="1"/>
        </p:nvSpPr>
        <p:spPr>
          <a:xfrm rot="20361813">
            <a:off x="10232058" y="5005039"/>
            <a:ext cx="2014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n w="127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Disseminate</a:t>
            </a:r>
          </a:p>
        </p:txBody>
      </p:sp>
      <p:sp>
        <p:nvSpPr>
          <p:cNvPr id="49" name="Freeform: Shape 132">
            <a:extLst>
              <a:ext uri="{FF2B5EF4-FFF2-40B4-BE49-F238E27FC236}">
                <a16:creationId xmlns:a16="http://schemas.microsoft.com/office/drawing/2014/main" id="{DCB90095-BEAB-FD35-3DF5-CFCF31AE3873}"/>
              </a:ext>
            </a:extLst>
          </p:cNvPr>
          <p:cNvSpPr/>
          <p:nvPr userDrawn="1"/>
        </p:nvSpPr>
        <p:spPr>
          <a:xfrm>
            <a:off x="9713318" y="168548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0" name="Freeform: Shape 21">
            <a:extLst>
              <a:ext uri="{FF2B5EF4-FFF2-40B4-BE49-F238E27FC236}">
                <a16:creationId xmlns:a16="http://schemas.microsoft.com/office/drawing/2014/main" id="{ACA0C232-98A6-39AC-66C8-0AB5C28CB253}"/>
              </a:ext>
            </a:extLst>
          </p:cNvPr>
          <p:cNvSpPr/>
          <p:nvPr userDrawn="1"/>
        </p:nvSpPr>
        <p:spPr>
          <a:xfrm>
            <a:off x="8708600" y="168548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1" name="Freeform: Shape 22">
            <a:extLst>
              <a:ext uri="{FF2B5EF4-FFF2-40B4-BE49-F238E27FC236}">
                <a16:creationId xmlns:a16="http://schemas.microsoft.com/office/drawing/2014/main" id="{1129DB3D-A1A4-2F85-0A4D-484FAD8B4C0E}"/>
              </a:ext>
            </a:extLst>
          </p:cNvPr>
          <p:cNvSpPr/>
          <p:nvPr userDrawn="1"/>
        </p:nvSpPr>
        <p:spPr>
          <a:xfrm>
            <a:off x="8959779" y="168548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2" name="Freeform: Shape 23">
            <a:extLst>
              <a:ext uri="{FF2B5EF4-FFF2-40B4-BE49-F238E27FC236}">
                <a16:creationId xmlns:a16="http://schemas.microsoft.com/office/drawing/2014/main" id="{D6ECB9CE-78E4-270B-1881-AF9C68044FD4}"/>
              </a:ext>
            </a:extLst>
          </p:cNvPr>
          <p:cNvSpPr/>
          <p:nvPr userDrawn="1"/>
        </p:nvSpPr>
        <p:spPr>
          <a:xfrm>
            <a:off x="9210958" y="168548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3" name="Freeform: Shape 24">
            <a:extLst>
              <a:ext uri="{FF2B5EF4-FFF2-40B4-BE49-F238E27FC236}">
                <a16:creationId xmlns:a16="http://schemas.microsoft.com/office/drawing/2014/main" id="{D7332C08-2904-A46B-96C4-5DBC1C69CADB}"/>
              </a:ext>
            </a:extLst>
          </p:cNvPr>
          <p:cNvSpPr/>
          <p:nvPr userDrawn="1"/>
        </p:nvSpPr>
        <p:spPr>
          <a:xfrm>
            <a:off x="9462137" y="168548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4" name="Freeform: Shape 21">
            <a:extLst>
              <a:ext uri="{FF2B5EF4-FFF2-40B4-BE49-F238E27FC236}">
                <a16:creationId xmlns:a16="http://schemas.microsoft.com/office/drawing/2014/main" id="{8A684885-908C-9BB8-5718-E6F70A6BB8AC}"/>
              </a:ext>
            </a:extLst>
          </p:cNvPr>
          <p:cNvSpPr/>
          <p:nvPr userDrawn="1"/>
        </p:nvSpPr>
        <p:spPr>
          <a:xfrm>
            <a:off x="8457421" y="168548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 up Success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AFD1EA41-453C-051C-113D-B669B2786A0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218" y="2725302"/>
            <a:ext cx="273725" cy="398146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FFDC4E7D-189F-EC3B-7F6D-476B56C595E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39049" y="2753765"/>
            <a:ext cx="331788" cy="331788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7FD881CF-93A7-AEEA-18F4-3812D1190CB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42186" y="2207645"/>
            <a:ext cx="331788" cy="33178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F7A366F-DB2D-FE6C-94CE-6D3EF780CD7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0260" y="1656386"/>
            <a:ext cx="513458" cy="42157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A6B9D1A-08F1-890F-1173-3C5729F77F3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4937" y="2705391"/>
            <a:ext cx="515192" cy="423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3F87F1C-6E5E-9BBB-2A01-97D9DB6D8BE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754" y="1636205"/>
            <a:ext cx="273725" cy="398146"/>
          </a:xfrm>
          <a:prstGeom prst="rect">
            <a:avLst/>
          </a:prstGeom>
        </p:spPr>
      </p:pic>
      <p:sp>
        <p:nvSpPr>
          <p:cNvPr id="61" name="Freeform: Shape 132">
            <a:extLst>
              <a:ext uri="{FF2B5EF4-FFF2-40B4-BE49-F238E27FC236}">
                <a16:creationId xmlns:a16="http://schemas.microsoft.com/office/drawing/2014/main" id="{1EC19981-4BB6-E000-BD86-B4C76CCD9957}"/>
              </a:ext>
            </a:extLst>
          </p:cNvPr>
          <p:cNvSpPr/>
          <p:nvPr userDrawn="1"/>
        </p:nvSpPr>
        <p:spPr>
          <a:xfrm>
            <a:off x="5935388" y="1679722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2" name="Freeform: Shape 21">
            <a:extLst>
              <a:ext uri="{FF2B5EF4-FFF2-40B4-BE49-F238E27FC236}">
                <a16:creationId xmlns:a16="http://schemas.microsoft.com/office/drawing/2014/main" id="{1D3DF298-5751-E7A4-BA79-9EF836E93982}"/>
              </a:ext>
            </a:extLst>
          </p:cNvPr>
          <p:cNvSpPr/>
          <p:nvPr userDrawn="1"/>
        </p:nvSpPr>
        <p:spPr>
          <a:xfrm>
            <a:off x="4952631" y="1679722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3" name="Freeform: Shape 22">
            <a:extLst>
              <a:ext uri="{FF2B5EF4-FFF2-40B4-BE49-F238E27FC236}">
                <a16:creationId xmlns:a16="http://schemas.microsoft.com/office/drawing/2014/main" id="{DD11C264-BB2A-B8F3-8F96-8683C33B18BF}"/>
              </a:ext>
            </a:extLst>
          </p:cNvPr>
          <p:cNvSpPr/>
          <p:nvPr userDrawn="1"/>
        </p:nvSpPr>
        <p:spPr>
          <a:xfrm>
            <a:off x="5198320" y="1679722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4" name="Freeform: Shape 23">
            <a:extLst>
              <a:ext uri="{FF2B5EF4-FFF2-40B4-BE49-F238E27FC236}">
                <a16:creationId xmlns:a16="http://schemas.microsoft.com/office/drawing/2014/main" id="{B142B6EF-2720-A256-674E-5EBD1F6D3FEC}"/>
              </a:ext>
            </a:extLst>
          </p:cNvPr>
          <p:cNvSpPr/>
          <p:nvPr userDrawn="1"/>
        </p:nvSpPr>
        <p:spPr>
          <a:xfrm>
            <a:off x="5444009" y="1679722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5" name="Freeform: Shape 24">
            <a:extLst>
              <a:ext uri="{FF2B5EF4-FFF2-40B4-BE49-F238E27FC236}">
                <a16:creationId xmlns:a16="http://schemas.microsoft.com/office/drawing/2014/main" id="{0F5FE56E-274F-6191-FA98-6C5738C23A84}"/>
              </a:ext>
            </a:extLst>
          </p:cNvPr>
          <p:cNvSpPr/>
          <p:nvPr userDrawn="1"/>
        </p:nvSpPr>
        <p:spPr>
          <a:xfrm>
            <a:off x="5689698" y="1679722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76B9182B-8EBB-305B-FDFB-BABECAEA581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5564" y="2771468"/>
            <a:ext cx="522938" cy="370414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0C232DBF-C47F-3132-1914-92E671CFE5D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37160" y="2294795"/>
            <a:ext cx="341342" cy="341342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6161CD6-AFCC-D6C3-9F2E-9C6BCB7810E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3500" y="1776520"/>
            <a:ext cx="273725" cy="398146"/>
          </a:xfrm>
          <a:prstGeom prst="rect">
            <a:avLst/>
          </a:prstGeom>
        </p:spPr>
      </p:pic>
      <p:sp>
        <p:nvSpPr>
          <p:cNvPr id="69" name="Freeform: Shape 132">
            <a:extLst>
              <a:ext uri="{FF2B5EF4-FFF2-40B4-BE49-F238E27FC236}">
                <a16:creationId xmlns:a16="http://schemas.microsoft.com/office/drawing/2014/main" id="{165A1F06-AA65-2928-C646-8425C222FDB9}"/>
              </a:ext>
            </a:extLst>
          </p:cNvPr>
          <p:cNvSpPr/>
          <p:nvPr userDrawn="1"/>
        </p:nvSpPr>
        <p:spPr>
          <a:xfrm>
            <a:off x="7824830" y="169460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0" name="Freeform: Shape 21">
            <a:extLst>
              <a:ext uri="{FF2B5EF4-FFF2-40B4-BE49-F238E27FC236}">
                <a16:creationId xmlns:a16="http://schemas.microsoft.com/office/drawing/2014/main" id="{55097667-C381-8857-C18C-1C0C3A2521C1}"/>
              </a:ext>
            </a:extLst>
          </p:cNvPr>
          <p:cNvSpPr/>
          <p:nvPr userDrawn="1"/>
        </p:nvSpPr>
        <p:spPr>
          <a:xfrm>
            <a:off x="6820112" y="169460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1" name="Freeform: Shape 22">
            <a:extLst>
              <a:ext uri="{FF2B5EF4-FFF2-40B4-BE49-F238E27FC236}">
                <a16:creationId xmlns:a16="http://schemas.microsoft.com/office/drawing/2014/main" id="{51C1135A-0BA4-6037-C0C3-C0A04E626D92}"/>
              </a:ext>
            </a:extLst>
          </p:cNvPr>
          <p:cNvSpPr/>
          <p:nvPr userDrawn="1"/>
        </p:nvSpPr>
        <p:spPr>
          <a:xfrm>
            <a:off x="7071291" y="169460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2" name="Freeform: Shape 23">
            <a:extLst>
              <a:ext uri="{FF2B5EF4-FFF2-40B4-BE49-F238E27FC236}">
                <a16:creationId xmlns:a16="http://schemas.microsoft.com/office/drawing/2014/main" id="{617F2D33-E592-7536-D6C4-EEA38BC20BF8}"/>
              </a:ext>
            </a:extLst>
          </p:cNvPr>
          <p:cNvSpPr/>
          <p:nvPr userDrawn="1"/>
        </p:nvSpPr>
        <p:spPr>
          <a:xfrm>
            <a:off x="7322470" y="169460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3" name="Freeform: Shape 24">
            <a:extLst>
              <a:ext uri="{FF2B5EF4-FFF2-40B4-BE49-F238E27FC236}">
                <a16:creationId xmlns:a16="http://schemas.microsoft.com/office/drawing/2014/main" id="{A76CA668-1BEB-369C-08C2-5315AC7B399D}"/>
              </a:ext>
            </a:extLst>
          </p:cNvPr>
          <p:cNvSpPr/>
          <p:nvPr userDrawn="1"/>
        </p:nvSpPr>
        <p:spPr>
          <a:xfrm>
            <a:off x="7573649" y="169460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4" name="Freeform: Shape 21">
            <a:extLst>
              <a:ext uri="{FF2B5EF4-FFF2-40B4-BE49-F238E27FC236}">
                <a16:creationId xmlns:a16="http://schemas.microsoft.com/office/drawing/2014/main" id="{0CD61D6B-1538-34B5-F3B3-9F5886891CB5}"/>
              </a:ext>
            </a:extLst>
          </p:cNvPr>
          <p:cNvSpPr/>
          <p:nvPr userDrawn="1"/>
        </p:nvSpPr>
        <p:spPr>
          <a:xfrm>
            <a:off x="6568933" y="169460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 up Success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4911A446-90FD-AF2A-36D6-D38875F88EF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7076" y="2771468"/>
            <a:ext cx="522938" cy="370414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EB8A1BBD-C4B7-379E-D044-7528B5D4FCD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48672" y="2303915"/>
            <a:ext cx="341342" cy="34134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05A23C6A-97F0-A01F-8870-8B4CCE0F163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5012" y="1785640"/>
            <a:ext cx="273725" cy="398146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DE0C6D39-A49B-E488-3937-CF307438057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65395" y="2294795"/>
            <a:ext cx="341342" cy="341342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040C8A07-27AB-C089-4C00-08AB0B77639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1735" y="1776520"/>
            <a:ext cx="273725" cy="398146"/>
          </a:xfrm>
          <a:prstGeom prst="rect">
            <a:avLst/>
          </a:prstGeom>
        </p:spPr>
      </p:pic>
      <p:sp>
        <p:nvSpPr>
          <p:cNvPr id="80" name="Freeform: Shape 132">
            <a:extLst>
              <a:ext uri="{FF2B5EF4-FFF2-40B4-BE49-F238E27FC236}">
                <a16:creationId xmlns:a16="http://schemas.microsoft.com/office/drawing/2014/main" id="{A7BD4DB2-B946-CEE1-9467-FBB7261DECFB}"/>
              </a:ext>
            </a:extLst>
          </p:cNvPr>
          <p:cNvSpPr/>
          <p:nvPr userDrawn="1"/>
        </p:nvSpPr>
        <p:spPr>
          <a:xfrm>
            <a:off x="4057748" y="1685231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81" name="Freeform: Shape 21">
            <a:extLst>
              <a:ext uri="{FF2B5EF4-FFF2-40B4-BE49-F238E27FC236}">
                <a16:creationId xmlns:a16="http://schemas.microsoft.com/office/drawing/2014/main" id="{72491F41-C20F-E52A-91A0-A69DCC9D1013}"/>
              </a:ext>
            </a:extLst>
          </p:cNvPr>
          <p:cNvSpPr/>
          <p:nvPr userDrawn="1"/>
        </p:nvSpPr>
        <p:spPr>
          <a:xfrm>
            <a:off x="3074991" y="1685231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82" name="Freeform: Shape 22">
            <a:extLst>
              <a:ext uri="{FF2B5EF4-FFF2-40B4-BE49-F238E27FC236}">
                <a16:creationId xmlns:a16="http://schemas.microsoft.com/office/drawing/2014/main" id="{448BEC6F-23EE-566C-E632-26224A7009CE}"/>
              </a:ext>
            </a:extLst>
          </p:cNvPr>
          <p:cNvSpPr/>
          <p:nvPr userDrawn="1"/>
        </p:nvSpPr>
        <p:spPr>
          <a:xfrm>
            <a:off x="3320680" y="1685231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83" name="Freeform: Shape 23">
            <a:extLst>
              <a:ext uri="{FF2B5EF4-FFF2-40B4-BE49-F238E27FC236}">
                <a16:creationId xmlns:a16="http://schemas.microsoft.com/office/drawing/2014/main" id="{3B2FC2BA-3BAA-F5DF-C1BE-39FE282FE60E}"/>
              </a:ext>
            </a:extLst>
          </p:cNvPr>
          <p:cNvSpPr/>
          <p:nvPr userDrawn="1"/>
        </p:nvSpPr>
        <p:spPr>
          <a:xfrm>
            <a:off x="3566369" y="1685231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84" name="Freeform: Shape 24">
            <a:extLst>
              <a:ext uri="{FF2B5EF4-FFF2-40B4-BE49-F238E27FC236}">
                <a16:creationId xmlns:a16="http://schemas.microsoft.com/office/drawing/2014/main" id="{C9249AA0-34BB-34D7-B07B-5F0A29A6AF1B}"/>
              </a:ext>
            </a:extLst>
          </p:cNvPr>
          <p:cNvSpPr/>
          <p:nvPr userDrawn="1"/>
        </p:nvSpPr>
        <p:spPr>
          <a:xfrm>
            <a:off x="3812058" y="1685231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85" name="Graphic 84">
            <a:extLst>
              <a:ext uri="{FF2B5EF4-FFF2-40B4-BE49-F238E27FC236}">
                <a16:creationId xmlns:a16="http://schemas.microsoft.com/office/drawing/2014/main" id="{2170AAFF-0879-872A-BC99-7F8083B408E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96648" y="2288636"/>
            <a:ext cx="341342" cy="34134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BBE1BBD2-BA17-9BF0-6ED8-EA5E748839A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2988" y="1770361"/>
            <a:ext cx="273725" cy="398146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DE1725F7-EC3F-7684-6D2E-37F4930AC34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17555" y="4721145"/>
            <a:ext cx="274320" cy="274320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DB7F0211-7B02-9E9C-9669-27946D1658BF}"/>
              </a:ext>
            </a:extLst>
          </p:cNvPr>
          <p:cNvSpPr txBox="1"/>
          <p:nvPr userDrawn="1"/>
        </p:nvSpPr>
        <p:spPr>
          <a:xfrm rot="18900000">
            <a:off x="5724469" y="4385055"/>
            <a:ext cx="5950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random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57FA1598-7FAC-9C31-B392-69F9CEE6E617}"/>
              </a:ext>
            </a:extLst>
          </p:cNvPr>
          <p:cNvSpPr txBox="1"/>
          <p:nvPr userDrawn="1"/>
        </p:nvSpPr>
        <p:spPr>
          <a:xfrm rot="2700000">
            <a:off x="5733762" y="4942129"/>
            <a:ext cx="779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assignment</a:t>
            </a: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7D919A16-B382-BC47-4E1D-3A4DD485662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6990" y="2771468"/>
            <a:ext cx="522938" cy="370414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A53450BF-03FB-C615-56EB-D5F86D278E0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2810" y="3558367"/>
            <a:ext cx="790637" cy="685800"/>
          </a:xfrm>
          <a:prstGeom prst="rect">
            <a:avLst/>
          </a:prstGeom>
          <a:effectLst>
            <a:glow rad="139700">
              <a:schemeClr val="accent6">
                <a:lumMod val="50000"/>
                <a:alpha val="30000"/>
              </a:schemeClr>
            </a:glow>
          </a:effectLst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35A73EE3-40C5-A7C1-5DA6-C5192D99C08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4624" y="5746764"/>
            <a:ext cx="682296" cy="682296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6AE8C4B5-F02A-A721-804C-9CB592DC695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5161" y="5121690"/>
            <a:ext cx="365760" cy="259080"/>
          </a:xfrm>
          <a:prstGeom prst="rect">
            <a:avLst/>
          </a:prstGeom>
        </p:spPr>
      </p:pic>
      <p:pic>
        <p:nvPicPr>
          <p:cNvPr id="119" name="Graphic 118">
            <a:extLst>
              <a:ext uri="{FF2B5EF4-FFF2-40B4-BE49-F238E27FC236}">
                <a16:creationId xmlns:a16="http://schemas.microsoft.com/office/drawing/2014/main" id="{073DAF72-2A7B-9091-6852-7552BB72487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94393" y="4832768"/>
            <a:ext cx="274320" cy="274320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3F7EFA3D-7AB8-DF6E-99A6-FFE2EB6B09AD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741" y="4345245"/>
            <a:ext cx="228600" cy="332510"/>
          </a:xfrm>
          <a:prstGeom prst="rect">
            <a:avLst/>
          </a:prstGeom>
        </p:spPr>
      </p:pic>
      <p:pic>
        <p:nvPicPr>
          <p:cNvPr id="121" name="Graphic 120">
            <a:extLst>
              <a:ext uri="{FF2B5EF4-FFF2-40B4-BE49-F238E27FC236}">
                <a16:creationId xmlns:a16="http://schemas.microsoft.com/office/drawing/2014/main" id="{968E7FE9-6E1A-9E3E-77F9-79AEF715E9F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919227" y="4724060"/>
            <a:ext cx="274320" cy="274320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EBAC59F3-66D3-D2B8-5A35-AE2E9CD513B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833" y="5124605"/>
            <a:ext cx="365760" cy="259080"/>
          </a:xfrm>
          <a:prstGeom prst="rect">
            <a:avLst/>
          </a:prstGeom>
        </p:spPr>
      </p:pic>
      <p:pic>
        <p:nvPicPr>
          <p:cNvPr id="123" name="Graphic 122">
            <a:extLst>
              <a:ext uri="{FF2B5EF4-FFF2-40B4-BE49-F238E27FC236}">
                <a16:creationId xmlns:a16="http://schemas.microsoft.com/office/drawing/2014/main" id="{22BB34B8-DD84-AC86-DF38-A93604081E2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96065" y="4835683"/>
            <a:ext cx="274320" cy="274320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D885FA41-ED28-BADB-E621-494853095D1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5413" y="4348160"/>
            <a:ext cx="228600" cy="33251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FE9E429-DDD5-3B92-8770-D3A1EFDCB493}"/>
              </a:ext>
            </a:extLst>
          </p:cNvPr>
          <p:cNvGrpSpPr/>
          <p:nvPr userDrawn="1"/>
        </p:nvGrpSpPr>
        <p:grpSpPr>
          <a:xfrm>
            <a:off x="6116916" y="3308032"/>
            <a:ext cx="646208" cy="821495"/>
            <a:chOff x="5248279" y="1710684"/>
            <a:chExt cx="646208" cy="82149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9DE5387-A148-95CC-9C8A-F718E63BD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63485" y="1720003"/>
              <a:ext cx="223925" cy="22599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65BA2BD-BFC3-56AB-412A-C2DDA9FB4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90319" y="1710684"/>
              <a:ext cx="223925" cy="225992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E33DBEC6-5029-EA3F-7416-5382098ED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48279" y="1918757"/>
              <a:ext cx="223925" cy="225992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4DE7B319-444D-F155-C136-B43ED8CA8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6446" y="1939088"/>
              <a:ext cx="223925" cy="225992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2B748F97-6752-5B68-1240-4FEB17671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45723" y="2121684"/>
              <a:ext cx="223925" cy="225992"/>
            </a:xfrm>
            <a:prstGeom prst="rect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E8DE5DA8-2B35-97AE-17A8-5FD969754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63504" y="2106340"/>
              <a:ext cx="223925" cy="225992"/>
            </a:xfrm>
            <a:prstGeom prst="rect">
              <a:avLst/>
            </a:prstGeom>
          </p:spPr>
        </p:pic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46AC1DEC-80DD-DAEC-D6CF-93BAB87A6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26811" y="2306187"/>
              <a:ext cx="223925" cy="225992"/>
            </a:xfrm>
            <a:prstGeom prst="rect">
              <a:avLst/>
            </a:prstGeom>
          </p:spPr>
        </p:pic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6C6777E0-7960-3210-B73C-01DA469B9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0562" y="2269321"/>
              <a:ext cx="223925" cy="225992"/>
            </a:xfrm>
            <a:prstGeom prst="rect">
              <a:avLst/>
            </a:prstGeom>
          </p:spPr>
        </p:pic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28A4E943-D58C-E8B7-A669-6DC3480D58BF}"/>
              </a:ext>
            </a:extLst>
          </p:cNvPr>
          <p:cNvGrpSpPr/>
          <p:nvPr userDrawn="1"/>
        </p:nvGrpSpPr>
        <p:grpSpPr>
          <a:xfrm>
            <a:off x="6158278" y="5560865"/>
            <a:ext cx="592975" cy="770645"/>
            <a:chOff x="6206589" y="4993261"/>
            <a:chExt cx="592975" cy="770645"/>
          </a:xfrm>
        </p:grpSpPr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D36E3924-70E6-346A-ED97-092CD16220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06589" y="5008074"/>
              <a:ext cx="223925" cy="225992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4AEBB9D6-5D65-EB56-AC33-02E867E877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33293" y="4993261"/>
              <a:ext cx="223925" cy="225992"/>
            </a:xfrm>
            <a:prstGeom prst="rect">
              <a:avLst/>
            </a:prstGeom>
          </p:spPr>
        </p:pic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3198163B-B4E7-9F27-9A7B-0FCE2FBDA8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55922" y="5162008"/>
              <a:ext cx="223925" cy="225992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78471E8E-3B91-69D1-7F45-51DA52DF52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48006" y="5188216"/>
              <a:ext cx="223925" cy="225992"/>
            </a:xfrm>
            <a:prstGeom prst="rect">
              <a:avLst/>
            </a:prstGeom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146552CF-D579-E564-A7E2-F926999153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69131" y="5533773"/>
              <a:ext cx="223925" cy="225992"/>
            </a:xfrm>
            <a:prstGeom prst="rect">
              <a:avLst/>
            </a:prstGeom>
          </p:spPr>
        </p:pic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5090671A-427F-6357-373C-9407EFC2D6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71539" y="5357021"/>
              <a:ext cx="223925" cy="225992"/>
            </a:xfrm>
            <a:prstGeom prst="rect">
              <a:avLst/>
            </a:prstGeom>
          </p:spPr>
        </p:pic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36DD0286-6652-CAC5-009E-FECDA53E0B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57005" y="5537914"/>
              <a:ext cx="223925" cy="225992"/>
            </a:xfrm>
            <a:prstGeom prst="rect">
              <a:avLst/>
            </a:prstGeom>
          </p:spPr>
        </p:pic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8C2BC3DA-6D99-CAFA-2F7E-0121E38C18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5639" y="5337761"/>
              <a:ext cx="223925" cy="225992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8CC37350-8A92-15CA-A894-39DB9510393D}"/>
              </a:ext>
            </a:extLst>
          </p:cNvPr>
          <p:cNvGrpSpPr/>
          <p:nvPr userDrawn="1"/>
        </p:nvGrpSpPr>
        <p:grpSpPr>
          <a:xfrm>
            <a:off x="4520036" y="4088816"/>
            <a:ext cx="605771" cy="811562"/>
            <a:chOff x="4630479" y="3861130"/>
            <a:chExt cx="605771" cy="811562"/>
          </a:xfrm>
        </p:grpSpPr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7DFB3B7B-295D-C0CA-8206-B05C083B7A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30479" y="4050223"/>
              <a:ext cx="223925" cy="225992"/>
            </a:xfrm>
            <a:prstGeom prst="rect">
              <a:avLst/>
            </a:prstGeom>
          </p:spPr>
        </p:pic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88C61932-8F21-89C1-DC3B-1B9C3ADABC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39006" y="4084593"/>
              <a:ext cx="223925" cy="225992"/>
            </a:xfrm>
            <a:prstGeom prst="rect">
              <a:avLst/>
            </a:prstGeom>
          </p:spPr>
        </p:pic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1A525D0C-5400-2C1A-91AC-47CF701A7C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74924" y="3894280"/>
              <a:ext cx="223925" cy="225992"/>
            </a:xfrm>
            <a:prstGeom prst="rect">
              <a:avLst/>
            </a:prstGeom>
          </p:spPr>
        </p:pic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4D08C143-66E7-B9A3-FCE7-C1CF16A4C8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44726" y="4257607"/>
              <a:ext cx="223925" cy="225992"/>
            </a:xfrm>
            <a:prstGeom prst="rect">
              <a:avLst/>
            </a:prstGeom>
          </p:spPr>
        </p:pic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8F13A7F1-B402-5F2E-613E-0112F18CEC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69577" y="4282736"/>
              <a:ext cx="223925" cy="225992"/>
            </a:xfrm>
            <a:prstGeom prst="rect">
              <a:avLst/>
            </a:prstGeom>
          </p:spPr>
        </p:pic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0AB40FFA-8ACE-07AC-9CC4-EB95AA5560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846" y="4422651"/>
              <a:ext cx="223925" cy="225992"/>
            </a:xfrm>
            <a:prstGeom prst="rect">
              <a:avLst/>
            </a:prstGeom>
          </p:spPr>
        </p:pic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22F5A2F1-8E3E-DDDB-11D5-6259BFB593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79086" y="3861130"/>
              <a:ext cx="223925" cy="225992"/>
            </a:xfrm>
            <a:prstGeom prst="rect">
              <a:avLst/>
            </a:prstGeom>
          </p:spPr>
        </p:pic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7A1959C1-CA84-4C4C-1704-07BF1BECC9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15851" y="4446700"/>
              <a:ext cx="223925" cy="225992"/>
            </a:xfrm>
            <a:prstGeom prst="rect">
              <a:avLst/>
            </a:prstGeom>
          </p:spPr>
        </p:pic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5CFB8F26-DBEF-ABCB-A806-BA07CCBEC4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12325" y="4050223"/>
              <a:ext cx="223925" cy="225992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9CA9D3E0-F54F-6E71-28D4-2FD457CF87AE}"/>
              </a:ext>
            </a:extLst>
          </p:cNvPr>
          <p:cNvGrpSpPr/>
          <p:nvPr userDrawn="1"/>
        </p:nvGrpSpPr>
        <p:grpSpPr>
          <a:xfrm>
            <a:off x="4493446" y="4991286"/>
            <a:ext cx="647556" cy="562096"/>
            <a:chOff x="4603889" y="4763600"/>
            <a:chExt cx="647556" cy="562096"/>
          </a:xfrm>
        </p:grpSpPr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EEA00465-711D-0B30-8055-B930828C0D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68650" y="4763600"/>
              <a:ext cx="223925" cy="225992"/>
            </a:xfrm>
            <a:prstGeom prst="rect">
              <a:avLst/>
            </a:prstGeom>
          </p:spPr>
        </p:pic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4758BDDB-6E6B-624B-5028-EF302ADCAB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04775" y="4869018"/>
              <a:ext cx="223925" cy="225992"/>
            </a:xfrm>
            <a:prstGeom prst="rect">
              <a:avLst/>
            </a:prstGeom>
          </p:spPr>
        </p:pic>
        <p:pic>
          <p:nvPicPr>
            <p:cNvPr id="153" name="Picture 152">
              <a:extLst>
                <a:ext uri="{FF2B5EF4-FFF2-40B4-BE49-F238E27FC236}">
                  <a16:creationId xmlns:a16="http://schemas.microsoft.com/office/drawing/2014/main" id="{A3DFE512-A965-8950-EA21-DCB1597B98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27520" y="5022760"/>
              <a:ext cx="223925" cy="225992"/>
            </a:xfrm>
            <a:prstGeom prst="rect">
              <a:avLst/>
            </a:prstGeom>
          </p:spPr>
        </p:pic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D1FBFE2A-6788-EFF0-4087-6B84E0F71A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23862" y="4811478"/>
              <a:ext cx="223925" cy="225992"/>
            </a:xfrm>
            <a:prstGeom prst="rect">
              <a:avLst/>
            </a:prstGeom>
          </p:spPr>
        </p:pic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58530081-405E-1EA7-35DF-ECA608EA0C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82957" y="4937489"/>
              <a:ext cx="223925" cy="225992"/>
            </a:xfrm>
            <a:prstGeom prst="rect">
              <a:avLst/>
            </a:prstGeom>
          </p:spPr>
        </p:pic>
        <p:pic>
          <p:nvPicPr>
            <p:cNvPr id="156" name="Picture 155">
              <a:extLst>
                <a:ext uri="{FF2B5EF4-FFF2-40B4-BE49-F238E27FC236}">
                  <a16:creationId xmlns:a16="http://schemas.microsoft.com/office/drawing/2014/main" id="{48D9ABA0-39AC-38A6-CB62-AF0F3D6F1D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03889" y="5061244"/>
              <a:ext cx="223925" cy="225992"/>
            </a:xfrm>
            <a:prstGeom prst="rect">
              <a:avLst/>
            </a:prstGeom>
          </p:spPr>
        </p:pic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6EFE7B76-7FE2-EC4D-652D-8E482B643B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50559" y="5099704"/>
              <a:ext cx="223925" cy="225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76047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-4 flipped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E840146-AC87-04EF-1D79-EBCEA3FD8B9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887428250"/>
              </p:ext>
            </p:extLst>
          </p:nvPr>
        </p:nvGraphicFramePr>
        <p:xfrm>
          <a:off x="-9663" y="315627"/>
          <a:ext cx="12189242" cy="654247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54908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2116014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916850402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31382176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</a:tblGrid>
              <a:tr h="1157362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Implementation</a:t>
                      </a: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Support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C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C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8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5746704"/>
                  </a:ext>
                </a:extLst>
              </a:tr>
              <a:tr h="557081">
                <a:tc rowSpan="3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Design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Leadership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8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427393"/>
                  </a:ext>
                </a:extLst>
              </a:tr>
              <a:tr h="5570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Building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Capacity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9635781"/>
                  </a:ext>
                </a:extLst>
              </a:tr>
              <a:tr h="5570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Screening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407594"/>
                  </a:ext>
                </a:extLst>
              </a:tr>
              <a:tr h="1114161">
                <a:tc rowSpan="3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Randomized Control Trial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1114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15938" indent="0" algn="l">
                        <a:tabLst/>
                      </a:pPr>
                      <a:r>
                        <a:rPr lang="en-US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Train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379319"/>
                  </a:ext>
                </a:extLst>
              </a:tr>
              <a:tr h="1114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371387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1524" y="6293926"/>
            <a:ext cx="12188952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ECF0A6-50B3-ECC3-3310-831BDAF15A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90" y="142592"/>
            <a:ext cx="4425699" cy="72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691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-4 flipped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CD027D2-8F09-06EB-5D32-543D369CED3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557393556"/>
              </p:ext>
            </p:extLst>
          </p:nvPr>
        </p:nvGraphicFramePr>
        <p:xfrm>
          <a:off x="-9663" y="315627"/>
          <a:ext cx="12189242" cy="654247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54908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2116014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916850402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31382176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</a:tblGrid>
              <a:tr h="1157362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Implementation</a:t>
                      </a: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Support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C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C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8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5746704"/>
                  </a:ext>
                </a:extLst>
              </a:tr>
              <a:tr h="557081">
                <a:tc rowSpan="3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Design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Leadership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8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427393"/>
                  </a:ext>
                </a:extLst>
              </a:tr>
              <a:tr h="5570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Building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Capacity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9635781"/>
                  </a:ext>
                </a:extLst>
              </a:tr>
              <a:tr h="5570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Screening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407594"/>
                  </a:ext>
                </a:extLst>
              </a:tr>
              <a:tr h="1114161">
                <a:tc rowSpan="3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Randomized Control Trial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1114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15938" indent="0" algn="l">
                        <a:tabLst/>
                      </a:pPr>
                      <a:r>
                        <a:rPr lang="en-US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Train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379319"/>
                  </a:ext>
                </a:extLst>
              </a:tr>
              <a:tr h="1114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371387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1524" y="6263446"/>
            <a:ext cx="12188952" cy="358588"/>
          </a:xfrm>
          <a:prstGeom prst="rightArrow">
            <a:avLst>
              <a:gd name="adj1" fmla="val 40000"/>
              <a:gd name="adj2" fmla="val 755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ECF0A6-50B3-ECC3-3310-831BDAF15A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710" y="489966"/>
            <a:ext cx="4425699" cy="724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B2118-BC25-04AB-433A-6B935DD869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218" y="2114877"/>
            <a:ext cx="273725" cy="39814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6EFF82D-A1B9-ED1C-BF27-03EE7DB3D3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39049" y="2143340"/>
            <a:ext cx="331788" cy="33178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0D9BA69-3E44-DF46-34D5-53104BDA07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29487" y="2701316"/>
            <a:ext cx="331788" cy="3317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932EA6-A316-B846-3FA4-0102DB5F4B7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177" y="1581557"/>
            <a:ext cx="474714" cy="3897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A2B23D-95D4-BF60-8E40-C41BF49DC00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6983" y="2151852"/>
            <a:ext cx="445908" cy="3661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F60943-D183-6A55-0FA3-A6C209E8EF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908" y="1553374"/>
            <a:ext cx="273725" cy="3981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7AB53B-E02C-88CA-FE80-B8A4030F418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6676" y="809799"/>
            <a:ext cx="914400" cy="1183503"/>
          </a:xfrm>
          <a:prstGeom prst="roundRect">
            <a:avLst>
              <a:gd name="adj" fmla="val 12358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6978445-F4FC-2DDF-1A95-FEF71EABEAC4}"/>
              </a:ext>
            </a:extLst>
          </p:cNvPr>
          <p:cNvSpPr txBox="1"/>
          <p:nvPr userDrawn="1"/>
        </p:nvSpPr>
        <p:spPr>
          <a:xfrm>
            <a:off x="10446398" y="1825406"/>
            <a:ext cx="1594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n w="635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Analyze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F4D5DC6-2577-3C15-2F8E-BAD451BC8A5E}"/>
              </a:ext>
            </a:extLst>
          </p:cNvPr>
          <p:cNvGrpSpPr/>
          <p:nvPr userDrawn="1"/>
        </p:nvGrpSpPr>
        <p:grpSpPr>
          <a:xfrm>
            <a:off x="4898048" y="1537141"/>
            <a:ext cx="1197952" cy="1486817"/>
            <a:chOff x="4898048" y="1553374"/>
            <a:chExt cx="1197952" cy="1486817"/>
          </a:xfrm>
        </p:grpSpPr>
        <p:sp>
          <p:nvSpPr>
            <p:cNvPr id="17" name="Freeform: Shape 132">
              <a:extLst>
                <a:ext uri="{FF2B5EF4-FFF2-40B4-BE49-F238E27FC236}">
                  <a16:creationId xmlns:a16="http://schemas.microsoft.com/office/drawing/2014/main" id="{65F6367F-1BDA-C2F6-9053-29F100DE1FD6}"/>
                </a:ext>
              </a:extLst>
            </p:cNvPr>
            <p:cNvSpPr/>
            <p:nvPr userDrawn="1"/>
          </p:nvSpPr>
          <p:spPr>
            <a:xfrm>
              <a:off x="5880805" y="1553374"/>
              <a:ext cx="215195" cy="1486817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6308" rIns="0" bIns="66308" numCol="1" spcCol="1270" anchor="ctr" anchorCtr="0">
              <a:noAutofit/>
            </a:bodyPr>
            <a:lstStyle/>
            <a:p>
              <a:pPr marL="0" marR="0" lvl="0" indent="0" algn="ctr" defTabSz="45339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5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18" name="Freeform: Shape 21">
              <a:extLst>
                <a:ext uri="{FF2B5EF4-FFF2-40B4-BE49-F238E27FC236}">
                  <a16:creationId xmlns:a16="http://schemas.microsoft.com/office/drawing/2014/main" id="{B790988B-A094-9FCD-C7FD-74A1D5C68588}"/>
                </a:ext>
              </a:extLst>
            </p:cNvPr>
            <p:cNvSpPr/>
            <p:nvPr userDrawn="1"/>
          </p:nvSpPr>
          <p:spPr>
            <a:xfrm>
              <a:off x="4898048" y="1553374"/>
              <a:ext cx="215195" cy="1486817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72785" rIns="0" bIns="72785" numCol="1" spcCol="1270" anchor="ctr" anchorCtr="0">
              <a:noAutofit/>
            </a:bodyPr>
            <a:lstStyle/>
            <a:p>
              <a:pPr marL="0" marR="0" lvl="0" indent="0" algn="ctr" defTabSz="52895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1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19" name="Freeform: Shape 22">
              <a:extLst>
                <a:ext uri="{FF2B5EF4-FFF2-40B4-BE49-F238E27FC236}">
                  <a16:creationId xmlns:a16="http://schemas.microsoft.com/office/drawing/2014/main" id="{6913F0F3-372C-2AF5-B023-270805100516}"/>
                </a:ext>
              </a:extLst>
            </p:cNvPr>
            <p:cNvSpPr/>
            <p:nvPr userDrawn="1"/>
          </p:nvSpPr>
          <p:spPr>
            <a:xfrm>
              <a:off x="5143737" y="1553374"/>
              <a:ext cx="215195" cy="1486817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2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20" name="Freeform: Shape 23">
              <a:extLst>
                <a:ext uri="{FF2B5EF4-FFF2-40B4-BE49-F238E27FC236}">
                  <a16:creationId xmlns:a16="http://schemas.microsoft.com/office/drawing/2014/main" id="{3AC37AFC-C5F0-5F87-1517-4D97899A9A95}"/>
                </a:ext>
              </a:extLst>
            </p:cNvPr>
            <p:cNvSpPr/>
            <p:nvPr userDrawn="1"/>
          </p:nvSpPr>
          <p:spPr>
            <a:xfrm>
              <a:off x="5389426" y="1553374"/>
              <a:ext cx="215195" cy="1486817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3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21" name="Freeform: Shape 24">
              <a:extLst>
                <a:ext uri="{FF2B5EF4-FFF2-40B4-BE49-F238E27FC236}">
                  <a16:creationId xmlns:a16="http://schemas.microsoft.com/office/drawing/2014/main" id="{FE5CA783-A2EA-4815-0C98-6A2DEB11AA63}"/>
                </a:ext>
              </a:extLst>
            </p:cNvPr>
            <p:cNvSpPr/>
            <p:nvPr userDrawn="1"/>
          </p:nvSpPr>
          <p:spPr>
            <a:xfrm>
              <a:off x="5635115" y="1553374"/>
              <a:ext cx="215195" cy="1486817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4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8455453-B83D-3CC3-A848-9867983D2E68}"/>
              </a:ext>
            </a:extLst>
          </p:cNvPr>
          <p:cNvGrpSpPr/>
          <p:nvPr userDrawn="1"/>
        </p:nvGrpSpPr>
        <p:grpSpPr>
          <a:xfrm>
            <a:off x="8772684" y="1541232"/>
            <a:ext cx="1475353" cy="1490472"/>
            <a:chOff x="8772684" y="1541232"/>
            <a:chExt cx="1475353" cy="1490472"/>
          </a:xfrm>
        </p:grpSpPr>
        <p:sp>
          <p:nvSpPr>
            <p:cNvPr id="23" name="Freeform: Shape 132">
              <a:extLst>
                <a:ext uri="{FF2B5EF4-FFF2-40B4-BE49-F238E27FC236}">
                  <a16:creationId xmlns:a16="http://schemas.microsoft.com/office/drawing/2014/main" id="{F51C203A-10C6-F909-794B-EA6D7274F30E}"/>
                </a:ext>
              </a:extLst>
            </p:cNvPr>
            <p:cNvSpPr/>
            <p:nvPr userDrawn="1"/>
          </p:nvSpPr>
          <p:spPr>
            <a:xfrm>
              <a:off x="10028581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6308" rIns="0" bIns="66308" numCol="1" spcCol="1270" anchor="ctr" anchorCtr="0">
              <a:noAutofit/>
            </a:bodyPr>
            <a:lstStyle/>
            <a:p>
              <a:pPr marL="0" marR="0" lvl="0" indent="0" algn="ctr" defTabSz="45339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5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24" name="Freeform: Shape 21">
              <a:extLst>
                <a:ext uri="{FF2B5EF4-FFF2-40B4-BE49-F238E27FC236}">
                  <a16:creationId xmlns:a16="http://schemas.microsoft.com/office/drawing/2014/main" id="{D02D2BA6-28C2-A470-DE98-34E9D6B0DCE4}"/>
                </a:ext>
              </a:extLst>
            </p:cNvPr>
            <p:cNvSpPr/>
            <p:nvPr userDrawn="1"/>
          </p:nvSpPr>
          <p:spPr>
            <a:xfrm>
              <a:off x="9023863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72785" rIns="0" bIns="72785" numCol="1" spcCol="1270" anchor="ctr" anchorCtr="0">
              <a:noAutofit/>
            </a:bodyPr>
            <a:lstStyle/>
            <a:p>
              <a:pPr marL="0" marR="0" lvl="0" indent="0" algn="ctr" defTabSz="52895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1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25" name="Freeform: Shape 22">
              <a:extLst>
                <a:ext uri="{FF2B5EF4-FFF2-40B4-BE49-F238E27FC236}">
                  <a16:creationId xmlns:a16="http://schemas.microsoft.com/office/drawing/2014/main" id="{01A6E106-09D1-5A76-DD57-6980927F166E}"/>
                </a:ext>
              </a:extLst>
            </p:cNvPr>
            <p:cNvSpPr/>
            <p:nvPr userDrawn="1"/>
          </p:nvSpPr>
          <p:spPr>
            <a:xfrm>
              <a:off x="9275042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2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26" name="Freeform: Shape 23">
              <a:extLst>
                <a:ext uri="{FF2B5EF4-FFF2-40B4-BE49-F238E27FC236}">
                  <a16:creationId xmlns:a16="http://schemas.microsoft.com/office/drawing/2014/main" id="{8D8D47B3-225A-EE97-B863-2CAE4FA961D5}"/>
                </a:ext>
              </a:extLst>
            </p:cNvPr>
            <p:cNvSpPr/>
            <p:nvPr userDrawn="1"/>
          </p:nvSpPr>
          <p:spPr>
            <a:xfrm>
              <a:off x="9526221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3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27" name="Freeform: Shape 24">
              <a:extLst>
                <a:ext uri="{FF2B5EF4-FFF2-40B4-BE49-F238E27FC236}">
                  <a16:creationId xmlns:a16="http://schemas.microsoft.com/office/drawing/2014/main" id="{D0CB13BF-F2FD-C1B6-ACBE-9114494B7629}"/>
                </a:ext>
              </a:extLst>
            </p:cNvPr>
            <p:cNvSpPr/>
            <p:nvPr userDrawn="1"/>
          </p:nvSpPr>
          <p:spPr>
            <a:xfrm>
              <a:off x="9777400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4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28" name="Freeform: Shape 21">
              <a:extLst>
                <a:ext uri="{FF2B5EF4-FFF2-40B4-BE49-F238E27FC236}">
                  <a16:creationId xmlns:a16="http://schemas.microsoft.com/office/drawing/2014/main" id="{598625D6-97D2-01AE-A372-495C1207B9B4}"/>
                </a:ext>
              </a:extLst>
            </p:cNvPr>
            <p:cNvSpPr/>
            <p:nvPr userDrawn="1"/>
          </p:nvSpPr>
          <p:spPr>
            <a:xfrm>
              <a:off x="8772684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72785" rIns="0" bIns="72785" numCol="1" spcCol="1270" anchor="ctr" anchorCtr="0">
              <a:noAutofit/>
            </a:bodyPr>
            <a:lstStyle/>
            <a:p>
              <a:pPr marL="0" marR="0" lvl="0" indent="0" algn="ctr" defTabSz="52895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Set up Success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D39C66F-90BF-A660-EAC3-7F7725099120}"/>
              </a:ext>
            </a:extLst>
          </p:cNvPr>
          <p:cNvGrpSpPr/>
          <p:nvPr userDrawn="1"/>
        </p:nvGrpSpPr>
        <p:grpSpPr>
          <a:xfrm>
            <a:off x="6615930" y="1541232"/>
            <a:ext cx="1475353" cy="1490472"/>
            <a:chOff x="6615930" y="1541232"/>
            <a:chExt cx="1475353" cy="1490472"/>
          </a:xfrm>
        </p:grpSpPr>
        <p:sp>
          <p:nvSpPr>
            <p:cNvPr id="30" name="Freeform: Shape 132">
              <a:extLst>
                <a:ext uri="{FF2B5EF4-FFF2-40B4-BE49-F238E27FC236}">
                  <a16:creationId xmlns:a16="http://schemas.microsoft.com/office/drawing/2014/main" id="{C3229EA3-43E6-0CA0-8BE7-953765C5DC13}"/>
                </a:ext>
              </a:extLst>
            </p:cNvPr>
            <p:cNvSpPr/>
            <p:nvPr userDrawn="1"/>
          </p:nvSpPr>
          <p:spPr>
            <a:xfrm>
              <a:off x="7871827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6308" rIns="0" bIns="66308" numCol="1" spcCol="1270" anchor="ctr" anchorCtr="0">
              <a:noAutofit/>
            </a:bodyPr>
            <a:lstStyle/>
            <a:p>
              <a:pPr marL="0" marR="0" lvl="0" indent="0" algn="ctr" defTabSz="45339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5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31" name="Freeform: Shape 21">
              <a:extLst>
                <a:ext uri="{FF2B5EF4-FFF2-40B4-BE49-F238E27FC236}">
                  <a16:creationId xmlns:a16="http://schemas.microsoft.com/office/drawing/2014/main" id="{8FB85D25-1F0A-204D-BB6B-A2CB43A55045}"/>
                </a:ext>
              </a:extLst>
            </p:cNvPr>
            <p:cNvSpPr/>
            <p:nvPr userDrawn="1"/>
          </p:nvSpPr>
          <p:spPr>
            <a:xfrm>
              <a:off x="6867109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72785" rIns="0" bIns="72785" numCol="1" spcCol="1270" anchor="ctr" anchorCtr="0">
              <a:noAutofit/>
            </a:bodyPr>
            <a:lstStyle/>
            <a:p>
              <a:pPr marL="0" marR="0" lvl="0" indent="0" algn="ctr" defTabSz="52895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1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32" name="Freeform: Shape 22">
              <a:extLst>
                <a:ext uri="{FF2B5EF4-FFF2-40B4-BE49-F238E27FC236}">
                  <a16:creationId xmlns:a16="http://schemas.microsoft.com/office/drawing/2014/main" id="{E880FB59-0685-A9D6-D782-4BA982CC3096}"/>
                </a:ext>
              </a:extLst>
            </p:cNvPr>
            <p:cNvSpPr/>
            <p:nvPr userDrawn="1"/>
          </p:nvSpPr>
          <p:spPr>
            <a:xfrm>
              <a:off x="7118288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2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33" name="Freeform: Shape 23">
              <a:extLst>
                <a:ext uri="{FF2B5EF4-FFF2-40B4-BE49-F238E27FC236}">
                  <a16:creationId xmlns:a16="http://schemas.microsoft.com/office/drawing/2014/main" id="{5F23DD3F-ACDA-4526-042F-1830DE26B99D}"/>
                </a:ext>
              </a:extLst>
            </p:cNvPr>
            <p:cNvSpPr/>
            <p:nvPr userDrawn="1"/>
          </p:nvSpPr>
          <p:spPr>
            <a:xfrm>
              <a:off x="7369467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3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34" name="Freeform: Shape 24">
              <a:extLst>
                <a:ext uri="{FF2B5EF4-FFF2-40B4-BE49-F238E27FC236}">
                  <a16:creationId xmlns:a16="http://schemas.microsoft.com/office/drawing/2014/main" id="{3842CD0F-CA22-2628-7698-AB0953972E48}"/>
                </a:ext>
              </a:extLst>
            </p:cNvPr>
            <p:cNvSpPr/>
            <p:nvPr userDrawn="1"/>
          </p:nvSpPr>
          <p:spPr>
            <a:xfrm>
              <a:off x="7620646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4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35" name="Freeform: Shape 21">
              <a:extLst>
                <a:ext uri="{FF2B5EF4-FFF2-40B4-BE49-F238E27FC236}">
                  <a16:creationId xmlns:a16="http://schemas.microsoft.com/office/drawing/2014/main" id="{DDC93581-F5E2-34C3-5C83-33C23B1E99C6}"/>
                </a:ext>
              </a:extLst>
            </p:cNvPr>
            <p:cNvSpPr/>
            <p:nvPr userDrawn="1"/>
          </p:nvSpPr>
          <p:spPr>
            <a:xfrm>
              <a:off x="6615930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72785" rIns="0" bIns="72785" numCol="1" spcCol="1270" anchor="ctr" anchorCtr="0">
              <a:noAutofit/>
            </a:bodyPr>
            <a:lstStyle/>
            <a:p>
              <a:pPr marL="0" marR="0" lvl="0" indent="0" algn="ctr" defTabSz="52895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Set up Success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B0409AE-F17B-2330-BC2F-090DC1CB29BB}"/>
              </a:ext>
            </a:extLst>
          </p:cNvPr>
          <p:cNvGrpSpPr/>
          <p:nvPr userDrawn="1"/>
        </p:nvGrpSpPr>
        <p:grpSpPr>
          <a:xfrm>
            <a:off x="3020408" y="1535313"/>
            <a:ext cx="1205029" cy="1490472"/>
            <a:chOff x="3020408" y="1520907"/>
            <a:chExt cx="1205029" cy="1490472"/>
          </a:xfrm>
        </p:grpSpPr>
        <p:sp>
          <p:nvSpPr>
            <p:cNvPr id="37" name="Freeform: Shape 132">
              <a:extLst>
                <a:ext uri="{FF2B5EF4-FFF2-40B4-BE49-F238E27FC236}">
                  <a16:creationId xmlns:a16="http://schemas.microsoft.com/office/drawing/2014/main" id="{F9E4CAB7-3AED-460B-7722-09EBA1E457C3}"/>
                </a:ext>
              </a:extLst>
            </p:cNvPr>
            <p:cNvSpPr/>
            <p:nvPr userDrawn="1"/>
          </p:nvSpPr>
          <p:spPr>
            <a:xfrm>
              <a:off x="4003165" y="1520907"/>
              <a:ext cx="222272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6308" rIns="0" bIns="66308" numCol="1" spcCol="1270" anchor="ctr" anchorCtr="0">
              <a:noAutofit/>
            </a:bodyPr>
            <a:lstStyle/>
            <a:p>
              <a:pPr marL="0" marR="0" lvl="0" indent="0" algn="ctr" defTabSz="45339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5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38" name="Freeform: Shape 21">
              <a:extLst>
                <a:ext uri="{FF2B5EF4-FFF2-40B4-BE49-F238E27FC236}">
                  <a16:creationId xmlns:a16="http://schemas.microsoft.com/office/drawing/2014/main" id="{1F1A999F-1F30-3395-F899-750D7F9201E4}"/>
                </a:ext>
              </a:extLst>
            </p:cNvPr>
            <p:cNvSpPr/>
            <p:nvPr userDrawn="1"/>
          </p:nvSpPr>
          <p:spPr>
            <a:xfrm>
              <a:off x="3020408" y="1520907"/>
              <a:ext cx="222272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72785" rIns="0" bIns="72785" numCol="1" spcCol="1270" anchor="ctr" anchorCtr="0">
              <a:noAutofit/>
            </a:bodyPr>
            <a:lstStyle/>
            <a:p>
              <a:pPr marL="0" marR="0" lvl="0" indent="0" algn="ctr" defTabSz="52895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1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39" name="Freeform: Shape 22">
              <a:extLst>
                <a:ext uri="{FF2B5EF4-FFF2-40B4-BE49-F238E27FC236}">
                  <a16:creationId xmlns:a16="http://schemas.microsoft.com/office/drawing/2014/main" id="{3F90E40C-1297-51F1-BE4F-5AD9AD72C316}"/>
                </a:ext>
              </a:extLst>
            </p:cNvPr>
            <p:cNvSpPr/>
            <p:nvPr userDrawn="1"/>
          </p:nvSpPr>
          <p:spPr>
            <a:xfrm>
              <a:off x="3266097" y="1520907"/>
              <a:ext cx="222272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2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40" name="Freeform: Shape 23">
              <a:extLst>
                <a:ext uri="{FF2B5EF4-FFF2-40B4-BE49-F238E27FC236}">
                  <a16:creationId xmlns:a16="http://schemas.microsoft.com/office/drawing/2014/main" id="{2C984FA4-5C8B-70B2-3A65-F78E98F179CB}"/>
                </a:ext>
              </a:extLst>
            </p:cNvPr>
            <p:cNvSpPr/>
            <p:nvPr userDrawn="1"/>
          </p:nvSpPr>
          <p:spPr>
            <a:xfrm>
              <a:off x="3511786" y="1520907"/>
              <a:ext cx="222272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3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41" name="Freeform: Shape 24">
              <a:extLst>
                <a:ext uri="{FF2B5EF4-FFF2-40B4-BE49-F238E27FC236}">
                  <a16:creationId xmlns:a16="http://schemas.microsoft.com/office/drawing/2014/main" id="{E8879292-B8F0-8B1B-DBB9-815FBEBA6585}"/>
                </a:ext>
              </a:extLst>
            </p:cNvPr>
            <p:cNvSpPr/>
            <p:nvPr userDrawn="1"/>
          </p:nvSpPr>
          <p:spPr>
            <a:xfrm>
              <a:off x="3757475" y="1520907"/>
              <a:ext cx="222272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4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</p:grpSp>
      <p:sp>
        <p:nvSpPr>
          <p:cNvPr id="42" name="enhance/trad ci3t text box">
            <a:extLst>
              <a:ext uri="{FF2B5EF4-FFF2-40B4-BE49-F238E27FC236}">
                <a16:creationId xmlns:a16="http://schemas.microsoft.com/office/drawing/2014/main" id="{67145CFE-7B0A-B2BB-4415-7E4DDC2DF75D}"/>
              </a:ext>
            </a:extLst>
          </p:cNvPr>
          <p:cNvSpPr txBox="1"/>
          <p:nvPr userDrawn="1"/>
        </p:nvSpPr>
        <p:spPr>
          <a:xfrm>
            <a:off x="7713157" y="252019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ln w="3175"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Enhanced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DE24510-4E4B-9601-8CE3-0700902B7E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6766" y="816157"/>
            <a:ext cx="619980" cy="537772"/>
          </a:xfrm>
          <a:prstGeom prst="rect">
            <a:avLst/>
          </a:prstGeom>
          <a:effectLst>
            <a:glow rad="139700">
              <a:schemeClr val="accent6">
                <a:lumMod val="50000"/>
                <a:alpha val="30000"/>
              </a:schemeClr>
            </a:glow>
          </a:effectLst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FC7A516F-8B68-4D9F-109F-9B6D230B58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0270" y="2150424"/>
            <a:ext cx="341342" cy="34134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F50E38B-7D27-10B0-F5E9-6D3E839D37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8166" y="1634074"/>
            <a:ext cx="273725" cy="39814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CF6167C-942B-837F-4681-283087DCF3A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0677" y="2551100"/>
            <a:ext cx="522938" cy="370414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5CB5CF0B-9671-8FEE-ED0C-532398D1C6EA}"/>
              </a:ext>
            </a:extLst>
          </p:cNvPr>
          <p:cNvGrpSpPr/>
          <p:nvPr userDrawn="1"/>
        </p:nvGrpSpPr>
        <p:grpSpPr>
          <a:xfrm>
            <a:off x="6138581" y="1824734"/>
            <a:ext cx="421775" cy="971946"/>
            <a:chOff x="8177157" y="4342077"/>
            <a:chExt cx="421775" cy="971946"/>
          </a:xfrm>
        </p:grpSpPr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7EB210D5-5AFE-A2FC-D438-C1DC0BCB6D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250390" y="4701579"/>
              <a:ext cx="275309" cy="275309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6E79C39-69D8-8C5C-37CC-7BF311B0AC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77658" y="4342077"/>
              <a:ext cx="220773" cy="321125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B0EB8B47-B287-91F6-185F-79938CCD5A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77157" y="5015266"/>
              <a:ext cx="421775" cy="298757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B97301A-6FB5-A15C-FBFC-232F935CA7E7}"/>
              </a:ext>
            </a:extLst>
          </p:cNvPr>
          <p:cNvGrpSpPr/>
          <p:nvPr userDrawn="1"/>
        </p:nvGrpSpPr>
        <p:grpSpPr>
          <a:xfrm>
            <a:off x="4342960" y="1993302"/>
            <a:ext cx="275309" cy="634811"/>
            <a:chOff x="8250390" y="4342077"/>
            <a:chExt cx="275309" cy="634811"/>
          </a:xfrm>
        </p:grpSpPr>
        <p:pic>
          <p:nvPicPr>
            <p:cNvPr id="52" name="Graphic 51">
              <a:extLst>
                <a:ext uri="{FF2B5EF4-FFF2-40B4-BE49-F238E27FC236}">
                  <a16:creationId xmlns:a16="http://schemas.microsoft.com/office/drawing/2014/main" id="{BC6C600E-CDAA-A685-FDFA-4C07D0043E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250390" y="4701579"/>
              <a:ext cx="275309" cy="275309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0C0052F5-8C4B-7A6A-25FE-8CD3880884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77658" y="4342077"/>
              <a:ext cx="220773" cy="321125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08CA99D-9D05-A411-3396-E465585AAB3F}"/>
              </a:ext>
            </a:extLst>
          </p:cNvPr>
          <p:cNvGrpSpPr/>
          <p:nvPr userDrawn="1"/>
        </p:nvGrpSpPr>
        <p:grpSpPr>
          <a:xfrm>
            <a:off x="6612399" y="4319201"/>
            <a:ext cx="3634688" cy="1011656"/>
            <a:chOff x="6612399" y="4319201"/>
            <a:chExt cx="3634688" cy="1011656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A904C07-AFFC-3032-051A-E29AB6C9873F}"/>
                </a:ext>
              </a:extLst>
            </p:cNvPr>
            <p:cNvGrpSpPr/>
            <p:nvPr userDrawn="1"/>
          </p:nvGrpSpPr>
          <p:grpSpPr>
            <a:xfrm>
              <a:off x="8771734" y="4319201"/>
              <a:ext cx="1475353" cy="1005840"/>
              <a:chOff x="8727558" y="4341547"/>
              <a:chExt cx="1475353" cy="1005840"/>
            </a:xfrm>
          </p:grpSpPr>
          <p:sp>
            <p:nvSpPr>
              <p:cNvPr id="63" name="Freeform: Shape 132">
                <a:extLst>
                  <a:ext uri="{FF2B5EF4-FFF2-40B4-BE49-F238E27FC236}">
                    <a16:creationId xmlns:a16="http://schemas.microsoft.com/office/drawing/2014/main" id="{29C20D2A-E0F4-6B2A-5B12-FC733A53A847}"/>
                  </a:ext>
                </a:extLst>
              </p:cNvPr>
              <p:cNvSpPr/>
              <p:nvPr userDrawn="1"/>
            </p:nvSpPr>
            <p:spPr>
              <a:xfrm>
                <a:off x="9983455" y="4341547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6308" rIns="0" bIns="66308" numCol="1" spcCol="1270" anchor="ctr" anchorCtr="0">
                <a:noAutofit/>
              </a:bodyPr>
              <a:lstStyle/>
              <a:p>
                <a:pPr marL="0" marR="0" lvl="0" indent="0" algn="ctr" defTabSz="45339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5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64" name="Freeform: Shape 21">
                <a:extLst>
                  <a:ext uri="{FF2B5EF4-FFF2-40B4-BE49-F238E27FC236}">
                    <a16:creationId xmlns:a16="http://schemas.microsoft.com/office/drawing/2014/main" id="{54D83F78-2B9C-B590-58B7-AC39B3152B62}"/>
                  </a:ext>
                </a:extLst>
              </p:cNvPr>
              <p:cNvSpPr/>
              <p:nvPr userDrawn="1"/>
            </p:nvSpPr>
            <p:spPr>
              <a:xfrm>
                <a:off x="8978737" y="4341547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72785" rIns="0" bIns="72785" numCol="1" spcCol="1270" anchor="ctr" anchorCtr="0">
                <a:noAutofit/>
              </a:bodyPr>
              <a:lstStyle/>
              <a:p>
                <a:pPr marL="0" marR="0" lvl="0" indent="0" algn="ctr" defTabSz="528955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1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65" name="Freeform: Shape 22">
                <a:extLst>
                  <a:ext uri="{FF2B5EF4-FFF2-40B4-BE49-F238E27FC236}">
                    <a16:creationId xmlns:a16="http://schemas.microsoft.com/office/drawing/2014/main" id="{60216132-E6DF-3BA4-F0B2-F81F26F6092E}"/>
                  </a:ext>
                </a:extLst>
              </p:cNvPr>
              <p:cNvSpPr/>
              <p:nvPr userDrawn="1"/>
            </p:nvSpPr>
            <p:spPr>
              <a:xfrm>
                <a:off x="9229916" y="4341547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9546" rIns="0" bIns="69546" numCol="1" spcCol="1270" anchor="ctr" anchorCtr="0">
                <a:noAutofit/>
              </a:bodyPr>
              <a:lstStyle/>
              <a:p>
                <a:pPr marL="0" marR="0" lvl="0" indent="0" algn="ctr" defTabSz="491173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2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66" name="Freeform: Shape 23">
                <a:extLst>
                  <a:ext uri="{FF2B5EF4-FFF2-40B4-BE49-F238E27FC236}">
                    <a16:creationId xmlns:a16="http://schemas.microsoft.com/office/drawing/2014/main" id="{5DA858EB-1A51-F2C5-0362-BB5DA8AC98B5}"/>
                  </a:ext>
                </a:extLst>
              </p:cNvPr>
              <p:cNvSpPr/>
              <p:nvPr userDrawn="1"/>
            </p:nvSpPr>
            <p:spPr>
              <a:xfrm>
                <a:off x="9481095" y="4341547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9546" rIns="0" bIns="69546" numCol="1" spcCol="1270" anchor="ctr" anchorCtr="0">
                <a:noAutofit/>
              </a:bodyPr>
              <a:lstStyle/>
              <a:p>
                <a:pPr marL="0" marR="0" lvl="0" indent="0" algn="ctr" defTabSz="491173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3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67" name="Freeform: Shape 24">
                <a:extLst>
                  <a:ext uri="{FF2B5EF4-FFF2-40B4-BE49-F238E27FC236}">
                    <a16:creationId xmlns:a16="http://schemas.microsoft.com/office/drawing/2014/main" id="{AC8A1634-5CEB-39B7-3CF1-083EEBE49E90}"/>
                  </a:ext>
                </a:extLst>
              </p:cNvPr>
              <p:cNvSpPr/>
              <p:nvPr userDrawn="1"/>
            </p:nvSpPr>
            <p:spPr>
              <a:xfrm>
                <a:off x="9732274" y="4341547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9546" rIns="0" bIns="69546" numCol="1" spcCol="1270" anchor="ctr" anchorCtr="0">
                <a:noAutofit/>
              </a:bodyPr>
              <a:lstStyle/>
              <a:p>
                <a:pPr marL="0" marR="0" lvl="0" indent="0" algn="ctr" defTabSz="491173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4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68" name="Freeform: Shape 21">
                <a:extLst>
                  <a:ext uri="{FF2B5EF4-FFF2-40B4-BE49-F238E27FC236}">
                    <a16:creationId xmlns:a16="http://schemas.microsoft.com/office/drawing/2014/main" id="{5CB69A56-398C-62A7-67A0-254AEBE89346}"/>
                  </a:ext>
                </a:extLst>
              </p:cNvPr>
              <p:cNvSpPr/>
              <p:nvPr userDrawn="1"/>
            </p:nvSpPr>
            <p:spPr>
              <a:xfrm>
                <a:off x="8727558" y="4341547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72785" rIns="0" bIns="72785" numCol="1" spcCol="1270" anchor="ctr" anchorCtr="0">
                <a:noAutofit/>
              </a:bodyPr>
              <a:lstStyle/>
              <a:p>
                <a:pPr marL="0" marR="0" lvl="0" indent="0" algn="ctr" defTabSz="528955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Set up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A904C03-1ABB-5767-F9EA-96EE94950A98}"/>
                </a:ext>
              </a:extLst>
            </p:cNvPr>
            <p:cNvGrpSpPr/>
            <p:nvPr userDrawn="1"/>
          </p:nvGrpSpPr>
          <p:grpSpPr>
            <a:xfrm>
              <a:off x="6612399" y="4325017"/>
              <a:ext cx="1475353" cy="1005840"/>
              <a:chOff x="6558850" y="4338330"/>
              <a:chExt cx="1475353" cy="1005840"/>
            </a:xfrm>
          </p:grpSpPr>
          <p:sp>
            <p:nvSpPr>
              <p:cNvPr id="57" name="Freeform: Shape 132">
                <a:extLst>
                  <a:ext uri="{FF2B5EF4-FFF2-40B4-BE49-F238E27FC236}">
                    <a16:creationId xmlns:a16="http://schemas.microsoft.com/office/drawing/2014/main" id="{BB734C28-6668-2D68-03BB-2AEDB7C260B8}"/>
                  </a:ext>
                </a:extLst>
              </p:cNvPr>
              <p:cNvSpPr/>
              <p:nvPr userDrawn="1"/>
            </p:nvSpPr>
            <p:spPr>
              <a:xfrm>
                <a:off x="7814747" y="4338330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6308" rIns="0" bIns="66308" numCol="1" spcCol="1270" anchor="ctr" anchorCtr="0">
                <a:noAutofit/>
              </a:bodyPr>
              <a:lstStyle/>
              <a:p>
                <a:pPr marL="0" marR="0" lvl="0" indent="0" algn="ctr" defTabSz="45339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5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58" name="Freeform: Shape 21">
                <a:extLst>
                  <a:ext uri="{FF2B5EF4-FFF2-40B4-BE49-F238E27FC236}">
                    <a16:creationId xmlns:a16="http://schemas.microsoft.com/office/drawing/2014/main" id="{824B7AB7-CF2E-9691-C253-30AD2885AD28}"/>
                  </a:ext>
                </a:extLst>
              </p:cNvPr>
              <p:cNvSpPr/>
              <p:nvPr userDrawn="1"/>
            </p:nvSpPr>
            <p:spPr>
              <a:xfrm>
                <a:off x="6810029" y="4338330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72785" rIns="0" bIns="72785" numCol="1" spcCol="1270" anchor="ctr" anchorCtr="0">
                <a:noAutofit/>
              </a:bodyPr>
              <a:lstStyle/>
              <a:p>
                <a:pPr marL="0" marR="0" lvl="0" indent="0" algn="ctr" defTabSz="528955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1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59" name="Freeform: Shape 22">
                <a:extLst>
                  <a:ext uri="{FF2B5EF4-FFF2-40B4-BE49-F238E27FC236}">
                    <a16:creationId xmlns:a16="http://schemas.microsoft.com/office/drawing/2014/main" id="{3062E801-B9CC-6AB8-5D7D-DCF988F4C250}"/>
                  </a:ext>
                </a:extLst>
              </p:cNvPr>
              <p:cNvSpPr/>
              <p:nvPr userDrawn="1"/>
            </p:nvSpPr>
            <p:spPr>
              <a:xfrm>
                <a:off x="7061208" y="4338330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9546" rIns="0" bIns="69546" numCol="1" spcCol="1270" anchor="ctr" anchorCtr="0">
                <a:noAutofit/>
              </a:bodyPr>
              <a:lstStyle/>
              <a:p>
                <a:pPr marL="0" marR="0" lvl="0" indent="0" algn="ctr" defTabSz="491173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2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60" name="Freeform: Shape 23">
                <a:extLst>
                  <a:ext uri="{FF2B5EF4-FFF2-40B4-BE49-F238E27FC236}">
                    <a16:creationId xmlns:a16="http://schemas.microsoft.com/office/drawing/2014/main" id="{D4844060-A43E-6ABF-6B41-772B666A6949}"/>
                  </a:ext>
                </a:extLst>
              </p:cNvPr>
              <p:cNvSpPr/>
              <p:nvPr userDrawn="1"/>
            </p:nvSpPr>
            <p:spPr>
              <a:xfrm>
                <a:off x="7312387" y="4338330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9546" rIns="0" bIns="69546" numCol="1" spcCol="1270" anchor="ctr" anchorCtr="0">
                <a:noAutofit/>
              </a:bodyPr>
              <a:lstStyle/>
              <a:p>
                <a:pPr marL="0" marR="0" lvl="0" indent="0" algn="ctr" defTabSz="491173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3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61" name="Freeform: Shape 24">
                <a:extLst>
                  <a:ext uri="{FF2B5EF4-FFF2-40B4-BE49-F238E27FC236}">
                    <a16:creationId xmlns:a16="http://schemas.microsoft.com/office/drawing/2014/main" id="{91CA769C-76D1-6A56-D495-E8F50D02CC4D}"/>
                  </a:ext>
                </a:extLst>
              </p:cNvPr>
              <p:cNvSpPr/>
              <p:nvPr userDrawn="1"/>
            </p:nvSpPr>
            <p:spPr>
              <a:xfrm>
                <a:off x="7563566" y="4338330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9546" rIns="0" bIns="69546" numCol="1" spcCol="1270" anchor="ctr" anchorCtr="0">
                <a:noAutofit/>
              </a:bodyPr>
              <a:lstStyle/>
              <a:p>
                <a:pPr marL="0" marR="0" lvl="0" indent="0" algn="ctr" defTabSz="491173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4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62" name="Freeform: Shape 21">
                <a:extLst>
                  <a:ext uri="{FF2B5EF4-FFF2-40B4-BE49-F238E27FC236}">
                    <a16:creationId xmlns:a16="http://schemas.microsoft.com/office/drawing/2014/main" id="{D77BEC9F-FAF3-CBB5-7026-F006372480C5}"/>
                  </a:ext>
                </a:extLst>
              </p:cNvPr>
              <p:cNvSpPr/>
              <p:nvPr userDrawn="1"/>
            </p:nvSpPr>
            <p:spPr>
              <a:xfrm>
                <a:off x="6558850" y="4338330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72785" rIns="0" bIns="72785" numCol="1" spcCol="1270" anchor="ctr" anchorCtr="0">
                <a:noAutofit/>
              </a:bodyPr>
              <a:lstStyle/>
              <a:p>
                <a:pPr marL="0" marR="0" lvl="0" indent="0" algn="ctr" defTabSz="528955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Set up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</p:grp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C1AEE740-9EBF-4F76-095C-DEFFA263F3A4}"/>
              </a:ext>
            </a:extLst>
          </p:cNvPr>
          <p:cNvSpPr txBox="1"/>
          <p:nvPr userDrawn="1"/>
        </p:nvSpPr>
        <p:spPr>
          <a:xfrm>
            <a:off x="3994810" y="5843127"/>
            <a:ext cx="1669126" cy="54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16 Elementary Schools</a:t>
            </a:r>
          </a:p>
        </p:txBody>
      </p:sp>
      <p:sp>
        <p:nvSpPr>
          <p:cNvPr id="70" name="Left-Up Arrow 69">
            <a:extLst>
              <a:ext uri="{FF2B5EF4-FFF2-40B4-BE49-F238E27FC236}">
                <a16:creationId xmlns:a16="http://schemas.microsoft.com/office/drawing/2014/main" id="{4BF720F2-C0E9-72F3-DBD3-D708F66A8F93}"/>
              </a:ext>
            </a:extLst>
          </p:cNvPr>
          <p:cNvSpPr/>
          <p:nvPr userDrawn="1"/>
        </p:nvSpPr>
        <p:spPr>
          <a:xfrm rot="8100000">
            <a:off x="5881456" y="4361109"/>
            <a:ext cx="999217" cy="956824"/>
          </a:xfrm>
          <a:prstGeom prst="leftUpArrow">
            <a:avLst>
              <a:gd name="adj1" fmla="val 3324"/>
              <a:gd name="adj2" fmla="val 5861"/>
              <a:gd name="adj3" fmla="val 16503"/>
            </a:avLst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12CF203D-EDA0-8EFC-AF86-C06766EA59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6459" y="4711164"/>
            <a:ext cx="1876684" cy="1159222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032C9DBF-C68E-8B1B-6F88-119ED131018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603796" y="3090036"/>
            <a:ext cx="1280160" cy="841891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A98F8575-2A08-1BB5-20E5-805C09E0AB8F}"/>
              </a:ext>
            </a:extLst>
          </p:cNvPr>
          <p:cNvSpPr txBox="1"/>
          <p:nvPr userDrawn="1"/>
        </p:nvSpPr>
        <p:spPr>
          <a:xfrm>
            <a:off x="10487949" y="3646517"/>
            <a:ext cx="1511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n w="635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Finalize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A9FB453-7E07-16BD-301E-6FAAE3F30398}"/>
              </a:ext>
            </a:extLst>
          </p:cNvPr>
          <p:cNvSpPr txBox="1"/>
          <p:nvPr userDrawn="1"/>
        </p:nvSpPr>
        <p:spPr>
          <a:xfrm rot="19463535">
            <a:off x="10077290" y="5030697"/>
            <a:ext cx="2360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n w="127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Disseminate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B4BCAE3-9017-F1AD-9E6B-A8800359A89C}"/>
              </a:ext>
            </a:extLst>
          </p:cNvPr>
          <p:cNvGrpSpPr/>
          <p:nvPr userDrawn="1"/>
        </p:nvGrpSpPr>
        <p:grpSpPr>
          <a:xfrm>
            <a:off x="6116916" y="3308032"/>
            <a:ext cx="646208" cy="821495"/>
            <a:chOff x="5248279" y="1710684"/>
            <a:chExt cx="646208" cy="821495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374E8B7F-376A-4958-C6E4-169528195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63485" y="1720003"/>
              <a:ext cx="223925" cy="225992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E4E39A1A-DC10-1F41-C0AA-11B2E78B6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90319" y="1710684"/>
              <a:ext cx="223925" cy="225992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A668C94A-2FCA-E324-E67F-DA04647EB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48279" y="1918757"/>
              <a:ext cx="223925" cy="225992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2C87AD70-FA24-264A-EF54-51D158450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6446" y="1939088"/>
              <a:ext cx="223925" cy="225992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95C9E1C1-2015-DEA8-C62E-E8DBB190D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45723" y="2121684"/>
              <a:ext cx="223925" cy="225992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01CE3734-5FF7-A5CF-59DC-A6618E21A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63504" y="2106340"/>
              <a:ext cx="223925" cy="225992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07B550C1-1BDD-633A-4DAB-D7DCD8252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26811" y="2306187"/>
              <a:ext cx="223925" cy="225992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D5187474-0494-79E3-33A0-F2961303E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0562" y="2269321"/>
              <a:ext cx="223925" cy="225992"/>
            </a:xfrm>
            <a:prstGeom prst="rect">
              <a:avLst/>
            </a:prstGeom>
          </p:spPr>
        </p:pic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09F2650-FF46-CC5C-8404-6D1951ED6094}"/>
              </a:ext>
            </a:extLst>
          </p:cNvPr>
          <p:cNvGrpSpPr/>
          <p:nvPr userDrawn="1"/>
        </p:nvGrpSpPr>
        <p:grpSpPr>
          <a:xfrm>
            <a:off x="6158278" y="5560865"/>
            <a:ext cx="592975" cy="770645"/>
            <a:chOff x="6206589" y="4993261"/>
            <a:chExt cx="592975" cy="770645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44DD4DF5-9395-6A9B-D419-D8372DDE4A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06589" y="5008074"/>
              <a:ext cx="223925" cy="225992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4ECD9826-AEF3-11FA-F391-1B630ABB7A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33293" y="4993261"/>
              <a:ext cx="223925" cy="225992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20902ADE-332B-A82A-7BE4-440DAD73D0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55922" y="5162008"/>
              <a:ext cx="223925" cy="225992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A5F04A11-7738-49FF-00E6-C92462B590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48006" y="5188216"/>
              <a:ext cx="223925" cy="225992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CA210FFB-CD39-BCB1-74A8-3B9BA6FDA7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69131" y="5533773"/>
              <a:ext cx="223925" cy="225992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1B8B0FDF-5122-E6A9-DD24-B140B62622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71539" y="5357021"/>
              <a:ext cx="223925" cy="225992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7200C1D2-9F71-C99F-BED4-8433CF9B5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57005" y="5537914"/>
              <a:ext cx="223925" cy="225992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514572E9-074F-BB70-08B8-8580DAEAEF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5639" y="5337761"/>
              <a:ext cx="223925" cy="225992"/>
            </a:xfrm>
            <a:prstGeom prst="rect">
              <a:avLst/>
            </a:prstGeom>
          </p:spPr>
        </p:pic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BFDA4994-1EDD-30C0-7B46-7C8870108CCF}"/>
              </a:ext>
            </a:extLst>
          </p:cNvPr>
          <p:cNvGrpSpPr/>
          <p:nvPr userDrawn="1"/>
        </p:nvGrpSpPr>
        <p:grpSpPr>
          <a:xfrm>
            <a:off x="4520036" y="4088816"/>
            <a:ext cx="605771" cy="811562"/>
            <a:chOff x="4630479" y="3861130"/>
            <a:chExt cx="605771" cy="811562"/>
          </a:xfrm>
        </p:grpSpPr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E3233BF4-EC0E-B708-D8C3-BD1BEEE7C7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30479" y="4050223"/>
              <a:ext cx="223925" cy="225992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066393CD-5750-FD1C-9920-554320D679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39006" y="4084593"/>
              <a:ext cx="223925" cy="225992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F8718654-70BE-2BCD-23FA-CB1104FBB2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74924" y="3894280"/>
              <a:ext cx="223925" cy="225992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0F001D2F-541A-B387-5E24-DD648ACA06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44726" y="4257607"/>
              <a:ext cx="223925" cy="225992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89E55213-247D-3B83-5A1F-87FE7009AC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69577" y="4282736"/>
              <a:ext cx="223925" cy="22599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9057A8BE-763B-599E-CC26-A709C4AA1C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2846" y="4422651"/>
              <a:ext cx="223925" cy="225992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FAA85C4C-6914-82B0-201B-B0291AEA05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79086" y="3861130"/>
              <a:ext cx="223925" cy="225992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15D385B-61FB-F96B-7E55-676658E2EF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15851" y="4446700"/>
              <a:ext cx="223925" cy="225992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2C981B25-D95B-2DAE-8BF3-629041BBF1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12325" y="4050223"/>
              <a:ext cx="223925" cy="225992"/>
            </a:xfrm>
            <a:prstGeom prst="rect">
              <a:avLst/>
            </a:prstGeom>
          </p:spPr>
        </p:pic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2AFD5E3F-B227-603D-6E77-09C870FD02DA}"/>
              </a:ext>
            </a:extLst>
          </p:cNvPr>
          <p:cNvGrpSpPr/>
          <p:nvPr userDrawn="1"/>
        </p:nvGrpSpPr>
        <p:grpSpPr>
          <a:xfrm>
            <a:off x="4493446" y="4991286"/>
            <a:ext cx="647556" cy="562096"/>
            <a:chOff x="4603889" y="4763600"/>
            <a:chExt cx="647556" cy="562096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F226C00B-C2CA-984D-E0F0-DDB5F31966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68650" y="4763600"/>
              <a:ext cx="223925" cy="225992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DDD6B943-3AB7-7824-28D4-244D7DE146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04775" y="4869018"/>
              <a:ext cx="223925" cy="225992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A965E724-9E04-DF70-41EB-F25DACD2E0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27520" y="5022760"/>
              <a:ext cx="223925" cy="225992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709279A3-C100-68D1-FFB8-7F42FD13AF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23862" y="4811478"/>
              <a:ext cx="223925" cy="225992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1D9D3270-5E15-53B9-AB55-159DC441D6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82957" y="4937489"/>
              <a:ext cx="223925" cy="225992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F16176DB-80C5-77CD-AECF-AC3B044695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03889" y="5061244"/>
              <a:ext cx="223925" cy="225992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22863758-EA5C-913B-7474-E870594131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50559" y="5099704"/>
              <a:ext cx="223925" cy="225992"/>
            </a:xfrm>
            <a:prstGeom prst="rect">
              <a:avLst/>
            </a:prstGeom>
          </p:spPr>
        </p:pic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37974CBE-2706-3893-AE52-6D98A0E7609B}"/>
              </a:ext>
            </a:extLst>
          </p:cNvPr>
          <p:cNvSpPr txBox="1"/>
          <p:nvPr userDrawn="1"/>
        </p:nvSpPr>
        <p:spPr>
          <a:xfrm rot="18900000">
            <a:off x="5715006" y="4373190"/>
            <a:ext cx="5950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random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93E19559-8E7A-2313-DB79-4378087F288D}"/>
              </a:ext>
            </a:extLst>
          </p:cNvPr>
          <p:cNvSpPr txBox="1"/>
          <p:nvPr userDrawn="1"/>
        </p:nvSpPr>
        <p:spPr>
          <a:xfrm rot="2700000">
            <a:off x="5724299" y="4930264"/>
            <a:ext cx="779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assignment</a:t>
            </a: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674C2CDE-4A11-B6B9-5C2A-C5FDF263D4D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7752" y="3584876"/>
            <a:ext cx="652196" cy="565716"/>
          </a:xfrm>
          <a:prstGeom prst="rect">
            <a:avLst/>
          </a:prstGeom>
          <a:effectLst>
            <a:glow rad="139700">
              <a:schemeClr val="accent6">
                <a:lumMod val="50000"/>
                <a:alpha val="30000"/>
              </a:schemeClr>
            </a:glow>
          </a:effectLst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D16459DD-5F4F-D379-33CA-1C92F17BB95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7645" y="5761452"/>
            <a:ext cx="562826" cy="562826"/>
          </a:xfrm>
          <a:prstGeom prst="rect">
            <a:avLst/>
          </a:prstGeom>
        </p:spPr>
      </p:pic>
      <p:sp>
        <p:nvSpPr>
          <p:cNvPr id="128" name="enhance/trad ci3t text box">
            <a:extLst>
              <a:ext uri="{FF2B5EF4-FFF2-40B4-BE49-F238E27FC236}">
                <a16:creationId xmlns:a16="http://schemas.microsoft.com/office/drawing/2014/main" id="{6E5767FC-4458-1085-8A5D-6CAE1FF8376F}"/>
              </a:ext>
            </a:extLst>
          </p:cNvPr>
          <p:cNvSpPr txBox="1"/>
          <p:nvPr userDrawn="1"/>
        </p:nvSpPr>
        <p:spPr>
          <a:xfrm>
            <a:off x="7616908" y="5304702"/>
            <a:ext cx="1512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n w="6350">
                  <a:noFill/>
                </a:ln>
                <a:latin typeface="Calibri" panose="020F0502020204030204" pitchFamily="34" charset="0"/>
                <a:cs typeface="Calibri" panose="020F0502020204030204" pitchFamily="34" charset="0"/>
              </a:rPr>
              <a:t>Traditional</a:t>
            </a:r>
          </a:p>
        </p:txBody>
      </p:sp>
      <p:sp>
        <p:nvSpPr>
          <p:cNvPr id="129" name="enhance/trad ci3t text box">
            <a:extLst>
              <a:ext uri="{FF2B5EF4-FFF2-40B4-BE49-F238E27FC236}">
                <a16:creationId xmlns:a16="http://schemas.microsoft.com/office/drawing/2014/main" id="{3BF87D4D-434E-227F-C975-5519EC007863}"/>
              </a:ext>
            </a:extLst>
          </p:cNvPr>
          <p:cNvSpPr txBox="1"/>
          <p:nvPr userDrawn="1"/>
        </p:nvSpPr>
        <p:spPr>
          <a:xfrm>
            <a:off x="7657111" y="3098514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ln w="3175"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Enhanced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51628A85-C8CE-71E5-FE98-A6C1787AA979}"/>
              </a:ext>
            </a:extLst>
          </p:cNvPr>
          <p:cNvGrpSpPr/>
          <p:nvPr userDrawn="1"/>
        </p:nvGrpSpPr>
        <p:grpSpPr>
          <a:xfrm>
            <a:off x="8199851" y="4340684"/>
            <a:ext cx="421775" cy="971946"/>
            <a:chOff x="8177157" y="4342077"/>
            <a:chExt cx="421775" cy="971946"/>
          </a:xfrm>
        </p:grpSpPr>
        <p:pic>
          <p:nvPicPr>
            <p:cNvPr id="131" name="Graphic 130">
              <a:extLst>
                <a:ext uri="{FF2B5EF4-FFF2-40B4-BE49-F238E27FC236}">
                  <a16:creationId xmlns:a16="http://schemas.microsoft.com/office/drawing/2014/main" id="{8093C2F9-35EF-7D0D-049D-930BB5F10D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250390" y="4701579"/>
              <a:ext cx="275309" cy="275309"/>
            </a:xfrm>
            <a:prstGeom prst="rect">
              <a:avLst/>
            </a:prstGeom>
          </p:spPr>
        </p:pic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A55CE25B-2CB3-C998-7AA0-4CCDF1AC5C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77658" y="4342077"/>
              <a:ext cx="220773" cy="321125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449E26D5-8EF7-7F16-F4D0-2E19B2EE35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77157" y="5015266"/>
              <a:ext cx="421775" cy="2987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3162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Giant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9F635-ED95-194A-9C23-2978794ACB6B}"/>
              </a:ext>
            </a:extLst>
          </p:cNvPr>
          <p:cNvPicPr/>
          <p:nvPr userDrawn="1"/>
        </p:nvPicPr>
        <p:blipFill rotWithShape="1">
          <a:blip r:embed="rId2" cstate="screen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544" y="-21772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788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-4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55415354"/>
              </p:ext>
            </p:extLst>
          </p:nvPr>
        </p:nvGraphicFramePr>
        <p:xfrm>
          <a:off x="0" y="1554480"/>
          <a:ext cx="12189242" cy="53035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22082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2148840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916850402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31382176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</a:tblGrid>
              <a:tr h="1097280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Component 1</a:t>
                      </a:r>
                    </a:p>
                    <a:p>
                      <a:pPr algn="ctr"/>
                      <a:r>
                        <a:rPr lang="en-US" sz="1400" spc="-100" baseline="0">
                          <a:solidFill>
                            <a:schemeClr val="tx2"/>
                          </a:solidFill>
                        </a:rPr>
                        <a:t>Randomized Control Trial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Train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Sustainability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1097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379319"/>
                  </a:ext>
                </a:extLst>
              </a:tr>
              <a:tr h="1097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Train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Sustainability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Component 2</a:t>
                      </a:r>
                    </a:p>
                    <a:p>
                      <a:pPr algn="ctr"/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Design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Leadership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/>
                        <a:t>Building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/>
                        <a:t>Capacity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11745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Screening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2750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1524" y="6293926"/>
            <a:ext cx="12188952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799957-E379-8DAA-862F-FE0C5366B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90" y="142592"/>
            <a:ext cx="7768296" cy="127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1241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794510621"/>
              </p:ext>
            </p:extLst>
          </p:nvPr>
        </p:nvGraphicFramePr>
        <p:xfrm>
          <a:off x="0" y="0"/>
          <a:ext cx="12181116" cy="68671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1771426">
                  <a:extLst>
                    <a:ext uri="{9D8B030D-6E8A-4147-A177-3AD203B41FA5}">
                      <a16:colId xmlns:a16="http://schemas.microsoft.com/office/drawing/2014/main" val="1363387475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1222386896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1714857302"/>
                    </a:ext>
                  </a:extLst>
                </a:gridCol>
              </a:tblGrid>
              <a:tr h="795528">
                <a:tc rowSpan="2">
                  <a:txBody>
                    <a:bodyPr/>
                    <a:lstStyle/>
                    <a:p>
                      <a:pPr algn="ctr"/>
                      <a:endParaRPr lang="en-US" sz="1400" spc="-100" baseline="0">
                        <a:solidFill>
                          <a:schemeClr val="tx2"/>
                        </a:solidFill>
                      </a:endParaRPr>
                    </a:p>
                  </a:txBody>
                  <a:tcPr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795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1591056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Design Component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Leadership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/>
                        <a:t>Building Capacity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117458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Screening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27502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0" y="6208582"/>
            <a:ext cx="12161520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E83E41FC-5194-5E47-9ABA-3C46439F1798}"/>
              </a:ext>
            </a:extLst>
          </p:cNvPr>
          <p:cNvSpPr/>
          <p:nvPr userDrawn="1"/>
        </p:nvSpPr>
        <p:spPr>
          <a:xfrm>
            <a:off x="8410352" y="1679945"/>
            <a:ext cx="265814" cy="4549903"/>
          </a:xfrm>
          <a:prstGeom prst="rightBrace">
            <a:avLst>
              <a:gd name="adj1" fmla="val 159477"/>
              <a:gd name="adj2" fmla="val 59815"/>
            </a:avLst>
          </a:prstGeom>
          <a:ln w="57150">
            <a:solidFill>
              <a:schemeClr val="accent6">
                <a:lumMod val="50000"/>
              </a:schemeClr>
            </a:solidFill>
          </a:ln>
          <a:effectLst>
            <a:glow rad="25400">
              <a:srgbClr val="00B05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414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995994809"/>
              </p:ext>
            </p:extLst>
          </p:nvPr>
        </p:nvGraphicFramePr>
        <p:xfrm>
          <a:off x="0" y="0"/>
          <a:ext cx="12192000" cy="68671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42049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642049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117199">
                  <a:extLst>
                    <a:ext uri="{9D8B030D-6E8A-4147-A177-3AD203B41FA5}">
                      <a16:colId xmlns:a16="http://schemas.microsoft.com/office/drawing/2014/main" val="1363387475"/>
                    </a:ext>
                  </a:extLst>
                </a:gridCol>
                <a:gridCol w="848469">
                  <a:extLst>
                    <a:ext uri="{9D8B030D-6E8A-4147-A177-3AD203B41FA5}">
                      <a16:colId xmlns:a16="http://schemas.microsoft.com/office/drawing/2014/main" val="1222386896"/>
                    </a:ext>
                  </a:extLst>
                </a:gridCol>
                <a:gridCol w="2814574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4088286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354348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  <a:gridCol w="1685026">
                  <a:extLst>
                    <a:ext uri="{9D8B030D-6E8A-4147-A177-3AD203B41FA5}">
                      <a16:colId xmlns:a16="http://schemas.microsoft.com/office/drawing/2014/main" val="1714857302"/>
                    </a:ext>
                  </a:extLst>
                </a:gridCol>
              </a:tblGrid>
              <a:tr h="795528">
                <a:tc rowSpan="2">
                  <a:txBody>
                    <a:bodyPr/>
                    <a:lstStyle/>
                    <a:p>
                      <a:pPr algn="ctr"/>
                      <a:endParaRPr lang="en-US" sz="1400" spc="-100" baseline="0">
                        <a:solidFill>
                          <a:schemeClr val="tx2"/>
                        </a:solidFill>
                      </a:endParaRPr>
                    </a:p>
                  </a:txBody>
                  <a:tcPr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795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1591056">
                <a:tc rowSpan="3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Design Component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Leadership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Building Capacity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117458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Screening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27502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and 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0" y="6181948"/>
            <a:ext cx="12161520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1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5580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89102947"/>
              </p:ext>
            </p:extLst>
          </p:nvPr>
        </p:nvGraphicFramePr>
        <p:xfrm>
          <a:off x="0" y="0"/>
          <a:ext cx="12192000" cy="68671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44062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531464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230164">
                  <a:extLst>
                    <a:ext uri="{9D8B030D-6E8A-4147-A177-3AD203B41FA5}">
                      <a16:colId xmlns:a16="http://schemas.microsoft.com/office/drawing/2014/main" val="1363387475"/>
                    </a:ext>
                  </a:extLst>
                </a:gridCol>
                <a:gridCol w="598048">
                  <a:extLst>
                    <a:ext uri="{9D8B030D-6E8A-4147-A177-3AD203B41FA5}">
                      <a16:colId xmlns:a16="http://schemas.microsoft.com/office/drawing/2014/main" val="1222386896"/>
                    </a:ext>
                  </a:extLst>
                </a:gridCol>
                <a:gridCol w="3076478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4377424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375900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  <a:gridCol w="1358460">
                  <a:extLst>
                    <a:ext uri="{9D8B030D-6E8A-4147-A177-3AD203B41FA5}">
                      <a16:colId xmlns:a16="http://schemas.microsoft.com/office/drawing/2014/main" val="1714857302"/>
                    </a:ext>
                  </a:extLst>
                </a:gridCol>
              </a:tblGrid>
              <a:tr h="795528">
                <a:tc rowSpan="2">
                  <a:txBody>
                    <a:bodyPr/>
                    <a:lstStyle/>
                    <a:p>
                      <a:pPr algn="ctr"/>
                      <a:endParaRPr lang="en-US" sz="1400" spc="-100" baseline="0">
                        <a:solidFill>
                          <a:schemeClr val="tx2"/>
                        </a:solidFill>
                      </a:endParaRPr>
                    </a:p>
                  </a:txBody>
                  <a:tcPr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795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1591056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Design Component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Leadership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A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/>
                        <a:t>Building Capacity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117458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Screening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27502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2 and 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0" y="6181948"/>
            <a:ext cx="12161520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rgbClr val="356D3C"/>
          </a:solidFill>
          <a:ln w="28575">
            <a:solidFill>
              <a:srgbClr val="80B2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290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596072352"/>
              </p:ext>
            </p:extLst>
          </p:nvPr>
        </p:nvGraphicFramePr>
        <p:xfrm>
          <a:off x="0" y="0"/>
          <a:ext cx="12192000" cy="68671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44062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531464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230164">
                  <a:extLst>
                    <a:ext uri="{9D8B030D-6E8A-4147-A177-3AD203B41FA5}">
                      <a16:colId xmlns:a16="http://schemas.microsoft.com/office/drawing/2014/main" val="1363387475"/>
                    </a:ext>
                  </a:extLst>
                </a:gridCol>
                <a:gridCol w="598048">
                  <a:extLst>
                    <a:ext uri="{9D8B030D-6E8A-4147-A177-3AD203B41FA5}">
                      <a16:colId xmlns:a16="http://schemas.microsoft.com/office/drawing/2014/main" val="1222386896"/>
                    </a:ext>
                  </a:extLst>
                </a:gridCol>
                <a:gridCol w="3076478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1341366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4411958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  <a:gridCol w="1358460">
                  <a:extLst>
                    <a:ext uri="{9D8B030D-6E8A-4147-A177-3AD203B41FA5}">
                      <a16:colId xmlns:a16="http://schemas.microsoft.com/office/drawing/2014/main" val="1714857302"/>
                    </a:ext>
                  </a:extLst>
                </a:gridCol>
              </a:tblGrid>
              <a:tr h="795528">
                <a:tc rowSpan="2">
                  <a:txBody>
                    <a:bodyPr/>
                    <a:lstStyle/>
                    <a:p>
                      <a:pPr algn="ctr"/>
                      <a:endParaRPr lang="en-US" sz="1400" spc="-100" baseline="0">
                        <a:solidFill>
                          <a:schemeClr val="tx2"/>
                        </a:solidFill>
                      </a:endParaRPr>
                    </a:p>
                  </a:txBody>
                  <a:tcPr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795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1591056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Design Component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Leadership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A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/>
                        <a:t>Building Capacity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117458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Screening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27502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2 and 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 and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0" y="6181948"/>
            <a:ext cx="12161520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49493C-D252-A808-4519-E47A8863B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90" y="142592"/>
            <a:ext cx="7768296" cy="127143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A9448E8-6934-DA67-3844-5DADF83DB0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97881" y="3668242"/>
            <a:ext cx="562478" cy="5624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CC1403-C578-2FBA-3EDE-B6AE0C6AC46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393" y="2545372"/>
            <a:ext cx="593454" cy="487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C89C2A-6926-D71A-5B64-892585F0F8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33753" y="5197604"/>
            <a:ext cx="1374607" cy="8490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899E13-0BCE-D7BD-D9E3-23DA842EC22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2526" y="1805769"/>
            <a:ext cx="884341" cy="11445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FEE054-2185-60DF-DEE1-8F1AA1FFD0FC}"/>
              </a:ext>
            </a:extLst>
          </p:cNvPr>
          <p:cNvSpPr txBox="1"/>
          <p:nvPr userDrawn="1"/>
        </p:nvSpPr>
        <p:spPr>
          <a:xfrm>
            <a:off x="10927455" y="2793974"/>
            <a:ext cx="1154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Analyze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1AD6D31-E3C2-C283-681B-D10DB1C71AC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61020" y="3500236"/>
            <a:ext cx="1287353" cy="8466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213E03-2AA9-AB2C-40CF-0E710EEA903E}"/>
              </a:ext>
            </a:extLst>
          </p:cNvPr>
          <p:cNvSpPr txBox="1"/>
          <p:nvPr userDrawn="1"/>
        </p:nvSpPr>
        <p:spPr>
          <a:xfrm>
            <a:off x="10942683" y="4230720"/>
            <a:ext cx="1124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Finalize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63D213-61B6-2D02-2B17-BE2FB361E4A0}"/>
              </a:ext>
            </a:extLst>
          </p:cNvPr>
          <p:cNvSpPr txBox="1"/>
          <p:nvPr userDrawn="1"/>
        </p:nvSpPr>
        <p:spPr>
          <a:xfrm rot="18953579">
            <a:off x="10593092" y="5407869"/>
            <a:ext cx="1694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Disseminate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96383A-7215-48DF-D6DE-283907D5779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149" y="1823944"/>
            <a:ext cx="355942" cy="51773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2EA9C564-525E-E0BF-07D9-AAAB0D4845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6892" y="4937827"/>
            <a:ext cx="364457" cy="3644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58826B-1BA0-19D0-A34D-A6C4A3FD99C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382" y="5848197"/>
            <a:ext cx="445477" cy="3657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239194-9C58-E2E1-026C-2EDFEC11FA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390" y="5392360"/>
            <a:ext cx="251460" cy="365760"/>
          </a:xfrm>
          <a:prstGeom prst="rect">
            <a:avLst/>
          </a:prstGeom>
        </p:spPr>
      </p:pic>
      <p:sp>
        <p:nvSpPr>
          <p:cNvPr id="19" name="Sun half left">
            <a:extLst>
              <a:ext uri="{FF2B5EF4-FFF2-40B4-BE49-F238E27FC236}">
                <a16:creationId xmlns:a16="http://schemas.microsoft.com/office/drawing/2014/main" id="{358526A3-6D18-CD83-B308-721112A41F07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5936091" y="1984056"/>
            <a:ext cx="346045" cy="684280"/>
          </a:xfrm>
          <a:custGeom>
            <a:avLst/>
            <a:gdLst>
              <a:gd name="connsiteX0" fmla="*/ 560483 w 661864"/>
              <a:gd name="connsiteY0" fmla="*/ 1044714 h 1308789"/>
              <a:gd name="connsiteX1" fmla="*/ 661864 w 661864"/>
              <a:gd name="connsiteY1" fmla="*/ 1044714 h 1308789"/>
              <a:gd name="connsiteX2" fmla="*/ 661864 w 661864"/>
              <a:gd name="connsiteY2" fmla="*/ 1287787 h 1308789"/>
              <a:gd name="connsiteX3" fmla="*/ 654395 w 661864"/>
              <a:gd name="connsiteY3" fmla="*/ 1308789 h 1308789"/>
              <a:gd name="connsiteX4" fmla="*/ 312003 w 661864"/>
              <a:gd name="connsiteY4" fmla="*/ 863977 h 1308789"/>
              <a:gd name="connsiteX5" fmla="*/ 444812 w 661864"/>
              <a:gd name="connsiteY5" fmla="*/ 996786 h 1308789"/>
              <a:gd name="connsiteX6" fmla="*/ 191653 w 661864"/>
              <a:gd name="connsiteY6" fmla="*/ 1117076 h 1308789"/>
              <a:gd name="connsiteX7" fmla="*/ 264075 w 661864"/>
              <a:gd name="connsiteY7" fmla="*/ 560483 h 1308789"/>
              <a:gd name="connsiteX8" fmla="*/ 264075 w 661864"/>
              <a:gd name="connsiteY8" fmla="*/ 748306 h 1308789"/>
              <a:gd name="connsiteX9" fmla="*/ 0 w 661864"/>
              <a:gd name="connsiteY9" fmla="*/ 654395 h 1308789"/>
              <a:gd name="connsiteX10" fmla="*/ 654394 w 661864"/>
              <a:gd name="connsiteY10" fmla="*/ 327198 h 1308789"/>
              <a:gd name="connsiteX11" fmla="*/ 661864 w 661864"/>
              <a:gd name="connsiteY11" fmla="*/ 327951 h 1308789"/>
              <a:gd name="connsiteX12" fmla="*/ 661864 w 661864"/>
              <a:gd name="connsiteY12" fmla="*/ 980839 h 1308789"/>
              <a:gd name="connsiteX13" fmla="*/ 654394 w 661864"/>
              <a:gd name="connsiteY13" fmla="*/ 981592 h 1308789"/>
              <a:gd name="connsiteX14" fmla="*/ 327197 w 661864"/>
              <a:gd name="connsiteY14" fmla="*/ 654395 h 1308789"/>
              <a:gd name="connsiteX15" fmla="*/ 654394 w 661864"/>
              <a:gd name="connsiteY15" fmla="*/ 327198 h 1308789"/>
              <a:gd name="connsiteX16" fmla="*/ 191653 w 661864"/>
              <a:gd name="connsiteY16" fmla="*/ 191653 h 1308789"/>
              <a:gd name="connsiteX17" fmla="*/ 444812 w 661864"/>
              <a:gd name="connsiteY17" fmla="*/ 312003 h 1308789"/>
              <a:gd name="connsiteX18" fmla="*/ 312003 w 661864"/>
              <a:gd name="connsiteY18" fmla="*/ 444812 h 1308789"/>
              <a:gd name="connsiteX19" fmla="*/ 654395 w 661864"/>
              <a:gd name="connsiteY19" fmla="*/ 0 h 1308789"/>
              <a:gd name="connsiteX20" fmla="*/ 661864 w 661864"/>
              <a:gd name="connsiteY20" fmla="*/ 21003 h 1308789"/>
              <a:gd name="connsiteX21" fmla="*/ 661864 w 661864"/>
              <a:gd name="connsiteY21" fmla="*/ 264075 h 1308789"/>
              <a:gd name="connsiteX22" fmla="*/ 560483 w 661864"/>
              <a:gd name="connsiteY22" fmla="*/ 264075 h 130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61864" h="1308789">
                <a:moveTo>
                  <a:pt x="560483" y="1044714"/>
                </a:moveTo>
                <a:lnTo>
                  <a:pt x="661864" y="1044714"/>
                </a:lnTo>
                <a:lnTo>
                  <a:pt x="661864" y="1287787"/>
                </a:lnTo>
                <a:lnTo>
                  <a:pt x="654395" y="1308789"/>
                </a:lnTo>
                <a:close/>
                <a:moveTo>
                  <a:pt x="312003" y="863977"/>
                </a:moveTo>
                <a:lnTo>
                  <a:pt x="444812" y="996786"/>
                </a:lnTo>
                <a:lnTo>
                  <a:pt x="191653" y="1117076"/>
                </a:lnTo>
                <a:close/>
                <a:moveTo>
                  <a:pt x="264075" y="560483"/>
                </a:moveTo>
                <a:lnTo>
                  <a:pt x="264075" y="748306"/>
                </a:lnTo>
                <a:lnTo>
                  <a:pt x="0" y="654395"/>
                </a:lnTo>
                <a:close/>
                <a:moveTo>
                  <a:pt x="654394" y="327198"/>
                </a:moveTo>
                <a:lnTo>
                  <a:pt x="661864" y="327951"/>
                </a:lnTo>
                <a:lnTo>
                  <a:pt x="661864" y="980839"/>
                </a:lnTo>
                <a:lnTo>
                  <a:pt x="654394" y="981592"/>
                </a:lnTo>
                <a:cubicBezTo>
                  <a:pt x="473688" y="981592"/>
                  <a:pt x="327197" y="835101"/>
                  <a:pt x="327197" y="654395"/>
                </a:cubicBezTo>
                <a:cubicBezTo>
                  <a:pt x="327197" y="473689"/>
                  <a:pt x="473688" y="327198"/>
                  <a:pt x="654394" y="327198"/>
                </a:cubicBezTo>
                <a:close/>
                <a:moveTo>
                  <a:pt x="191653" y="191653"/>
                </a:moveTo>
                <a:lnTo>
                  <a:pt x="444812" y="312003"/>
                </a:lnTo>
                <a:lnTo>
                  <a:pt x="312003" y="444812"/>
                </a:lnTo>
                <a:close/>
                <a:moveTo>
                  <a:pt x="654395" y="0"/>
                </a:moveTo>
                <a:lnTo>
                  <a:pt x="661864" y="21003"/>
                </a:lnTo>
                <a:lnTo>
                  <a:pt x="661864" y="264075"/>
                </a:lnTo>
                <a:lnTo>
                  <a:pt x="560483" y="264075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 w="3175"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Rectangle: Rounded Corners 109">
            <a:extLst>
              <a:ext uri="{FF2B5EF4-FFF2-40B4-BE49-F238E27FC236}">
                <a16:creationId xmlns:a16="http://schemas.microsoft.com/office/drawing/2014/main" id="{CAB2ACE1-4D75-F0B0-A3B7-2BF51B8C8F08}"/>
              </a:ext>
            </a:extLst>
          </p:cNvPr>
          <p:cNvSpPr/>
          <p:nvPr userDrawn="1"/>
        </p:nvSpPr>
        <p:spPr>
          <a:xfrm>
            <a:off x="2081352" y="2138133"/>
            <a:ext cx="2688075" cy="301752"/>
          </a:xfrm>
          <a:prstGeom prst="roundRect">
            <a:avLst/>
          </a:prstGeom>
          <a:solidFill>
            <a:srgbClr val="D3E2D3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785" tIns="72785" rIns="72785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Expert panel </a:t>
            </a:r>
            <a:r>
              <a:rPr lang="en-US" sz="1400">
                <a:solidFill>
                  <a:prstClr val="black"/>
                </a:solidFill>
                <a:latin typeface="Arial" panose="020B0604020202020204"/>
                <a:cs typeface="Calibri"/>
              </a:rPr>
              <a:t>f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eedback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21" name="Freeform: Shape 132">
            <a:extLst>
              <a:ext uri="{FF2B5EF4-FFF2-40B4-BE49-F238E27FC236}">
                <a16:creationId xmlns:a16="http://schemas.microsoft.com/office/drawing/2014/main" id="{593055DC-121B-D16C-5EDD-6DCA007606AF}"/>
              </a:ext>
            </a:extLst>
          </p:cNvPr>
          <p:cNvSpPr/>
          <p:nvPr userDrawn="1"/>
        </p:nvSpPr>
        <p:spPr>
          <a:xfrm>
            <a:off x="5058904" y="2853434"/>
            <a:ext cx="73152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6308" rIns="0" bIns="66308" numCol="1" spcCol="1270" anchor="t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0EB927F-9F95-BBEC-9053-F38984DFD3C2}"/>
              </a:ext>
            </a:extLst>
          </p:cNvPr>
          <p:cNvSpPr/>
          <p:nvPr userDrawn="1"/>
        </p:nvSpPr>
        <p:spPr>
          <a:xfrm>
            <a:off x="2081352" y="2853434"/>
            <a:ext cx="73152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2785" rIns="0" bIns="72785" numCol="1" spcCol="1270" anchor="t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  <a:p>
            <a:pPr marL="48578" marR="0" lvl="1" indent="-48578" algn="ctr" defTabSz="41560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CC2DC9F-75C1-7261-FAE4-3CA21AA003B6}"/>
              </a:ext>
            </a:extLst>
          </p:cNvPr>
          <p:cNvSpPr/>
          <p:nvPr userDrawn="1"/>
        </p:nvSpPr>
        <p:spPr>
          <a:xfrm>
            <a:off x="2825740" y="2853434"/>
            <a:ext cx="73152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9546" rIns="0" bIns="69546" numCol="1" spcCol="1270" anchor="t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F71ECD5-4A97-2036-1997-B9BC648C2FF1}"/>
              </a:ext>
            </a:extLst>
          </p:cNvPr>
          <p:cNvSpPr/>
          <p:nvPr userDrawn="1"/>
        </p:nvSpPr>
        <p:spPr>
          <a:xfrm>
            <a:off x="3570128" y="2853434"/>
            <a:ext cx="73152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9546" rIns="0" bIns="69546" numCol="1" spcCol="1270" anchor="t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120EB3A-23E9-B1E2-E817-E0A8F4525D8A}"/>
              </a:ext>
            </a:extLst>
          </p:cNvPr>
          <p:cNvSpPr/>
          <p:nvPr userDrawn="1"/>
        </p:nvSpPr>
        <p:spPr>
          <a:xfrm>
            <a:off x="4314516" y="2853434"/>
            <a:ext cx="73152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9546" rIns="0" bIns="69546" numCol="1" spcCol="1270" anchor="t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26" name="Rectangle: Rounded Corners 121">
            <a:extLst>
              <a:ext uri="{FF2B5EF4-FFF2-40B4-BE49-F238E27FC236}">
                <a16:creationId xmlns:a16="http://schemas.microsoft.com/office/drawing/2014/main" id="{65E9E2A4-F783-67E0-F44D-E12EB990BE24}"/>
              </a:ext>
            </a:extLst>
          </p:cNvPr>
          <p:cNvSpPr/>
          <p:nvPr userDrawn="1"/>
        </p:nvSpPr>
        <p:spPr>
          <a:xfrm>
            <a:off x="2081352" y="2499218"/>
            <a:ext cx="3709072" cy="301751"/>
          </a:xfrm>
          <a:prstGeom prst="roundRect">
            <a:avLst/>
          </a:pr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Phase 1: Ci3T Leadership Teams</a:t>
            </a:r>
          </a:p>
        </p:txBody>
      </p:sp>
      <p:sp>
        <p:nvSpPr>
          <p:cNvPr id="27" name="Freeform: Shape 134">
            <a:extLst>
              <a:ext uri="{FF2B5EF4-FFF2-40B4-BE49-F238E27FC236}">
                <a16:creationId xmlns:a16="http://schemas.microsoft.com/office/drawing/2014/main" id="{83A22D4A-44E7-83E0-4022-3FB38DEB8460}"/>
              </a:ext>
            </a:extLst>
          </p:cNvPr>
          <p:cNvSpPr/>
          <p:nvPr userDrawn="1"/>
        </p:nvSpPr>
        <p:spPr>
          <a:xfrm>
            <a:off x="5834793" y="2853433"/>
            <a:ext cx="54864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 w="19050">
            <a:solidFill>
              <a:srgbClr val="FFC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0" rIns="0" bIns="0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Module v2 Review</a:t>
            </a:r>
          </a:p>
        </p:txBody>
      </p:sp>
      <p:pic>
        <p:nvPicPr>
          <p:cNvPr id="28" name="Focus Group">
            <a:extLst>
              <a:ext uri="{FF2B5EF4-FFF2-40B4-BE49-F238E27FC236}">
                <a16:creationId xmlns:a16="http://schemas.microsoft.com/office/drawing/2014/main" id="{4A59FB45-D656-CDC9-1975-3276F3AA62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85070" y="4757828"/>
            <a:ext cx="468752" cy="33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Rectangle: Rounded Corners 122">
            <a:extLst>
              <a:ext uri="{FF2B5EF4-FFF2-40B4-BE49-F238E27FC236}">
                <a16:creationId xmlns:a16="http://schemas.microsoft.com/office/drawing/2014/main" id="{402E8882-56F3-C77E-7F18-E19E7DC3F291}"/>
              </a:ext>
            </a:extLst>
          </p:cNvPr>
          <p:cNvSpPr/>
          <p:nvPr userDrawn="1"/>
        </p:nvSpPr>
        <p:spPr>
          <a:xfrm>
            <a:off x="5834793" y="2499218"/>
            <a:ext cx="548640" cy="301751"/>
          </a:xfrm>
          <a:prstGeom prst="roundRect">
            <a:avLst/>
          </a:prstGeom>
          <a:solidFill>
            <a:srgbClr val="80B284"/>
          </a:solidFill>
          <a:ln w="19050">
            <a:solidFill>
              <a:srgbClr val="FFC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Phase 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8566EC-7675-86F6-D421-DD1B2B523AC5}"/>
              </a:ext>
            </a:extLst>
          </p:cNvPr>
          <p:cNvSpPr txBox="1"/>
          <p:nvPr userDrawn="1"/>
        </p:nvSpPr>
        <p:spPr>
          <a:xfrm>
            <a:off x="2296075" y="5276380"/>
            <a:ext cx="40349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Stakeholder field testing</a:t>
            </a:r>
          </a:p>
          <a:p>
            <a:pPr marL="173038" marR="0" lvl="0" indent="-112713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597025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Students	• Ci3T Leadership Teams</a:t>
            </a:r>
          </a:p>
          <a:p>
            <a:pPr marL="173038" marR="0" lvl="0" indent="-112713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597025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Families	• Principal leaders</a:t>
            </a:r>
          </a:p>
          <a:p>
            <a:pPr marL="173038" marR="0" lvl="0" indent="-112713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597025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Faculty &amp; staff	• District administrators</a:t>
            </a:r>
          </a:p>
        </p:txBody>
      </p:sp>
      <p:sp>
        <p:nvSpPr>
          <p:cNvPr id="31" name="Freeform: Shape 126">
            <a:extLst>
              <a:ext uri="{FF2B5EF4-FFF2-40B4-BE49-F238E27FC236}">
                <a16:creationId xmlns:a16="http://schemas.microsoft.com/office/drawing/2014/main" id="{45F60F25-9F77-79A0-06F6-D794E75C4A88}"/>
              </a:ext>
            </a:extLst>
          </p:cNvPr>
          <p:cNvSpPr/>
          <p:nvPr userDrawn="1"/>
        </p:nvSpPr>
        <p:spPr>
          <a:xfrm>
            <a:off x="2160993" y="4970507"/>
            <a:ext cx="3556694" cy="29923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785" tIns="73152" rIns="72785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Phase 2: Module testing with stakeholders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0797EE6C-2621-85EC-6FE0-8CA603DC7B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0108" y="2526005"/>
            <a:ext cx="251460" cy="25146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BA51088-843D-1084-5A49-B3A58C837D3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3636" y="2438989"/>
            <a:ext cx="251460" cy="365760"/>
          </a:xfrm>
          <a:prstGeom prst="rect">
            <a:avLst/>
          </a:prstGeom>
        </p:spPr>
      </p:pic>
      <p:sp>
        <p:nvSpPr>
          <p:cNvPr id="34" name="Freeform: Shape 132">
            <a:extLst>
              <a:ext uri="{FF2B5EF4-FFF2-40B4-BE49-F238E27FC236}">
                <a16:creationId xmlns:a16="http://schemas.microsoft.com/office/drawing/2014/main" id="{5DA570D2-1572-6C7C-030E-B61B0FD9AA79}"/>
              </a:ext>
            </a:extLst>
          </p:cNvPr>
          <p:cNvSpPr/>
          <p:nvPr userDrawn="1"/>
        </p:nvSpPr>
        <p:spPr>
          <a:xfrm>
            <a:off x="10095158" y="2834251"/>
            <a:ext cx="68580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6308" rIns="0" bIns="66308" numCol="1" spcCol="1270" anchor="t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35" name="Freeform: Shape 21">
            <a:extLst>
              <a:ext uri="{FF2B5EF4-FFF2-40B4-BE49-F238E27FC236}">
                <a16:creationId xmlns:a16="http://schemas.microsoft.com/office/drawing/2014/main" id="{D9B40609-AE41-D612-6AE7-5A2B7A8135E0}"/>
              </a:ext>
            </a:extLst>
          </p:cNvPr>
          <p:cNvSpPr/>
          <p:nvPr userDrawn="1"/>
        </p:nvSpPr>
        <p:spPr>
          <a:xfrm>
            <a:off x="7203990" y="2834251"/>
            <a:ext cx="68580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2785" rIns="0" bIns="72785" numCol="1" spcCol="1270" anchor="t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  <a:p>
            <a:pPr marL="48578" marR="0" lvl="1" indent="-48578" algn="ctr" defTabSz="41560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Freeform: Shape 22">
            <a:extLst>
              <a:ext uri="{FF2B5EF4-FFF2-40B4-BE49-F238E27FC236}">
                <a16:creationId xmlns:a16="http://schemas.microsoft.com/office/drawing/2014/main" id="{BA6CB636-BF1A-3560-BAB7-D049429C56B4}"/>
              </a:ext>
            </a:extLst>
          </p:cNvPr>
          <p:cNvSpPr/>
          <p:nvPr userDrawn="1"/>
        </p:nvSpPr>
        <p:spPr>
          <a:xfrm>
            <a:off x="7926782" y="2834251"/>
            <a:ext cx="68580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9546" rIns="0" bIns="69546" numCol="1" spcCol="1270" anchor="t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37" name="Freeform: Shape 23">
            <a:extLst>
              <a:ext uri="{FF2B5EF4-FFF2-40B4-BE49-F238E27FC236}">
                <a16:creationId xmlns:a16="http://schemas.microsoft.com/office/drawing/2014/main" id="{53B631D2-898E-8357-99B3-E247772800EF}"/>
              </a:ext>
            </a:extLst>
          </p:cNvPr>
          <p:cNvSpPr/>
          <p:nvPr userDrawn="1"/>
        </p:nvSpPr>
        <p:spPr>
          <a:xfrm>
            <a:off x="8649574" y="2834251"/>
            <a:ext cx="68580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9546" rIns="0" bIns="69546" numCol="1" spcCol="1270" anchor="t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38" name="Freeform: Shape 24">
            <a:extLst>
              <a:ext uri="{FF2B5EF4-FFF2-40B4-BE49-F238E27FC236}">
                <a16:creationId xmlns:a16="http://schemas.microsoft.com/office/drawing/2014/main" id="{A614F817-1024-B22A-6899-6929DE45F63C}"/>
              </a:ext>
            </a:extLst>
          </p:cNvPr>
          <p:cNvSpPr/>
          <p:nvPr userDrawn="1"/>
        </p:nvSpPr>
        <p:spPr>
          <a:xfrm>
            <a:off x="9372366" y="2834251"/>
            <a:ext cx="68580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9546" rIns="0" bIns="69546" numCol="1" spcCol="1270" anchor="t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39" name="Freeform: Shape 132">
            <a:extLst>
              <a:ext uri="{FF2B5EF4-FFF2-40B4-BE49-F238E27FC236}">
                <a16:creationId xmlns:a16="http://schemas.microsoft.com/office/drawing/2014/main" id="{AFAF8E96-01D0-C87E-17AD-939C46A83E82}"/>
              </a:ext>
            </a:extLst>
          </p:cNvPr>
          <p:cNvSpPr/>
          <p:nvPr userDrawn="1"/>
        </p:nvSpPr>
        <p:spPr>
          <a:xfrm>
            <a:off x="6481198" y="2840894"/>
            <a:ext cx="68580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6308" rIns="0" bIns="66308" numCol="1" spcCol="1270" anchor="t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Setting up for Success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654E6933-FF71-64EC-FFD3-94811A594E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93651" y="5373636"/>
            <a:ext cx="685800" cy="6858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8E6F364-ECFA-C737-F57B-A6FD917178E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7507" y="5276380"/>
            <a:ext cx="628650" cy="914400"/>
          </a:xfrm>
          <a:prstGeom prst="rect">
            <a:avLst/>
          </a:prstGeom>
        </p:spPr>
      </p:pic>
      <p:pic>
        <p:nvPicPr>
          <p:cNvPr id="42" name="Focus Group">
            <a:extLst>
              <a:ext uri="{FF2B5EF4-FFF2-40B4-BE49-F238E27FC236}">
                <a16:creationId xmlns:a16="http://schemas.microsoft.com/office/drawing/2014/main" id="{38B53C2D-E565-09D0-F249-53F02FBE92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/>
          <a:srcRect/>
          <a:stretch/>
        </p:blipFill>
        <p:spPr bwMode="auto">
          <a:xfrm>
            <a:off x="8968719" y="5269737"/>
            <a:ext cx="129092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00806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 R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28880381"/>
              </p:ext>
            </p:extLst>
          </p:nvPr>
        </p:nvGraphicFramePr>
        <p:xfrm>
          <a:off x="0" y="0"/>
          <a:ext cx="12161521" cy="68671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23093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3453982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5946314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  <a:gridCol w="1829852">
                  <a:extLst>
                    <a:ext uri="{9D8B030D-6E8A-4147-A177-3AD203B41FA5}">
                      <a16:colId xmlns:a16="http://schemas.microsoft.com/office/drawing/2014/main" val="1714857302"/>
                    </a:ext>
                  </a:extLst>
                </a:gridCol>
              </a:tblGrid>
              <a:tr h="795528">
                <a:tc rowSpan="2">
                  <a:txBody>
                    <a:bodyPr/>
                    <a:lstStyle/>
                    <a:p>
                      <a:pPr algn="ctr"/>
                      <a:endParaRPr lang="en-US" sz="1400" spc="-100" baseline="0">
                        <a:solidFill>
                          <a:schemeClr val="tx2"/>
                        </a:solidFill>
                      </a:endParaRPr>
                    </a:p>
                  </a:txBody>
                  <a:tcPr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795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1591056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Randomized Control Trial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Train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A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Implementation Support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507947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Implementation Support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122279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 and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0" y="6181948"/>
            <a:ext cx="12161520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49493C-D252-A808-4519-E47A8863B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90" y="142592"/>
            <a:ext cx="7768296" cy="12714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D9C2ED-94F4-1BB6-65DD-B067937E1D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7070" y="4318778"/>
            <a:ext cx="457200" cy="4614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D7779D-E7F3-CFA8-5FD7-B81B3E55D7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5970" y="1786315"/>
            <a:ext cx="457200" cy="4614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F2B276-A3D6-8F94-476F-B6BB90078A03}"/>
              </a:ext>
            </a:extLst>
          </p:cNvPr>
          <p:cNvSpPr txBox="1"/>
          <p:nvPr userDrawn="1"/>
        </p:nvSpPr>
        <p:spPr>
          <a:xfrm>
            <a:off x="1099726" y="5719487"/>
            <a:ext cx="1573620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/>
              <a:t>16 Elementary Schools</a:t>
            </a:r>
          </a:p>
        </p:txBody>
      </p:sp>
      <p:sp>
        <p:nvSpPr>
          <p:cNvPr id="10" name="Left-Up Arrow 9">
            <a:extLst>
              <a:ext uri="{FF2B5EF4-FFF2-40B4-BE49-F238E27FC236}">
                <a16:creationId xmlns:a16="http://schemas.microsoft.com/office/drawing/2014/main" id="{362AD7AA-F3D8-AC3D-D0A2-DF27930067C5}"/>
              </a:ext>
            </a:extLst>
          </p:cNvPr>
          <p:cNvSpPr/>
          <p:nvPr userDrawn="1"/>
        </p:nvSpPr>
        <p:spPr>
          <a:xfrm rot="8100000">
            <a:off x="3170057" y="3062053"/>
            <a:ext cx="1880839" cy="1801043"/>
          </a:xfrm>
          <a:prstGeom prst="leftUpArrow">
            <a:avLst>
              <a:gd name="adj1" fmla="val 3324"/>
              <a:gd name="adj2" fmla="val 5861"/>
              <a:gd name="adj3" fmla="val 16503"/>
            </a:avLst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85524A-63BA-C650-E9BA-478FB665CE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8035" y="1942203"/>
            <a:ext cx="1044536" cy="906032"/>
          </a:xfrm>
          <a:prstGeom prst="rect">
            <a:avLst/>
          </a:prstGeom>
          <a:effectLst>
            <a:glow rad="139700">
              <a:schemeClr val="accent6">
                <a:lumMod val="50000"/>
                <a:alpha val="30000"/>
              </a:schemeClr>
            </a:glo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AE5231-6E9B-8E81-754A-0C38143A3DAB}"/>
              </a:ext>
            </a:extLst>
          </p:cNvPr>
          <p:cNvSpPr txBox="1"/>
          <p:nvPr userDrawn="1"/>
        </p:nvSpPr>
        <p:spPr>
          <a:xfrm>
            <a:off x="6438417" y="1496074"/>
            <a:ext cx="1843773" cy="375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ln w="6350">
                  <a:solidFill>
                    <a:schemeClr val="bg1"/>
                  </a:solidFill>
                </a:ln>
                <a:effectLst>
                  <a:outerShdw blurRad="50800" dist="38100" dir="9600000" sx="104000" sy="104000" algn="tl" rotWithShape="0">
                    <a:schemeClr val="accent6">
                      <a:lumMod val="50000"/>
                      <a:alpha val="50000"/>
                    </a:schemeClr>
                  </a:outerShdw>
                </a:effectLst>
              </a:rPr>
              <a:t>Enhanced</a:t>
            </a: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r>
              <a:rPr lang="en-US" sz="2800">
                <a:ln w="6350">
                  <a:noFill/>
                </a:ln>
              </a:rPr>
              <a:t>Traditional</a:t>
            </a:r>
            <a:endParaRPr lang="en-US" sz="2400">
              <a:ln w="6350">
                <a:noFill/>
              </a:ln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7045823-D468-4E85-E5E5-EEF2FA39CF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039" y="4844058"/>
            <a:ext cx="457200" cy="4614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A7B6DE-CB27-BD91-14F9-A9046CB83A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5440" y="4699350"/>
            <a:ext cx="457200" cy="4614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B77E3E-E146-EADC-F117-026B302E730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4097" y="1957761"/>
            <a:ext cx="457200" cy="4614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FA6E37-D09C-75E2-CF01-2A3498B649C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937" y="5154394"/>
            <a:ext cx="457200" cy="4614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86EF67B-8EC4-F535-3CF5-D75EB0C590F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6998" y="4997917"/>
            <a:ext cx="457200" cy="4614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3A281A-2C1D-7B92-ADBC-7441FFB277F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4363" y="4617994"/>
            <a:ext cx="457200" cy="4614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484ED2-77FE-1467-A829-9EACB3DE3F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9010" y="2369891"/>
            <a:ext cx="457200" cy="4614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CA9B9C6-E2D4-48F6-2689-9EA3ADB9FF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393" y="2045171"/>
            <a:ext cx="457200" cy="4614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3003DF7-F037-2DF8-5F04-F13BA98568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5768" y="2133062"/>
            <a:ext cx="457200" cy="4614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E3D8DA-CA4F-188B-B963-057C4065C95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141" y="4392951"/>
            <a:ext cx="457200" cy="46142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8C5072C7-627D-F750-3DEA-41A9DDE47BA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857383" y="5083452"/>
            <a:ext cx="1005840" cy="1005840"/>
            <a:chOff x="7369455" y="2721180"/>
            <a:chExt cx="682296" cy="682296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CA4C08C-25FF-4B56-B5E4-C3AAC7E5C699}"/>
                </a:ext>
              </a:extLst>
            </p:cNvPr>
            <p:cNvCxnSpPr/>
            <p:nvPr/>
          </p:nvCxnSpPr>
          <p:spPr>
            <a:xfrm flipV="1">
              <a:off x="7710603" y="2757550"/>
              <a:ext cx="0" cy="547573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D8D5D2E-8348-5614-2082-3D774B40F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55" y="2721180"/>
              <a:ext cx="682296" cy="682296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FFED08C7-C45C-0E9A-CF4C-2E5FC0DE4B9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3539" y="1670062"/>
            <a:ext cx="457200" cy="46016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F08E749-0199-DA9C-EC5A-DD4408A6F61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9981" y="1639947"/>
            <a:ext cx="457200" cy="4601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41D9F62-BB9B-EBAA-28CF-DA184232513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2630" y="1812799"/>
            <a:ext cx="457200" cy="46016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951037C-74D5-E648-9CF6-C527F5978C2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4052" y="2065801"/>
            <a:ext cx="457200" cy="46016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AB67627-7D62-E66E-EAA9-1BD82AD27A9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6852" y="2246672"/>
            <a:ext cx="457200" cy="46016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612B441-FC27-1B7A-2715-4067FCBAA17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1111" y="2642088"/>
            <a:ext cx="457200" cy="46016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1EB71D3-3448-E1BF-A6A5-4461D0EF996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4940" y="2600779"/>
            <a:ext cx="457200" cy="46016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6CD7E08-EC19-A184-5F22-6E3C2EC2513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9201" y="2180648"/>
            <a:ext cx="457200" cy="46016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2FBD082-2D96-4B38-06B1-5F8D244335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8214" y="4953807"/>
            <a:ext cx="457200" cy="46142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1CB0A7F-B963-C1F8-388A-087F24365D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7329" y="4855347"/>
            <a:ext cx="457200" cy="46142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7650348-30B3-86FB-36DB-3736496B18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414" y="4831456"/>
            <a:ext cx="457200" cy="46142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C91AD91-5232-495E-8251-F6491058D0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7241" y="5726509"/>
            <a:ext cx="457200" cy="46142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47BD2C9-AB5D-8DD5-0FDB-402A282356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1052" y="5409364"/>
            <a:ext cx="457200" cy="46142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ADEF4AD-BB60-03A4-85C9-5F16A9C153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9126" y="5248545"/>
            <a:ext cx="457200" cy="46142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3C667B8-04C1-B681-0A26-6AF7C5B35D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4441" y="5849764"/>
            <a:ext cx="457200" cy="46142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6FDC92A-32D0-4701-2D90-D5D557AE65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0376" y="5283061"/>
            <a:ext cx="457200" cy="46142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320DB05-920E-52E3-5C93-5D61372820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6536" y="5189558"/>
            <a:ext cx="457200" cy="46142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6BD3BB9-2F98-5BE5-9E0D-45E9D407F6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1172" y="4744290"/>
            <a:ext cx="457200" cy="46142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C77A7C3-682B-63DE-4C8C-F9EEAA0347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4803" y="2475317"/>
            <a:ext cx="457200" cy="46142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53BC63-7071-4B47-54EA-2FD38E11BC5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2477" y="2502312"/>
            <a:ext cx="457200" cy="46142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B544D50-5319-0EF0-D16D-E979BA9C74D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1727" y="3360571"/>
            <a:ext cx="863591" cy="1256134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0940DB72-3C3A-96B9-AE78-5D0CB60CE5A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82843" y="3365559"/>
            <a:ext cx="794936" cy="794936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47012396-4A60-7544-1DBD-5D98EE3C0DF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88709" y="3764653"/>
            <a:ext cx="794936" cy="794936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DD5B5BBC-7D64-2690-1639-55D58344AE2E}"/>
              </a:ext>
            </a:extLst>
          </p:cNvPr>
          <p:cNvSpPr txBox="1"/>
          <p:nvPr userDrawn="1"/>
        </p:nvSpPr>
        <p:spPr>
          <a:xfrm rot="18900000">
            <a:off x="3129371" y="3247796"/>
            <a:ext cx="5950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random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595A10C-DE13-309A-C058-84F5689572FE}"/>
              </a:ext>
            </a:extLst>
          </p:cNvPr>
          <p:cNvSpPr txBox="1"/>
          <p:nvPr userDrawn="1"/>
        </p:nvSpPr>
        <p:spPr>
          <a:xfrm rot="2700000">
            <a:off x="3168810" y="4285269"/>
            <a:ext cx="779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assignment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83799998-A468-5D64-5A14-2F3FB4F5BAE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4996" y="3341019"/>
            <a:ext cx="1675562" cy="1375725"/>
          </a:xfrm>
          <a:prstGeom prst="rect">
            <a:avLst/>
          </a:prstGeom>
        </p:spPr>
      </p:pic>
      <p:sp>
        <p:nvSpPr>
          <p:cNvPr id="64" name="Freeform: Shape 132">
            <a:extLst>
              <a:ext uri="{FF2B5EF4-FFF2-40B4-BE49-F238E27FC236}">
                <a16:creationId xmlns:a16="http://schemas.microsoft.com/office/drawing/2014/main" id="{40150D6E-4036-0C17-B5ED-3AB76426F8D0}"/>
              </a:ext>
            </a:extLst>
          </p:cNvPr>
          <p:cNvSpPr/>
          <p:nvPr userDrawn="1"/>
        </p:nvSpPr>
        <p:spPr>
          <a:xfrm>
            <a:off x="10029836" y="1651512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5" name="Freeform: Shape 21">
            <a:extLst>
              <a:ext uri="{FF2B5EF4-FFF2-40B4-BE49-F238E27FC236}">
                <a16:creationId xmlns:a16="http://schemas.microsoft.com/office/drawing/2014/main" id="{9633B522-0837-71CF-B004-7CC245E4E4F5}"/>
              </a:ext>
            </a:extLst>
          </p:cNvPr>
          <p:cNvSpPr/>
          <p:nvPr userDrawn="1"/>
        </p:nvSpPr>
        <p:spPr>
          <a:xfrm>
            <a:off x="8965805" y="1651512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6" name="Freeform: Shape 22">
            <a:extLst>
              <a:ext uri="{FF2B5EF4-FFF2-40B4-BE49-F238E27FC236}">
                <a16:creationId xmlns:a16="http://schemas.microsoft.com/office/drawing/2014/main" id="{7CE8AD2B-C72E-72EC-C8B8-69DD53D4C3FC}"/>
              </a:ext>
            </a:extLst>
          </p:cNvPr>
          <p:cNvSpPr/>
          <p:nvPr userDrawn="1"/>
        </p:nvSpPr>
        <p:spPr>
          <a:xfrm>
            <a:off x="9231813" y="1651512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7" name="Freeform: Shape 23">
            <a:extLst>
              <a:ext uri="{FF2B5EF4-FFF2-40B4-BE49-F238E27FC236}">
                <a16:creationId xmlns:a16="http://schemas.microsoft.com/office/drawing/2014/main" id="{F489E57B-3783-8400-0AEE-C28AAACF4CDE}"/>
              </a:ext>
            </a:extLst>
          </p:cNvPr>
          <p:cNvSpPr/>
          <p:nvPr userDrawn="1"/>
        </p:nvSpPr>
        <p:spPr>
          <a:xfrm>
            <a:off x="9497821" y="1651512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8" name="Freeform: Shape 24">
            <a:extLst>
              <a:ext uri="{FF2B5EF4-FFF2-40B4-BE49-F238E27FC236}">
                <a16:creationId xmlns:a16="http://schemas.microsoft.com/office/drawing/2014/main" id="{6B4CBF95-AFE4-D998-F337-607B261F09D9}"/>
              </a:ext>
            </a:extLst>
          </p:cNvPr>
          <p:cNvSpPr/>
          <p:nvPr userDrawn="1"/>
        </p:nvSpPr>
        <p:spPr>
          <a:xfrm>
            <a:off x="9763829" y="1651512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9" name="Freeform: Shape 21">
            <a:extLst>
              <a:ext uri="{FF2B5EF4-FFF2-40B4-BE49-F238E27FC236}">
                <a16:creationId xmlns:a16="http://schemas.microsoft.com/office/drawing/2014/main" id="{76A93971-02B5-881B-A9BC-4B327372A199}"/>
              </a:ext>
            </a:extLst>
          </p:cNvPr>
          <p:cNvSpPr/>
          <p:nvPr userDrawn="1"/>
        </p:nvSpPr>
        <p:spPr>
          <a:xfrm>
            <a:off x="8699797" y="1651512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 up Success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0" name="Freeform: Shape 132">
            <a:extLst>
              <a:ext uri="{FF2B5EF4-FFF2-40B4-BE49-F238E27FC236}">
                <a16:creationId xmlns:a16="http://schemas.microsoft.com/office/drawing/2014/main" id="{AC6DC209-37F3-CDD7-2162-427E00FF65B5}"/>
              </a:ext>
            </a:extLst>
          </p:cNvPr>
          <p:cNvSpPr/>
          <p:nvPr userDrawn="1"/>
        </p:nvSpPr>
        <p:spPr>
          <a:xfrm>
            <a:off x="10031553" y="4836643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1" name="Freeform: Shape 21">
            <a:extLst>
              <a:ext uri="{FF2B5EF4-FFF2-40B4-BE49-F238E27FC236}">
                <a16:creationId xmlns:a16="http://schemas.microsoft.com/office/drawing/2014/main" id="{ED34A431-E262-13BC-0C43-31CCFE2A3961}"/>
              </a:ext>
            </a:extLst>
          </p:cNvPr>
          <p:cNvSpPr/>
          <p:nvPr userDrawn="1"/>
        </p:nvSpPr>
        <p:spPr>
          <a:xfrm>
            <a:off x="8967522" y="4836643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2" name="Freeform: Shape 22">
            <a:extLst>
              <a:ext uri="{FF2B5EF4-FFF2-40B4-BE49-F238E27FC236}">
                <a16:creationId xmlns:a16="http://schemas.microsoft.com/office/drawing/2014/main" id="{40B16DC6-1207-1F95-1B1B-C7118264B9A1}"/>
              </a:ext>
            </a:extLst>
          </p:cNvPr>
          <p:cNvSpPr/>
          <p:nvPr userDrawn="1"/>
        </p:nvSpPr>
        <p:spPr>
          <a:xfrm>
            <a:off x="9233530" y="4836643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3" name="Freeform: Shape 23">
            <a:extLst>
              <a:ext uri="{FF2B5EF4-FFF2-40B4-BE49-F238E27FC236}">
                <a16:creationId xmlns:a16="http://schemas.microsoft.com/office/drawing/2014/main" id="{326D5D4F-AEE6-2D10-9399-BE1A8B0D65C7}"/>
              </a:ext>
            </a:extLst>
          </p:cNvPr>
          <p:cNvSpPr/>
          <p:nvPr userDrawn="1"/>
        </p:nvSpPr>
        <p:spPr>
          <a:xfrm>
            <a:off x="9499538" y="4836643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4" name="Freeform: Shape 24">
            <a:extLst>
              <a:ext uri="{FF2B5EF4-FFF2-40B4-BE49-F238E27FC236}">
                <a16:creationId xmlns:a16="http://schemas.microsoft.com/office/drawing/2014/main" id="{93A3FA7D-B484-7173-22D8-8884CF3DA92F}"/>
              </a:ext>
            </a:extLst>
          </p:cNvPr>
          <p:cNvSpPr/>
          <p:nvPr userDrawn="1"/>
        </p:nvSpPr>
        <p:spPr>
          <a:xfrm>
            <a:off x="9765546" y="4836643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5" name="Freeform: Shape 21">
            <a:extLst>
              <a:ext uri="{FF2B5EF4-FFF2-40B4-BE49-F238E27FC236}">
                <a16:creationId xmlns:a16="http://schemas.microsoft.com/office/drawing/2014/main" id="{D3391CE6-3482-13F1-B387-49D8F1FF6638}"/>
              </a:ext>
            </a:extLst>
          </p:cNvPr>
          <p:cNvSpPr/>
          <p:nvPr userDrawn="1"/>
        </p:nvSpPr>
        <p:spPr>
          <a:xfrm>
            <a:off x="8701514" y="4836643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 up Success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2EF7249D-FAFE-5379-FFF4-8114D33C9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0908" y="5021667"/>
            <a:ext cx="1876684" cy="115922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CB53BF-325C-49B0-B629-B95743E9FA8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3124" y="1758774"/>
            <a:ext cx="884341" cy="1144598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10D3A125-A29B-A3F5-5360-94DB3300FFD2}"/>
              </a:ext>
            </a:extLst>
          </p:cNvPr>
          <p:cNvSpPr txBox="1"/>
          <p:nvPr userDrawn="1"/>
        </p:nvSpPr>
        <p:spPr>
          <a:xfrm>
            <a:off x="10562257" y="2657813"/>
            <a:ext cx="1346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Analyze</a:t>
            </a:r>
          </a:p>
        </p:txBody>
      </p:sp>
      <p:pic>
        <p:nvPicPr>
          <p:cNvPr id="79" name="Graphic 78">
            <a:extLst>
              <a:ext uri="{FF2B5EF4-FFF2-40B4-BE49-F238E27FC236}">
                <a16:creationId xmlns:a16="http://schemas.microsoft.com/office/drawing/2014/main" id="{B1F26F00-EF93-2919-F8A9-D8129475802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591618" y="3538563"/>
            <a:ext cx="1287353" cy="846622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3D0E7D6D-4B15-827E-C5E3-1C23187816B5}"/>
              </a:ext>
            </a:extLst>
          </p:cNvPr>
          <p:cNvSpPr txBox="1"/>
          <p:nvPr userDrawn="1"/>
        </p:nvSpPr>
        <p:spPr>
          <a:xfrm>
            <a:off x="10584443" y="4029053"/>
            <a:ext cx="1301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Finalize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A78556F-6CB9-70F1-53EF-D1204E088E1A}"/>
              </a:ext>
            </a:extLst>
          </p:cNvPr>
          <p:cNvSpPr txBox="1"/>
          <p:nvPr userDrawn="1"/>
        </p:nvSpPr>
        <p:spPr>
          <a:xfrm rot="20361813">
            <a:off x="10222900" y="5241215"/>
            <a:ext cx="2014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Disseminate</a:t>
            </a:r>
          </a:p>
        </p:txBody>
      </p:sp>
    </p:spTree>
    <p:extLst>
      <p:ext uri="{BB962C8B-B14F-4D97-AF65-F5344CB8AC3E}">
        <p14:creationId xmlns:p14="http://schemas.microsoft.com/office/powerpoint/2010/main" val="9089968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 RC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06209482"/>
              </p:ext>
            </p:extLst>
          </p:nvPr>
        </p:nvGraphicFramePr>
        <p:xfrm>
          <a:off x="0" y="0"/>
          <a:ext cx="12161521" cy="68671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23093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3453982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5946314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  <a:gridCol w="1829852">
                  <a:extLst>
                    <a:ext uri="{9D8B030D-6E8A-4147-A177-3AD203B41FA5}">
                      <a16:colId xmlns:a16="http://schemas.microsoft.com/office/drawing/2014/main" val="1714857302"/>
                    </a:ext>
                  </a:extLst>
                </a:gridCol>
              </a:tblGrid>
              <a:tr h="795528">
                <a:tc rowSpan="2">
                  <a:txBody>
                    <a:bodyPr/>
                    <a:lstStyle/>
                    <a:p>
                      <a:pPr algn="ctr"/>
                      <a:endParaRPr lang="en-US" sz="1400" spc="-100" baseline="0">
                        <a:solidFill>
                          <a:schemeClr val="tx2"/>
                        </a:solidFill>
                      </a:endParaRPr>
                    </a:p>
                  </a:txBody>
                  <a:tcPr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795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1591056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Randomized Control Trial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Train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A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62363" indent="0" algn="ctr">
                        <a:tabLst/>
                      </a:pPr>
                      <a:endParaRPr lang="en-US" sz="2400"/>
                    </a:p>
                    <a:p>
                      <a:pPr marL="3662363" indent="0" algn="ctr">
                        <a:tabLst/>
                      </a:pPr>
                      <a:endParaRPr lang="en-US" sz="2400"/>
                    </a:p>
                    <a:p>
                      <a:pPr marL="3662363" indent="0" algn="ctr">
                        <a:tabLst/>
                      </a:pPr>
                      <a:r>
                        <a:rPr lang="en-US" sz="2400"/>
                        <a:t>Implementation</a:t>
                      </a:r>
                    </a:p>
                    <a:p>
                      <a:pPr marL="3662363" indent="0" algn="ctr">
                        <a:tabLst/>
                      </a:pPr>
                      <a:r>
                        <a:rPr lang="en-US" sz="2400"/>
                        <a:t>Support</a:t>
                      </a:r>
                      <a:endParaRPr lang="en-US" sz="16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507947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62363" indent="0" algn="ctr">
                        <a:tabLst/>
                      </a:pPr>
                      <a:endParaRPr lang="en-US" sz="2000"/>
                    </a:p>
                    <a:p>
                      <a:pPr marL="3662363" indent="0" algn="ctr">
                        <a:tabLst/>
                      </a:pPr>
                      <a:endParaRPr lang="en-US" sz="2000"/>
                    </a:p>
                    <a:p>
                      <a:pPr marL="3662363" indent="0" algn="ctr">
                        <a:tabLst/>
                      </a:pPr>
                      <a:r>
                        <a:rPr lang="en-US" sz="2400"/>
                        <a:t>Implementation</a:t>
                      </a:r>
                    </a:p>
                    <a:p>
                      <a:pPr marL="3662363" indent="0" algn="ctr">
                        <a:tabLst/>
                      </a:pPr>
                      <a:r>
                        <a:rPr lang="en-US" sz="2400"/>
                        <a:t>Support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122279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 and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0" y="6181948"/>
            <a:ext cx="12161520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49493C-D252-A808-4519-E47A8863B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90" y="142592"/>
            <a:ext cx="7768296" cy="12714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6203D0-4FBC-2FC7-4960-2F8926FB74ED}"/>
              </a:ext>
            </a:extLst>
          </p:cNvPr>
          <p:cNvSpPr txBox="1"/>
          <p:nvPr userDrawn="1"/>
        </p:nvSpPr>
        <p:spPr>
          <a:xfrm>
            <a:off x="6438417" y="1619644"/>
            <a:ext cx="1843773" cy="375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ln w="6350">
                  <a:solidFill>
                    <a:schemeClr val="bg1"/>
                  </a:solidFill>
                </a:ln>
                <a:effectLst>
                  <a:outerShdw blurRad="50800" dist="38100" dir="9600000" sx="104000" sy="104000" algn="tl" rotWithShape="0">
                    <a:schemeClr val="accent6">
                      <a:lumMod val="50000"/>
                      <a:alpha val="50000"/>
                    </a:schemeClr>
                  </a:outerShdw>
                </a:effectLst>
              </a:rPr>
              <a:t>Enhanced</a:t>
            </a: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r>
              <a:rPr lang="en-US" sz="2800">
                <a:ln w="6350">
                  <a:noFill/>
                </a:ln>
              </a:rPr>
              <a:t>Traditional</a:t>
            </a:r>
            <a:endParaRPr lang="en-US" sz="2400">
              <a:ln w="6350">
                <a:noFill/>
              </a:ln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B9F967-7597-F145-B111-9C117B8AF3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7070" y="4318778"/>
            <a:ext cx="457200" cy="4614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13A997-CEF8-BDBA-0371-A04EB8289D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5970" y="1786315"/>
            <a:ext cx="457200" cy="4614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D5EC82-3B43-3C70-7785-46CED60D29E5}"/>
              </a:ext>
            </a:extLst>
          </p:cNvPr>
          <p:cNvSpPr txBox="1"/>
          <p:nvPr userDrawn="1"/>
        </p:nvSpPr>
        <p:spPr>
          <a:xfrm>
            <a:off x="1099726" y="5719487"/>
            <a:ext cx="1573620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/>
              <a:t>16 Elementary Schools</a:t>
            </a:r>
          </a:p>
        </p:txBody>
      </p:sp>
      <p:sp>
        <p:nvSpPr>
          <p:cNvPr id="11" name="Left-Up Arrow 10">
            <a:extLst>
              <a:ext uri="{FF2B5EF4-FFF2-40B4-BE49-F238E27FC236}">
                <a16:creationId xmlns:a16="http://schemas.microsoft.com/office/drawing/2014/main" id="{1A6E4E2C-E43C-BA64-33FF-83363947E31D}"/>
              </a:ext>
            </a:extLst>
          </p:cNvPr>
          <p:cNvSpPr/>
          <p:nvPr userDrawn="1"/>
        </p:nvSpPr>
        <p:spPr>
          <a:xfrm rot="8100000">
            <a:off x="3170057" y="3062053"/>
            <a:ext cx="1880839" cy="1801043"/>
          </a:xfrm>
          <a:prstGeom prst="leftUpArrow">
            <a:avLst>
              <a:gd name="adj1" fmla="val 3324"/>
              <a:gd name="adj2" fmla="val 5861"/>
              <a:gd name="adj3" fmla="val 16503"/>
            </a:avLst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03C3D0-6911-F2CD-4D2B-00F8D704D2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8035" y="2127558"/>
            <a:ext cx="1044536" cy="906032"/>
          </a:xfrm>
          <a:prstGeom prst="rect">
            <a:avLst/>
          </a:prstGeom>
          <a:effectLst>
            <a:glow rad="139700">
              <a:schemeClr val="accent6">
                <a:lumMod val="50000"/>
                <a:alpha val="30000"/>
              </a:schemeClr>
            </a:glo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CFAA06-CCBD-E01F-F3CC-F57E10E36F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039" y="4844058"/>
            <a:ext cx="457200" cy="4614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84D9A8-C568-DF7A-B15F-6FB7C29A42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5440" y="4699350"/>
            <a:ext cx="457200" cy="4614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6845AE-EA82-AD78-FB77-4B359180DD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4097" y="1957761"/>
            <a:ext cx="457200" cy="4614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701DE0-C6A1-C84C-44AA-21A10798217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937" y="5154394"/>
            <a:ext cx="457200" cy="4614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0DA8E8-9B59-4E01-AC46-29DA37AEA86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6998" y="4997917"/>
            <a:ext cx="457200" cy="4614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B85646A-93A2-DF47-8A2D-09B92847C5D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4363" y="4617994"/>
            <a:ext cx="457200" cy="4614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D9E4A9-596E-B9BE-2DA2-74C4EB7E2B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9010" y="2369891"/>
            <a:ext cx="457200" cy="4614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620A6B5-1240-79E0-C079-7ED2677F812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393" y="2045171"/>
            <a:ext cx="457200" cy="4614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5AEC606-DC0D-FF79-438F-CEACAEEA4B5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5768" y="2133062"/>
            <a:ext cx="457200" cy="4614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C5ED479-92D0-B0CC-DEBA-0209B265005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141" y="4392951"/>
            <a:ext cx="457200" cy="46142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F2F6C86-5731-4090-4DE4-6E30CD47CFE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857383" y="5268806"/>
            <a:ext cx="1005840" cy="1005840"/>
            <a:chOff x="7369455" y="2721180"/>
            <a:chExt cx="682296" cy="682296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14DD82D-20A8-E3CC-D7AA-1A9775483CA3}"/>
                </a:ext>
              </a:extLst>
            </p:cNvPr>
            <p:cNvCxnSpPr/>
            <p:nvPr/>
          </p:nvCxnSpPr>
          <p:spPr>
            <a:xfrm flipV="1">
              <a:off x="7710603" y="2757550"/>
              <a:ext cx="0" cy="547573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8150C90-2441-F817-4D61-9772A5D08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55" y="2721180"/>
              <a:ext cx="682296" cy="682296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4BB1AFF0-5519-EFFC-F9A0-5557C819D2A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3539" y="1670062"/>
            <a:ext cx="457200" cy="46016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3E7101C-1365-BE25-DC53-9CB5F7360A4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9981" y="1639947"/>
            <a:ext cx="457200" cy="4601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35A4D47-DEE3-F0B0-08C8-E0F6484F00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2630" y="1812799"/>
            <a:ext cx="457200" cy="46016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E33DF2C-8B27-003D-6782-35D197F5E35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4052" y="2065801"/>
            <a:ext cx="457200" cy="46016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901FE07-7164-AAF4-7D51-8D372B351E7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6852" y="2246672"/>
            <a:ext cx="457200" cy="46016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C1DFDC0-CAEE-DD88-F5E3-CC145F7BEF3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1111" y="2642088"/>
            <a:ext cx="457200" cy="46016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066AB7B-6EDC-3ADE-AC58-78A9724354B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4940" y="2600779"/>
            <a:ext cx="457200" cy="46016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1A1212D-8C85-2DD3-E5EB-9517D43DF3D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9201" y="2180648"/>
            <a:ext cx="457200" cy="46016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497A6B8-C1CE-1B84-8892-F290D8FDA6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8214" y="4953807"/>
            <a:ext cx="457200" cy="46142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8BBEA51-9506-856A-F52D-B83A870C61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7329" y="4855347"/>
            <a:ext cx="457200" cy="46142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2A8D40D-E37D-6EA9-15C8-A024BECDCB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414" y="4831456"/>
            <a:ext cx="457200" cy="46142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3EFE884-5135-D073-E139-278DF03F81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7241" y="5726509"/>
            <a:ext cx="457200" cy="46142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9ACD042-D3E6-5BE0-4CB2-24DDD667E5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1052" y="5409364"/>
            <a:ext cx="457200" cy="46142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809DD1E-FFAA-3E7F-4D29-A337D51DA5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9126" y="5248545"/>
            <a:ext cx="457200" cy="46142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DCC4D23-A0C9-265E-30B7-0B99444AF8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4441" y="5849764"/>
            <a:ext cx="457200" cy="46142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7DBEE99-0D70-843E-82E5-85FF0F0288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0376" y="5283061"/>
            <a:ext cx="457200" cy="46142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4641A40-730B-6DCB-FBAB-601367743B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6536" y="5189558"/>
            <a:ext cx="457200" cy="46142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0F236AF-B5F3-67FB-8CF6-5670D331E2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4803" y="2475317"/>
            <a:ext cx="457200" cy="46142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2DE2397-239A-1E56-6A59-FBC6901914D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2477" y="2502312"/>
            <a:ext cx="457200" cy="46142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E07B25F8-9CCD-4782-57D9-0947BA15FCAB}"/>
              </a:ext>
            </a:extLst>
          </p:cNvPr>
          <p:cNvSpPr txBox="1"/>
          <p:nvPr userDrawn="1"/>
        </p:nvSpPr>
        <p:spPr>
          <a:xfrm rot="18900000">
            <a:off x="3129371" y="3247796"/>
            <a:ext cx="5950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random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44A0490-A0BC-84BA-71C9-64FA1FEA446C}"/>
              </a:ext>
            </a:extLst>
          </p:cNvPr>
          <p:cNvSpPr txBox="1"/>
          <p:nvPr userDrawn="1"/>
        </p:nvSpPr>
        <p:spPr>
          <a:xfrm rot="2700000">
            <a:off x="3168810" y="4285269"/>
            <a:ext cx="779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assignment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6FA7D59-8F14-735B-3172-CF18FB7C94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0908" y="5021667"/>
            <a:ext cx="1876684" cy="115922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6EDBF43-7B6B-78C8-2901-D17DF6B349F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3124" y="1758774"/>
            <a:ext cx="884341" cy="1144598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68AD6CC0-5818-7710-A2D4-F876C2122E90}"/>
              </a:ext>
            </a:extLst>
          </p:cNvPr>
          <p:cNvSpPr txBox="1"/>
          <p:nvPr userDrawn="1"/>
        </p:nvSpPr>
        <p:spPr>
          <a:xfrm>
            <a:off x="10562257" y="2657813"/>
            <a:ext cx="1346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Analyze</a:t>
            </a:r>
          </a:p>
        </p:txBody>
      </p:sp>
      <p:pic>
        <p:nvPicPr>
          <p:cNvPr id="63" name="Graphic 62">
            <a:extLst>
              <a:ext uri="{FF2B5EF4-FFF2-40B4-BE49-F238E27FC236}">
                <a16:creationId xmlns:a16="http://schemas.microsoft.com/office/drawing/2014/main" id="{3EE8A4E9-6B9B-D93F-1BA9-86E9E293DBA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91618" y="3552610"/>
            <a:ext cx="1287353" cy="846622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6732F903-6F3D-9889-EF85-FD6DEAE8C01C}"/>
              </a:ext>
            </a:extLst>
          </p:cNvPr>
          <p:cNvSpPr txBox="1"/>
          <p:nvPr userDrawn="1"/>
        </p:nvSpPr>
        <p:spPr>
          <a:xfrm>
            <a:off x="10584443" y="4043100"/>
            <a:ext cx="1301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Finalize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81F2A90-CA60-3191-830A-1858CB93FBDB}"/>
              </a:ext>
            </a:extLst>
          </p:cNvPr>
          <p:cNvSpPr txBox="1"/>
          <p:nvPr userDrawn="1"/>
        </p:nvSpPr>
        <p:spPr>
          <a:xfrm rot="20361813">
            <a:off x="10222900" y="5241215"/>
            <a:ext cx="2014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Disseminate</a:t>
            </a:r>
          </a:p>
        </p:txBody>
      </p:sp>
      <p:sp>
        <p:nvSpPr>
          <p:cNvPr id="66" name="Freeform: Shape 132">
            <a:extLst>
              <a:ext uri="{FF2B5EF4-FFF2-40B4-BE49-F238E27FC236}">
                <a16:creationId xmlns:a16="http://schemas.microsoft.com/office/drawing/2014/main" id="{F2829704-8721-8EFB-ED62-8443DD418425}"/>
              </a:ext>
            </a:extLst>
          </p:cNvPr>
          <p:cNvSpPr/>
          <p:nvPr userDrawn="1"/>
        </p:nvSpPr>
        <p:spPr>
          <a:xfrm>
            <a:off x="6465555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7" name="Freeform: Shape 21">
            <a:extLst>
              <a:ext uri="{FF2B5EF4-FFF2-40B4-BE49-F238E27FC236}">
                <a16:creationId xmlns:a16="http://schemas.microsoft.com/office/drawing/2014/main" id="{CE9792EA-4CFC-2ADE-D90E-DBF453BBCE4C}"/>
              </a:ext>
            </a:extLst>
          </p:cNvPr>
          <p:cNvSpPr/>
          <p:nvPr userDrawn="1"/>
        </p:nvSpPr>
        <p:spPr>
          <a:xfrm>
            <a:off x="4901323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8" name="Freeform: Shape 22">
            <a:extLst>
              <a:ext uri="{FF2B5EF4-FFF2-40B4-BE49-F238E27FC236}">
                <a16:creationId xmlns:a16="http://schemas.microsoft.com/office/drawing/2014/main" id="{C3FFA10A-65B2-B56F-8676-F45C34F313E6}"/>
              </a:ext>
            </a:extLst>
          </p:cNvPr>
          <p:cNvSpPr/>
          <p:nvPr userDrawn="1"/>
        </p:nvSpPr>
        <p:spPr>
          <a:xfrm>
            <a:off x="5292381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9" name="Freeform: Shape 23">
            <a:extLst>
              <a:ext uri="{FF2B5EF4-FFF2-40B4-BE49-F238E27FC236}">
                <a16:creationId xmlns:a16="http://schemas.microsoft.com/office/drawing/2014/main" id="{E6D24B68-2C2D-49CE-2B4A-FEC4C9184E94}"/>
              </a:ext>
            </a:extLst>
          </p:cNvPr>
          <p:cNvSpPr/>
          <p:nvPr userDrawn="1"/>
        </p:nvSpPr>
        <p:spPr>
          <a:xfrm>
            <a:off x="5683439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0" name="Freeform: Shape 24">
            <a:extLst>
              <a:ext uri="{FF2B5EF4-FFF2-40B4-BE49-F238E27FC236}">
                <a16:creationId xmlns:a16="http://schemas.microsoft.com/office/drawing/2014/main" id="{AB39AA2F-4D82-CF6A-377A-C0C3C5569295}"/>
              </a:ext>
            </a:extLst>
          </p:cNvPr>
          <p:cNvSpPr/>
          <p:nvPr userDrawn="1"/>
        </p:nvSpPr>
        <p:spPr>
          <a:xfrm>
            <a:off x="6074497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1" name="Freeform: Shape 21">
            <a:extLst>
              <a:ext uri="{FF2B5EF4-FFF2-40B4-BE49-F238E27FC236}">
                <a16:creationId xmlns:a16="http://schemas.microsoft.com/office/drawing/2014/main" id="{7E0B0B26-794D-BB06-44E6-BE9C2D596434}"/>
              </a:ext>
            </a:extLst>
          </p:cNvPr>
          <p:cNvSpPr/>
          <p:nvPr userDrawn="1"/>
        </p:nvSpPr>
        <p:spPr>
          <a:xfrm>
            <a:off x="4418825" y="3243749"/>
            <a:ext cx="45720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Setting up for Success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D7C6545C-29CB-C659-174E-EFCFC0E21C7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8657" y="3256324"/>
            <a:ext cx="365760" cy="532015"/>
          </a:xfrm>
          <a:prstGeom prst="rect">
            <a:avLst/>
          </a:prstGeom>
        </p:spPr>
      </p:pic>
      <p:sp>
        <p:nvSpPr>
          <p:cNvPr id="77" name="Freeform: Shape 132">
            <a:extLst>
              <a:ext uri="{FF2B5EF4-FFF2-40B4-BE49-F238E27FC236}">
                <a16:creationId xmlns:a16="http://schemas.microsoft.com/office/drawing/2014/main" id="{D33E81C7-158C-64A5-FE08-BDE694B5CD46}"/>
              </a:ext>
            </a:extLst>
          </p:cNvPr>
          <p:cNvSpPr/>
          <p:nvPr userDrawn="1"/>
        </p:nvSpPr>
        <p:spPr>
          <a:xfrm>
            <a:off x="9531801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8" name="Freeform: Shape 21">
            <a:extLst>
              <a:ext uri="{FF2B5EF4-FFF2-40B4-BE49-F238E27FC236}">
                <a16:creationId xmlns:a16="http://schemas.microsoft.com/office/drawing/2014/main" id="{04D30218-DE26-45FE-5F7A-C767AA1DC2CB}"/>
              </a:ext>
            </a:extLst>
          </p:cNvPr>
          <p:cNvSpPr/>
          <p:nvPr userDrawn="1"/>
        </p:nvSpPr>
        <p:spPr>
          <a:xfrm>
            <a:off x="7967569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9" name="Freeform: Shape 22">
            <a:extLst>
              <a:ext uri="{FF2B5EF4-FFF2-40B4-BE49-F238E27FC236}">
                <a16:creationId xmlns:a16="http://schemas.microsoft.com/office/drawing/2014/main" id="{79CFDD31-D18F-3498-A2FA-056766CBC741}"/>
              </a:ext>
            </a:extLst>
          </p:cNvPr>
          <p:cNvSpPr/>
          <p:nvPr userDrawn="1"/>
        </p:nvSpPr>
        <p:spPr>
          <a:xfrm>
            <a:off x="8358627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80" name="Freeform: Shape 23">
            <a:extLst>
              <a:ext uri="{FF2B5EF4-FFF2-40B4-BE49-F238E27FC236}">
                <a16:creationId xmlns:a16="http://schemas.microsoft.com/office/drawing/2014/main" id="{CF9E81E4-57AF-7768-576C-7EBF4BFD75DC}"/>
              </a:ext>
            </a:extLst>
          </p:cNvPr>
          <p:cNvSpPr/>
          <p:nvPr userDrawn="1"/>
        </p:nvSpPr>
        <p:spPr>
          <a:xfrm>
            <a:off x="8749685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81" name="Freeform: Shape 24">
            <a:extLst>
              <a:ext uri="{FF2B5EF4-FFF2-40B4-BE49-F238E27FC236}">
                <a16:creationId xmlns:a16="http://schemas.microsoft.com/office/drawing/2014/main" id="{93276662-AA86-7A00-A304-1548152CC11F}"/>
              </a:ext>
            </a:extLst>
          </p:cNvPr>
          <p:cNvSpPr/>
          <p:nvPr userDrawn="1"/>
        </p:nvSpPr>
        <p:spPr>
          <a:xfrm>
            <a:off x="9140743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82" name="Freeform: Shape 21">
            <a:extLst>
              <a:ext uri="{FF2B5EF4-FFF2-40B4-BE49-F238E27FC236}">
                <a16:creationId xmlns:a16="http://schemas.microsoft.com/office/drawing/2014/main" id="{73D83A22-AB19-E7F5-AE39-82FFF8B4685D}"/>
              </a:ext>
            </a:extLst>
          </p:cNvPr>
          <p:cNvSpPr/>
          <p:nvPr userDrawn="1"/>
        </p:nvSpPr>
        <p:spPr>
          <a:xfrm>
            <a:off x="7485071" y="3243749"/>
            <a:ext cx="45720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Setting up for Success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83" name="Graphic 82">
            <a:extLst>
              <a:ext uri="{FF2B5EF4-FFF2-40B4-BE49-F238E27FC236}">
                <a16:creationId xmlns:a16="http://schemas.microsoft.com/office/drawing/2014/main" id="{B9D6365E-C12B-1C92-0FE2-0FEF15285D0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897270" y="3816451"/>
            <a:ext cx="320040" cy="320040"/>
          </a:xfrm>
          <a:prstGeom prst="rect">
            <a:avLst/>
          </a:prstGeom>
        </p:spPr>
      </p:pic>
      <p:pic>
        <p:nvPicPr>
          <p:cNvPr id="84" name="Graphic 83">
            <a:extLst>
              <a:ext uri="{FF2B5EF4-FFF2-40B4-BE49-F238E27FC236}">
                <a16:creationId xmlns:a16="http://schemas.microsoft.com/office/drawing/2014/main" id="{11FA59BE-A507-0189-57E3-76A60BDDBA3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023483" y="3926493"/>
            <a:ext cx="320040" cy="32004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4DAF5EF3-E88A-6B2B-CF07-D2F8C3DD7F6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0201" y="4319898"/>
            <a:ext cx="580428" cy="4111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B55107C-E306-F232-A64B-BEDE3B670F2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7896" y="3248350"/>
            <a:ext cx="365760" cy="53201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B6F1D2B6-6474-BD93-B241-7FECFE136D6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0562" y="4311924"/>
            <a:ext cx="580428" cy="411136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E06A6E96-4D2A-5044-F781-60F02ABB2E5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820947" y="3808477"/>
            <a:ext cx="320040" cy="320040"/>
          </a:xfrm>
          <a:prstGeom prst="rect">
            <a:avLst/>
          </a:prstGeom>
        </p:spPr>
      </p:pic>
      <p:pic>
        <p:nvPicPr>
          <p:cNvPr id="89" name="Graphic 88">
            <a:extLst>
              <a:ext uri="{FF2B5EF4-FFF2-40B4-BE49-F238E27FC236}">
                <a16:creationId xmlns:a16="http://schemas.microsoft.com/office/drawing/2014/main" id="{802F7480-40CD-D338-29E5-F1748593669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947160" y="3918519"/>
            <a:ext cx="320040" cy="3200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FE801D-E025-750B-2882-B785AB58E0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1172" y="4744290"/>
            <a:ext cx="457200" cy="46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30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7FDD8-7DEB-0141-8E02-04ED0BB64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2589F-03A6-8C4B-9E5E-B3308EA8B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D5D1B-7FAB-BC41-A644-B1207C0B2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477BB5-21C0-1642-B38B-ED16B4E55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95166D-C5B7-DD4B-8E8F-878C7D0A3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DFD0BC-BFF3-F64A-9A04-3AE79129E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642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69CC7-A0C5-A04B-938A-658C6F5D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9E145E-766F-6446-8E75-3780790448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E4C34B-9AAF-4F4E-84E9-EF77BA2A2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3E0B2B-74AD-3342-B8B8-F448BFFE8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2B16A8-3D09-0E46-BD19-8060D1EE9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009B72-472D-1A40-A01A-74C7BA884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0302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5412E-95D4-E940-9AC2-A8D67817E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C75BFD-D4A7-784A-BEF8-4A0961E113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E5ED9-B9F7-5941-83A7-D1EFD0867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39EC0-B8D8-104D-A5D6-88DE893DB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1E8A3-6369-A24F-BDA1-5C6BF2A53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88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Giant Triangle &amp;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9F635-ED95-194A-9C23-2978794ACB6B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709738"/>
            <a:ext cx="8610600" cy="2852737"/>
          </a:xfrm>
          <a:custGeom>
            <a:avLst/>
            <a:gdLst>
              <a:gd name="connsiteX0" fmla="*/ 0 w 8610600"/>
              <a:gd name="connsiteY0" fmla="*/ 0 h 2852737"/>
              <a:gd name="connsiteX1" fmla="*/ 8610600 w 8610600"/>
              <a:gd name="connsiteY1" fmla="*/ 0 h 2852737"/>
              <a:gd name="connsiteX2" fmla="*/ 8610600 w 8610600"/>
              <a:gd name="connsiteY2" fmla="*/ 2852737 h 2852737"/>
              <a:gd name="connsiteX3" fmla="*/ 0 w 8610600"/>
              <a:gd name="connsiteY3" fmla="*/ 2852737 h 2852737"/>
              <a:gd name="connsiteX4" fmla="*/ 0 w 8610600"/>
              <a:gd name="connsiteY4" fmla="*/ 0 h 2852737"/>
              <a:gd name="connsiteX0" fmla="*/ 0 w 8610600"/>
              <a:gd name="connsiteY0" fmla="*/ 0 h 2852737"/>
              <a:gd name="connsiteX1" fmla="*/ 8610600 w 8610600"/>
              <a:gd name="connsiteY1" fmla="*/ 0 h 2852737"/>
              <a:gd name="connsiteX2" fmla="*/ 8610600 w 8610600"/>
              <a:gd name="connsiteY2" fmla="*/ 2852737 h 2852737"/>
              <a:gd name="connsiteX3" fmla="*/ 1643605 w 8610600"/>
              <a:gd name="connsiteY3" fmla="*/ 2841162 h 2852737"/>
              <a:gd name="connsiteX4" fmla="*/ 0 w 8610600"/>
              <a:gd name="connsiteY4" fmla="*/ 0 h 285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10600" h="2852737">
                <a:moveTo>
                  <a:pt x="0" y="0"/>
                </a:moveTo>
                <a:lnTo>
                  <a:pt x="8610600" y="0"/>
                </a:lnTo>
                <a:lnTo>
                  <a:pt x="8610600" y="2852737"/>
                </a:lnTo>
                <a:lnTo>
                  <a:pt x="1643605" y="284116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lIns="1371600" anchor="ctr" anchorCtr="0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8996" y="4589463"/>
            <a:ext cx="661300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1175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60B385-501B-D449-9ACC-B676E0887B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619380-41A5-D54D-BCBC-977D41C67A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DED69-8EC6-1441-B307-71DBA581A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578ABD-61C2-314B-AC18-2541DE6CF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6BC83D-A47A-9646-A688-B567CE3B6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382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FFC1C379-1FB3-A54B-A801-896B503F64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236" y="5609558"/>
            <a:ext cx="1134809" cy="1134809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776070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6AB7A92D-26CA-8E4A-91B3-DAA129A804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236" y="5609558"/>
            <a:ext cx="1134809" cy="1134809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100412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82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77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2DC11-DD4D-3344-9EAB-425775B559C7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15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63" r:id="rId3"/>
    <p:sldLayoutId id="2147483681" r:id="rId4"/>
    <p:sldLayoutId id="2147483682" r:id="rId5"/>
    <p:sldLayoutId id="2147483678" r:id="rId6"/>
    <p:sldLayoutId id="2147483679" r:id="rId7"/>
    <p:sldLayoutId id="2147483666" r:id="rId8"/>
    <p:sldLayoutId id="2147483667" r:id="rId9"/>
    <p:sldLayoutId id="2147483680" r:id="rId10"/>
    <p:sldLayoutId id="2147483683" r:id="rId11"/>
    <p:sldLayoutId id="2147483684" r:id="rId12"/>
    <p:sldLayoutId id="2147483685" r:id="rId13"/>
    <p:sldLayoutId id="2147483686" r:id="rId14"/>
    <p:sldLayoutId id="2147483693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Courier New" panose="02070309020205020404" pitchFamily="49" charset="0"/>
        <a:buChar char="o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E4B085-3507-3445-9CAC-E99EB82D6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9F167-34AD-4748-A636-33ADAF9F30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F6A50-431E-A248-AC1C-3430523DCE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ACC7A-0FFB-4944-A41E-1BCEBF78ECE6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62BB9-4FC6-744C-8A52-6966F9E637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140F0-9903-404F-B2FB-F2F234C124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89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  <p:sldLayoutId id="2147483759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4.gif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9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2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5.png"/><Relationship Id="rId4" Type="http://schemas.openxmlformats.org/officeDocument/2006/relationships/image" Target="../media/image274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8.png"/><Relationship Id="rId4" Type="http://schemas.openxmlformats.org/officeDocument/2006/relationships/image" Target="../media/image27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png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8.sv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www.ci3t.org/covid" TargetMode="External"/><Relationship Id="rId4" Type="http://schemas.openxmlformats.org/officeDocument/2006/relationships/image" Target="../media/image11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jpeg"/><Relationship Id="rId7" Type="http://schemas.openxmlformats.org/officeDocument/2006/relationships/image" Target="../media/image13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10" Type="http://schemas.openxmlformats.org/officeDocument/2006/relationships/image" Target="../media/image141.png"/><Relationship Id="rId4" Type="http://schemas.openxmlformats.org/officeDocument/2006/relationships/image" Target="../media/image135.jpeg"/><Relationship Id="rId9" Type="http://schemas.openxmlformats.org/officeDocument/2006/relationships/image" Target="../media/image140.sv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13" Type="http://schemas.openxmlformats.org/officeDocument/2006/relationships/image" Target="../media/image172.jpeg"/><Relationship Id="rId3" Type="http://schemas.openxmlformats.org/officeDocument/2006/relationships/image" Target="../media/image162.jpeg"/><Relationship Id="rId7" Type="http://schemas.openxmlformats.org/officeDocument/2006/relationships/image" Target="../media/image166.jpeg"/><Relationship Id="rId12" Type="http://schemas.openxmlformats.org/officeDocument/2006/relationships/image" Target="../media/image17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5.jpeg"/><Relationship Id="rId11" Type="http://schemas.openxmlformats.org/officeDocument/2006/relationships/image" Target="../media/image170.jpeg"/><Relationship Id="rId5" Type="http://schemas.openxmlformats.org/officeDocument/2006/relationships/image" Target="../media/image164.jpeg"/><Relationship Id="rId10" Type="http://schemas.openxmlformats.org/officeDocument/2006/relationships/image" Target="../media/image169.jpeg"/><Relationship Id="rId4" Type="http://schemas.openxmlformats.org/officeDocument/2006/relationships/image" Target="../media/image163.jpeg"/><Relationship Id="rId9" Type="http://schemas.openxmlformats.org/officeDocument/2006/relationships/image" Target="../media/image168.jpeg"/><Relationship Id="rId14" Type="http://schemas.openxmlformats.org/officeDocument/2006/relationships/image" Target="../media/image17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3" Type="http://schemas.openxmlformats.org/officeDocument/2006/relationships/image" Target="../media/image174.png"/><Relationship Id="rId7" Type="http://schemas.openxmlformats.org/officeDocument/2006/relationships/image" Target="../media/image17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7.jpeg"/><Relationship Id="rId5" Type="http://schemas.openxmlformats.org/officeDocument/2006/relationships/image" Target="../media/image176.png"/><Relationship Id="rId4" Type="http://schemas.openxmlformats.org/officeDocument/2006/relationships/image" Target="../media/image175.png"/><Relationship Id="rId9" Type="http://schemas.openxmlformats.org/officeDocument/2006/relationships/image" Target="../media/image180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2.png"/><Relationship Id="rId4" Type="http://schemas.openxmlformats.org/officeDocument/2006/relationships/image" Target="../media/image16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image" Target="../media/image184.png"/><Relationship Id="rId7" Type="http://schemas.openxmlformats.org/officeDocument/2006/relationships/image" Target="../media/image188.pn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7.jpeg"/><Relationship Id="rId5" Type="http://schemas.openxmlformats.org/officeDocument/2006/relationships/image" Target="../media/image186.png"/><Relationship Id="rId4" Type="http://schemas.openxmlformats.org/officeDocument/2006/relationships/image" Target="../media/image185.png"/><Relationship Id="rId9" Type="http://schemas.openxmlformats.org/officeDocument/2006/relationships/image" Target="../media/image190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svg"/><Relationship Id="rId13" Type="http://schemas.openxmlformats.org/officeDocument/2006/relationships/image" Target="../media/image197.png"/><Relationship Id="rId3" Type="http://schemas.openxmlformats.org/officeDocument/2006/relationships/image" Target="../media/image198.png"/><Relationship Id="rId7" Type="http://schemas.openxmlformats.org/officeDocument/2006/relationships/image" Target="../media/image202.png"/><Relationship Id="rId12" Type="http://schemas.openxmlformats.org/officeDocument/2006/relationships/image" Target="../media/image207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svg"/><Relationship Id="rId11" Type="http://schemas.openxmlformats.org/officeDocument/2006/relationships/image" Target="../media/image206.png"/><Relationship Id="rId5" Type="http://schemas.openxmlformats.org/officeDocument/2006/relationships/image" Target="../media/image200.png"/><Relationship Id="rId10" Type="http://schemas.openxmlformats.org/officeDocument/2006/relationships/image" Target="../media/image205.svg"/><Relationship Id="rId4" Type="http://schemas.openxmlformats.org/officeDocument/2006/relationships/image" Target="../media/image199.svg"/><Relationship Id="rId9" Type="http://schemas.openxmlformats.org/officeDocument/2006/relationships/image" Target="../media/image20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sv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7.png"/><Relationship Id="rId4" Type="http://schemas.openxmlformats.org/officeDocument/2006/relationships/image" Target="../media/image21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7" Type="http://schemas.openxmlformats.org/officeDocument/2006/relationships/image" Target="../media/image197.pn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5.jpeg"/><Relationship Id="rId5" Type="http://schemas.openxmlformats.org/officeDocument/2006/relationships/image" Target="../media/image214.png"/><Relationship Id="rId4" Type="http://schemas.openxmlformats.org/officeDocument/2006/relationships/image" Target="../media/image213.sv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sv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sv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svg"/><Relationship Id="rId3" Type="http://schemas.openxmlformats.org/officeDocument/2006/relationships/image" Target="../media/image216.jpe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218.png"/><Relationship Id="rId10" Type="http://schemas.openxmlformats.org/officeDocument/2006/relationships/image" Target="../media/image140.svg"/><Relationship Id="rId4" Type="http://schemas.openxmlformats.org/officeDocument/2006/relationships/image" Target="../media/image217.jpeg"/><Relationship Id="rId9" Type="http://schemas.openxmlformats.org/officeDocument/2006/relationships/image" Target="../media/image139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219.png"/><Relationship Id="rId7" Type="http://schemas.openxmlformats.org/officeDocument/2006/relationships/image" Target="../media/image22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19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5" Type="http://schemas.openxmlformats.org/officeDocument/2006/relationships/image" Target="../media/image226.png"/><Relationship Id="rId4" Type="http://schemas.openxmlformats.org/officeDocument/2006/relationships/image" Target="../media/image22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is.org/pbis/tier-1" TargetMode="External"/><Relationship Id="rId7" Type="http://schemas.openxmlformats.org/officeDocument/2006/relationships/image" Target="../media/image197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bis.org/resource/is-school-wide-positive-behavior-support-an-evidence-based-practice" TargetMode="External"/><Relationship Id="rId5" Type="http://schemas.openxmlformats.org/officeDocument/2006/relationships/hyperlink" Target="https://www.researchgate.net/publication/338437900_Updating_and_expanding_systematic_reviews_and_meta-analyses_on_the_effects_of_school-wide_positive_behavior_interventions_and_supports" TargetMode="External"/><Relationship Id="rId4" Type="http://schemas.openxmlformats.org/officeDocument/2006/relationships/hyperlink" Target="https://www.pbis.org/resource/examining-the-evidence-base-for-school-wide-positive-behavior-support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229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19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0.svg"/><Relationship Id="rId5" Type="http://schemas.openxmlformats.org/officeDocument/2006/relationships/image" Target="../media/image139.png"/><Relationship Id="rId4" Type="http://schemas.openxmlformats.org/officeDocument/2006/relationships/image" Target="../media/image138.sv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7" Type="http://schemas.openxmlformats.org/officeDocument/2006/relationships/image" Target="../media/image19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Relationship Id="rId6" Type="http://schemas.openxmlformats.org/officeDocument/2006/relationships/image" Target="../media/image237.png"/><Relationship Id="rId5" Type="http://schemas.openxmlformats.org/officeDocument/2006/relationships/image" Target="../media/image236.png"/><Relationship Id="rId4" Type="http://schemas.openxmlformats.org/officeDocument/2006/relationships/image" Target="../media/image221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238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97.png"/><Relationship Id="rId5" Type="http://schemas.openxmlformats.org/officeDocument/2006/relationships/image" Target="../media/image240.png"/><Relationship Id="rId4" Type="http://schemas.openxmlformats.org/officeDocument/2006/relationships/image" Target="../media/image2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4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43.png"/><Relationship Id="rId5" Type="http://schemas.openxmlformats.org/officeDocument/2006/relationships/image" Target="../media/image242.png"/><Relationship Id="rId4" Type="http://schemas.openxmlformats.org/officeDocument/2006/relationships/image" Target="../media/image241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8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47.png"/><Relationship Id="rId5" Type="http://schemas.openxmlformats.org/officeDocument/2006/relationships/image" Target="../media/image246.png"/><Relationship Id="rId4" Type="http://schemas.openxmlformats.org/officeDocument/2006/relationships/image" Target="../media/image245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jpeg"/><Relationship Id="rId13" Type="http://schemas.openxmlformats.org/officeDocument/2006/relationships/image" Target="../media/image259.jpeg"/><Relationship Id="rId3" Type="http://schemas.openxmlformats.org/officeDocument/2006/relationships/image" Target="../media/image249.jpeg"/><Relationship Id="rId7" Type="http://schemas.openxmlformats.org/officeDocument/2006/relationships/image" Target="../media/image253.jpeg"/><Relationship Id="rId12" Type="http://schemas.openxmlformats.org/officeDocument/2006/relationships/image" Target="../media/image25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2.jpeg"/><Relationship Id="rId11" Type="http://schemas.openxmlformats.org/officeDocument/2006/relationships/image" Target="../media/image257.jpeg"/><Relationship Id="rId5" Type="http://schemas.openxmlformats.org/officeDocument/2006/relationships/image" Target="../media/image251.jpeg"/><Relationship Id="rId10" Type="http://schemas.openxmlformats.org/officeDocument/2006/relationships/image" Target="../media/image256.jpeg"/><Relationship Id="rId4" Type="http://schemas.openxmlformats.org/officeDocument/2006/relationships/image" Target="../media/image250.jpeg"/><Relationship Id="rId9" Type="http://schemas.openxmlformats.org/officeDocument/2006/relationships/image" Target="../media/image255.jpeg"/><Relationship Id="rId14" Type="http://schemas.openxmlformats.org/officeDocument/2006/relationships/image" Target="../media/image260.jpe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261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263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5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74C436-694B-AD4B-AFE2-7598E61AD5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/>
              <a:t>Setting up for Success </a:t>
            </a:r>
            <a:br>
              <a:rPr lang="en-US"/>
            </a:br>
            <a:r>
              <a:rPr lang="en-US"/>
              <a:t>with Ci3T</a:t>
            </a:r>
            <a:br>
              <a:rPr lang="en-US"/>
            </a:br>
            <a:r>
              <a:rPr lang="en-US" sz="3600" b="0"/>
              <a:t>EMPOWER+ - Enhanced Session 1</a:t>
            </a:r>
            <a:endParaRPr lang="en-US" b="0"/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ECCBF3A6-9DDF-916E-C06E-40BE4D65DF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8623149"/>
              </p:ext>
            </p:extLst>
          </p:nvPr>
        </p:nvGraphicFramePr>
        <p:xfrm>
          <a:off x="3332499" y="3728621"/>
          <a:ext cx="5313938" cy="2162028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656969">
                  <a:extLst>
                    <a:ext uri="{9D8B030D-6E8A-4147-A177-3AD203B41FA5}">
                      <a16:colId xmlns:a16="http://schemas.microsoft.com/office/drawing/2014/main" val="364340752"/>
                    </a:ext>
                  </a:extLst>
                </a:gridCol>
                <a:gridCol w="2656969">
                  <a:extLst>
                    <a:ext uri="{9D8B030D-6E8A-4147-A177-3AD203B41FA5}">
                      <a16:colId xmlns:a16="http://schemas.microsoft.com/office/drawing/2014/main" val="3530202880"/>
                    </a:ext>
                  </a:extLst>
                </a:gridCol>
              </a:tblGrid>
              <a:tr h="30835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/>
                        <a:t>Presenters and Contributors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2800"/>
                        <a:t>Contributors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803472"/>
                  </a:ext>
                </a:extLst>
              </a:tr>
              <a:tr h="4566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Allison M. Bernard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Elise Sarasin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2033340"/>
                  </a:ext>
                </a:extLst>
              </a:tr>
              <a:tr h="4566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Mark M. Buckman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Rebecca L. Sherod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1309851"/>
                  </a:ext>
                </a:extLst>
              </a:tr>
              <a:tr h="4566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Kathleen Lynne Lane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Stacie Williams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6822466"/>
                  </a:ext>
                </a:extLst>
              </a:tr>
              <a:tr h="4566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Wendy Peia Oakes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68442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72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E0D19630-F2AE-A346-9DFC-1424913387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173" y="1352550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A0C4E37-7960-0D43-AD6C-34980339FC8A}"/>
              </a:ext>
            </a:extLst>
          </p:cNvPr>
          <p:cNvGrpSpPr>
            <a:grpSpLocks/>
          </p:cNvGrpSpPr>
          <p:nvPr/>
        </p:nvGrpSpPr>
        <p:grpSpPr bwMode="auto">
          <a:xfrm>
            <a:off x="2107144" y="3084817"/>
            <a:ext cx="990253" cy="1217306"/>
            <a:chOff x="428934" y="2999665"/>
            <a:chExt cx="990291" cy="1217305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5698720C-BFEB-9A49-822B-253C4D95B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934" y="2999665"/>
              <a:ext cx="737511" cy="733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32F7FE8-95A9-8541-92D9-F76C17DAB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8924" y="3673683"/>
              <a:ext cx="380301" cy="54328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C74CED2-89F8-AE45-B548-7576E21F2099}"/>
              </a:ext>
            </a:extLst>
          </p:cNvPr>
          <p:cNvGrpSpPr>
            <a:grpSpLocks/>
          </p:cNvGrpSpPr>
          <p:nvPr/>
        </p:nvGrpSpPr>
        <p:grpSpPr bwMode="auto">
          <a:xfrm>
            <a:off x="8015475" y="3711010"/>
            <a:ext cx="1536732" cy="578413"/>
            <a:chOff x="6350000" y="3617638"/>
            <a:chExt cx="1536699" cy="57888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91C8157-CB74-F645-B0B2-2D8FC2020FF5}"/>
                </a:ext>
              </a:extLst>
            </p:cNvPr>
            <p:cNvCxnSpPr/>
            <p:nvPr/>
          </p:nvCxnSpPr>
          <p:spPr>
            <a:xfrm flipH="1">
              <a:off x="6350000" y="4085310"/>
              <a:ext cx="1185838" cy="111216"/>
            </a:xfrm>
            <a:prstGeom prst="line">
              <a:avLst/>
            </a:prstGeom>
            <a:ln w="3810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04703B2-EB56-E142-9032-D06A8710F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06398" y="3617638"/>
              <a:ext cx="380301" cy="543287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818AA3-C258-EA49-8C10-067CAEBCC835}"/>
              </a:ext>
            </a:extLst>
          </p:cNvPr>
          <p:cNvGrpSpPr>
            <a:grpSpLocks/>
          </p:cNvGrpSpPr>
          <p:nvPr/>
        </p:nvGrpSpPr>
        <p:grpSpPr bwMode="auto">
          <a:xfrm>
            <a:off x="3092636" y="3628251"/>
            <a:ext cx="1199096" cy="543696"/>
            <a:chOff x="1372936" y="3611952"/>
            <a:chExt cx="1199163" cy="54328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92E3098-C34B-8A4A-BF4C-56708AD93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1798" y="3611952"/>
              <a:ext cx="380301" cy="543287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3340CCC-1B69-1842-91C0-426CCEE3366F}"/>
                </a:ext>
              </a:extLst>
            </p:cNvPr>
            <p:cNvCxnSpPr/>
            <p:nvPr/>
          </p:nvCxnSpPr>
          <p:spPr>
            <a:xfrm>
              <a:off x="1372936" y="4102891"/>
              <a:ext cx="896987" cy="6345"/>
            </a:xfrm>
            <a:prstGeom prst="line">
              <a:avLst/>
            </a:prstGeom>
            <a:ln w="3810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9EB1FC4-3CCD-184B-8524-BD405CC43758}"/>
              </a:ext>
            </a:extLst>
          </p:cNvPr>
          <p:cNvGrpSpPr>
            <a:grpSpLocks/>
          </p:cNvGrpSpPr>
          <p:nvPr/>
        </p:nvGrpSpPr>
        <p:grpSpPr bwMode="auto">
          <a:xfrm>
            <a:off x="6026336" y="3530600"/>
            <a:ext cx="2179637" cy="1382713"/>
            <a:chOff x="4347989" y="3446361"/>
            <a:chExt cx="2179479" cy="1382554"/>
          </a:xfrm>
        </p:grpSpPr>
        <p:pic>
          <p:nvPicPr>
            <p:cNvPr id="29" name="Picture 45">
              <a:extLst>
                <a:ext uri="{FF2B5EF4-FFF2-40B4-BE49-F238E27FC236}">
                  <a16:creationId xmlns:a16="http://schemas.microsoft.com/office/drawing/2014/main" id="{46B23FFD-4F74-0E4E-B029-B772BB6CC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7167" y="4285628"/>
              <a:ext cx="380301" cy="543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51">
              <a:extLst>
                <a:ext uri="{FF2B5EF4-FFF2-40B4-BE49-F238E27FC236}">
                  <a16:creationId xmlns:a16="http://schemas.microsoft.com/office/drawing/2014/main" id="{11F5F30B-69CA-6443-ADBF-63047413D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1705" y="3471284"/>
              <a:ext cx="380301" cy="543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52">
              <a:extLst>
                <a:ext uri="{FF2B5EF4-FFF2-40B4-BE49-F238E27FC236}">
                  <a16:creationId xmlns:a16="http://schemas.microsoft.com/office/drawing/2014/main" id="{0B57C1BC-E818-5446-ADA2-832CF1C02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7989" y="3446361"/>
              <a:ext cx="380301" cy="543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Title 4">
            <a:extLst>
              <a:ext uri="{FF2B5EF4-FFF2-40B4-BE49-F238E27FC236}">
                <a16:creationId xmlns:a16="http://schemas.microsoft.com/office/drawing/2014/main" id="{7D4A4B8F-75C3-5647-B61B-5BC2DB3CEB5A}"/>
              </a:ext>
            </a:extLst>
          </p:cNvPr>
          <p:cNvSpPr txBox="1">
            <a:spLocks/>
          </p:cNvSpPr>
          <p:nvPr/>
        </p:nvSpPr>
        <p:spPr>
          <a:xfrm>
            <a:off x="2273486" y="563563"/>
            <a:ext cx="7886700" cy="1325562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" panose="020B0703020102020204" pitchFamily="34" charset="0"/>
              <a:ea typeface="+mj-ea"/>
              <a:cs typeface="+mj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2208FBE-87D6-C742-B129-E839A1D5F18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6360" y="5497817"/>
            <a:ext cx="1354251" cy="92708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D9BBB2D-A62D-CE4F-A2FD-03738ED0E5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405" y="1149030"/>
            <a:ext cx="380329" cy="54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8829597-0310-F749-8F5E-B9C82509E9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3796" y="2617683"/>
            <a:ext cx="380329" cy="54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20F1319-E544-A894-3318-638F7BE65107}"/>
              </a:ext>
            </a:extLst>
          </p:cNvPr>
          <p:cNvSpPr txBox="1"/>
          <p:nvPr/>
        </p:nvSpPr>
        <p:spPr>
          <a:xfrm>
            <a:off x="1410666" y="3718752"/>
            <a:ext cx="71120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1997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63A93125-0744-4659-63D3-40170A82D5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8587" y="1146821"/>
            <a:ext cx="380329" cy="54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9697934-05C8-53AD-B740-85C04D8B528B}"/>
              </a:ext>
            </a:extLst>
          </p:cNvPr>
          <p:cNvGrpSpPr/>
          <p:nvPr/>
        </p:nvGrpSpPr>
        <p:grpSpPr>
          <a:xfrm>
            <a:off x="3586348" y="1800225"/>
            <a:ext cx="6494463" cy="2648243"/>
            <a:chOff x="3586348" y="1800225"/>
            <a:chExt cx="6494463" cy="264824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4FAD1F3-9837-5142-84A0-EEDF563FF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9700477" y="1800225"/>
              <a:ext cx="380334" cy="543356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479E2C2-7D97-3123-4035-4B058CA2CB6A}"/>
                </a:ext>
              </a:extLst>
            </p:cNvPr>
            <p:cNvGrpSpPr/>
            <p:nvPr/>
          </p:nvGrpSpPr>
          <p:grpSpPr>
            <a:xfrm>
              <a:off x="3586348" y="3426119"/>
              <a:ext cx="5639698" cy="1022349"/>
              <a:chOff x="3586348" y="3426119"/>
              <a:chExt cx="5639698" cy="1022349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4A3AD0A2-597B-2148-B9E2-9EB3CDAFB0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871919" y="3426119"/>
                <a:ext cx="380334" cy="543356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A222AEE5-1B1D-5744-89C6-2DB232D9C6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3586348" y="3650819"/>
                <a:ext cx="380334" cy="543356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FAB60297-A158-3040-8C6E-140878508D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6738062" y="3515232"/>
                <a:ext cx="380334" cy="543356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B6C594B0-6746-BDAA-73C5-E9A1A5F30E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8845712" y="3905112"/>
                <a:ext cx="380334" cy="543356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656D3055-025A-C18F-7053-A87CAFA0B7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720407" y="3540677"/>
                <a:ext cx="380334" cy="543356"/>
              </a:xfrm>
              <a:prstGeom prst="rect">
                <a:avLst/>
              </a:prstGeom>
            </p:spPr>
          </p:pic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501AD14-235B-55AA-E7B5-6097BA135977}"/>
              </a:ext>
            </a:extLst>
          </p:cNvPr>
          <p:cNvGrpSpPr/>
          <p:nvPr/>
        </p:nvGrpSpPr>
        <p:grpSpPr>
          <a:xfrm>
            <a:off x="3051361" y="3758625"/>
            <a:ext cx="5307769" cy="695897"/>
            <a:chOff x="3051361" y="3758625"/>
            <a:chExt cx="5307769" cy="69589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8DF5712-254A-C744-B405-7BE5F8C59C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51361" y="3758625"/>
              <a:ext cx="5155369" cy="543497"/>
              <a:chOff x="1318339" y="3697790"/>
              <a:chExt cx="5156224" cy="543287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D90ED495-52F2-014E-B6B3-FBE896E2FBAC}"/>
                  </a:ext>
                </a:extLst>
              </p:cNvPr>
              <p:cNvCxnSpPr/>
              <p:nvPr/>
            </p:nvCxnSpPr>
            <p:spPr>
              <a:xfrm>
                <a:off x="1318339" y="4196644"/>
                <a:ext cx="4655322" cy="41259"/>
              </a:xfrm>
              <a:prstGeom prst="line">
                <a:avLst/>
              </a:prstGeom>
              <a:ln w="38100" cap="flat" cmpd="sng" algn="ctr">
                <a:solidFill>
                  <a:schemeClr val="accent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AD9404B-184A-1347-AC9C-D0DCAF0B87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94262" y="3697790"/>
                <a:ext cx="380301" cy="543287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54AEBF7-DA73-35FE-B199-0576FE0EB6A6}"/>
                </a:ext>
              </a:extLst>
            </p:cNvPr>
            <p:cNvGrpSpPr/>
            <p:nvPr/>
          </p:nvGrpSpPr>
          <p:grpSpPr>
            <a:xfrm>
              <a:off x="7667466" y="3864642"/>
              <a:ext cx="691664" cy="589880"/>
              <a:chOff x="7667466" y="3864642"/>
              <a:chExt cx="691664" cy="58988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3D0C88B8-3BB6-E0D3-E1C6-94B29DBD10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7978892" y="3911025"/>
                <a:ext cx="380238" cy="543497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BC63199D-87BA-27B2-0691-BE6CA8620A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7667466" y="3864642"/>
                <a:ext cx="380238" cy="543497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4C39C9E1-4C75-FBDD-DA91-9FCC4EA699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7822075" y="3897773"/>
                <a:ext cx="380238" cy="543497"/>
              </a:xfrm>
              <a:prstGeom prst="rect">
                <a:avLst/>
              </a:prstGeom>
            </p:spPr>
          </p:pic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5BC088C-D958-9CA3-9988-32E6A9B3AC30}"/>
              </a:ext>
            </a:extLst>
          </p:cNvPr>
          <p:cNvGrpSpPr/>
          <p:nvPr/>
        </p:nvGrpSpPr>
        <p:grpSpPr>
          <a:xfrm>
            <a:off x="1722881" y="1190555"/>
            <a:ext cx="8304807" cy="3917020"/>
            <a:chOff x="1722881" y="1190555"/>
            <a:chExt cx="8304807" cy="3917020"/>
          </a:xfrm>
        </p:grpSpPr>
        <p:pic>
          <p:nvPicPr>
            <p:cNvPr id="38" name="Ci3T HI">
              <a:extLst>
                <a:ext uri="{FF2B5EF4-FFF2-40B4-BE49-F238E27FC236}">
                  <a16:creationId xmlns:a16="http://schemas.microsoft.com/office/drawing/2014/main" id="{746FBE2F-4909-F343-BF6E-989514EC8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22881" y="1190555"/>
              <a:ext cx="593155" cy="593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10">
              <a:extLst>
                <a:ext uri="{FF2B5EF4-FFF2-40B4-BE49-F238E27FC236}">
                  <a16:creationId xmlns:a16="http://schemas.microsoft.com/office/drawing/2014/main" id="{C7DD03FF-5EEA-604B-8DC2-4AA13B056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434533" y="4514420"/>
              <a:ext cx="593155" cy="593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10">
              <a:extLst>
                <a:ext uri="{FF2B5EF4-FFF2-40B4-BE49-F238E27FC236}">
                  <a16:creationId xmlns:a16="http://schemas.microsoft.com/office/drawing/2014/main" id="{B8608698-D998-51A6-1EF7-EA840E7C1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099707" y="1514040"/>
              <a:ext cx="593155" cy="593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10">
              <a:extLst>
                <a:ext uri="{FF2B5EF4-FFF2-40B4-BE49-F238E27FC236}">
                  <a16:creationId xmlns:a16="http://schemas.microsoft.com/office/drawing/2014/main" id="{9B2F7466-618B-DB0B-C2B7-99DB7E55B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216500" y="2973446"/>
              <a:ext cx="593155" cy="593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0BC8EF15-AFA8-8A4F-8CAA-85D6DEC07DE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4250" y="5219233"/>
            <a:ext cx="380329" cy="54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45F786E-AD95-E966-01C3-AEDF029FEC2A}"/>
              </a:ext>
            </a:extLst>
          </p:cNvPr>
          <p:cNvSpPr txBox="1">
            <a:spLocks/>
          </p:cNvSpPr>
          <p:nvPr/>
        </p:nvSpPr>
        <p:spPr>
          <a:xfrm>
            <a:off x="838199" y="365125"/>
            <a:ext cx="10822969" cy="1325563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0"/>
              <a:t>The Journey of Ci3T: Respectful Partnerships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795670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315E8-D26F-6244-A0E3-3C2AC643D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Examining your screening data…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79CF2-EA72-6748-F8FA-4B06FB9A52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…Inform Instruction at Tier 1</a:t>
            </a:r>
          </a:p>
          <a:p>
            <a:r>
              <a:rPr lang="en-US" sz="2800"/>
              <a:t>…Empower Teachers with Low-intensity Supports</a:t>
            </a:r>
          </a:p>
          <a:p>
            <a:r>
              <a:rPr lang="en-US" sz="2800"/>
              <a:t>…Connect Students to Tier 2 and Tier 3 Interventions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5FFA64-9753-72FD-413A-0172D179B4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924" y="3778899"/>
            <a:ext cx="3793584" cy="21263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25B9A5-F50A-F1DE-5014-58E9B95DA9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2052" y="3634664"/>
            <a:ext cx="6920204" cy="2270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Chart&#10;&#10;Description automatically generated with medium confidence">
            <a:extLst>
              <a:ext uri="{FF2B5EF4-FFF2-40B4-BE49-F238E27FC236}">
                <a16:creationId xmlns:a16="http://schemas.microsoft.com/office/drawing/2014/main" id="{D3CEB6BE-021B-9B1E-57C4-CE88D549A2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3699" y="381999"/>
            <a:ext cx="2232446" cy="2889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129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0776430-E6BA-83AA-646E-B7A166C61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886" y="1690688"/>
            <a:ext cx="3845141" cy="49653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B29199-170B-FFD4-4BFA-20813E86F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Ci3T Trainer and Coaches Calls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B489B9-89B9-BF21-09BD-0BD85CD06E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627" y="1801435"/>
            <a:ext cx="5899615" cy="325513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B4E4F89-5899-807B-6826-0538CBBA749D}"/>
              </a:ext>
            </a:extLst>
          </p:cNvPr>
          <p:cNvSpPr/>
          <p:nvPr/>
        </p:nvSpPr>
        <p:spPr>
          <a:xfrm>
            <a:off x="3278243" y="1898581"/>
            <a:ext cx="1349406" cy="4438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AEA646-72A1-075F-B342-6EEB989C9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931" y="4515536"/>
            <a:ext cx="5589640" cy="17837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F435E07-A088-460E-791B-AA8E15CB407E}"/>
              </a:ext>
            </a:extLst>
          </p:cNvPr>
          <p:cNvCxnSpPr>
            <a:cxnSpLocks/>
          </p:cNvCxnSpPr>
          <p:nvPr/>
        </p:nvCxnSpPr>
        <p:spPr>
          <a:xfrm>
            <a:off x="4166751" y="2344627"/>
            <a:ext cx="352086" cy="240812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2760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E180146-2DC2-841D-BCE1-FAAFCB787294}"/>
              </a:ext>
            </a:extLst>
          </p:cNvPr>
          <p:cNvGraphicFramePr>
            <a:graphicFrameLocks noGrp="1"/>
          </p:cNvGraphicFramePr>
          <p:nvPr/>
        </p:nvGraphicFramePr>
        <p:xfrm>
          <a:off x="152399" y="1147611"/>
          <a:ext cx="11887201" cy="5454014"/>
        </p:xfrm>
        <a:graphic>
          <a:graphicData uri="http://schemas.openxmlformats.org/drawingml/2006/table">
            <a:tbl>
              <a:tblPr firstRow="1" firstCol="1" bandRow="1"/>
              <a:tblGrid>
                <a:gridCol w="732181">
                  <a:extLst>
                    <a:ext uri="{9D8B030D-6E8A-4147-A177-3AD203B41FA5}">
                      <a16:colId xmlns:a16="http://schemas.microsoft.com/office/drawing/2014/main" val="3564526547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152405260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3816323472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1235247631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2106293475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2141082053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365265412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1310106552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4145809130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1417258483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2172962834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550505166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1963077407"/>
                    </a:ext>
                  </a:extLst>
                </a:gridCol>
              </a:tblGrid>
              <a:tr h="848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6D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6D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5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5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35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35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2794"/>
                  </a:ext>
                </a:extLst>
              </a:tr>
              <a:tr h="2709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July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Aug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Sep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6D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Oct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6D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5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5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Jan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Feb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35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Apr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35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May 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2462419"/>
                  </a:ext>
                </a:extLst>
              </a:tr>
              <a:tr h="12352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Training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1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2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3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4</a:t>
                      </a: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5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6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75991"/>
                  </a:ext>
                </a:extLst>
              </a:tr>
              <a:tr h="12352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 Support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Prep Session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1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2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3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4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5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141654"/>
                  </a:ext>
                </a:extLst>
              </a:tr>
              <a:tr h="12352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1</a:t>
                      </a: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2</a:t>
                      </a: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3</a:t>
                      </a: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4</a:t>
                      </a: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5</a:t>
                      </a: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6</a:t>
                      </a: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7386573"/>
                  </a:ext>
                </a:extLst>
              </a:tr>
              <a:tr h="12352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Trainers &amp; Coaches Calls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1</a:t>
                      </a: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2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3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4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5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6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7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8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9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10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897112"/>
                  </a:ext>
                </a:extLst>
              </a:tr>
            </a:tbl>
          </a:graphicData>
        </a:graphic>
      </p:graphicFrame>
      <p:sp>
        <p:nvSpPr>
          <p:cNvPr id="8" name="Title 7">
            <a:extLst>
              <a:ext uri="{FF2B5EF4-FFF2-40B4-BE49-F238E27FC236}">
                <a16:creationId xmlns:a16="http://schemas.microsoft.com/office/drawing/2014/main" id="{6CFDC46B-0C88-5D6A-9D7A-C4A307279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0"/>
            <a:ext cx="10515600" cy="569153"/>
          </a:xfrm>
        </p:spPr>
        <p:txBody>
          <a:bodyPr>
            <a:noAutofit/>
          </a:bodyPr>
          <a:lstStyle/>
          <a:p>
            <a:pPr algn="ctr"/>
            <a:r>
              <a:rPr lang="en-US"/>
              <a:t>Ci3T Professional Learning Calendar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9D064998-F3F7-1134-2651-76B1312E1955}"/>
              </a:ext>
            </a:extLst>
          </p:cNvPr>
          <p:cNvSpPr/>
          <p:nvPr/>
        </p:nvSpPr>
        <p:spPr>
          <a:xfrm>
            <a:off x="2462846" y="4055581"/>
            <a:ext cx="457200" cy="457200"/>
          </a:xfrm>
          <a:prstGeom prst="star5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30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00347 L 0.02722 0.03912 C 0.03295 0.04861 0.04141 0.05393 0.05039 0.05393 C 0.06055 0.05393 0.06875 0.04861 0.07448 0.03912 L 0.10183 -0.0034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B5A661C-1F26-4AF6-9066-47F02AC0ADAC}"/>
              </a:ext>
            </a:extLst>
          </p:cNvPr>
          <p:cNvCxnSpPr>
            <a:cxnSpLocks/>
          </p:cNvCxnSpPr>
          <p:nvPr/>
        </p:nvCxnSpPr>
        <p:spPr>
          <a:xfrm>
            <a:off x="7065036" y="3387031"/>
            <a:ext cx="0" cy="16395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Sustaining and Disseminating Professional Learning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149624" y="5054474"/>
            <a:ext cx="1557521" cy="1704538"/>
            <a:chOff x="1510709" y="4907904"/>
            <a:chExt cx="1557521" cy="1704538"/>
          </a:xfrm>
        </p:grpSpPr>
        <p:pic>
          <p:nvPicPr>
            <p:cNvPr id="10" name="Picture 2" descr="people near a blackboard by jetxe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709" y="4907904"/>
              <a:ext cx="1557521" cy="1704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1724967" y="5083908"/>
              <a:ext cx="1120870" cy="223138"/>
            </a:xfrm>
            <a:prstGeom prst="rect">
              <a:avLst/>
            </a:prstGeom>
            <a:solidFill>
              <a:srgbClr val="1A8412"/>
            </a:solidFill>
          </p:spPr>
          <p:txBody>
            <a:bodyPr wrap="square" rtlCol="0">
              <a:spAutoFit/>
            </a:bodyPr>
            <a:lstStyle/>
            <a:p>
              <a:endParaRPr lang="en-US" sz="85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771482" y="5054474"/>
            <a:ext cx="1557521" cy="1704538"/>
            <a:chOff x="1510709" y="4907904"/>
            <a:chExt cx="1557521" cy="1704538"/>
          </a:xfrm>
        </p:grpSpPr>
        <p:pic>
          <p:nvPicPr>
            <p:cNvPr id="35" name="Picture 2" descr="people near a blackboard by jetxe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709" y="4907904"/>
              <a:ext cx="1557521" cy="1704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1703233" y="5076214"/>
              <a:ext cx="1127303" cy="230832"/>
            </a:xfrm>
            <a:prstGeom prst="rect">
              <a:avLst/>
            </a:prstGeom>
            <a:solidFill>
              <a:srgbClr val="1A8412"/>
            </a:solidFill>
          </p:spPr>
          <p:txBody>
            <a:bodyPr wrap="square" rtlCol="0">
              <a:spAutoFit/>
            </a:bodyPr>
            <a:lstStyle/>
            <a:p>
              <a:endParaRPr lang="en-US" sz="90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433186" y="5054474"/>
            <a:ext cx="1557521" cy="1704538"/>
            <a:chOff x="1510709" y="4907904"/>
            <a:chExt cx="1557521" cy="1704538"/>
          </a:xfrm>
        </p:grpSpPr>
        <p:pic>
          <p:nvPicPr>
            <p:cNvPr id="38" name="Picture 2" descr="people near a blackboard by jetxe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709" y="4907904"/>
              <a:ext cx="1557521" cy="1704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1733128" y="5172695"/>
              <a:ext cx="1133333" cy="153233"/>
            </a:xfrm>
            <a:prstGeom prst="roundRect">
              <a:avLst/>
            </a:prstGeom>
            <a:solidFill>
              <a:srgbClr val="1A8412"/>
            </a:solidFill>
          </p:spPr>
          <p:txBody>
            <a:bodyPr wrap="square" rtlCol="0">
              <a:spAutoFit/>
            </a:bodyPr>
            <a:lstStyle/>
            <a:p>
              <a:endParaRPr lang="en-US" sz="30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003783" y="5054474"/>
            <a:ext cx="1557521" cy="1704538"/>
            <a:chOff x="1510709" y="4907904"/>
            <a:chExt cx="1557521" cy="1704538"/>
          </a:xfrm>
        </p:grpSpPr>
        <p:pic>
          <p:nvPicPr>
            <p:cNvPr id="41" name="Picture 2" descr="people near a blackboard by jetxe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709" y="4907904"/>
              <a:ext cx="1557521" cy="1704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1937648" y="5040661"/>
              <a:ext cx="722723" cy="253916"/>
            </a:xfrm>
            <a:prstGeom prst="rect">
              <a:avLst/>
            </a:prstGeom>
            <a:solidFill>
              <a:srgbClr val="1A8412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>
                  <a:solidFill>
                    <a:schemeClr val="bg1"/>
                  </a:solidFill>
                </a:rPr>
                <a:t>Tier 3</a:t>
              </a:r>
            </a:p>
          </p:txBody>
        </p:sp>
      </p:grpSp>
      <p:sp>
        <p:nvSpPr>
          <p:cNvPr id="32" name="Right Arrow 31"/>
          <p:cNvSpPr/>
          <p:nvPr/>
        </p:nvSpPr>
        <p:spPr>
          <a:xfrm>
            <a:off x="37107" y="4603130"/>
            <a:ext cx="1798992" cy="1700971"/>
          </a:xfrm>
          <a:prstGeom prst="rightArrow">
            <a:avLst/>
          </a:prstGeom>
          <a:solidFill>
            <a:srgbClr val="FFE599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10 min @ next Faculty and Staff meeting</a:t>
            </a:r>
          </a:p>
        </p:txBody>
      </p:sp>
      <p:cxnSp>
        <p:nvCxnSpPr>
          <p:cNvPr id="45" name="Straight Arrow Connector 44"/>
          <p:cNvCxnSpPr>
            <a:cxnSpLocks/>
            <a:endCxn id="54" idx="0"/>
          </p:cNvCxnSpPr>
          <p:nvPr/>
        </p:nvCxnSpPr>
        <p:spPr>
          <a:xfrm flipH="1">
            <a:off x="2473912" y="3383891"/>
            <a:ext cx="1035946" cy="16004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47" name="Straight Arrow Connector 46"/>
          <p:cNvCxnSpPr>
            <a:cxnSpLocks/>
            <a:endCxn id="44" idx="0"/>
          </p:cNvCxnSpPr>
          <p:nvPr/>
        </p:nvCxnSpPr>
        <p:spPr>
          <a:xfrm flipH="1">
            <a:off x="3944651" y="3214468"/>
            <a:ext cx="278188" cy="18089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49" name="Straight Arrow Connector 48"/>
          <p:cNvCxnSpPr>
            <a:cxnSpLocks/>
          </p:cNvCxnSpPr>
          <p:nvPr/>
        </p:nvCxnSpPr>
        <p:spPr>
          <a:xfrm>
            <a:off x="5401077" y="3383891"/>
            <a:ext cx="0" cy="16395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51" name="Straight Arrow Connector 50"/>
          <p:cNvCxnSpPr>
            <a:cxnSpLocks/>
            <a:endCxn id="41" idx="0"/>
          </p:cNvCxnSpPr>
          <p:nvPr/>
        </p:nvCxnSpPr>
        <p:spPr>
          <a:xfrm>
            <a:off x="8539948" y="3444780"/>
            <a:ext cx="242596" cy="16096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43" name="Rounded Rectangle 42"/>
          <p:cNvSpPr/>
          <p:nvPr/>
        </p:nvSpPr>
        <p:spPr>
          <a:xfrm>
            <a:off x="3623388" y="3955983"/>
            <a:ext cx="5187820" cy="616018"/>
          </a:xfrm>
          <a:prstGeom prst="roundRect">
            <a:avLst/>
          </a:prstGeom>
          <a:solidFill>
            <a:srgbClr val="FFE599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Designate two staff to attend trainings to become on-site coaches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655605" y="5067623"/>
            <a:ext cx="972056" cy="5134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kern="100">
                <a:solidFill>
                  <a:schemeClr val="bg1"/>
                </a:solidFill>
              </a:rPr>
              <a:t>Tier 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015936" y="5054474"/>
            <a:ext cx="1075373" cy="523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Low-Intensity Supports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470121" y="5023409"/>
            <a:ext cx="949059" cy="523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>
                <a:solidFill>
                  <a:schemeClr val="bg1"/>
                </a:solidFill>
              </a:rPr>
              <a:t>Systematic Screening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ABB5FFA-2DF4-4C4B-BC7E-31319E1C7A36}"/>
              </a:ext>
            </a:extLst>
          </p:cNvPr>
          <p:cNvGrpSpPr/>
          <p:nvPr/>
        </p:nvGrpSpPr>
        <p:grpSpPr>
          <a:xfrm>
            <a:off x="9723505" y="5054474"/>
            <a:ext cx="1557521" cy="1704538"/>
            <a:chOff x="1510709" y="4907904"/>
            <a:chExt cx="1557521" cy="1704538"/>
          </a:xfrm>
        </p:grpSpPr>
        <p:pic>
          <p:nvPicPr>
            <p:cNvPr id="46" name="Picture 2" descr="people near a blackboard by jetxee">
              <a:extLst>
                <a:ext uri="{FF2B5EF4-FFF2-40B4-BE49-F238E27FC236}">
                  <a16:creationId xmlns:a16="http://schemas.microsoft.com/office/drawing/2014/main" id="{E32C92C9-67B8-363F-EAD0-5F96B156D9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709" y="4907904"/>
              <a:ext cx="1557521" cy="1704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6BB5C8E-9B06-8450-C21A-755F5CACFA81}"/>
                </a:ext>
              </a:extLst>
            </p:cNvPr>
            <p:cNvSpPr txBox="1"/>
            <p:nvPr/>
          </p:nvSpPr>
          <p:spPr>
            <a:xfrm>
              <a:off x="1905290" y="4970022"/>
              <a:ext cx="757525" cy="415498"/>
            </a:xfrm>
            <a:prstGeom prst="rect">
              <a:avLst/>
            </a:prstGeom>
            <a:solidFill>
              <a:srgbClr val="1A841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>
                  <a:solidFill>
                    <a:schemeClr val="bg1"/>
                  </a:solidFill>
                </a:rPr>
                <a:t>Planning Ahead</a:t>
              </a:r>
            </a:p>
          </p:txBody>
        </p:sp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785175B-6F6B-E82E-70A5-F5F56D72DD79}"/>
              </a:ext>
            </a:extLst>
          </p:cNvPr>
          <p:cNvCxnSpPr>
            <a:cxnSpLocks/>
            <a:endCxn id="46" idx="0"/>
          </p:cNvCxnSpPr>
          <p:nvPr/>
        </p:nvCxnSpPr>
        <p:spPr>
          <a:xfrm>
            <a:off x="9347373" y="3429000"/>
            <a:ext cx="1154893" cy="16254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pic>
        <p:nvPicPr>
          <p:cNvPr id="52" name="Picture 51" descr="Table&#10;&#10;Description automatically generated">
            <a:extLst>
              <a:ext uri="{FF2B5EF4-FFF2-40B4-BE49-F238E27FC236}">
                <a16:creationId xmlns:a16="http://schemas.microsoft.com/office/drawing/2014/main" id="{00963594-871B-9873-8B7B-AC723BE51E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47"/>
          <a:stretch/>
        </p:blipFill>
        <p:spPr>
          <a:xfrm>
            <a:off x="932770" y="1823445"/>
            <a:ext cx="10421027" cy="501798"/>
          </a:xfrm>
          <a:prstGeom prst="rect">
            <a:avLst/>
          </a:prstGeom>
        </p:spPr>
      </p:pic>
      <p:pic>
        <p:nvPicPr>
          <p:cNvPr id="53" name="Picture 52" descr="Table&#10;&#10;Description automatically generated">
            <a:extLst>
              <a:ext uri="{FF2B5EF4-FFF2-40B4-BE49-F238E27FC236}">
                <a16:creationId xmlns:a16="http://schemas.microsoft.com/office/drawing/2014/main" id="{E3E98422-3C3A-B312-5FBA-51A1377BD3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821" y="2311186"/>
            <a:ext cx="10517398" cy="1102035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164F498E-8A01-A8CA-5184-1DB592FAD29A}"/>
              </a:ext>
            </a:extLst>
          </p:cNvPr>
          <p:cNvGrpSpPr/>
          <p:nvPr/>
        </p:nvGrpSpPr>
        <p:grpSpPr>
          <a:xfrm>
            <a:off x="1695151" y="4984301"/>
            <a:ext cx="1557521" cy="1704538"/>
            <a:chOff x="1510709" y="4907904"/>
            <a:chExt cx="1557521" cy="1704538"/>
          </a:xfrm>
        </p:grpSpPr>
        <p:pic>
          <p:nvPicPr>
            <p:cNvPr id="54" name="Picture 2" descr="people near a blackboard by jetxee">
              <a:extLst>
                <a:ext uri="{FF2B5EF4-FFF2-40B4-BE49-F238E27FC236}">
                  <a16:creationId xmlns:a16="http://schemas.microsoft.com/office/drawing/2014/main" id="{249AB8DB-FD95-6D38-7CB8-38C7B4B056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709" y="4907904"/>
              <a:ext cx="1557521" cy="1704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C7127B9-BF46-4A3C-1ECB-95F50DB7521C}"/>
                </a:ext>
              </a:extLst>
            </p:cNvPr>
            <p:cNvSpPr txBox="1"/>
            <p:nvPr/>
          </p:nvSpPr>
          <p:spPr>
            <a:xfrm>
              <a:off x="1782952" y="4950152"/>
              <a:ext cx="1127303" cy="369332"/>
            </a:xfrm>
            <a:prstGeom prst="rect">
              <a:avLst/>
            </a:prstGeom>
            <a:solidFill>
              <a:srgbClr val="1A8412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>
                  <a:solidFill>
                    <a:schemeClr val="bg1"/>
                  </a:solidFill>
                </a:rPr>
                <a:t>Setting Up for Success with Ci3T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0352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F0C50-32DE-475C-BD48-1B850B72B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Wrapping Up &amp; Previewing Next Session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3408CE-14C0-4054-22C2-2CFB262821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Today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69A4B3-D057-1378-6086-23F6163F81C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/>
              <a:t>Overview of Ci3T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Rolling out your Ci3T Plan … Sharing Success!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Implementing Tier 1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/>
              <a:t>Academics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/>
              <a:t>Behavior: Positive Behavior Interventions and Support (PBIS)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/>
              <a:t>Social and Emotional Well-being: Your Validated Curricula and Resources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Procedures for …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/>
              <a:t>Teaching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/>
              <a:t>Reinforcing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/>
              <a:t>Monitoring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4581D5-9A64-0B2D-6021-DAA602758B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Next time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03669E-62E7-7210-F937-A1AC0662BBA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/>
              <a:t>Overview of Systematic Screening in Ci3T Models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Using Systematic Screening to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/>
              <a:t>Inform Instruction at Tier 1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/>
              <a:t>Empower Teachers with Low-Intensity Supports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/>
              <a:t>Connect Students to Tier 2 and Tier 3 Interventions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Exploring Resources to Support Systematic Screening Efforts</a:t>
            </a:r>
          </a:p>
        </p:txBody>
      </p:sp>
    </p:spTree>
    <p:extLst>
      <p:ext uri="{BB962C8B-B14F-4D97-AF65-F5344CB8AC3E}">
        <p14:creationId xmlns:p14="http://schemas.microsoft.com/office/powerpoint/2010/main" val="365383010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F59313-D841-5819-2198-4DA5DF081C9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644" y="2199577"/>
            <a:ext cx="3363617" cy="3481816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85583-3A3C-B458-E051-67623C51446D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91184" y="154781"/>
            <a:ext cx="10515600" cy="1655762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/>
              <a:t>Comprehensive, Integrated, Three-Tiered Model of Prevention</a:t>
            </a:r>
          </a:p>
          <a:p>
            <a:pPr marL="0" indent="0" algn="ctr">
              <a:buNone/>
            </a:pPr>
            <a:r>
              <a:rPr lang="en-US"/>
              <a:t>(Lane, Kalberg, &amp; Menzies, 2009)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EEE3DD-D0FD-D7F0-CF98-334C448A8B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009905" y="3604641"/>
            <a:ext cx="3671597" cy="2098390"/>
          </a:xfrm>
          <a:prstGeom prst="roundRect">
            <a:avLst>
              <a:gd name="adj" fmla="val 354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1FC7AB-45E2-6AA9-8CCE-8BFF6E1B3C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338" y="2221215"/>
            <a:ext cx="4023535" cy="34818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E4E042-9D27-67DE-B85B-572E84D5A958}"/>
              </a:ext>
            </a:extLst>
          </p:cNvPr>
          <p:cNvSpPr txBox="1"/>
          <p:nvPr/>
        </p:nvSpPr>
        <p:spPr>
          <a:xfrm>
            <a:off x="4009904" y="2221215"/>
            <a:ext cx="3671597" cy="919401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+mj-lt"/>
              </a:rPr>
              <a:t>Thank</a:t>
            </a:r>
            <a:r>
              <a:rPr lang="en-US" sz="4800">
                <a:solidFill>
                  <a:schemeClr val="bg1"/>
                </a:solidFill>
              </a:rPr>
              <a:t> you!</a:t>
            </a:r>
          </a:p>
        </p:txBody>
      </p:sp>
    </p:spTree>
    <p:extLst>
      <p:ext uri="{BB962C8B-B14F-4D97-AF65-F5344CB8AC3E}">
        <p14:creationId xmlns:p14="http://schemas.microsoft.com/office/powerpoint/2010/main" val="3086576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3D94B0D-FFF7-4286-7A65-7736A62D451B}"/>
              </a:ext>
            </a:extLst>
          </p:cNvPr>
          <p:cNvSpPr/>
          <p:nvPr/>
        </p:nvSpPr>
        <p:spPr>
          <a:xfrm>
            <a:off x="5980590" y="18300"/>
            <a:ext cx="4791595" cy="1581539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A2BF812-540F-03D2-EA93-208C7F56C802}"/>
              </a:ext>
            </a:extLst>
          </p:cNvPr>
          <p:cNvSpPr/>
          <p:nvPr/>
        </p:nvSpPr>
        <p:spPr>
          <a:xfrm>
            <a:off x="5828581" y="2878389"/>
            <a:ext cx="4791595" cy="1581539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03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DA9A3-738C-26A4-EEC1-73716CA31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 of Ci3T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9AAB77-B10A-67AD-99DB-AC7D11E04A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066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068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/>
              <a:t>Primary (Tier 1) Prevention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/>
              <a:t>All students are eligible for participation</a:t>
            </a:r>
            <a:br>
              <a:rPr lang="en-US" sz="2600"/>
            </a:br>
            <a:r>
              <a:rPr lang="en-US" sz="1800"/>
              <a:t>(Lane, Robertson et al., 2006)</a:t>
            </a:r>
          </a:p>
          <a:p>
            <a:r>
              <a:rPr lang="en-US" sz="2600"/>
              <a:t>About 80% of students respond to this level</a:t>
            </a:r>
            <a:br>
              <a:rPr lang="en-US" sz="2600"/>
            </a:br>
            <a:r>
              <a:rPr lang="en-US" sz="1900"/>
              <a:t>(Gresham, Sugai, Horner, Quinn, &amp; </a:t>
            </a:r>
            <a:r>
              <a:rPr lang="en-US" sz="1900" err="1"/>
              <a:t>McInerney</a:t>
            </a:r>
            <a:r>
              <a:rPr lang="en-US" sz="1900"/>
              <a:t>, 1998; Sugai &amp; Horner, 2006)</a:t>
            </a:r>
          </a:p>
          <a:p>
            <a:r>
              <a:rPr lang="en-US" sz="2600"/>
              <a:t>Examples of primary (Tier 1) prevention </a:t>
            </a:r>
          </a:p>
          <a:p>
            <a:pPr lvl="1"/>
            <a:r>
              <a:rPr lang="en-US"/>
              <a:t>Validated literacy curricula</a:t>
            </a:r>
          </a:p>
          <a:p>
            <a:pPr lvl="1"/>
            <a:r>
              <a:rPr lang="en-US"/>
              <a:t>Violence prevention</a:t>
            </a:r>
          </a:p>
          <a:p>
            <a:pPr lvl="1"/>
            <a:r>
              <a:rPr lang="en-US"/>
              <a:t>Conflict resolution programs</a:t>
            </a:r>
          </a:p>
          <a:p>
            <a:pPr lvl="1"/>
            <a:r>
              <a:rPr lang="en-US"/>
              <a:t>Anti-bullying programs</a:t>
            </a:r>
          </a:p>
          <a:p>
            <a:pPr lvl="1"/>
            <a:r>
              <a:rPr lang="en-US"/>
              <a:t>Schoolwide social skills instruction</a:t>
            </a:r>
          </a:p>
          <a:p>
            <a:pPr lvl="1"/>
            <a:r>
              <a:rPr lang="en-US"/>
              <a:t>Character education programs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" y="6307630"/>
            <a:ext cx="10820400" cy="480131"/>
          </a:xfrm>
          <a:prstGeom prst="rect">
            <a:avLst/>
          </a:prstGeom>
        </p:spPr>
        <p:txBody>
          <a:bodyPr wrap="square" anchor="b" anchorCtr="0">
            <a:noAutofit/>
          </a:bodyPr>
          <a:lstStyle/>
          <a:p>
            <a:pPr>
              <a:defRPr/>
            </a:pPr>
            <a:endParaRPr lang="en-US" sz="900">
              <a:solidFill>
                <a:prstClr val="white">
                  <a:lumMod val="50000"/>
                </a:prstClr>
              </a:solidFill>
              <a:latin typeface="Calibri" panose="020F0502020204030204"/>
              <a:ea typeface="ＭＳ Ｐゴシック" pitchFamily="34" charset="-12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44E0843-E86F-0445-94E2-3530C0186F19}"/>
              </a:ext>
            </a:extLst>
          </p:cNvPr>
          <p:cNvGrpSpPr/>
          <p:nvPr/>
        </p:nvGrpSpPr>
        <p:grpSpPr>
          <a:xfrm>
            <a:off x="7669763" y="3649657"/>
            <a:ext cx="3470642" cy="2390107"/>
            <a:chOff x="423333" y="1059255"/>
            <a:chExt cx="8297334" cy="5714079"/>
          </a:xfrm>
        </p:grpSpPr>
        <p:sp>
          <p:nvSpPr>
            <p:cNvPr id="7" name="Green Triangle">
              <a:extLst>
                <a:ext uri="{FF2B5EF4-FFF2-40B4-BE49-F238E27FC236}">
                  <a16:creationId xmlns:a16="http://schemas.microsoft.com/office/drawing/2014/main" id="{16795D9A-3A0C-564D-8778-F77D28545AC2}"/>
                </a:ext>
              </a:extLst>
            </p:cNvPr>
            <p:cNvSpPr/>
            <p:nvPr/>
          </p:nvSpPr>
          <p:spPr>
            <a:xfrm>
              <a:off x="423333" y="3132668"/>
              <a:ext cx="8297334" cy="3640666"/>
            </a:xfrm>
            <a:prstGeom prst="trapezoid">
              <a:avLst>
                <a:gd name="adj" fmla="val 72862"/>
              </a:avLst>
            </a:prstGeom>
            <a:solidFill>
              <a:srgbClr val="0099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Yellow Triangle">
              <a:extLst>
                <a:ext uri="{FF2B5EF4-FFF2-40B4-BE49-F238E27FC236}">
                  <a16:creationId xmlns:a16="http://schemas.microsoft.com/office/drawing/2014/main" id="{4A61817E-2CBB-D64C-B32F-7264F747EBE3}"/>
                </a:ext>
              </a:extLst>
            </p:cNvPr>
            <p:cNvSpPr/>
            <p:nvPr/>
          </p:nvSpPr>
          <p:spPr>
            <a:xfrm>
              <a:off x="3066106" y="1846280"/>
              <a:ext cx="3008769" cy="1286934"/>
            </a:xfrm>
            <a:prstGeom prst="trapezoid">
              <a:avLst>
                <a:gd name="adj" fmla="val 72862"/>
              </a:avLst>
            </a:prstGeom>
            <a:solidFill>
              <a:srgbClr val="FFFF00">
                <a:alpha val="15000"/>
              </a:srgb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Red Triangle">
              <a:extLst>
                <a:ext uri="{FF2B5EF4-FFF2-40B4-BE49-F238E27FC236}">
                  <a16:creationId xmlns:a16="http://schemas.microsoft.com/office/drawing/2014/main" id="{BF593E2F-25D4-5948-B80E-9D577666329C}"/>
                </a:ext>
              </a:extLst>
            </p:cNvPr>
            <p:cNvSpPr/>
            <p:nvPr/>
          </p:nvSpPr>
          <p:spPr>
            <a:xfrm>
              <a:off x="3995596" y="1059255"/>
              <a:ext cx="1134701" cy="787564"/>
            </a:xfrm>
            <a:prstGeom prst="triangle">
              <a:avLst/>
            </a:prstGeom>
            <a:solidFill>
              <a:srgbClr val="FE0002">
                <a:alpha val="15000"/>
              </a:srgb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1458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/>
              <a:t>Secondary (Tier 2) Prevention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/>
              <a:t>Students who need more than the primary prevention plan, 10-15% of students </a:t>
            </a:r>
          </a:p>
          <a:p>
            <a:r>
              <a:rPr lang="en-US" sz="2400"/>
              <a:t>Focused intervention to address academic, behavior, and/or social concerns</a:t>
            </a:r>
          </a:p>
          <a:p>
            <a:pPr lvl="1"/>
            <a:r>
              <a:rPr lang="en-US"/>
              <a:t>Acquisition (can’t do)</a:t>
            </a:r>
          </a:p>
          <a:p>
            <a:pPr lvl="1"/>
            <a:r>
              <a:rPr lang="en-US"/>
              <a:t>Fluency (trouble doing)</a:t>
            </a:r>
          </a:p>
          <a:p>
            <a:pPr lvl="1"/>
            <a:r>
              <a:rPr lang="en-US"/>
              <a:t>Performance (won’t do) </a:t>
            </a:r>
          </a:p>
          <a:p>
            <a:r>
              <a:rPr lang="en-US" sz="2400"/>
              <a:t>Examples of secondary (Tier 2) prevention </a:t>
            </a:r>
          </a:p>
          <a:p>
            <a:pPr lvl="1"/>
            <a:r>
              <a:rPr lang="en-US"/>
              <a:t>Small group instruction in anger management</a:t>
            </a:r>
          </a:p>
          <a:p>
            <a:pPr lvl="1"/>
            <a:r>
              <a:rPr lang="en-US"/>
              <a:t>Reading comprehension strategies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6167264"/>
            <a:ext cx="10972800" cy="480131"/>
          </a:xfrm>
          <a:prstGeom prst="rect">
            <a:avLst/>
          </a:prstGeom>
        </p:spPr>
        <p:txBody>
          <a:bodyPr wrap="square" anchor="b" anchorCtr="0">
            <a:noAutofit/>
          </a:bodyPr>
          <a:lstStyle/>
          <a:p>
            <a:pPr>
              <a:lnSpc>
                <a:spcPct val="90000"/>
              </a:lnSpc>
              <a:spcBef>
                <a:spcPts val="576"/>
              </a:spcBef>
              <a:defRPr/>
            </a:pPr>
            <a:endParaRPr lang="en-US" sz="1000">
              <a:solidFill>
                <a:prstClr val="white">
                  <a:lumMod val="50000"/>
                </a:prstClr>
              </a:solidFill>
              <a:latin typeface="Calibri" panose="020F0502020204030204"/>
              <a:ea typeface="ＭＳ Ｐゴシック" pitchFamily="34" charset="-128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7E4538C-425C-F54D-7D14-93B330F28C24}"/>
              </a:ext>
            </a:extLst>
          </p:cNvPr>
          <p:cNvGrpSpPr/>
          <p:nvPr/>
        </p:nvGrpSpPr>
        <p:grpSpPr>
          <a:xfrm>
            <a:off x="7748736" y="3649657"/>
            <a:ext cx="3402100" cy="2342905"/>
            <a:chOff x="423333" y="1059255"/>
            <a:chExt cx="8297334" cy="5714079"/>
          </a:xfrm>
        </p:grpSpPr>
        <p:sp>
          <p:nvSpPr>
            <p:cNvPr id="14" name="Green Triangle">
              <a:extLst>
                <a:ext uri="{FF2B5EF4-FFF2-40B4-BE49-F238E27FC236}">
                  <a16:creationId xmlns:a16="http://schemas.microsoft.com/office/drawing/2014/main" id="{5F06D93F-2738-65A8-5189-1E0038FD6AFF}"/>
                </a:ext>
              </a:extLst>
            </p:cNvPr>
            <p:cNvSpPr/>
            <p:nvPr/>
          </p:nvSpPr>
          <p:spPr>
            <a:xfrm>
              <a:off x="423333" y="3132668"/>
              <a:ext cx="8297334" cy="3640666"/>
            </a:xfrm>
            <a:prstGeom prst="trapezoid">
              <a:avLst>
                <a:gd name="adj" fmla="val 72862"/>
              </a:avLst>
            </a:prstGeom>
            <a:solidFill>
              <a:srgbClr val="009900">
                <a:alpha val="15000"/>
              </a:srgb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Yellow Triangle">
              <a:extLst>
                <a:ext uri="{FF2B5EF4-FFF2-40B4-BE49-F238E27FC236}">
                  <a16:creationId xmlns:a16="http://schemas.microsoft.com/office/drawing/2014/main" id="{F710ED08-10BA-EE54-C867-D712E3A50AFF}"/>
                </a:ext>
              </a:extLst>
            </p:cNvPr>
            <p:cNvSpPr/>
            <p:nvPr/>
          </p:nvSpPr>
          <p:spPr>
            <a:xfrm>
              <a:off x="3066106" y="1846280"/>
              <a:ext cx="3008769" cy="1286934"/>
            </a:xfrm>
            <a:prstGeom prst="trapezoid">
              <a:avLst>
                <a:gd name="adj" fmla="val 72862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Red Triangle">
              <a:extLst>
                <a:ext uri="{FF2B5EF4-FFF2-40B4-BE49-F238E27FC236}">
                  <a16:creationId xmlns:a16="http://schemas.microsoft.com/office/drawing/2014/main" id="{D3865A91-A0B3-2FF3-C1AD-A7095344247F}"/>
                </a:ext>
              </a:extLst>
            </p:cNvPr>
            <p:cNvSpPr/>
            <p:nvPr/>
          </p:nvSpPr>
          <p:spPr>
            <a:xfrm>
              <a:off x="3995596" y="1059255"/>
              <a:ext cx="1134701" cy="787564"/>
            </a:xfrm>
            <a:prstGeom prst="triangle">
              <a:avLst/>
            </a:prstGeom>
            <a:solidFill>
              <a:srgbClr val="FE0002">
                <a:alpha val="15000"/>
              </a:srgb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5797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/>
              <a:t>Tertiary (Tier 3) Prevention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/>
              <a:t>Students who need more than primary or secondary prevention, 5-7% of students</a:t>
            </a:r>
          </a:p>
          <a:p>
            <a:r>
              <a:rPr lang="en-US" sz="2400"/>
              <a:t>Intensive individualized interventions</a:t>
            </a:r>
          </a:p>
          <a:p>
            <a:r>
              <a:rPr lang="en-US" sz="2400"/>
              <a:t>Examples of tertiary (Tier 3) prevention </a:t>
            </a:r>
          </a:p>
          <a:p>
            <a:pPr lvl="1"/>
            <a:r>
              <a:rPr lang="en-US" sz="2200"/>
              <a:t>Functional assessment-based interventions </a:t>
            </a:r>
            <a:br>
              <a:rPr lang="en-US" sz="2200"/>
            </a:br>
            <a:r>
              <a:rPr lang="en-US" sz="1800">
                <a:solidFill>
                  <a:schemeClr val="bg1">
                    <a:lumMod val="50000"/>
                  </a:schemeClr>
                </a:solidFill>
              </a:rPr>
              <a:t>(Umbreit, Ferro, Liaupsin, &amp; Lane, 2007)</a:t>
            </a:r>
          </a:p>
          <a:p>
            <a:pPr lvl="1"/>
            <a:r>
              <a:rPr lang="en-US" sz="2200"/>
              <a:t>Multisystemic therapy program</a:t>
            </a:r>
            <a:br>
              <a:rPr lang="en-US" sz="2200"/>
            </a:br>
            <a:r>
              <a:rPr lang="en-US" sz="180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sz="1800" err="1">
                <a:solidFill>
                  <a:schemeClr val="bg1">
                    <a:lumMod val="50000"/>
                  </a:schemeClr>
                </a:solidFill>
              </a:rPr>
              <a:t>Schoenwald</a:t>
            </a:r>
            <a:r>
              <a:rPr lang="en-US" sz="1800">
                <a:solidFill>
                  <a:schemeClr val="bg1">
                    <a:lumMod val="50000"/>
                  </a:schemeClr>
                </a:solidFill>
              </a:rPr>
              <a:t>, Brown, &amp; </a:t>
            </a:r>
            <a:r>
              <a:rPr lang="en-US" sz="1800" err="1">
                <a:solidFill>
                  <a:schemeClr val="bg1">
                    <a:lumMod val="50000"/>
                  </a:schemeClr>
                </a:solidFill>
              </a:rPr>
              <a:t>Henggeler</a:t>
            </a:r>
            <a:r>
              <a:rPr lang="en-US" sz="1800">
                <a:solidFill>
                  <a:schemeClr val="bg1">
                    <a:lumMod val="50000"/>
                  </a:schemeClr>
                </a:solidFill>
              </a:rPr>
              <a:t>, 2000)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0" y="6377869"/>
            <a:ext cx="9144000" cy="480131"/>
          </a:xfrm>
          <a:prstGeom prst="rect">
            <a:avLst/>
          </a:prstGeom>
        </p:spPr>
        <p:txBody>
          <a:bodyPr wrap="square" anchor="b" anchorCtr="0">
            <a:noAutofit/>
          </a:bodyPr>
          <a:lstStyle/>
          <a:p>
            <a:pPr>
              <a:defRPr/>
            </a:pPr>
            <a:endParaRPr lang="en-US" sz="1100">
              <a:solidFill>
                <a:prstClr val="white">
                  <a:lumMod val="50000"/>
                </a:prstClr>
              </a:solidFill>
              <a:latin typeface="Calibri" panose="020F050202020403020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960BB27-03BB-97CA-064E-057B09D8F9F0}"/>
              </a:ext>
            </a:extLst>
          </p:cNvPr>
          <p:cNvGrpSpPr/>
          <p:nvPr/>
        </p:nvGrpSpPr>
        <p:grpSpPr>
          <a:xfrm>
            <a:off x="7814983" y="3630466"/>
            <a:ext cx="3335854" cy="2362096"/>
            <a:chOff x="423333" y="1059255"/>
            <a:chExt cx="8297334" cy="5714079"/>
          </a:xfrm>
        </p:grpSpPr>
        <p:sp>
          <p:nvSpPr>
            <p:cNvPr id="14" name="Green Triangle">
              <a:extLst>
                <a:ext uri="{FF2B5EF4-FFF2-40B4-BE49-F238E27FC236}">
                  <a16:creationId xmlns:a16="http://schemas.microsoft.com/office/drawing/2014/main" id="{40052421-229F-E74C-D0C4-5A4641CE6989}"/>
                </a:ext>
              </a:extLst>
            </p:cNvPr>
            <p:cNvSpPr/>
            <p:nvPr/>
          </p:nvSpPr>
          <p:spPr>
            <a:xfrm>
              <a:off x="423333" y="3132668"/>
              <a:ext cx="8297334" cy="3640666"/>
            </a:xfrm>
            <a:prstGeom prst="trapezoid">
              <a:avLst>
                <a:gd name="adj" fmla="val 72862"/>
              </a:avLst>
            </a:prstGeom>
            <a:solidFill>
              <a:srgbClr val="009900">
                <a:alpha val="15000"/>
              </a:srgb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Yellow Triangle">
              <a:extLst>
                <a:ext uri="{FF2B5EF4-FFF2-40B4-BE49-F238E27FC236}">
                  <a16:creationId xmlns:a16="http://schemas.microsoft.com/office/drawing/2014/main" id="{38E43471-605B-EC77-4585-697D526ABD5E}"/>
                </a:ext>
              </a:extLst>
            </p:cNvPr>
            <p:cNvSpPr/>
            <p:nvPr/>
          </p:nvSpPr>
          <p:spPr>
            <a:xfrm>
              <a:off x="3066106" y="1846280"/>
              <a:ext cx="3008769" cy="1286934"/>
            </a:xfrm>
            <a:prstGeom prst="trapezoid">
              <a:avLst>
                <a:gd name="adj" fmla="val 72862"/>
              </a:avLst>
            </a:prstGeom>
            <a:solidFill>
              <a:srgbClr val="FFFF00">
                <a:alpha val="15000"/>
              </a:srgb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Red Triangle">
              <a:extLst>
                <a:ext uri="{FF2B5EF4-FFF2-40B4-BE49-F238E27FC236}">
                  <a16:creationId xmlns:a16="http://schemas.microsoft.com/office/drawing/2014/main" id="{F7266EDF-8605-F45F-D597-F9CF98B486AE}"/>
                </a:ext>
              </a:extLst>
            </p:cNvPr>
            <p:cNvSpPr/>
            <p:nvPr/>
          </p:nvSpPr>
          <p:spPr>
            <a:xfrm>
              <a:off x="3995596" y="1059255"/>
              <a:ext cx="1134701" cy="787564"/>
            </a:xfrm>
            <a:prstGeom prst="triangle">
              <a:avLst/>
            </a:prstGeom>
            <a:solidFill>
              <a:srgbClr val="FE000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5450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2C9F1D4-22B6-2447-3248-F34A26A3ED25}"/>
              </a:ext>
            </a:extLst>
          </p:cNvPr>
          <p:cNvGrpSpPr/>
          <p:nvPr/>
        </p:nvGrpSpPr>
        <p:grpSpPr>
          <a:xfrm>
            <a:off x="2858373" y="1627632"/>
            <a:ext cx="6475255" cy="3602736"/>
            <a:chOff x="1048667" y="1920786"/>
            <a:chExt cx="6475255" cy="3602736"/>
          </a:xfrm>
        </p:grpSpPr>
        <p:pic>
          <p:nvPicPr>
            <p:cNvPr id="4" name="Picture 3" descr="The number 3, large in 3D brushed steel." title="Three">
              <a:extLst>
                <a:ext uri="{FF2B5EF4-FFF2-40B4-BE49-F238E27FC236}">
                  <a16:creationId xmlns:a16="http://schemas.microsoft.com/office/drawing/2014/main" id="{6B6AF0AD-8021-9B4C-B0FA-3405A5F6F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8667" y="1920786"/>
              <a:ext cx="3198244" cy="3602736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76C4C06-3B67-B0F4-7AE4-BAE1537A4138}"/>
                </a:ext>
              </a:extLst>
            </p:cNvPr>
            <p:cNvSpPr txBox="1"/>
            <p:nvPr/>
          </p:nvSpPr>
          <p:spPr>
            <a:xfrm>
              <a:off x="3458818" y="3250095"/>
              <a:ext cx="406510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/>
                <a:t>Core Features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4957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 descr="Three circles stacks as a triangle with arrow connecting in clockwise motion." title="Graphic showing interrelated academic, behavior, and social domains">
            <a:extLst>
              <a:ext uri="{FF2B5EF4-FFF2-40B4-BE49-F238E27FC236}">
                <a16:creationId xmlns:a16="http://schemas.microsoft.com/office/drawing/2014/main" id="{A5DC57F8-1977-7B46-9FAB-5C9098EEE9D9}"/>
              </a:ext>
            </a:extLst>
          </p:cNvPr>
          <p:cNvGrpSpPr/>
          <p:nvPr/>
        </p:nvGrpSpPr>
        <p:grpSpPr>
          <a:xfrm>
            <a:off x="3407703" y="1512224"/>
            <a:ext cx="5376594" cy="5239448"/>
            <a:chOff x="1419530" y="604955"/>
            <a:chExt cx="6075507" cy="604766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C1577E2-3388-154B-BA69-6C62C8437B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87017" y="604955"/>
              <a:ext cx="2926080" cy="292608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52070" numCol="1" spcCol="1270" anchor="ctr" anchorCtr="0">
              <a:noAutofit/>
            </a:bodyPr>
            <a:lstStyle/>
            <a:p>
              <a:pPr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3600">
                  <a:solidFill>
                    <a:schemeClr val="tx1"/>
                  </a:solidFill>
                  <a:latin typeface="Calibri" panose="020F0502020204030204"/>
                </a:rPr>
                <a:t>Academic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1962DA3-9AF7-EF48-90FC-07CE9BE825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19530" y="3327864"/>
              <a:ext cx="2926080" cy="2926080"/>
            </a:xfrm>
            <a:prstGeom prst="ellipse">
              <a:avLst/>
            </a:prstGeom>
            <a:solidFill>
              <a:schemeClr val="accent5"/>
            </a:solidFill>
            <a:ln w="38100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52070" numCol="1" spcCol="1270" anchor="ctr" anchorCtr="0">
              <a:noAutofit/>
            </a:bodyPr>
            <a:lstStyle/>
            <a:p>
              <a:pPr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3600">
                  <a:solidFill>
                    <a:prstClr val="white"/>
                  </a:solidFill>
                  <a:latin typeface="Calibri" panose="020F0502020204030204"/>
                </a:rPr>
                <a:t>Behavior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7AD7BAE-AEAE-8D49-AE89-0B8C85F438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68957" y="3327864"/>
              <a:ext cx="2926080" cy="292608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52070" numCol="1" spcCol="1270" anchor="ctr" anchorCtr="0">
              <a:noAutofit/>
            </a:bodyPr>
            <a:lstStyle/>
            <a:p>
              <a:pPr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3600">
                  <a:solidFill>
                    <a:schemeClr val="tx1"/>
                  </a:solidFill>
                  <a:latin typeface="Calibri" panose="020F0502020204030204"/>
                </a:rPr>
                <a:t>Social</a:t>
              </a:r>
            </a:p>
          </p:txBody>
        </p:sp>
        <p:sp>
          <p:nvSpPr>
            <p:cNvPr id="15" name="Circular Arrow 14">
              <a:extLst>
                <a:ext uri="{FF2B5EF4-FFF2-40B4-BE49-F238E27FC236}">
                  <a16:creationId xmlns:a16="http://schemas.microsoft.com/office/drawing/2014/main" id="{85D6B5C9-5448-FF41-B826-6A411F221BE5}"/>
                </a:ext>
              </a:extLst>
            </p:cNvPr>
            <p:cNvSpPr/>
            <p:nvPr/>
          </p:nvSpPr>
          <p:spPr>
            <a:xfrm rot="10800000">
              <a:off x="1801201" y="1307644"/>
              <a:ext cx="5138977" cy="5138977"/>
            </a:xfrm>
            <a:prstGeom prst="circularArrow">
              <a:avLst>
                <a:gd name="adj1" fmla="val 8253"/>
                <a:gd name="adj2" fmla="val 576535"/>
                <a:gd name="adj3" fmla="val 2961940"/>
                <a:gd name="adj4" fmla="val 53006"/>
                <a:gd name="adj5" fmla="val 9629"/>
              </a:avLst>
            </a:prstGeom>
            <a:solidFill>
              <a:schemeClr val="bg1">
                <a:alpha val="25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Circular Arrow 15">
              <a:extLst>
                <a:ext uri="{FF2B5EF4-FFF2-40B4-BE49-F238E27FC236}">
                  <a16:creationId xmlns:a16="http://schemas.microsoft.com/office/drawing/2014/main" id="{85C70D8D-7524-2C4C-8A7B-DBBB4814A521}"/>
                </a:ext>
              </a:extLst>
            </p:cNvPr>
            <p:cNvSpPr/>
            <p:nvPr/>
          </p:nvSpPr>
          <p:spPr>
            <a:xfrm rot="10800000">
              <a:off x="2057387" y="1307644"/>
              <a:ext cx="5138977" cy="5138977"/>
            </a:xfrm>
            <a:prstGeom prst="circularArrow">
              <a:avLst>
                <a:gd name="adj1" fmla="val 8253"/>
                <a:gd name="adj2" fmla="val 576535"/>
                <a:gd name="adj3" fmla="val 10170459"/>
                <a:gd name="adj4" fmla="val 7261524"/>
                <a:gd name="adj5" fmla="val 9629"/>
              </a:avLst>
            </a:prstGeom>
            <a:solidFill>
              <a:schemeClr val="bg1">
                <a:alpha val="25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5197846"/>
                <a:satOff val="-23984"/>
                <a:lumOff val="883"/>
                <a:alphaOff val="0"/>
              </a:schemeClr>
            </a:fillRef>
            <a:effectRef idx="0">
              <a:schemeClr val="accent4">
                <a:hueOff val="5197846"/>
                <a:satOff val="-23984"/>
                <a:lumOff val="88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Circular Arrow 16">
              <a:extLst>
                <a:ext uri="{FF2B5EF4-FFF2-40B4-BE49-F238E27FC236}">
                  <a16:creationId xmlns:a16="http://schemas.microsoft.com/office/drawing/2014/main" id="{59082C71-A70F-E041-B148-A56FBDE9A9BC}"/>
                </a:ext>
              </a:extLst>
            </p:cNvPr>
            <p:cNvSpPr/>
            <p:nvPr/>
          </p:nvSpPr>
          <p:spPr>
            <a:xfrm rot="11273190">
              <a:off x="1807952" y="1513638"/>
              <a:ext cx="5138977" cy="5138977"/>
            </a:xfrm>
            <a:prstGeom prst="circularArrow">
              <a:avLst>
                <a:gd name="adj1" fmla="val 8253"/>
                <a:gd name="adj2" fmla="val 576535"/>
                <a:gd name="adj3" fmla="val 16854933"/>
                <a:gd name="adj4" fmla="val 13847366"/>
                <a:gd name="adj5" fmla="val 9629"/>
              </a:avLst>
            </a:prstGeom>
            <a:solidFill>
              <a:schemeClr val="bg1">
                <a:alpha val="25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0395692"/>
                <a:satOff val="-47968"/>
                <a:lumOff val="1765"/>
                <a:alphaOff val="0"/>
              </a:schemeClr>
            </a:fillRef>
            <a:effectRef idx="0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302EB9B0-6EC1-FF86-1250-530011014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>
                <a:cs typeface="Times New Roman" panose="02020603050405020304" pitchFamily="18" charset="0"/>
              </a:rPr>
              <a:t>Core features of the Ci3T model of prevention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690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8C01D-7810-C31D-3925-AE39027F1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Academic Component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14589-D411-982B-BD42-5F3151E120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Coordinated instruction within and across grade levels</a:t>
            </a:r>
          </a:p>
          <a:p>
            <a:r>
              <a:rPr lang="en-US" altLang="en-US"/>
              <a:t>Instruction linked to College and Career-Ready Standards, early learning standards, state, or district standards</a:t>
            </a:r>
          </a:p>
          <a:p>
            <a:r>
              <a:rPr lang="en-US" altLang="en-US"/>
              <a:t>Benchmarking student progress to inform instruction</a:t>
            </a:r>
          </a:p>
          <a:p>
            <a:r>
              <a:rPr lang="en-US" altLang="en-US"/>
              <a:t>Progress monitoring for students identified for secondary (Tier 2) and tertiary (Tier 3) supports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CE48DEF-CA8D-7CF0-0510-0A64395CF307}"/>
              </a:ext>
            </a:extLst>
          </p:cNvPr>
          <p:cNvGrpSpPr/>
          <p:nvPr/>
        </p:nvGrpSpPr>
        <p:grpSpPr>
          <a:xfrm>
            <a:off x="3410897" y="5688802"/>
            <a:ext cx="5370206" cy="623098"/>
            <a:chOff x="2653453" y="5512456"/>
            <a:chExt cx="5370206" cy="623098"/>
          </a:xfrm>
        </p:grpSpPr>
        <p:pic>
          <p:nvPicPr>
            <p:cNvPr id="8" name="Picture 7" descr="Base of Ci3T triangle showing academic, behaviorl, and social domans." title="Ci3T Domains">
              <a:extLst>
                <a:ext uri="{FF2B5EF4-FFF2-40B4-BE49-F238E27FC236}">
                  <a16:creationId xmlns:a16="http://schemas.microsoft.com/office/drawing/2014/main" id="{AA01F98B-5A86-42E9-1F72-C9E7D34D5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53453" y="5512456"/>
              <a:ext cx="5370206" cy="623098"/>
            </a:xfrm>
            <a:prstGeom prst="rect">
              <a:avLst/>
            </a:prstGeom>
          </p:spPr>
        </p:pic>
        <p:pic>
          <p:nvPicPr>
            <p:cNvPr id="9" name="Picture 8" title="Academic domain">
              <a:extLst>
                <a:ext uri="{FF2B5EF4-FFF2-40B4-BE49-F238E27FC236}">
                  <a16:creationId xmlns:a16="http://schemas.microsoft.com/office/drawing/2014/main" id="{6C439E3B-AD07-D571-FD86-238742158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53454" y="5512456"/>
              <a:ext cx="2041859" cy="623098"/>
            </a:xfrm>
            <a:prstGeom prst="rect">
              <a:avLst/>
            </a:prstGeom>
            <a:effectLst>
              <a:softEdge rad="63500"/>
            </a:effectLst>
          </p:spPr>
        </p:pic>
      </p:grpSp>
    </p:spTree>
    <p:extLst>
      <p:ext uri="{BB962C8B-B14F-4D97-AF65-F5344CB8AC3E}">
        <p14:creationId xmlns:p14="http://schemas.microsoft.com/office/powerpoint/2010/main" val="2060405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62000-9D22-E4F6-7061-13258D5E5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Renaming: </a:t>
            </a:r>
            <a:br>
              <a:rPr lang="en-US"/>
            </a:br>
            <a:r>
              <a:rPr lang="en-US"/>
              <a:t>School Initials + First and Last Name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B2AD3-3EC6-7D78-314D-F6747FF77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i="1">
                <a:solidFill>
                  <a:srgbClr val="FF0000"/>
                </a:solidFill>
              </a:rPr>
              <a:t>To help us put you in breakout rooms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B5ECEE-1C9F-E992-4E3C-F93E62188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4207" y="4852765"/>
            <a:ext cx="3613166" cy="1837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F43584-C6A0-8B00-B4BB-D3110B71B7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394" y="3677755"/>
            <a:ext cx="3741065" cy="197417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856A30-B4B6-51A0-2528-2A0329D7FB5E}"/>
              </a:ext>
            </a:extLst>
          </p:cNvPr>
          <p:cNvSpPr txBox="1"/>
          <p:nvPr/>
        </p:nvSpPr>
        <p:spPr>
          <a:xfrm>
            <a:off x="5754951" y="3970644"/>
            <a:ext cx="58659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/>
              <a:t>2. Rename yourself with your </a:t>
            </a:r>
          </a:p>
          <a:p>
            <a:pPr marL="0" indent="0">
              <a:buNone/>
            </a:pPr>
            <a:r>
              <a:rPr lang="en-US" sz="2400" b="1"/>
              <a:t>school initials </a:t>
            </a:r>
            <a:r>
              <a:rPr lang="en-US" sz="2400"/>
              <a:t>then</a:t>
            </a:r>
            <a:r>
              <a:rPr lang="en-US" sz="2400" b="1"/>
              <a:t> first and last name.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1B68B9-92F9-AC34-28BD-D851AE549213}"/>
              </a:ext>
            </a:extLst>
          </p:cNvPr>
          <p:cNvSpPr txBox="1"/>
          <p:nvPr/>
        </p:nvSpPr>
        <p:spPr>
          <a:xfrm>
            <a:off x="629124" y="2711821"/>
            <a:ext cx="57243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/>
              <a:t>1. Click the </a:t>
            </a:r>
            <a:r>
              <a:rPr lang="en-US" sz="2400" b="1"/>
              <a:t>three dots </a:t>
            </a:r>
            <a:r>
              <a:rPr lang="en-US" sz="2400"/>
              <a:t>at the top </a:t>
            </a:r>
          </a:p>
          <a:p>
            <a:r>
              <a:rPr lang="en-US" sz="2400"/>
              <a:t>right corner of your </a:t>
            </a:r>
            <a:r>
              <a:rPr lang="en-US" sz="2400" b="1"/>
              <a:t>video square.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EBD662C-32D1-2A28-5C3F-ECE70035E826}"/>
              </a:ext>
            </a:extLst>
          </p:cNvPr>
          <p:cNvSpPr/>
          <p:nvPr/>
        </p:nvSpPr>
        <p:spPr>
          <a:xfrm>
            <a:off x="2895769" y="4000654"/>
            <a:ext cx="337352" cy="32847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9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8C01D-7810-C31D-3925-AE39027F1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Behavioral Component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14589-D411-982B-BD42-5F3151E120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Positive Behavioral Interventions and Supports (PBIS)</a:t>
            </a:r>
            <a:endParaRPr lang="en-US" altLang="en-US" sz="2800"/>
          </a:p>
          <a:p>
            <a:pPr lvl="1"/>
            <a:r>
              <a:rPr lang="en-US" altLang="en-US"/>
              <a:t>Establish, clarify, and define expectations</a:t>
            </a:r>
          </a:p>
          <a:p>
            <a:pPr lvl="1"/>
            <a:r>
              <a:rPr lang="en-US" altLang="en-US"/>
              <a:t>Teach all students the expectations, planned and implemented by all adults in the school </a:t>
            </a:r>
          </a:p>
          <a:p>
            <a:pPr lvl="1"/>
            <a:r>
              <a:rPr lang="en-US" altLang="en-US"/>
              <a:t>Give opportunities to practice</a:t>
            </a:r>
          </a:p>
          <a:p>
            <a:pPr lvl="1"/>
            <a:r>
              <a:rPr lang="en-US" altLang="en-US"/>
              <a:t>Reinforce students consistently, facilitate success</a:t>
            </a:r>
          </a:p>
          <a:p>
            <a:pPr lvl="1"/>
            <a:r>
              <a:rPr lang="en-US" altLang="en-US"/>
              <a:t>Consider rules, routines, and physical arrangements</a:t>
            </a:r>
          </a:p>
          <a:p>
            <a:pPr lvl="1"/>
            <a:r>
              <a:rPr lang="en-US" altLang="en-US"/>
              <a:t>Monitor the plan using school-wide data to identify students who need more support</a:t>
            </a:r>
          </a:p>
          <a:p>
            <a:pPr lvl="1"/>
            <a:r>
              <a:rPr lang="en-US" altLang="en-US"/>
              <a:t>Monitor student progress</a:t>
            </a:r>
          </a:p>
        </p:txBody>
      </p:sp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802F3508-8B20-D2DE-24B0-2E4A5D3458DF}"/>
              </a:ext>
            </a:extLst>
          </p:cNvPr>
          <p:cNvSpPr/>
          <p:nvPr/>
        </p:nvSpPr>
        <p:spPr>
          <a:xfrm>
            <a:off x="8216348" y="342180"/>
            <a:ext cx="3137452" cy="132556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>
                <a:solidFill>
                  <a:prstClr val="black"/>
                </a:solidFill>
                <a:latin typeface="Calibri" panose="020F0502020204030204"/>
              </a:rPr>
              <a:t>A Framework,</a:t>
            </a:r>
          </a:p>
          <a:p>
            <a:pPr algn="ctr">
              <a:defRPr/>
            </a:pPr>
            <a:r>
              <a:rPr lang="en-US" sz="2800">
                <a:solidFill>
                  <a:prstClr val="black"/>
                </a:solidFill>
                <a:latin typeface="Calibri" panose="020F0502020204030204"/>
              </a:rPr>
              <a:t>Not a Curriculum</a:t>
            </a:r>
          </a:p>
        </p:txBody>
      </p:sp>
      <p:pic>
        <p:nvPicPr>
          <p:cNvPr id="17" name="Picture 16" descr="Base of Ci3T triangle showing academic, behaviorl, and social domans." title="Ci3T Domains">
            <a:extLst>
              <a:ext uri="{FF2B5EF4-FFF2-40B4-BE49-F238E27FC236}">
                <a16:creationId xmlns:a16="http://schemas.microsoft.com/office/drawing/2014/main" id="{423426D9-FB8D-F6ED-7BF6-BA9833113A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0896" y="5854662"/>
            <a:ext cx="5370206" cy="623098"/>
          </a:xfrm>
          <a:prstGeom prst="rect">
            <a:avLst/>
          </a:prstGeom>
        </p:spPr>
      </p:pic>
      <p:pic>
        <p:nvPicPr>
          <p:cNvPr id="18" name="Picture 17" title="Behavioral domain">
            <a:extLst>
              <a:ext uri="{FF2B5EF4-FFF2-40B4-BE49-F238E27FC236}">
                <a16:creationId xmlns:a16="http://schemas.microsoft.com/office/drawing/2014/main" id="{7522ABDB-84E5-67B3-2628-4D886B6D74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5610" y="5854662"/>
            <a:ext cx="1758462" cy="62309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047700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se of Ci3T triangle showing academic, behaviorl, and social domans." title="Ci3T Domains">
            <a:extLst>
              <a:ext uri="{FF2B5EF4-FFF2-40B4-BE49-F238E27FC236}">
                <a16:creationId xmlns:a16="http://schemas.microsoft.com/office/drawing/2014/main" id="{132F0B21-7D14-07CE-0D81-8BF3AB3C16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0896" y="5688802"/>
            <a:ext cx="5370206" cy="623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98C01D-7810-C31D-3925-AE39027F1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Social Component: </a:t>
            </a:r>
            <a:br>
              <a:rPr lang="en-US"/>
            </a:br>
            <a:r>
              <a:rPr lang="en-US"/>
              <a:t>Identifying a Validated Curriculum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14589-D411-982B-BD42-5F3151E120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/>
              <a:t>Violence Prevention</a:t>
            </a:r>
          </a:p>
          <a:p>
            <a:pPr lvl="1"/>
            <a:r>
              <a:rPr lang="en-US" altLang="en-US"/>
              <a:t>Second Step Violence Prevention (www.cfchildren.org)</a:t>
            </a:r>
          </a:p>
          <a:p>
            <a:r>
              <a:rPr lang="en-US" altLang="en-US" sz="2400"/>
              <a:t>Character Education</a:t>
            </a:r>
          </a:p>
          <a:p>
            <a:pPr lvl="1"/>
            <a:r>
              <a:rPr lang="en-US" altLang="en-US"/>
              <a:t>Positive Action (www.positiveaction.net)</a:t>
            </a:r>
          </a:p>
          <a:p>
            <a:pPr lvl="1"/>
            <a:r>
              <a:rPr lang="en-US" altLang="en-US"/>
              <a:t>Caring School Community (www.characterplus.org)</a:t>
            </a:r>
          </a:p>
          <a:p>
            <a:r>
              <a:rPr lang="en-US" altLang="en-US" sz="2400"/>
              <a:t>Social Skills</a:t>
            </a:r>
          </a:p>
          <a:p>
            <a:pPr lvl="1"/>
            <a:r>
              <a:rPr lang="en-US" altLang="en-US"/>
              <a:t>Social Skills Improvement System: Classwide Intervention Program (Elliott &amp; Gresham, 2007)</a:t>
            </a:r>
          </a:p>
        </p:txBody>
      </p:sp>
      <p:pic>
        <p:nvPicPr>
          <p:cNvPr id="12" name="Picture 11" title="Social domain">
            <a:extLst>
              <a:ext uri="{FF2B5EF4-FFF2-40B4-BE49-F238E27FC236}">
                <a16:creationId xmlns:a16="http://schemas.microsoft.com/office/drawing/2014/main" id="{06AC61D6-34BE-D0D4-D5B1-C480335D8F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2235" y="5665857"/>
            <a:ext cx="1837224" cy="62309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979686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9AE6B-92B9-E5E8-BF47-94DBF77D1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Ci3T Implementation Manual</a:t>
            </a:r>
          </a:p>
        </p:txBody>
      </p:sp>
      <p:pic>
        <p:nvPicPr>
          <p:cNvPr id="6" name="Content Placeholder 5" descr="A book with a lion head&#10;&#10;Description automatically generated">
            <a:extLst>
              <a:ext uri="{FF2B5EF4-FFF2-40B4-BE49-F238E27FC236}">
                <a16:creationId xmlns:a16="http://schemas.microsoft.com/office/drawing/2014/main" id="{DFB1ACCB-641C-32E7-2B1A-6828496C4F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818641"/>
            <a:ext cx="3262546" cy="4222119"/>
          </a:xfrm>
          <a:ln>
            <a:solidFill>
              <a:schemeClr val="tx1"/>
            </a:solidFill>
          </a:ln>
        </p:spPr>
      </p:pic>
      <p:sp>
        <p:nvSpPr>
          <p:cNvPr id="11" name="AutoShape 2">
            <a:extLst>
              <a:ext uri="{FF2B5EF4-FFF2-40B4-BE49-F238E27FC236}">
                <a16:creationId xmlns:a16="http://schemas.microsoft.com/office/drawing/2014/main" id="{D7F5DF8F-0078-6ABD-B61A-8B79EF6854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74904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546B91-294E-3F7F-4484-16C86CFF97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4339" y="1818641"/>
            <a:ext cx="3262547" cy="4222119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069BBB-F8E1-20F3-D2BF-9E5E506C31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1269" y="1818641"/>
            <a:ext cx="3262546" cy="4223640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858363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047" y="339692"/>
            <a:ext cx="8410815" cy="6426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ounded Rectangle 7"/>
          <p:cNvSpPr/>
          <p:nvPr/>
        </p:nvSpPr>
        <p:spPr>
          <a:xfrm>
            <a:off x="1549400" y="54805"/>
            <a:ext cx="7627851" cy="68580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Ci3T Implementation Manual Primary (Tier 1) Plan</a:t>
            </a:r>
          </a:p>
        </p:txBody>
      </p:sp>
      <p:sp>
        <p:nvSpPr>
          <p:cNvPr id="9" name="Oval 8"/>
          <p:cNvSpPr/>
          <p:nvPr/>
        </p:nvSpPr>
        <p:spPr>
          <a:xfrm>
            <a:off x="1790046" y="1848465"/>
            <a:ext cx="8410815" cy="1905001"/>
          </a:xfrm>
          <a:prstGeom prst="ellipse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93844" y="6119996"/>
            <a:ext cx="5327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F4E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are ALL students accessing?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2F4E6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470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C6E50BF-84C1-7E42-9663-942095B957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293" y="152400"/>
            <a:ext cx="8449415" cy="6529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12967E6-D19C-2248-9F3D-5F6F72EC562C}"/>
              </a:ext>
            </a:extLst>
          </p:cNvPr>
          <p:cNvSpPr/>
          <p:nvPr/>
        </p:nvSpPr>
        <p:spPr>
          <a:xfrm rot="5400000">
            <a:off x="1277746" y="2397423"/>
            <a:ext cx="1671274" cy="2509935"/>
          </a:xfrm>
          <a:prstGeom prst="round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glow rad="1397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C6F184B-D454-524E-8284-77849D660310}"/>
              </a:ext>
            </a:extLst>
          </p:cNvPr>
          <p:cNvSpPr/>
          <p:nvPr/>
        </p:nvSpPr>
        <p:spPr>
          <a:xfrm rot="5400000">
            <a:off x="3696791" y="3469121"/>
            <a:ext cx="1759748" cy="2416629"/>
          </a:xfrm>
          <a:prstGeom prst="round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glow rad="1397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54254C8-AC84-0740-A97B-1673BD79874F}"/>
              </a:ext>
            </a:extLst>
          </p:cNvPr>
          <p:cNvSpPr/>
          <p:nvPr/>
        </p:nvSpPr>
        <p:spPr>
          <a:xfrm rot="5400000">
            <a:off x="6015058" y="941719"/>
            <a:ext cx="2077769" cy="2537925"/>
          </a:xfrm>
          <a:prstGeom prst="round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glow rad="1397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7E41C484-EAF3-974A-A20B-B7E58713C8FC}"/>
              </a:ext>
            </a:extLst>
          </p:cNvPr>
          <p:cNvSpPr txBox="1">
            <a:spLocks/>
          </p:cNvSpPr>
          <p:nvPr/>
        </p:nvSpPr>
        <p:spPr bwMode="auto">
          <a:xfrm rot="-246943">
            <a:off x="552171" y="1118394"/>
            <a:ext cx="8382000" cy="736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+mn-ea"/>
                <a:cs typeface="Times New Roman" charset="0"/>
              </a:rPr>
              <a:t>Ci3T Primary Plan: Procedures for Teaching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FF86DAD-3777-AC4F-8CD6-515CD3E47450}"/>
              </a:ext>
            </a:extLst>
          </p:cNvPr>
          <p:cNvSpPr txBox="1">
            <a:spLocks/>
          </p:cNvSpPr>
          <p:nvPr/>
        </p:nvSpPr>
        <p:spPr bwMode="auto">
          <a:xfrm rot="414631">
            <a:off x="720446" y="2983923"/>
            <a:ext cx="8382000" cy="736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+mn-ea"/>
                <a:cs typeface="Times New Roman" charset="0"/>
              </a:rPr>
              <a:t>Ci3T Primary Plan: Procedures for Reinforcing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ED864D72-2272-7245-9B53-9AD30E644BE1}"/>
              </a:ext>
            </a:extLst>
          </p:cNvPr>
          <p:cNvSpPr txBox="1">
            <a:spLocks/>
          </p:cNvSpPr>
          <p:nvPr/>
        </p:nvSpPr>
        <p:spPr bwMode="auto">
          <a:xfrm rot="-330507">
            <a:off x="552171" y="4853998"/>
            <a:ext cx="8382000" cy="736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ea typeface="+mn-ea"/>
                <a:cs typeface="Times New Roman" charset="0"/>
              </a:rPr>
              <a:t>Ci3T Primary Plan: Procedures for Monitoring</a:t>
            </a:r>
          </a:p>
        </p:txBody>
      </p:sp>
      <p:pic>
        <p:nvPicPr>
          <p:cNvPr id="3" name="Picture 2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0270C888-911D-4C66-B394-44EB4AC075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0928" y="152400"/>
            <a:ext cx="2053042" cy="26566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36B919A-173E-4576-BC5A-B8FE9AA23A6D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8260943" y="3814831"/>
            <a:ext cx="2093774" cy="20937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3DF23B-CBB9-F265-5D6D-EEC133BE967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4717" y="3315151"/>
            <a:ext cx="1761756" cy="2294179"/>
          </a:xfrm>
          <a:prstGeom prst="rect">
            <a:avLst/>
          </a:prstGeom>
        </p:spPr>
      </p:pic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6B814784-96B3-C3E8-BD33-C61FD9BF241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7132" y="4711429"/>
            <a:ext cx="1617865" cy="209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2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336E2B-88A9-4D76-95F3-BF7EB6AE18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6842" y="123432"/>
            <a:ext cx="2029944" cy="26434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58D932-923F-41C8-8C86-887CBD0EB3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00" y="579480"/>
            <a:ext cx="9050322" cy="6176920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4B03C68-544B-4F06-8667-F36E582DE68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0302" y="3019097"/>
            <a:ext cx="2067566" cy="267575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C998663-5514-8B18-BE09-93A5648A7CDD}"/>
              </a:ext>
            </a:extLst>
          </p:cNvPr>
          <p:cNvSpPr/>
          <p:nvPr/>
        </p:nvSpPr>
        <p:spPr>
          <a:xfrm>
            <a:off x="9763390" y="5166089"/>
            <a:ext cx="2254531" cy="361304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https://www.ci3t.org/covid</a:t>
            </a:r>
            <a:r>
              <a:rPr lang="en-US" sz="1400">
                <a:solidFill>
                  <a:schemeClr val="bg1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8552467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0C2B36-44CD-8C11-8B78-4EFA5C6C1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Enhanced Ci3T Professional Learning Modules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7419E7-1839-A3BE-CD4E-C256680DBA1F}"/>
              </a:ext>
            </a:extLst>
          </p:cNvPr>
          <p:cNvSpPr/>
          <p:nvPr/>
        </p:nvSpPr>
        <p:spPr>
          <a:xfrm>
            <a:off x="838199" y="1364802"/>
            <a:ext cx="5028579" cy="727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buFont typeface="+mj-lt"/>
              <a:buAutoNum type="arabicPeriod"/>
            </a:pPr>
            <a:r>
              <a:rPr lang="en-US" sz="2000">
                <a:ea typeface="Calibri" panose="020F0502020204030204" pitchFamily="34" charset="0"/>
                <a:cs typeface="Times New Roman" panose="02020603050405020304" pitchFamily="18" charset="0"/>
              </a:rPr>
              <a:t>Navigate to </a:t>
            </a:r>
            <a:r>
              <a:rPr lang="en-US" sz="2000" b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ci3t.org/enhance</a:t>
            </a:r>
          </a:p>
          <a:p>
            <a:pPr marL="457200" indent="-457200">
              <a:lnSpc>
                <a:spcPct val="107000"/>
              </a:lnSpc>
              <a:buFont typeface="+mj-lt"/>
              <a:buAutoNum type="arabicPeriod"/>
            </a:pPr>
            <a:r>
              <a:rPr lang="en-US" sz="2000">
                <a:ea typeface="Calibri" panose="020F0502020204030204" pitchFamily="34" charset="0"/>
                <a:cs typeface="Times New Roman" panose="02020603050405020304" pitchFamily="18" charset="0"/>
              </a:rPr>
              <a:t>Type password: </a:t>
            </a:r>
            <a:r>
              <a:rPr lang="en-US" sz="2000" b="1">
                <a:solidFill>
                  <a:schemeClr val="accent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enhanceci3t!</a:t>
            </a:r>
            <a:endParaRPr lang="en-US" sz="2000">
              <a:solidFill>
                <a:schemeClr val="accent3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4974C0-BC03-2B98-F808-6C37166F69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948" y="2124075"/>
            <a:ext cx="4820349" cy="44376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481FB-E5FF-4832-DA2C-C969F5769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989" y="1447799"/>
            <a:ext cx="5805210" cy="52101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984C138-689F-1988-CCD4-C874986AB679}"/>
              </a:ext>
            </a:extLst>
          </p:cNvPr>
          <p:cNvSpPr/>
          <p:nvPr/>
        </p:nvSpPr>
        <p:spPr>
          <a:xfrm>
            <a:off x="6096000" y="4010024"/>
            <a:ext cx="5991225" cy="1266825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59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768D80F0-420F-532D-852B-162006D04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Enhanced Ci3T Professional Learning Modules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74BD83-0D65-9FE6-BB9E-F51EF6C0BB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88"/>
          <a:stretch/>
        </p:blipFill>
        <p:spPr>
          <a:xfrm>
            <a:off x="838201" y="1362075"/>
            <a:ext cx="3672874" cy="533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D6E69D-53CA-981E-AFF6-95C053293D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8320" y="1362075"/>
            <a:ext cx="3672873" cy="533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948268-4D39-6AFA-E5C2-4234DE211F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8441" y="1362075"/>
            <a:ext cx="3672874" cy="32526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83867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DA9A3-738C-26A4-EEC1-73716CA31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Rolling out your Ci3T Plan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9AAB77-B10A-67AD-99DB-AC7D11E04A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…Sharing Successes!</a:t>
            </a:r>
          </a:p>
        </p:txBody>
      </p:sp>
    </p:spTree>
    <p:extLst>
      <p:ext uri="{BB962C8B-B14F-4D97-AF65-F5344CB8AC3E}">
        <p14:creationId xmlns:p14="http://schemas.microsoft.com/office/powerpoint/2010/main" val="6723291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113A593-82F6-E146-96CB-30F138285C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48776" y="94939"/>
            <a:ext cx="8894449" cy="666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751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9415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4800">
                <a:solidFill>
                  <a:sysClr val="windowText" lastClr="000000"/>
                </a:solidFill>
              </a:rPr>
              <a:t>Rolling out the plan to Ci3T Stakeholders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838200" y="1555036"/>
          <a:ext cx="10515600" cy="4668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937055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9B1F2-8E38-8B7E-E342-A36A58E71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Ci3T Faculty and Staff Orientation</a:t>
            </a:r>
          </a:p>
        </p:txBody>
      </p:sp>
      <p:pic>
        <p:nvPicPr>
          <p:cNvPr id="7" name="Content Placeholder 6" title="Picture of classroom setting expectations poster, ticket, and implementation manual">
            <a:extLst>
              <a:ext uri="{FF2B5EF4-FFF2-40B4-BE49-F238E27FC236}">
                <a16:creationId xmlns:a16="http://schemas.microsoft.com/office/drawing/2014/main" id="{1CECAD36-5013-A60C-3C52-031C88783A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4443" y="1659984"/>
            <a:ext cx="5599357" cy="4432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7ACEF2-D289-3B7C-A9B2-FAEFFEE25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829" y="1629279"/>
            <a:ext cx="3420675" cy="44328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40526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C6E50BF-84C1-7E42-9663-942095B957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292" y="152400"/>
            <a:ext cx="8449415" cy="6529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12967E6-D19C-2248-9F3D-5F6F72EC562C}"/>
              </a:ext>
            </a:extLst>
          </p:cNvPr>
          <p:cNvSpPr/>
          <p:nvPr/>
        </p:nvSpPr>
        <p:spPr>
          <a:xfrm rot="5400000">
            <a:off x="2790943" y="2397423"/>
            <a:ext cx="1671274" cy="2509935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C6F184B-D454-524E-8284-77849D660310}"/>
              </a:ext>
            </a:extLst>
          </p:cNvPr>
          <p:cNvSpPr/>
          <p:nvPr/>
        </p:nvSpPr>
        <p:spPr>
          <a:xfrm rot="5400000">
            <a:off x="5209988" y="3469121"/>
            <a:ext cx="1759748" cy="2416629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54254C8-AC84-0740-A97B-1673BD79874F}"/>
              </a:ext>
            </a:extLst>
          </p:cNvPr>
          <p:cNvSpPr/>
          <p:nvPr/>
        </p:nvSpPr>
        <p:spPr>
          <a:xfrm rot="5400000">
            <a:off x="7528255" y="941719"/>
            <a:ext cx="2077769" cy="2537925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AD9211-75D5-2E61-D1C7-B83EBEF531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51" y="152400"/>
            <a:ext cx="1306849" cy="16935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6756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73857-A054-A3DF-80EC-74820A9E1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 up!</a:t>
            </a:r>
            <a:br>
              <a:rPr lang="en-US"/>
            </a:br>
            <a:r>
              <a:rPr lang="en-US"/>
              <a:t>Ci3T Signage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4727A5-35BD-A89D-528D-1C75AB744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991" y="1690688"/>
            <a:ext cx="5801786" cy="4351338"/>
          </a:xfrm>
          <a:prstGeom prst="rect">
            <a:avLst/>
          </a:prstGeom>
        </p:spPr>
      </p:pic>
      <p:pic>
        <p:nvPicPr>
          <p:cNvPr id="13" name="Picture 1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211092E7-FF25-66A4-1795-30DEADED75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6808" y="212640"/>
            <a:ext cx="4126992" cy="61904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466233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73857-A054-A3DF-80EC-74820A9E1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Start the Year Off</a:t>
            </a:r>
            <a:br>
              <a:rPr lang="en-US"/>
            </a:br>
            <a:r>
              <a:rPr lang="en-US"/>
              <a:t>with Excitement!</a:t>
            </a:r>
          </a:p>
        </p:txBody>
      </p:sp>
      <p:pic>
        <p:nvPicPr>
          <p:cNvPr id="4" name="Content Placeholder 3" descr="Picture of microphone in foreground with blurred out background of auditorium assembly and large projection screen." title="Assembly">
            <a:extLst>
              <a:ext uri="{FF2B5EF4-FFF2-40B4-BE49-F238E27FC236}">
                <a16:creationId xmlns:a16="http://schemas.microsoft.com/office/drawing/2014/main" id="{FA7D7A33-BCA6-61A3-49D8-4165153D99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38200" y="2276166"/>
            <a:ext cx="5181600" cy="3450255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CC1472E-A8D1-3B94-51AF-F230EE1F35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532" y="1562599"/>
            <a:ext cx="3284477" cy="2184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Picture of high school students at a rally holding a sign that reads Lincoln Lioni P.R.I.D.E.!" title="Rally">
            <a:extLst>
              <a:ext uri="{FF2B5EF4-FFF2-40B4-BE49-F238E27FC236}">
                <a16:creationId xmlns:a16="http://schemas.microsoft.com/office/drawing/2014/main" id="{85E1F318-EAD4-9EDB-8826-88267C97DD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9538" y="3817888"/>
            <a:ext cx="3559559" cy="2372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Explosion: 8 Points 8">
            <a:extLst>
              <a:ext uri="{FF2B5EF4-FFF2-40B4-BE49-F238E27FC236}">
                <a16:creationId xmlns:a16="http://schemas.microsoft.com/office/drawing/2014/main" id="{266F8B6F-8C59-7920-B057-6175FEEA6746}"/>
              </a:ext>
            </a:extLst>
          </p:cNvPr>
          <p:cNvSpPr/>
          <p:nvPr/>
        </p:nvSpPr>
        <p:spPr>
          <a:xfrm>
            <a:off x="9310903" y="20640"/>
            <a:ext cx="2722070" cy="2372336"/>
          </a:xfrm>
          <a:prstGeom prst="irregularSeal1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Kick-off Assemblies</a:t>
            </a:r>
          </a:p>
        </p:txBody>
      </p:sp>
    </p:spTree>
    <p:extLst>
      <p:ext uri="{BB962C8B-B14F-4D97-AF65-F5344CB8AC3E}">
        <p14:creationId xmlns:p14="http://schemas.microsoft.com/office/powerpoint/2010/main" val="38468926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E8225-AC5F-81B7-BB5A-84311562C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Ci3T Sharing with Parents and Families</a:t>
            </a:r>
          </a:p>
        </p:txBody>
      </p:sp>
      <p:pic>
        <p:nvPicPr>
          <p:cNvPr id="4" name="Picture 3" title="Parent letter sample">
            <a:extLst>
              <a:ext uri="{FF2B5EF4-FFF2-40B4-BE49-F238E27FC236}">
                <a16:creationId xmlns:a16="http://schemas.microsoft.com/office/drawing/2014/main" id="{A1291D61-ED20-68D9-7804-DC16A92C68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706" y="1551539"/>
            <a:ext cx="7805118" cy="501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21424AC-2747-CC6F-3AE2-6279041543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95232" y="1551539"/>
            <a:ext cx="2576100" cy="505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E99E285-05C1-FACD-74C1-FA956557D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1905" y="1551539"/>
            <a:ext cx="6934720" cy="519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28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Rolling out Your Plan … Sharing Successes!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/>
              <a:t>Do you know where your </a:t>
            </a:r>
            <a:r>
              <a:rPr lang="en-US" b="1">
                <a:solidFill>
                  <a:srgbClr val="FF0000"/>
                </a:solidFill>
              </a:rPr>
              <a:t>Ci3T Implementation Manual </a:t>
            </a:r>
            <a:r>
              <a:rPr lang="en-US"/>
              <a:t>is located?</a:t>
            </a:r>
          </a:p>
          <a:p>
            <a:r>
              <a:rPr lang="en-US"/>
              <a:t>What have you seen done well at your building?</a:t>
            </a:r>
          </a:p>
          <a:p>
            <a:r>
              <a:rPr lang="en-US"/>
              <a:t>What are you looking forward to in the coming year?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864" y="5175051"/>
            <a:ext cx="3651906" cy="12501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236" y="5175051"/>
            <a:ext cx="2387897" cy="12501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Content Placeholder 10" descr="A screenshot of a chat&#10;&#10;Description automatically generated">
            <a:extLst>
              <a:ext uri="{FF2B5EF4-FFF2-40B4-BE49-F238E27FC236}">
                <a16:creationId xmlns:a16="http://schemas.microsoft.com/office/drawing/2014/main" id="{22B2444B-0D56-E65E-6CD6-AC8911DFCD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3391" y="1690688"/>
            <a:ext cx="3345666" cy="360501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C4312EE-7C7C-94F8-C7D8-C749BE714600}"/>
              </a:ext>
            </a:extLst>
          </p:cNvPr>
          <p:cNvGrpSpPr/>
          <p:nvPr/>
        </p:nvGrpSpPr>
        <p:grpSpPr>
          <a:xfrm>
            <a:off x="10398315" y="3831566"/>
            <a:ext cx="1561171" cy="2129883"/>
            <a:chOff x="10326029" y="3813717"/>
            <a:chExt cx="1561171" cy="2129883"/>
          </a:xfrm>
        </p:grpSpPr>
        <p:pic>
          <p:nvPicPr>
            <p:cNvPr id="9" name="Graphic 8" descr="Keyboard outline">
              <a:extLst>
                <a:ext uri="{FF2B5EF4-FFF2-40B4-BE49-F238E27FC236}">
                  <a16:creationId xmlns:a16="http://schemas.microsoft.com/office/drawing/2014/main" id="{560F167C-7E25-EEE2-4997-92B857635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595666" y="4830077"/>
              <a:ext cx="1060895" cy="1060895"/>
            </a:xfrm>
            <a:prstGeom prst="rect">
              <a:avLst/>
            </a:prstGeom>
          </p:spPr>
        </p:pic>
        <p:pic>
          <p:nvPicPr>
            <p:cNvPr id="10" name="Graphic 9" descr="Computer outline">
              <a:extLst>
                <a:ext uri="{FF2B5EF4-FFF2-40B4-BE49-F238E27FC236}">
                  <a16:creationId xmlns:a16="http://schemas.microsoft.com/office/drawing/2014/main" id="{95D793C4-C548-A31C-A588-CDFE65D07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389583" y="3887462"/>
              <a:ext cx="1473063" cy="1473063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0998B13-7796-1983-863C-18DBDCFFF547}"/>
                </a:ext>
              </a:extLst>
            </p:cNvPr>
            <p:cNvSpPr/>
            <p:nvPr/>
          </p:nvSpPr>
          <p:spPr>
            <a:xfrm>
              <a:off x="10326029" y="3813717"/>
              <a:ext cx="1561171" cy="21298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582E089-8B77-1357-01C3-F8B713687EA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647" y="1887593"/>
            <a:ext cx="2165886" cy="174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411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DA9A3-738C-26A4-EEC1-73716CA31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Implementing Tier 1…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9AAB77-B10A-67AD-99DB-AC7D11E04A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/>
              <a:t>Academics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/>
              <a:t>Behavior: Positive Behavior Interventions and Supports (PBIS)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/>
              <a:t>Social and Emotional Well-being: Your Validated Curricula</a:t>
            </a:r>
          </a:p>
        </p:txBody>
      </p:sp>
    </p:spTree>
    <p:extLst>
      <p:ext uri="{BB962C8B-B14F-4D97-AF65-F5344CB8AC3E}">
        <p14:creationId xmlns:p14="http://schemas.microsoft.com/office/powerpoint/2010/main" val="23253148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E142E-BBE1-4963-90F8-7FDF66C09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Rolling out at Tier 1: Academic Domain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0FF2BB-A088-4D6C-9319-C7F3016DF1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1381" y="4590301"/>
            <a:ext cx="6613004" cy="1500187"/>
          </a:xfrm>
        </p:spPr>
        <p:txBody>
          <a:bodyPr/>
          <a:lstStyle/>
          <a:p>
            <a:r>
              <a:rPr lang="en-US"/>
              <a:t>Teaching </a:t>
            </a:r>
          </a:p>
          <a:p>
            <a:r>
              <a:rPr lang="en-US"/>
              <a:t>Reinforcing</a:t>
            </a:r>
          </a:p>
          <a:p>
            <a:r>
              <a:rPr lang="en-US"/>
              <a:t>Monitoring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47361F-1368-4FF9-A0FE-690C4D9E12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943" y="3648988"/>
            <a:ext cx="3880474" cy="2998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BACCDC07-54A3-4639-ACEC-FEC2BFAA5F78}"/>
              </a:ext>
            </a:extLst>
          </p:cNvPr>
          <p:cNvSpPr/>
          <p:nvPr/>
        </p:nvSpPr>
        <p:spPr>
          <a:xfrm rot="5400000">
            <a:off x="-249668" y="4460891"/>
            <a:ext cx="2681036" cy="1281706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rgbClr val="7030A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5971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D95509-C390-038C-0F5F-6E0F9635C1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481" y="123432"/>
            <a:ext cx="1424237" cy="185465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C8B168F-E468-0F12-E065-FFACE06E9648}"/>
              </a:ext>
            </a:extLst>
          </p:cNvPr>
          <p:cNvSpPr/>
          <p:nvPr/>
        </p:nvSpPr>
        <p:spPr>
          <a:xfrm>
            <a:off x="458281" y="3046721"/>
            <a:ext cx="3754159" cy="764558"/>
          </a:xfrm>
          <a:prstGeom prst="rect">
            <a:avLst/>
          </a:prstGeom>
          <a:solidFill>
            <a:srgbClr val="FFF100">
              <a:alpha val="27843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5A6CCFD2-BFBB-8EF6-605C-9A686324F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Academics</a:t>
            </a:r>
          </a:p>
        </p:txBody>
      </p:sp>
      <p:graphicFrame>
        <p:nvGraphicFramePr>
          <p:cNvPr id="16" name="Table 2">
            <a:extLst>
              <a:ext uri="{FF2B5EF4-FFF2-40B4-BE49-F238E27FC236}">
                <a16:creationId xmlns:a16="http://schemas.microsoft.com/office/drawing/2014/main" id="{DB15B418-14FB-4DFD-9F83-746BE6C62697}"/>
              </a:ext>
            </a:extLst>
          </p:cNvPr>
          <p:cNvGraphicFramePr>
            <a:graphicFrameLocks noGrp="1"/>
          </p:cNvGraphicFramePr>
          <p:nvPr/>
        </p:nvGraphicFramePr>
        <p:xfrm>
          <a:off x="458281" y="2241524"/>
          <a:ext cx="11275437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8479">
                  <a:extLst>
                    <a:ext uri="{9D8B030D-6E8A-4147-A177-3AD203B41FA5}">
                      <a16:colId xmlns:a16="http://schemas.microsoft.com/office/drawing/2014/main" val="4241179634"/>
                    </a:ext>
                  </a:extLst>
                </a:gridCol>
                <a:gridCol w="3758479">
                  <a:extLst>
                    <a:ext uri="{9D8B030D-6E8A-4147-A177-3AD203B41FA5}">
                      <a16:colId xmlns:a16="http://schemas.microsoft.com/office/drawing/2014/main" val="1235358528"/>
                    </a:ext>
                  </a:extLst>
                </a:gridCol>
                <a:gridCol w="3758479">
                  <a:extLst>
                    <a:ext uri="{9D8B030D-6E8A-4147-A177-3AD203B41FA5}">
                      <a16:colId xmlns:a16="http://schemas.microsoft.com/office/drawing/2014/main" val="2503614493"/>
                    </a:ext>
                  </a:extLst>
                </a:gridCol>
              </a:tblGrid>
              <a:tr h="2573435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Academics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core programs according to district and state standards with integrity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Use teacher-delivered, low-intensity strategies to support students’ active engagement</a:t>
                      </a:r>
                      <a:endParaRPr lang="en-US" sz="1600" b="0" i="1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Behavior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Implement Positive Behavioral Interventions and Supports (PBIS) with integrity.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all setting Expectations within the first week of school and reteach Expectations (monthly).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Display and model school-wide expectations in classrooms and other key settings.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Implement the reactive plan with integrity.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Social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schoolwide social skills/ character education curricula with integrity: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daily Second Step ® lessons (link to grade level instructional schedules)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Seek ways to engage parents as partners in the school program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300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174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3BCDB-6ABC-2999-EE5B-0C0865C5F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Let’s Connect on Social Media!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F59313-D841-5819-2198-4DA5DF081C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5219" y="1825625"/>
            <a:ext cx="4201616" cy="4351338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899EE9-3B28-9619-BB05-811F1A03892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Tag us in your Ci3T highlights- we’d love to see Ci3T in action! </a:t>
            </a:r>
          </a:p>
          <a:p>
            <a:r>
              <a:rPr lang="en-US"/>
              <a:t>Follow us on Twitter or Instagram for updates and links to resources!</a:t>
            </a:r>
          </a:p>
          <a:p>
            <a:pPr lvl="1"/>
            <a:r>
              <a:rPr lang="en-US"/>
              <a:t>@Ci3TModel</a:t>
            </a:r>
          </a:p>
        </p:txBody>
      </p:sp>
    </p:spTree>
    <p:extLst>
      <p:ext uri="{BB962C8B-B14F-4D97-AF65-F5344CB8AC3E}">
        <p14:creationId xmlns:p14="http://schemas.microsoft.com/office/powerpoint/2010/main" val="6035266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424B4646-57B0-366B-0446-B1BBB81A8384}"/>
              </a:ext>
            </a:extLst>
          </p:cNvPr>
          <p:cNvGraphicFramePr>
            <a:graphicFrameLocks noGrp="1"/>
          </p:cNvGraphicFramePr>
          <p:nvPr/>
        </p:nvGraphicFramePr>
        <p:xfrm>
          <a:off x="458281" y="2241524"/>
          <a:ext cx="11275437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8479">
                  <a:extLst>
                    <a:ext uri="{9D8B030D-6E8A-4147-A177-3AD203B41FA5}">
                      <a16:colId xmlns:a16="http://schemas.microsoft.com/office/drawing/2014/main" val="4241179634"/>
                    </a:ext>
                  </a:extLst>
                </a:gridCol>
                <a:gridCol w="3758479">
                  <a:extLst>
                    <a:ext uri="{9D8B030D-6E8A-4147-A177-3AD203B41FA5}">
                      <a16:colId xmlns:a16="http://schemas.microsoft.com/office/drawing/2014/main" val="1235358528"/>
                    </a:ext>
                  </a:extLst>
                </a:gridCol>
                <a:gridCol w="3758479">
                  <a:extLst>
                    <a:ext uri="{9D8B030D-6E8A-4147-A177-3AD203B41FA5}">
                      <a16:colId xmlns:a16="http://schemas.microsoft.com/office/drawing/2014/main" val="2503614493"/>
                    </a:ext>
                  </a:extLst>
                </a:gridCol>
              </a:tblGrid>
              <a:tr h="2573435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Academics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core programs according to district and state standards with integrity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Use teacher-delivered, low-intensity strategies to support students’ active engagement</a:t>
                      </a:r>
                      <a:endParaRPr lang="en-US" sz="1600" b="0" i="1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Behavior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Implement Positive Behavioral Interventions and Supports (PBIS) with integrity.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all setting Expectations within the first week of school and reteach Expectations (monthly).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Display and model school-wide expectations in classrooms and other key settings.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Implement the reactive plan with integrity.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Social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schoolwide social skills/ character education curricula with integrity: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daily Second Step ® lessons (link to grade level instructional schedules)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Seek ways to engage parents as partners in the school program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30080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0D95509-C390-038C-0F5F-6E0F9635C1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481" y="123432"/>
            <a:ext cx="1424237" cy="185465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C8B168F-E468-0F12-E065-FFACE06E9648}"/>
              </a:ext>
            </a:extLst>
          </p:cNvPr>
          <p:cNvSpPr/>
          <p:nvPr/>
        </p:nvSpPr>
        <p:spPr>
          <a:xfrm>
            <a:off x="458281" y="3740953"/>
            <a:ext cx="3754159" cy="764558"/>
          </a:xfrm>
          <a:prstGeom prst="rect">
            <a:avLst/>
          </a:prstGeom>
          <a:solidFill>
            <a:srgbClr val="FFF100">
              <a:alpha val="27843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5A6CCFD2-BFBB-8EF6-605C-9A686324F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Academics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A39DD43-A545-7C30-4406-35BAE4A39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754" y="2837242"/>
            <a:ext cx="5241817" cy="3748035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815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294" y="152400"/>
            <a:ext cx="8449415" cy="6529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Oval Callout 11"/>
          <p:cNvSpPr/>
          <p:nvPr/>
        </p:nvSpPr>
        <p:spPr>
          <a:xfrm rot="516946">
            <a:off x="7877802" y="5552615"/>
            <a:ext cx="2667000" cy="612775"/>
          </a:xfrm>
          <a:prstGeom prst="wedgeEllipseCallout">
            <a:avLst>
              <a:gd name="adj1" fmla="val -67005"/>
              <a:gd name="adj2" fmla="val 985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What do I need to know?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761227" y="6004455"/>
            <a:ext cx="2472267" cy="71449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Ci3T Exemplar - Elementary</a:t>
            </a:r>
          </a:p>
        </p:txBody>
      </p:sp>
      <p:sp>
        <p:nvSpPr>
          <p:cNvPr id="14" name="Rounded Rectangle 13"/>
          <p:cNvSpPr/>
          <p:nvPr/>
        </p:nvSpPr>
        <p:spPr>
          <a:xfrm rot="5400000">
            <a:off x="926839" y="1959429"/>
            <a:ext cx="5421086" cy="2509935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3445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Rolling out at Tier 1: Academics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Reviewing Roles &amp; Responsibilities</a:t>
            </a:r>
          </a:p>
          <a:p>
            <a:pPr lvl="1"/>
            <a:r>
              <a:rPr lang="en-US">
                <a:solidFill>
                  <a:schemeClr val="accent1"/>
                </a:solidFill>
              </a:rPr>
              <a:t>What do I need to know?</a:t>
            </a:r>
          </a:p>
          <a:p>
            <a:r>
              <a:rPr lang="en-US"/>
              <a:t>Procedures for Teaching</a:t>
            </a:r>
          </a:p>
          <a:p>
            <a:pPr lvl="1"/>
            <a:r>
              <a:rPr lang="en-US">
                <a:solidFill>
                  <a:srgbClr val="7030A0"/>
                </a:solidFill>
              </a:rPr>
              <a:t>How am I doing with using low-intensity supports?</a:t>
            </a:r>
          </a:p>
          <a:p>
            <a:r>
              <a:rPr lang="en-US"/>
              <a:t>Procedures for Reinforcing</a:t>
            </a:r>
          </a:p>
          <a:p>
            <a:pPr lvl="1"/>
            <a:r>
              <a:rPr lang="en-US">
                <a:solidFill>
                  <a:schemeClr val="accent1"/>
                </a:solidFill>
              </a:rPr>
              <a:t>How have I been reinforcing students for meeting expectations?</a:t>
            </a:r>
          </a:p>
          <a:p>
            <a:r>
              <a:rPr lang="en-US"/>
              <a:t>Procedures for Monitoring</a:t>
            </a:r>
          </a:p>
          <a:p>
            <a:pPr lvl="1"/>
            <a:r>
              <a:rPr lang="en-US">
                <a:solidFill>
                  <a:schemeClr val="accent1"/>
                </a:solidFill>
              </a:rPr>
              <a:t>How am I doing with implementation?</a:t>
            </a:r>
          </a:p>
          <a:p>
            <a:r>
              <a:rPr lang="en-US"/>
              <a:t>Questions &amp; Considerations?</a:t>
            </a:r>
          </a:p>
          <a:p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4294967295"/>
          </p:nvPr>
        </p:nvSpPr>
        <p:spPr>
          <a:xfrm rot="880817">
            <a:off x="7537450" y="5062538"/>
            <a:ext cx="3130550" cy="1422400"/>
          </a:xfrm>
          <a:prstGeom prst="irregularSeal1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/>
              <a:t>Successes! </a:t>
            </a:r>
          </a:p>
        </p:txBody>
      </p:sp>
    </p:spTree>
    <p:extLst>
      <p:ext uri="{BB962C8B-B14F-4D97-AF65-F5344CB8AC3E}">
        <p14:creationId xmlns:p14="http://schemas.microsoft.com/office/powerpoint/2010/main" val="375855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DF968-FBE7-4E2C-8D0E-B7D733A5A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Rolling out at Tier 1: Behavioral Domain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950EF5-0D89-4AA6-863F-9AE0F4378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18662" y="4589463"/>
            <a:ext cx="6273338" cy="1500187"/>
          </a:xfrm>
        </p:spPr>
        <p:txBody>
          <a:bodyPr/>
          <a:lstStyle/>
          <a:p>
            <a:r>
              <a:rPr lang="en-US"/>
              <a:t>Teaching </a:t>
            </a:r>
          </a:p>
          <a:p>
            <a:r>
              <a:rPr lang="en-US"/>
              <a:t>Reinforcing</a:t>
            </a:r>
          </a:p>
          <a:p>
            <a:r>
              <a:rPr lang="en-US"/>
              <a:t>Monitoring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F05660-0F8D-497D-88B3-4DD3825274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129" y="3648988"/>
            <a:ext cx="3880474" cy="2998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98ACB40D-04DD-411F-81E3-42254B1FF8E7}"/>
              </a:ext>
            </a:extLst>
          </p:cNvPr>
          <p:cNvSpPr/>
          <p:nvPr/>
        </p:nvSpPr>
        <p:spPr>
          <a:xfrm rot="5400000">
            <a:off x="833149" y="4499921"/>
            <a:ext cx="2681036" cy="1203646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rgbClr val="7030A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0912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B5229DB-6E50-44E8-BB39-B9F071671308}"/>
              </a:ext>
            </a:extLst>
          </p:cNvPr>
          <p:cNvGraphicFramePr>
            <a:graphicFrameLocks noGrp="1"/>
          </p:cNvGraphicFramePr>
          <p:nvPr/>
        </p:nvGraphicFramePr>
        <p:xfrm>
          <a:off x="458281" y="2241524"/>
          <a:ext cx="11275437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8479">
                  <a:extLst>
                    <a:ext uri="{9D8B030D-6E8A-4147-A177-3AD203B41FA5}">
                      <a16:colId xmlns:a16="http://schemas.microsoft.com/office/drawing/2014/main" val="4241179634"/>
                    </a:ext>
                  </a:extLst>
                </a:gridCol>
                <a:gridCol w="3758479">
                  <a:extLst>
                    <a:ext uri="{9D8B030D-6E8A-4147-A177-3AD203B41FA5}">
                      <a16:colId xmlns:a16="http://schemas.microsoft.com/office/drawing/2014/main" val="1235358528"/>
                    </a:ext>
                  </a:extLst>
                </a:gridCol>
                <a:gridCol w="3758479">
                  <a:extLst>
                    <a:ext uri="{9D8B030D-6E8A-4147-A177-3AD203B41FA5}">
                      <a16:colId xmlns:a16="http://schemas.microsoft.com/office/drawing/2014/main" val="2503614493"/>
                    </a:ext>
                  </a:extLst>
                </a:gridCol>
              </a:tblGrid>
              <a:tr h="2573435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Academics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core programs according to district and state standards with integrity: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Use teacher-delivered, low-intensity strategies to support students’ active engagement</a:t>
                      </a:r>
                      <a:endParaRPr lang="en-US" sz="1600" b="0" i="1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Behavior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Implement Positive Behavioral Interventions and Supports (PBIS) with integrity.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all setting Expectations within the first week of school and reteach Expectations (monthly).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Display and model school-wide expectations in classrooms and other key settings.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Implement the reactive plan with integrity.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Social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schoolwide social skills/ character education curricula with integrity: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daily Second Step ® lessons (link to grade level instructional schedules)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Seek ways to engage parents as partners in the school program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30080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0D95509-C390-038C-0F5F-6E0F9635C1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481" y="123432"/>
            <a:ext cx="1424237" cy="185465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C8B168F-E468-0F12-E065-FFACE06E9648}"/>
              </a:ext>
            </a:extLst>
          </p:cNvPr>
          <p:cNvSpPr/>
          <p:nvPr/>
        </p:nvSpPr>
        <p:spPr>
          <a:xfrm>
            <a:off x="4218919" y="2819400"/>
            <a:ext cx="3754159" cy="2927324"/>
          </a:xfrm>
          <a:prstGeom prst="rect">
            <a:avLst/>
          </a:prstGeom>
          <a:solidFill>
            <a:srgbClr val="FFF100">
              <a:alpha val="27843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ECBADD-07DF-B794-6DB4-23246E810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3600" y="3169201"/>
            <a:ext cx="4918400" cy="36887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948C2C2-FA1F-8350-D8A7-9ED200F54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Behavioral</a:t>
            </a:r>
          </a:p>
        </p:txBody>
      </p:sp>
    </p:spTree>
    <p:extLst>
      <p:ext uri="{BB962C8B-B14F-4D97-AF65-F5344CB8AC3E}">
        <p14:creationId xmlns:p14="http://schemas.microsoft.com/office/powerpoint/2010/main" val="51776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CCFEFB87-FF66-9342-945C-50D448C689DC}"/>
              </a:ext>
            </a:extLst>
          </p:cNvPr>
          <p:cNvGraphicFramePr>
            <a:graphicFrameLocks noGrp="1"/>
          </p:cNvGraphicFramePr>
          <p:nvPr/>
        </p:nvGraphicFramePr>
        <p:xfrm>
          <a:off x="458281" y="2241524"/>
          <a:ext cx="11275437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8479">
                  <a:extLst>
                    <a:ext uri="{9D8B030D-6E8A-4147-A177-3AD203B41FA5}">
                      <a16:colId xmlns:a16="http://schemas.microsoft.com/office/drawing/2014/main" val="4241179634"/>
                    </a:ext>
                  </a:extLst>
                </a:gridCol>
                <a:gridCol w="3758479">
                  <a:extLst>
                    <a:ext uri="{9D8B030D-6E8A-4147-A177-3AD203B41FA5}">
                      <a16:colId xmlns:a16="http://schemas.microsoft.com/office/drawing/2014/main" val="1235358528"/>
                    </a:ext>
                  </a:extLst>
                </a:gridCol>
                <a:gridCol w="3758479">
                  <a:extLst>
                    <a:ext uri="{9D8B030D-6E8A-4147-A177-3AD203B41FA5}">
                      <a16:colId xmlns:a16="http://schemas.microsoft.com/office/drawing/2014/main" val="2503614493"/>
                    </a:ext>
                  </a:extLst>
                </a:gridCol>
              </a:tblGrid>
              <a:tr h="2573435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Academics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core programs according to district and state standards with integrity: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Use teacher-delivered, low-intensity strategies to support students’ active engagement</a:t>
                      </a:r>
                      <a:endParaRPr lang="en-US" sz="1600" b="0" i="1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Behavior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Implement Positive Behavioral Interventions and Supports (PBIS) with integrity.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all setting Expectations within the first week of school and reteach Expectations (monthly).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Display and model school-wide expectations in classrooms and other key settings.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Implement the reactive plan with integrity.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Social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schoolwide social skills/ character education curricula with integrity: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daily Second Step ® lessons (link to grade level instructional schedules)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Seek ways to engage parents as partners in the school program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300800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BA245386-5ECC-A7CE-CFA4-D4B04E796809}"/>
              </a:ext>
            </a:extLst>
          </p:cNvPr>
          <p:cNvSpPr/>
          <p:nvPr/>
        </p:nvSpPr>
        <p:spPr>
          <a:xfrm>
            <a:off x="4218919" y="2819400"/>
            <a:ext cx="3754159" cy="2927324"/>
          </a:xfrm>
          <a:prstGeom prst="rect">
            <a:avLst/>
          </a:prstGeom>
          <a:solidFill>
            <a:srgbClr val="FFF100">
              <a:alpha val="27843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agram, text&#10;&#10;Description automatically generated">
            <a:extLst>
              <a:ext uri="{FF2B5EF4-FFF2-40B4-BE49-F238E27FC236}">
                <a16:creationId xmlns:a16="http://schemas.microsoft.com/office/drawing/2014/main" id="{7E62A863-2762-40F2-8179-9ECAA0F33F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599" y="1819356"/>
            <a:ext cx="3592446" cy="46490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7D7F89-E964-7226-4AEA-8FE5F7647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Behavioral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2E59CD-58A2-7FBD-7043-1487387F59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481" y="123432"/>
            <a:ext cx="1424237" cy="185465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DEA0A12-4730-4AD1-D961-A9C7E2BF0ECD}"/>
              </a:ext>
            </a:extLst>
          </p:cNvPr>
          <p:cNvGrpSpPr/>
          <p:nvPr/>
        </p:nvGrpSpPr>
        <p:grpSpPr>
          <a:xfrm>
            <a:off x="6213904" y="292308"/>
            <a:ext cx="3954931" cy="6273383"/>
            <a:chOff x="6213904" y="292308"/>
            <a:chExt cx="3954931" cy="6273383"/>
          </a:xfrm>
        </p:grpSpPr>
        <p:pic>
          <p:nvPicPr>
            <p:cNvPr id="5" name="Picture 4" descr="Text&#10;&#10;Description automatically generated">
              <a:extLst>
                <a:ext uri="{FF2B5EF4-FFF2-40B4-BE49-F238E27FC236}">
                  <a16:creationId xmlns:a16="http://schemas.microsoft.com/office/drawing/2014/main" id="{D0B0AFE3-62D2-4039-8185-4E2B21F62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3904" y="292308"/>
              <a:ext cx="3952359" cy="305409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 descr="Table&#10;&#10;Description automatically generated">
              <a:extLst>
                <a:ext uri="{FF2B5EF4-FFF2-40B4-BE49-F238E27FC236}">
                  <a16:creationId xmlns:a16="http://schemas.microsoft.com/office/drawing/2014/main" id="{EF35E753-9B37-4C7E-920F-C63D59135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4446" y="3510027"/>
              <a:ext cx="3954389" cy="30556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78617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ext&#10;&#10;Description automatically generated">
            <a:extLst>
              <a:ext uri="{FF2B5EF4-FFF2-40B4-BE49-F238E27FC236}">
                <a16:creationId xmlns:a16="http://schemas.microsoft.com/office/drawing/2014/main" id="{7E62A863-2762-40F2-8179-9ECAA0F33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181" y="-206375"/>
            <a:ext cx="11157637" cy="144392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51526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ext&#10;&#10;Description automatically generated">
            <a:extLst>
              <a:ext uri="{FF2B5EF4-FFF2-40B4-BE49-F238E27FC236}">
                <a16:creationId xmlns:a16="http://schemas.microsoft.com/office/drawing/2014/main" id="{7E62A863-2762-40F2-8179-9ECAA0F33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181" y="-7407275"/>
            <a:ext cx="11157637" cy="144392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97303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BCE0ED-E324-1C08-C703-30D959610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ENHANCED Resource!</a:t>
            </a:r>
            <a:br>
              <a:rPr lang="en-US" sz="4400"/>
            </a:br>
            <a:r>
              <a:rPr lang="en-US" sz="2700">
                <a:solidFill>
                  <a:schemeClr val="accent5"/>
                </a:solidFill>
              </a:rPr>
              <a:t>6-Step Instructional Approach for Responding to Challenging Behavior</a:t>
            </a:r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7C26591-6866-1533-9ECC-B2612B8F05F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8944" y="1825625"/>
            <a:ext cx="278485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Content Placeholder 5">
            <a:extLst>
              <a:ext uri="{FF2B5EF4-FFF2-40B4-BE49-F238E27FC236}">
                <a16:creationId xmlns:a16="http://schemas.microsoft.com/office/drawing/2014/main" id="{2DA1E502-6025-524F-9127-E3FBF532EF5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61306697"/>
              </p:ext>
            </p:extLst>
          </p:nvPr>
        </p:nvGraphicFramePr>
        <p:xfrm>
          <a:off x="838200" y="1825625"/>
          <a:ext cx="730291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876768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BCE0ED-E324-1C08-C703-30D959610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ENHANCED Resource!</a:t>
            </a:r>
            <a:br>
              <a:rPr lang="en-US" sz="4400"/>
            </a:br>
            <a:r>
              <a:rPr lang="en-US" sz="2700">
                <a:solidFill>
                  <a:schemeClr val="accent5"/>
                </a:solidFill>
              </a:rPr>
              <a:t>6-Step Instructional Approach for Responding to Challenging Behavior</a:t>
            </a:r>
            <a:endParaRPr lang="en-US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7ADD5157-409B-E516-62D8-403D30D4B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957" y="1871095"/>
            <a:ext cx="278485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66D2D9-B365-6185-6A25-A51F2C0F7301}"/>
              </a:ext>
            </a:extLst>
          </p:cNvPr>
          <p:cNvSpPr/>
          <p:nvPr/>
        </p:nvSpPr>
        <p:spPr>
          <a:xfrm>
            <a:off x="4934503" y="2444498"/>
            <a:ext cx="105830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eBook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21FFCE-18A0-2D48-F63E-451BFE87774B}"/>
              </a:ext>
            </a:extLst>
          </p:cNvPr>
          <p:cNvSpPr/>
          <p:nvPr/>
        </p:nvSpPr>
        <p:spPr>
          <a:xfrm>
            <a:off x="4855000" y="4532152"/>
            <a:ext cx="186873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Interactive Resource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F3DB7A72-45B5-550B-E908-DFE9B8F2005D}"/>
              </a:ext>
            </a:extLst>
          </p:cNvPr>
          <p:cNvSpPr/>
          <p:nvPr/>
        </p:nvSpPr>
        <p:spPr>
          <a:xfrm rot="19511860">
            <a:off x="3860249" y="2901183"/>
            <a:ext cx="1058303" cy="387570"/>
          </a:xfrm>
          <a:prstGeom prst="rightArrow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B3F9467F-2C97-4CD5-DAE2-00517E78D4F1}"/>
              </a:ext>
            </a:extLst>
          </p:cNvPr>
          <p:cNvSpPr/>
          <p:nvPr/>
        </p:nvSpPr>
        <p:spPr>
          <a:xfrm rot="1465352">
            <a:off x="3926889" y="4499157"/>
            <a:ext cx="1058303" cy="387570"/>
          </a:xfrm>
          <a:prstGeom prst="rightArrow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7">
            <a:extLst>
              <a:ext uri="{FF2B5EF4-FFF2-40B4-BE49-F238E27FC236}">
                <a16:creationId xmlns:a16="http://schemas.microsoft.com/office/drawing/2014/main" id="{511AE172-ACD1-E72A-B2B3-3F1375D414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3011" y="1751834"/>
            <a:ext cx="3403928" cy="2308657"/>
          </a:xfr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F387D6F-453A-5D7C-6631-73CD7D4732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3011" y="4252033"/>
            <a:ext cx="3428432" cy="22408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5266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E180146-2DC2-841D-BCE1-FAAFCB787294}"/>
              </a:ext>
            </a:extLst>
          </p:cNvPr>
          <p:cNvGraphicFramePr>
            <a:graphicFrameLocks noGrp="1"/>
          </p:cNvGraphicFramePr>
          <p:nvPr/>
        </p:nvGraphicFramePr>
        <p:xfrm>
          <a:off x="152399" y="1147611"/>
          <a:ext cx="11887201" cy="5454014"/>
        </p:xfrm>
        <a:graphic>
          <a:graphicData uri="http://schemas.openxmlformats.org/drawingml/2006/table">
            <a:tbl>
              <a:tblPr firstRow="1" firstCol="1" bandRow="1"/>
              <a:tblGrid>
                <a:gridCol w="732181">
                  <a:extLst>
                    <a:ext uri="{9D8B030D-6E8A-4147-A177-3AD203B41FA5}">
                      <a16:colId xmlns:a16="http://schemas.microsoft.com/office/drawing/2014/main" val="3564526547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152405260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3816323472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1235247631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2106293475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2141082053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365265412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1310106552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4145809130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1417258483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2172962834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550505166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1963077407"/>
                    </a:ext>
                  </a:extLst>
                </a:gridCol>
              </a:tblGrid>
              <a:tr h="848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6D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6D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5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5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35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35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2794"/>
                  </a:ext>
                </a:extLst>
              </a:tr>
              <a:tr h="2709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July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Aug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Sep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6D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Oct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6D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5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5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Jan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Feb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35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Apr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35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May 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2462419"/>
                  </a:ext>
                </a:extLst>
              </a:tr>
              <a:tr h="12352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Training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1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2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3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4</a:t>
                      </a: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5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6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75991"/>
                  </a:ext>
                </a:extLst>
              </a:tr>
              <a:tr h="12352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 Support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Prep Session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1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2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3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4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5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141654"/>
                  </a:ext>
                </a:extLst>
              </a:tr>
              <a:tr h="12352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1</a:t>
                      </a: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2</a:t>
                      </a: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3</a:t>
                      </a: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4</a:t>
                      </a: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5</a:t>
                      </a: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6</a:t>
                      </a: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7386573"/>
                  </a:ext>
                </a:extLst>
              </a:tr>
              <a:tr h="12352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Trainers &amp; Coaches Calls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1</a:t>
                      </a: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2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3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4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5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6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7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8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9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10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897112"/>
                  </a:ext>
                </a:extLst>
              </a:tr>
            </a:tbl>
          </a:graphicData>
        </a:graphic>
      </p:graphicFrame>
      <p:sp>
        <p:nvSpPr>
          <p:cNvPr id="8" name="Title 7">
            <a:extLst>
              <a:ext uri="{FF2B5EF4-FFF2-40B4-BE49-F238E27FC236}">
                <a16:creationId xmlns:a16="http://schemas.microsoft.com/office/drawing/2014/main" id="{6CFDC46B-0C88-5D6A-9D7A-C4A307279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0"/>
            <a:ext cx="10515600" cy="569153"/>
          </a:xfrm>
        </p:spPr>
        <p:txBody>
          <a:bodyPr>
            <a:noAutofit/>
          </a:bodyPr>
          <a:lstStyle/>
          <a:p>
            <a:pPr algn="ctr"/>
            <a:r>
              <a:rPr lang="en-US"/>
              <a:t>Ci3T Professional Learning Calendar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9D064998-F3F7-1134-2651-76B1312E1955}"/>
              </a:ext>
            </a:extLst>
          </p:cNvPr>
          <p:cNvSpPr/>
          <p:nvPr/>
        </p:nvSpPr>
        <p:spPr>
          <a:xfrm>
            <a:off x="2462846" y="4055581"/>
            <a:ext cx="457200" cy="457200"/>
          </a:xfrm>
          <a:prstGeom prst="star5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876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BCE0ED-E324-1C08-C703-30D959610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ENHANCED Resource!</a:t>
            </a:r>
            <a:br>
              <a:rPr lang="en-US" sz="4400"/>
            </a:br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7C26591-6866-1533-9ECC-B2612B8F05F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00047" y="883840"/>
            <a:ext cx="1500125" cy="234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764A8359-DF15-F50E-8735-EAE396332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1213" y="1284911"/>
            <a:ext cx="8829626" cy="496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851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BCE0ED-E324-1C08-C703-30D959610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ENHANCED Resource!</a:t>
            </a:r>
            <a:br>
              <a:rPr lang="en-US" sz="4400"/>
            </a:br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7C26591-6866-1533-9ECC-B2612B8F05F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00047" y="883840"/>
            <a:ext cx="1500125" cy="234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764A8359-DF15-F50E-8735-EAE396332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828" y="1027906"/>
            <a:ext cx="2356556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14DA4C91-9A9A-5918-D429-3DF90ADDA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8933" y="1140356"/>
            <a:ext cx="5418667" cy="541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771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294" y="152400"/>
            <a:ext cx="8449415" cy="6529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Oval Callout 11"/>
          <p:cNvSpPr/>
          <p:nvPr/>
        </p:nvSpPr>
        <p:spPr>
          <a:xfrm rot="516946">
            <a:off x="7877802" y="5552615"/>
            <a:ext cx="2667000" cy="612775"/>
          </a:xfrm>
          <a:prstGeom prst="wedgeEllipseCallout">
            <a:avLst>
              <a:gd name="adj1" fmla="val -8842"/>
              <a:gd name="adj2" fmla="val -8093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What do I need to know?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761227" y="6004455"/>
            <a:ext cx="2472267" cy="71449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Ci3T Exemplar - Elementary</a:t>
            </a:r>
          </a:p>
        </p:txBody>
      </p:sp>
      <p:sp>
        <p:nvSpPr>
          <p:cNvPr id="15" name="Rounded Rectangle 14"/>
          <p:cNvSpPr/>
          <p:nvPr/>
        </p:nvSpPr>
        <p:spPr>
          <a:xfrm rot="5400000">
            <a:off x="3399453" y="2015414"/>
            <a:ext cx="5402422" cy="2416629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176586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Rolling out at Tier 1: Behavior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Reviewing Roles &amp; Responsibilities</a:t>
            </a:r>
          </a:p>
          <a:p>
            <a:pPr lvl="1"/>
            <a:r>
              <a:rPr lang="en-US">
                <a:solidFill>
                  <a:schemeClr val="accent1"/>
                </a:solidFill>
              </a:rPr>
              <a:t>What do I need to know?</a:t>
            </a:r>
          </a:p>
          <a:p>
            <a:r>
              <a:rPr lang="en-US"/>
              <a:t>Procedures for Teaching</a:t>
            </a:r>
          </a:p>
          <a:p>
            <a:pPr lvl="1"/>
            <a:r>
              <a:rPr lang="en-US">
                <a:solidFill>
                  <a:srgbClr val="7030A0"/>
                </a:solidFill>
              </a:rPr>
              <a:t>How am I doing with teaching expectations for specific settings?</a:t>
            </a:r>
          </a:p>
          <a:p>
            <a:r>
              <a:rPr lang="en-US"/>
              <a:t>Procedures for Reinforcing</a:t>
            </a:r>
          </a:p>
          <a:p>
            <a:pPr lvl="1"/>
            <a:r>
              <a:rPr lang="en-US">
                <a:solidFill>
                  <a:schemeClr val="accent1"/>
                </a:solidFill>
              </a:rPr>
              <a:t>How have I been reinforcing students for meeting expectations?</a:t>
            </a:r>
          </a:p>
          <a:p>
            <a:r>
              <a:rPr lang="en-US"/>
              <a:t>Procedures for Monitoring</a:t>
            </a:r>
          </a:p>
          <a:p>
            <a:pPr lvl="1"/>
            <a:r>
              <a:rPr lang="en-US">
                <a:solidFill>
                  <a:schemeClr val="accent1"/>
                </a:solidFill>
              </a:rPr>
              <a:t>How am I doing with implementation?</a:t>
            </a:r>
          </a:p>
          <a:p>
            <a:r>
              <a:rPr lang="en-US"/>
              <a:t>Questions &amp; Considerations?</a:t>
            </a:r>
          </a:p>
          <a:p>
            <a:endParaRPr lang="en-US"/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233D7B59-114C-5D5A-E090-84F6C7890DC0}"/>
              </a:ext>
            </a:extLst>
          </p:cNvPr>
          <p:cNvSpPr txBox="1">
            <a:spLocks/>
          </p:cNvSpPr>
          <p:nvPr/>
        </p:nvSpPr>
        <p:spPr>
          <a:xfrm rot="880817">
            <a:off x="7537450" y="5062538"/>
            <a:ext cx="3130550" cy="1422400"/>
          </a:xfrm>
          <a:prstGeom prst="irregularSeal1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ourier New" panose="02070309020205020404" pitchFamily="49" charset="0"/>
              <a:buChar char="o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Successes! </a:t>
            </a:r>
          </a:p>
        </p:txBody>
      </p:sp>
    </p:spTree>
    <p:extLst>
      <p:ext uri="{BB962C8B-B14F-4D97-AF65-F5344CB8AC3E}">
        <p14:creationId xmlns:p14="http://schemas.microsoft.com/office/powerpoint/2010/main" val="12566117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19FCD-3F36-4EA3-8ADA-2775F823E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Rolling out at Tier 1: Social Domain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A3D7B7-526B-4D02-A3D7-F00FA0180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8908" y="4589463"/>
            <a:ext cx="6373091" cy="1500187"/>
          </a:xfrm>
        </p:spPr>
        <p:txBody>
          <a:bodyPr/>
          <a:lstStyle/>
          <a:p>
            <a:r>
              <a:rPr lang="en-US"/>
              <a:t>Teaching </a:t>
            </a:r>
          </a:p>
          <a:p>
            <a:r>
              <a:rPr lang="en-US"/>
              <a:t>Reinforcing</a:t>
            </a:r>
          </a:p>
          <a:p>
            <a:r>
              <a:rPr lang="en-US"/>
              <a:t>Monitoring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6F1514-5166-4FFF-8426-8A211BE94E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82" y="3648988"/>
            <a:ext cx="3880474" cy="2998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15246A1E-3F9F-49EE-BFD6-DB43F1A20F4B}"/>
              </a:ext>
            </a:extLst>
          </p:cNvPr>
          <p:cNvSpPr/>
          <p:nvPr/>
        </p:nvSpPr>
        <p:spPr>
          <a:xfrm rot="5400000">
            <a:off x="2071242" y="4499921"/>
            <a:ext cx="2681036" cy="1203646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rgbClr val="7030A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7425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2">
            <a:extLst>
              <a:ext uri="{FF2B5EF4-FFF2-40B4-BE49-F238E27FC236}">
                <a16:creationId xmlns:a16="http://schemas.microsoft.com/office/drawing/2014/main" id="{8227B40A-5C57-2505-631A-713CB23AF92A}"/>
              </a:ext>
            </a:extLst>
          </p:cNvPr>
          <p:cNvGraphicFramePr>
            <a:graphicFrameLocks noGrp="1"/>
          </p:cNvGraphicFramePr>
          <p:nvPr/>
        </p:nvGraphicFramePr>
        <p:xfrm>
          <a:off x="458281" y="2241524"/>
          <a:ext cx="11275437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8479">
                  <a:extLst>
                    <a:ext uri="{9D8B030D-6E8A-4147-A177-3AD203B41FA5}">
                      <a16:colId xmlns:a16="http://schemas.microsoft.com/office/drawing/2014/main" val="4241179634"/>
                    </a:ext>
                  </a:extLst>
                </a:gridCol>
                <a:gridCol w="3758479">
                  <a:extLst>
                    <a:ext uri="{9D8B030D-6E8A-4147-A177-3AD203B41FA5}">
                      <a16:colId xmlns:a16="http://schemas.microsoft.com/office/drawing/2014/main" val="1235358528"/>
                    </a:ext>
                  </a:extLst>
                </a:gridCol>
                <a:gridCol w="3758479">
                  <a:extLst>
                    <a:ext uri="{9D8B030D-6E8A-4147-A177-3AD203B41FA5}">
                      <a16:colId xmlns:a16="http://schemas.microsoft.com/office/drawing/2014/main" val="2503614493"/>
                    </a:ext>
                  </a:extLst>
                </a:gridCol>
              </a:tblGrid>
              <a:tr h="2573435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Academics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core programs according to district and state standards with integrity: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Use teacher-delivered, low-intensity strategies to support students’ active engagement</a:t>
                      </a:r>
                      <a:endParaRPr lang="en-US" sz="1600" b="0" i="1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Behavior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Implement Positive Behavioral Interventions and Supports (PBIS) with integrity.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all setting Expectations within the first week of school and reteach Expectations (monthly).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Display and model school-wide expectations in classrooms and other key settings.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Implement the reactive plan with integrity.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Social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schoolwide social skills/ character education curricula with integrity: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daily Second Step ® lessons (link to grade level instructional schedules)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Seek ways to engage parents as partners in the school program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30080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0D95509-C390-038C-0F5F-6E0F9635C1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481" y="123432"/>
            <a:ext cx="1424237" cy="1854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8698EA-2E54-CBAC-6305-574F67BE0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54" y="1500809"/>
            <a:ext cx="4488013" cy="523350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6D3C11-59EE-206B-6561-4C3E8CA0E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883" y="2198179"/>
            <a:ext cx="6272676" cy="4536135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F7DEE92-D604-A7B2-0ECD-96E1015D57C7}"/>
              </a:ext>
            </a:extLst>
          </p:cNvPr>
          <p:cNvSpPr/>
          <p:nvPr/>
        </p:nvSpPr>
        <p:spPr>
          <a:xfrm>
            <a:off x="7979559" y="2995904"/>
            <a:ext cx="3754159" cy="2263140"/>
          </a:xfrm>
          <a:prstGeom prst="rect">
            <a:avLst/>
          </a:prstGeom>
          <a:solidFill>
            <a:srgbClr val="FFF100">
              <a:alpha val="27843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A2C7BF5-C6FF-55FE-23F0-8B6867E4F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Social-Emotional Well-being</a:t>
            </a:r>
          </a:p>
        </p:txBody>
      </p:sp>
    </p:spTree>
    <p:extLst>
      <p:ext uri="{BB962C8B-B14F-4D97-AF65-F5344CB8AC3E}">
        <p14:creationId xmlns:p14="http://schemas.microsoft.com/office/powerpoint/2010/main" val="275872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294" y="152400"/>
            <a:ext cx="8449415" cy="6529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Oval Callout 11"/>
          <p:cNvSpPr/>
          <p:nvPr/>
        </p:nvSpPr>
        <p:spPr>
          <a:xfrm rot="516946">
            <a:off x="7877802" y="5552615"/>
            <a:ext cx="2667000" cy="612775"/>
          </a:xfrm>
          <a:prstGeom prst="wedgeEllipseCallout">
            <a:avLst>
              <a:gd name="adj1" fmla="val -8842"/>
              <a:gd name="adj2" fmla="val -8093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What do I need to know?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761227" y="6004455"/>
            <a:ext cx="2472267" cy="71449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Ci3T Exemplar - Elementary</a:t>
            </a:r>
          </a:p>
        </p:txBody>
      </p:sp>
      <p:sp>
        <p:nvSpPr>
          <p:cNvPr id="15" name="Rounded Rectangle 14"/>
          <p:cNvSpPr/>
          <p:nvPr/>
        </p:nvSpPr>
        <p:spPr>
          <a:xfrm rot="5400000">
            <a:off x="5823058" y="2085201"/>
            <a:ext cx="5402422" cy="2416629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311722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Rolling out at Tier 1: Social and Emotional Well-being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Reviewing Roles &amp; Responsibilities</a:t>
            </a:r>
          </a:p>
          <a:p>
            <a:pPr lvl="1"/>
            <a:r>
              <a:rPr lang="en-US">
                <a:solidFill>
                  <a:schemeClr val="accent1"/>
                </a:solidFill>
              </a:rPr>
              <a:t>What do I need to know?</a:t>
            </a:r>
          </a:p>
          <a:p>
            <a:r>
              <a:rPr lang="en-US"/>
              <a:t>Procedures for Teaching</a:t>
            </a:r>
          </a:p>
          <a:p>
            <a:pPr lvl="1"/>
            <a:r>
              <a:rPr lang="en-US">
                <a:solidFill>
                  <a:srgbClr val="7030A0"/>
                </a:solidFill>
              </a:rPr>
              <a:t>How am I doing with teaching social and emotional well-being lessons at Tier 1? Am I weaving them into daily instruction? </a:t>
            </a:r>
          </a:p>
          <a:p>
            <a:r>
              <a:rPr lang="en-US"/>
              <a:t>Procedures for Reinforcing</a:t>
            </a:r>
          </a:p>
          <a:p>
            <a:pPr lvl="1"/>
            <a:r>
              <a:rPr lang="en-US">
                <a:solidFill>
                  <a:schemeClr val="accent1"/>
                </a:solidFill>
              </a:rPr>
              <a:t>How have I been acknowledging students who are using these skills throughout the day?</a:t>
            </a:r>
          </a:p>
          <a:p>
            <a:r>
              <a:rPr lang="en-US"/>
              <a:t>Procedures for Monitoring</a:t>
            </a:r>
          </a:p>
          <a:p>
            <a:pPr lvl="1"/>
            <a:r>
              <a:rPr lang="en-US">
                <a:solidFill>
                  <a:schemeClr val="accent1"/>
                </a:solidFill>
              </a:rPr>
              <a:t>How am I doing with implementation?</a:t>
            </a:r>
          </a:p>
          <a:p>
            <a:r>
              <a:rPr lang="en-US"/>
              <a:t>Questions &amp; Considerations?</a:t>
            </a:r>
          </a:p>
          <a:p>
            <a:endParaRPr lang="en-US"/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233D7B59-114C-5D5A-E090-84F6C7890DC0}"/>
              </a:ext>
            </a:extLst>
          </p:cNvPr>
          <p:cNvSpPr txBox="1">
            <a:spLocks/>
          </p:cNvSpPr>
          <p:nvPr/>
        </p:nvSpPr>
        <p:spPr>
          <a:xfrm rot="880817">
            <a:off x="7537450" y="5062538"/>
            <a:ext cx="3130550" cy="1422400"/>
          </a:xfrm>
          <a:prstGeom prst="irregularSeal1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ourier New" panose="02070309020205020404" pitchFamily="49" charset="0"/>
              <a:buChar char="o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Successes! </a:t>
            </a:r>
          </a:p>
        </p:txBody>
      </p:sp>
    </p:spTree>
    <p:extLst>
      <p:ext uri="{BB962C8B-B14F-4D97-AF65-F5344CB8AC3E}">
        <p14:creationId xmlns:p14="http://schemas.microsoft.com/office/powerpoint/2010/main" val="9442659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2">
            <a:extLst>
              <a:ext uri="{FF2B5EF4-FFF2-40B4-BE49-F238E27FC236}">
                <a16:creationId xmlns:a16="http://schemas.microsoft.com/office/drawing/2014/main" id="{8227B40A-5C57-2505-631A-713CB23AF92A}"/>
              </a:ext>
            </a:extLst>
          </p:cNvPr>
          <p:cNvGraphicFramePr>
            <a:graphicFrameLocks noGrp="1"/>
          </p:cNvGraphicFramePr>
          <p:nvPr/>
        </p:nvGraphicFramePr>
        <p:xfrm>
          <a:off x="458281" y="2241524"/>
          <a:ext cx="11275437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8479">
                  <a:extLst>
                    <a:ext uri="{9D8B030D-6E8A-4147-A177-3AD203B41FA5}">
                      <a16:colId xmlns:a16="http://schemas.microsoft.com/office/drawing/2014/main" val="4241179634"/>
                    </a:ext>
                  </a:extLst>
                </a:gridCol>
                <a:gridCol w="3758479">
                  <a:extLst>
                    <a:ext uri="{9D8B030D-6E8A-4147-A177-3AD203B41FA5}">
                      <a16:colId xmlns:a16="http://schemas.microsoft.com/office/drawing/2014/main" val="1235358528"/>
                    </a:ext>
                  </a:extLst>
                </a:gridCol>
                <a:gridCol w="3758479">
                  <a:extLst>
                    <a:ext uri="{9D8B030D-6E8A-4147-A177-3AD203B41FA5}">
                      <a16:colId xmlns:a16="http://schemas.microsoft.com/office/drawing/2014/main" val="2503614493"/>
                    </a:ext>
                  </a:extLst>
                </a:gridCol>
              </a:tblGrid>
              <a:tr h="2573435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Academics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core programs according to district and state standards with integrity: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Use teacher-delivered, low-intensity strategies to support students’ active engagement</a:t>
                      </a:r>
                      <a:endParaRPr lang="en-US" sz="1600" b="0" i="1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Behavior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Implement Positive Behavioral Interventions and Supports (PBIS) with integrity.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all setting Expectations within the first week of school and reteach Expectations (monthly).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Display and model school-wide expectations in classrooms and other key settings.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Implement the reactive plan with integrity.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Social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schoolwide social skills/ character education curricula with integrity: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daily Second Step ® lessons (link to grade level instructional schedules)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Seek ways to engage parents as partners in the school program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300800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7A2C7BF5-C6FF-55FE-23F0-8B6867E4F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Social-Emotional Well-being</a:t>
            </a:r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5A29E1D8-7908-D04C-68F3-09B4F6764E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333" y="168867"/>
            <a:ext cx="8595392" cy="66418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9B69602-EF43-7B0B-C272-D004CBF1A8A2}"/>
              </a:ext>
            </a:extLst>
          </p:cNvPr>
          <p:cNvSpPr/>
          <p:nvPr/>
        </p:nvSpPr>
        <p:spPr>
          <a:xfrm>
            <a:off x="375074" y="2393882"/>
            <a:ext cx="1453726" cy="1506314"/>
          </a:xfrm>
          <a:prstGeom prst="rect">
            <a:avLst/>
          </a:prstGeom>
          <a:noFill/>
          <a:ln w="3175">
            <a:solidFill>
              <a:srgbClr val="283375"/>
            </a:solidFill>
          </a:ln>
          <a:effectLst>
            <a:glow rad="50800">
              <a:srgbClr val="283375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581754-4150-AC55-1716-C9F44C7A3239}"/>
              </a:ext>
            </a:extLst>
          </p:cNvPr>
          <p:cNvSpPr/>
          <p:nvPr/>
        </p:nvSpPr>
        <p:spPr>
          <a:xfrm>
            <a:off x="6346640" y="890567"/>
            <a:ext cx="2078903" cy="1503315"/>
          </a:xfrm>
          <a:prstGeom prst="rect">
            <a:avLst/>
          </a:prstGeom>
          <a:noFill/>
          <a:ln w="3175">
            <a:solidFill>
              <a:srgbClr val="283375"/>
            </a:solidFill>
          </a:ln>
          <a:effectLst>
            <a:glow rad="50800">
              <a:srgbClr val="283375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recorrection">
            <a:extLst>
              <a:ext uri="{FF2B5EF4-FFF2-40B4-BE49-F238E27FC236}">
                <a16:creationId xmlns:a16="http://schemas.microsoft.com/office/drawing/2014/main" id="{FBF61091-D095-1538-873C-849F49CBD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1829" y="2772309"/>
            <a:ext cx="2426867" cy="379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tructional Feedback">
            <a:extLst>
              <a:ext uri="{FF2B5EF4-FFF2-40B4-BE49-F238E27FC236}">
                <a16:creationId xmlns:a16="http://schemas.microsoft.com/office/drawing/2014/main" id="{C553E4D1-BDA7-0A6B-805A-ACAFD3361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6806" y="2772309"/>
            <a:ext cx="2426867" cy="379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FADC5CE-3F91-4A45-75B6-1BA786AA9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4860" y="168867"/>
            <a:ext cx="2506949" cy="391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18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4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48968" y="5294639"/>
            <a:ext cx="3294063" cy="116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4" name="Picture 4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48968" y="5294639"/>
            <a:ext cx="3294063" cy="116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3" name="Picture 4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48968" y="5294639"/>
            <a:ext cx="3294063" cy="116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2" name="Picture 4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48968" y="5294639"/>
            <a:ext cx="3294063" cy="116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1" name="Picture 4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48968" y="5294639"/>
            <a:ext cx="3294063" cy="116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9" name="Picture 41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48968" y="5294639"/>
            <a:ext cx="3294063" cy="116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8" name="Picture 40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48968" y="5294639"/>
            <a:ext cx="3294063" cy="116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7" name="Picture 39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48968" y="5294639"/>
            <a:ext cx="3294063" cy="116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6" name="Picture 38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48968" y="5294639"/>
            <a:ext cx="3294063" cy="116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1" name="Picture 33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48968" y="5294639"/>
            <a:ext cx="3294063" cy="116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4" name="Picture 36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48968" y="5294639"/>
            <a:ext cx="3294063" cy="116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0" name="Picture 32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48968" y="5294639"/>
            <a:ext cx="3294063" cy="116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7719A9E-C107-4070-90D6-67EE0A02D6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900494"/>
              </p:ext>
            </p:extLst>
          </p:nvPr>
        </p:nvGraphicFramePr>
        <p:xfrm>
          <a:off x="645968" y="395254"/>
          <a:ext cx="10955482" cy="48993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55482">
                  <a:extLst>
                    <a:ext uri="{9D8B030D-6E8A-4147-A177-3AD203B41FA5}">
                      <a16:colId xmlns:a16="http://schemas.microsoft.com/office/drawing/2014/main" val="1825065384"/>
                    </a:ext>
                  </a:extLst>
                </a:gridCol>
              </a:tblGrid>
              <a:tr h="548731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</a:rPr>
                        <a:t>Talk Time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406655"/>
                  </a:ext>
                </a:extLst>
              </a:tr>
              <a:tr h="43506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</a:rPr>
                        <a:t>Reviewing Roles &amp; Responsibilities: </a:t>
                      </a:r>
                    </a:p>
                    <a:p>
                      <a:pPr marL="342900" marR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Do I know what my roles and responsibilities are in teaching academic skills?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Do I know what my roles and responsibilities are in teaching expectations?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Do I know what my roles and responsibilities are in teaching social and emotional well being skills to my students?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</a:rPr>
                        <a:t>Procedures for Teaching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How</a:t>
                      </a: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 often am I implementing low-intensity strategies? Do I receive support or offer support to others?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How comfortable do I feel incorporating social and emotional well-being lesson content into daily instruction?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</a:rPr>
                        <a:t>Procedures for Reinforcing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What are my new lessons learned about reinforcement?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How have I been reinforcing expectations when students meet them?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0202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349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1000"/>
    </mc:Choice>
    <mc:Fallback xmlns="">
      <p:transition advClick="0" advTm="30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0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0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Accessing Professional Learning Materials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924B91-7965-4A44-9D61-7C7524088403}"/>
              </a:ext>
            </a:extLst>
          </p:cNvPr>
          <p:cNvSpPr/>
          <p:nvPr/>
        </p:nvSpPr>
        <p:spPr>
          <a:xfrm>
            <a:off x="838199" y="1364802"/>
            <a:ext cx="5028579" cy="727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buFont typeface="+mj-lt"/>
              <a:buAutoNum type="arabicPeriod"/>
            </a:pPr>
            <a:r>
              <a:rPr lang="en-US" sz="2000">
                <a:ea typeface="Calibri" panose="020F0502020204030204" pitchFamily="34" charset="0"/>
                <a:cs typeface="Times New Roman" panose="02020603050405020304" pitchFamily="18" charset="0"/>
              </a:rPr>
              <a:t>Navigate to </a:t>
            </a:r>
            <a:r>
              <a:rPr lang="en-US" sz="2000" b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ci3t.org/enhance</a:t>
            </a:r>
          </a:p>
          <a:p>
            <a:pPr marL="457200" indent="-457200">
              <a:lnSpc>
                <a:spcPct val="107000"/>
              </a:lnSpc>
              <a:buFont typeface="+mj-lt"/>
              <a:buAutoNum type="arabicPeriod"/>
            </a:pPr>
            <a:r>
              <a:rPr lang="en-US" sz="2000">
                <a:ea typeface="Calibri" panose="020F0502020204030204" pitchFamily="34" charset="0"/>
                <a:cs typeface="Times New Roman" panose="02020603050405020304" pitchFamily="18" charset="0"/>
              </a:rPr>
              <a:t>Type password: </a:t>
            </a:r>
            <a:r>
              <a:rPr lang="en-US" sz="2000" b="1">
                <a:solidFill>
                  <a:schemeClr val="accent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enhanceci3t!</a:t>
            </a:r>
            <a:endParaRPr lang="en-US" sz="2000">
              <a:solidFill>
                <a:schemeClr val="accent3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1BE24F-4000-6202-2DBF-09322D6C13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091861"/>
            <a:ext cx="5028579" cy="446984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305FFAE-6811-1D30-2A85-2812F9B3B895}"/>
              </a:ext>
            </a:extLst>
          </p:cNvPr>
          <p:cNvSpPr/>
          <p:nvPr/>
        </p:nvSpPr>
        <p:spPr>
          <a:xfrm>
            <a:off x="4329610" y="3486493"/>
            <a:ext cx="1376737" cy="26456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F2D878-DA54-92E1-3277-DE6964D17827}"/>
              </a:ext>
            </a:extLst>
          </p:cNvPr>
          <p:cNvSpPr txBox="1"/>
          <p:nvPr/>
        </p:nvSpPr>
        <p:spPr>
          <a:xfrm>
            <a:off x="6233007" y="2096908"/>
            <a:ext cx="5028579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Access session resources via the </a:t>
            </a:r>
            <a:r>
              <a:rPr lang="en-US" sz="1600" i="1"/>
              <a:t>Project ENHANCE: EMPOWER Session Resources </a:t>
            </a:r>
            <a:r>
              <a:rPr lang="en-US" sz="1600" err="1"/>
              <a:t>quicklink</a:t>
            </a:r>
            <a:r>
              <a:rPr lang="en-US" sz="1600"/>
              <a:t> or by scrolling to the bottom of the page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43825B-D0B2-5017-3CF6-E44153DE3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223" y="3105775"/>
            <a:ext cx="4936362" cy="3392557"/>
          </a:xfrm>
          <a:prstGeom prst="rect">
            <a:avLst/>
          </a:prstGeom>
          <a:ln w="38100" cap="sq">
            <a:solidFill>
              <a:schemeClr val="bg1">
                <a:lumMod val="6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3210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DA9A3-738C-26A4-EEC1-73716CA31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Procedures for…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9AAB77-B10A-67AD-99DB-AC7D11E04A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/>
              <a:t>Teaching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/>
              <a:t>Reinforcing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/>
              <a:t>Monitoring</a:t>
            </a:r>
          </a:p>
        </p:txBody>
      </p:sp>
    </p:spTree>
    <p:extLst>
      <p:ext uri="{BB962C8B-B14F-4D97-AF65-F5344CB8AC3E}">
        <p14:creationId xmlns:p14="http://schemas.microsoft.com/office/powerpoint/2010/main" val="16068915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652839-2D62-E042-A811-9870CB07A1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5139" y="182880"/>
            <a:ext cx="8401722" cy="649224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997B57A-8346-9942-B8E9-727D83A0AC51}"/>
              </a:ext>
            </a:extLst>
          </p:cNvPr>
          <p:cNvSpPr/>
          <p:nvPr/>
        </p:nvSpPr>
        <p:spPr>
          <a:xfrm>
            <a:off x="2591602" y="615602"/>
            <a:ext cx="7250899" cy="1873599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A06E9AB-F9F3-8546-8813-FB2D2F1A59BA}"/>
              </a:ext>
            </a:extLst>
          </p:cNvPr>
          <p:cNvGrpSpPr/>
          <p:nvPr/>
        </p:nvGrpSpPr>
        <p:grpSpPr>
          <a:xfrm rot="20972135">
            <a:off x="7366004" y="2689899"/>
            <a:ext cx="3048317" cy="3072620"/>
            <a:chOff x="4532102" y="3785380"/>
            <a:chExt cx="3048317" cy="3072620"/>
          </a:xfrm>
        </p:grpSpPr>
        <p:pic>
          <p:nvPicPr>
            <p:cNvPr id="11" name="Picture 10" title="Sticky note"/>
            <p:cNvPicPr>
              <a:picLocks noChangeAspect="1"/>
            </p:cNvPicPr>
            <p:nvPr/>
          </p:nvPicPr>
          <p:blipFill>
            <a:blip r:embed="rId4" cstate="screen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2416">
              <a:off x="4532102" y="4076411"/>
              <a:ext cx="3048317" cy="2781589"/>
            </a:xfrm>
            <a:prstGeom prst="rect">
              <a:avLst/>
            </a:prstGeom>
          </p:spPr>
        </p:pic>
        <p:pic>
          <p:nvPicPr>
            <p:cNvPr id="12" name="Picture 11" title="Push pin"/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3037" y="3785380"/>
              <a:ext cx="1378923" cy="129705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84573">
              <a:off x="4709214" y="4773807"/>
              <a:ext cx="269409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defRPr/>
              </a:pPr>
              <a:r>
                <a:rPr lang="en-US" sz="24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Locate in your Ci3T Implementation Manual</a:t>
              </a:r>
            </a:p>
          </p:txBody>
        </p:sp>
      </p:grpSp>
      <p:pic>
        <p:nvPicPr>
          <p:cNvPr id="10" name="Picture 4" descr="http://wordpress.ci3t.org/wp-content/uploads/2016/01/20150819WMSShirt.jpg">
            <a:extLst>
              <a:ext uri="{FF2B5EF4-FFF2-40B4-BE49-F238E27FC236}">
                <a16:creationId xmlns:a16="http://schemas.microsoft.com/office/drawing/2014/main" id="{3A3F7B7E-E7B4-DDEA-C68F-459BFA3AB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875" y="182880"/>
            <a:ext cx="1700142" cy="17326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2" descr="http://wordpress.ci3t.org/wp-content/uploads/2016/01/20150819SMSrollout.jpg">
            <a:extLst>
              <a:ext uri="{FF2B5EF4-FFF2-40B4-BE49-F238E27FC236}">
                <a16:creationId xmlns:a16="http://schemas.microsoft.com/office/drawing/2014/main" id="{AB699791-3433-693A-426B-65526A795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75" y="2368968"/>
            <a:ext cx="2355884" cy="17660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FC8824-319C-6D7B-D9E4-55F80B24180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63631"/>
            <a:ext cx="3817873" cy="21232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6" descr="http://wordpress.ci3t.org/wp-content/uploads/2016/01/WES_Materials.jpg">
            <a:extLst>
              <a:ext uri="{FF2B5EF4-FFF2-40B4-BE49-F238E27FC236}">
                <a16:creationId xmlns:a16="http://schemas.microsoft.com/office/drawing/2014/main" id="{3FD95AC2-7FCE-6A05-940D-5C56D163C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5419" y="71121"/>
            <a:ext cx="3658045" cy="23061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37287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B2B6F-61D3-0797-1C70-57C2333AD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Procedures for Teaching</a:t>
            </a:r>
            <a:br>
              <a:rPr lang="en-US"/>
            </a:br>
            <a:r>
              <a:rPr lang="en-US" sz="3200">
                <a:solidFill>
                  <a:schemeClr val="accent5"/>
                </a:solidFill>
              </a:rPr>
              <a:t>Faculty and Staff</a:t>
            </a:r>
            <a:endParaRPr lang="en-US">
              <a:solidFill>
                <a:schemeClr val="accent5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0944D43-8299-A661-3EFD-D1923A6765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6017002"/>
              </p:ext>
            </p:extLst>
          </p:nvPr>
        </p:nvGraphicFramePr>
        <p:xfrm>
          <a:off x="838200" y="1825625"/>
          <a:ext cx="10515600" cy="456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67512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Procedures for Teaching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542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200" b="1"/>
                        <a:t>Faculty and Staff:  Ci3T Leadership Teams and District Leaders will teach procedures to faculty and staff by: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Provide faculty and staff Ci3T Implementation Manual and other materials such as posters, lesson plans, tickets, etc. to teach, implement and support our Ci3T plan.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Provide training of plan and expectation to staff at the beginning of each school year, with attention to academic, behavior, and social domains.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Post resources for implementing plan on SharePoint &gt; Important Documents &gt; Ci3T Plan.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Post videos and professional learning on the reactive plan.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Regular ongoing teacher professional learning during staff meetings and collaboration (e.g., professional learning on Tier 2 and 3 strategies as well as other requested topics).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Professional learning opportunities at the district level to support implementation and sustainability of Ci3T, with attention to academic, behavior, and social domains.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/>
                        <a:t>Expectations Matrix</a:t>
                      </a:r>
                      <a:r>
                        <a:rPr lang="en-US" sz="1200"/>
                        <a:t> taught and posted.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Ongoing re-teaching of expectations and procedures – dedicated staff meeting time for discussions.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Ci3T session for new staff orientation.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Provide expectation matrix in substitute folder.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Meet twice per year with bus drivers, after school care providers based as school site and open to community providers, cafeteria staff, building maintenance staff.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Weekly tips for teachers and challenges for PBIS.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Offer professional learning to support high integrity implementation of Tier 1, 2, and 3 components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Offer district- and school-led professional learning of coaching support for curriculum, low-intensity strategies, assessment tools, and data management systems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Establish and implement a communication schedule for sharing summaries of: treatment integrity, social validity, and screening data to inform instruction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481706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35BD8B8-1C80-C7F3-1E63-50F373C5B076}"/>
              </a:ext>
            </a:extLst>
          </p:cNvPr>
          <p:cNvSpPr/>
          <p:nvPr/>
        </p:nvSpPr>
        <p:spPr>
          <a:xfrm>
            <a:off x="838200" y="2487561"/>
            <a:ext cx="10515600" cy="373626"/>
          </a:xfrm>
          <a:prstGeom prst="rect">
            <a:avLst/>
          </a:prstGeom>
          <a:solidFill>
            <a:srgbClr val="FFF1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C36235-2AF7-2C9B-4696-208F4441D7A9}"/>
              </a:ext>
            </a:extLst>
          </p:cNvPr>
          <p:cNvSpPr/>
          <p:nvPr/>
        </p:nvSpPr>
        <p:spPr>
          <a:xfrm>
            <a:off x="838200" y="2861187"/>
            <a:ext cx="10515600" cy="235974"/>
          </a:xfrm>
          <a:prstGeom prst="rect">
            <a:avLst/>
          </a:prstGeom>
          <a:solidFill>
            <a:srgbClr val="FFF1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801A3D-ABC7-9142-6F08-78FDBE98E32A}"/>
              </a:ext>
            </a:extLst>
          </p:cNvPr>
          <p:cNvSpPr/>
          <p:nvPr/>
        </p:nvSpPr>
        <p:spPr>
          <a:xfrm>
            <a:off x="838200" y="5216013"/>
            <a:ext cx="10515600" cy="235974"/>
          </a:xfrm>
          <a:prstGeom prst="rect">
            <a:avLst/>
          </a:prstGeom>
          <a:solidFill>
            <a:srgbClr val="FFF1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2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B2B6F-61D3-0797-1C70-57C2333AD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Procedures for Teaching</a:t>
            </a:r>
            <a:br>
              <a:rPr lang="en-US"/>
            </a:br>
            <a:r>
              <a:rPr lang="en-US" sz="3200">
                <a:solidFill>
                  <a:schemeClr val="accent5"/>
                </a:solidFill>
              </a:rPr>
              <a:t>Students</a:t>
            </a:r>
            <a:endParaRPr lang="en-US">
              <a:solidFill>
                <a:schemeClr val="accent5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0944D43-8299-A661-3EFD-D1923A6765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0286798"/>
              </p:ext>
            </p:extLst>
          </p:nvPr>
        </p:nvGraphicFramePr>
        <p:xfrm>
          <a:off x="838200" y="1825625"/>
          <a:ext cx="10515600" cy="3525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67512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Procedures for Teaching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542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1"/>
                        <a:t>Students: Ci3T Leadership Teams will collaborate with faculty and staff to teach procedures to students by: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Beginning of the year lesson: Setting Stations with examples and non-examples, role play and modeling of expectations with adults and peers. Reteach lessons at key time points (e.g., after breaks from school).</a:t>
                      </a:r>
                    </a:p>
                    <a:p>
                      <a:pPr marL="628650" lvl="1" indent="-171450">
                        <a:buFont typeface="Courier New" panose="02070309020205020404" pitchFamily="49" charset="0"/>
                        <a:buChar char="o"/>
                      </a:pPr>
                      <a:r>
                        <a:rPr lang="en-US" sz="1400"/>
                        <a:t>Teachers will explicitly teach, model and practice the expectations and procedures</a:t>
                      </a:r>
                    </a:p>
                    <a:p>
                      <a:pPr marL="628650" lvl="1" indent="-171450">
                        <a:buFont typeface="Courier New" panose="02070309020205020404" pitchFamily="49" charset="0"/>
                        <a:buChar char="o"/>
                      </a:pPr>
                      <a:r>
                        <a:rPr lang="en-US" sz="1400"/>
                        <a:t>Schedule: 1st 2 weeks of school, 3rd – 6th week of school, 1st 2 weeks of January, 1st week of March, anytime as needed or indicated by school data (e.g., increase in office disciplinary referrals, decreases in attendance)</a:t>
                      </a:r>
                    </a:p>
                    <a:p>
                      <a:pPr marL="628650" lvl="1" indent="-171450">
                        <a:buFont typeface="Courier New" panose="02070309020205020404" pitchFamily="49" charset="0"/>
                        <a:buChar char="o"/>
                      </a:pPr>
                      <a:r>
                        <a:rPr lang="en-US" sz="1400"/>
                        <a:t>Teachers will use the lesson plans provided in the Ci3T Implementation Materials or provide lesson plan to administrator.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Teachers will use and display the posters provided in all instructional and non-instructional areas.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Teachers will use tickets to intermittently reinforce those students demonstrating the expectations (higher rates of praise used early in the year).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PBIS video played every Monday morning in each classroom demonstrating a setting, behavior, or social skill.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Expectations reviewed over announcements.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Weekly social skills focus (including Stop, Walk, Talk) announced in morning announcement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Participate in class meetings and Second Step® lessons.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481706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ED86B47E-0A5F-E8DE-08AF-0129F3EFA69D}"/>
              </a:ext>
            </a:extLst>
          </p:cNvPr>
          <p:cNvSpPr/>
          <p:nvPr/>
        </p:nvSpPr>
        <p:spPr>
          <a:xfrm>
            <a:off x="838200" y="2487561"/>
            <a:ext cx="10515600" cy="471950"/>
          </a:xfrm>
          <a:prstGeom prst="rect">
            <a:avLst/>
          </a:prstGeom>
          <a:solidFill>
            <a:srgbClr val="FFF1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9366D1-4CB1-8954-4A9F-A44095862B1B}"/>
              </a:ext>
            </a:extLst>
          </p:cNvPr>
          <p:cNvSpPr/>
          <p:nvPr/>
        </p:nvSpPr>
        <p:spPr>
          <a:xfrm>
            <a:off x="838200" y="3800168"/>
            <a:ext cx="10515600" cy="270387"/>
          </a:xfrm>
          <a:prstGeom prst="rect">
            <a:avLst/>
          </a:prstGeom>
          <a:solidFill>
            <a:srgbClr val="FFF1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153E8D-7DA0-439A-C334-03EF08671BF8}"/>
              </a:ext>
            </a:extLst>
          </p:cNvPr>
          <p:cNvSpPr/>
          <p:nvPr/>
        </p:nvSpPr>
        <p:spPr>
          <a:xfrm>
            <a:off x="838200" y="4070555"/>
            <a:ext cx="10515600" cy="393290"/>
          </a:xfrm>
          <a:prstGeom prst="rect">
            <a:avLst/>
          </a:prstGeom>
          <a:solidFill>
            <a:srgbClr val="FFF1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02E804-A8B2-82D6-80BA-915CA60AFB89}"/>
              </a:ext>
            </a:extLst>
          </p:cNvPr>
          <p:cNvSpPr/>
          <p:nvPr/>
        </p:nvSpPr>
        <p:spPr>
          <a:xfrm>
            <a:off x="838200" y="4838412"/>
            <a:ext cx="10515600" cy="270387"/>
          </a:xfrm>
          <a:prstGeom prst="rect">
            <a:avLst/>
          </a:prstGeom>
          <a:solidFill>
            <a:srgbClr val="FFF1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54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B2B6F-61D3-0797-1C70-57C2333AD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Procedures for Teaching</a:t>
            </a:r>
            <a:br>
              <a:rPr lang="en-US"/>
            </a:br>
            <a:r>
              <a:rPr lang="en-US" sz="3200">
                <a:solidFill>
                  <a:schemeClr val="accent5"/>
                </a:solidFill>
              </a:rPr>
              <a:t>Parents, Families, and Community Members</a:t>
            </a:r>
            <a:endParaRPr lang="en-US">
              <a:solidFill>
                <a:schemeClr val="accent5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0944D43-8299-A661-3EFD-D1923A6765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6140380"/>
              </p:ext>
            </p:extLst>
          </p:nvPr>
        </p:nvGraphicFramePr>
        <p:xfrm>
          <a:off x="838200" y="1825625"/>
          <a:ext cx="10515600" cy="224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67512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Procedures for Teaching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542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1"/>
                        <a:t>Parents/ Community: Ci3T Leadership Teams and District Leaders will teach procedures to parents and community members by: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Team present plan at September Site Council, September/October PTO meeting, and other meetings as invited.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Post Ci3T Implementation Manual on school website and send Ci3T Brochure home in September, with new student upon registration, and again before spring break.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Post video on website that explains our Ci3T Plan, with attention to academic, behavior, and social domains.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Hold monthly “coffee talks” with parents and community members to increase understanding and support and develop partnerships.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481706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6DCE4577-578C-11C8-D855-C6F922D21C0C}"/>
              </a:ext>
            </a:extLst>
          </p:cNvPr>
          <p:cNvSpPr/>
          <p:nvPr/>
        </p:nvSpPr>
        <p:spPr>
          <a:xfrm>
            <a:off x="838200" y="2697582"/>
            <a:ext cx="10515600" cy="270387"/>
          </a:xfrm>
          <a:prstGeom prst="rect">
            <a:avLst/>
          </a:prstGeom>
          <a:solidFill>
            <a:srgbClr val="FFF1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EC259F-AFC7-A891-2BB1-2411213D0093}"/>
              </a:ext>
            </a:extLst>
          </p:cNvPr>
          <p:cNvSpPr/>
          <p:nvPr/>
        </p:nvSpPr>
        <p:spPr>
          <a:xfrm>
            <a:off x="838200" y="3374451"/>
            <a:ext cx="10515600" cy="270387"/>
          </a:xfrm>
          <a:prstGeom prst="rect">
            <a:avLst/>
          </a:prstGeom>
          <a:solidFill>
            <a:srgbClr val="FFF1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316F7B-CFD4-191D-8523-62C4E8823375}"/>
              </a:ext>
            </a:extLst>
          </p:cNvPr>
          <p:cNvSpPr/>
          <p:nvPr/>
        </p:nvSpPr>
        <p:spPr>
          <a:xfrm>
            <a:off x="838200" y="3641130"/>
            <a:ext cx="10515600" cy="410190"/>
          </a:xfrm>
          <a:prstGeom prst="rect">
            <a:avLst/>
          </a:prstGeom>
          <a:solidFill>
            <a:srgbClr val="FFF1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49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B2B6F-61D3-0797-1C70-57C2333AD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Procedures for Teaching</a:t>
            </a:r>
            <a:endParaRPr lang="en-US">
              <a:solidFill>
                <a:schemeClr val="accent5"/>
              </a:solidFill>
            </a:endParaRPr>
          </a:p>
        </p:txBody>
      </p:sp>
      <p:pic>
        <p:nvPicPr>
          <p:cNvPr id="1026" name="Picture 2" descr="Module 3.2">
            <a:extLst>
              <a:ext uri="{FF2B5EF4-FFF2-40B4-BE49-F238E27FC236}">
                <a16:creationId xmlns:a16="http://schemas.microsoft.com/office/drawing/2014/main" id="{C5BEF3ED-9D7C-4C95-1958-5020C2977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825625"/>
            <a:ext cx="2680032" cy="418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odule 7.2">
            <a:extLst>
              <a:ext uri="{FF2B5EF4-FFF2-40B4-BE49-F238E27FC236}">
                <a16:creationId xmlns:a16="http://schemas.microsoft.com/office/drawing/2014/main" id="{1B6628F8-87A1-7E88-7EC3-3C7FA2859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708" y="1825624"/>
            <a:ext cx="2680033" cy="418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dule 7.1">
            <a:extLst>
              <a:ext uri="{FF2B5EF4-FFF2-40B4-BE49-F238E27FC236}">
                <a16:creationId xmlns:a16="http://schemas.microsoft.com/office/drawing/2014/main" id="{A12AC804-FDD8-0A14-5BA3-EC8A38F33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3218" y="1825625"/>
            <a:ext cx="2680032" cy="418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6274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514600" y="838201"/>
          <a:ext cx="7315200" cy="4191001"/>
        </p:xfrm>
        <a:graphic>
          <a:graphicData uri="http://schemas.openxmlformats.org/drawingml/2006/table">
            <a:tbl>
              <a:tblPr/>
              <a:tblGrid>
                <a:gridCol w="3657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78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2976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+mn-lt"/>
                          <a:ea typeface="Times New Roman"/>
                          <a:cs typeface="Times New Roman"/>
                        </a:rPr>
                        <a:t>Procedures for Reinforcing</a:t>
                      </a:r>
                      <a:endParaRPr lang="en-US" sz="20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9121" marR="491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04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+mn-lt"/>
                          <a:ea typeface="Times New Roman"/>
                          <a:cs typeface="Times New Roman"/>
                        </a:rPr>
                        <a:t>Faculty and Staff: </a:t>
                      </a:r>
                      <a:endParaRPr lang="en-US" sz="20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9121" marR="4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9121" marR="49121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49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+mn-lt"/>
                          <a:ea typeface="Times New Roman"/>
                          <a:cs typeface="Times New Roman"/>
                        </a:rPr>
                        <a:t>Students: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latin typeface="+mn-lt"/>
                          <a:ea typeface="Times New Roman"/>
                          <a:cs typeface="Times New Roman"/>
                        </a:rPr>
                        <a:t>ROAR</a:t>
                      </a:r>
                      <a:r>
                        <a:rPr lang="en-US" sz="1800" b="0" baseline="0">
                          <a:latin typeface="+mn-lt"/>
                          <a:ea typeface="Times New Roman"/>
                          <a:cs typeface="Times New Roman"/>
                        </a:rPr>
                        <a:t> zone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baseline="0">
                          <a:latin typeface="+mn-lt"/>
                          <a:ea typeface="Times New Roman"/>
                          <a:cs typeface="Times New Roman"/>
                        </a:rPr>
                        <a:t>Parking spaces</a:t>
                      </a:r>
                    </a:p>
                  </a:txBody>
                  <a:tcPr marL="49121" marR="4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9121" marR="49121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26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+mn-lt"/>
                          <a:ea typeface="Times New Roman"/>
                          <a:cs typeface="Times New Roman"/>
                        </a:rPr>
                        <a:t>Parents/ Community: </a:t>
                      </a:r>
                      <a:endParaRPr lang="en-US" sz="20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9121" marR="4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9121" marR="49121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6518" y="4735705"/>
            <a:ext cx="2794857" cy="1959428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tx1"/>
            </a:solidFill>
            <a:miter lim="800000"/>
          </a:ln>
          <a:effectLst/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10A2EDC-10E1-2F9D-F787-59BC58C56A03}"/>
              </a:ext>
            </a:extLst>
          </p:cNvPr>
          <p:cNvGrpSpPr/>
          <p:nvPr/>
        </p:nvGrpSpPr>
        <p:grpSpPr>
          <a:xfrm>
            <a:off x="187413" y="1611305"/>
            <a:ext cx="3984712" cy="1817695"/>
            <a:chOff x="4080800" y="2487948"/>
            <a:chExt cx="3984712" cy="1817695"/>
          </a:xfrm>
        </p:grpSpPr>
        <p:sp>
          <p:nvSpPr>
            <p:cNvPr id="8" name="Rectangle 7"/>
            <p:cNvSpPr/>
            <p:nvPr/>
          </p:nvSpPr>
          <p:spPr>
            <a:xfrm rot="20593189">
              <a:off x="4080800" y="2487948"/>
              <a:ext cx="3984712" cy="181769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r>
                <a:rPr lang="en-US" sz="2800" b="1">
                  <a:solidFill>
                    <a:prstClr val="black"/>
                  </a:solidFill>
                  <a:latin typeface="Adobe Caslon Pro Bold" panose="0205070206050A020403" pitchFamily="18" charset="0"/>
                </a:rPr>
                <a:t>        </a:t>
              </a:r>
              <a:r>
                <a:rPr lang="en-US" sz="2400" b="1">
                  <a:solidFill>
                    <a:prstClr val="black"/>
                  </a:solidFill>
                  <a:latin typeface="Adobe Caslon Pro Bold" panose="0205070206050A020403" pitchFamily="18" charset="0"/>
                </a:rPr>
                <a:t>Donation Coupon: </a:t>
              </a:r>
            </a:p>
            <a:p>
              <a:pPr algn="ctr" defTabSz="457200">
                <a:defRPr/>
              </a:pPr>
              <a:endParaRPr lang="en-US" sz="800">
                <a:solidFill>
                  <a:prstClr val="black"/>
                </a:solidFill>
                <a:latin typeface="Calibri" panose="020F0502020204030204"/>
              </a:endParaRPr>
            </a:p>
            <a:p>
              <a:pPr algn="ctr" defTabSz="457200">
                <a:defRPr/>
              </a:pPr>
              <a:endParaRPr lang="en-US" sz="800">
                <a:solidFill>
                  <a:prstClr val="black"/>
                </a:solidFill>
                <a:latin typeface="Calibri" panose="020F0502020204030204"/>
              </a:endParaRPr>
            </a:p>
            <a:p>
              <a:pPr algn="ctr" defTabSz="457200">
                <a:defRPr/>
              </a:pPr>
              <a:r>
                <a:rPr lang="en-US" sz="2400">
                  <a:solidFill>
                    <a:prstClr val="black"/>
                  </a:solidFill>
                  <a:latin typeface="Calibri" panose="020F0502020204030204"/>
                </a:rPr>
                <a:t>1 box of Macaroni and Cheese to Community Food Drive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200427">
              <a:off x="4131732" y="2997509"/>
              <a:ext cx="786229" cy="79857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A7E83C-F305-44CE-BDCC-EEE01A632751}"/>
              </a:ext>
            </a:extLst>
          </p:cNvPr>
          <p:cNvGrpSpPr/>
          <p:nvPr/>
        </p:nvGrpSpPr>
        <p:grpSpPr>
          <a:xfrm rot="20972135">
            <a:off x="9597287" y="27710"/>
            <a:ext cx="2221948" cy="2203025"/>
            <a:chOff x="4540022" y="3814989"/>
            <a:chExt cx="2783775" cy="2760066"/>
          </a:xfrm>
        </p:grpSpPr>
        <p:pic>
          <p:nvPicPr>
            <p:cNvPr id="11" name="Picture 10" title="Sticky note">
              <a:extLst>
                <a:ext uri="{FF2B5EF4-FFF2-40B4-BE49-F238E27FC236}">
                  <a16:creationId xmlns:a16="http://schemas.microsoft.com/office/drawing/2014/main" id="{9FEDF8DD-C3A9-44FF-B5D7-50DDEF7A2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2416">
              <a:off x="4540022" y="4069229"/>
              <a:ext cx="2783775" cy="2505826"/>
            </a:xfrm>
            <a:prstGeom prst="rect">
              <a:avLst/>
            </a:prstGeom>
          </p:spPr>
        </p:pic>
        <p:pic>
          <p:nvPicPr>
            <p:cNvPr id="12" name="Picture 11" title="Push pin">
              <a:extLst>
                <a:ext uri="{FF2B5EF4-FFF2-40B4-BE49-F238E27FC236}">
                  <a16:creationId xmlns:a16="http://schemas.microsoft.com/office/drawing/2014/main" id="{DC8B3267-59BD-424D-B5D6-4E991645E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1739" y="3814989"/>
              <a:ext cx="1378923" cy="129705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401B032-157E-4BD1-8FD0-162DCE70BD4A}"/>
                </a:ext>
              </a:extLst>
            </p:cNvPr>
            <p:cNvSpPr txBox="1"/>
            <p:nvPr/>
          </p:nvSpPr>
          <p:spPr>
            <a:xfrm rot="184573">
              <a:off x="4618831" y="4386301"/>
              <a:ext cx="2694093" cy="1503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defRPr/>
              </a:pPr>
              <a:r>
                <a:rPr lang="en-US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Locate in your Ci3T Implementation Manual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A08060-5117-49DA-B9B0-A1601D983392}"/>
              </a:ext>
            </a:extLst>
          </p:cNvPr>
          <p:cNvGrpSpPr/>
          <p:nvPr/>
        </p:nvGrpSpPr>
        <p:grpSpPr>
          <a:xfrm>
            <a:off x="8965148" y="2414104"/>
            <a:ext cx="2557596" cy="1966797"/>
            <a:chOff x="5397378" y="2085315"/>
            <a:chExt cx="2320334" cy="182421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97378" y="2085315"/>
              <a:ext cx="2320334" cy="182421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C7C2E6E-1EC3-41A4-8A60-A02A758B6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81773">
              <a:off x="6850268" y="3391419"/>
              <a:ext cx="91440" cy="20782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B2932174-6D3B-702C-3178-11A374E29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8859" y="4507497"/>
            <a:ext cx="3984711" cy="223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group of plastic containers on a table&#10;&#10;Description automatically generated with low confidence">
            <a:extLst>
              <a:ext uri="{FF2B5EF4-FFF2-40B4-BE49-F238E27FC236}">
                <a16:creationId xmlns:a16="http://schemas.microsoft.com/office/drawing/2014/main" id="{38E09E33-4ADC-CA29-21B7-49137177DD6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756" y="4659209"/>
            <a:ext cx="2688700" cy="201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22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B2B6F-61D3-0797-1C70-57C2333AD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Procedures for Reinforcing</a:t>
            </a:r>
            <a:br>
              <a:rPr lang="en-US"/>
            </a:br>
            <a:r>
              <a:rPr lang="en-US" sz="2700">
                <a:solidFill>
                  <a:schemeClr val="accent5"/>
                </a:solidFill>
              </a:rPr>
              <a:t>Faculty and Staff, Students, &amp; Parents, Families, Community Members</a:t>
            </a:r>
            <a:endParaRPr lang="en-US">
              <a:solidFill>
                <a:schemeClr val="accent5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0944D43-8299-A661-3EFD-D1923A6765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8008543"/>
              </p:ext>
            </p:extLst>
          </p:nvPr>
        </p:nvGraphicFramePr>
        <p:xfrm>
          <a:off x="838200" y="1690688"/>
          <a:ext cx="10515600" cy="495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6751225"/>
                    </a:ext>
                  </a:extLst>
                </a:gridCol>
              </a:tblGrid>
              <a:tr h="152010"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Procedures for Reinforcing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542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b="1"/>
                        <a:t>Faculty and Staff: Ci3T Leadership Teams and District Leaders will provide reinforcement to faculty and staff by: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/>
                        <a:t>Raffle of Ci3T parking spot (awarded to the teacher who provided the ticker to the student raffle winner)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/>
                        <a:t>Breakfast/Lunch provided to celebrate increase in fidelity data or progress toward goals in student outcome data (see Assessment Schedule).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/>
                        <a:t>Drawing for tangible and non-tangible items (from community partners) – criteria for drawing based on Ci3T goals (e.g., completing screening on time for all students, meeting goals for reporting of fidelity data, progress toward goal of parent engagement)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/>
                        <a:t>School-wide drawings for students – also reward teacher who gave the PBIS ticket to selected student.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4817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Students: Ci3T Leadership Teams will collaborate with faculty and staff to provide reinforcement to students by: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/>
                        <a:t>Students participate in providing feedback for reinforcements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/>
                        <a:t>Intermittent reinforcement of expectations with behavior specific praise and PBIS tickets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/>
                        <a:t>PBIS tickets exchanged for donated tangible and non-tangible choices (privileges, time with teachers, art lessons, special PE time, postcards or phone calls home), allowing students to access or avoid attention, tangibles/activities, and sensory experiences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/>
                        <a:t>What can be earned?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/>
                        <a:t>Individually earned tickets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/>
                        <a:t>Work together with class to earn golden tickets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/>
                        <a:t>What tickets can be used for?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/>
                        <a:t>Each teacher will have a classroom menu (student choice of items on menu)</a:t>
                      </a:r>
                    </a:p>
                    <a:p>
                      <a:pPr marL="628650" lvl="1" indent="-171450">
                        <a:buFont typeface="Courier New" panose="02070309020205020404" pitchFamily="49" charset="0"/>
                        <a:buChar char="o"/>
                      </a:pPr>
                      <a:r>
                        <a:rPr lang="en-US" sz="1100" b="0"/>
                        <a:t>Classroom drawings for parties (teacher choice)</a:t>
                      </a:r>
                    </a:p>
                    <a:p>
                      <a:pPr marL="628650" lvl="1" indent="-171450">
                        <a:buFont typeface="Courier New" panose="02070309020205020404" pitchFamily="49" charset="0"/>
                        <a:buChar char="o"/>
                      </a:pPr>
                      <a:r>
                        <a:rPr lang="en-US" sz="1100" b="0"/>
                        <a:t>School-wide drawings (1 daily winner, 3 weekly winners)</a:t>
                      </a:r>
                    </a:p>
                    <a:p>
                      <a:pPr marL="628650" lvl="1" indent="-171450">
                        <a:buFont typeface="Courier New" panose="02070309020205020404" pitchFamily="49" charset="0"/>
                        <a:buChar char="o"/>
                      </a:pPr>
                      <a:r>
                        <a:rPr lang="en-US" sz="1100" b="0"/>
                        <a:t>Tangible and nontangible reinforcement choices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22715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Parents/ Community: Ci3T Leadership Teams and District Leaders will provide reinforcement to parents and community members by: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/>
                        <a:t>Positive phone calls and postcards home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/>
                        <a:t>Student name in the newsletter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/>
                        <a:t>Parent-Teacher-Student Organization (PTSO) shared events and support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/>
                        <a:t>Ci3T supporter bumper stickers for parents and window stickers for businesses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/>
                        <a:t>Student written thank you notes for community supporters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3519476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10F720DA-FAE2-739C-E51D-E745ADA480F8}"/>
              </a:ext>
            </a:extLst>
          </p:cNvPr>
          <p:cNvSpPr/>
          <p:nvPr/>
        </p:nvSpPr>
        <p:spPr>
          <a:xfrm>
            <a:off x="838200" y="3582485"/>
            <a:ext cx="10515600" cy="153773"/>
          </a:xfrm>
          <a:prstGeom prst="rect">
            <a:avLst/>
          </a:prstGeom>
          <a:solidFill>
            <a:srgbClr val="FFF1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16AD74-AA42-6765-172B-4CE3503BFF9F}"/>
              </a:ext>
            </a:extLst>
          </p:cNvPr>
          <p:cNvSpPr/>
          <p:nvPr/>
        </p:nvSpPr>
        <p:spPr>
          <a:xfrm>
            <a:off x="838200" y="4571999"/>
            <a:ext cx="10515600" cy="884903"/>
          </a:xfrm>
          <a:prstGeom prst="rect">
            <a:avLst/>
          </a:prstGeom>
          <a:solidFill>
            <a:srgbClr val="FFF1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A0379B-D170-22C4-7558-6FD9DDCD2B2C}"/>
              </a:ext>
            </a:extLst>
          </p:cNvPr>
          <p:cNvSpPr/>
          <p:nvPr/>
        </p:nvSpPr>
        <p:spPr>
          <a:xfrm>
            <a:off x="838200" y="5768618"/>
            <a:ext cx="10515600" cy="160234"/>
          </a:xfrm>
          <a:prstGeom prst="rect">
            <a:avLst/>
          </a:prstGeom>
          <a:solidFill>
            <a:srgbClr val="FFF1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C146E8-0E7D-3556-BF21-708286D1C021}"/>
              </a:ext>
            </a:extLst>
          </p:cNvPr>
          <p:cNvSpPr/>
          <p:nvPr/>
        </p:nvSpPr>
        <p:spPr>
          <a:xfrm>
            <a:off x="838200" y="2586510"/>
            <a:ext cx="10515600" cy="353540"/>
          </a:xfrm>
          <a:prstGeom prst="rect">
            <a:avLst/>
          </a:prstGeom>
          <a:solidFill>
            <a:srgbClr val="FFF1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78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BCE0ED-E324-1C08-C703-30D959610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ENHANCED Resource!</a:t>
            </a:r>
            <a:br>
              <a:rPr lang="en-US" sz="4400"/>
            </a:br>
            <a:r>
              <a:rPr lang="en-US" sz="2700">
                <a:solidFill>
                  <a:schemeClr val="accent5"/>
                </a:solidFill>
              </a:rPr>
              <a:t>Universal Reinforcement System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8E2FAF-0B52-202A-CFFA-42733A3C83FF}"/>
              </a:ext>
            </a:extLst>
          </p:cNvPr>
          <p:cNvSpPr/>
          <p:nvPr/>
        </p:nvSpPr>
        <p:spPr>
          <a:xfrm>
            <a:off x="4934503" y="2444498"/>
            <a:ext cx="105830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eBook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75397A-1B23-0D26-4E79-4671D5515803}"/>
              </a:ext>
            </a:extLst>
          </p:cNvPr>
          <p:cNvSpPr/>
          <p:nvPr/>
        </p:nvSpPr>
        <p:spPr>
          <a:xfrm>
            <a:off x="4855000" y="4532152"/>
            <a:ext cx="186873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Interactive Resource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E148CC0-1DDC-5005-3784-33DC040A7E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732" y="3881011"/>
            <a:ext cx="3413978" cy="26118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7C3E71-158B-B72A-C9E7-242C0E7D9F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732" y="1362554"/>
            <a:ext cx="3413978" cy="22207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2" descr="Module 8.2">
            <a:extLst>
              <a:ext uri="{FF2B5EF4-FFF2-40B4-BE49-F238E27FC236}">
                <a16:creationId xmlns:a16="http://schemas.microsoft.com/office/drawing/2014/main" id="{559AAAF1-1D94-C1CE-C348-FEFC148CF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7034" y="1930141"/>
            <a:ext cx="2785057" cy="43513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CDB96F69-E829-3735-2EE9-3618326CB009}"/>
              </a:ext>
            </a:extLst>
          </p:cNvPr>
          <p:cNvSpPr/>
          <p:nvPr/>
        </p:nvSpPr>
        <p:spPr>
          <a:xfrm rot="19511860">
            <a:off x="3860249" y="2901183"/>
            <a:ext cx="1058303" cy="387570"/>
          </a:xfrm>
          <a:prstGeom prst="rightArrow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EB0D55DD-DEB7-9AA7-9C58-5EC1D0819ADC}"/>
              </a:ext>
            </a:extLst>
          </p:cNvPr>
          <p:cNvSpPr/>
          <p:nvPr/>
        </p:nvSpPr>
        <p:spPr>
          <a:xfrm rot="1465352">
            <a:off x="3926889" y="4499157"/>
            <a:ext cx="1058303" cy="387570"/>
          </a:xfrm>
          <a:prstGeom prst="rightArrow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2076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moke, dark&#10;&#10;Description automatically generated">
            <a:extLst>
              <a:ext uri="{FF2B5EF4-FFF2-40B4-BE49-F238E27FC236}">
                <a16:creationId xmlns:a16="http://schemas.microsoft.com/office/drawing/2014/main" id="{094DC260-A92F-49AC-BDE6-A64C17AE89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9455" y="2504719"/>
            <a:ext cx="1589314" cy="1589314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B180CCD-B508-4D67-89B9-9B773E3B88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7561" y="1760971"/>
            <a:ext cx="6728310" cy="435133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50C9C2B-FD74-4F28-965E-BF34EF02F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does reinforcement fit in Ci3T?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C8D4E5-176F-D566-6C4C-38C0068781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5232" y="1789948"/>
            <a:ext cx="2329543" cy="30188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2" descr="Module 8.2">
            <a:extLst>
              <a:ext uri="{FF2B5EF4-FFF2-40B4-BE49-F238E27FC236}">
                <a16:creationId xmlns:a16="http://schemas.microsoft.com/office/drawing/2014/main" id="{981DAE9F-1060-AE18-07EC-82BE68604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4896" y="1"/>
            <a:ext cx="1127103" cy="17609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788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F1DFB-5B83-B4E4-C96A-2D9D66AA0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427E2-9FA8-9E62-A4A0-E29F94765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/>
              <a:t>Welcome 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Overview of Ci3T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Rolling out your Ci3T Plan…Sharing Successes! 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Implementing Tier 1…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/>
              <a:t>Academics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/>
              <a:t>Behavior: Positive Behavior Interventions and Supports (PBIS)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/>
              <a:t>Social and Emotional Well-being: Your Validated Resource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Procedures for…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/>
              <a:t>Teaching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/>
              <a:t>Reinforcing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/>
              <a:t>Monitoring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Wrapping Up and Moving Forward</a:t>
            </a:r>
          </a:p>
        </p:txBody>
      </p:sp>
    </p:spTree>
    <p:extLst>
      <p:ext uri="{BB962C8B-B14F-4D97-AF65-F5344CB8AC3E}">
        <p14:creationId xmlns:p14="http://schemas.microsoft.com/office/powerpoint/2010/main" val="30146303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B1C9184-4A03-4FFF-815E-A3BFD248A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19412" y="1813701"/>
            <a:ext cx="2753175" cy="41148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3337974-9C6D-4416-9866-50F7416B0FED}"/>
              </a:ext>
            </a:extLst>
          </p:cNvPr>
          <p:cNvGrpSpPr/>
          <p:nvPr/>
        </p:nvGrpSpPr>
        <p:grpSpPr>
          <a:xfrm>
            <a:off x="788119" y="2047392"/>
            <a:ext cx="10548898" cy="4146579"/>
            <a:chOff x="788119" y="2047392"/>
            <a:chExt cx="10548898" cy="4146579"/>
          </a:xfrm>
        </p:grpSpPr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065A5050-7E77-4D28-BA95-9E9CF69C0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822241" y="2047392"/>
              <a:ext cx="1645065" cy="1600200"/>
            </a:xfrm>
            <a:prstGeom prst="rect">
              <a:avLst/>
            </a:prstGeom>
          </p:spPr>
        </p:pic>
        <p:pic>
          <p:nvPicPr>
            <p:cNvPr id="4" name="Picture 5">
              <a:extLst>
                <a:ext uri="{FF2B5EF4-FFF2-40B4-BE49-F238E27FC236}">
                  <a16:creationId xmlns:a16="http://schemas.microsoft.com/office/drawing/2014/main" id="{9048627C-DAAD-4DAE-9C30-FE484648B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578556" y="2050201"/>
              <a:ext cx="1758461" cy="1600200"/>
            </a:xfrm>
            <a:prstGeom prst="rect">
              <a:avLst/>
            </a:prstGeom>
          </p:spPr>
        </p:pic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D29BBFDD-C7AD-4008-B0EC-821C4C538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88119" y="4593771"/>
              <a:ext cx="1679187" cy="1600200"/>
            </a:xfrm>
            <a:prstGeom prst="rect">
              <a:avLst/>
            </a:prstGeom>
          </p:spPr>
        </p:pic>
        <p:pic>
          <p:nvPicPr>
            <p:cNvPr id="6" name="Picture 7">
              <a:extLst>
                <a:ext uri="{FF2B5EF4-FFF2-40B4-BE49-F238E27FC236}">
                  <a16:creationId xmlns:a16="http://schemas.microsoft.com/office/drawing/2014/main" id="{426B031F-3B5B-4517-8E26-2FF3027A8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578556" y="4328301"/>
              <a:ext cx="1736987" cy="1600200"/>
            </a:xfrm>
            <a:prstGeom prst="rect">
              <a:avLst/>
            </a:prstGeom>
          </p:spPr>
        </p:pic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9E9080C1-0CC7-4D10-8C63-8590D972D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</a:t>
            </a:r>
            <a:r>
              <a:rPr lang="en-US" i="1"/>
              <a:t>reinforcement</a:t>
            </a:r>
            <a:r>
              <a:rPr lang="en-US"/>
              <a:t>?</a:t>
            </a:r>
          </a:p>
        </p:txBody>
      </p:sp>
      <p:pic>
        <p:nvPicPr>
          <p:cNvPr id="8" name="Picture 2" descr="Module 8.2">
            <a:extLst>
              <a:ext uri="{FF2B5EF4-FFF2-40B4-BE49-F238E27FC236}">
                <a16:creationId xmlns:a16="http://schemas.microsoft.com/office/drawing/2014/main" id="{8025F966-EED3-C15A-8A44-6242FEA33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4896" y="1"/>
            <a:ext cx="1127103" cy="17609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91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51654CA-10CD-4C77-8016-18A891272F7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896600" cy="4328881"/>
        </p:xfrm>
        <a:graphic>
          <a:graphicData uri="http://schemas.openxmlformats.org/drawingml/2006/table">
            <a:tbl>
              <a:tblPr firstRow="1" firstCol="1" bandRow="1"/>
              <a:tblGrid>
                <a:gridCol w="10896600">
                  <a:extLst>
                    <a:ext uri="{9D8B030D-6E8A-4147-A177-3AD203B41FA5}">
                      <a16:colId xmlns:a16="http://schemas.microsoft.com/office/drawing/2014/main" val="1372689956"/>
                    </a:ext>
                  </a:extLst>
                </a:gridCol>
              </a:tblGrid>
              <a:tr h="4328881">
                <a:tc>
                  <a:txBody>
                    <a:bodyPr/>
                    <a:lstStyle/>
                    <a:p>
                      <a:pPr marL="0" marR="0" indent="91440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Reinforcement</a:t>
                      </a:r>
                    </a:p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re·in·force·ment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| /</a:t>
                      </a:r>
                      <a:r>
                        <a:rPr lang="en-US" sz="240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rē-ən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-ˈ</a:t>
                      </a:r>
                      <a:r>
                        <a:rPr lang="en-US" sz="240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fȯrs-mənt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2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noun</a:t>
                      </a:r>
                      <a:endParaRPr lang="en-US" sz="2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action of strengthening or encouraging something; the state of being reinforced</a:t>
                      </a:r>
                      <a:endParaRPr lang="en-US" sz="2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(Merriam Webster)</a:t>
                      </a:r>
                      <a:endParaRPr lang="en-US" sz="2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F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450350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3DA0875-AF8A-47B1-B069-6ECA77F1E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35265" y="1937546"/>
            <a:ext cx="1346200" cy="13462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E6E7030-8178-4BE7-9D56-EC4C8507A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</a:t>
            </a:r>
            <a:r>
              <a:rPr lang="en-US" i="1"/>
              <a:t>reinforcement</a:t>
            </a:r>
            <a:r>
              <a:rPr lang="en-US"/>
              <a:t>?</a:t>
            </a:r>
          </a:p>
        </p:txBody>
      </p:sp>
      <p:pic>
        <p:nvPicPr>
          <p:cNvPr id="7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0AE3D23-7BD6-40C9-AC04-204BD60E0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350" y="1914115"/>
            <a:ext cx="646469" cy="73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odule 8.2">
            <a:extLst>
              <a:ext uri="{FF2B5EF4-FFF2-40B4-BE49-F238E27FC236}">
                <a16:creationId xmlns:a16="http://schemas.microsoft.com/office/drawing/2014/main" id="{FD8D0C65-1AE3-8BB3-84AC-9961404B9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4896" y="1"/>
            <a:ext cx="1127103" cy="17609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0277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2410E-62C6-4386-9353-8FFCAF4BA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reinforces behavior?</a:t>
            </a:r>
          </a:p>
        </p:txBody>
      </p:sp>
      <p:pic>
        <p:nvPicPr>
          <p:cNvPr id="14" name="Content Placeholder 5" descr="A picture containing text, person, indoor, shelf&#10;&#10;Description automatically generated">
            <a:extLst>
              <a:ext uri="{FF2B5EF4-FFF2-40B4-BE49-F238E27FC236}">
                <a16:creationId xmlns:a16="http://schemas.microsoft.com/office/drawing/2014/main" id="{C53210FC-5F70-4AA6-842E-81A910A763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900860"/>
            <a:ext cx="2360704" cy="1576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61518B4A-AA1A-4660-9F80-20560A1E626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6172200" y="3173234"/>
            <a:ext cx="51816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9BFE23-C1AE-4962-ADBE-9A339E5DC812}"/>
              </a:ext>
            </a:extLst>
          </p:cNvPr>
          <p:cNvSpPr txBox="1"/>
          <p:nvPr/>
        </p:nvSpPr>
        <p:spPr>
          <a:xfrm>
            <a:off x="838200" y="1648677"/>
            <a:ext cx="2784137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400"/>
              <a:t>Reinforcer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2D0A5B-1826-4657-A15A-74DB0B847599}"/>
              </a:ext>
            </a:extLst>
          </p:cNvPr>
          <p:cNvSpPr txBox="1"/>
          <p:nvPr/>
        </p:nvSpPr>
        <p:spPr>
          <a:xfrm>
            <a:off x="4829225" y="1556345"/>
            <a:ext cx="6872689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/>
              <a:t>Something added that increases the future probability of the behavior occurring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62DB8136-D7B0-42C1-AB6F-34E39491414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77141">
            <a:off x="3508532" y="1296876"/>
            <a:ext cx="1498282" cy="14982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ADA62E-EFE5-4A39-B92C-4F40627825C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2968" y="4425277"/>
            <a:ext cx="2396931" cy="1752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Module 8.2">
            <a:extLst>
              <a:ext uri="{FF2B5EF4-FFF2-40B4-BE49-F238E27FC236}">
                <a16:creationId xmlns:a16="http://schemas.microsoft.com/office/drawing/2014/main" id="{A06D782A-6958-9F26-1488-7D9ED7D6C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4896" y="1"/>
            <a:ext cx="1127103" cy="17609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068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8035691-43EB-43F5-8E1A-FA880656F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2332630" y="-1957575"/>
            <a:ext cx="15672134" cy="881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428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8035691-43EB-43F5-8E1A-FA880656F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-6530051" y="-1957575"/>
            <a:ext cx="15672134" cy="881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034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C5AEA-F645-4987-8CA2-68F59B0E6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Which are examples of reinforcement?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2E3F0C-3296-4C46-8D8B-7C157A035B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8969" y="4006407"/>
            <a:ext cx="3151629" cy="21017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267853-A103-432D-BC92-45EAB3DEDA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6971" y="3990744"/>
            <a:ext cx="3461545" cy="21174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title="Elementary ticket sample">
            <a:extLst>
              <a:ext uri="{FF2B5EF4-FFF2-40B4-BE49-F238E27FC236}">
                <a16:creationId xmlns:a16="http://schemas.microsoft.com/office/drawing/2014/main" id="{47235501-E712-4569-82D7-67E10B9967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8978" y="1992065"/>
            <a:ext cx="3247104" cy="1719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Content Placeholder 10" descr="A screenshot of a chat&#10;&#10;Description automatically generated">
            <a:extLst>
              <a:ext uri="{FF2B5EF4-FFF2-40B4-BE49-F238E27FC236}">
                <a16:creationId xmlns:a16="http://schemas.microsoft.com/office/drawing/2014/main" id="{9523A5BC-41DA-8C03-C502-A5644976DD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2889" y="2316948"/>
            <a:ext cx="2416868" cy="260422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4EDB72E-2DBF-180D-E45A-AD3D4A9930CE}"/>
              </a:ext>
            </a:extLst>
          </p:cNvPr>
          <p:cNvGrpSpPr/>
          <p:nvPr/>
        </p:nvGrpSpPr>
        <p:grpSpPr>
          <a:xfrm>
            <a:off x="10723419" y="4052809"/>
            <a:ext cx="1115995" cy="1325564"/>
            <a:chOff x="10326029" y="3813717"/>
            <a:chExt cx="1561171" cy="2129883"/>
          </a:xfrm>
        </p:grpSpPr>
        <p:pic>
          <p:nvPicPr>
            <p:cNvPr id="9" name="Graphic 8" descr="Keyboard outline">
              <a:extLst>
                <a:ext uri="{FF2B5EF4-FFF2-40B4-BE49-F238E27FC236}">
                  <a16:creationId xmlns:a16="http://schemas.microsoft.com/office/drawing/2014/main" id="{D41C569E-54F6-05C7-B0F3-610BEE407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595666" y="4830077"/>
              <a:ext cx="1060895" cy="1060895"/>
            </a:xfrm>
            <a:prstGeom prst="rect">
              <a:avLst/>
            </a:prstGeom>
          </p:spPr>
        </p:pic>
        <p:pic>
          <p:nvPicPr>
            <p:cNvPr id="10" name="Graphic 9" descr="Computer outline">
              <a:extLst>
                <a:ext uri="{FF2B5EF4-FFF2-40B4-BE49-F238E27FC236}">
                  <a16:creationId xmlns:a16="http://schemas.microsoft.com/office/drawing/2014/main" id="{942EA13D-33FF-2B9A-5665-9E671340B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389583" y="3887462"/>
              <a:ext cx="1473063" cy="1473063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5D3134B-AB4E-3723-D6DD-FF787F30B685}"/>
                </a:ext>
              </a:extLst>
            </p:cNvPr>
            <p:cNvSpPr/>
            <p:nvPr/>
          </p:nvSpPr>
          <p:spPr>
            <a:xfrm>
              <a:off x="10326029" y="3813717"/>
              <a:ext cx="1561171" cy="21298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406953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296453-9665-4679-B99C-BD8C9764C9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7250" y="2960686"/>
            <a:ext cx="5424214" cy="3507957"/>
          </a:xfrm>
          <a:prstGeom prst="rect">
            <a:avLst/>
          </a:prstGeom>
        </p:spPr>
      </p:pic>
      <p:pic>
        <p:nvPicPr>
          <p:cNvPr id="3" name="Picture 2" descr="A picture containing smoke, dark&#10;&#10;Description automatically generated">
            <a:extLst>
              <a:ext uri="{FF2B5EF4-FFF2-40B4-BE49-F238E27FC236}">
                <a16:creationId xmlns:a16="http://schemas.microsoft.com/office/drawing/2014/main" id="{2F893271-033C-4F3D-8A5C-5BCAA80472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946465" flipH="1">
            <a:off x="1297283" y="3403595"/>
            <a:ext cx="1589314" cy="1589314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0663C0A-83E3-419C-8123-08CA3F2007E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19" y="1896642"/>
            <a:ext cx="1514679" cy="19594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D4F59C19-E63B-4EE1-A46A-6718032A309C}"/>
              </a:ext>
            </a:extLst>
          </p:cNvPr>
          <p:cNvSpPr/>
          <p:nvPr/>
        </p:nvSpPr>
        <p:spPr>
          <a:xfrm flipH="1">
            <a:off x="5705553" y="1908932"/>
            <a:ext cx="5352678" cy="2459809"/>
          </a:xfrm>
          <a:prstGeom prst="cloudCallout">
            <a:avLst/>
          </a:prstGeom>
          <a:solidFill>
            <a:srgbClr val="DDEA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title="Elementary ticket sample">
            <a:extLst>
              <a:ext uri="{FF2B5EF4-FFF2-40B4-BE49-F238E27FC236}">
                <a16:creationId xmlns:a16="http://schemas.microsoft.com/office/drawing/2014/main" id="{2ECCFDD5-61C8-4A4A-B57E-4DFDFF6E5AB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877" y="2450009"/>
            <a:ext cx="2512503" cy="13301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man thinking">
            <a:extLst>
              <a:ext uri="{FF2B5EF4-FFF2-40B4-BE49-F238E27FC236}">
                <a16:creationId xmlns:a16="http://schemas.microsoft.com/office/drawing/2014/main" id="{68AFA832-9D04-418F-A55D-10FCC5B3B8E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1058" y="4321235"/>
            <a:ext cx="1123692" cy="3942777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FAD3D9D-FD31-40C1-843C-E3F934486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can we use consequences to change behavior?</a:t>
            </a:r>
          </a:p>
        </p:txBody>
      </p:sp>
      <p:pic>
        <p:nvPicPr>
          <p:cNvPr id="9" name="Picture 8" descr="Module 8.2">
            <a:extLst>
              <a:ext uri="{FF2B5EF4-FFF2-40B4-BE49-F238E27FC236}">
                <a16:creationId xmlns:a16="http://schemas.microsoft.com/office/drawing/2014/main" id="{4F4ECA93-958B-142F-DEFC-5CD9B8896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4896" y="1"/>
            <a:ext cx="1127103" cy="17609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893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B05A7-8886-4594-AA9E-702EF0AAA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What is a Universal Reinforcement System?</a:t>
            </a:r>
          </a:p>
        </p:txBody>
      </p:sp>
      <p:pic>
        <p:nvPicPr>
          <p:cNvPr id="9" name="arrow" descr="A picture containing smoke, dark&#10;&#10;Description automatically generated">
            <a:extLst>
              <a:ext uri="{FF2B5EF4-FFF2-40B4-BE49-F238E27FC236}">
                <a16:creationId xmlns:a16="http://schemas.microsoft.com/office/drawing/2014/main" id="{9053DD8F-FFA4-43E4-93B6-286B773B2A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470947" flipH="1" flipV="1">
            <a:off x="3913517" y="1667193"/>
            <a:ext cx="1121158" cy="1121158"/>
          </a:xfrm>
          <a:prstGeom prst="rect">
            <a:avLst/>
          </a:prstGeom>
        </p:spPr>
      </p:pic>
      <p:pic>
        <p:nvPicPr>
          <p:cNvPr id="8" name="matrix" descr="A picture containing timeline&#10;&#10;Description automatically generated">
            <a:extLst>
              <a:ext uri="{FF2B5EF4-FFF2-40B4-BE49-F238E27FC236}">
                <a16:creationId xmlns:a16="http://schemas.microsoft.com/office/drawing/2014/main" id="{23F65F85-4EB0-4E29-B4FB-0C684B20B8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691" y="1563329"/>
            <a:ext cx="3281933" cy="49295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menu">
            <a:extLst>
              <a:ext uri="{FF2B5EF4-FFF2-40B4-BE49-F238E27FC236}">
                <a16:creationId xmlns:a16="http://schemas.microsoft.com/office/drawing/2014/main" id="{78EF2782-AD17-4579-8F2B-C8C0C4D2F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95769" y="2985297"/>
            <a:ext cx="4984954" cy="35075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rrow" descr="A picture containing smoke, dark&#10;&#10;Description automatically generated">
            <a:extLst>
              <a:ext uri="{FF2B5EF4-FFF2-40B4-BE49-F238E27FC236}">
                <a16:creationId xmlns:a16="http://schemas.microsoft.com/office/drawing/2014/main" id="{874C6F30-3408-4128-A1CC-82FC913EA5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046516" flipH="1" flipV="1">
            <a:off x="7084419" y="1887634"/>
            <a:ext cx="1121158" cy="1121158"/>
          </a:xfrm>
          <a:prstGeom prst="rect">
            <a:avLst/>
          </a:prstGeom>
        </p:spPr>
      </p:pic>
      <p:pic>
        <p:nvPicPr>
          <p:cNvPr id="10" name="ticket" title="Elementary ticket sample">
            <a:extLst>
              <a:ext uri="{FF2B5EF4-FFF2-40B4-BE49-F238E27FC236}">
                <a16:creationId xmlns:a16="http://schemas.microsoft.com/office/drawing/2014/main" id="{0A56A732-8B4C-4F3A-9455-3C1F3CF24A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3970" y="1580468"/>
            <a:ext cx="2147682" cy="11370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Module 8.2">
            <a:extLst>
              <a:ext uri="{FF2B5EF4-FFF2-40B4-BE49-F238E27FC236}">
                <a16:creationId xmlns:a16="http://schemas.microsoft.com/office/drawing/2014/main" id="{9CCEB445-3BA0-3F38-EA2C-CA9BA829E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4896" y="1"/>
            <a:ext cx="1127103" cy="17609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20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D6E1B-A2E7-4899-8B19-98EB80439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does the research say?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0A10E8-29B0-4290-92EE-04A4F181AE62}"/>
              </a:ext>
            </a:extLst>
          </p:cNvPr>
          <p:cNvSpPr/>
          <p:nvPr/>
        </p:nvSpPr>
        <p:spPr>
          <a:xfrm>
            <a:off x="632059" y="1825624"/>
            <a:ext cx="10927882" cy="45307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28 studies from 1980-2014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Studies looked at academic and behavioral domains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Strong, positive impact on student behavior (effect size = 0.82)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Equally effective in achieving positive academic and behavioral outcomes</a:t>
            </a:r>
          </a:p>
        </p:txBody>
      </p:sp>
      <p:pic>
        <p:nvPicPr>
          <p:cNvPr id="6" name="Picture 5" title="Elementary ticket sample">
            <a:extLst>
              <a:ext uri="{FF2B5EF4-FFF2-40B4-BE49-F238E27FC236}">
                <a16:creationId xmlns:a16="http://schemas.microsoft.com/office/drawing/2014/main" id="{D91766E5-95F4-4D69-AF2C-9B5BEC8E37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9686" y="1991099"/>
            <a:ext cx="2243423" cy="11876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8D9FC6-4CE5-448D-9B58-DCBE04F06FDB}"/>
              </a:ext>
            </a:extLst>
          </p:cNvPr>
          <p:cNvSpPr txBox="1"/>
          <p:nvPr/>
        </p:nvSpPr>
        <p:spPr>
          <a:xfrm>
            <a:off x="4773109" y="1978465"/>
            <a:ext cx="4889205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/>
              <a:t>Universal Reinforcement System</a:t>
            </a:r>
          </a:p>
          <a:p>
            <a:pPr algn="ctr"/>
            <a:r>
              <a:rPr lang="en-US" sz="2400"/>
              <a:t>=</a:t>
            </a:r>
          </a:p>
          <a:p>
            <a:pPr algn="ctr"/>
            <a:r>
              <a:rPr lang="en-US" sz="2400"/>
              <a:t>a type of token economy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3F4BC5-2A68-4407-BF86-B0BCB1CD1218}"/>
              </a:ext>
            </a:extLst>
          </p:cNvPr>
          <p:cNvSpPr txBox="1"/>
          <p:nvPr/>
        </p:nvSpPr>
        <p:spPr>
          <a:xfrm>
            <a:off x="632059" y="3384177"/>
            <a:ext cx="10927882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i="1"/>
              <a:t>Effect Size for Token Economy Use in Contemporary Classroom Settings: A Meta-Analysis of Single-Case Research</a:t>
            </a:r>
          </a:p>
          <a:p>
            <a:pPr algn="ctr"/>
            <a:r>
              <a:rPr lang="en-US" sz="2400"/>
              <a:t>Soares, Harrison, Vannest, &amp; McClelland (2016)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0F9A12AA-4419-4086-A2D3-3E0DB0646B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0441" y="1971650"/>
            <a:ext cx="884011" cy="884011"/>
          </a:xfrm>
          <a:prstGeom prst="rect">
            <a:avLst/>
          </a:prstGeom>
        </p:spPr>
      </p:pic>
      <p:pic>
        <p:nvPicPr>
          <p:cNvPr id="3" name="Picture 2" descr="Module 8.2">
            <a:extLst>
              <a:ext uri="{FF2B5EF4-FFF2-40B4-BE49-F238E27FC236}">
                <a16:creationId xmlns:a16="http://schemas.microsoft.com/office/drawing/2014/main" id="{1E512E6D-2F29-FFB7-E126-BC4FD04E8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4896" y="1"/>
            <a:ext cx="1127103" cy="17609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9660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D6E1B-A2E7-4899-8B19-98EB80439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does the research say?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0A10E8-29B0-4290-92EE-04A4F181AE62}"/>
              </a:ext>
            </a:extLst>
          </p:cNvPr>
          <p:cNvSpPr/>
          <p:nvPr/>
        </p:nvSpPr>
        <p:spPr>
          <a:xfrm>
            <a:off x="632059" y="1825624"/>
            <a:ext cx="10927882" cy="45307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892FBF4-5D5F-4158-8CCA-D60D999BFB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0441" y="1971650"/>
            <a:ext cx="884011" cy="8840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CD703C4-9CB6-42EE-8798-255992499DF3}"/>
              </a:ext>
            </a:extLst>
          </p:cNvPr>
          <p:cNvSpPr txBox="1"/>
          <p:nvPr/>
        </p:nvSpPr>
        <p:spPr>
          <a:xfrm>
            <a:off x="757976" y="2024664"/>
            <a:ext cx="903025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/>
              <a:t>Universal Reinforcement Systems are also a component of Positive Behavioral Interventions and Supports (PBIS; </a:t>
            </a:r>
            <a:r>
              <a:rPr lang="en-US" sz="2400">
                <a:hlinkClick r:id="rId3"/>
              </a:rPr>
              <a:t>pbis.org</a:t>
            </a:r>
            <a:r>
              <a:rPr lang="en-US" sz="2400"/>
              <a:t>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B76C5C-6012-42AB-AC99-5FF6B19F15C9}"/>
              </a:ext>
            </a:extLst>
          </p:cNvPr>
          <p:cNvSpPr txBox="1"/>
          <p:nvPr/>
        </p:nvSpPr>
        <p:spPr>
          <a:xfrm>
            <a:off x="757976" y="2956444"/>
            <a:ext cx="1056867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/>
              <a:t>PBIS has a strong evidence-base indicating it is an effective framework for supporting positive outcomes for students (e.g., reductions in suspensions, expulsions) and school functioning (e.g., organizational health, safety).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807116-2E47-4982-8F57-A97B45E33E77}"/>
              </a:ext>
            </a:extLst>
          </p:cNvPr>
          <p:cNvSpPr txBox="1"/>
          <p:nvPr/>
        </p:nvSpPr>
        <p:spPr>
          <a:xfrm>
            <a:off x="838200" y="4224241"/>
            <a:ext cx="1057625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hlinkClick r:id="rId4"/>
              </a:rPr>
              <a:t>Examining the Evidence Base for School-wide Positive Behavior Support</a:t>
            </a:r>
            <a:br>
              <a:rPr lang="en-US"/>
            </a:br>
            <a:r>
              <a:rPr lang="en-US"/>
              <a:t>(Horner, Sugai, &amp; Anderson, 2010)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hlinkClick r:id="rId5"/>
              </a:rPr>
              <a:t>Updating and Expanding Systematic Reviews and Meta-analyses on the Effects of School-wide Positive Behavior Interventions and Supports</a:t>
            </a:r>
            <a:br>
              <a:rPr lang="en-US"/>
            </a:br>
            <a:r>
              <a:rPr lang="en-US"/>
              <a:t>(Lee &amp; Gage, 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hlinkClick r:id="rId6"/>
              </a:rPr>
              <a:t>Is School-wide Positive Behavior Support an Evidence-based Practice?</a:t>
            </a:r>
            <a:br>
              <a:rPr lang="en-US"/>
            </a:br>
            <a:r>
              <a:rPr lang="en-US"/>
              <a:t>(Horner, Sugai, and Lewis, 2020)</a:t>
            </a:r>
          </a:p>
        </p:txBody>
      </p:sp>
      <p:pic>
        <p:nvPicPr>
          <p:cNvPr id="3" name="Picture 2" descr="Module 8.2">
            <a:extLst>
              <a:ext uri="{FF2B5EF4-FFF2-40B4-BE49-F238E27FC236}">
                <a16:creationId xmlns:a16="http://schemas.microsoft.com/office/drawing/2014/main" id="{4DF910F3-D137-3FA3-7F61-C466EBE5C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4896" y="1"/>
            <a:ext cx="1127103" cy="17609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621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DA9A3-738C-26A4-EEC1-73716CA31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Welcome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9AAB77-B10A-67AD-99DB-AC7D11E04A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pull up your Ci3T Implementation Manual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2705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9">
            <a:extLst>
              <a:ext uri="{FF2B5EF4-FFF2-40B4-BE49-F238E27FC236}">
                <a16:creationId xmlns:a16="http://schemas.microsoft.com/office/drawing/2014/main" id="{83653985-2C64-41D0-95B3-4FC470585470}"/>
              </a:ext>
            </a:extLst>
          </p:cNvPr>
          <p:cNvGraphicFramePr/>
          <p:nvPr/>
        </p:nvGraphicFramePr>
        <p:xfrm>
          <a:off x="2267974" y="2548339"/>
          <a:ext cx="7201422" cy="35869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A picture containing smoke, dark&#10;&#10;Description automatically generated">
            <a:extLst>
              <a:ext uri="{FF2B5EF4-FFF2-40B4-BE49-F238E27FC236}">
                <a16:creationId xmlns:a16="http://schemas.microsoft.com/office/drawing/2014/main" id="{42CDBD37-6DC3-410F-BDEE-F46D84E615E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684764" flipH="1" flipV="1">
            <a:off x="3253614" y="1908988"/>
            <a:ext cx="1150737" cy="1150737"/>
          </a:xfrm>
          <a:prstGeom prst="rect">
            <a:avLst/>
          </a:prstGeom>
        </p:spPr>
      </p:pic>
      <p:pic>
        <p:nvPicPr>
          <p:cNvPr id="4" name="Picture 3" title="Elementary ticket sample">
            <a:extLst>
              <a:ext uri="{FF2B5EF4-FFF2-40B4-BE49-F238E27FC236}">
                <a16:creationId xmlns:a16="http://schemas.microsoft.com/office/drawing/2014/main" id="{0A471879-82FB-4EA9-BBD4-9D74B416E64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690688"/>
            <a:ext cx="2503838" cy="13255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4B8A7CF-611C-493F-B4DA-B522F2117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774382" cy="1325563"/>
          </a:xfrm>
        </p:spPr>
        <p:txBody>
          <a:bodyPr>
            <a:normAutofit/>
          </a:bodyPr>
          <a:lstStyle/>
          <a:p>
            <a:r>
              <a:rPr lang="en-US" sz="3600"/>
              <a:t>What are the benefits of having a universal system?</a:t>
            </a:r>
          </a:p>
        </p:txBody>
      </p:sp>
      <p:pic>
        <p:nvPicPr>
          <p:cNvPr id="6" name="Picture 5" descr="Module 8.2">
            <a:extLst>
              <a:ext uri="{FF2B5EF4-FFF2-40B4-BE49-F238E27FC236}">
                <a16:creationId xmlns:a16="http://schemas.microsoft.com/office/drawing/2014/main" id="{33CF1994-32A1-25FF-46FC-D280B0AE2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4896" y="1"/>
            <a:ext cx="1127103" cy="17609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13225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58331-743B-40FC-9246-38C5DD880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Consistency #1: Everyone Gives the Same Thing </a:t>
            </a:r>
          </a:p>
        </p:txBody>
      </p:sp>
      <p:pic>
        <p:nvPicPr>
          <p:cNvPr id="4" name="Content Placeholder 3" title="Elementary ticket sample">
            <a:extLst>
              <a:ext uri="{FF2B5EF4-FFF2-40B4-BE49-F238E27FC236}">
                <a16:creationId xmlns:a16="http://schemas.microsoft.com/office/drawing/2014/main" id="{09D51F37-FB62-4E5E-82F3-8F99DD26F4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145" y="2530092"/>
            <a:ext cx="4843709" cy="25643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Module 8.2">
            <a:extLst>
              <a:ext uri="{FF2B5EF4-FFF2-40B4-BE49-F238E27FC236}">
                <a16:creationId xmlns:a16="http://schemas.microsoft.com/office/drawing/2014/main" id="{E61A787E-8401-3261-174A-EFA8C7162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4896" y="1"/>
            <a:ext cx="1127103" cy="17609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33718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58331-743B-40FC-9246-38C5DD880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49873" cy="1325563"/>
          </a:xfrm>
        </p:spPr>
        <p:txBody>
          <a:bodyPr>
            <a:normAutofit/>
          </a:bodyPr>
          <a:lstStyle/>
          <a:p>
            <a:r>
              <a:rPr lang="en-US" sz="3600"/>
              <a:t>Consistency #2: Everyone Uses Similar Procedures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63A340E-CA04-4F0B-B830-428DBDA6FE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690688"/>
            <a:ext cx="5801783" cy="4351338"/>
          </a:xfrm>
          <a:prstGeom prst="rect">
            <a:avLst/>
          </a:prstGeom>
        </p:spPr>
      </p:pic>
      <p:pic>
        <p:nvPicPr>
          <p:cNvPr id="5" name="Picture 4" title="Elementary ticket sample">
            <a:extLst>
              <a:ext uri="{FF2B5EF4-FFF2-40B4-BE49-F238E27FC236}">
                <a16:creationId xmlns:a16="http://schemas.microsoft.com/office/drawing/2014/main" id="{3D0A2FF8-70EC-47B9-8D3F-E6107E00B4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448" y="2373778"/>
            <a:ext cx="2832806" cy="14997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BBF6C9-4008-4D51-947E-AEBAD378E437}"/>
              </a:ext>
            </a:extLst>
          </p:cNvPr>
          <p:cNvSpPr txBox="1"/>
          <p:nvPr/>
        </p:nvSpPr>
        <p:spPr>
          <a:xfrm>
            <a:off x="7465651" y="3931627"/>
            <a:ext cx="34544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/>
              <a:t>+</a:t>
            </a:r>
          </a:p>
          <a:p>
            <a:pPr algn="ctr"/>
            <a:r>
              <a:rPr lang="en-US" sz="3200"/>
              <a:t>behavior-specific praise</a:t>
            </a:r>
          </a:p>
        </p:txBody>
      </p:sp>
      <p:pic>
        <p:nvPicPr>
          <p:cNvPr id="3" name="Picture 2" descr="Module 8.2">
            <a:extLst>
              <a:ext uri="{FF2B5EF4-FFF2-40B4-BE49-F238E27FC236}">
                <a16:creationId xmlns:a16="http://schemas.microsoft.com/office/drawing/2014/main" id="{F0A78392-57EB-2A8E-C6A3-BF493B9FD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4896" y="1"/>
            <a:ext cx="1127103" cy="17609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07547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58331-743B-40FC-9246-38C5DD880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Flexibility #1: Variety is the Spice of Life</a:t>
            </a:r>
            <a:endParaRPr lang="en-US"/>
          </a:p>
        </p:txBody>
      </p:sp>
      <p:pic>
        <p:nvPicPr>
          <p:cNvPr id="4" name="Content Placeholder 3" descr="A picture containing pepper, hot pepper, carrot, vegetable&#10;&#10;Description automatically generated">
            <a:extLst>
              <a:ext uri="{FF2B5EF4-FFF2-40B4-BE49-F238E27FC236}">
                <a16:creationId xmlns:a16="http://schemas.microsoft.com/office/drawing/2014/main" id="{5D341B76-62A0-4926-8244-E315CFC75E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Module 8.2">
            <a:extLst>
              <a:ext uri="{FF2B5EF4-FFF2-40B4-BE49-F238E27FC236}">
                <a16:creationId xmlns:a16="http://schemas.microsoft.com/office/drawing/2014/main" id="{06DA195D-3F10-BAC6-8BEC-59123E29B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4896" y="1"/>
            <a:ext cx="1127103" cy="17609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53231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6D0AD41-C3D8-428B-8E35-8AA1A42199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302621"/>
              </p:ext>
            </p:extLst>
          </p:nvPr>
        </p:nvGraphicFramePr>
        <p:xfrm>
          <a:off x="722107" y="1484785"/>
          <a:ext cx="10075202" cy="3865630"/>
        </p:xfrm>
        <a:graphic>
          <a:graphicData uri="http://schemas.openxmlformats.org/drawingml/2006/table">
            <a:tbl>
              <a:tblPr firstRow="1" firstCol="1" bandRow="1"/>
              <a:tblGrid>
                <a:gridCol w="1401088">
                  <a:extLst>
                    <a:ext uri="{9D8B030D-6E8A-4147-A177-3AD203B41FA5}">
                      <a16:colId xmlns:a16="http://schemas.microsoft.com/office/drawing/2014/main" val="1968295309"/>
                    </a:ext>
                  </a:extLst>
                </a:gridCol>
                <a:gridCol w="4034798">
                  <a:extLst>
                    <a:ext uri="{9D8B030D-6E8A-4147-A177-3AD203B41FA5}">
                      <a16:colId xmlns:a16="http://schemas.microsoft.com/office/drawing/2014/main" val="2518926376"/>
                    </a:ext>
                  </a:extLst>
                </a:gridCol>
                <a:gridCol w="4639316">
                  <a:extLst>
                    <a:ext uri="{9D8B030D-6E8A-4147-A177-3AD203B41FA5}">
                      <a16:colId xmlns:a16="http://schemas.microsoft.com/office/drawing/2014/main" val="2411417779"/>
                    </a:ext>
                  </a:extLst>
                </a:gridCol>
              </a:tblGrid>
              <a:tr h="605028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FF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Positive Reinforcement</a:t>
                      </a:r>
                      <a:endParaRPr lang="en-US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(Access Something)</a:t>
                      </a:r>
                      <a:endParaRPr lang="en-US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Negative Reinforcement</a:t>
                      </a:r>
                      <a:endParaRPr lang="en-US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(Avoid Something)</a:t>
                      </a:r>
                      <a:endParaRPr lang="en-US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5536155"/>
                  </a:ext>
                </a:extLst>
              </a:tr>
              <a:tr h="816787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Attention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Time to work with a chosen peer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Eat lunch with teacher in classroom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Get out of being called on card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Eat lunch alone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9181639"/>
                  </a:ext>
                </a:extLst>
              </a:tr>
              <a:tr h="1361312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Tangibles / Activities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Item from school store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Extended recess period</a:t>
                      </a:r>
                    </a:p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Homework pass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Skip evens or odd problems on an assignment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Front of the lunch line pass to avoid the line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586634"/>
                  </a:ext>
                </a:extLst>
              </a:tr>
              <a:tr h="1061470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Sensory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Playing with a pop fidget toy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Using headphones to listen to (clean!) music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Time in the quiet reading corner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Using noise cancelling headphones in the cafeteria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2046737"/>
                  </a:ext>
                </a:extLst>
              </a:tr>
            </a:tbl>
          </a:graphicData>
        </a:graphic>
      </p:graphicFrame>
      <p:pic>
        <p:nvPicPr>
          <p:cNvPr id="3" name="Picture 2" descr="Module 8.2">
            <a:extLst>
              <a:ext uri="{FF2B5EF4-FFF2-40B4-BE49-F238E27FC236}">
                <a16:creationId xmlns:a16="http://schemas.microsoft.com/office/drawing/2014/main" id="{C754F3C5-AF3E-D7E0-D631-7520A845A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4896" y="1"/>
            <a:ext cx="1127103" cy="17609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84559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306F3-56BB-2C20-3A7D-30B6B9837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Let’s Chat!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B3C60-69CB-F3F9-798B-625E84340B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What is the most unique reinforcer you have offered?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i="1"/>
              <a:t>OR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What is the most popular reinforcer on your menu?</a:t>
            </a:r>
          </a:p>
          <a:p>
            <a:endParaRPr lang="en-US"/>
          </a:p>
        </p:txBody>
      </p:sp>
      <p:pic>
        <p:nvPicPr>
          <p:cNvPr id="11" name="Content Placeholder 10" descr="A screenshot of a chat&#10;&#10;Description automatically generated">
            <a:extLst>
              <a:ext uri="{FF2B5EF4-FFF2-40B4-BE49-F238E27FC236}">
                <a16:creationId xmlns:a16="http://schemas.microsoft.com/office/drawing/2014/main" id="{FE3A79D8-4B4F-813E-DE0C-19DFF7FEC3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36224" y="1469307"/>
            <a:ext cx="3345666" cy="3605019"/>
          </a:xfrm>
          <a:ln>
            <a:solidFill>
              <a:schemeClr val="tx1"/>
            </a:solidFill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D434F94-0250-8A22-234B-71EB74CE89CA}"/>
              </a:ext>
            </a:extLst>
          </p:cNvPr>
          <p:cNvGrpSpPr/>
          <p:nvPr/>
        </p:nvGrpSpPr>
        <p:grpSpPr>
          <a:xfrm>
            <a:off x="10022930" y="3831566"/>
            <a:ext cx="1561171" cy="2129883"/>
            <a:chOff x="10326029" y="3813717"/>
            <a:chExt cx="1561171" cy="2129883"/>
          </a:xfrm>
        </p:grpSpPr>
        <p:pic>
          <p:nvPicPr>
            <p:cNvPr id="7" name="Graphic 6" descr="Keyboard outline">
              <a:extLst>
                <a:ext uri="{FF2B5EF4-FFF2-40B4-BE49-F238E27FC236}">
                  <a16:creationId xmlns:a16="http://schemas.microsoft.com/office/drawing/2014/main" id="{A98560FE-81F1-5A7A-FC29-A61552B3A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95666" y="4830077"/>
              <a:ext cx="1060895" cy="1060895"/>
            </a:xfrm>
            <a:prstGeom prst="rect">
              <a:avLst/>
            </a:prstGeom>
          </p:spPr>
        </p:pic>
        <p:pic>
          <p:nvPicPr>
            <p:cNvPr id="14" name="Graphic 13" descr="Computer outline">
              <a:extLst>
                <a:ext uri="{FF2B5EF4-FFF2-40B4-BE49-F238E27FC236}">
                  <a16:creationId xmlns:a16="http://schemas.microsoft.com/office/drawing/2014/main" id="{F85607F6-0F22-7C36-B0BC-9624B74DF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389583" y="3887462"/>
              <a:ext cx="1473063" cy="1473063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35BD43-5B1C-2376-617A-C9138E114EFA}"/>
                </a:ext>
              </a:extLst>
            </p:cNvPr>
            <p:cNvSpPr/>
            <p:nvPr/>
          </p:nvSpPr>
          <p:spPr>
            <a:xfrm>
              <a:off x="10326029" y="3813717"/>
              <a:ext cx="1561171" cy="21298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1957957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58331-743B-40FC-9246-38C5DD880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Flexibility #2: Individual Student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D98DE-09F7-4B79-9410-FD509FED9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9955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Looking to individualize your school’s universal reinforcement system?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Make individual adjustments to:</a:t>
            </a:r>
            <a:endParaRPr lang="en-US">
              <a:cs typeface="Arial"/>
            </a:endParaRPr>
          </a:p>
          <a:p>
            <a:pPr marL="628650" lvl="1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200"/>
              <a:t>rate of reinforcement</a:t>
            </a:r>
            <a:br>
              <a:rPr lang="en-US" sz="2200"/>
            </a:br>
            <a:r>
              <a:rPr lang="en-US" sz="2200"/>
              <a:t>(e.g., how often you provide reinforcers)</a:t>
            </a:r>
            <a:endParaRPr lang="en-US" sz="2200">
              <a:cs typeface="Arial"/>
            </a:endParaRPr>
          </a:p>
          <a:p>
            <a:pPr marL="628650" lvl="1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200"/>
              <a:t>options for using reinforcers</a:t>
            </a:r>
            <a:br>
              <a:rPr lang="en-US" sz="2200"/>
            </a:br>
            <a:r>
              <a:rPr lang="en-US" sz="2200"/>
              <a:t>(e.g., what can students use reinforcers to get/avoid?)</a:t>
            </a:r>
            <a:endParaRPr lang="en-US" sz="2200">
              <a:cs typeface="Arial"/>
            </a:endParaRPr>
          </a:p>
          <a:p>
            <a:pPr marL="628650" lvl="1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200"/>
              <a:t>frequency with which students can select options (e.g., how often can the student ‘shop’?)</a:t>
            </a:r>
            <a:endParaRPr lang="en-US" sz="2200">
              <a:cs typeface="Arial"/>
            </a:endParaRPr>
          </a:p>
        </p:txBody>
      </p:sp>
      <p:pic>
        <p:nvPicPr>
          <p:cNvPr id="4" name="Content Placeholder 5" descr="A picture containing person, outdoor, skirt&#10;&#10;Description automatically generated">
            <a:extLst>
              <a:ext uri="{FF2B5EF4-FFF2-40B4-BE49-F238E27FC236}">
                <a16:creationId xmlns:a16="http://schemas.microsoft.com/office/drawing/2014/main" id="{CCDA78E3-A376-4175-BB43-215D56A16A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7600" y="1825623"/>
            <a:ext cx="3020257" cy="4530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Module 8.2">
            <a:extLst>
              <a:ext uri="{FF2B5EF4-FFF2-40B4-BE49-F238E27FC236}">
                <a16:creationId xmlns:a16="http://schemas.microsoft.com/office/drawing/2014/main" id="{F98D9C45-4A17-A755-9B64-672CF6CF9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4896" y="1"/>
            <a:ext cx="1127103" cy="17609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9730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oman thinking">
            <a:extLst>
              <a:ext uri="{FF2B5EF4-FFF2-40B4-BE49-F238E27FC236}">
                <a16:creationId xmlns:a16="http://schemas.microsoft.com/office/drawing/2014/main" id="{79060406-306B-421A-9425-F1D9C894A2F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479" y="2826053"/>
            <a:ext cx="1485321" cy="5897061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431D41FC-C527-4093-A7C4-C749E8D33BE8}"/>
              </a:ext>
            </a:extLst>
          </p:cNvPr>
          <p:cNvSpPr/>
          <p:nvPr/>
        </p:nvSpPr>
        <p:spPr>
          <a:xfrm flipH="1">
            <a:off x="5635832" y="600506"/>
            <a:ext cx="5352678" cy="2459809"/>
          </a:xfrm>
          <a:prstGeom prst="cloudCallout">
            <a:avLst/>
          </a:prstGeom>
          <a:solidFill>
            <a:srgbClr val="DDEA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icket" title="Elementary ticket sample">
            <a:extLst>
              <a:ext uri="{FF2B5EF4-FFF2-40B4-BE49-F238E27FC236}">
                <a16:creationId xmlns:a16="http://schemas.microsoft.com/office/drawing/2014/main" id="{938DB009-E0DC-44E1-96E3-0862DE5150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834" y="1172006"/>
            <a:ext cx="2512503" cy="13301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marina text box">
            <a:extLst>
              <a:ext uri="{FF2B5EF4-FFF2-40B4-BE49-F238E27FC236}">
                <a16:creationId xmlns:a16="http://schemas.microsoft.com/office/drawing/2014/main" id="{BB3A5947-26F6-459B-9E2F-1F0299361923}"/>
              </a:ext>
            </a:extLst>
          </p:cNvPr>
          <p:cNvSpPr/>
          <p:nvPr/>
        </p:nvSpPr>
        <p:spPr>
          <a:xfrm>
            <a:off x="3548760" y="3060315"/>
            <a:ext cx="420339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“Why does Marina</a:t>
            </a:r>
          </a:p>
          <a:p>
            <a:pPr algn="ctr"/>
            <a:r>
              <a:rPr lang="en-US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have so many tickets?”</a:t>
            </a:r>
          </a:p>
        </p:txBody>
      </p:sp>
      <p:pic>
        <p:nvPicPr>
          <p:cNvPr id="6" name="menu">
            <a:extLst>
              <a:ext uri="{FF2B5EF4-FFF2-40B4-BE49-F238E27FC236}">
                <a16:creationId xmlns:a16="http://schemas.microsoft.com/office/drawing/2014/main" id="{B9EA1D2F-1423-478A-BA49-FAC74B8F51E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936625"/>
            <a:ext cx="2396275" cy="31019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function matrix">
            <a:extLst>
              <a:ext uri="{FF2B5EF4-FFF2-40B4-BE49-F238E27FC236}">
                <a16:creationId xmlns:a16="http://schemas.microsoft.com/office/drawing/2014/main" id="{25ED3878-2043-4EAD-AE17-A24E8311D3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5343" y="4528811"/>
            <a:ext cx="8230313" cy="1920406"/>
          </a:xfrm>
          <a:prstGeom prst="rect">
            <a:avLst/>
          </a:prstGeom>
        </p:spPr>
      </p:pic>
      <p:pic>
        <p:nvPicPr>
          <p:cNvPr id="8" name="Picture 7" descr="Module 8.2">
            <a:extLst>
              <a:ext uri="{FF2B5EF4-FFF2-40B4-BE49-F238E27FC236}">
                <a16:creationId xmlns:a16="http://schemas.microsoft.com/office/drawing/2014/main" id="{DEE07927-A16D-85BD-D49E-6C14F7F13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4896" y="1"/>
            <a:ext cx="1127103" cy="17609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59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2DC0C-21A4-432D-A0FA-B4654F63C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graphicFrame>
        <p:nvGraphicFramePr>
          <p:cNvPr id="4" name="Diagram 9">
            <a:extLst>
              <a:ext uri="{FF2B5EF4-FFF2-40B4-BE49-F238E27FC236}">
                <a16:creationId xmlns:a16="http://schemas.microsoft.com/office/drawing/2014/main" id="{D5C4FF1B-223C-4383-BD53-75850B21ACB0}"/>
              </a:ext>
            </a:extLst>
          </p:cNvPr>
          <p:cNvGraphicFramePr/>
          <p:nvPr/>
        </p:nvGraphicFramePr>
        <p:xfrm>
          <a:off x="1238250" y="1553404"/>
          <a:ext cx="9715500" cy="4973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5EA6548D-E37F-4147-81B8-B2907A7CAC80}"/>
              </a:ext>
            </a:extLst>
          </p:cNvPr>
          <p:cNvSpPr/>
          <p:nvPr/>
        </p:nvSpPr>
        <p:spPr>
          <a:xfrm>
            <a:off x="3549973" y="2075242"/>
            <a:ext cx="1837757" cy="812800"/>
          </a:xfrm>
          <a:prstGeom prst="flowChartAlternateProcess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Everyone gives the same thing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73834BB2-6146-4A38-BE3F-30D15A060ADD}"/>
              </a:ext>
            </a:extLst>
          </p:cNvPr>
          <p:cNvSpPr/>
          <p:nvPr/>
        </p:nvSpPr>
        <p:spPr>
          <a:xfrm>
            <a:off x="2631095" y="4898196"/>
            <a:ext cx="1837757" cy="812800"/>
          </a:xfrm>
          <a:prstGeom prst="flowChartAlternateProcess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Adults provide reinforcement the same way</a:t>
            </a: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C1434576-5452-4F46-AAAE-F698B46DD9ED}"/>
              </a:ext>
            </a:extLst>
          </p:cNvPr>
          <p:cNvSpPr/>
          <p:nvPr/>
        </p:nvSpPr>
        <p:spPr>
          <a:xfrm>
            <a:off x="6644621" y="1914381"/>
            <a:ext cx="1837757" cy="812800"/>
          </a:xfrm>
          <a:prstGeom prst="flowChartAlternateProcess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Rate of reinforcement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D654A254-7561-4E16-93B1-D59D042FBCEE}"/>
              </a:ext>
            </a:extLst>
          </p:cNvPr>
          <p:cNvSpPr/>
          <p:nvPr/>
        </p:nvSpPr>
        <p:spPr>
          <a:xfrm>
            <a:off x="7012922" y="5241096"/>
            <a:ext cx="1837757" cy="812800"/>
          </a:xfrm>
          <a:prstGeom prst="flowChartAlternateProcess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Options for using reinforcers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97D5EBFD-EE50-45E1-B935-509785D87C24}"/>
              </a:ext>
            </a:extLst>
          </p:cNvPr>
          <p:cNvSpPr/>
          <p:nvPr/>
        </p:nvSpPr>
        <p:spPr>
          <a:xfrm>
            <a:off x="8313371" y="2832928"/>
            <a:ext cx="1837757" cy="812800"/>
          </a:xfrm>
          <a:prstGeom prst="flowChartAlternateProcess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Frequency with which students can use reinforcers</a:t>
            </a:r>
          </a:p>
        </p:txBody>
      </p:sp>
      <p:pic>
        <p:nvPicPr>
          <p:cNvPr id="10" name="ticket" title="Elementary ticket sample">
            <a:extLst>
              <a:ext uri="{FF2B5EF4-FFF2-40B4-BE49-F238E27FC236}">
                <a16:creationId xmlns:a16="http://schemas.microsoft.com/office/drawing/2014/main" id="{CF3CAFED-5E4E-4CEF-8403-9817334E684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2308" y="3736502"/>
            <a:ext cx="1147384" cy="6074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Module 8.2">
            <a:extLst>
              <a:ext uri="{FF2B5EF4-FFF2-40B4-BE49-F238E27FC236}">
                <a16:creationId xmlns:a16="http://schemas.microsoft.com/office/drawing/2014/main" id="{3107122A-E378-1F17-10AA-10F5B2713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4896" y="1"/>
            <a:ext cx="1127103" cy="17609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72764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15E6D-8513-4668-9987-BC718ED28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Bundle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46D92-2021-40C6-ADE7-8DDE14DD7D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Avoid…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E0EBC4-35FF-4C2B-8441-3D774CFB122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“You got the correct answer, you get two tickets!”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692421-8769-40F4-91D0-5A33051F1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Instead try…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4CFF23-705D-4AA1-8486-A2C41C76F21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/>
              <a:t>“Great participation – I can tell you’ve been paying attention. Awesome job!” [teacher gives a single ticket]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9C85D55-0084-49DD-B845-0E4772DC3C07}"/>
              </a:ext>
            </a:extLst>
          </p:cNvPr>
          <p:cNvGrpSpPr/>
          <p:nvPr/>
        </p:nvGrpSpPr>
        <p:grpSpPr>
          <a:xfrm>
            <a:off x="1060568" y="3430123"/>
            <a:ext cx="4360534" cy="5767609"/>
            <a:chOff x="1060568" y="3430123"/>
            <a:chExt cx="4360534" cy="5767609"/>
          </a:xfrm>
        </p:grpSpPr>
        <p:grpSp>
          <p:nvGrpSpPr>
            <p:cNvPr id="7" name="2 tickets">
              <a:extLst>
                <a:ext uri="{FF2B5EF4-FFF2-40B4-BE49-F238E27FC236}">
                  <a16:creationId xmlns:a16="http://schemas.microsoft.com/office/drawing/2014/main" id="{1A5714F7-3B4F-4ED0-A1F3-79167995F466}"/>
                </a:ext>
              </a:extLst>
            </p:cNvPr>
            <p:cNvGrpSpPr/>
            <p:nvPr/>
          </p:nvGrpSpPr>
          <p:grpSpPr>
            <a:xfrm>
              <a:off x="2224913" y="3430123"/>
              <a:ext cx="3196189" cy="2126653"/>
              <a:chOff x="1487653" y="3909482"/>
              <a:chExt cx="3196189" cy="2126653"/>
            </a:xfrm>
          </p:grpSpPr>
          <p:sp>
            <p:nvSpPr>
              <p:cNvPr id="8" name="Thought Bubble: Cloud 7">
                <a:extLst>
                  <a:ext uri="{FF2B5EF4-FFF2-40B4-BE49-F238E27FC236}">
                    <a16:creationId xmlns:a16="http://schemas.microsoft.com/office/drawing/2014/main" id="{87C3BF8B-AE65-4056-9DCD-DE2B1D66172B}"/>
                  </a:ext>
                </a:extLst>
              </p:cNvPr>
              <p:cNvSpPr/>
              <p:nvPr/>
            </p:nvSpPr>
            <p:spPr>
              <a:xfrm>
                <a:off x="1487653" y="3909482"/>
                <a:ext cx="3196189" cy="2126653"/>
              </a:xfrm>
              <a:prstGeom prst="cloudCallout">
                <a:avLst>
                  <a:gd name="adj1" fmla="val -49370"/>
                  <a:gd name="adj2" fmla="val 40017"/>
                </a:avLst>
              </a:prstGeom>
              <a:solidFill>
                <a:srgbClr val="DDEAFA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Picture 8" title="Elementary ticket sample">
                <a:extLst>
                  <a:ext uri="{FF2B5EF4-FFF2-40B4-BE49-F238E27FC236}">
                    <a16:creationId xmlns:a16="http://schemas.microsoft.com/office/drawing/2014/main" id="{4777155F-61DC-4E82-A882-9C144EBBA5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7749" y="4302860"/>
                <a:ext cx="1057413" cy="55980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0" name="Picture 9" title="Elementary ticket sample">
                <a:extLst>
                  <a:ext uri="{FF2B5EF4-FFF2-40B4-BE49-F238E27FC236}">
                    <a16:creationId xmlns:a16="http://schemas.microsoft.com/office/drawing/2014/main" id="{DBF2CFB4-1B20-4634-928F-694649FDFF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47938" y="5019512"/>
                <a:ext cx="1057412" cy="55980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pic>
          <p:nvPicPr>
            <p:cNvPr id="11" name="woman applauding">
              <a:extLst>
                <a:ext uri="{FF2B5EF4-FFF2-40B4-BE49-F238E27FC236}">
                  <a16:creationId xmlns:a16="http://schemas.microsoft.com/office/drawing/2014/main" id="{FF9BDB60-613A-416F-AD17-58B97F561791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568" y="4863883"/>
              <a:ext cx="1552060" cy="4333849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DCAA4E9-2A48-4789-A062-553F8ACFE678}"/>
              </a:ext>
            </a:extLst>
          </p:cNvPr>
          <p:cNvGrpSpPr/>
          <p:nvPr/>
        </p:nvGrpSpPr>
        <p:grpSpPr>
          <a:xfrm>
            <a:off x="6806227" y="4049495"/>
            <a:ext cx="3507813" cy="5148236"/>
            <a:chOff x="6806227" y="4049495"/>
            <a:chExt cx="3507813" cy="5148236"/>
          </a:xfrm>
        </p:grpSpPr>
        <p:sp>
          <p:nvSpPr>
            <p:cNvPr id="13" name="Thought Bubble: Cloud 12">
              <a:extLst>
                <a:ext uri="{FF2B5EF4-FFF2-40B4-BE49-F238E27FC236}">
                  <a16:creationId xmlns:a16="http://schemas.microsoft.com/office/drawing/2014/main" id="{D58C6C55-9390-4AD5-BE15-475B5EAFAB42}"/>
                </a:ext>
              </a:extLst>
            </p:cNvPr>
            <p:cNvSpPr/>
            <p:nvPr/>
          </p:nvSpPr>
          <p:spPr>
            <a:xfrm>
              <a:off x="7935244" y="4049495"/>
              <a:ext cx="2378796" cy="1507281"/>
            </a:xfrm>
            <a:prstGeom prst="cloudCallout">
              <a:avLst>
                <a:gd name="adj1" fmla="val -49370"/>
                <a:gd name="adj2" fmla="val 40017"/>
              </a:avLst>
            </a:prstGeom>
            <a:solidFill>
              <a:srgbClr val="DDEAF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woman applauding">
              <a:extLst>
                <a:ext uri="{FF2B5EF4-FFF2-40B4-BE49-F238E27FC236}">
                  <a16:creationId xmlns:a16="http://schemas.microsoft.com/office/drawing/2014/main" id="{181234FD-21C5-4946-BCCF-1A601203716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6227" y="4863882"/>
              <a:ext cx="1552060" cy="4333849"/>
            </a:xfrm>
            <a:prstGeom prst="rect">
              <a:avLst/>
            </a:prstGeom>
          </p:spPr>
        </p:pic>
        <p:pic>
          <p:nvPicPr>
            <p:cNvPr id="17" name="Picture 16" title="Elementary ticket sample">
              <a:extLst>
                <a:ext uri="{FF2B5EF4-FFF2-40B4-BE49-F238E27FC236}">
                  <a16:creationId xmlns:a16="http://schemas.microsoft.com/office/drawing/2014/main" id="{C10FCC71-CADB-4FF6-AE17-6E02A7B7F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70649" y="4493449"/>
              <a:ext cx="1057412" cy="5598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12" name="Picture 11" descr="Module 8.2">
            <a:extLst>
              <a:ext uri="{FF2B5EF4-FFF2-40B4-BE49-F238E27FC236}">
                <a16:creationId xmlns:a16="http://schemas.microsoft.com/office/drawing/2014/main" id="{DD9442A1-C374-F766-DA2A-A65D68101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4896" y="1"/>
            <a:ext cx="1127103" cy="17609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45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81A74DAB-AC04-CD13-E6CB-B78A244403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9185" y="1027906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843905-1B9D-DF4C-9185-644C12170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Thank you for your commitment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8AA8256-17A3-F945-8BB3-459FD0C3E7F6}"/>
              </a:ext>
            </a:extLst>
          </p:cNvPr>
          <p:cNvSpPr/>
          <p:nvPr/>
        </p:nvSpPr>
        <p:spPr>
          <a:xfrm>
            <a:off x="3219094" y="1328621"/>
            <a:ext cx="4525137" cy="4525136"/>
          </a:xfrm>
          <a:prstGeom prst="ellipse">
            <a:avLst/>
          </a:prstGeom>
          <a:solidFill>
            <a:srgbClr val="00B050">
              <a:alpha val="5000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wrap="none" lIns="0" tIns="0" rIns="0" bIns="0" anchor="ctr" anchorCtr="0"/>
          <a:lstStyle/>
          <a:p>
            <a:pPr lvl="0"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900" kern="0">
                <a:solidFill>
                  <a:prstClr val="black"/>
                </a:solidFill>
              </a:rPr>
              <a:t>Internalizing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6B75186-7538-F34C-B7FE-A564D30C8DA3}"/>
              </a:ext>
            </a:extLst>
          </p:cNvPr>
          <p:cNvSpPr/>
          <p:nvPr/>
        </p:nvSpPr>
        <p:spPr>
          <a:xfrm>
            <a:off x="6811567" y="1359286"/>
            <a:ext cx="4525137" cy="4525136"/>
          </a:xfrm>
          <a:prstGeom prst="ellipse">
            <a:avLst/>
          </a:prstGeom>
          <a:solidFill>
            <a:srgbClr val="4472C4">
              <a:alpha val="50000"/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wrap="none" lIns="0" tIns="0" rIns="0" bIns="0" anchor="ctr" anchorCtr="0"/>
          <a:lstStyle/>
          <a:p>
            <a:pPr lvl="0"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900" kern="0">
                <a:solidFill>
                  <a:prstClr val="black"/>
                </a:solidFill>
              </a:rPr>
              <a:t>Externalizing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ABF9DD2-2F2B-864D-A7DB-BEA91F6208D8}"/>
              </a:ext>
            </a:extLst>
          </p:cNvPr>
          <p:cNvSpPr/>
          <p:nvPr/>
        </p:nvSpPr>
        <p:spPr>
          <a:xfrm>
            <a:off x="0" y="6393375"/>
            <a:ext cx="9346766" cy="480131"/>
          </a:xfrm>
          <a:prstGeom prst="rect">
            <a:avLst/>
          </a:prstGeom>
        </p:spPr>
        <p:txBody>
          <a:bodyPr wrap="square" anchor="b" anchorCtr="0">
            <a:noAutofit/>
          </a:bodyPr>
          <a:lstStyle/>
          <a:p>
            <a:pPr>
              <a:lnSpc>
                <a:spcPct val="90000"/>
              </a:lnSpc>
              <a:spcBef>
                <a:spcPts val="576"/>
              </a:spcBef>
            </a:pPr>
            <a:r>
              <a:rPr lang="en-US" sz="1200">
                <a:solidFill>
                  <a:schemeClr val="bg2"/>
                </a:solidFill>
                <a:ea typeface="ＭＳ Ｐゴシック" pitchFamily="34" charset="-128"/>
              </a:rPr>
              <a:t>Source: Forness, S.R., Freeman, S.F., </a:t>
            </a:r>
            <a:r>
              <a:rPr lang="en-US" sz="1200" err="1">
                <a:solidFill>
                  <a:schemeClr val="bg2"/>
                </a:solidFill>
                <a:ea typeface="ＭＳ Ｐゴシック" pitchFamily="34" charset="-128"/>
              </a:rPr>
              <a:t>Paparella</a:t>
            </a:r>
            <a:r>
              <a:rPr lang="en-US" sz="1200">
                <a:solidFill>
                  <a:schemeClr val="bg2"/>
                </a:solidFill>
                <a:ea typeface="ＭＳ Ｐゴシック" pitchFamily="34" charset="-128"/>
              </a:rPr>
              <a:t>, T., Kauffman, J.M., &amp; Walker, H.M. (2012). Special education implications of point and cumulative prevalence for children with emotional or behavioral disorders. </a:t>
            </a:r>
            <a:r>
              <a:rPr lang="en-US" sz="1200" i="1">
                <a:solidFill>
                  <a:schemeClr val="bg2"/>
                </a:solidFill>
                <a:ea typeface="ＭＳ Ｐゴシック" pitchFamily="34" charset="-128"/>
              </a:rPr>
              <a:t>Journal of Emotional and Behavioral Disorders, 20</a:t>
            </a:r>
            <a:r>
              <a:rPr lang="en-US" sz="1200">
                <a:solidFill>
                  <a:schemeClr val="bg2"/>
                </a:solidFill>
                <a:ea typeface="ＭＳ Ｐゴシック" pitchFamily="34" charset="-128"/>
              </a:rPr>
              <a:t>, 4-18.</a:t>
            </a:r>
          </a:p>
        </p:txBody>
      </p:sp>
      <p:graphicFrame>
        <p:nvGraphicFramePr>
          <p:cNvPr id="22" name="Content Placeholder 4">
            <a:extLst>
              <a:ext uri="{FF2B5EF4-FFF2-40B4-BE49-F238E27FC236}">
                <a16:creationId xmlns:a16="http://schemas.microsoft.com/office/drawing/2014/main" id="{0C0E5280-E153-374F-A92C-1CE578E062C3}"/>
              </a:ext>
            </a:extLst>
          </p:cNvPr>
          <p:cNvGraphicFramePr>
            <a:graphicFrameLocks/>
          </p:cNvGraphicFramePr>
          <p:nvPr/>
        </p:nvGraphicFramePr>
        <p:xfrm>
          <a:off x="-305661" y="4396973"/>
          <a:ext cx="4038600" cy="2062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ight Arrow 10">
            <a:extLst>
              <a:ext uri="{FF2B5EF4-FFF2-40B4-BE49-F238E27FC236}">
                <a16:creationId xmlns:a16="http://schemas.microsoft.com/office/drawing/2014/main" id="{A0CBF1B7-09CE-7942-83EE-E5EE824D335A}"/>
              </a:ext>
            </a:extLst>
          </p:cNvPr>
          <p:cNvSpPr/>
          <p:nvPr/>
        </p:nvSpPr>
        <p:spPr>
          <a:xfrm>
            <a:off x="278815" y="1204272"/>
            <a:ext cx="3903482" cy="2849418"/>
          </a:xfrm>
          <a:prstGeom prst="rightArrow">
            <a:avLst/>
          </a:prstGeom>
          <a:solidFill>
            <a:srgbClr val="ED7D31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Shift to a systems level perspective</a:t>
            </a:r>
          </a:p>
        </p:txBody>
      </p:sp>
    </p:spTree>
    <p:extLst>
      <p:ext uri="{BB962C8B-B14F-4D97-AF65-F5344CB8AC3E}">
        <p14:creationId xmlns:p14="http://schemas.microsoft.com/office/powerpoint/2010/main" val="57606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15E6D-8513-4668-9987-BC718ED28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Bribe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46D92-2021-40C6-ADE7-8DDE14DD7D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Avoid…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E0EBC4-35FF-4C2B-8441-3D774CFB122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“If you follow directions, I’ll give you a ticket.”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692421-8769-40F4-91D0-5A33051F1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Instead try…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4CFF23-705D-4AA1-8486-A2C41C76F21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/>
              <a:t>“Remember, the expectation is to…”</a:t>
            </a:r>
          </a:p>
        </p:txBody>
      </p:sp>
      <p:grpSp>
        <p:nvGrpSpPr>
          <p:cNvPr id="7" name="bubble: ticket">
            <a:extLst>
              <a:ext uri="{FF2B5EF4-FFF2-40B4-BE49-F238E27FC236}">
                <a16:creationId xmlns:a16="http://schemas.microsoft.com/office/drawing/2014/main" id="{B1153EF8-165B-4CCE-A035-24CA8763C633}"/>
              </a:ext>
            </a:extLst>
          </p:cNvPr>
          <p:cNvGrpSpPr/>
          <p:nvPr/>
        </p:nvGrpSpPr>
        <p:grpSpPr>
          <a:xfrm>
            <a:off x="2488438" y="3381375"/>
            <a:ext cx="3115528" cy="1431733"/>
            <a:chOff x="2488438" y="3381375"/>
            <a:chExt cx="3115528" cy="1431733"/>
          </a:xfrm>
        </p:grpSpPr>
        <p:sp>
          <p:nvSpPr>
            <p:cNvPr id="8" name="Thought Bubble: Cloud 7">
              <a:extLst>
                <a:ext uri="{FF2B5EF4-FFF2-40B4-BE49-F238E27FC236}">
                  <a16:creationId xmlns:a16="http://schemas.microsoft.com/office/drawing/2014/main" id="{E2CB9A78-6548-49FA-A4A5-B3BD6224E3C3}"/>
                </a:ext>
              </a:extLst>
            </p:cNvPr>
            <p:cNvSpPr/>
            <p:nvPr/>
          </p:nvSpPr>
          <p:spPr>
            <a:xfrm>
              <a:off x="2488438" y="3381375"/>
              <a:ext cx="3115528" cy="1431733"/>
            </a:xfrm>
            <a:prstGeom prst="cloudCallout">
              <a:avLst/>
            </a:prstGeom>
            <a:solidFill>
              <a:srgbClr val="DDEAF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title="Elementary ticket sample">
              <a:extLst>
                <a:ext uri="{FF2B5EF4-FFF2-40B4-BE49-F238E27FC236}">
                  <a16:creationId xmlns:a16="http://schemas.microsoft.com/office/drawing/2014/main" id="{FE48160E-2D65-4D5D-A3CC-B932D0BD3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5000" y="3710134"/>
              <a:ext cx="1462403" cy="77421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10" name="man sad">
            <a:extLst>
              <a:ext uri="{FF2B5EF4-FFF2-40B4-BE49-F238E27FC236}">
                <a16:creationId xmlns:a16="http://schemas.microsoft.com/office/drawing/2014/main" id="{2C72CB4C-2E90-498D-813E-5E0D974B586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5311" y="4615258"/>
            <a:ext cx="1611629" cy="4572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62CF625-EBC8-4926-A048-29BC6AE4C5C6}"/>
              </a:ext>
            </a:extLst>
          </p:cNvPr>
          <p:cNvGrpSpPr/>
          <p:nvPr/>
        </p:nvGrpSpPr>
        <p:grpSpPr>
          <a:xfrm>
            <a:off x="7498354" y="3381374"/>
            <a:ext cx="4168835" cy="5805884"/>
            <a:chOff x="7498354" y="3381374"/>
            <a:chExt cx="4168835" cy="5805884"/>
          </a:xfrm>
        </p:grpSpPr>
        <p:pic>
          <p:nvPicPr>
            <p:cNvPr id="11" name="man talking">
              <a:extLst>
                <a:ext uri="{FF2B5EF4-FFF2-40B4-BE49-F238E27FC236}">
                  <a16:creationId xmlns:a16="http://schemas.microsoft.com/office/drawing/2014/main" id="{0D909BD4-36A6-4D84-B537-638CB40D9C07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98354" y="4615258"/>
              <a:ext cx="1757363" cy="4572000"/>
            </a:xfrm>
            <a:prstGeom prst="rect">
              <a:avLst/>
            </a:prstGeom>
          </p:spPr>
        </p:pic>
        <p:grpSp>
          <p:nvGrpSpPr>
            <p:cNvPr id="12" name="bubble: expectations">
              <a:extLst>
                <a:ext uri="{FF2B5EF4-FFF2-40B4-BE49-F238E27FC236}">
                  <a16:creationId xmlns:a16="http://schemas.microsoft.com/office/drawing/2014/main" id="{AD91E665-58AE-478A-A51F-93842BCB27A0}"/>
                </a:ext>
              </a:extLst>
            </p:cNvPr>
            <p:cNvGrpSpPr/>
            <p:nvPr/>
          </p:nvGrpSpPr>
          <p:grpSpPr>
            <a:xfrm>
              <a:off x="8551661" y="3381374"/>
              <a:ext cx="3115528" cy="1431733"/>
              <a:chOff x="8551661" y="3381374"/>
              <a:chExt cx="3115528" cy="1431733"/>
            </a:xfrm>
          </p:grpSpPr>
          <p:sp>
            <p:nvSpPr>
              <p:cNvPr id="13" name="Thought Bubble: Cloud 12">
                <a:extLst>
                  <a:ext uri="{FF2B5EF4-FFF2-40B4-BE49-F238E27FC236}">
                    <a16:creationId xmlns:a16="http://schemas.microsoft.com/office/drawing/2014/main" id="{C81C180F-5E26-4CFF-B95A-81448F14B6B3}"/>
                  </a:ext>
                </a:extLst>
              </p:cNvPr>
              <p:cNvSpPr/>
              <p:nvPr/>
            </p:nvSpPr>
            <p:spPr>
              <a:xfrm>
                <a:off x="8551661" y="3381374"/>
                <a:ext cx="3115528" cy="1431733"/>
              </a:xfrm>
              <a:prstGeom prst="cloudCallout">
                <a:avLst/>
              </a:prstGeom>
              <a:solidFill>
                <a:srgbClr val="DDEAFA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expectation matrix">
                <a:extLst>
                  <a:ext uri="{FF2B5EF4-FFF2-40B4-BE49-F238E27FC236}">
                    <a16:creationId xmlns:a16="http://schemas.microsoft.com/office/drawing/2014/main" id="{209A38B0-F8C6-4A36-8C1F-C10548E666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35613" y="3564932"/>
                <a:ext cx="1347623" cy="1010717"/>
              </a:xfrm>
              <a:prstGeom prst="rect">
                <a:avLst/>
              </a:prstGeom>
            </p:spPr>
          </p:pic>
        </p:grpSp>
      </p:grpSp>
      <p:pic>
        <p:nvPicPr>
          <p:cNvPr id="16" name="Picture 15" descr="Module 8.2">
            <a:extLst>
              <a:ext uri="{FF2B5EF4-FFF2-40B4-BE49-F238E27FC236}">
                <a16:creationId xmlns:a16="http://schemas.microsoft.com/office/drawing/2014/main" id="{0F084EE2-21B6-D549-1696-0CF3DE5CE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4896" y="1"/>
            <a:ext cx="1127103" cy="17609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33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15E6D-8513-4668-9987-BC718ED28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Ultimatum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46D92-2021-40C6-ADE7-8DDE14DD7D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Avoid…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E0EBC4-35FF-4C2B-8441-3D774CFB122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“You can’t earn tickets behaving that way”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692421-8769-40F4-91D0-5A33051F1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Instead try…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4CFF23-705D-4AA1-8486-A2C41C76F21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/>
              <a:t>Show empathy, remind of expectations, acknowledge a different student who is following expectations</a:t>
            </a:r>
          </a:p>
        </p:txBody>
      </p:sp>
      <p:pic>
        <p:nvPicPr>
          <p:cNvPr id="7" name="man angry pointing">
            <a:extLst>
              <a:ext uri="{FF2B5EF4-FFF2-40B4-BE49-F238E27FC236}">
                <a16:creationId xmlns:a16="http://schemas.microsoft.com/office/drawing/2014/main" id="{8AD7107B-8DD6-4D97-B9B1-917DD4DA5CB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276" y="4572000"/>
            <a:ext cx="1623060" cy="4572000"/>
          </a:xfrm>
          <a:prstGeom prst="rect">
            <a:avLst/>
          </a:prstGeom>
        </p:spPr>
      </p:pic>
      <p:grpSp>
        <p:nvGrpSpPr>
          <p:cNvPr id="8" name="No! (x)">
            <a:extLst>
              <a:ext uri="{FF2B5EF4-FFF2-40B4-BE49-F238E27FC236}">
                <a16:creationId xmlns:a16="http://schemas.microsoft.com/office/drawing/2014/main" id="{DECE9878-C33E-4F5D-8EB1-C1C9AA1A7EC4}"/>
              </a:ext>
            </a:extLst>
          </p:cNvPr>
          <p:cNvGrpSpPr/>
          <p:nvPr/>
        </p:nvGrpSpPr>
        <p:grpSpPr>
          <a:xfrm>
            <a:off x="2126806" y="3348412"/>
            <a:ext cx="3115528" cy="1431733"/>
            <a:chOff x="2126806" y="3348412"/>
            <a:chExt cx="3115528" cy="1431733"/>
          </a:xfrm>
        </p:grpSpPr>
        <p:sp>
          <p:nvSpPr>
            <p:cNvPr id="9" name="Thought Bubble: Cloud 8">
              <a:extLst>
                <a:ext uri="{FF2B5EF4-FFF2-40B4-BE49-F238E27FC236}">
                  <a16:creationId xmlns:a16="http://schemas.microsoft.com/office/drawing/2014/main" id="{AC11FC01-4ED1-419A-8240-29AAC7F36073}"/>
                </a:ext>
              </a:extLst>
            </p:cNvPr>
            <p:cNvSpPr/>
            <p:nvPr/>
          </p:nvSpPr>
          <p:spPr>
            <a:xfrm>
              <a:off x="2126806" y="3348412"/>
              <a:ext cx="3115528" cy="1431733"/>
            </a:xfrm>
            <a:prstGeom prst="cloudCallout">
              <a:avLst>
                <a:gd name="adj1" fmla="val -39281"/>
                <a:gd name="adj2" fmla="val 65237"/>
              </a:avLst>
            </a:prstGeom>
            <a:solidFill>
              <a:srgbClr val="DDEAF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D8AE400D-5948-410E-B64B-C362984FA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12961" y="3502575"/>
              <a:ext cx="1123406" cy="112340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6B76839-53DC-46B4-B192-9B9AF9D01193}"/>
              </a:ext>
            </a:extLst>
          </p:cNvPr>
          <p:cNvGrpSpPr/>
          <p:nvPr/>
        </p:nvGrpSpPr>
        <p:grpSpPr>
          <a:xfrm>
            <a:off x="6983730" y="4134088"/>
            <a:ext cx="4437823" cy="5063893"/>
            <a:chOff x="6983730" y="4134088"/>
            <a:chExt cx="4437823" cy="5063893"/>
          </a:xfrm>
        </p:grpSpPr>
        <p:pic>
          <p:nvPicPr>
            <p:cNvPr id="11" name="man encouraging">
              <a:extLst>
                <a:ext uri="{FF2B5EF4-FFF2-40B4-BE49-F238E27FC236}">
                  <a16:creationId xmlns:a16="http://schemas.microsoft.com/office/drawing/2014/main" id="{9BAEFB38-AD42-4442-9D72-A74604B11585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3730" y="4625981"/>
              <a:ext cx="1628775" cy="4572000"/>
            </a:xfrm>
            <a:prstGeom prst="rect">
              <a:avLst/>
            </a:prstGeom>
          </p:spPr>
        </p:pic>
        <p:grpSp>
          <p:nvGrpSpPr>
            <p:cNvPr id="12" name="show empathy">
              <a:extLst>
                <a:ext uri="{FF2B5EF4-FFF2-40B4-BE49-F238E27FC236}">
                  <a16:creationId xmlns:a16="http://schemas.microsoft.com/office/drawing/2014/main" id="{021424ED-4456-4E7A-83F4-A4B09D10919F}"/>
                </a:ext>
              </a:extLst>
            </p:cNvPr>
            <p:cNvGrpSpPr/>
            <p:nvPr/>
          </p:nvGrpSpPr>
          <p:grpSpPr>
            <a:xfrm>
              <a:off x="8306025" y="4134088"/>
              <a:ext cx="3115528" cy="1431733"/>
              <a:chOff x="8306025" y="4134088"/>
              <a:chExt cx="3115528" cy="1431733"/>
            </a:xfrm>
          </p:grpSpPr>
          <p:sp>
            <p:nvSpPr>
              <p:cNvPr id="13" name="Thought Bubble: Cloud 12">
                <a:extLst>
                  <a:ext uri="{FF2B5EF4-FFF2-40B4-BE49-F238E27FC236}">
                    <a16:creationId xmlns:a16="http://schemas.microsoft.com/office/drawing/2014/main" id="{80E57273-31F8-4DED-ADF9-4E238127E65C}"/>
                  </a:ext>
                </a:extLst>
              </p:cNvPr>
              <p:cNvSpPr/>
              <p:nvPr/>
            </p:nvSpPr>
            <p:spPr>
              <a:xfrm>
                <a:off x="8306025" y="4134088"/>
                <a:ext cx="3115528" cy="1431733"/>
              </a:xfrm>
              <a:prstGeom prst="cloudCallout">
                <a:avLst>
                  <a:gd name="adj1" fmla="val -55214"/>
                  <a:gd name="adj2" fmla="val 15969"/>
                </a:avLst>
              </a:prstGeom>
              <a:solidFill>
                <a:srgbClr val="DDEAFA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13" descr="Icon&#10;&#10;Description automatically generated">
                <a:extLst>
                  <a:ext uri="{FF2B5EF4-FFF2-40B4-BE49-F238E27FC236}">
                    <a16:creationId xmlns:a16="http://schemas.microsoft.com/office/drawing/2014/main" id="{3A4A27DB-EBA8-4C15-BCCD-7E771AE4DB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227017" y="4171645"/>
                <a:ext cx="1217000" cy="1217000"/>
              </a:xfrm>
              <a:prstGeom prst="rect">
                <a:avLst/>
              </a:prstGeom>
            </p:spPr>
          </p:pic>
        </p:grpSp>
      </p:grpSp>
      <p:pic>
        <p:nvPicPr>
          <p:cNvPr id="16" name="Picture 15" descr="Module 8.2">
            <a:extLst>
              <a:ext uri="{FF2B5EF4-FFF2-40B4-BE49-F238E27FC236}">
                <a16:creationId xmlns:a16="http://schemas.microsoft.com/office/drawing/2014/main" id="{CF4BE6B4-2BA1-E67E-234A-55EB22955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4896" y="1"/>
            <a:ext cx="1127103" cy="17609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02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4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25168" y="5500654"/>
            <a:ext cx="3141663" cy="111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4" name="Picture 4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25168" y="5500654"/>
            <a:ext cx="3141663" cy="111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3" name="Picture 4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25168" y="5500654"/>
            <a:ext cx="3141663" cy="111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2" name="Picture 4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25168" y="5500654"/>
            <a:ext cx="3141663" cy="111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1" name="Picture 4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25168" y="5500654"/>
            <a:ext cx="3141663" cy="111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9" name="Picture 41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25168" y="5500654"/>
            <a:ext cx="3141663" cy="111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8" name="Picture 40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25168" y="5500654"/>
            <a:ext cx="3141663" cy="111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7" name="Picture 39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25168" y="5500654"/>
            <a:ext cx="3141663" cy="111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6" name="Picture 38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25168" y="5500654"/>
            <a:ext cx="3141663" cy="111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1" name="Picture 33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25168" y="5500654"/>
            <a:ext cx="3141663" cy="111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4" name="Picture 36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25168" y="5500654"/>
            <a:ext cx="3141663" cy="111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0" name="Picture 32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25168" y="5500654"/>
            <a:ext cx="3141663" cy="111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7719A9E-C107-4070-90D6-67EE0A02D6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4278984"/>
              </p:ext>
            </p:extLst>
          </p:nvPr>
        </p:nvGraphicFramePr>
        <p:xfrm>
          <a:off x="599209" y="243281"/>
          <a:ext cx="10993582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6791">
                  <a:extLst>
                    <a:ext uri="{9D8B030D-6E8A-4147-A177-3AD203B41FA5}">
                      <a16:colId xmlns:a16="http://schemas.microsoft.com/office/drawing/2014/main" val="1825065384"/>
                    </a:ext>
                  </a:extLst>
                </a:gridCol>
                <a:gridCol w="5496791">
                  <a:extLst>
                    <a:ext uri="{9D8B030D-6E8A-4147-A177-3AD203B41FA5}">
                      <a16:colId xmlns:a16="http://schemas.microsoft.com/office/drawing/2014/main" val="471061263"/>
                    </a:ext>
                  </a:extLst>
                </a:gridCol>
              </a:tblGrid>
              <a:tr h="35624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</a:rPr>
                        <a:t>Talk Time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/>
                        <a:t>Talk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9406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spc="-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Teaching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/>
                        <a:t>Reinforcing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5580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571500" indent="-5715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What are your plans for teaching expectations to your students?</a:t>
                      </a:r>
                    </a:p>
                    <a:p>
                      <a:pPr marL="571500" indent="-5715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What are your plans for teaching lessons to support social and emotional well-being?</a:t>
                      </a:r>
                    </a:p>
                    <a:p>
                      <a:pPr marL="571500" indent="-5715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What are your plans for utilizing integrated lesson planning?</a:t>
                      </a:r>
                    </a:p>
                    <a:p>
                      <a:pPr marL="571500" indent="-5715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What support do you need from your Ci3T Leadership Team? </a:t>
                      </a:r>
                    </a:p>
                    <a:p>
                      <a:pPr marL="1485900" lvl="2" indent="-5715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Signage?</a:t>
                      </a:r>
                    </a:p>
                    <a:p>
                      <a:pPr marL="1485900" lvl="2" indent="-5715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Lesson plans?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What are your plans for reinforcing students?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Consider the types of reinforcement (social/attention, tangible/activity, sensory)…which ones do you need to do some brainstorming on to provide? 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How would you support a colleague who requested assistance with procedures for reinforcing? 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020247"/>
                  </a:ext>
                </a:extLst>
              </a:tr>
            </a:tbl>
          </a:graphicData>
        </a:graphic>
      </p:graphicFrame>
      <p:sp>
        <p:nvSpPr>
          <p:cNvPr id="2" name="Oval 1">
            <a:extLst>
              <a:ext uri="{FF2B5EF4-FFF2-40B4-BE49-F238E27FC236}">
                <a16:creationId xmlns:a16="http://schemas.microsoft.com/office/drawing/2014/main" id="{F8AD2FDC-B73C-4FC4-B57D-CA168DA96F2D}"/>
              </a:ext>
            </a:extLst>
          </p:cNvPr>
          <p:cNvSpPr/>
          <p:nvPr/>
        </p:nvSpPr>
        <p:spPr>
          <a:xfrm>
            <a:off x="1872825" y="5378544"/>
            <a:ext cx="2095130" cy="1358284"/>
          </a:xfrm>
          <a:prstGeom prst="ellipse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/>
              <a:t>Consider sharing ideas with colleagues in your buildings!</a:t>
            </a:r>
          </a:p>
        </p:txBody>
      </p:sp>
    </p:spTree>
    <p:extLst>
      <p:ext uri="{BB962C8B-B14F-4D97-AF65-F5344CB8AC3E}">
        <p14:creationId xmlns:p14="http://schemas.microsoft.com/office/powerpoint/2010/main" val="205268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1000"/>
    </mc:Choice>
    <mc:Fallback xmlns="">
      <p:transition advClick="0" advTm="30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0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0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1DF4C-A026-E041-8D5B-8384E05DA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Essential Components of </a:t>
            </a:r>
            <a:br>
              <a:rPr lang="en-US"/>
            </a:br>
            <a:r>
              <a:rPr lang="en-US"/>
              <a:t>Primary Prevention Efforts</a:t>
            </a:r>
          </a:p>
        </p:txBody>
      </p:sp>
      <p:graphicFrame>
        <p:nvGraphicFramePr>
          <p:cNvPr id="12" name="Content Placeholder 4">
            <a:extLst>
              <a:ext uri="{FF2B5EF4-FFF2-40B4-BE49-F238E27FC236}">
                <a16:creationId xmlns:a16="http://schemas.microsoft.com/office/drawing/2014/main" id="{AC8CEEF1-B7B5-1B40-A8D2-D660A9946D46}"/>
              </a:ext>
            </a:extLst>
          </p:cNvPr>
          <p:cNvGraphicFramePr>
            <a:graphicFrameLocks/>
          </p:cNvGraphicFramePr>
          <p:nvPr/>
        </p:nvGraphicFramePr>
        <p:xfrm>
          <a:off x="1686560" y="1925320"/>
          <a:ext cx="8229600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Picture 14" title="Behavior screening summary powerpoint">
            <a:extLst>
              <a:ext uri="{FF2B5EF4-FFF2-40B4-BE49-F238E27FC236}">
                <a16:creationId xmlns:a16="http://schemas.microsoft.com/office/drawing/2014/main" id="{7DA0847E-8EC5-EF45-8B4C-70C75791D89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3346" y="4032539"/>
            <a:ext cx="2099006" cy="1567280"/>
          </a:xfrm>
          <a:prstGeom prst="rect">
            <a:avLst/>
          </a:prstGeom>
          <a:ln>
            <a:solidFill>
              <a:sysClr val="windowText" lastClr="000000">
                <a:lumMod val="50000"/>
                <a:lumOff val="50000"/>
              </a:sys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6B11A7F-B27A-43D0-817C-1CF510A506E1}"/>
              </a:ext>
            </a:extLst>
          </p:cNvPr>
          <p:cNvSpPr/>
          <p:nvPr/>
        </p:nvSpPr>
        <p:spPr>
          <a:xfrm>
            <a:off x="1702921" y="1950645"/>
            <a:ext cx="8133272" cy="2702113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EFE2EF4-F79F-4550-80A8-FD59851310A0}"/>
              </a:ext>
            </a:extLst>
          </p:cNvPr>
          <p:cNvSpPr/>
          <p:nvPr/>
        </p:nvSpPr>
        <p:spPr>
          <a:xfrm>
            <a:off x="6455391" y="5859777"/>
            <a:ext cx="2729552" cy="673822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title="Ci3T Implementation Report powerpoint">
            <a:extLst>
              <a:ext uri="{FF2B5EF4-FFF2-40B4-BE49-F238E27FC236}">
                <a16:creationId xmlns:a16="http://schemas.microsoft.com/office/drawing/2014/main" id="{14375E84-5915-8A4D-B437-BB791CE504A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53" y="2225816"/>
            <a:ext cx="2176813" cy="1635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title="Ci3T Implementation Report cover">
            <a:extLst>
              <a:ext uri="{FF2B5EF4-FFF2-40B4-BE49-F238E27FC236}">
                <a16:creationId xmlns:a16="http://schemas.microsoft.com/office/drawing/2014/main" id="{B3E7FC90-954B-8244-8BDA-2DAA49D649E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450049"/>
            <a:ext cx="1733365" cy="2241210"/>
          </a:xfrm>
          <a:prstGeom prst="rect">
            <a:avLst/>
          </a:prstGeom>
          <a:ln w="3175">
            <a:solidFill>
              <a:schemeClr val="bg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688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BE941-986A-5315-C186-A884EAAC3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Procedures for Monitoring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ABBC9EE-9EFE-F341-9FDD-62EBE5CED7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6183469"/>
              </p:ext>
            </p:extLst>
          </p:nvPr>
        </p:nvGraphicFramePr>
        <p:xfrm>
          <a:off x="838200" y="1641475"/>
          <a:ext cx="10515599" cy="485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6303">
                  <a:extLst>
                    <a:ext uri="{9D8B030D-6E8A-4147-A177-3AD203B41FA5}">
                      <a16:colId xmlns:a16="http://schemas.microsoft.com/office/drawing/2014/main" val="3911429678"/>
                    </a:ext>
                  </a:extLst>
                </a:gridCol>
                <a:gridCol w="3286432">
                  <a:extLst>
                    <a:ext uri="{9D8B030D-6E8A-4147-A177-3AD203B41FA5}">
                      <a16:colId xmlns:a16="http://schemas.microsoft.com/office/drawing/2014/main" val="3717185664"/>
                    </a:ext>
                  </a:extLst>
                </a:gridCol>
                <a:gridCol w="3286432">
                  <a:extLst>
                    <a:ext uri="{9D8B030D-6E8A-4147-A177-3AD203B41FA5}">
                      <a16:colId xmlns:a16="http://schemas.microsoft.com/office/drawing/2014/main" val="3805079487"/>
                    </a:ext>
                  </a:extLst>
                </a:gridCol>
                <a:gridCol w="3286432">
                  <a:extLst>
                    <a:ext uri="{9D8B030D-6E8A-4147-A177-3AD203B41FA5}">
                      <a16:colId xmlns:a16="http://schemas.microsoft.com/office/drawing/2014/main" val="252380852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Procedures for Monitoring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8644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Student Measures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Academic: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AIMSweb academic screeners (reading and math)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District assessment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State assessments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Unit assessments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Progress reports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Behavior: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Student Risk Screening Scale Internalizing and Externalizing (SRSS-IE) *note instructional method selected (e.g., in-person, remote, or hybrid)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Attendance (absence)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Tardies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Office discipline referrals (ODR)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Nurse visits</a:t>
                      </a: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en-US" sz="14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Social Skills: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Student Risk Screening Scale Internalizing and Externalizing (SSRS-IE) *note instructional method selected (e.g., in-person, remote, or hybrid)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Office discipline referrals (ODR)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Counselor referrals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Bullying referrals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5810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+mn-lt"/>
                        </a:rPr>
                        <a:t>Program Measures (School-level)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Social Validity: 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Primary Intervention Rating Scale (PIRS)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Treatment Integrity: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Tiered Fidelity Inventory (TFI)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Ci3T Treatment Integrity: Teacher Self-Report (Ci3T TI: TSR)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Ci3T Treatment Integrity: Direct Observations (Ci3T TI: DO)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i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Second Step</a:t>
                      </a:r>
                      <a:r>
                        <a:rPr lang="en-US" sz="14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®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treatment integrity data </a:t>
                      </a:r>
                    </a:p>
                  </a:txBody>
                  <a:tcPr marL="73025" marR="730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Program Goals: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Year 1 Implementation: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1.</a:t>
                      </a: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Maintain 80% fidelity across treatment integrity measures.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2. At least 80% of students in grades K-5 will meet growth targets in reading and math according to AIMSweb.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3. At least 80% of students in grades K-5 at low risk on the SRSS-IE.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86190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003887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F46F7-69B8-436A-922F-C57D4C7CB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Social Validity</a:t>
            </a:r>
            <a:br>
              <a:rPr lang="en-US"/>
            </a:br>
            <a:r>
              <a:rPr lang="en-US" sz="3600" b="0"/>
              <a:t>How do stakeholders view the plan?</a:t>
            </a:r>
            <a:endParaRPr lang="en-US" b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1C927-B951-4BCA-A472-0ED48151A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validity refers to the level of: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Social significance of intervention </a:t>
            </a:r>
            <a:r>
              <a:rPr lang="en-US" sz="2800" u="sng">
                <a:latin typeface="Arial" panose="020B0604020202020204" pitchFamily="34" charset="0"/>
                <a:cs typeface="Arial" panose="020B0604020202020204" pitchFamily="34" charset="0"/>
              </a:rPr>
              <a:t>goals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Social acceptability of intervention </a:t>
            </a:r>
            <a:r>
              <a:rPr lang="en-US" sz="2800" u="sng">
                <a:latin typeface="Arial" panose="020B0604020202020204" pitchFamily="34" charset="0"/>
                <a:cs typeface="Arial" panose="020B0604020202020204" pitchFamily="34" charset="0"/>
              </a:rPr>
              <a:t>procedures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Social importance of intervention </a:t>
            </a:r>
            <a:r>
              <a:rPr lang="en-US" sz="2800" u="sng">
                <a:latin typeface="Arial" panose="020B0604020202020204" pitchFamily="34" charset="0"/>
                <a:cs typeface="Arial" panose="020B0604020202020204" pitchFamily="34" charset="0"/>
              </a:rPr>
              <a:t>outcomes</a:t>
            </a:r>
          </a:p>
          <a:p>
            <a:pPr marL="0" lvl="0" indent="0" algn="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(Wolf, 1978)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Assessed using the Primary Intervention Rating Scale (PIRS)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A3820A1-E177-4AC3-A92B-A90ECDF74B2B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5125768"/>
          <a:ext cx="10515600" cy="124437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917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44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71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5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96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/>
                        <a:t>Year</a:t>
                      </a:r>
                    </a:p>
                  </a:txBody>
                  <a:tcPr marT="45715" marB="45715" anchor="ctr"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/>
                        <a:t>Fall</a:t>
                      </a:r>
                    </a:p>
                  </a:txBody>
                  <a:tcPr marT="45715" marB="45715"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T="45724" marB="45724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/>
                        <a:t>Spring</a:t>
                      </a:r>
                    </a:p>
                  </a:txBody>
                  <a:tcPr marT="45715" marB="45715"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1913"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marT="45715" marB="45715">
                    <a:solidFill>
                      <a:schemeClr val="accent5">
                        <a:tint val="40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/>
                        <a:t>n</a:t>
                      </a:r>
                    </a:p>
                  </a:txBody>
                  <a:tcPr marT="45715" marB="45715">
                    <a:solidFill>
                      <a:schemeClr val="accent5">
                        <a:tint val="40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%</a:t>
                      </a:r>
                      <a:r>
                        <a:rPr lang="en-US" sz="2000" baseline="0"/>
                        <a:t> (</a:t>
                      </a:r>
                      <a:r>
                        <a:rPr lang="en-US" sz="2000" i="1" baseline="0"/>
                        <a:t>SD</a:t>
                      </a:r>
                      <a:r>
                        <a:rPr lang="en-US" sz="2000" baseline="0"/>
                        <a:t>)</a:t>
                      </a:r>
                      <a:endParaRPr lang="en-US" sz="2000"/>
                    </a:p>
                  </a:txBody>
                  <a:tcPr marT="45715" marB="45715">
                    <a:solidFill>
                      <a:schemeClr val="accent5">
                        <a:tint val="40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/>
                        <a:t>n</a:t>
                      </a:r>
                    </a:p>
                  </a:txBody>
                  <a:tcPr marT="45715" marB="45715">
                    <a:solidFill>
                      <a:schemeClr val="accent5">
                        <a:tint val="40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%</a:t>
                      </a:r>
                      <a:r>
                        <a:rPr lang="en-US" sz="2000" baseline="0"/>
                        <a:t> (</a:t>
                      </a:r>
                      <a:r>
                        <a:rPr lang="en-US" sz="2000" i="1" baseline="0"/>
                        <a:t>SD</a:t>
                      </a:r>
                      <a:r>
                        <a:rPr lang="en-US" sz="2000" baseline="0"/>
                        <a:t>)</a:t>
                      </a:r>
                      <a:endParaRPr lang="en-US" sz="2000"/>
                    </a:p>
                  </a:txBody>
                  <a:tcPr marT="45715" marB="45715">
                    <a:solidFill>
                      <a:schemeClr val="accent5">
                        <a:tint val="40000"/>
                        <a:alpha val="7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2000"/>
                        <a:t>2020-2021</a:t>
                      </a:r>
                    </a:p>
                  </a:txBody>
                  <a:tcPr marT="45715" marB="45715" anchor="ctr">
                    <a:solidFill>
                      <a:schemeClr val="accent5">
                        <a:tint val="20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T="45715" marB="45715" anchor="ctr">
                    <a:solidFill>
                      <a:schemeClr val="accent5">
                        <a:tint val="20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85.39 (8.89)</a:t>
                      </a:r>
                    </a:p>
                  </a:txBody>
                  <a:tcPr marT="45715" marB="45715" anchor="ctr">
                    <a:solidFill>
                      <a:schemeClr val="accent5">
                        <a:tint val="20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TBD</a:t>
                      </a:r>
                    </a:p>
                  </a:txBody>
                  <a:tcPr marT="45715" marB="45715" anchor="ctr">
                    <a:solidFill>
                      <a:schemeClr val="accent5">
                        <a:tint val="20000"/>
                        <a:alpha val="7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tint val="20000"/>
                        <a:alpha val="7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139887"/>
                  </a:ext>
                </a:extLst>
              </a:tr>
            </a:tbl>
          </a:graphicData>
        </a:graphic>
      </p:graphicFrame>
      <p:sp>
        <p:nvSpPr>
          <p:cNvPr id="7" name="Title 3">
            <a:extLst>
              <a:ext uri="{FF2B5EF4-FFF2-40B4-BE49-F238E27FC236}">
                <a16:creationId xmlns:a16="http://schemas.microsoft.com/office/drawing/2014/main" id="{E887626D-D50D-497F-BF38-C64119CCEF2D}"/>
              </a:ext>
            </a:extLst>
          </p:cNvPr>
          <p:cNvSpPr txBox="1">
            <a:spLocks/>
          </p:cNvSpPr>
          <p:nvPr/>
        </p:nvSpPr>
        <p:spPr>
          <a:xfrm>
            <a:off x="838200" y="4658628"/>
            <a:ext cx="10515600" cy="46714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/>
              <a:t>Social Validity: </a:t>
            </a:r>
            <a:r>
              <a:rPr lang="en-US" sz="2000">
                <a:solidFill>
                  <a:schemeClr val="accent6">
                    <a:lumMod val="75000"/>
                  </a:schemeClr>
                </a:solidFill>
              </a:rPr>
              <a:t>PIRS</a:t>
            </a:r>
            <a:r>
              <a:rPr lang="en-US" sz="200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415243409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EAC0B-E685-E245-8122-2131CF15E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 Integrity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DD53CD-0B43-44CA-B0FA-A15C611138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825625"/>
            <a:ext cx="6548667" cy="413574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587779F2-8F76-4EC3-B758-CCE07D2D5A1B}"/>
              </a:ext>
            </a:extLst>
          </p:cNvPr>
          <p:cNvSpPr/>
          <p:nvPr/>
        </p:nvSpPr>
        <p:spPr>
          <a:xfrm>
            <a:off x="2819400" y="2885846"/>
            <a:ext cx="1390650" cy="276225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7F214976-0F79-4394-A185-FBCE04EC6A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900" y="1027906"/>
            <a:ext cx="4083050" cy="38817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0CB32D8-A105-4F62-846A-4BF93596654C}"/>
              </a:ext>
            </a:extLst>
          </p:cNvPr>
          <p:cNvCxnSpPr>
            <a:cxnSpLocks/>
            <a:stCxn id="13" idx="6"/>
          </p:cNvCxnSpPr>
          <p:nvPr/>
        </p:nvCxnSpPr>
        <p:spPr>
          <a:xfrm>
            <a:off x="4210050" y="3023959"/>
            <a:ext cx="622300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876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DA9A3-738C-26A4-EEC1-73716CA31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Wrapping Up and Moving Forward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9AAB77-B10A-67AD-99DB-AC7D11E04A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31883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CEB0A-EB4D-F547-660E-495C00A57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EMPOWER - Enhanced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4F62808-A30F-DF08-ED5B-32EDE2695C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4511667"/>
              </p:ext>
            </p:extLst>
          </p:nvPr>
        </p:nvGraphicFramePr>
        <p:xfrm>
          <a:off x="1066801" y="1953082"/>
          <a:ext cx="10058399" cy="3621023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484424">
                  <a:extLst>
                    <a:ext uri="{9D8B030D-6E8A-4147-A177-3AD203B41FA5}">
                      <a16:colId xmlns:a16="http://schemas.microsoft.com/office/drawing/2014/main" val="1152181032"/>
                    </a:ext>
                  </a:extLst>
                </a:gridCol>
                <a:gridCol w="2827831">
                  <a:extLst>
                    <a:ext uri="{9D8B030D-6E8A-4147-A177-3AD203B41FA5}">
                      <a16:colId xmlns:a16="http://schemas.microsoft.com/office/drawing/2014/main" val="184063247"/>
                    </a:ext>
                  </a:extLst>
                </a:gridCol>
                <a:gridCol w="1664371">
                  <a:extLst>
                    <a:ext uri="{9D8B030D-6E8A-4147-A177-3AD203B41FA5}">
                      <a16:colId xmlns:a16="http://schemas.microsoft.com/office/drawing/2014/main" val="1312203131"/>
                    </a:ext>
                  </a:extLst>
                </a:gridCol>
                <a:gridCol w="1570962">
                  <a:extLst>
                    <a:ext uri="{9D8B030D-6E8A-4147-A177-3AD203B41FA5}">
                      <a16:colId xmlns:a16="http://schemas.microsoft.com/office/drawing/2014/main" val="3454752456"/>
                    </a:ext>
                  </a:extLst>
                </a:gridCol>
                <a:gridCol w="1510811">
                  <a:extLst>
                    <a:ext uri="{9D8B030D-6E8A-4147-A177-3AD203B41FA5}">
                      <a16:colId xmlns:a16="http://schemas.microsoft.com/office/drawing/2014/main" val="1492851118"/>
                    </a:ext>
                  </a:extLst>
                </a:gridCol>
              </a:tblGrid>
              <a:tr h="1346105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Ci3T EMPOWER Sessions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Location: </a:t>
                      </a: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Remote via Zoom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Attended by: </a:t>
                      </a: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School Ci3T Leadership Teams, Ci3T District Trainers and Coaches, Faculty and Staff, Families (adults only). Community Members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Times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(Pacific)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Times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(Central)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Times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(Eastern)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4102696"/>
                  </a:ext>
                </a:extLst>
              </a:tr>
              <a:tr h="379153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Setting up for Success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Sep. 21, 2023 (Th)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3:00 – 5:00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5:00 – 7:00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6:00 – 8:00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904787"/>
                  </a:ext>
                </a:extLst>
              </a:tr>
              <a:tr h="379153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Screening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Oct. 18, 2023 (Wed)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3:00 – 5:00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5:00 – 7:00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6:00 – 8:00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719247"/>
                  </a:ext>
                </a:extLst>
              </a:tr>
              <a:tr h="379153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Low Intensity Supports (3)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Nov. 28, 2023 (Tu)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3:00 – 5:00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5:00 – 7:00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6:00 – 8:00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39985"/>
                  </a:ext>
                </a:extLst>
              </a:tr>
              <a:tr h="379153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Tier 2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Jan. 11, 2024 (Th)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3:00 – 5:00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5:00 – 7:00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6:00 – 8:00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760484"/>
                  </a:ext>
                </a:extLst>
              </a:tr>
              <a:tr h="379153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Tier 3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Mar. 26, 2024 (Tu)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3:00 – 5:00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5:00 – 7:00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6:00 – 8:00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1664870"/>
                  </a:ext>
                </a:extLst>
              </a:tr>
              <a:tr h="379153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 Moving Forward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Apr. 25, 2024 (Th)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3:00 – 5:00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5:00 – 7:00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6:00 – 8:00 p.m.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89" marR="652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9277138"/>
                  </a:ext>
                </a:extLst>
              </a:tr>
            </a:tbl>
          </a:graphicData>
        </a:graphic>
      </p:graphicFrame>
      <p:pic>
        <p:nvPicPr>
          <p:cNvPr id="4" name="Ci3T HI">
            <a:extLst>
              <a:ext uri="{FF2B5EF4-FFF2-40B4-BE49-F238E27FC236}">
                <a16:creationId xmlns:a16="http://schemas.microsoft.com/office/drawing/2014/main" id="{FEFE85A7-970D-2BB2-DCA7-05DE93FA9C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83470" y="290423"/>
            <a:ext cx="737483" cy="73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tar: 5 Points 2">
            <a:extLst>
              <a:ext uri="{FF2B5EF4-FFF2-40B4-BE49-F238E27FC236}">
                <a16:creationId xmlns:a16="http://schemas.microsoft.com/office/drawing/2014/main" id="{81D581D4-44BB-1017-2FA4-9E3D637A0988}"/>
              </a:ext>
            </a:extLst>
          </p:cNvPr>
          <p:cNvSpPr/>
          <p:nvPr/>
        </p:nvSpPr>
        <p:spPr>
          <a:xfrm>
            <a:off x="511381" y="3429000"/>
            <a:ext cx="457200" cy="457200"/>
          </a:xfrm>
          <a:prstGeom prst="star5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18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26 -0.03657 L 0.01901 -0.01412 C 0.01745 -0.00972 0.01705 -0.0037 0.01797 0.00255 C 0.01888 0.00949 0.0207 0.01459 0.02317 0.01783 L 0.03437 0.03334 " pathEditMode="relative" rAng="4620000" ptsTypes="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8600" y="4541758"/>
            <a:ext cx="6629400" cy="23083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2133600" y="299085"/>
          <a:ext cx="797052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Bent Arrow 6"/>
          <p:cNvSpPr/>
          <p:nvPr/>
        </p:nvSpPr>
        <p:spPr>
          <a:xfrm rot="5400000">
            <a:off x="4815841" y="768986"/>
            <a:ext cx="569595" cy="466725"/>
          </a:xfrm>
          <a:prstGeom prst="ben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Bent Arrow 7"/>
          <p:cNvSpPr/>
          <p:nvPr/>
        </p:nvSpPr>
        <p:spPr>
          <a:xfrm rot="5400000">
            <a:off x="7077076" y="1489076"/>
            <a:ext cx="440055" cy="421005"/>
          </a:xfrm>
          <a:prstGeom prst="ben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43601" y="174262"/>
            <a:ext cx="4514549" cy="7756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prstClr val="black"/>
                </a:solidFill>
                <a:latin typeface="Times New Roman"/>
                <a:ea typeface="Times New Roman"/>
              </a:rPr>
              <a:t>Ci3T </a:t>
            </a:r>
          </a:p>
          <a:p>
            <a:pPr algn="ctr"/>
            <a:r>
              <a:rPr lang="en-US">
                <a:solidFill>
                  <a:prstClr val="black"/>
                </a:solidFill>
                <a:latin typeface="Times New Roman"/>
                <a:ea typeface="Times New Roman"/>
              </a:rPr>
              <a:t>Comprehensive Professional Learning Plan</a:t>
            </a:r>
          </a:p>
        </p:txBody>
      </p:sp>
      <p:sp>
        <p:nvSpPr>
          <p:cNvPr id="10" name="Down Arrow 9"/>
          <p:cNvSpPr/>
          <p:nvPr/>
        </p:nvSpPr>
        <p:spPr>
          <a:xfrm>
            <a:off x="8717280" y="3880485"/>
            <a:ext cx="464820" cy="723900"/>
          </a:xfrm>
          <a:prstGeom prst="downArrow">
            <a:avLst/>
          </a:prstGeom>
          <a:solidFill>
            <a:srgbClr val="FF0000"/>
          </a:solidFill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6522720" y="3430905"/>
            <a:ext cx="464820" cy="1135380"/>
          </a:xfrm>
          <a:prstGeom prst="downArrow">
            <a:avLst/>
          </a:prstGeom>
          <a:solidFill>
            <a:srgbClr val="FFFF00"/>
          </a:solidFill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4383405" y="2051685"/>
            <a:ext cx="464820" cy="2514600"/>
          </a:xfrm>
          <a:prstGeom prst="downArrow">
            <a:avLst/>
          </a:prstGeom>
          <a:solidFill>
            <a:srgbClr val="00B050"/>
          </a:solidFill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00B05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1676400" y="4566285"/>
            <a:ext cx="2286000" cy="2076450"/>
          </a:xfrm>
          <a:prstGeom prst="rightArrow">
            <a:avLst>
              <a:gd name="adj1" fmla="val 72222"/>
              <a:gd name="adj2" fmla="val 38068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>
                <a:solidFill>
                  <a:prstClr val="black"/>
                </a:solidFill>
                <a:latin typeface="Times New Roman"/>
                <a:ea typeface="Times New Roman"/>
              </a:rPr>
              <a:t>Additional Professional Development on Specific Topics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202430" y="4572000"/>
            <a:ext cx="195834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prstClr val="black"/>
                </a:solidFill>
                <a:latin typeface="Times New Roman"/>
                <a:ea typeface="Times New Roman"/>
              </a:rPr>
              <a:t>Core Content Curriculum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202430" y="6114042"/>
            <a:ext cx="423291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prstClr val="black"/>
                </a:solidFill>
                <a:latin typeface="Times New Roman"/>
                <a:ea typeface="Times New Roman"/>
              </a:rPr>
              <a:t>Instructional Techniques to Improve Students’ Motivation; Classroom Management Practices; </a:t>
            </a:r>
          </a:p>
          <a:p>
            <a:pPr algn="ctr"/>
            <a:r>
              <a:rPr lang="en-US" sz="1200">
                <a:solidFill>
                  <a:prstClr val="black"/>
                </a:solidFill>
                <a:latin typeface="Times New Roman"/>
                <a:ea typeface="Times New Roman"/>
              </a:rPr>
              <a:t>Low-Intensity Behavior Supports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619565" y="4604385"/>
            <a:ext cx="195834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prstClr val="black"/>
                </a:solidFill>
                <a:latin typeface="Times New Roman"/>
                <a:ea typeface="Times New Roman"/>
              </a:rPr>
              <a:t>Functional Assessment-based Interventions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202430" y="5339491"/>
            <a:ext cx="195834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prstClr val="black"/>
                </a:solidFill>
                <a:latin typeface="Times New Roman"/>
                <a:ea typeface="Times New Roman"/>
              </a:rPr>
              <a:t>Reading, Math, Writing Benchmarking and Progress Monitoring Tools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477000" y="5339604"/>
            <a:ext cx="195834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prstClr val="black"/>
                </a:solidFill>
                <a:latin typeface="Times New Roman"/>
                <a:ea typeface="Times New Roman"/>
              </a:rPr>
              <a:t>Interventions, Strategies, &amp; Practices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477000" y="4572000"/>
            <a:ext cx="195834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prstClr val="black"/>
                </a:solidFill>
                <a:latin typeface="Times New Roman"/>
                <a:ea typeface="Times New Roman"/>
              </a:rPr>
              <a:t>Check In - Check Out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19565" y="5339491"/>
            <a:ext cx="1958340" cy="6781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prstClr val="black"/>
                </a:solidFill>
                <a:latin typeface="Times New Roman"/>
                <a:ea typeface="Times New Roman"/>
              </a:rPr>
              <a:t>Additional Tier 3 Supports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1600200" y="685800"/>
            <a:ext cx="914400" cy="3657600"/>
          </a:xfrm>
          <a:prstGeom prst="rightArrow">
            <a:avLst>
              <a:gd name="adj1" fmla="val 72222"/>
              <a:gd name="adj2" fmla="val 38068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>
                <a:solidFill>
                  <a:prstClr val="black"/>
                </a:solidFill>
                <a:latin typeface="Times New Roman"/>
                <a:ea typeface="Times New Roman"/>
              </a:rPr>
              <a:t>Ci3T Leadership Team Training Sequence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FFBBD93-7D0B-8844-A021-C43327D1F174}"/>
              </a:ext>
            </a:extLst>
          </p:cNvPr>
          <p:cNvSpPr/>
          <p:nvPr/>
        </p:nvSpPr>
        <p:spPr>
          <a:xfrm rot="20838025">
            <a:off x="8854859" y="950084"/>
            <a:ext cx="2236175" cy="108452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</a:rPr>
              <a:t>Implementation Stages of Tier 2 and 3 within Ci3T</a:t>
            </a:r>
          </a:p>
        </p:txBody>
      </p:sp>
    </p:spTree>
    <p:extLst>
      <p:ext uri="{BB962C8B-B14F-4D97-AF65-F5344CB8AC3E}">
        <p14:creationId xmlns:p14="http://schemas.microsoft.com/office/powerpoint/2010/main" val="26785471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RDjPxrPAWJcpe0B4rIPpBw&quot;,&quot;gi&quot;:&quot;QONmriC8_nGrTtEH0RQ29A&quot;,&quot;ti&quot;:&quot;characters&quot;,&quot;vs&quot;:{&quot;f&quot;:[2435,708],&quot;i&quot;:{&quot;d&quot;:&quot;RDjPxrPAWJcpe0B4rIPpBw&quot;,&quot;p&quot;:true}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aFlFBWCO56ALY-KL_uvrVQ&quot;,&quot;gi&quot;:&quot;RqiHlPne-vg_8pOsRi3X_A&quot;,&quot;ti&quot;:&quot;characters&quot;,&quot;vs&quot;:{&quot;f&quot;:[1580,708],&quot;i&quot;:{&quot;d&quot;:&quot;aFlFBWCO56ALY-KL_uvrVQ&quot;,&quot;p&quot;:true}}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Tpr4rI-0B-JezWN1bZ424w&quot;,&quot;gi&quot;:&quot;RqiHlPne-vg_8pOsRi3X_A&quot;,&quot;ti&quot;:&quot;characters&quot;,&quot;vs&quot;:{&quot;f&quot;:[1580,708,501],&quot;i&quot;:{&quot;d&quot;:&quot;Tpr4rI-0B-JezWN1bZ424w&quot;,&quot;p&quot;:true}}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Tpr4rI-0B-JezWN1bZ424w&quot;,&quot;gi&quot;:&quot;RqiHlPne-vg_8pOsRi3X_A&quot;,&quot;ti&quot;:&quot;characters&quot;,&quot;vs&quot;:{&quot;f&quot;:[1580,708,501],&quot;i&quot;:{&quot;d&quot;:&quot;Tpr4rI-0B-JezWN1bZ424w&quot;,&quot;p&quot;:true}}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4BufBW1AE0n6h7a5YoExCQ&quot;,&quot;gi&quot;:&quot;QONmriC8_nGrTtEH0RQ29A&quot;,&quot;ti&quot;:&quot;characters&quot;,&quot;vs&quot;:{&quot;f&quot;:[2435,708,613],&quot;i&quot;:{&quot;d&quot;:&quot;4BufBW1AE0n6h7a5YoExCQ&quot;,&quot;p&quot;:true}}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NA-JGBzTTq_g--m8MLqeSw&quot;,&quot;gi&quot;:&quot;QONmriC8_nGrTtEH0RQ29A&quot;,&quot;ti&quot;:&quot;characters&quot;,&quot;vs&quot;:{&quot;f&quot;:[2435,708,502],&quot;i&quot;:{&quot;d&quot;:&quot;NA-JGBzTTq_g--m8MLqeSw&quot;,&quot;p&quot;:true}}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7mGsKMM2wsDoH0X_AkwhIQ&quot;,&quot;gi&quot;:&quot;QONmriC8_nGrTtEH0RQ29A&quot;,&quot;ti&quot;:&quot;characters&quot;,&quot;vs&quot;:{&quot;f&quot;:[2435,708,618],&quot;i&quot;:{&quot;d&quot;:&quot;7mGsKMM2wsDoH0X_AkwhIQ&quot;,&quot;p&quot;:true}}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bLPWHCxb5GvQITRB5L6Vqg&quot;,&quot;gi&quot;:&quot;QONmriC8_nGrTtEH0RQ29A&quot;,&quot;ti&quot;:&quot;characters&quot;,&quot;vs&quot;:{&quot;f&quot;:[2435,708,482],&quot;i&quot;:{&quot;d&quot;:&quot;bLPWHCxb5GvQITRB5L6Vqg&quot;,&quot;p&quot;:true}}}"/>
</p:tagLst>
</file>

<file path=ppt/theme/theme1.xml><?xml version="1.0" encoding="utf-8"?>
<a:theme xmlns:a="http://schemas.openxmlformats.org/drawingml/2006/main" name="Ci3T">
  <a:themeElements>
    <a:clrScheme name="Ci3T">
      <a:dk1>
        <a:sysClr val="windowText" lastClr="000000"/>
      </a:dk1>
      <a:lt1>
        <a:sysClr val="window" lastClr="FFFFFF"/>
      </a:lt1>
      <a:dk2>
        <a:srgbClr val="283375"/>
      </a:dk2>
      <a:lt2>
        <a:srgbClr val="B3B3B3"/>
      </a:lt2>
      <a:accent1>
        <a:srgbClr val="37B34A"/>
      </a:accent1>
      <a:accent2>
        <a:srgbClr val="FFF100"/>
      </a:accent2>
      <a:accent3>
        <a:srgbClr val="EC1C24"/>
      </a:accent3>
      <a:accent4>
        <a:srgbClr val="4D4D4D"/>
      </a:accent4>
      <a:accent5>
        <a:srgbClr val="2F4E6D"/>
      </a:accent5>
      <a:accent6>
        <a:srgbClr val="356D3C"/>
      </a:accent6>
      <a:hlink>
        <a:srgbClr val="283375"/>
      </a:hlink>
      <a:folHlink>
        <a:srgbClr val="4D4D4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2af0b1c-cec5-42ee-8e19-5b6536638d6b" xsi:nil="true"/>
    <lcf76f155ced4ddcb4097134ff3c332f xmlns="f117d89c-0b9e-4b5f-a216-a1782ae2e190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83677B5B0B0743AE3E22A6626261DC" ma:contentTypeVersion="19" ma:contentTypeDescription="Create a new document." ma:contentTypeScope="" ma:versionID="74dd1e29fcc88b8863a38f7f23b52c86">
  <xsd:schema xmlns:xsd="http://www.w3.org/2001/XMLSchema" xmlns:xs="http://www.w3.org/2001/XMLSchema" xmlns:p="http://schemas.microsoft.com/office/2006/metadata/properties" xmlns:ns2="f117d89c-0b9e-4b5f-a216-a1782ae2e190" xmlns:ns3="b2af0b1c-cec5-42ee-8e19-5b6536638d6b" targetNamespace="http://schemas.microsoft.com/office/2006/metadata/properties" ma:root="true" ma:fieldsID="1e16ee147143ba3c7c22ee3c37f745d2" ns2:_="" ns3:_="">
    <xsd:import namespace="f117d89c-0b9e-4b5f-a216-a1782ae2e190"/>
    <xsd:import namespace="b2af0b1c-cec5-42ee-8e19-5b6536638d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17d89c-0b9e-4b5f-a216-a1782ae2e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5c2c5899-478d-4689-af14-80570c5f1cc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af0b1c-cec5-42ee-8e19-5b6536638d6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3351a59-a0b1-4782-9b21-00e9abcd0980}" ma:internalName="TaxCatchAll" ma:showField="CatchAllData" ma:web="b2af0b1c-cec5-42ee-8e19-5b6536638d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026BB86-3058-4B62-9359-AB4569624D22}">
  <ds:schemaRefs>
    <ds:schemaRef ds:uri="f117d89c-0b9e-4b5f-a216-a1782ae2e190"/>
    <ds:schemaRef ds:uri="http://schemas.microsoft.com/office/2006/metadata/properties"/>
    <ds:schemaRef ds:uri="b2af0b1c-cec5-42ee-8e19-5b6536638d6b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474D2C8-E307-4709-A85A-8308F1CF43A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EF634F0-54B2-49FF-BB3F-2AC843817DB8}">
  <ds:schemaRefs>
    <ds:schemaRef ds:uri="b2af0b1c-cec5-42ee-8e19-5b6536638d6b"/>
    <ds:schemaRef ds:uri="f117d89c-0b9e-4b5f-a216-a1782ae2e19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Ci3T</Template>
  <TotalTime>0</TotalTime>
  <Words>6020</Words>
  <Application>Microsoft Office PowerPoint</Application>
  <PresentationFormat>Widescreen</PresentationFormat>
  <Paragraphs>979</Paragraphs>
  <Slides>105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105</vt:i4>
      </vt:variant>
    </vt:vector>
  </HeadingPairs>
  <TitlesOfParts>
    <vt:vector size="118" baseType="lpstr">
      <vt:lpstr>Adobe Caslon Pro Bold</vt:lpstr>
      <vt:lpstr>Arial</vt:lpstr>
      <vt:lpstr>Calibri</vt:lpstr>
      <vt:lpstr>Calibri Light</vt:lpstr>
      <vt:lpstr>Century Gothic</vt:lpstr>
      <vt:lpstr>Courier New</vt:lpstr>
      <vt:lpstr>Franklin Gothic Demi</vt:lpstr>
      <vt:lpstr>Symbol</vt:lpstr>
      <vt:lpstr>System Font Regular</vt:lpstr>
      <vt:lpstr>Times New Roman</vt:lpstr>
      <vt:lpstr>Wingdings</vt:lpstr>
      <vt:lpstr>Ci3T</vt:lpstr>
      <vt:lpstr>Office Theme</vt:lpstr>
      <vt:lpstr>Setting up for Success  with Ci3T EMPOWER+ - Enhanced Session 1</vt:lpstr>
      <vt:lpstr>Renaming:  School Initials + First and Last Name</vt:lpstr>
      <vt:lpstr>PowerPoint Presentation</vt:lpstr>
      <vt:lpstr>Let’s Connect on Social Media!</vt:lpstr>
      <vt:lpstr>Ci3T Professional Learning Calendar</vt:lpstr>
      <vt:lpstr>Accessing Professional Learning Materials</vt:lpstr>
      <vt:lpstr>Agenda</vt:lpstr>
      <vt:lpstr>Welcome</vt:lpstr>
      <vt:lpstr>Thank you for your commitment</vt:lpstr>
      <vt:lpstr>PowerPoint Presentation</vt:lpstr>
      <vt:lpstr>PowerPoint Presentation</vt:lpstr>
      <vt:lpstr>Overview of Ci3T</vt:lpstr>
      <vt:lpstr>PowerPoint Presentation</vt:lpstr>
      <vt:lpstr>Primary (Tier 1) Prevention </vt:lpstr>
      <vt:lpstr>Secondary (Tier 2) Prevention </vt:lpstr>
      <vt:lpstr>Tertiary (Tier 3) Prevention </vt:lpstr>
      <vt:lpstr>PowerPoint Presentation</vt:lpstr>
      <vt:lpstr>Core features of the Ci3T model of prevention</vt:lpstr>
      <vt:lpstr>Academic Component</vt:lpstr>
      <vt:lpstr>Behavioral Component</vt:lpstr>
      <vt:lpstr>Social Component:  Identifying a Validated Curriculum</vt:lpstr>
      <vt:lpstr>Ci3T Implementation Manual</vt:lpstr>
      <vt:lpstr>PowerPoint Presentation</vt:lpstr>
      <vt:lpstr>PowerPoint Presentation</vt:lpstr>
      <vt:lpstr>PowerPoint Presentation</vt:lpstr>
      <vt:lpstr>Enhanced Ci3T Professional Learning Modules</vt:lpstr>
      <vt:lpstr>Enhanced Ci3T Professional Learning Modules</vt:lpstr>
      <vt:lpstr>Rolling out your Ci3T Plan</vt:lpstr>
      <vt:lpstr>PowerPoint Presentation</vt:lpstr>
      <vt:lpstr>Rolling out the plan to Ci3T Stakeholders</vt:lpstr>
      <vt:lpstr>Ci3T Faculty and Staff Orientation</vt:lpstr>
      <vt:lpstr>PowerPoint Presentation</vt:lpstr>
      <vt:lpstr>Post up! Ci3T Signage</vt:lpstr>
      <vt:lpstr>Start the Year Off with Excitement!</vt:lpstr>
      <vt:lpstr>Ci3T Sharing with Parents and Families</vt:lpstr>
      <vt:lpstr>Rolling out Your Plan … Sharing Successes!</vt:lpstr>
      <vt:lpstr>Implementing Tier 1…</vt:lpstr>
      <vt:lpstr>Rolling out at Tier 1: Academic Domain</vt:lpstr>
      <vt:lpstr>Academics</vt:lpstr>
      <vt:lpstr>Academics</vt:lpstr>
      <vt:lpstr>PowerPoint Presentation</vt:lpstr>
      <vt:lpstr>Rolling out at Tier 1: Academics</vt:lpstr>
      <vt:lpstr>Rolling out at Tier 1: Behavioral Domain</vt:lpstr>
      <vt:lpstr>Behavioral</vt:lpstr>
      <vt:lpstr>Behavioral</vt:lpstr>
      <vt:lpstr>PowerPoint Presentation</vt:lpstr>
      <vt:lpstr>PowerPoint Presentation</vt:lpstr>
      <vt:lpstr>ENHANCED Resource! 6-Step Instructional Approach for Responding to Challenging Behavior</vt:lpstr>
      <vt:lpstr>ENHANCED Resource! 6-Step Instructional Approach for Responding to Challenging Behavior</vt:lpstr>
      <vt:lpstr>ENHANCED Resource! </vt:lpstr>
      <vt:lpstr>ENHANCED Resource! </vt:lpstr>
      <vt:lpstr>PowerPoint Presentation</vt:lpstr>
      <vt:lpstr>Rolling out at Tier 1: Behavior</vt:lpstr>
      <vt:lpstr>Rolling out at Tier 1: Social Domain</vt:lpstr>
      <vt:lpstr>Social-Emotional Well-being</vt:lpstr>
      <vt:lpstr>PowerPoint Presentation</vt:lpstr>
      <vt:lpstr>Rolling out at Tier 1: Social and Emotional Well-being</vt:lpstr>
      <vt:lpstr>Social-Emotional Well-being</vt:lpstr>
      <vt:lpstr>PowerPoint Presentation</vt:lpstr>
      <vt:lpstr>Procedures for…</vt:lpstr>
      <vt:lpstr>PowerPoint Presentation</vt:lpstr>
      <vt:lpstr>Procedures for Teaching Faculty and Staff</vt:lpstr>
      <vt:lpstr>Procedures for Teaching Students</vt:lpstr>
      <vt:lpstr>Procedures for Teaching Parents, Families, and Community Members</vt:lpstr>
      <vt:lpstr>Procedures for Teaching</vt:lpstr>
      <vt:lpstr>PowerPoint Presentation</vt:lpstr>
      <vt:lpstr>Procedures for Reinforcing Faculty and Staff, Students, &amp; Parents, Families, Community Members</vt:lpstr>
      <vt:lpstr>ENHANCED Resource! Universal Reinforcement System</vt:lpstr>
      <vt:lpstr>Where does reinforcement fit in Ci3T?</vt:lpstr>
      <vt:lpstr>What is reinforcement?</vt:lpstr>
      <vt:lpstr>What is reinforcement?</vt:lpstr>
      <vt:lpstr>What reinforces behavior?</vt:lpstr>
      <vt:lpstr>PowerPoint Presentation</vt:lpstr>
      <vt:lpstr>PowerPoint Presentation</vt:lpstr>
      <vt:lpstr>Which are examples of reinforcement?</vt:lpstr>
      <vt:lpstr>How can we use consequences to change behavior?</vt:lpstr>
      <vt:lpstr>What is a Universal Reinforcement System?</vt:lpstr>
      <vt:lpstr>What does the research say?</vt:lpstr>
      <vt:lpstr>What does the research say?</vt:lpstr>
      <vt:lpstr>What are the benefits of having a universal system?</vt:lpstr>
      <vt:lpstr>Consistency #1: Everyone Gives the Same Thing </vt:lpstr>
      <vt:lpstr>Consistency #2: Everyone Uses Similar Procedures</vt:lpstr>
      <vt:lpstr>Flexibility #1: Variety is the Spice of Life</vt:lpstr>
      <vt:lpstr>PowerPoint Presentation</vt:lpstr>
      <vt:lpstr>Let’s Chat!</vt:lpstr>
      <vt:lpstr>Flexibility #2: Individual Student Considerations</vt:lpstr>
      <vt:lpstr>PowerPoint Presentation</vt:lpstr>
      <vt:lpstr>Summary</vt:lpstr>
      <vt:lpstr>The Bundle</vt:lpstr>
      <vt:lpstr>The Bribe</vt:lpstr>
      <vt:lpstr>The Ultimatum</vt:lpstr>
      <vt:lpstr>PowerPoint Presentation</vt:lpstr>
      <vt:lpstr>Essential Components of  Primary Prevention Efforts</vt:lpstr>
      <vt:lpstr>Procedures for Monitoring</vt:lpstr>
      <vt:lpstr>Social Validity How do stakeholders view the plan?</vt:lpstr>
      <vt:lpstr>Treatment Integrity</vt:lpstr>
      <vt:lpstr>Wrapping Up and Moving Forward</vt:lpstr>
      <vt:lpstr>Project EMPOWER - Enhanced</vt:lpstr>
      <vt:lpstr>PowerPoint Presentation</vt:lpstr>
      <vt:lpstr>Examining your screening data…</vt:lpstr>
      <vt:lpstr>Ci3T Trainer and Coaches Calls</vt:lpstr>
      <vt:lpstr>Ci3T Professional Learning Calendar</vt:lpstr>
      <vt:lpstr>Sustaining and Disseminating Professional Learning</vt:lpstr>
      <vt:lpstr>Wrapping Up &amp; Previewing Next Session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Royer, David J</dc:creator>
  <cp:lastModifiedBy>Sarasin, Elise</cp:lastModifiedBy>
  <cp:revision>1</cp:revision>
  <dcterms:created xsi:type="dcterms:W3CDTF">2020-08-09T02:04:37Z</dcterms:created>
  <dcterms:modified xsi:type="dcterms:W3CDTF">2023-08-24T20:39:54Z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0x010100AA83677B5B0B0743AE3E22A6626261DC</vt:lpwstr>
  </property>
  <property fmtid="{D5CDD505-2E9C-101B-9397-08002B2CF9AE}" pid="3" name="MediaServiceImageTags">
    <vt:lpwstr/>
  </property>
</Properties>
</file>