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notesSlides/notesSlide13.xml" ContentType="application/vnd.openxmlformats-officedocument.presentationml.notesSlide+xml"/>
  <Override PartName="/ppt/charts/chart5.xml" ContentType="application/vnd.openxmlformats-officedocument.drawingml.chart+xml"/>
  <Override PartName="/ppt/notesSlides/notesSlide1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5.xml" ContentType="application/vnd.openxmlformats-officedocument.presentationml.notesSlide+xml"/>
  <Override PartName="/ppt/charts/chart8.xml" ContentType="application/vnd.openxmlformats-officedocument.drawingml.chart+xml"/>
  <Override PartName="/ppt/notesSlides/notesSlide16.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5"/>
  </p:notesMasterIdLst>
  <p:handoutMasterIdLst>
    <p:handoutMasterId r:id="rId126"/>
  </p:handoutMasterIdLst>
  <p:sldIdLst>
    <p:sldId id="334" r:id="rId5"/>
    <p:sldId id="1529" r:id="rId6"/>
    <p:sldId id="1856" r:id="rId7"/>
    <p:sldId id="1634" r:id="rId8"/>
    <p:sldId id="335" r:id="rId9"/>
    <p:sldId id="1641" r:id="rId10"/>
    <p:sldId id="336" r:id="rId11"/>
    <p:sldId id="1316" r:id="rId12"/>
    <p:sldId id="1639" r:id="rId13"/>
    <p:sldId id="1509" r:id="rId14"/>
    <p:sldId id="681" r:id="rId15"/>
    <p:sldId id="337" r:id="rId16"/>
    <p:sldId id="264" r:id="rId17"/>
    <p:sldId id="1631" r:id="rId18"/>
    <p:sldId id="1064" r:id="rId19"/>
    <p:sldId id="1408" r:id="rId20"/>
    <p:sldId id="1410" r:id="rId21"/>
    <p:sldId id="1731" r:id="rId22"/>
    <p:sldId id="1667" r:id="rId23"/>
    <p:sldId id="1755" r:id="rId24"/>
    <p:sldId id="1733" r:id="rId25"/>
    <p:sldId id="1734" r:id="rId26"/>
    <p:sldId id="435" r:id="rId27"/>
    <p:sldId id="1072" r:id="rId28"/>
    <p:sldId id="1074" r:id="rId29"/>
    <p:sldId id="1757" r:id="rId30"/>
    <p:sldId id="1740" r:id="rId31"/>
    <p:sldId id="1741" r:id="rId32"/>
    <p:sldId id="1742" r:id="rId33"/>
    <p:sldId id="1743" r:id="rId34"/>
    <p:sldId id="1628" r:id="rId35"/>
    <p:sldId id="1652" r:id="rId36"/>
    <p:sldId id="338" r:id="rId37"/>
    <p:sldId id="1613" r:id="rId38"/>
    <p:sldId id="1882" r:id="rId39"/>
    <p:sldId id="1895" r:id="rId40"/>
    <p:sldId id="1896" r:id="rId41"/>
    <p:sldId id="1897" r:id="rId42"/>
    <p:sldId id="1898" r:id="rId43"/>
    <p:sldId id="1605" r:id="rId44"/>
    <p:sldId id="1607" r:id="rId45"/>
    <p:sldId id="1608" r:id="rId46"/>
    <p:sldId id="1421" r:id="rId47"/>
    <p:sldId id="1423" r:id="rId48"/>
    <p:sldId id="1893" r:id="rId49"/>
    <p:sldId id="281" r:id="rId50"/>
    <p:sldId id="273" r:id="rId51"/>
    <p:sldId id="1889" r:id="rId52"/>
    <p:sldId id="1890" r:id="rId53"/>
    <p:sldId id="1891" r:id="rId54"/>
    <p:sldId id="1900" r:id="rId55"/>
    <p:sldId id="1887" r:id="rId56"/>
    <p:sldId id="1888" r:id="rId57"/>
    <p:sldId id="1429" r:id="rId58"/>
    <p:sldId id="1612" r:id="rId59"/>
    <p:sldId id="975" r:id="rId60"/>
    <p:sldId id="1053" r:id="rId61"/>
    <p:sldId id="1615" r:id="rId62"/>
    <p:sldId id="1433" r:id="rId63"/>
    <p:sldId id="1894" r:id="rId64"/>
    <p:sldId id="1434" r:id="rId65"/>
    <p:sldId id="1616" r:id="rId66"/>
    <p:sldId id="1899" r:id="rId67"/>
    <p:sldId id="1723" r:id="rId68"/>
    <p:sldId id="1436" r:id="rId69"/>
    <p:sldId id="986" r:id="rId70"/>
    <p:sldId id="1866" r:id="rId71"/>
    <p:sldId id="1867" r:id="rId72"/>
    <p:sldId id="1863" r:id="rId73"/>
    <p:sldId id="1857" r:id="rId74"/>
    <p:sldId id="1858" r:id="rId75"/>
    <p:sldId id="1747" r:id="rId76"/>
    <p:sldId id="1859" r:id="rId77"/>
    <p:sldId id="1860" r:id="rId78"/>
    <p:sldId id="1861" r:id="rId79"/>
    <p:sldId id="1864" r:id="rId80"/>
    <p:sldId id="619" r:id="rId81"/>
    <p:sldId id="1617" r:id="rId82"/>
    <p:sldId id="1441" r:id="rId83"/>
    <p:sldId id="1846" r:id="rId84"/>
    <p:sldId id="1868" r:id="rId85"/>
    <p:sldId id="1869" r:id="rId86"/>
    <p:sldId id="1870" r:id="rId87"/>
    <p:sldId id="1871" r:id="rId88"/>
    <p:sldId id="1851" r:id="rId89"/>
    <p:sldId id="1872" r:id="rId90"/>
    <p:sldId id="1873" r:id="rId91"/>
    <p:sldId id="1874" r:id="rId92"/>
    <p:sldId id="1875" r:id="rId93"/>
    <p:sldId id="989" r:id="rId94"/>
    <p:sldId id="990" r:id="rId95"/>
    <p:sldId id="991" r:id="rId96"/>
    <p:sldId id="1876" r:id="rId97"/>
    <p:sldId id="1682" r:id="rId98"/>
    <p:sldId id="1465" r:id="rId99"/>
    <p:sldId id="1878" r:id="rId100"/>
    <p:sldId id="1877" r:id="rId101"/>
    <p:sldId id="1853" r:id="rId102"/>
    <p:sldId id="1006" r:id="rId103"/>
    <p:sldId id="1444" r:id="rId104"/>
    <p:sldId id="1660" r:id="rId105"/>
    <p:sldId id="1732" r:id="rId106"/>
    <p:sldId id="1653" r:id="rId107"/>
    <p:sldId id="339" r:id="rId108"/>
    <p:sldId id="1728" r:id="rId109"/>
    <p:sldId id="1724" r:id="rId110"/>
    <p:sldId id="1504" r:id="rId111"/>
    <p:sldId id="1507" r:id="rId112"/>
    <p:sldId id="1744" r:id="rId113"/>
    <p:sldId id="1510" r:id="rId114"/>
    <p:sldId id="793" r:id="rId115"/>
    <p:sldId id="773" r:id="rId116"/>
    <p:sldId id="1622" r:id="rId117"/>
    <p:sldId id="1620" r:id="rId118"/>
    <p:sldId id="1625" r:id="rId119"/>
    <p:sldId id="1643" r:id="rId120"/>
    <p:sldId id="1527" r:id="rId121"/>
    <p:sldId id="683" r:id="rId122"/>
    <p:sldId id="684" r:id="rId123"/>
    <p:sldId id="1865"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B2755ED-3FA0-4006-A472-09CFE96200AA}">
          <p14:sldIdLst>
            <p14:sldId id="334"/>
            <p14:sldId id="1529"/>
            <p14:sldId id="1856"/>
            <p14:sldId id="1634"/>
            <p14:sldId id="335"/>
            <p14:sldId id="1641"/>
          </p14:sldIdLst>
        </p14:section>
        <p14:section name="Welcome" id="{259D91A7-F39C-4261-B3F5-76DB6B2C5752}">
          <p14:sldIdLst>
            <p14:sldId id="336"/>
            <p14:sldId id="1316"/>
            <p14:sldId id="1639"/>
            <p14:sldId id="1509"/>
            <p14:sldId id="681"/>
          </p14:sldIdLst>
        </p14:section>
        <p14:section name="Preparing to Collect and Use Social Validity and Treatment Integrity Data" id="{DD578AFB-1F9C-47B8-AF6A-CAB3A73FF7C1}">
          <p14:sldIdLst>
            <p14:sldId id="337"/>
            <p14:sldId id="264"/>
            <p14:sldId id="1631"/>
            <p14:sldId id="1064"/>
            <p14:sldId id="1408"/>
            <p14:sldId id="1410"/>
            <p14:sldId id="1731"/>
            <p14:sldId id="1667"/>
            <p14:sldId id="1755"/>
            <p14:sldId id="1733"/>
            <p14:sldId id="1734"/>
            <p14:sldId id="435"/>
            <p14:sldId id="1072"/>
            <p14:sldId id="1074"/>
            <p14:sldId id="1757"/>
            <p14:sldId id="1740"/>
            <p14:sldId id="1741"/>
            <p14:sldId id="1742"/>
            <p14:sldId id="1743"/>
            <p14:sldId id="1628"/>
            <p14:sldId id="1652"/>
          </p14:sldIdLst>
        </p14:section>
        <p14:section name="Using Fall Screening Data to Inform Instruction" id="{ED208B3B-8C2C-4F4D-8B56-C4F84F4AB6AE}">
          <p14:sldIdLst>
            <p14:sldId id="338"/>
            <p14:sldId id="1613"/>
            <p14:sldId id="1882"/>
            <p14:sldId id="1895"/>
            <p14:sldId id="1896"/>
            <p14:sldId id="1897"/>
            <p14:sldId id="1898"/>
            <p14:sldId id="1605"/>
            <p14:sldId id="1607"/>
            <p14:sldId id="1608"/>
            <p14:sldId id="1421"/>
            <p14:sldId id="1423"/>
            <p14:sldId id="1893"/>
            <p14:sldId id="281"/>
            <p14:sldId id="273"/>
            <p14:sldId id="1889"/>
            <p14:sldId id="1890"/>
            <p14:sldId id="1891"/>
            <p14:sldId id="1900"/>
            <p14:sldId id="1887"/>
            <p14:sldId id="1888"/>
            <p14:sldId id="1429"/>
            <p14:sldId id="1612"/>
            <p14:sldId id="975"/>
            <p14:sldId id="1053"/>
          </p14:sldIdLst>
        </p14:section>
        <p14:section name="Primary (Tier 1) Prevention Efforts" id="{43F6CBC9-EDE7-4342-A08B-65BE5E9F274B}">
          <p14:sldIdLst>
            <p14:sldId id="1615"/>
            <p14:sldId id="1433"/>
            <p14:sldId id="1894"/>
            <p14:sldId id="1434"/>
          </p14:sldIdLst>
        </p14:section>
        <p14:section name="Teacher-Delivered, Low-Intensity Strategies" id="{608D1C97-8DDB-4075-BDE6-B7BA952D301D}">
          <p14:sldIdLst>
            <p14:sldId id="1616"/>
            <p14:sldId id="1899"/>
            <p14:sldId id="1723"/>
            <p14:sldId id="1436"/>
            <p14:sldId id="986"/>
            <p14:sldId id="1866"/>
            <p14:sldId id="1867"/>
            <p14:sldId id="1863"/>
            <p14:sldId id="1857"/>
            <p14:sldId id="1858"/>
            <p14:sldId id="1747"/>
            <p14:sldId id="1859"/>
            <p14:sldId id="1860"/>
            <p14:sldId id="1861"/>
            <p14:sldId id="1864"/>
            <p14:sldId id="619"/>
          </p14:sldIdLst>
        </p14:section>
        <p14:section name="Secondary (Tier 2) and Tertiary (Tier 3) Interventions" id="{9C468667-B2EC-4891-B238-4C4D574AEF1A}">
          <p14:sldIdLst>
            <p14:sldId id="1617"/>
            <p14:sldId id="1441"/>
            <p14:sldId id="1846"/>
            <p14:sldId id="1868"/>
            <p14:sldId id="1869"/>
            <p14:sldId id="1870"/>
            <p14:sldId id="1871"/>
            <p14:sldId id="1851"/>
            <p14:sldId id="1872"/>
            <p14:sldId id="1873"/>
            <p14:sldId id="1874"/>
            <p14:sldId id="1875"/>
            <p14:sldId id="989"/>
            <p14:sldId id="990"/>
            <p14:sldId id="991"/>
            <p14:sldId id="1876"/>
            <p14:sldId id="1682"/>
            <p14:sldId id="1465"/>
            <p14:sldId id="1878"/>
            <p14:sldId id="1877"/>
            <p14:sldId id="1853"/>
            <p14:sldId id="1006"/>
            <p14:sldId id="1444"/>
            <p14:sldId id="1660"/>
            <p14:sldId id="1732"/>
            <p14:sldId id="1653"/>
          </p14:sldIdLst>
        </p14:section>
        <p14:section name="Facilitating Clear Communication and Collaborations with Stakeholders" id="{11C9B1CB-9F4E-4FCE-958B-6A13ED6829D5}">
          <p14:sldIdLst>
            <p14:sldId id="339"/>
            <p14:sldId id="1728"/>
            <p14:sldId id="1724"/>
            <p14:sldId id="1504"/>
            <p14:sldId id="1507"/>
            <p14:sldId id="1744"/>
            <p14:sldId id="1510"/>
            <p14:sldId id="793"/>
            <p14:sldId id="773"/>
            <p14:sldId id="1622"/>
          </p14:sldIdLst>
        </p14:section>
        <p14:section name="Wrapping Up and Moving Forward" id="{B031F65F-225B-449F-930D-BCF7D6857A8E}">
          <p14:sldIdLst>
            <p14:sldId id="1620"/>
            <p14:sldId id="1625"/>
            <p14:sldId id="1643"/>
            <p14:sldId id="1527"/>
            <p14:sldId id="683"/>
            <p14:sldId id="684"/>
            <p14:sldId id="18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B52"/>
    <a:srgbClr val="DDE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82D17-1AEE-40DC-A6F3-E8638712451D}" v="16" dt="2023-10-25T15:45:30.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31" autoAdjust="0"/>
  </p:normalViewPr>
  <p:slideViewPr>
    <p:cSldViewPr snapToGrid="0">
      <p:cViewPr varScale="1">
        <p:scale>
          <a:sx n="101" d="100"/>
          <a:sy n="101" d="100"/>
        </p:scale>
        <p:origin x="954" y="102"/>
      </p:cViewPr>
      <p:guideLst/>
    </p:cSldViewPr>
  </p:slideViewPr>
  <p:notesTextViewPr>
    <p:cViewPr>
      <p:scale>
        <a:sx n="1" d="1"/>
        <a:sy n="1" d="1"/>
      </p:scale>
      <p:origin x="0" y="0"/>
    </p:cViewPr>
  </p:notesTextViewPr>
  <p:sorterViewPr>
    <p:cViewPr>
      <p:scale>
        <a:sx n="150" d="100"/>
        <a:sy n="150" d="100"/>
      </p:scale>
      <p:origin x="0" y="-4364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828D27EF-D7E4-42BD-A82D-087E0487B6F7}"/>
    <pc:docChg chg="undo redo custSel addSld delSld modSld modSection">
      <pc:chgData name="Bernard, Allison M" userId="7cd67125-3436-42b8-b83a-bbe37ba15a4e" providerId="ADAL" clId="{828D27EF-D7E4-42BD-A82D-087E0487B6F7}" dt="2023-09-28T15:36:00.667" v="565" actId="20577"/>
      <pc:docMkLst>
        <pc:docMk/>
      </pc:docMkLst>
      <pc:sldChg chg="addSp delSp modSp del mod">
        <pc:chgData name="Bernard, Allison M" userId="7cd67125-3436-42b8-b83a-bbe37ba15a4e" providerId="ADAL" clId="{828D27EF-D7E4-42BD-A82D-087E0487B6F7}" dt="2023-09-27T19:01:59.976" v="212" actId="2696"/>
        <pc:sldMkLst>
          <pc:docMk/>
          <pc:sldMk cId="4276775244" sldId="270"/>
        </pc:sldMkLst>
        <pc:grpChg chg="mod">
          <ac:chgData name="Bernard, Allison M" userId="7cd67125-3436-42b8-b83a-bbe37ba15a4e" providerId="ADAL" clId="{828D27EF-D7E4-42BD-A82D-087E0487B6F7}" dt="2023-09-27T18:44:33.055" v="141" actId="1076"/>
          <ac:grpSpMkLst>
            <pc:docMk/>
            <pc:sldMk cId="4276775244" sldId="270"/>
            <ac:grpSpMk id="8" creationId="{050B73DB-962B-4A66-9C79-B5E39963A821}"/>
          </ac:grpSpMkLst>
        </pc:grpChg>
        <pc:grpChg chg="mod">
          <ac:chgData name="Bernard, Allison M" userId="7cd67125-3436-42b8-b83a-bbe37ba15a4e" providerId="ADAL" clId="{828D27EF-D7E4-42BD-A82D-087E0487B6F7}" dt="2023-09-27T18:44:33.055" v="141" actId="1076"/>
          <ac:grpSpMkLst>
            <pc:docMk/>
            <pc:sldMk cId="4276775244" sldId="270"/>
            <ac:grpSpMk id="10" creationId="{C97CA75B-A210-45C3-A8EE-1BF30D1BFEBE}"/>
          </ac:grpSpMkLst>
        </pc:grpChg>
        <pc:grpChg chg="mod">
          <ac:chgData name="Bernard, Allison M" userId="7cd67125-3436-42b8-b83a-bbe37ba15a4e" providerId="ADAL" clId="{828D27EF-D7E4-42BD-A82D-087E0487B6F7}" dt="2023-09-27T18:44:33.055" v="141" actId="1076"/>
          <ac:grpSpMkLst>
            <pc:docMk/>
            <pc:sldMk cId="4276775244" sldId="270"/>
            <ac:grpSpMk id="12" creationId="{6BC27FAE-96EC-4A1B-9A83-1074ED029B60}"/>
          </ac:grpSpMkLst>
        </pc:grpChg>
        <pc:grpChg chg="mod">
          <ac:chgData name="Bernard, Allison M" userId="7cd67125-3436-42b8-b83a-bbe37ba15a4e" providerId="ADAL" clId="{828D27EF-D7E4-42BD-A82D-087E0487B6F7}" dt="2023-09-27T18:44:33.055" v="141" actId="1076"/>
          <ac:grpSpMkLst>
            <pc:docMk/>
            <pc:sldMk cId="4276775244" sldId="270"/>
            <ac:grpSpMk id="14" creationId="{726D4FC1-AF61-4204-98D9-C303FE99ED03}"/>
          </ac:grpSpMkLst>
        </pc:grpChg>
        <pc:grpChg chg="mod">
          <ac:chgData name="Bernard, Allison M" userId="7cd67125-3436-42b8-b83a-bbe37ba15a4e" providerId="ADAL" clId="{828D27EF-D7E4-42BD-A82D-087E0487B6F7}" dt="2023-09-27T18:44:33.055" v="141" actId="1076"/>
          <ac:grpSpMkLst>
            <pc:docMk/>
            <pc:sldMk cId="4276775244" sldId="270"/>
            <ac:grpSpMk id="15" creationId="{A72637EB-BEC3-4459-A728-5BD5E891DD53}"/>
          </ac:grpSpMkLst>
        </pc:grpChg>
        <pc:grpChg chg="mod">
          <ac:chgData name="Bernard, Allison M" userId="7cd67125-3436-42b8-b83a-bbe37ba15a4e" providerId="ADAL" clId="{828D27EF-D7E4-42BD-A82D-087E0487B6F7}" dt="2023-09-27T18:44:33.055" v="141" actId="1076"/>
          <ac:grpSpMkLst>
            <pc:docMk/>
            <pc:sldMk cId="4276775244" sldId="270"/>
            <ac:grpSpMk id="16" creationId="{DA32817C-1547-4C20-B7B2-4DC46C0582F4}"/>
          </ac:grpSpMkLst>
        </pc:grpChg>
        <pc:grpChg chg="mod">
          <ac:chgData name="Bernard, Allison M" userId="7cd67125-3436-42b8-b83a-bbe37ba15a4e" providerId="ADAL" clId="{828D27EF-D7E4-42BD-A82D-087E0487B6F7}" dt="2023-09-27T18:44:33.055" v="141" actId="1076"/>
          <ac:grpSpMkLst>
            <pc:docMk/>
            <pc:sldMk cId="4276775244" sldId="270"/>
            <ac:grpSpMk id="18" creationId="{9709F02C-D259-438F-B289-3C081BCF5881}"/>
          </ac:grpSpMkLst>
        </pc:grpChg>
        <pc:grpChg chg="mod">
          <ac:chgData name="Bernard, Allison M" userId="7cd67125-3436-42b8-b83a-bbe37ba15a4e" providerId="ADAL" clId="{828D27EF-D7E4-42BD-A82D-087E0487B6F7}" dt="2023-09-27T18:44:33.055" v="141" actId="1076"/>
          <ac:grpSpMkLst>
            <pc:docMk/>
            <pc:sldMk cId="4276775244" sldId="270"/>
            <ac:grpSpMk id="32" creationId="{62C8D0F8-048B-45BF-A93B-283F5E647BA5}"/>
          </ac:grpSpMkLst>
        </pc:grpChg>
        <pc:graphicFrameChg chg="add del mod">
          <ac:chgData name="Bernard, Allison M" userId="7cd67125-3436-42b8-b83a-bbe37ba15a4e" providerId="ADAL" clId="{828D27EF-D7E4-42BD-A82D-087E0487B6F7}" dt="2023-09-27T18:55:55.108" v="143"/>
          <ac:graphicFrameMkLst>
            <pc:docMk/>
            <pc:sldMk cId="4276775244" sldId="270"/>
            <ac:graphicFrameMk id="20" creationId="{7D9F65BF-5E37-9706-5BF6-E4F1BCF73DAE}"/>
          </ac:graphicFrameMkLst>
        </pc:graphicFrameChg>
      </pc:sldChg>
      <pc:sldChg chg="delSp mod">
        <pc:chgData name="Bernard, Allison M" userId="7cd67125-3436-42b8-b83a-bbe37ba15a4e" providerId="ADAL" clId="{828D27EF-D7E4-42BD-A82D-087E0487B6F7}" dt="2023-09-27T18:12:01.249" v="9" actId="478"/>
        <pc:sldMkLst>
          <pc:docMk/>
          <pc:sldMk cId="2969210843" sldId="273"/>
        </pc:sldMkLst>
        <pc:spChg chg="del">
          <ac:chgData name="Bernard, Allison M" userId="7cd67125-3436-42b8-b83a-bbe37ba15a4e" providerId="ADAL" clId="{828D27EF-D7E4-42BD-A82D-087E0487B6F7}" dt="2023-09-27T18:12:01.249" v="9" actId="478"/>
          <ac:spMkLst>
            <pc:docMk/>
            <pc:sldMk cId="2969210843" sldId="273"/>
            <ac:spMk id="4" creationId="{70F3993B-451B-CE7F-5530-F1147B1ECB8F}"/>
          </ac:spMkLst>
        </pc:spChg>
      </pc:sldChg>
      <pc:sldChg chg="addSp modSp add mod">
        <pc:chgData name="Bernard, Allison M" userId="7cd67125-3436-42b8-b83a-bbe37ba15a4e" providerId="ADAL" clId="{828D27EF-D7E4-42BD-A82D-087E0487B6F7}" dt="2023-09-27T19:07:57.812" v="268" actId="20577"/>
        <pc:sldMkLst>
          <pc:docMk/>
          <pc:sldMk cId="2008248576" sldId="281"/>
        </pc:sldMkLst>
        <pc:spChg chg="mod">
          <ac:chgData name="Bernard, Allison M" userId="7cd67125-3436-42b8-b83a-bbe37ba15a4e" providerId="ADAL" clId="{828D27EF-D7E4-42BD-A82D-087E0487B6F7}" dt="2023-09-27T19:06:38.172" v="260" actId="20577"/>
          <ac:spMkLst>
            <pc:docMk/>
            <pc:sldMk cId="2008248576" sldId="281"/>
            <ac:spMk id="2" creationId="{BE5A7428-1D70-4E33-B193-BD019826DDA2}"/>
          </ac:spMkLst>
        </pc:spChg>
        <pc:spChg chg="mod">
          <ac:chgData name="Bernard, Allison M" userId="7cd67125-3436-42b8-b83a-bbe37ba15a4e" providerId="ADAL" clId="{828D27EF-D7E4-42BD-A82D-087E0487B6F7}" dt="2023-09-27T19:03:35.800" v="226" actId="1076"/>
          <ac:spMkLst>
            <pc:docMk/>
            <pc:sldMk cId="2008248576" sldId="281"/>
            <ac:spMk id="4" creationId="{4D067B41-3777-41C1-9AE4-75B4BE1869CB}"/>
          </ac:spMkLst>
        </pc:spChg>
        <pc:spChg chg="mod">
          <ac:chgData name="Bernard, Allison M" userId="7cd67125-3436-42b8-b83a-bbe37ba15a4e" providerId="ADAL" clId="{828D27EF-D7E4-42BD-A82D-087E0487B6F7}" dt="2023-09-27T19:03:35.800" v="226" actId="1076"/>
          <ac:spMkLst>
            <pc:docMk/>
            <pc:sldMk cId="2008248576" sldId="281"/>
            <ac:spMk id="6" creationId="{22B3B100-943A-4B9B-9BC0-436AC8A7F1A1}"/>
          </ac:spMkLst>
        </pc:spChg>
        <pc:spChg chg="mod">
          <ac:chgData name="Bernard, Allison M" userId="7cd67125-3436-42b8-b83a-bbe37ba15a4e" providerId="ADAL" clId="{828D27EF-D7E4-42BD-A82D-087E0487B6F7}" dt="2023-09-27T19:03:35.800" v="226" actId="1076"/>
          <ac:spMkLst>
            <pc:docMk/>
            <pc:sldMk cId="2008248576" sldId="281"/>
            <ac:spMk id="7" creationId="{B316EC5F-1AA8-429F-A1F9-A1379E3DF38C}"/>
          </ac:spMkLst>
        </pc:spChg>
        <pc:spChg chg="mod">
          <ac:chgData name="Bernard, Allison M" userId="7cd67125-3436-42b8-b83a-bbe37ba15a4e" providerId="ADAL" clId="{828D27EF-D7E4-42BD-A82D-087E0487B6F7}" dt="2023-09-27T19:03:42.728" v="228" actId="1076"/>
          <ac:spMkLst>
            <pc:docMk/>
            <pc:sldMk cId="2008248576" sldId="281"/>
            <ac:spMk id="8" creationId="{EE35E7CF-310D-48BA-A6C9-555F25D32258}"/>
          </ac:spMkLst>
        </pc:spChg>
        <pc:spChg chg="add mod">
          <ac:chgData name="Bernard, Allison M" userId="7cd67125-3436-42b8-b83a-bbe37ba15a4e" providerId="ADAL" clId="{828D27EF-D7E4-42BD-A82D-087E0487B6F7}" dt="2023-09-27T19:07:57.812" v="268" actId="20577"/>
          <ac:spMkLst>
            <pc:docMk/>
            <pc:sldMk cId="2008248576" sldId="281"/>
            <ac:spMk id="9" creationId="{4722D0A3-31FA-22E2-D5C5-C569C66463A1}"/>
          </ac:spMkLst>
        </pc:spChg>
        <pc:spChg chg="add mod">
          <ac:chgData name="Bernard, Allison M" userId="7cd67125-3436-42b8-b83a-bbe37ba15a4e" providerId="ADAL" clId="{828D27EF-D7E4-42BD-A82D-087E0487B6F7}" dt="2023-09-27T19:07:54.935" v="266" actId="20577"/>
          <ac:spMkLst>
            <pc:docMk/>
            <pc:sldMk cId="2008248576" sldId="281"/>
            <ac:spMk id="10" creationId="{BE7B13B5-F165-5045-FD7F-427470EEB021}"/>
          </ac:spMkLst>
        </pc:spChg>
        <pc:spChg chg="add mod">
          <ac:chgData name="Bernard, Allison M" userId="7cd67125-3436-42b8-b83a-bbe37ba15a4e" providerId="ADAL" clId="{828D27EF-D7E4-42BD-A82D-087E0487B6F7}" dt="2023-09-27T19:07:51.562" v="264" actId="20577"/>
          <ac:spMkLst>
            <pc:docMk/>
            <pc:sldMk cId="2008248576" sldId="281"/>
            <ac:spMk id="11" creationId="{2DD4214B-8BA3-7BB1-F732-06D92C28F8B7}"/>
          </ac:spMkLst>
        </pc:spChg>
        <pc:spChg chg="add mod">
          <ac:chgData name="Bernard, Allison M" userId="7cd67125-3436-42b8-b83a-bbe37ba15a4e" providerId="ADAL" clId="{828D27EF-D7E4-42BD-A82D-087E0487B6F7}" dt="2023-09-27T19:04:44.069" v="246" actId="20577"/>
          <ac:spMkLst>
            <pc:docMk/>
            <pc:sldMk cId="2008248576" sldId="281"/>
            <ac:spMk id="12" creationId="{452CFE29-A2D3-C531-5993-54AC6B354529}"/>
          </ac:spMkLst>
        </pc:spChg>
        <pc:spChg chg="add mod">
          <ac:chgData name="Bernard, Allison M" userId="7cd67125-3436-42b8-b83a-bbe37ba15a4e" providerId="ADAL" clId="{828D27EF-D7E4-42BD-A82D-087E0487B6F7}" dt="2023-09-27T19:04:41.110" v="244" actId="20577"/>
          <ac:spMkLst>
            <pc:docMk/>
            <pc:sldMk cId="2008248576" sldId="281"/>
            <ac:spMk id="13" creationId="{1C09D8C5-FBE5-C177-24E7-0FF9089DE531}"/>
          </ac:spMkLst>
        </pc:spChg>
        <pc:spChg chg="add mod">
          <ac:chgData name="Bernard, Allison M" userId="7cd67125-3436-42b8-b83a-bbe37ba15a4e" providerId="ADAL" clId="{828D27EF-D7E4-42BD-A82D-087E0487B6F7}" dt="2023-09-27T19:04:38.341" v="242" actId="20577"/>
          <ac:spMkLst>
            <pc:docMk/>
            <pc:sldMk cId="2008248576" sldId="281"/>
            <ac:spMk id="14" creationId="{3690F6B2-824F-75C9-89BE-9C418D2E2FFC}"/>
          </ac:spMkLst>
        </pc:spChg>
        <pc:spChg chg="mod">
          <ac:chgData name="Bernard, Allison M" userId="7cd67125-3436-42b8-b83a-bbe37ba15a4e" providerId="ADAL" clId="{828D27EF-D7E4-42BD-A82D-087E0487B6F7}" dt="2023-09-27T19:03:42.728" v="228" actId="1076"/>
          <ac:spMkLst>
            <pc:docMk/>
            <pc:sldMk cId="2008248576" sldId="281"/>
            <ac:spMk id="18" creationId="{BCCE707C-0407-4A25-BE73-02F12F4CF565}"/>
          </ac:spMkLst>
        </pc:spChg>
        <pc:spChg chg="mod">
          <ac:chgData name="Bernard, Allison M" userId="7cd67125-3436-42b8-b83a-bbe37ba15a4e" providerId="ADAL" clId="{828D27EF-D7E4-42BD-A82D-087E0487B6F7}" dt="2023-09-27T19:03:42.728" v="228" actId="1076"/>
          <ac:spMkLst>
            <pc:docMk/>
            <pc:sldMk cId="2008248576" sldId="281"/>
            <ac:spMk id="20" creationId="{B82D5020-57EE-45A2-B13A-EE27A7D123FC}"/>
          </ac:spMkLst>
        </pc:spChg>
        <pc:spChg chg="mod">
          <ac:chgData name="Bernard, Allison M" userId="7cd67125-3436-42b8-b83a-bbe37ba15a4e" providerId="ADAL" clId="{828D27EF-D7E4-42BD-A82D-087E0487B6F7}" dt="2023-09-27T19:04:01.669" v="232" actId="14100"/>
          <ac:spMkLst>
            <pc:docMk/>
            <pc:sldMk cId="2008248576" sldId="281"/>
            <ac:spMk id="22" creationId="{97440739-977D-418E-809B-8E388F7B1175}"/>
          </ac:spMkLst>
        </pc:spChg>
        <pc:spChg chg="mod">
          <ac:chgData name="Bernard, Allison M" userId="7cd67125-3436-42b8-b83a-bbe37ba15a4e" providerId="ADAL" clId="{828D27EF-D7E4-42BD-A82D-087E0487B6F7}" dt="2023-09-27T19:04:24.629" v="236" actId="1076"/>
          <ac:spMkLst>
            <pc:docMk/>
            <pc:sldMk cId="2008248576" sldId="281"/>
            <ac:spMk id="23" creationId="{20C60F6B-B3CD-514E-A360-7BE3E1662990}"/>
          </ac:spMkLst>
        </pc:spChg>
        <pc:spChg chg="mod">
          <ac:chgData name="Bernard, Allison M" userId="7cd67125-3436-42b8-b83a-bbe37ba15a4e" providerId="ADAL" clId="{828D27EF-D7E4-42BD-A82D-087E0487B6F7}" dt="2023-09-27T19:04:01.669" v="232" actId="14100"/>
          <ac:spMkLst>
            <pc:docMk/>
            <pc:sldMk cId="2008248576" sldId="281"/>
            <ac:spMk id="24" creationId="{329FDEC0-CC33-43E7-A520-A229623D10DD}"/>
          </ac:spMkLst>
        </pc:spChg>
        <pc:spChg chg="mod">
          <ac:chgData name="Bernard, Allison M" userId="7cd67125-3436-42b8-b83a-bbe37ba15a4e" providerId="ADAL" clId="{828D27EF-D7E4-42BD-A82D-087E0487B6F7}" dt="2023-09-27T19:04:24.629" v="236" actId="1076"/>
          <ac:spMkLst>
            <pc:docMk/>
            <pc:sldMk cId="2008248576" sldId="281"/>
            <ac:spMk id="25" creationId="{1F8574D3-F23F-804E-A567-714E5C841604}"/>
          </ac:spMkLst>
        </pc:spChg>
        <pc:spChg chg="mod">
          <ac:chgData name="Bernard, Allison M" userId="7cd67125-3436-42b8-b83a-bbe37ba15a4e" providerId="ADAL" clId="{828D27EF-D7E4-42BD-A82D-087E0487B6F7}" dt="2023-09-27T19:04:01.669" v="232" actId="14100"/>
          <ac:spMkLst>
            <pc:docMk/>
            <pc:sldMk cId="2008248576" sldId="281"/>
            <ac:spMk id="26" creationId="{ED908F2F-345F-4C5F-9D21-52CDEB537112}"/>
          </ac:spMkLst>
        </pc:spChg>
        <pc:spChg chg="mod">
          <ac:chgData name="Bernard, Allison M" userId="7cd67125-3436-42b8-b83a-bbe37ba15a4e" providerId="ADAL" clId="{828D27EF-D7E4-42BD-A82D-087E0487B6F7}" dt="2023-09-27T19:04:24.629" v="236" actId="1076"/>
          <ac:spMkLst>
            <pc:docMk/>
            <pc:sldMk cId="2008248576" sldId="281"/>
            <ac:spMk id="27" creationId="{0B287E34-F958-CC4B-A16D-891B9BA42CA5}"/>
          </ac:spMkLst>
        </pc:spChg>
        <pc:spChg chg="mod">
          <ac:chgData name="Bernard, Allison M" userId="7cd67125-3436-42b8-b83a-bbe37ba15a4e" providerId="ADAL" clId="{828D27EF-D7E4-42BD-A82D-087E0487B6F7}" dt="2023-09-27T19:04:07.964" v="233" actId="1076"/>
          <ac:spMkLst>
            <pc:docMk/>
            <pc:sldMk cId="2008248576" sldId="281"/>
            <ac:spMk id="28" creationId="{E744C14F-34AE-4496-B5AB-3C451737EBC6}"/>
          </ac:spMkLst>
        </pc:spChg>
        <pc:spChg chg="mod">
          <ac:chgData name="Bernard, Allison M" userId="7cd67125-3436-42b8-b83a-bbe37ba15a4e" providerId="ADAL" clId="{828D27EF-D7E4-42BD-A82D-087E0487B6F7}" dt="2023-09-27T19:04:07.964" v="233" actId="1076"/>
          <ac:spMkLst>
            <pc:docMk/>
            <pc:sldMk cId="2008248576" sldId="281"/>
            <ac:spMk id="30" creationId="{108B1652-E84F-4AB2-8E5E-D561212C2EB1}"/>
          </ac:spMkLst>
        </pc:spChg>
        <pc:spChg chg="mod">
          <ac:chgData name="Bernard, Allison M" userId="7cd67125-3436-42b8-b83a-bbe37ba15a4e" providerId="ADAL" clId="{828D27EF-D7E4-42BD-A82D-087E0487B6F7}" dt="2023-09-27T19:04:07.964" v="233" actId="1076"/>
          <ac:spMkLst>
            <pc:docMk/>
            <pc:sldMk cId="2008248576" sldId="281"/>
            <ac:spMk id="32" creationId="{34AAA882-B460-4268-AB01-9F940D2E89CF}"/>
          </ac:spMkLst>
        </pc:spChg>
        <pc:spChg chg="mod">
          <ac:chgData name="Bernard, Allison M" userId="7cd67125-3436-42b8-b83a-bbe37ba15a4e" providerId="ADAL" clId="{828D27EF-D7E4-42BD-A82D-087E0487B6F7}" dt="2023-09-27T19:04:14.461" v="234" actId="1076"/>
          <ac:spMkLst>
            <pc:docMk/>
            <pc:sldMk cId="2008248576" sldId="281"/>
            <ac:spMk id="34" creationId="{5032C390-5495-4844-9528-BBC22FDAB530}"/>
          </ac:spMkLst>
        </pc:spChg>
        <pc:spChg chg="mod">
          <ac:chgData name="Bernard, Allison M" userId="7cd67125-3436-42b8-b83a-bbe37ba15a4e" providerId="ADAL" clId="{828D27EF-D7E4-42BD-A82D-087E0487B6F7}" dt="2023-09-27T19:04:14.461" v="234" actId="1076"/>
          <ac:spMkLst>
            <pc:docMk/>
            <pc:sldMk cId="2008248576" sldId="281"/>
            <ac:spMk id="36" creationId="{CAB38E82-6A9B-4B47-899C-11C07A9BDC06}"/>
          </ac:spMkLst>
        </pc:spChg>
        <pc:spChg chg="mod">
          <ac:chgData name="Bernard, Allison M" userId="7cd67125-3436-42b8-b83a-bbe37ba15a4e" providerId="ADAL" clId="{828D27EF-D7E4-42BD-A82D-087E0487B6F7}" dt="2023-09-27T19:04:14.461" v="234" actId="1076"/>
          <ac:spMkLst>
            <pc:docMk/>
            <pc:sldMk cId="2008248576" sldId="281"/>
            <ac:spMk id="38" creationId="{60914F9B-3328-4E99-90EA-030F709A39BE}"/>
          </ac:spMkLst>
        </pc:spChg>
        <pc:spChg chg="mod">
          <ac:chgData name="Bernard, Allison M" userId="7cd67125-3436-42b8-b83a-bbe37ba15a4e" providerId="ADAL" clId="{828D27EF-D7E4-42BD-A82D-087E0487B6F7}" dt="2023-09-27T19:04:19.628" v="235" actId="1076"/>
          <ac:spMkLst>
            <pc:docMk/>
            <pc:sldMk cId="2008248576" sldId="281"/>
            <ac:spMk id="40" creationId="{E2293FFA-844A-49C3-A2D5-76C16B97B013}"/>
          </ac:spMkLst>
        </pc:spChg>
        <pc:spChg chg="mod">
          <ac:chgData name="Bernard, Allison M" userId="7cd67125-3436-42b8-b83a-bbe37ba15a4e" providerId="ADAL" clId="{828D27EF-D7E4-42BD-A82D-087E0487B6F7}" dt="2023-09-27T19:04:19.628" v="235" actId="1076"/>
          <ac:spMkLst>
            <pc:docMk/>
            <pc:sldMk cId="2008248576" sldId="281"/>
            <ac:spMk id="42" creationId="{E09E6402-F8C4-455D-B522-786AB1E1DF15}"/>
          </ac:spMkLst>
        </pc:spChg>
        <pc:spChg chg="mod">
          <ac:chgData name="Bernard, Allison M" userId="7cd67125-3436-42b8-b83a-bbe37ba15a4e" providerId="ADAL" clId="{828D27EF-D7E4-42BD-A82D-087E0487B6F7}" dt="2023-09-27T19:04:19.628" v="235" actId="1076"/>
          <ac:spMkLst>
            <pc:docMk/>
            <pc:sldMk cId="2008248576" sldId="281"/>
            <ac:spMk id="44" creationId="{4438C055-C2B0-438C-A4C6-9A0A32B35D64}"/>
          </ac:spMkLst>
        </pc:spChg>
        <pc:graphicFrameChg chg="mod">
          <ac:chgData name="Bernard, Allison M" userId="7cd67125-3436-42b8-b83a-bbe37ba15a4e" providerId="ADAL" clId="{828D27EF-D7E4-42BD-A82D-087E0487B6F7}" dt="2023-09-27T19:03:54.629" v="231"/>
          <ac:graphicFrameMkLst>
            <pc:docMk/>
            <pc:sldMk cId="2008248576" sldId="281"/>
            <ac:graphicFrameMk id="5" creationId="{2E699412-F23A-490A-ABBA-74BDE1D78D16}"/>
          </ac:graphicFrameMkLst>
        </pc:graphicFrameChg>
      </pc:sldChg>
      <pc:sldChg chg="delSp del mod">
        <pc:chgData name="Bernard, Allison M" userId="7cd67125-3436-42b8-b83a-bbe37ba15a4e" providerId="ADAL" clId="{828D27EF-D7E4-42BD-A82D-087E0487B6F7}" dt="2023-09-27T19:06:32.005" v="247" actId="2696"/>
        <pc:sldMkLst>
          <pc:docMk/>
          <pc:sldMk cId="251755131" sldId="1611"/>
        </pc:sldMkLst>
        <pc:spChg chg="del">
          <ac:chgData name="Bernard, Allison M" userId="7cd67125-3436-42b8-b83a-bbe37ba15a4e" providerId="ADAL" clId="{828D27EF-D7E4-42BD-A82D-087E0487B6F7}" dt="2023-09-27T18:10:42.019" v="5" actId="478"/>
          <ac:spMkLst>
            <pc:docMk/>
            <pc:sldMk cId="251755131" sldId="1611"/>
            <ac:spMk id="4" creationId="{2AA04DA9-BFC9-7E30-E23D-A70D5E54734F}"/>
          </ac:spMkLst>
        </pc:spChg>
      </pc:sldChg>
      <pc:sldChg chg="delSp modSp mod">
        <pc:chgData name="Bernard, Allison M" userId="7cd67125-3436-42b8-b83a-bbe37ba15a4e" providerId="ADAL" clId="{828D27EF-D7E4-42BD-A82D-087E0487B6F7}" dt="2023-09-28T14:43:00.527" v="551" actId="478"/>
        <pc:sldMkLst>
          <pc:docMk/>
          <pc:sldMk cId="261937213" sldId="1885"/>
        </pc:sldMkLst>
        <pc:spChg chg="del mod">
          <ac:chgData name="Bernard, Allison M" userId="7cd67125-3436-42b8-b83a-bbe37ba15a4e" providerId="ADAL" clId="{828D27EF-D7E4-42BD-A82D-087E0487B6F7}" dt="2023-09-28T14:43:00.527" v="551" actId="478"/>
          <ac:spMkLst>
            <pc:docMk/>
            <pc:sldMk cId="261937213" sldId="1885"/>
            <ac:spMk id="4" creationId="{2AA04DA9-BFC9-7E30-E23D-A70D5E54734F}"/>
          </ac:spMkLst>
        </pc:spChg>
      </pc:sldChg>
      <pc:sldChg chg="addSp delSp modSp mod">
        <pc:chgData name="Bernard, Allison M" userId="7cd67125-3436-42b8-b83a-bbe37ba15a4e" providerId="ADAL" clId="{828D27EF-D7E4-42BD-A82D-087E0487B6F7}" dt="2023-09-28T15:08:48.702" v="558" actId="20577"/>
        <pc:sldMkLst>
          <pc:docMk/>
          <pc:sldMk cId="3227818710" sldId="1886"/>
        </pc:sldMkLst>
        <pc:spChg chg="mod">
          <ac:chgData name="Bernard, Allison M" userId="7cd67125-3436-42b8-b83a-bbe37ba15a4e" providerId="ADAL" clId="{828D27EF-D7E4-42BD-A82D-087E0487B6F7}" dt="2023-09-28T14:17:50.067" v="322" actId="20577"/>
          <ac:spMkLst>
            <pc:docMk/>
            <pc:sldMk cId="3227818710" sldId="1886"/>
            <ac:spMk id="3" creationId="{34998E01-2A56-4CEF-993A-A83085E11E77}"/>
          </ac:spMkLst>
        </pc:spChg>
        <pc:spChg chg="mod">
          <ac:chgData name="Bernard, Allison M" userId="7cd67125-3436-42b8-b83a-bbe37ba15a4e" providerId="ADAL" clId="{828D27EF-D7E4-42BD-A82D-087E0487B6F7}" dt="2023-09-28T14:17:54.945" v="324" actId="20577"/>
          <ac:spMkLst>
            <pc:docMk/>
            <pc:sldMk cId="3227818710" sldId="1886"/>
            <ac:spMk id="4" creationId="{F039ACC9-9A50-4468-8191-4D74F450EDC5}"/>
          </ac:spMkLst>
        </pc:spChg>
        <pc:spChg chg="mod">
          <ac:chgData name="Bernard, Allison M" userId="7cd67125-3436-42b8-b83a-bbe37ba15a4e" providerId="ADAL" clId="{828D27EF-D7E4-42BD-A82D-087E0487B6F7}" dt="2023-09-28T14:17:59.923" v="326" actId="20577"/>
          <ac:spMkLst>
            <pc:docMk/>
            <pc:sldMk cId="3227818710" sldId="1886"/>
            <ac:spMk id="6" creationId="{F08DA4CF-F7AE-4407-8332-F2A3A69FDDCC}"/>
          </ac:spMkLst>
        </pc:spChg>
        <pc:spChg chg="mod">
          <ac:chgData name="Bernard, Allison M" userId="7cd67125-3436-42b8-b83a-bbe37ba15a4e" providerId="ADAL" clId="{828D27EF-D7E4-42BD-A82D-087E0487B6F7}" dt="2023-09-28T14:18:20.881" v="334" actId="20577"/>
          <ac:spMkLst>
            <pc:docMk/>
            <pc:sldMk cId="3227818710" sldId="1886"/>
            <ac:spMk id="7" creationId="{7B210AFC-1C5F-495F-AB8F-DD7BE4F57EAE}"/>
          </ac:spMkLst>
        </pc:spChg>
        <pc:spChg chg="mod">
          <ac:chgData name="Bernard, Allison M" userId="7cd67125-3436-42b8-b83a-bbe37ba15a4e" providerId="ADAL" clId="{828D27EF-D7E4-42BD-A82D-087E0487B6F7}" dt="2023-09-28T14:17:32.786" v="318" actId="20577"/>
          <ac:spMkLst>
            <pc:docMk/>
            <pc:sldMk cId="3227818710" sldId="1886"/>
            <ac:spMk id="9" creationId="{D6E72BFA-4A4D-4F16-9513-68A6ED4C0C83}"/>
          </ac:spMkLst>
        </pc:spChg>
        <pc:spChg chg="mod">
          <ac:chgData name="Bernard, Allison M" userId="7cd67125-3436-42b8-b83a-bbe37ba15a4e" providerId="ADAL" clId="{828D27EF-D7E4-42BD-A82D-087E0487B6F7}" dt="2023-09-28T14:17:28.147" v="316" actId="20577"/>
          <ac:spMkLst>
            <pc:docMk/>
            <pc:sldMk cId="3227818710" sldId="1886"/>
            <ac:spMk id="11" creationId="{CA4B4E3C-684B-4363-A3DA-60E579543B65}"/>
          </ac:spMkLst>
        </pc:spChg>
        <pc:spChg chg="mod">
          <ac:chgData name="Bernard, Allison M" userId="7cd67125-3436-42b8-b83a-bbe37ba15a4e" providerId="ADAL" clId="{828D27EF-D7E4-42BD-A82D-087E0487B6F7}" dt="2023-09-28T15:07:52.830" v="555" actId="20577"/>
          <ac:spMkLst>
            <pc:docMk/>
            <pc:sldMk cId="3227818710" sldId="1886"/>
            <ac:spMk id="13" creationId="{05BE7812-9552-43F2-9CE7-7146EB841E59}"/>
          </ac:spMkLst>
        </pc:spChg>
        <pc:spChg chg="mod">
          <ac:chgData name="Bernard, Allison M" userId="7cd67125-3436-42b8-b83a-bbe37ba15a4e" providerId="ADAL" clId="{828D27EF-D7E4-42BD-A82D-087E0487B6F7}" dt="2023-09-28T14:18:16.434" v="332" actId="20577"/>
          <ac:spMkLst>
            <pc:docMk/>
            <pc:sldMk cId="3227818710" sldId="1886"/>
            <ac:spMk id="17" creationId="{3588326D-C223-4B13-B67A-03A77A162659}"/>
          </ac:spMkLst>
        </pc:spChg>
        <pc:spChg chg="mod">
          <ac:chgData name="Bernard, Allison M" userId="7cd67125-3436-42b8-b83a-bbe37ba15a4e" providerId="ADAL" clId="{828D27EF-D7E4-42BD-A82D-087E0487B6F7}" dt="2023-09-28T14:18:45.170" v="340" actId="20577"/>
          <ac:spMkLst>
            <pc:docMk/>
            <pc:sldMk cId="3227818710" sldId="1886"/>
            <ac:spMk id="19" creationId="{6561328C-0104-49AE-99FB-76DE7BBBF0D6}"/>
          </ac:spMkLst>
        </pc:spChg>
        <pc:spChg chg="add del mod">
          <ac:chgData name="Bernard, Allison M" userId="7cd67125-3436-42b8-b83a-bbe37ba15a4e" providerId="ADAL" clId="{828D27EF-D7E4-42BD-A82D-087E0487B6F7}" dt="2023-09-27T18:24:50.378" v="134" actId="478"/>
          <ac:spMkLst>
            <pc:docMk/>
            <pc:sldMk cId="3227818710" sldId="1886"/>
            <ac:spMk id="20" creationId="{073AC2F7-29B0-D7FF-5B81-FD9A058D2FCE}"/>
          </ac:spMkLst>
        </pc:spChg>
        <pc:spChg chg="mod">
          <ac:chgData name="Bernard, Allison M" userId="7cd67125-3436-42b8-b83a-bbe37ba15a4e" providerId="ADAL" clId="{828D27EF-D7E4-42BD-A82D-087E0487B6F7}" dt="2023-09-28T14:18:13.792" v="330" actId="20577"/>
          <ac:spMkLst>
            <pc:docMk/>
            <pc:sldMk cId="3227818710" sldId="1886"/>
            <ac:spMk id="21" creationId="{B910D69B-FC92-4FF2-8E43-3BB51BC75DE9}"/>
          </ac:spMkLst>
        </pc:spChg>
        <pc:spChg chg="mod">
          <ac:chgData name="Bernard, Allison M" userId="7cd67125-3436-42b8-b83a-bbe37ba15a4e" providerId="ADAL" clId="{828D27EF-D7E4-42BD-A82D-087E0487B6F7}" dt="2023-09-28T14:20:12.465" v="361" actId="20577"/>
          <ac:spMkLst>
            <pc:docMk/>
            <pc:sldMk cId="3227818710" sldId="1886"/>
            <ac:spMk id="22" creationId="{0EDB8E1C-7CE5-A24C-9267-7A49519EC6E2}"/>
          </ac:spMkLst>
        </pc:spChg>
        <pc:spChg chg="mod">
          <ac:chgData name="Bernard, Allison M" userId="7cd67125-3436-42b8-b83a-bbe37ba15a4e" providerId="ADAL" clId="{828D27EF-D7E4-42BD-A82D-087E0487B6F7}" dt="2023-09-28T14:18:52.402" v="342" actId="20577"/>
          <ac:spMkLst>
            <pc:docMk/>
            <pc:sldMk cId="3227818710" sldId="1886"/>
            <ac:spMk id="23" creationId="{00971B03-E01A-4FC9-B4FB-A33FFA5734DA}"/>
          </ac:spMkLst>
        </pc:spChg>
        <pc:spChg chg="mod">
          <ac:chgData name="Bernard, Allison M" userId="7cd67125-3436-42b8-b83a-bbe37ba15a4e" providerId="ADAL" clId="{828D27EF-D7E4-42BD-A82D-087E0487B6F7}" dt="2023-09-28T14:20:15.474" v="363" actId="20577"/>
          <ac:spMkLst>
            <pc:docMk/>
            <pc:sldMk cId="3227818710" sldId="1886"/>
            <ac:spMk id="24" creationId="{3E017FC7-0217-884C-9DA4-9938FD1C1E49}"/>
          </ac:spMkLst>
        </pc:spChg>
        <pc:spChg chg="mod">
          <ac:chgData name="Bernard, Allison M" userId="7cd67125-3436-42b8-b83a-bbe37ba15a4e" providerId="ADAL" clId="{828D27EF-D7E4-42BD-A82D-087E0487B6F7}" dt="2023-09-28T14:18:42.097" v="338" actId="20577"/>
          <ac:spMkLst>
            <pc:docMk/>
            <pc:sldMk cId="3227818710" sldId="1886"/>
            <ac:spMk id="25" creationId="{A10E1623-9014-4C79-AA8C-3013A44D514C}"/>
          </ac:spMkLst>
        </pc:spChg>
        <pc:spChg chg="mod">
          <ac:chgData name="Bernard, Allison M" userId="7cd67125-3436-42b8-b83a-bbe37ba15a4e" providerId="ADAL" clId="{828D27EF-D7E4-42BD-A82D-087E0487B6F7}" dt="2023-09-28T14:20:20.033" v="365" actId="20577"/>
          <ac:spMkLst>
            <pc:docMk/>
            <pc:sldMk cId="3227818710" sldId="1886"/>
            <ac:spMk id="26" creationId="{DD4FA606-9652-E048-8FAE-FA876B53EE59}"/>
          </ac:spMkLst>
        </pc:spChg>
        <pc:spChg chg="mod">
          <ac:chgData name="Bernard, Allison M" userId="7cd67125-3436-42b8-b83a-bbe37ba15a4e" providerId="ADAL" clId="{828D27EF-D7E4-42BD-A82D-087E0487B6F7}" dt="2023-09-28T14:19:27.906" v="347" actId="20577"/>
          <ac:spMkLst>
            <pc:docMk/>
            <pc:sldMk cId="3227818710" sldId="1886"/>
            <ac:spMk id="27" creationId="{7A03C2DE-68D2-4AD0-A4B3-09DD3B84C97F}"/>
          </ac:spMkLst>
        </pc:spChg>
        <pc:spChg chg="del mod">
          <ac:chgData name="Bernard, Allison M" userId="7cd67125-3436-42b8-b83a-bbe37ba15a4e" providerId="ADAL" clId="{828D27EF-D7E4-42BD-A82D-087E0487B6F7}" dt="2023-09-27T18:18:16.044" v="11" actId="478"/>
          <ac:spMkLst>
            <pc:docMk/>
            <pc:sldMk cId="3227818710" sldId="1886"/>
            <ac:spMk id="28" creationId="{34CC3B90-1FBF-AB5B-6ABC-D8940FD6EDCB}"/>
          </ac:spMkLst>
        </pc:spChg>
        <pc:spChg chg="mod">
          <ac:chgData name="Bernard, Allison M" userId="7cd67125-3436-42b8-b83a-bbe37ba15a4e" providerId="ADAL" clId="{828D27EF-D7E4-42BD-A82D-087E0487B6F7}" dt="2023-09-28T14:19:33.329" v="349" actId="20577"/>
          <ac:spMkLst>
            <pc:docMk/>
            <pc:sldMk cId="3227818710" sldId="1886"/>
            <ac:spMk id="29" creationId="{BB100D9B-7D11-4A8A-87E2-188F5922C7C6}"/>
          </ac:spMkLst>
        </pc:spChg>
        <pc:spChg chg="add del mod">
          <ac:chgData name="Bernard, Allison M" userId="7cd67125-3436-42b8-b83a-bbe37ba15a4e" providerId="ADAL" clId="{828D27EF-D7E4-42BD-A82D-087E0487B6F7}" dt="2023-09-28T14:13:25.026" v="299" actId="478"/>
          <ac:spMkLst>
            <pc:docMk/>
            <pc:sldMk cId="3227818710" sldId="1886"/>
            <ac:spMk id="30" creationId="{265B1306-B69F-A01C-BDA7-7B1DDB1A2D6A}"/>
          </ac:spMkLst>
        </pc:spChg>
        <pc:spChg chg="mod">
          <ac:chgData name="Bernard, Allison M" userId="7cd67125-3436-42b8-b83a-bbe37ba15a4e" providerId="ADAL" clId="{828D27EF-D7E4-42BD-A82D-087E0487B6F7}" dt="2023-09-28T15:08:48.702" v="558" actId="20577"/>
          <ac:spMkLst>
            <pc:docMk/>
            <pc:sldMk cId="3227818710" sldId="1886"/>
            <ac:spMk id="31" creationId="{95939A5A-16E2-47F6-B84B-246F846D49A1}"/>
          </ac:spMkLst>
        </pc:spChg>
        <pc:spChg chg="mod">
          <ac:chgData name="Bernard, Allison M" userId="7cd67125-3436-42b8-b83a-bbe37ba15a4e" providerId="ADAL" clId="{828D27EF-D7E4-42BD-A82D-087E0487B6F7}" dt="2023-09-28T14:19:52.145" v="353" actId="20577"/>
          <ac:spMkLst>
            <pc:docMk/>
            <pc:sldMk cId="3227818710" sldId="1886"/>
            <ac:spMk id="33" creationId="{C1C00A4D-8B99-43E2-9509-EE9C55FCAB01}"/>
          </ac:spMkLst>
        </pc:spChg>
        <pc:spChg chg="mod">
          <ac:chgData name="Bernard, Allison M" userId="7cd67125-3436-42b8-b83a-bbe37ba15a4e" providerId="ADAL" clId="{828D27EF-D7E4-42BD-A82D-087E0487B6F7}" dt="2023-09-28T14:26:04.357" v="425" actId="20577"/>
          <ac:spMkLst>
            <pc:docMk/>
            <pc:sldMk cId="3227818710" sldId="1886"/>
            <ac:spMk id="34" creationId="{D2C02ACC-BC4D-4B65-9400-31C5B5DEF322}"/>
          </ac:spMkLst>
        </pc:spChg>
        <pc:spChg chg="mod">
          <ac:chgData name="Bernard, Allison M" userId="7cd67125-3436-42b8-b83a-bbe37ba15a4e" providerId="ADAL" clId="{828D27EF-D7E4-42BD-A82D-087E0487B6F7}" dt="2023-09-28T14:19:56.771" v="355" actId="20577"/>
          <ac:spMkLst>
            <pc:docMk/>
            <pc:sldMk cId="3227818710" sldId="1886"/>
            <ac:spMk id="35" creationId="{96443194-5385-43CE-A79D-6CC8C67F42FD}"/>
          </ac:spMkLst>
        </pc:spChg>
        <pc:spChg chg="mod">
          <ac:chgData name="Bernard, Allison M" userId="7cd67125-3436-42b8-b83a-bbe37ba15a4e" providerId="ADAL" clId="{828D27EF-D7E4-42BD-A82D-087E0487B6F7}" dt="2023-09-28T14:26:17.540" v="428" actId="20577"/>
          <ac:spMkLst>
            <pc:docMk/>
            <pc:sldMk cId="3227818710" sldId="1886"/>
            <ac:spMk id="36" creationId="{DFCF0A8F-D32C-410C-A481-810F9E9BF77F}"/>
          </ac:spMkLst>
        </pc:spChg>
        <pc:spChg chg="mod">
          <ac:chgData name="Bernard, Allison M" userId="7cd67125-3436-42b8-b83a-bbe37ba15a4e" providerId="ADAL" clId="{828D27EF-D7E4-42BD-A82D-087E0487B6F7}" dt="2023-09-28T14:19:59.106" v="357" actId="20577"/>
          <ac:spMkLst>
            <pc:docMk/>
            <pc:sldMk cId="3227818710" sldId="1886"/>
            <ac:spMk id="37" creationId="{E6B2C117-56CD-4032-853F-998568FB90E0}"/>
          </ac:spMkLst>
        </pc:spChg>
        <pc:spChg chg="mod">
          <ac:chgData name="Bernard, Allison M" userId="7cd67125-3436-42b8-b83a-bbe37ba15a4e" providerId="ADAL" clId="{828D27EF-D7E4-42BD-A82D-087E0487B6F7}" dt="2023-09-28T14:26:26.422" v="430" actId="20577"/>
          <ac:spMkLst>
            <pc:docMk/>
            <pc:sldMk cId="3227818710" sldId="1886"/>
            <ac:spMk id="38" creationId="{E4247A4B-9B22-4BD7-8F6E-26EDB355925F}"/>
          </ac:spMkLst>
        </pc:spChg>
      </pc:sldChg>
      <pc:sldChg chg="addSp delSp modSp mod">
        <pc:chgData name="Bernard, Allison M" userId="7cd67125-3436-42b8-b83a-bbe37ba15a4e" providerId="ADAL" clId="{828D27EF-D7E4-42BD-A82D-087E0487B6F7}" dt="2023-09-28T15:31:35.033" v="563" actId="20577"/>
        <pc:sldMkLst>
          <pc:docMk/>
          <pc:sldMk cId="256740192" sldId="1887"/>
        </pc:sldMkLst>
        <pc:spChg chg="add del mod">
          <ac:chgData name="Bernard, Allison M" userId="7cd67125-3436-42b8-b83a-bbe37ba15a4e" providerId="ADAL" clId="{828D27EF-D7E4-42BD-A82D-087E0487B6F7}" dt="2023-09-28T14:14:37.520" v="310" actId="478"/>
          <ac:spMkLst>
            <pc:docMk/>
            <pc:sldMk cId="256740192" sldId="1887"/>
            <ac:spMk id="4" creationId="{6F41C598-EC7C-44E9-A418-EDF1A2E5865B}"/>
          </ac:spMkLst>
        </pc:spChg>
        <pc:spChg chg="del">
          <ac:chgData name="Bernard, Allison M" userId="7cd67125-3436-42b8-b83a-bbe37ba15a4e" providerId="ADAL" clId="{828D27EF-D7E4-42BD-A82D-087E0487B6F7}" dt="2023-09-27T18:19:33.478" v="14" actId="478"/>
          <ac:spMkLst>
            <pc:docMk/>
            <pc:sldMk cId="256740192" sldId="1887"/>
            <ac:spMk id="6" creationId="{2C873C52-A0CA-DC22-927A-66147D9C15F0}"/>
          </ac:spMkLst>
        </pc:spChg>
        <pc:spChg chg="mod">
          <ac:chgData name="Bernard, Allison M" userId="7cd67125-3436-42b8-b83a-bbe37ba15a4e" providerId="ADAL" clId="{828D27EF-D7E4-42BD-A82D-087E0487B6F7}" dt="2023-09-28T14:21:30.340" v="382" actId="20577"/>
          <ac:spMkLst>
            <pc:docMk/>
            <pc:sldMk cId="256740192" sldId="1887"/>
            <ac:spMk id="11" creationId="{A7FFAA57-43FB-4E1A-8422-9123552C6CA0}"/>
          </ac:spMkLst>
        </pc:spChg>
        <pc:spChg chg="mod">
          <ac:chgData name="Bernard, Allison M" userId="7cd67125-3436-42b8-b83a-bbe37ba15a4e" providerId="ADAL" clId="{828D27EF-D7E4-42BD-A82D-087E0487B6F7}" dt="2023-09-28T14:21:03.270" v="374" actId="20577"/>
          <ac:spMkLst>
            <pc:docMk/>
            <pc:sldMk cId="256740192" sldId="1887"/>
            <ac:spMk id="12" creationId="{A3E4D228-CB51-48ED-AE60-AF16E3C0F852}"/>
          </ac:spMkLst>
        </pc:spChg>
        <pc:spChg chg="mod">
          <ac:chgData name="Bernard, Allison M" userId="7cd67125-3436-42b8-b83a-bbe37ba15a4e" providerId="ADAL" clId="{828D27EF-D7E4-42BD-A82D-087E0487B6F7}" dt="2023-09-28T14:21:26.357" v="380" actId="20577"/>
          <ac:spMkLst>
            <pc:docMk/>
            <pc:sldMk cId="256740192" sldId="1887"/>
            <ac:spMk id="13" creationId="{547CA8CB-E9F8-402D-AF2F-2E8F3D5119CB}"/>
          </ac:spMkLst>
        </pc:spChg>
        <pc:spChg chg="mod">
          <ac:chgData name="Bernard, Allison M" userId="7cd67125-3436-42b8-b83a-bbe37ba15a4e" providerId="ADAL" clId="{828D27EF-D7E4-42BD-A82D-087E0487B6F7}" dt="2023-09-28T14:21:21.234" v="378" actId="20577"/>
          <ac:spMkLst>
            <pc:docMk/>
            <pc:sldMk cId="256740192" sldId="1887"/>
            <ac:spMk id="14" creationId="{969B00F4-5AA4-46F0-9DB3-2930D7DBAA94}"/>
          </ac:spMkLst>
        </pc:spChg>
        <pc:spChg chg="mod">
          <ac:chgData name="Bernard, Allison M" userId="7cd67125-3436-42b8-b83a-bbe37ba15a4e" providerId="ADAL" clId="{828D27EF-D7E4-42BD-A82D-087E0487B6F7}" dt="2023-09-28T14:20:57.378" v="371" actId="20577"/>
          <ac:spMkLst>
            <pc:docMk/>
            <pc:sldMk cId="256740192" sldId="1887"/>
            <ac:spMk id="15" creationId="{AF086AD1-ABF3-4FBB-8ED0-6EAE6AD1E9E2}"/>
          </ac:spMkLst>
        </pc:spChg>
        <pc:spChg chg="mod">
          <ac:chgData name="Bernard, Allison M" userId="7cd67125-3436-42b8-b83a-bbe37ba15a4e" providerId="ADAL" clId="{828D27EF-D7E4-42BD-A82D-087E0487B6F7}" dt="2023-09-28T14:20:52.818" v="368" actId="20577"/>
          <ac:spMkLst>
            <pc:docMk/>
            <pc:sldMk cId="256740192" sldId="1887"/>
            <ac:spMk id="16" creationId="{1C3ED6F3-D07D-4C75-BB15-CCFF1FC796BD}"/>
          </ac:spMkLst>
        </pc:spChg>
        <pc:spChg chg="mod">
          <ac:chgData name="Bernard, Allison M" userId="7cd67125-3436-42b8-b83a-bbe37ba15a4e" providerId="ADAL" clId="{828D27EF-D7E4-42BD-A82D-087E0487B6F7}" dt="2023-09-28T14:21:55.395" v="390" actId="20577"/>
          <ac:spMkLst>
            <pc:docMk/>
            <pc:sldMk cId="256740192" sldId="1887"/>
            <ac:spMk id="18" creationId="{467D5A68-53CB-4C80-9171-F9C2154F8444}"/>
          </ac:spMkLst>
        </pc:spChg>
        <pc:spChg chg="mod">
          <ac:chgData name="Bernard, Allison M" userId="7cd67125-3436-42b8-b83a-bbe37ba15a4e" providerId="ADAL" clId="{828D27EF-D7E4-42BD-A82D-087E0487B6F7}" dt="2023-09-28T14:21:49.059" v="388" actId="20577"/>
          <ac:spMkLst>
            <pc:docMk/>
            <pc:sldMk cId="256740192" sldId="1887"/>
            <ac:spMk id="19" creationId="{31DA6DCD-77D3-4047-B5C4-B51DEA90D570}"/>
          </ac:spMkLst>
        </pc:spChg>
        <pc:spChg chg="mod">
          <ac:chgData name="Bernard, Allison M" userId="7cd67125-3436-42b8-b83a-bbe37ba15a4e" providerId="ADAL" clId="{828D27EF-D7E4-42BD-A82D-087E0487B6F7}" dt="2023-09-28T14:21:44.275" v="386" actId="20577"/>
          <ac:spMkLst>
            <pc:docMk/>
            <pc:sldMk cId="256740192" sldId="1887"/>
            <ac:spMk id="20" creationId="{1F6521AE-C047-4C86-B1E6-089101A862FF}"/>
          </ac:spMkLst>
        </pc:spChg>
        <pc:spChg chg="mod">
          <ac:chgData name="Bernard, Allison M" userId="7cd67125-3436-42b8-b83a-bbe37ba15a4e" providerId="ADAL" clId="{828D27EF-D7E4-42BD-A82D-087E0487B6F7}" dt="2023-09-28T14:22:19.538" v="398" actId="20577"/>
          <ac:spMkLst>
            <pc:docMk/>
            <pc:sldMk cId="256740192" sldId="1887"/>
            <ac:spMk id="22" creationId="{72EE3F0F-021E-437D-B265-A50715390E71}"/>
          </ac:spMkLst>
        </pc:spChg>
        <pc:spChg chg="mod">
          <ac:chgData name="Bernard, Allison M" userId="7cd67125-3436-42b8-b83a-bbe37ba15a4e" providerId="ADAL" clId="{828D27EF-D7E4-42BD-A82D-087E0487B6F7}" dt="2023-09-28T14:22:14.118" v="396" actId="20577"/>
          <ac:spMkLst>
            <pc:docMk/>
            <pc:sldMk cId="256740192" sldId="1887"/>
            <ac:spMk id="23" creationId="{EF9D6CC0-F07F-41C1-90A0-B3E2B1392F90}"/>
          </ac:spMkLst>
        </pc:spChg>
        <pc:spChg chg="mod">
          <ac:chgData name="Bernard, Allison M" userId="7cd67125-3436-42b8-b83a-bbe37ba15a4e" providerId="ADAL" clId="{828D27EF-D7E4-42BD-A82D-087E0487B6F7}" dt="2023-09-28T14:22:09.286" v="394" actId="20577"/>
          <ac:spMkLst>
            <pc:docMk/>
            <pc:sldMk cId="256740192" sldId="1887"/>
            <ac:spMk id="24" creationId="{BC59E2B7-817A-4A9B-A16F-6E11C52017E9}"/>
          </ac:spMkLst>
        </pc:spChg>
        <pc:spChg chg="mod">
          <ac:chgData name="Bernard, Allison M" userId="7cd67125-3436-42b8-b83a-bbe37ba15a4e" providerId="ADAL" clId="{828D27EF-D7E4-42BD-A82D-087E0487B6F7}" dt="2023-09-28T14:22:47.796" v="405" actId="20577"/>
          <ac:spMkLst>
            <pc:docMk/>
            <pc:sldMk cId="256740192" sldId="1887"/>
            <ac:spMk id="26" creationId="{13F71F9C-0D31-4958-ABA4-04BD1818D7BC}"/>
          </ac:spMkLst>
        </pc:spChg>
        <pc:spChg chg="mod">
          <ac:chgData name="Bernard, Allison M" userId="7cd67125-3436-42b8-b83a-bbe37ba15a4e" providerId="ADAL" clId="{828D27EF-D7E4-42BD-A82D-087E0487B6F7}" dt="2023-09-28T14:22:42.023" v="403" actId="20577"/>
          <ac:spMkLst>
            <pc:docMk/>
            <pc:sldMk cId="256740192" sldId="1887"/>
            <ac:spMk id="27" creationId="{EC2C834E-8721-4058-B21D-641B78DFA3AE}"/>
          </ac:spMkLst>
        </pc:spChg>
        <pc:spChg chg="mod">
          <ac:chgData name="Bernard, Allison M" userId="7cd67125-3436-42b8-b83a-bbe37ba15a4e" providerId="ADAL" clId="{828D27EF-D7E4-42BD-A82D-087E0487B6F7}" dt="2023-09-28T14:22:38.052" v="401" actId="20577"/>
          <ac:spMkLst>
            <pc:docMk/>
            <pc:sldMk cId="256740192" sldId="1887"/>
            <ac:spMk id="28" creationId="{F2A41EC2-930F-441F-82B4-023D68A43093}"/>
          </ac:spMkLst>
        </pc:spChg>
        <pc:spChg chg="mod">
          <ac:chgData name="Bernard, Allison M" userId="7cd67125-3436-42b8-b83a-bbe37ba15a4e" providerId="ADAL" clId="{828D27EF-D7E4-42BD-A82D-087E0487B6F7}" dt="2023-09-28T14:23:27.315" v="413" actId="20577"/>
          <ac:spMkLst>
            <pc:docMk/>
            <pc:sldMk cId="256740192" sldId="1887"/>
            <ac:spMk id="30" creationId="{6B85B4FF-F008-401B-948B-D875F23B7553}"/>
          </ac:spMkLst>
        </pc:spChg>
        <pc:spChg chg="mod">
          <ac:chgData name="Bernard, Allison M" userId="7cd67125-3436-42b8-b83a-bbe37ba15a4e" providerId="ADAL" clId="{828D27EF-D7E4-42BD-A82D-087E0487B6F7}" dt="2023-09-28T14:23:23.347" v="411" actId="20577"/>
          <ac:spMkLst>
            <pc:docMk/>
            <pc:sldMk cId="256740192" sldId="1887"/>
            <ac:spMk id="31" creationId="{174CBF97-14D6-4D02-9DA8-CC545E0E31D8}"/>
          </ac:spMkLst>
        </pc:spChg>
        <pc:spChg chg="mod">
          <ac:chgData name="Bernard, Allison M" userId="7cd67125-3436-42b8-b83a-bbe37ba15a4e" providerId="ADAL" clId="{828D27EF-D7E4-42BD-A82D-087E0487B6F7}" dt="2023-09-28T14:23:14.726" v="409" actId="20577"/>
          <ac:spMkLst>
            <pc:docMk/>
            <pc:sldMk cId="256740192" sldId="1887"/>
            <ac:spMk id="32" creationId="{F206BC93-B2B0-46EF-8D78-11FF390AB8BC}"/>
          </ac:spMkLst>
        </pc:spChg>
        <pc:spChg chg="mod">
          <ac:chgData name="Bernard, Allison M" userId="7cd67125-3436-42b8-b83a-bbe37ba15a4e" providerId="ADAL" clId="{828D27EF-D7E4-42BD-A82D-087E0487B6F7}" dt="2023-09-28T14:23:48.949" v="421" actId="20577"/>
          <ac:spMkLst>
            <pc:docMk/>
            <pc:sldMk cId="256740192" sldId="1887"/>
            <ac:spMk id="34" creationId="{64BFE1C4-9319-A743-A42F-C7DEB70C2EB2}"/>
          </ac:spMkLst>
        </pc:spChg>
        <pc:spChg chg="mod">
          <ac:chgData name="Bernard, Allison M" userId="7cd67125-3436-42b8-b83a-bbe37ba15a4e" providerId="ADAL" clId="{828D27EF-D7E4-42BD-A82D-087E0487B6F7}" dt="2023-09-28T14:23:44.483" v="419" actId="20577"/>
          <ac:spMkLst>
            <pc:docMk/>
            <pc:sldMk cId="256740192" sldId="1887"/>
            <ac:spMk id="35" creationId="{3A889A3C-561F-904A-BF21-DEBC5FA386CD}"/>
          </ac:spMkLst>
        </pc:spChg>
        <pc:spChg chg="mod">
          <ac:chgData name="Bernard, Allison M" userId="7cd67125-3436-42b8-b83a-bbe37ba15a4e" providerId="ADAL" clId="{828D27EF-D7E4-42BD-A82D-087E0487B6F7}" dt="2023-09-28T14:23:41.161" v="417" actId="20577"/>
          <ac:spMkLst>
            <pc:docMk/>
            <pc:sldMk cId="256740192" sldId="1887"/>
            <ac:spMk id="36" creationId="{899BAAEA-A8F0-314A-BFED-8BAA088EAC52}"/>
          </ac:spMkLst>
        </pc:spChg>
        <pc:spChg chg="mod">
          <ac:chgData name="Bernard, Allison M" userId="7cd67125-3436-42b8-b83a-bbe37ba15a4e" providerId="ADAL" clId="{828D27EF-D7E4-42BD-A82D-087E0487B6F7}" dt="2023-09-28T15:31:35.033" v="563" actId="20577"/>
          <ac:spMkLst>
            <pc:docMk/>
            <pc:sldMk cId="256740192" sldId="1887"/>
            <ac:spMk id="38" creationId="{AC0CDF42-6831-4EE2-BB90-C4B94F2924B4}"/>
          </ac:spMkLst>
        </pc:spChg>
        <pc:spChg chg="mod">
          <ac:chgData name="Bernard, Allison M" userId="7cd67125-3436-42b8-b83a-bbe37ba15a4e" providerId="ADAL" clId="{828D27EF-D7E4-42BD-A82D-087E0487B6F7}" dt="2023-09-28T15:31:32.361" v="561" actId="20577"/>
          <ac:spMkLst>
            <pc:docMk/>
            <pc:sldMk cId="256740192" sldId="1887"/>
            <ac:spMk id="39" creationId="{64D1402B-3EEA-4980-B5F6-FCB803B957A4}"/>
          </ac:spMkLst>
        </pc:spChg>
        <pc:spChg chg="mod">
          <ac:chgData name="Bernard, Allison M" userId="7cd67125-3436-42b8-b83a-bbe37ba15a4e" providerId="ADAL" clId="{828D27EF-D7E4-42BD-A82D-087E0487B6F7}" dt="2023-09-28T14:27:11.718" v="434" actId="20577"/>
          <ac:spMkLst>
            <pc:docMk/>
            <pc:sldMk cId="256740192" sldId="1887"/>
            <ac:spMk id="40" creationId="{5100AFA5-999C-40A5-B19F-B9AF6A90EE6E}"/>
          </ac:spMkLst>
        </pc:spChg>
      </pc:sldChg>
      <pc:sldChg chg="delSp mod">
        <pc:chgData name="Bernard, Allison M" userId="7cd67125-3436-42b8-b83a-bbe37ba15a4e" providerId="ADAL" clId="{828D27EF-D7E4-42BD-A82D-087E0487B6F7}" dt="2023-09-27T18:20:42.977" v="17" actId="478"/>
        <pc:sldMkLst>
          <pc:docMk/>
          <pc:sldMk cId="451462575" sldId="1888"/>
        </pc:sldMkLst>
        <pc:spChg chg="del">
          <ac:chgData name="Bernard, Allison M" userId="7cd67125-3436-42b8-b83a-bbe37ba15a4e" providerId="ADAL" clId="{828D27EF-D7E4-42BD-A82D-087E0487B6F7}" dt="2023-09-27T18:20:42.977" v="17" actId="478"/>
          <ac:spMkLst>
            <pc:docMk/>
            <pc:sldMk cId="451462575" sldId="1888"/>
            <ac:spMk id="5" creationId="{488B0C77-A8AB-817D-18B6-843D4D1E135E}"/>
          </ac:spMkLst>
        </pc:spChg>
      </pc:sldChg>
      <pc:sldChg chg="addSp delSp modSp mod">
        <pc:chgData name="Bernard, Allison M" userId="7cd67125-3436-42b8-b83a-bbe37ba15a4e" providerId="ADAL" clId="{828D27EF-D7E4-42BD-A82D-087E0487B6F7}" dt="2023-09-28T14:38:31.771" v="542" actId="20577"/>
        <pc:sldMkLst>
          <pc:docMk/>
          <pc:sldMk cId="3655402872" sldId="1889"/>
        </pc:sldMkLst>
        <pc:spChg chg="mod">
          <ac:chgData name="Bernard, Allison M" userId="7cd67125-3436-42b8-b83a-bbe37ba15a4e" providerId="ADAL" clId="{828D27EF-D7E4-42BD-A82D-087E0487B6F7}" dt="2023-09-28T14:31:37.848" v="448" actId="20577"/>
          <ac:spMkLst>
            <pc:docMk/>
            <pc:sldMk cId="3655402872" sldId="1889"/>
            <ac:spMk id="3" creationId="{34998E01-2A56-4CEF-993A-A83085E11E77}"/>
          </ac:spMkLst>
        </pc:spChg>
        <pc:spChg chg="mod">
          <ac:chgData name="Bernard, Allison M" userId="7cd67125-3436-42b8-b83a-bbe37ba15a4e" providerId="ADAL" clId="{828D27EF-D7E4-42BD-A82D-087E0487B6F7}" dt="2023-09-28T14:31:42.054" v="450" actId="20577"/>
          <ac:spMkLst>
            <pc:docMk/>
            <pc:sldMk cId="3655402872" sldId="1889"/>
            <ac:spMk id="4" creationId="{F039ACC9-9A50-4468-8191-4D74F450EDC5}"/>
          </ac:spMkLst>
        </pc:spChg>
        <pc:spChg chg="mod">
          <ac:chgData name="Bernard, Allison M" userId="7cd67125-3436-42b8-b83a-bbe37ba15a4e" providerId="ADAL" clId="{828D27EF-D7E4-42BD-A82D-087E0487B6F7}" dt="2023-09-28T14:31:46.343" v="452" actId="20577"/>
          <ac:spMkLst>
            <pc:docMk/>
            <pc:sldMk cId="3655402872" sldId="1889"/>
            <ac:spMk id="6" creationId="{F08DA4CF-F7AE-4407-8332-F2A3A69FDDCC}"/>
          </ac:spMkLst>
        </pc:spChg>
        <pc:spChg chg="mod">
          <ac:chgData name="Bernard, Allison M" userId="7cd67125-3436-42b8-b83a-bbe37ba15a4e" providerId="ADAL" clId="{828D27EF-D7E4-42BD-A82D-087E0487B6F7}" dt="2023-09-28T14:32:11.192" v="459" actId="20577"/>
          <ac:spMkLst>
            <pc:docMk/>
            <pc:sldMk cId="3655402872" sldId="1889"/>
            <ac:spMk id="7" creationId="{7B210AFC-1C5F-495F-AB8F-DD7BE4F57EAE}"/>
          </ac:spMkLst>
        </pc:spChg>
        <pc:spChg chg="mod">
          <ac:chgData name="Bernard, Allison M" userId="7cd67125-3436-42b8-b83a-bbe37ba15a4e" providerId="ADAL" clId="{828D27EF-D7E4-42BD-A82D-087E0487B6F7}" dt="2023-09-28T14:31:22.407" v="445" actId="20577"/>
          <ac:spMkLst>
            <pc:docMk/>
            <pc:sldMk cId="3655402872" sldId="1889"/>
            <ac:spMk id="9" creationId="{D6E72BFA-4A4D-4F16-9513-68A6ED4C0C83}"/>
          </ac:spMkLst>
        </pc:spChg>
        <pc:spChg chg="mod">
          <ac:chgData name="Bernard, Allison M" userId="7cd67125-3436-42b8-b83a-bbe37ba15a4e" providerId="ADAL" clId="{828D27EF-D7E4-42BD-A82D-087E0487B6F7}" dt="2023-09-28T14:31:18.359" v="443" actId="20577"/>
          <ac:spMkLst>
            <pc:docMk/>
            <pc:sldMk cId="3655402872" sldId="1889"/>
            <ac:spMk id="11" creationId="{CA4B4E3C-684B-4363-A3DA-60E579543B65}"/>
          </ac:spMkLst>
        </pc:spChg>
        <pc:spChg chg="mod">
          <ac:chgData name="Bernard, Allison M" userId="7cd67125-3436-42b8-b83a-bbe37ba15a4e" providerId="ADAL" clId="{828D27EF-D7E4-42BD-A82D-087E0487B6F7}" dt="2023-09-28T14:31:15.418" v="441" actId="20577"/>
          <ac:spMkLst>
            <pc:docMk/>
            <pc:sldMk cId="3655402872" sldId="1889"/>
            <ac:spMk id="13" creationId="{05BE7812-9552-43F2-9CE7-7146EB841E59}"/>
          </ac:spMkLst>
        </pc:spChg>
        <pc:spChg chg="mod">
          <ac:chgData name="Bernard, Allison M" userId="7cd67125-3436-42b8-b83a-bbe37ba15a4e" providerId="ADAL" clId="{828D27EF-D7E4-42BD-A82D-087E0487B6F7}" dt="2023-09-28T14:32:04.009" v="457" actId="20577"/>
          <ac:spMkLst>
            <pc:docMk/>
            <pc:sldMk cId="3655402872" sldId="1889"/>
            <ac:spMk id="17" creationId="{3588326D-C223-4B13-B67A-03A77A162659}"/>
          </ac:spMkLst>
        </pc:spChg>
        <pc:spChg chg="mod">
          <ac:chgData name="Bernard, Allison M" userId="7cd67125-3436-42b8-b83a-bbe37ba15a4e" providerId="ADAL" clId="{828D27EF-D7E4-42BD-A82D-087E0487B6F7}" dt="2023-09-28T14:32:41.816" v="464" actId="20577"/>
          <ac:spMkLst>
            <pc:docMk/>
            <pc:sldMk cId="3655402872" sldId="1889"/>
            <ac:spMk id="19" creationId="{6561328C-0104-49AE-99FB-76DE7BBBF0D6}"/>
          </ac:spMkLst>
        </pc:spChg>
        <pc:spChg chg="add del mod">
          <ac:chgData name="Bernard, Allison M" userId="7cd67125-3436-42b8-b83a-bbe37ba15a4e" providerId="ADAL" clId="{828D27EF-D7E4-42BD-A82D-087E0487B6F7}" dt="2023-09-28T14:30:23.559" v="438" actId="478"/>
          <ac:spMkLst>
            <pc:docMk/>
            <pc:sldMk cId="3655402872" sldId="1889"/>
            <ac:spMk id="20" creationId="{70B6BF5D-C2C8-3016-5547-AEB5142FB85D}"/>
          </ac:spMkLst>
        </pc:spChg>
        <pc:spChg chg="mod">
          <ac:chgData name="Bernard, Allison M" userId="7cd67125-3436-42b8-b83a-bbe37ba15a4e" providerId="ADAL" clId="{828D27EF-D7E4-42BD-A82D-087E0487B6F7}" dt="2023-09-28T14:31:59.895" v="455" actId="20577"/>
          <ac:spMkLst>
            <pc:docMk/>
            <pc:sldMk cId="3655402872" sldId="1889"/>
            <ac:spMk id="21" creationId="{B910D69B-FC92-4FF2-8E43-3BB51BC75DE9}"/>
          </ac:spMkLst>
        </pc:spChg>
        <pc:spChg chg="mod">
          <ac:chgData name="Bernard, Allison M" userId="7cd67125-3436-42b8-b83a-bbe37ba15a4e" providerId="ADAL" clId="{828D27EF-D7E4-42BD-A82D-087E0487B6F7}" dt="2023-09-28T14:33:58.969" v="481" actId="20577"/>
          <ac:spMkLst>
            <pc:docMk/>
            <pc:sldMk cId="3655402872" sldId="1889"/>
            <ac:spMk id="22" creationId="{0EDB8E1C-7CE5-A24C-9267-7A49519EC6E2}"/>
          </ac:spMkLst>
        </pc:spChg>
        <pc:spChg chg="mod">
          <ac:chgData name="Bernard, Allison M" userId="7cd67125-3436-42b8-b83a-bbe37ba15a4e" providerId="ADAL" clId="{828D27EF-D7E4-42BD-A82D-087E0487B6F7}" dt="2023-09-28T14:32:45.659" v="465" actId="20577"/>
          <ac:spMkLst>
            <pc:docMk/>
            <pc:sldMk cId="3655402872" sldId="1889"/>
            <ac:spMk id="23" creationId="{00971B03-E01A-4FC9-B4FB-A33FFA5734DA}"/>
          </ac:spMkLst>
        </pc:spChg>
        <pc:spChg chg="mod">
          <ac:chgData name="Bernard, Allison M" userId="7cd67125-3436-42b8-b83a-bbe37ba15a4e" providerId="ADAL" clId="{828D27EF-D7E4-42BD-A82D-087E0487B6F7}" dt="2023-09-28T14:34:04.396" v="483" actId="20577"/>
          <ac:spMkLst>
            <pc:docMk/>
            <pc:sldMk cId="3655402872" sldId="1889"/>
            <ac:spMk id="24" creationId="{3E017FC7-0217-884C-9DA4-9938FD1C1E49}"/>
          </ac:spMkLst>
        </pc:spChg>
        <pc:spChg chg="mod">
          <ac:chgData name="Bernard, Allison M" userId="7cd67125-3436-42b8-b83a-bbe37ba15a4e" providerId="ADAL" clId="{828D27EF-D7E4-42BD-A82D-087E0487B6F7}" dt="2023-09-28T14:32:34.295" v="462" actId="20577"/>
          <ac:spMkLst>
            <pc:docMk/>
            <pc:sldMk cId="3655402872" sldId="1889"/>
            <ac:spMk id="25" creationId="{A10E1623-9014-4C79-AA8C-3013A44D514C}"/>
          </ac:spMkLst>
        </pc:spChg>
        <pc:spChg chg="mod">
          <ac:chgData name="Bernard, Allison M" userId="7cd67125-3436-42b8-b83a-bbe37ba15a4e" providerId="ADAL" clId="{828D27EF-D7E4-42BD-A82D-087E0487B6F7}" dt="2023-09-28T14:34:08.472" v="485" actId="20577"/>
          <ac:spMkLst>
            <pc:docMk/>
            <pc:sldMk cId="3655402872" sldId="1889"/>
            <ac:spMk id="26" creationId="{DD4FA606-9652-E048-8FAE-FA876B53EE59}"/>
          </ac:spMkLst>
        </pc:spChg>
        <pc:spChg chg="mod">
          <ac:chgData name="Bernard, Allison M" userId="7cd67125-3436-42b8-b83a-bbe37ba15a4e" providerId="ADAL" clId="{828D27EF-D7E4-42BD-A82D-087E0487B6F7}" dt="2023-09-28T14:33:14.090" v="470" actId="20577"/>
          <ac:spMkLst>
            <pc:docMk/>
            <pc:sldMk cId="3655402872" sldId="1889"/>
            <ac:spMk id="27" creationId="{7A03C2DE-68D2-4AD0-A4B3-09DD3B84C97F}"/>
          </ac:spMkLst>
        </pc:spChg>
        <pc:spChg chg="del">
          <ac:chgData name="Bernard, Allison M" userId="7cd67125-3436-42b8-b83a-bbe37ba15a4e" providerId="ADAL" clId="{828D27EF-D7E4-42BD-A82D-087E0487B6F7}" dt="2023-09-27T18:21:53.694" v="122" actId="478"/>
          <ac:spMkLst>
            <pc:docMk/>
            <pc:sldMk cId="3655402872" sldId="1889"/>
            <ac:spMk id="28" creationId="{34CC3B90-1FBF-AB5B-6ABC-D8940FD6EDCB}"/>
          </ac:spMkLst>
        </pc:spChg>
        <pc:spChg chg="mod">
          <ac:chgData name="Bernard, Allison M" userId="7cd67125-3436-42b8-b83a-bbe37ba15a4e" providerId="ADAL" clId="{828D27EF-D7E4-42BD-A82D-087E0487B6F7}" dt="2023-09-28T14:33:19.113" v="472" actId="20577"/>
          <ac:spMkLst>
            <pc:docMk/>
            <pc:sldMk cId="3655402872" sldId="1889"/>
            <ac:spMk id="29" creationId="{BB100D9B-7D11-4A8A-87E2-188F5922C7C6}"/>
          </ac:spMkLst>
        </pc:spChg>
        <pc:spChg chg="mod">
          <ac:chgData name="Bernard, Allison M" userId="7cd67125-3436-42b8-b83a-bbe37ba15a4e" providerId="ADAL" clId="{828D27EF-D7E4-42BD-A82D-087E0487B6F7}" dt="2023-09-28T14:33:10.140" v="468" actId="20577"/>
          <ac:spMkLst>
            <pc:docMk/>
            <pc:sldMk cId="3655402872" sldId="1889"/>
            <ac:spMk id="31" creationId="{95939A5A-16E2-47F6-B84B-246F846D49A1}"/>
          </ac:spMkLst>
        </pc:spChg>
        <pc:spChg chg="mod">
          <ac:chgData name="Bernard, Allison M" userId="7cd67125-3436-42b8-b83a-bbe37ba15a4e" providerId="ADAL" clId="{828D27EF-D7E4-42BD-A82D-087E0487B6F7}" dt="2023-09-28T14:33:32.937" v="475" actId="20577"/>
          <ac:spMkLst>
            <pc:docMk/>
            <pc:sldMk cId="3655402872" sldId="1889"/>
            <ac:spMk id="33" creationId="{C1C00A4D-8B99-43E2-9509-EE9C55FCAB01}"/>
          </ac:spMkLst>
        </pc:spChg>
        <pc:spChg chg="mod">
          <ac:chgData name="Bernard, Allison M" userId="7cd67125-3436-42b8-b83a-bbe37ba15a4e" providerId="ADAL" clId="{828D27EF-D7E4-42BD-A82D-087E0487B6F7}" dt="2023-09-28T14:38:07.585" v="538" actId="20577"/>
          <ac:spMkLst>
            <pc:docMk/>
            <pc:sldMk cId="3655402872" sldId="1889"/>
            <ac:spMk id="34" creationId="{D2C02ACC-BC4D-4B65-9400-31C5B5DEF322}"/>
          </ac:spMkLst>
        </pc:spChg>
        <pc:spChg chg="mod">
          <ac:chgData name="Bernard, Allison M" userId="7cd67125-3436-42b8-b83a-bbe37ba15a4e" providerId="ADAL" clId="{828D27EF-D7E4-42BD-A82D-087E0487B6F7}" dt="2023-09-28T14:33:37.368" v="477" actId="20577"/>
          <ac:spMkLst>
            <pc:docMk/>
            <pc:sldMk cId="3655402872" sldId="1889"/>
            <ac:spMk id="35" creationId="{96443194-5385-43CE-A79D-6CC8C67F42FD}"/>
          </ac:spMkLst>
        </pc:spChg>
        <pc:spChg chg="mod">
          <ac:chgData name="Bernard, Allison M" userId="7cd67125-3436-42b8-b83a-bbe37ba15a4e" providerId="ADAL" clId="{828D27EF-D7E4-42BD-A82D-087E0487B6F7}" dt="2023-09-28T14:38:18.955" v="540" actId="20577"/>
          <ac:spMkLst>
            <pc:docMk/>
            <pc:sldMk cId="3655402872" sldId="1889"/>
            <ac:spMk id="36" creationId="{DFCF0A8F-D32C-410C-A481-810F9E9BF77F}"/>
          </ac:spMkLst>
        </pc:spChg>
        <pc:spChg chg="mod">
          <ac:chgData name="Bernard, Allison M" userId="7cd67125-3436-42b8-b83a-bbe37ba15a4e" providerId="ADAL" clId="{828D27EF-D7E4-42BD-A82D-087E0487B6F7}" dt="2023-09-28T14:33:41.309" v="478" actId="20577"/>
          <ac:spMkLst>
            <pc:docMk/>
            <pc:sldMk cId="3655402872" sldId="1889"/>
            <ac:spMk id="37" creationId="{E6B2C117-56CD-4032-853F-998568FB90E0}"/>
          </ac:spMkLst>
        </pc:spChg>
        <pc:spChg chg="mod">
          <ac:chgData name="Bernard, Allison M" userId="7cd67125-3436-42b8-b83a-bbe37ba15a4e" providerId="ADAL" clId="{828D27EF-D7E4-42BD-A82D-087E0487B6F7}" dt="2023-09-28T14:38:31.771" v="542" actId="20577"/>
          <ac:spMkLst>
            <pc:docMk/>
            <pc:sldMk cId="3655402872" sldId="1889"/>
            <ac:spMk id="38" creationId="{E4247A4B-9B22-4BD7-8F6E-26EDB355925F}"/>
          </ac:spMkLst>
        </pc:spChg>
      </pc:sldChg>
      <pc:sldChg chg="addSp delSp modSp mod">
        <pc:chgData name="Bernard, Allison M" userId="7cd67125-3436-42b8-b83a-bbe37ba15a4e" providerId="ADAL" clId="{828D27EF-D7E4-42BD-A82D-087E0487B6F7}" dt="2023-09-28T15:36:00.667" v="565" actId="20577"/>
        <pc:sldMkLst>
          <pc:docMk/>
          <pc:sldMk cId="2357795062" sldId="1890"/>
        </pc:sldMkLst>
        <pc:spChg chg="add del mod">
          <ac:chgData name="Bernard, Allison M" userId="7cd67125-3436-42b8-b83a-bbe37ba15a4e" providerId="ADAL" clId="{828D27EF-D7E4-42BD-A82D-087E0487B6F7}" dt="2023-09-28T14:34:16.457" v="486" actId="478"/>
          <ac:spMkLst>
            <pc:docMk/>
            <pc:sldMk cId="2357795062" sldId="1890"/>
            <ac:spMk id="4" creationId="{45A092AC-E30B-4DEF-49DE-27FB2AF12807}"/>
          </ac:spMkLst>
        </pc:spChg>
        <pc:spChg chg="del">
          <ac:chgData name="Bernard, Allison M" userId="7cd67125-3436-42b8-b83a-bbe37ba15a4e" providerId="ADAL" clId="{828D27EF-D7E4-42BD-A82D-087E0487B6F7}" dt="2023-09-27T18:23:01.738" v="125" actId="478"/>
          <ac:spMkLst>
            <pc:docMk/>
            <pc:sldMk cId="2357795062" sldId="1890"/>
            <ac:spMk id="6" creationId="{2C873C52-A0CA-DC22-927A-66147D9C15F0}"/>
          </ac:spMkLst>
        </pc:spChg>
        <pc:spChg chg="mod">
          <ac:chgData name="Bernard, Allison M" userId="7cd67125-3436-42b8-b83a-bbe37ba15a4e" providerId="ADAL" clId="{828D27EF-D7E4-42BD-A82D-087E0487B6F7}" dt="2023-09-28T14:35:27.499" v="500" actId="20577"/>
          <ac:spMkLst>
            <pc:docMk/>
            <pc:sldMk cId="2357795062" sldId="1890"/>
            <ac:spMk id="11" creationId="{A7FFAA57-43FB-4E1A-8422-9123552C6CA0}"/>
          </ac:spMkLst>
        </pc:spChg>
        <pc:spChg chg="mod">
          <ac:chgData name="Bernard, Allison M" userId="7cd67125-3436-42b8-b83a-bbe37ba15a4e" providerId="ADAL" clId="{828D27EF-D7E4-42BD-A82D-087E0487B6F7}" dt="2023-09-28T14:34:37.080" v="493" actId="20577"/>
          <ac:spMkLst>
            <pc:docMk/>
            <pc:sldMk cId="2357795062" sldId="1890"/>
            <ac:spMk id="12" creationId="{A3E4D228-CB51-48ED-AE60-AF16E3C0F852}"/>
          </ac:spMkLst>
        </pc:spChg>
        <pc:spChg chg="mod">
          <ac:chgData name="Bernard, Allison M" userId="7cd67125-3436-42b8-b83a-bbe37ba15a4e" providerId="ADAL" clId="{828D27EF-D7E4-42BD-A82D-087E0487B6F7}" dt="2023-09-28T14:35:18.105" v="498" actId="20577"/>
          <ac:spMkLst>
            <pc:docMk/>
            <pc:sldMk cId="2357795062" sldId="1890"/>
            <ac:spMk id="13" creationId="{547CA8CB-E9F8-402D-AF2F-2E8F3D5119CB}"/>
          </ac:spMkLst>
        </pc:spChg>
        <pc:spChg chg="mod">
          <ac:chgData name="Bernard, Allison M" userId="7cd67125-3436-42b8-b83a-bbe37ba15a4e" providerId="ADAL" clId="{828D27EF-D7E4-42BD-A82D-087E0487B6F7}" dt="2023-09-28T14:35:14.208" v="496" actId="20577"/>
          <ac:spMkLst>
            <pc:docMk/>
            <pc:sldMk cId="2357795062" sldId="1890"/>
            <ac:spMk id="14" creationId="{969B00F4-5AA4-46F0-9DB3-2930D7DBAA94}"/>
          </ac:spMkLst>
        </pc:spChg>
        <pc:spChg chg="mod">
          <ac:chgData name="Bernard, Allison M" userId="7cd67125-3436-42b8-b83a-bbe37ba15a4e" providerId="ADAL" clId="{828D27EF-D7E4-42BD-A82D-087E0487B6F7}" dt="2023-09-28T14:34:33.960" v="491" actId="20577"/>
          <ac:spMkLst>
            <pc:docMk/>
            <pc:sldMk cId="2357795062" sldId="1890"/>
            <ac:spMk id="15" creationId="{AF086AD1-ABF3-4FBB-8ED0-6EAE6AD1E9E2}"/>
          </ac:spMkLst>
        </pc:spChg>
        <pc:spChg chg="mod">
          <ac:chgData name="Bernard, Allison M" userId="7cd67125-3436-42b8-b83a-bbe37ba15a4e" providerId="ADAL" clId="{828D27EF-D7E4-42BD-A82D-087E0487B6F7}" dt="2023-09-28T14:34:28.615" v="489" actId="20577"/>
          <ac:spMkLst>
            <pc:docMk/>
            <pc:sldMk cId="2357795062" sldId="1890"/>
            <ac:spMk id="16" creationId="{1C3ED6F3-D07D-4C75-BB15-CCFF1FC796BD}"/>
          </ac:spMkLst>
        </pc:spChg>
        <pc:spChg chg="mod">
          <ac:chgData name="Bernard, Allison M" userId="7cd67125-3436-42b8-b83a-bbe37ba15a4e" providerId="ADAL" clId="{828D27EF-D7E4-42BD-A82D-087E0487B6F7}" dt="2023-09-28T14:35:54.680" v="507" actId="20577"/>
          <ac:spMkLst>
            <pc:docMk/>
            <pc:sldMk cId="2357795062" sldId="1890"/>
            <ac:spMk id="18" creationId="{467D5A68-53CB-4C80-9171-F9C2154F8444}"/>
          </ac:spMkLst>
        </pc:spChg>
        <pc:spChg chg="mod">
          <ac:chgData name="Bernard, Allison M" userId="7cd67125-3436-42b8-b83a-bbe37ba15a4e" providerId="ADAL" clId="{828D27EF-D7E4-42BD-A82D-087E0487B6F7}" dt="2023-09-28T14:35:51.114" v="505" actId="20577"/>
          <ac:spMkLst>
            <pc:docMk/>
            <pc:sldMk cId="2357795062" sldId="1890"/>
            <ac:spMk id="19" creationId="{31DA6DCD-77D3-4047-B5C4-B51DEA90D570}"/>
          </ac:spMkLst>
        </pc:spChg>
        <pc:spChg chg="mod">
          <ac:chgData name="Bernard, Allison M" userId="7cd67125-3436-42b8-b83a-bbe37ba15a4e" providerId="ADAL" clId="{828D27EF-D7E4-42BD-A82D-087E0487B6F7}" dt="2023-09-28T14:35:44.122" v="503" actId="20577"/>
          <ac:spMkLst>
            <pc:docMk/>
            <pc:sldMk cId="2357795062" sldId="1890"/>
            <ac:spMk id="20" creationId="{1F6521AE-C047-4C86-B1E6-089101A862FF}"/>
          </ac:spMkLst>
        </pc:spChg>
        <pc:spChg chg="mod">
          <ac:chgData name="Bernard, Allison M" userId="7cd67125-3436-42b8-b83a-bbe37ba15a4e" providerId="ADAL" clId="{828D27EF-D7E4-42BD-A82D-087E0487B6F7}" dt="2023-09-28T14:36:16.633" v="514" actId="20577"/>
          <ac:spMkLst>
            <pc:docMk/>
            <pc:sldMk cId="2357795062" sldId="1890"/>
            <ac:spMk id="22" creationId="{72EE3F0F-021E-437D-B265-A50715390E71}"/>
          </ac:spMkLst>
        </pc:spChg>
        <pc:spChg chg="mod">
          <ac:chgData name="Bernard, Allison M" userId="7cd67125-3436-42b8-b83a-bbe37ba15a4e" providerId="ADAL" clId="{828D27EF-D7E4-42BD-A82D-087E0487B6F7}" dt="2023-09-28T14:36:12.313" v="512" actId="20577"/>
          <ac:spMkLst>
            <pc:docMk/>
            <pc:sldMk cId="2357795062" sldId="1890"/>
            <ac:spMk id="23" creationId="{EF9D6CC0-F07F-41C1-90A0-B3E2B1392F90}"/>
          </ac:spMkLst>
        </pc:spChg>
        <pc:spChg chg="mod">
          <ac:chgData name="Bernard, Allison M" userId="7cd67125-3436-42b8-b83a-bbe37ba15a4e" providerId="ADAL" clId="{828D27EF-D7E4-42BD-A82D-087E0487B6F7}" dt="2023-09-28T14:36:07.723" v="510" actId="20577"/>
          <ac:spMkLst>
            <pc:docMk/>
            <pc:sldMk cId="2357795062" sldId="1890"/>
            <ac:spMk id="24" creationId="{BC59E2B7-817A-4A9B-A16F-6E11C52017E9}"/>
          </ac:spMkLst>
        </pc:spChg>
        <pc:spChg chg="mod">
          <ac:chgData name="Bernard, Allison M" userId="7cd67125-3436-42b8-b83a-bbe37ba15a4e" providerId="ADAL" clId="{828D27EF-D7E4-42BD-A82D-087E0487B6F7}" dt="2023-09-28T15:36:00.667" v="565" actId="20577"/>
          <ac:spMkLst>
            <pc:docMk/>
            <pc:sldMk cId="2357795062" sldId="1890"/>
            <ac:spMk id="26" creationId="{13F71F9C-0D31-4958-ABA4-04BD1818D7BC}"/>
          </ac:spMkLst>
        </pc:spChg>
        <pc:spChg chg="mod">
          <ac:chgData name="Bernard, Allison M" userId="7cd67125-3436-42b8-b83a-bbe37ba15a4e" providerId="ADAL" clId="{828D27EF-D7E4-42BD-A82D-087E0487B6F7}" dt="2023-09-28T14:36:32.441" v="519" actId="20577"/>
          <ac:spMkLst>
            <pc:docMk/>
            <pc:sldMk cId="2357795062" sldId="1890"/>
            <ac:spMk id="27" creationId="{EC2C834E-8721-4058-B21D-641B78DFA3AE}"/>
          </ac:spMkLst>
        </pc:spChg>
        <pc:spChg chg="mod">
          <ac:chgData name="Bernard, Allison M" userId="7cd67125-3436-42b8-b83a-bbe37ba15a4e" providerId="ADAL" clId="{828D27EF-D7E4-42BD-A82D-087E0487B6F7}" dt="2023-09-28T14:36:28.339" v="517" actId="20577"/>
          <ac:spMkLst>
            <pc:docMk/>
            <pc:sldMk cId="2357795062" sldId="1890"/>
            <ac:spMk id="28" creationId="{F2A41EC2-930F-441F-82B4-023D68A43093}"/>
          </ac:spMkLst>
        </pc:spChg>
        <pc:spChg chg="mod">
          <ac:chgData name="Bernard, Allison M" userId="7cd67125-3436-42b8-b83a-bbe37ba15a4e" providerId="ADAL" clId="{828D27EF-D7E4-42BD-A82D-087E0487B6F7}" dt="2023-09-28T14:36:59.529" v="528" actId="20577"/>
          <ac:spMkLst>
            <pc:docMk/>
            <pc:sldMk cId="2357795062" sldId="1890"/>
            <ac:spMk id="30" creationId="{6B85B4FF-F008-401B-948B-D875F23B7553}"/>
          </ac:spMkLst>
        </pc:spChg>
        <pc:spChg chg="mod">
          <ac:chgData name="Bernard, Allison M" userId="7cd67125-3436-42b8-b83a-bbe37ba15a4e" providerId="ADAL" clId="{828D27EF-D7E4-42BD-A82D-087E0487B6F7}" dt="2023-09-28T14:36:53.866" v="526" actId="20577"/>
          <ac:spMkLst>
            <pc:docMk/>
            <pc:sldMk cId="2357795062" sldId="1890"/>
            <ac:spMk id="31" creationId="{174CBF97-14D6-4D02-9DA8-CC545E0E31D8}"/>
          </ac:spMkLst>
        </pc:spChg>
        <pc:spChg chg="mod">
          <ac:chgData name="Bernard, Allison M" userId="7cd67125-3436-42b8-b83a-bbe37ba15a4e" providerId="ADAL" clId="{828D27EF-D7E4-42BD-A82D-087E0487B6F7}" dt="2023-09-28T14:36:48.602" v="524" actId="20577"/>
          <ac:spMkLst>
            <pc:docMk/>
            <pc:sldMk cId="2357795062" sldId="1890"/>
            <ac:spMk id="32" creationId="{F206BC93-B2B0-46EF-8D78-11FF390AB8BC}"/>
          </ac:spMkLst>
        </pc:spChg>
        <pc:spChg chg="mod">
          <ac:chgData name="Bernard, Allison M" userId="7cd67125-3436-42b8-b83a-bbe37ba15a4e" providerId="ADAL" clId="{828D27EF-D7E4-42BD-A82D-087E0487B6F7}" dt="2023-09-28T14:37:26.697" v="535" actId="20577"/>
          <ac:spMkLst>
            <pc:docMk/>
            <pc:sldMk cId="2357795062" sldId="1890"/>
            <ac:spMk id="34" creationId="{64BFE1C4-9319-A743-A42F-C7DEB70C2EB2}"/>
          </ac:spMkLst>
        </pc:spChg>
        <pc:spChg chg="mod">
          <ac:chgData name="Bernard, Allison M" userId="7cd67125-3436-42b8-b83a-bbe37ba15a4e" providerId="ADAL" clId="{828D27EF-D7E4-42BD-A82D-087E0487B6F7}" dt="2023-09-28T14:37:19.369" v="533" actId="20577"/>
          <ac:spMkLst>
            <pc:docMk/>
            <pc:sldMk cId="2357795062" sldId="1890"/>
            <ac:spMk id="35" creationId="{3A889A3C-561F-904A-BF21-DEBC5FA386CD}"/>
          </ac:spMkLst>
        </pc:spChg>
        <pc:spChg chg="mod">
          <ac:chgData name="Bernard, Allison M" userId="7cd67125-3436-42b8-b83a-bbe37ba15a4e" providerId="ADAL" clId="{828D27EF-D7E4-42BD-A82D-087E0487B6F7}" dt="2023-09-28T14:37:13.994" v="531" actId="20577"/>
          <ac:spMkLst>
            <pc:docMk/>
            <pc:sldMk cId="2357795062" sldId="1890"/>
            <ac:spMk id="36" creationId="{899BAAEA-A8F0-314A-BFED-8BAA088EAC52}"/>
          </ac:spMkLst>
        </pc:spChg>
        <pc:spChg chg="mod">
          <ac:chgData name="Bernard, Allison M" userId="7cd67125-3436-42b8-b83a-bbe37ba15a4e" providerId="ADAL" clId="{828D27EF-D7E4-42BD-A82D-087E0487B6F7}" dt="2023-09-28T14:39:01.710" v="549" actId="20577"/>
          <ac:spMkLst>
            <pc:docMk/>
            <pc:sldMk cId="2357795062" sldId="1890"/>
            <ac:spMk id="38" creationId="{AC0CDF42-6831-4EE2-BB90-C4B94F2924B4}"/>
          </ac:spMkLst>
        </pc:spChg>
        <pc:spChg chg="mod">
          <ac:chgData name="Bernard, Allison M" userId="7cd67125-3436-42b8-b83a-bbe37ba15a4e" providerId="ADAL" clId="{828D27EF-D7E4-42BD-A82D-087E0487B6F7}" dt="2023-09-28T14:38:53.388" v="547" actId="20577"/>
          <ac:spMkLst>
            <pc:docMk/>
            <pc:sldMk cId="2357795062" sldId="1890"/>
            <ac:spMk id="39" creationId="{64D1402B-3EEA-4980-B5F6-FCB803B957A4}"/>
          </ac:spMkLst>
        </pc:spChg>
        <pc:spChg chg="mod">
          <ac:chgData name="Bernard, Allison M" userId="7cd67125-3436-42b8-b83a-bbe37ba15a4e" providerId="ADAL" clId="{828D27EF-D7E4-42BD-A82D-087E0487B6F7}" dt="2023-09-28T14:38:45.659" v="545" actId="20577"/>
          <ac:spMkLst>
            <pc:docMk/>
            <pc:sldMk cId="2357795062" sldId="1890"/>
            <ac:spMk id="40" creationId="{5100AFA5-999C-40A5-B19F-B9AF6A90EE6E}"/>
          </ac:spMkLst>
        </pc:spChg>
      </pc:sldChg>
      <pc:sldChg chg="delSp mod">
        <pc:chgData name="Bernard, Allison M" userId="7cd67125-3436-42b8-b83a-bbe37ba15a4e" providerId="ADAL" clId="{828D27EF-D7E4-42BD-A82D-087E0487B6F7}" dt="2023-09-27T18:24:13.689" v="133" actId="478"/>
        <pc:sldMkLst>
          <pc:docMk/>
          <pc:sldMk cId="1490757956" sldId="1891"/>
        </pc:sldMkLst>
        <pc:spChg chg="del">
          <ac:chgData name="Bernard, Allison M" userId="7cd67125-3436-42b8-b83a-bbe37ba15a4e" providerId="ADAL" clId="{828D27EF-D7E4-42BD-A82D-087E0487B6F7}" dt="2023-09-27T18:24:13.689" v="133" actId="478"/>
          <ac:spMkLst>
            <pc:docMk/>
            <pc:sldMk cId="1490757956" sldId="1891"/>
            <ac:spMk id="5" creationId="{A2ECD3F0-5680-E640-453C-F20DE6E504E6}"/>
          </ac:spMkLst>
        </pc:spChg>
      </pc:sldChg>
      <pc:sldChg chg="addSp delSp modSp add del mod">
        <pc:chgData name="Bernard, Allison M" userId="7cd67125-3436-42b8-b83a-bbe37ba15a4e" providerId="ADAL" clId="{828D27EF-D7E4-42BD-A82D-087E0487B6F7}" dt="2023-09-28T14:14:30.186" v="309" actId="2696"/>
        <pc:sldMkLst>
          <pc:docMk/>
          <pc:sldMk cId="1918890740" sldId="1892"/>
        </pc:sldMkLst>
        <pc:spChg chg="add del mod">
          <ac:chgData name="Bernard, Allison M" userId="7cd67125-3436-42b8-b83a-bbe37ba15a4e" providerId="ADAL" clId="{828D27EF-D7E4-42BD-A82D-087E0487B6F7}" dt="2023-09-28T14:12:05.036" v="283" actId="478"/>
          <ac:spMkLst>
            <pc:docMk/>
            <pc:sldMk cId="1918890740" sldId="1892"/>
            <ac:spMk id="20" creationId="{A8817561-3A86-0FA8-A665-611109F054C1}"/>
          </ac:spMkLst>
        </pc:spChg>
      </pc:sldChg>
      <pc:sldChg chg="addSp delSp modSp add mod">
        <pc:chgData name="Bernard, Allison M" userId="7cd67125-3436-42b8-b83a-bbe37ba15a4e" providerId="ADAL" clId="{828D27EF-D7E4-42BD-A82D-087E0487B6F7}" dt="2023-09-27T19:08:17.382" v="276" actId="20577"/>
        <pc:sldMkLst>
          <pc:docMk/>
          <pc:sldMk cId="3060707925" sldId="1893"/>
        </pc:sldMkLst>
        <pc:spChg chg="mod">
          <ac:chgData name="Bernard, Allison M" userId="7cd67125-3436-42b8-b83a-bbe37ba15a4e" providerId="ADAL" clId="{828D27EF-D7E4-42BD-A82D-087E0487B6F7}" dt="2023-09-27T19:02:03.589" v="214" actId="20577"/>
          <ac:spMkLst>
            <pc:docMk/>
            <pc:sldMk cId="3060707925" sldId="1893"/>
            <ac:spMk id="2" creationId="{BE5A7428-1D70-4E33-B193-BD019826DDA2}"/>
          </ac:spMkLst>
        </pc:spChg>
        <pc:spChg chg="add mod">
          <ac:chgData name="Bernard, Allison M" userId="7cd67125-3436-42b8-b83a-bbe37ba15a4e" providerId="ADAL" clId="{828D27EF-D7E4-42BD-A82D-087E0487B6F7}" dt="2023-09-27T18:59:26.125" v="176" actId="1076"/>
          <ac:spMkLst>
            <pc:docMk/>
            <pc:sldMk cId="3060707925" sldId="1893"/>
            <ac:spMk id="3" creationId="{ACBED13E-527C-2402-94F0-A4BB7F1FAE4D}"/>
          </ac:spMkLst>
        </pc:spChg>
        <pc:spChg chg="add mod">
          <ac:chgData name="Bernard, Allison M" userId="7cd67125-3436-42b8-b83a-bbe37ba15a4e" providerId="ADAL" clId="{828D27EF-D7E4-42BD-A82D-087E0487B6F7}" dt="2023-09-27T18:59:26.125" v="176" actId="1076"/>
          <ac:spMkLst>
            <pc:docMk/>
            <pc:sldMk cId="3060707925" sldId="1893"/>
            <ac:spMk id="4" creationId="{8919B39C-8333-A6B5-88B3-D3E7F8E41876}"/>
          </ac:spMkLst>
        </pc:spChg>
        <pc:spChg chg="add mod">
          <ac:chgData name="Bernard, Allison M" userId="7cd67125-3436-42b8-b83a-bbe37ba15a4e" providerId="ADAL" clId="{828D27EF-D7E4-42BD-A82D-087E0487B6F7}" dt="2023-09-27T19:08:17.382" v="276" actId="20577"/>
          <ac:spMkLst>
            <pc:docMk/>
            <pc:sldMk cId="3060707925" sldId="1893"/>
            <ac:spMk id="6" creationId="{807A080E-B3EC-5D28-5CE9-B94B710C1399}"/>
          </ac:spMkLst>
        </pc:spChg>
        <pc:spChg chg="add mod">
          <ac:chgData name="Bernard, Allison M" userId="7cd67125-3436-42b8-b83a-bbe37ba15a4e" providerId="ADAL" clId="{828D27EF-D7E4-42BD-A82D-087E0487B6F7}" dt="2023-09-27T19:08:14.486" v="273" actId="20577"/>
          <ac:spMkLst>
            <pc:docMk/>
            <pc:sldMk cId="3060707925" sldId="1893"/>
            <ac:spMk id="7" creationId="{BDE971B9-70FC-80CC-6507-C9A7A44647F9}"/>
          </ac:spMkLst>
        </pc:spChg>
        <pc:spChg chg="add mod">
          <ac:chgData name="Bernard, Allison M" userId="7cd67125-3436-42b8-b83a-bbe37ba15a4e" providerId="ADAL" clId="{828D27EF-D7E4-42BD-A82D-087E0487B6F7}" dt="2023-09-27T19:08:11.559" v="271" actId="20577"/>
          <ac:spMkLst>
            <pc:docMk/>
            <pc:sldMk cId="3060707925" sldId="1893"/>
            <ac:spMk id="8" creationId="{1CBC69F0-3E14-2C32-ABFE-A816D4F5CB5B}"/>
          </ac:spMkLst>
        </pc:spChg>
        <pc:spChg chg="mod">
          <ac:chgData name="Bernard, Allison M" userId="7cd67125-3436-42b8-b83a-bbe37ba15a4e" providerId="ADAL" clId="{828D27EF-D7E4-42BD-A82D-087E0487B6F7}" dt="2023-09-27T18:59:13.158" v="173" actId="1076"/>
          <ac:spMkLst>
            <pc:docMk/>
            <pc:sldMk cId="3060707925" sldId="1893"/>
            <ac:spMk id="9" creationId="{D6E72BFA-4A4D-4F16-9513-68A6ED4C0C83}"/>
          </ac:spMkLst>
        </pc:spChg>
        <pc:spChg chg="mod">
          <ac:chgData name="Bernard, Allison M" userId="7cd67125-3436-42b8-b83a-bbe37ba15a4e" providerId="ADAL" clId="{828D27EF-D7E4-42BD-A82D-087E0487B6F7}" dt="2023-09-27T18:59:26.125" v="176" actId="1076"/>
          <ac:spMkLst>
            <pc:docMk/>
            <pc:sldMk cId="3060707925" sldId="1893"/>
            <ac:spMk id="10" creationId="{3CD5F843-B179-43AE-9202-B178FF35F915}"/>
          </ac:spMkLst>
        </pc:spChg>
        <pc:spChg chg="mod">
          <ac:chgData name="Bernard, Allison M" userId="7cd67125-3436-42b8-b83a-bbe37ba15a4e" providerId="ADAL" clId="{828D27EF-D7E4-42BD-A82D-087E0487B6F7}" dt="2023-09-27T18:59:11.188" v="172" actId="1076"/>
          <ac:spMkLst>
            <pc:docMk/>
            <pc:sldMk cId="3060707925" sldId="1893"/>
            <ac:spMk id="11" creationId="{CA4B4E3C-684B-4363-A3DA-60E579543B65}"/>
          </ac:spMkLst>
        </pc:spChg>
        <pc:spChg chg="del">
          <ac:chgData name="Bernard, Allison M" userId="7cd67125-3436-42b8-b83a-bbe37ba15a4e" providerId="ADAL" clId="{828D27EF-D7E4-42BD-A82D-087E0487B6F7}" dt="2023-09-27T18:59:41.458" v="179" actId="478"/>
          <ac:spMkLst>
            <pc:docMk/>
            <pc:sldMk cId="3060707925" sldId="1893"/>
            <ac:spMk id="12" creationId="{BCD4EF43-1BFF-456E-8FA1-86DA6E1EF6F9}"/>
          </ac:spMkLst>
        </pc:spChg>
        <pc:spChg chg="mod">
          <ac:chgData name="Bernard, Allison M" userId="7cd67125-3436-42b8-b83a-bbe37ba15a4e" providerId="ADAL" clId="{828D27EF-D7E4-42BD-A82D-087E0487B6F7}" dt="2023-09-27T18:59:17.066" v="174" actId="1076"/>
          <ac:spMkLst>
            <pc:docMk/>
            <pc:sldMk cId="3060707925" sldId="1893"/>
            <ac:spMk id="13" creationId="{05BE7812-9552-43F2-9CE7-7146EB841E59}"/>
          </ac:spMkLst>
        </pc:spChg>
        <pc:spChg chg="add mod">
          <ac:chgData name="Bernard, Allison M" userId="7cd67125-3436-42b8-b83a-bbe37ba15a4e" providerId="ADAL" clId="{828D27EF-D7E4-42BD-A82D-087E0487B6F7}" dt="2023-09-27T19:01:39.702" v="211" actId="20577"/>
          <ac:spMkLst>
            <pc:docMk/>
            <pc:sldMk cId="3060707925" sldId="1893"/>
            <ac:spMk id="14" creationId="{12075107-7945-FE9F-4CFF-5B91849E37DF}"/>
          </ac:spMkLst>
        </pc:spChg>
        <pc:spChg chg="del">
          <ac:chgData name="Bernard, Allison M" userId="7cd67125-3436-42b8-b83a-bbe37ba15a4e" providerId="ADAL" clId="{828D27EF-D7E4-42BD-A82D-087E0487B6F7}" dt="2023-09-27T18:59:44.550" v="180" actId="478"/>
          <ac:spMkLst>
            <pc:docMk/>
            <pc:sldMk cId="3060707925" sldId="1893"/>
            <ac:spMk id="15" creationId="{BB8708F5-53BC-4F2E-BCD4-2B1932CC07F0}"/>
          </ac:spMkLst>
        </pc:spChg>
        <pc:spChg chg="add mod">
          <ac:chgData name="Bernard, Allison M" userId="7cd67125-3436-42b8-b83a-bbe37ba15a4e" providerId="ADAL" clId="{828D27EF-D7E4-42BD-A82D-087E0487B6F7}" dt="2023-09-27T19:01:33.741" v="207" actId="20577"/>
          <ac:spMkLst>
            <pc:docMk/>
            <pc:sldMk cId="3060707925" sldId="1893"/>
            <ac:spMk id="16" creationId="{7E9020FB-041E-1D8F-6C0A-F1402CD3E852}"/>
          </ac:spMkLst>
        </pc:spChg>
        <pc:spChg chg="mod">
          <ac:chgData name="Bernard, Allison M" userId="7cd67125-3436-42b8-b83a-bbe37ba15a4e" providerId="ADAL" clId="{828D27EF-D7E4-42BD-A82D-087E0487B6F7}" dt="2023-09-27T18:59:32.897" v="178" actId="1076"/>
          <ac:spMkLst>
            <pc:docMk/>
            <pc:sldMk cId="3060707925" sldId="1893"/>
            <ac:spMk id="17" creationId="{87EE6B98-2F8A-485D-9BBF-FE2AE46E0776}"/>
          </ac:spMkLst>
        </pc:spChg>
        <pc:spChg chg="mod">
          <ac:chgData name="Bernard, Allison M" userId="7cd67125-3436-42b8-b83a-bbe37ba15a4e" providerId="ADAL" clId="{828D27EF-D7E4-42BD-A82D-087E0487B6F7}" dt="2023-09-27T18:59:51.483" v="181" actId="1076"/>
          <ac:spMkLst>
            <pc:docMk/>
            <pc:sldMk cId="3060707925" sldId="1893"/>
            <ac:spMk id="18" creationId="{E0089D20-C08E-4A8F-B3D9-9395AF8295EA}"/>
          </ac:spMkLst>
        </pc:spChg>
        <pc:spChg chg="mod">
          <ac:chgData name="Bernard, Allison M" userId="7cd67125-3436-42b8-b83a-bbe37ba15a4e" providerId="ADAL" clId="{828D27EF-D7E4-42BD-A82D-087E0487B6F7}" dt="2023-09-27T18:59:55.610" v="182" actId="1076"/>
          <ac:spMkLst>
            <pc:docMk/>
            <pc:sldMk cId="3060707925" sldId="1893"/>
            <ac:spMk id="19" creationId="{80B61446-B10B-4910-957C-3013F62B30C9}"/>
          </ac:spMkLst>
        </pc:spChg>
        <pc:spChg chg="add mod">
          <ac:chgData name="Bernard, Allison M" userId="7cd67125-3436-42b8-b83a-bbe37ba15a4e" providerId="ADAL" clId="{828D27EF-D7E4-42BD-A82D-087E0487B6F7}" dt="2023-09-27T19:01:30.740" v="205" actId="20577"/>
          <ac:spMkLst>
            <pc:docMk/>
            <pc:sldMk cId="3060707925" sldId="1893"/>
            <ac:spMk id="20" creationId="{88A44948-BD65-FEBB-BF0E-DFE4B3ABF7E6}"/>
          </ac:spMkLst>
        </pc:spChg>
        <pc:spChg chg="mod">
          <ac:chgData name="Bernard, Allison M" userId="7cd67125-3436-42b8-b83a-bbe37ba15a4e" providerId="ADAL" clId="{828D27EF-D7E4-42BD-A82D-087E0487B6F7}" dt="2023-09-27T19:00:22.951" v="185" actId="1076"/>
          <ac:spMkLst>
            <pc:docMk/>
            <pc:sldMk cId="3060707925" sldId="1893"/>
            <ac:spMk id="21" creationId="{B81539E4-F0AF-452A-A85A-3B2BC891E14E}"/>
          </ac:spMkLst>
        </pc:spChg>
        <pc:spChg chg="mod">
          <ac:chgData name="Bernard, Allison M" userId="7cd67125-3436-42b8-b83a-bbe37ba15a4e" providerId="ADAL" clId="{828D27EF-D7E4-42BD-A82D-087E0487B6F7}" dt="2023-09-27T19:00:22.951" v="185" actId="1076"/>
          <ac:spMkLst>
            <pc:docMk/>
            <pc:sldMk cId="3060707925" sldId="1893"/>
            <ac:spMk id="22" creationId="{6D0C1A40-31A9-4C46-888F-D43B667F3952}"/>
          </ac:spMkLst>
        </pc:spChg>
        <pc:spChg chg="mod">
          <ac:chgData name="Bernard, Allison M" userId="7cd67125-3436-42b8-b83a-bbe37ba15a4e" providerId="ADAL" clId="{828D27EF-D7E4-42BD-A82D-087E0487B6F7}" dt="2023-09-27T19:00:22.951" v="185" actId="1076"/>
          <ac:spMkLst>
            <pc:docMk/>
            <pc:sldMk cId="3060707925" sldId="1893"/>
            <ac:spMk id="23" creationId="{20EDD72E-2D33-48D5-81B5-3DBB6F004B2E}"/>
          </ac:spMkLst>
        </pc:spChg>
        <pc:spChg chg="mod">
          <ac:chgData name="Bernard, Allison M" userId="7cd67125-3436-42b8-b83a-bbe37ba15a4e" providerId="ADAL" clId="{828D27EF-D7E4-42BD-A82D-087E0487B6F7}" dt="2023-09-27T19:01:09.898" v="198" actId="1076"/>
          <ac:spMkLst>
            <pc:docMk/>
            <pc:sldMk cId="3060707925" sldId="1893"/>
            <ac:spMk id="24" creationId="{CC2CC2AC-3286-6B49-AE81-68DACE304518}"/>
          </ac:spMkLst>
        </pc:spChg>
        <pc:spChg chg="mod">
          <ac:chgData name="Bernard, Allison M" userId="7cd67125-3436-42b8-b83a-bbe37ba15a4e" providerId="ADAL" clId="{828D27EF-D7E4-42BD-A82D-087E0487B6F7}" dt="2023-09-27T19:00:30.815" v="186" actId="1076"/>
          <ac:spMkLst>
            <pc:docMk/>
            <pc:sldMk cId="3060707925" sldId="1893"/>
            <ac:spMk id="25" creationId="{E7F025AD-54AD-4AC5-8D5F-628C6993B5A2}"/>
          </ac:spMkLst>
        </pc:spChg>
        <pc:spChg chg="mod">
          <ac:chgData name="Bernard, Allison M" userId="7cd67125-3436-42b8-b83a-bbe37ba15a4e" providerId="ADAL" clId="{828D27EF-D7E4-42BD-A82D-087E0487B6F7}" dt="2023-09-27T19:00:30.815" v="186" actId="1076"/>
          <ac:spMkLst>
            <pc:docMk/>
            <pc:sldMk cId="3060707925" sldId="1893"/>
            <ac:spMk id="26" creationId="{E48D9020-95FD-49A1-AEF7-5A3B0E93951D}"/>
          </ac:spMkLst>
        </pc:spChg>
        <pc:spChg chg="mod">
          <ac:chgData name="Bernard, Allison M" userId="7cd67125-3436-42b8-b83a-bbe37ba15a4e" providerId="ADAL" clId="{828D27EF-D7E4-42BD-A82D-087E0487B6F7}" dt="2023-09-27T19:00:30.815" v="186" actId="1076"/>
          <ac:spMkLst>
            <pc:docMk/>
            <pc:sldMk cId="3060707925" sldId="1893"/>
            <ac:spMk id="27" creationId="{C8E4F23C-40C3-469D-8155-B149C0958096}"/>
          </ac:spMkLst>
        </pc:spChg>
        <pc:spChg chg="mod">
          <ac:chgData name="Bernard, Allison M" userId="7cd67125-3436-42b8-b83a-bbe37ba15a4e" providerId="ADAL" clId="{828D27EF-D7E4-42BD-A82D-087E0487B6F7}" dt="2023-09-27T19:01:09.898" v="198" actId="1076"/>
          <ac:spMkLst>
            <pc:docMk/>
            <pc:sldMk cId="3060707925" sldId="1893"/>
            <ac:spMk id="28" creationId="{1F15B6D2-FF46-7843-9992-9DB8A53B72E6}"/>
          </ac:spMkLst>
        </pc:spChg>
        <pc:spChg chg="mod">
          <ac:chgData name="Bernard, Allison M" userId="7cd67125-3436-42b8-b83a-bbe37ba15a4e" providerId="ADAL" clId="{828D27EF-D7E4-42BD-A82D-087E0487B6F7}" dt="2023-09-27T19:01:04.086" v="197" actId="1076"/>
          <ac:spMkLst>
            <pc:docMk/>
            <pc:sldMk cId="3060707925" sldId="1893"/>
            <ac:spMk id="29" creationId="{39F89E33-9D30-4BF2-BD88-D9668BBC9711}"/>
          </ac:spMkLst>
        </pc:spChg>
        <pc:spChg chg="mod">
          <ac:chgData name="Bernard, Allison M" userId="7cd67125-3436-42b8-b83a-bbe37ba15a4e" providerId="ADAL" clId="{828D27EF-D7E4-42BD-A82D-087E0487B6F7}" dt="2023-09-27T19:01:04.086" v="197" actId="1076"/>
          <ac:spMkLst>
            <pc:docMk/>
            <pc:sldMk cId="3060707925" sldId="1893"/>
            <ac:spMk id="30" creationId="{7CD9FBC6-5C5F-4FF0-820A-EA101D5CFD09}"/>
          </ac:spMkLst>
        </pc:spChg>
        <pc:spChg chg="mod">
          <ac:chgData name="Bernard, Allison M" userId="7cd67125-3436-42b8-b83a-bbe37ba15a4e" providerId="ADAL" clId="{828D27EF-D7E4-42BD-A82D-087E0487B6F7}" dt="2023-09-27T19:01:04.086" v="197" actId="1076"/>
          <ac:spMkLst>
            <pc:docMk/>
            <pc:sldMk cId="3060707925" sldId="1893"/>
            <ac:spMk id="31" creationId="{D769BC5C-0603-4C3C-BE8A-8896D11B009C}"/>
          </ac:spMkLst>
        </pc:spChg>
        <pc:spChg chg="mod">
          <ac:chgData name="Bernard, Allison M" userId="7cd67125-3436-42b8-b83a-bbe37ba15a4e" providerId="ADAL" clId="{828D27EF-D7E4-42BD-A82D-087E0487B6F7}" dt="2023-09-27T19:01:09.898" v="198" actId="1076"/>
          <ac:spMkLst>
            <pc:docMk/>
            <pc:sldMk cId="3060707925" sldId="1893"/>
            <ac:spMk id="32" creationId="{EB8CA458-3B3B-6846-96BC-8CD066086925}"/>
          </ac:spMkLst>
        </pc:spChg>
        <pc:graphicFrameChg chg="mod">
          <ac:chgData name="Bernard, Allison M" userId="7cd67125-3436-42b8-b83a-bbe37ba15a4e" providerId="ADAL" clId="{828D27EF-D7E4-42BD-A82D-087E0487B6F7}" dt="2023-09-27T19:00:50.932" v="196" actId="1076"/>
          <ac:graphicFrameMkLst>
            <pc:docMk/>
            <pc:sldMk cId="3060707925" sldId="1893"/>
            <ac:graphicFrameMk id="5" creationId="{2E699412-F23A-490A-ABBA-74BDE1D78D16}"/>
          </ac:graphicFrameMkLst>
        </pc:graphicFrameChg>
      </pc:sldChg>
    </pc:docChg>
  </pc:docChgLst>
  <pc:docChgLst>
    <pc:chgData name="Sarasin, Elise" userId="S::e310s612@home.ku.edu::051ede2b-3008-44c0-bb19-c9bb04b8c5c9" providerId="AD" clId="Web-{038CCF3E-6EE8-7165-D168-F3DB0FCC8C96}"/>
    <pc:docChg chg="addSld modSld sldOrd modSection">
      <pc:chgData name="Sarasin, Elise" userId="S::e310s612@home.ku.edu::051ede2b-3008-44c0-bb19-c9bb04b8c5c9" providerId="AD" clId="Web-{038CCF3E-6EE8-7165-D168-F3DB0FCC8C96}" dt="2022-09-26T21:27:17.691" v="5"/>
      <pc:docMkLst>
        <pc:docMk/>
      </pc:docMkLst>
      <pc:sldChg chg="delSp mod modShow">
        <pc:chgData name="Sarasin, Elise" userId="S::e310s612@home.ku.edu::051ede2b-3008-44c0-bb19-c9bb04b8c5c9" providerId="AD" clId="Web-{038CCF3E-6EE8-7165-D168-F3DB0FCC8C96}" dt="2022-09-26T21:27:17.691" v="5"/>
        <pc:sldMkLst>
          <pc:docMk/>
          <pc:sldMk cId="3069959999" sldId="1436"/>
        </pc:sldMkLst>
        <pc:picChg chg="del">
          <ac:chgData name="Sarasin, Elise" userId="S::e310s612@home.ku.edu::051ede2b-3008-44c0-bb19-c9bb04b8c5c9" providerId="AD" clId="Web-{038CCF3E-6EE8-7165-D168-F3DB0FCC8C96}" dt="2022-09-26T21:24:24.982" v="2"/>
          <ac:picMkLst>
            <pc:docMk/>
            <pc:sldMk cId="3069959999" sldId="1436"/>
            <ac:picMk id="9221" creationId="{00000000-0000-0000-0000-000000000000}"/>
          </ac:picMkLst>
        </pc:picChg>
      </pc:sldChg>
      <pc:sldChg chg="add mod ord replId modShow">
        <pc:chgData name="Sarasin, Elise" userId="S::e310s612@home.ku.edu::051ede2b-3008-44c0-bb19-c9bb04b8c5c9" providerId="AD" clId="Web-{038CCF3E-6EE8-7165-D168-F3DB0FCC8C96}" dt="2022-09-26T21:27:14.675" v="4"/>
        <pc:sldMkLst>
          <pc:docMk/>
          <pc:sldMk cId="3435187505" sldId="1747"/>
        </pc:sldMkLst>
      </pc:sldChg>
    </pc:docChg>
  </pc:docChgLst>
  <pc:docChgLst>
    <pc:chgData name="Sarasin, Elise" userId="051ede2b-3008-44c0-bb19-c9bb04b8c5c9" providerId="ADAL" clId="{6D373D7E-D23A-FA4F-B643-579B7D53E96D}"/>
    <pc:docChg chg="modSection">
      <pc:chgData name="Sarasin, Elise" userId="051ede2b-3008-44c0-bb19-c9bb04b8c5c9" providerId="ADAL" clId="{6D373D7E-D23A-FA4F-B643-579B7D53E96D}" dt="2022-10-03T23:57:02.594" v="0" actId="17846"/>
      <pc:docMkLst>
        <pc:docMk/>
      </pc:docMkLst>
    </pc:docChg>
  </pc:docChgLst>
  <pc:docChgLst>
    <pc:chgData name="Wendy Oakes" userId="S::wendy.oakes_asu.edu#ext#@kansas.onmicrosoft.com::2e8a6244-b545-461d-a2d5-8205ea4c66f5" providerId="AD" clId="Web-{05A83BAA-35E2-301F-1A10-8174AB5F57B1}"/>
    <pc:docChg chg="modSld">
      <pc:chgData name="Wendy Oakes" userId="S::wendy.oakes_asu.edu#ext#@kansas.onmicrosoft.com::2e8a6244-b545-461d-a2d5-8205ea4c66f5" providerId="AD" clId="Web-{05A83BAA-35E2-301F-1A10-8174AB5F57B1}" dt="2022-10-03T21:21:56.032" v="0" actId="1076"/>
      <pc:docMkLst>
        <pc:docMk/>
      </pc:docMkLst>
      <pc:sldChg chg="modSp">
        <pc:chgData name="Wendy Oakes" userId="S::wendy.oakes_asu.edu#ext#@kansas.onmicrosoft.com::2e8a6244-b545-461d-a2d5-8205ea4c66f5" providerId="AD" clId="Web-{05A83BAA-35E2-301F-1A10-8174AB5F57B1}" dt="2022-10-03T21:21:56.032" v="0" actId="1076"/>
        <pc:sldMkLst>
          <pc:docMk/>
          <pc:sldMk cId="2534278253" sldId="773"/>
        </pc:sldMkLst>
        <pc:picChg chg="mod">
          <ac:chgData name="Wendy Oakes" userId="S::wendy.oakes_asu.edu#ext#@kansas.onmicrosoft.com::2e8a6244-b545-461d-a2d5-8205ea4c66f5" providerId="AD" clId="Web-{05A83BAA-35E2-301F-1A10-8174AB5F57B1}" dt="2022-10-03T21:21:56.032" v="0" actId="1076"/>
          <ac:picMkLst>
            <pc:docMk/>
            <pc:sldMk cId="2534278253" sldId="773"/>
            <ac:picMk id="10" creationId="{20229087-6DF2-53A7-9972-FF10C30D1F97}"/>
          </ac:picMkLst>
        </pc:picChg>
      </pc:sldChg>
    </pc:docChg>
  </pc:docChgLst>
  <pc:docChgLst>
    <pc:chgData name="Sarasin, Elise" userId="051ede2b-3008-44c0-bb19-c9bb04b8c5c9" providerId="ADAL" clId="{7FB74E31-3071-407B-8F05-D6760990E9AB}"/>
    <pc:docChg chg="custSel modSld">
      <pc:chgData name="Sarasin, Elise" userId="051ede2b-3008-44c0-bb19-c9bb04b8c5c9" providerId="ADAL" clId="{7FB74E31-3071-407B-8F05-D6760990E9AB}" dt="2023-09-22T14:04:19.360" v="382" actId="20577"/>
      <pc:docMkLst>
        <pc:docMk/>
      </pc:docMkLst>
      <pc:sldChg chg="addSp modSp">
        <pc:chgData name="Sarasin, Elise" userId="051ede2b-3008-44c0-bb19-c9bb04b8c5c9" providerId="ADAL" clId="{7FB74E31-3071-407B-8F05-D6760990E9AB}" dt="2023-09-21T18:59:58.286" v="95"/>
        <pc:sldMkLst>
          <pc:docMk/>
          <pc:sldMk cId="464054343" sldId="1760"/>
        </pc:sldMkLst>
        <pc:spChg chg="add mod">
          <ac:chgData name="Sarasin, Elise" userId="051ede2b-3008-44c0-bb19-c9bb04b8c5c9" providerId="ADAL" clId="{7FB74E31-3071-407B-8F05-D6760990E9AB}" dt="2023-09-21T18:59:58.286" v="95"/>
          <ac:spMkLst>
            <pc:docMk/>
            <pc:sldMk cId="464054343" sldId="1760"/>
            <ac:spMk id="3" creationId="{D2CFFF37-A431-EF07-EE68-3F1E773929D6}"/>
          </ac:spMkLst>
        </pc:spChg>
      </pc:sldChg>
      <pc:sldChg chg="addSp delSp modSp mod">
        <pc:chgData name="Sarasin, Elise" userId="051ede2b-3008-44c0-bb19-c9bb04b8c5c9" providerId="ADAL" clId="{7FB74E31-3071-407B-8F05-D6760990E9AB}" dt="2023-09-22T14:04:19.360" v="382" actId="20577"/>
        <pc:sldMkLst>
          <pc:docMk/>
          <pc:sldMk cId="2640098194" sldId="1762"/>
        </pc:sldMkLst>
        <pc:spChg chg="del">
          <ac:chgData name="Sarasin, Elise" userId="051ede2b-3008-44c0-bb19-c9bb04b8c5c9" providerId="ADAL" clId="{7FB74E31-3071-407B-8F05-D6760990E9AB}" dt="2023-09-21T18:59:26.717" v="55" actId="478"/>
          <ac:spMkLst>
            <pc:docMk/>
            <pc:sldMk cId="2640098194" sldId="1762"/>
            <ac:spMk id="3" creationId="{153ABC9D-90B2-DB65-7FCF-267B6C2AB727}"/>
          </ac:spMkLst>
        </pc:spChg>
        <pc:spChg chg="add mod">
          <ac:chgData name="Sarasin, Elise" userId="051ede2b-3008-44c0-bb19-c9bb04b8c5c9" providerId="ADAL" clId="{7FB74E31-3071-407B-8F05-D6760990E9AB}" dt="2023-09-22T14:04:19.360" v="382" actId="20577"/>
          <ac:spMkLst>
            <pc:docMk/>
            <pc:sldMk cId="2640098194" sldId="1762"/>
            <ac:spMk id="4" creationId="{D9AECE58-17A6-D20E-8D36-E0192FE2BA89}"/>
          </ac:spMkLst>
        </pc:spChg>
        <pc:graphicFrameChg chg="modGraphic">
          <ac:chgData name="Sarasin, Elise" userId="051ede2b-3008-44c0-bb19-c9bb04b8c5c9" providerId="ADAL" clId="{7FB74E31-3071-407B-8F05-D6760990E9AB}" dt="2023-09-22T14:03:57.869" v="366" actId="20577"/>
          <ac:graphicFrameMkLst>
            <pc:docMk/>
            <pc:sldMk cId="2640098194" sldId="1762"/>
            <ac:graphicFrameMk id="13" creationId="{61BAFEA6-C3EC-8E20-A76B-AC343E252E79}"/>
          </ac:graphicFrameMkLst>
        </pc:graphicFrameChg>
      </pc:sldChg>
      <pc:sldChg chg="addSp modSp mod">
        <pc:chgData name="Sarasin, Elise" userId="051ede2b-3008-44c0-bb19-c9bb04b8c5c9" providerId="ADAL" clId="{7FB74E31-3071-407B-8F05-D6760990E9AB}" dt="2023-09-21T15:20:41.288" v="54" actId="1076"/>
        <pc:sldMkLst>
          <pc:docMk/>
          <pc:sldMk cId="1629108054" sldId="1858"/>
        </pc:sldMkLst>
        <pc:spChg chg="add mod">
          <ac:chgData name="Sarasin, Elise" userId="051ede2b-3008-44c0-bb19-c9bb04b8c5c9" providerId="ADAL" clId="{7FB74E31-3071-407B-8F05-D6760990E9AB}" dt="2023-09-21T15:20:41.288" v="54" actId="1076"/>
          <ac:spMkLst>
            <pc:docMk/>
            <pc:sldMk cId="1629108054" sldId="1858"/>
            <ac:spMk id="2" creationId="{7A876B61-0E90-7083-03BB-1F24E53A9038}"/>
          </ac:spMkLst>
        </pc:spChg>
      </pc:sldChg>
    </pc:docChg>
  </pc:docChgLst>
  <pc:docChgLst>
    <pc:chgData name="Bernard, Allison M" userId="7cd67125-3436-42b8-b83a-bbe37ba15a4e" providerId="ADAL" clId="{E48994B4-C2D2-4609-98A7-D66BDFEF5F51}"/>
    <pc:docChg chg="undo custSel modSld">
      <pc:chgData name="Bernard, Allison M" userId="7cd67125-3436-42b8-b83a-bbe37ba15a4e" providerId="ADAL" clId="{E48994B4-C2D2-4609-98A7-D66BDFEF5F51}" dt="2023-07-10T18:32:07.506" v="224"/>
      <pc:docMkLst>
        <pc:docMk/>
      </pc:docMkLst>
      <pc:sldChg chg="addSp modSp mod">
        <pc:chgData name="Bernard, Allison M" userId="7cd67125-3436-42b8-b83a-bbe37ba15a4e" providerId="ADAL" clId="{E48994B4-C2D2-4609-98A7-D66BDFEF5F51}" dt="2023-07-10T16:58:29.374" v="53" actId="20577"/>
        <pc:sldMkLst>
          <pc:docMk/>
          <pc:sldMk cId="2436855566" sldId="986"/>
        </pc:sldMkLst>
        <pc:spChg chg="add mod">
          <ac:chgData name="Bernard, Allison M" userId="7cd67125-3436-42b8-b83a-bbe37ba15a4e" providerId="ADAL" clId="{E48994B4-C2D2-4609-98A7-D66BDFEF5F51}" dt="2023-07-10T16:58:29.374" v="53" actId="20577"/>
          <ac:spMkLst>
            <pc:docMk/>
            <pc:sldMk cId="2436855566" sldId="986"/>
            <ac:spMk id="2" creationId="{DFE33D65-EFBB-481B-EF48-507545C1A00D}"/>
          </ac:spMkLst>
        </pc:spChg>
      </pc:sldChg>
      <pc:sldChg chg="addSp delSp modSp mod">
        <pc:chgData name="Bernard, Allison M" userId="7cd67125-3436-42b8-b83a-bbe37ba15a4e" providerId="ADAL" clId="{E48994B4-C2D2-4609-98A7-D66BDFEF5F51}" dt="2023-07-10T18:28:34.376" v="152"/>
        <pc:sldMkLst>
          <pc:docMk/>
          <pc:sldMk cId="2601743110" sldId="1487"/>
        </pc:sldMkLst>
        <pc:spChg chg="add del mod">
          <ac:chgData name="Bernard, Allison M" userId="7cd67125-3436-42b8-b83a-bbe37ba15a4e" providerId="ADAL" clId="{E48994B4-C2D2-4609-98A7-D66BDFEF5F51}" dt="2023-07-10T18:28:24.013" v="151" actId="478"/>
          <ac:spMkLst>
            <pc:docMk/>
            <pc:sldMk cId="2601743110" sldId="1487"/>
            <ac:spMk id="3" creationId="{9C37AA83-2717-2376-AE82-F958D4DE0F76}"/>
          </ac:spMkLst>
        </pc:spChg>
        <pc:graphicFrameChg chg="mod">
          <ac:chgData name="Bernard, Allison M" userId="7cd67125-3436-42b8-b83a-bbe37ba15a4e" providerId="ADAL" clId="{E48994B4-C2D2-4609-98A7-D66BDFEF5F51}" dt="2023-07-10T18:28:34.376" v="152"/>
          <ac:graphicFrameMkLst>
            <pc:docMk/>
            <pc:sldMk cId="2601743110" sldId="1487"/>
            <ac:graphicFrameMk id="5" creationId="{8F1A6623-0899-F3D1-1A25-070B26CA8C53}"/>
          </ac:graphicFrameMkLst>
        </pc:graphicFrameChg>
      </pc:sldChg>
      <pc:sldChg chg="addSp delSp modSp mod">
        <pc:chgData name="Bernard, Allison M" userId="7cd67125-3436-42b8-b83a-bbe37ba15a4e" providerId="ADAL" clId="{E48994B4-C2D2-4609-98A7-D66BDFEF5F51}" dt="2023-07-10T18:28:51.729" v="155" actId="404"/>
        <pc:sldMkLst>
          <pc:docMk/>
          <pc:sldMk cId="2212180674" sldId="1527"/>
        </pc:sldMkLst>
        <pc:spChg chg="add del mod">
          <ac:chgData name="Bernard, Allison M" userId="7cd67125-3436-42b8-b83a-bbe37ba15a4e" providerId="ADAL" clId="{E48994B4-C2D2-4609-98A7-D66BDFEF5F51}" dt="2023-07-10T18:28:38.493" v="153" actId="478"/>
          <ac:spMkLst>
            <pc:docMk/>
            <pc:sldMk cId="2212180674" sldId="1527"/>
            <ac:spMk id="3" creationId="{FB978D1A-081B-8EB9-82B6-D522400C7768}"/>
          </ac:spMkLst>
        </pc:spChg>
        <pc:graphicFrameChg chg="mod modGraphic">
          <ac:chgData name="Bernard, Allison M" userId="7cd67125-3436-42b8-b83a-bbe37ba15a4e" providerId="ADAL" clId="{E48994B4-C2D2-4609-98A7-D66BDFEF5F51}" dt="2023-07-10T18:28:51.729" v="155" actId="404"/>
          <ac:graphicFrameMkLst>
            <pc:docMk/>
            <pc:sldMk cId="2212180674" sldId="1527"/>
            <ac:graphicFrameMk id="7" creationId="{F4F62808-A30F-DF08-ED5B-32EDE2695C7B}"/>
          </ac:graphicFrameMkLst>
        </pc:graphicFrameChg>
      </pc:sldChg>
      <pc:sldChg chg="addSp delSp modSp mod">
        <pc:chgData name="Bernard, Allison M" userId="7cd67125-3436-42b8-b83a-bbe37ba15a4e" providerId="ADAL" clId="{E48994B4-C2D2-4609-98A7-D66BDFEF5F51}" dt="2023-07-10T18:28:04.386" v="148"/>
        <pc:sldMkLst>
          <pc:docMk/>
          <pc:sldMk cId="2203340649" sldId="1551"/>
        </pc:sldMkLst>
        <pc:spChg chg="add del mod">
          <ac:chgData name="Bernard, Allison M" userId="7cd67125-3436-42b8-b83a-bbe37ba15a4e" providerId="ADAL" clId="{E48994B4-C2D2-4609-98A7-D66BDFEF5F51}" dt="2023-07-10T18:22:59.392" v="147" actId="478"/>
          <ac:spMkLst>
            <pc:docMk/>
            <pc:sldMk cId="2203340649" sldId="1551"/>
            <ac:spMk id="3" creationId="{4A8A0B3D-EB0E-7A80-31EF-8B7A82C70038}"/>
          </ac:spMkLst>
        </pc:spChg>
        <pc:graphicFrameChg chg="mod">
          <ac:chgData name="Bernard, Allison M" userId="7cd67125-3436-42b8-b83a-bbe37ba15a4e" providerId="ADAL" clId="{E48994B4-C2D2-4609-98A7-D66BDFEF5F51}" dt="2023-07-10T18:28:04.386" v="148"/>
          <ac:graphicFrameMkLst>
            <pc:docMk/>
            <pc:sldMk cId="2203340649" sldId="1551"/>
            <ac:graphicFrameMk id="4" creationId="{EC65C5CE-779E-CF5F-DCF5-502FC509E697}"/>
          </ac:graphicFrameMkLst>
        </pc:graphicFrameChg>
      </pc:sldChg>
      <pc:sldChg chg="addSp modSp">
        <pc:chgData name="Bernard, Allison M" userId="7cd67125-3436-42b8-b83a-bbe37ba15a4e" providerId="ADAL" clId="{E48994B4-C2D2-4609-98A7-D66BDFEF5F51}" dt="2023-07-10T16:57:39.595" v="7"/>
        <pc:sldMkLst>
          <pc:docMk/>
          <pc:sldMk cId="1764742822" sldId="1652"/>
        </pc:sldMkLst>
        <pc:spChg chg="add mod">
          <ac:chgData name="Bernard, Allison M" userId="7cd67125-3436-42b8-b83a-bbe37ba15a4e" providerId="ADAL" clId="{E48994B4-C2D2-4609-98A7-D66BDFEF5F51}" dt="2023-07-10T16:57:39.595" v="7"/>
          <ac:spMkLst>
            <pc:docMk/>
            <pc:sldMk cId="1764742822" sldId="1652"/>
            <ac:spMk id="8" creationId="{6DDF00F1-2C6F-3864-62CC-52156A60AADB}"/>
          </ac:spMkLst>
        </pc:spChg>
      </pc:sldChg>
      <pc:sldChg chg="addSp modSp mod">
        <pc:chgData name="Bernard, Allison M" userId="7cd67125-3436-42b8-b83a-bbe37ba15a4e" providerId="ADAL" clId="{E48994B4-C2D2-4609-98A7-D66BDFEF5F51}" dt="2023-07-10T17:01:50.605" v="126" actId="20577"/>
        <pc:sldMkLst>
          <pc:docMk/>
          <pc:sldMk cId="3590517472" sldId="1701"/>
        </pc:sldMkLst>
        <pc:spChg chg="add mod">
          <ac:chgData name="Bernard, Allison M" userId="7cd67125-3436-42b8-b83a-bbe37ba15a4e" providerId="ADAL" clId="{E48994B4-C2D2-4609-98A7-D66BDFEF5F51}" dt="2023-07-10T17:01:50.605" v="126" actId="20577"/>
          <ac:spMkLst>
            <pc:docMk/>
            <pc:sldMk cId="3590517472" sldId="1701"/>
            <ac:spMk id="2" creationId="{86F24B20-5353-A7C2-71E3-E8B74F958565}"/>
          </ac:spMkLst>
        </pc:spChg>
      </pc:sldChg>
      <pc:sldChg chg="addSp modSp">
        <pc:chgData name="Bernard, Allison M" userId="7cd67125-3436-42b8-b83a-bbe37ba15a4e" providerId="ADAL" clId="{E48994B4-C2D2-4609-98A7-D66BDFEF5F51}" dt="2023-07-10T17:01:21.451" v="101"/>
        <pc:sldMkLst>
          <pc:docMk/>
          <pc:sldMk cId="4145173018" sldId="1713"/>
        </pc:sldMkLst>
        <pc:spChg chg="add mod">
          <ac:chgData name="Bernard, Allison M" userId="7cd67125-3436-42b8-b83a-bbe37ba15a4e" providerId="ADAL" clId="{E48994B4-C2D2-4609-98A7-D66BDFEF5F51}" dt="2023-07-10T17:01:21.451" v="101"/>
          <ac:spMkLst>
            <pc:docMk/>
            <pc:sldMk cId="4145173018" sldId="1713"/>
            <ac:spMk id="2" creationId="{CB857A0C-660C-C9A2-80E2-CF40C6E8FB28}"/>
          </ac:spMkLst>
        </pc:spChg>
      </pc:sldChg>
      <pc:sldChg chg="addSp delSp modSp mod modAnim">
        <pc:chgData name="Bernard, Allison M" userId="7cd67125-3436-42b8-b83a-bbe37ba15a4e" providerId="ADAL" clId="{E48994B4-C2D2-4609-98A7-D66BDFEF5F51}" dt="2023-07-10T17:00:50.711" v="68" actId="1440"/>
        <pc:sldMkLst>
          <pc:docMk/>
          <pc:sldMk cId="1266600611" sldId="1714"/>
        </pc:sldMkLst>
        <pc:spChg chg="add del mod topLvl">
          <ac:chgData name="Bernard, Allison M" userId="7cd67125-3436-42b8-b83a-bbe37ba15a4e" providerId="ADAL" clId="{E48994B4-C2D2-4609-98A7-D66BDFEF5F51}" dt="2023-07-10T17:00:31.575" v="66" actId="478"/>
          <ac:spMkLst>
            <pc:docMk/>
            <pc:sldMk cId="1266600611" sldId="1714"/>
            <ac:spMk id="8" creationId="{7A0E1460-A521-841D-9744-6CAAB7833A61}"/>
          </ac:spMkLst>
        </pc:spChg>
        <pc:spChg chg="add del mod">
          <ac:chgData name="Bernard, Allison M" userId="7cd67125-3436-42b8-b83a-bbe37ba15a4e" providerId="ADAL" clId="{E48994B4-C2D2-4609-98A7-D66BDFEF5F51}" dt="2023-07-10T16:59:00.760" v="55" actId="478"/>
          <ac:spMkLst>
            <pc:docMk/>
            <pc:sldMk cId="1266600611" sldId="1714"/>
            <ac:spMk id="12" creationId="{BC52C6E6-9E75-D952-A1F6-5B04D79C07B0}"/>
          </ac:spMkLst>
        </pc:spChg>
        <pc:grpChg chg="del">
          <ac:chgData name="Bernard, Allison M" userId="7cd67125-3436-42b8-b83a-bbe37ba15a4e" providerId="ADAL" clId="{E48994B4-C2D2-4609-98A7-D66BDFEF5F51}" dt="2023-07-10T16:59:53.239" v="56" actId="165"/>
          <ac:grpSpMkLst>
            <pc:docMk/>
            <pc:sldMk cId="1266600611" sldId="1714"/>
            <ac:grpSpMk id="11" creationId="{C8BD14D3-1994-5F0A-CF19-1379A8BF3087}"/>
          </ac:grpSpMkLst>
        </pc:grpChg>
        <pc:picChg chg="add del mod topLvl">
          <ac:chgData name="Bernard, Allison M" userId="7cd67125-3436-42b8-b83a-bbe37ba15a4e" providerId="ADAL" clId="{E48994B4-C2D2-4609-98A7-D66BDFEF5F51}" dt="2023-07-10T17:00:50.711" v="68" actId="1440"/>
          <ac:picMkLst>
            <pc:docMk/>
            <pc:sldMk cId="1266600611" sldId="1714"/>
            <ac:picMk id="5" creationId="{59A5D37E-0EAC-7D42-AE77-8D1351905D20}"/>
          </ac:picMkLst>
        </pc:picChg>
        <pc:picChg chg="add del mod">
          <ac:chgData name="Bernard, Allison M" userId="7cd67125-3436-42b8-b83a-bbe37ba15a4e" providerId="ADAL" clId="{E48994B4-C2D2-4609-98A7-D66BDFEF5F51}" dt="2023-07-10T17:00:30.605" v="65" actId="22"/>
          <ac:picMkLst>
            <pc:docMk/>
            <pc:sldMk cId="1266600611" sldId="1714"/>
            <ac:picMk id="14" creationId="{85440A69-9626-8F13-2226-83548081BB76}"/>
          </ac:picMkLst>
        </pc:picChg>
      </pc:sldChg>
      <pc:sldChg chg="addSp modSp mod">
        <pc:chgData name="Bernard, Allison M" userId="7cd67125-3436-42b8-b83a-bbe37ba15a4e" providerId="ADAL" clId="{E48994B4-C2D2-4609-98A7-D66BDFEF5F51}" dt="2023-07-10T17:01:08.782" v="100" actId="20577"/>
        <pc:sldMkLst>
          <pc:docMk/>
          <pc:sldMk cId="540353632" sldId="1719"/>
        </pc:sldMkLst>
        <pc:spChg chg="add mod">
          <ac:chgData name="Bernard, Allison M" userId="7cd67125-3436-42b8-b83a-bbe37ba15a4e" providerId="ADAL" clId="{E48994B4-C2D2-4609-98A7-D66BDFEF5F51}" dt="2023-07-10T17:01:08.782" v="100" actId="20577"/>
          <ac:spMkLst>
            <pc:docMk/>
            <pc:sldMk cId="540353632" sldId="1719"/>
            <ac:spMk id="3" creationId="{EBE78712-8167-AFCF-FB0C-CF49B689E1AA}"/>
          </ac:spMkLst>
        </pc:spChg>
      </pc:sldChg>
      <pc:sldChg chg="addSp delSp modSp mod">
        <pc:chgData name="Bernard, Allison M" userId="7cd67125-3436-42b8-b83a-bbe37ba15a4e" providerId="ADAL" clId="{E48994B4-C2D2-4609-98A7-D66BDFEF5F51}" dt="2023-07-10T18:32:07.506" v="224"/>
        <pc:sldMkLst>
          <pc:docMk/>
          <pc:sldMk cId="463721769" sldId="1735"/>
        </pc:sldMkLst>
        <pc:spChg chg="add del mod">
          <ac:chgData name="Bernard, Allison M" userId="7cd67125-3436-42b8-b83a-bbe37ba15a4e" providerId="ADAL" clId="{E48994B4-C2D2-4609-98A7-D66BDFEF5F51}" dt="2023-07-10T18:32:07.213" v="223" actId="478"/>
          <ac:spMkLst>
            <pc:docMk/>
            <pc:sldMk cId="463721769" sldId="1735"/>
            <ac:spMk id="3" creationId="{E2633166-E3B0-47B0-8EAA-219A441BA5D3}"/>
          </ac:spMkLst>
        </pc:spChg>
        <pc:spChg chg="add mod">
          <ac:chgData name="Bernard, Allison M" userId="7cd67125-3436-42b8-b83a-bbe37ba15a4e" providerId="ADAL" clId="{E48994B4-C2D2-4609-98A7-D66BDFEF5F51}" dt="2023-07-10T18:32:07.506" v="224"/>
          <ac:spMkLst>
            <pc:docMk/>
            <pc:sldMk cId="463721769" sldId="1735"/>
            <ac:spMk id="4" creationId="{056EC66A-9431-A2B7-01F1-BA67150B33DC}"/>
          </ac:spMkLst>
        </pc:spChg>
      </pc:sldChg>
      <pc:sldChg chg="addSp delSp modSp mod">
        <pc:chgData name="Bernard, Allison M" userId="7cd67125-3436-42b8-b83a-bbe37ba15a4e" providerId="ADAL" clId="{E48994B4-C2D2-4609-98A7-D66BDFEF5F51}" dt="2023-07-10T18:32:02.027" v="220"/>
        <pc:sldMkLst>
          <pc:docMk/>
          <pc:sldMk cId="3467316845" sldId="1736"/>
        </pc:sldMkLst>
        <pc:spChg chg="add del mod">
          <ac:chgData name="Bernard, Allison M" userId="7cd67125-3436-42b8-b83a-bbe37ba15a4e" providerId="ADAL" clId="{E48994B4-C2D2-4609-98A7-D66BDFEF5F51}" dt="2023-07-10T18:21:12.313" v="144" actId="478"/>
          <ac:spMkLst>
            <pc:docMk/>
            <pc:sldMk cId="3467316845" sldId="1736"/>
            <ac:spMk id="3" creationId="{9888216D-19F2-AF60-BFC3-993B8A6B4F7F}"/>
          </ac:spMkLst>
        </pc:spChg>
        <pc:spChg chg="add del mod">
          <ac:chgData name="Bernard, Allison M" userId="7cd67125-3436-42b8-b83a-bbe37ba15a4e" providerId="ADAL" clId="{E48994B4-C2D2-4609-98A7-D66BDFEF5F51}" dt="2023-07-10T18:32:01.744" v="219" actId="478"/>
          <ac:spMkLst>
            <pc:docMk/>
            <pc:sldMk cId="3467316845" sldId="1736"/>
            <ac:spMk id="4" creationId="{F5852D49-094E-6D86-3B33-377BE4A1AB78}"/>
          </ac:spMkLst>
        </pc:spChg>
        <pc:spChg chg="add mod">
          <ac:chgData name="Bernard, Allison M" userId="7cd67125-3436-42b8-b83a-bbe37ba15a4e" providerId="ADAL" clId="{E48994B4-C2D2-4609-98A7-D66BDFEF5F51}" dt="2023-07-10T18:32:02.027" v="220"/>
          <ac:spMkLst>
            <pc:docMk/>
            <pc:sldMk cId="3467316845" sldId="1736"/>
            <ac:spMk id="5" creationId="{A99B0A02-BE91-A98A-1004-D27B55CDDFC5}"/>
          </ac:spMkLst>
        </pc:spChg>
      </pc:sldChg>
      <pc:sldChg chg="addSp delSp modSp mod">
        <pc:chgData name="Bernard, Allison M" userId="7cd67125-3436-42b8-b83a-bbe37ba15a4e" providerId="ADAL" clId="{E48994B4-C2D2-4609-98A7-D66BDFEF5F51}" dt="2023-07-10T18:32:04.747" v="222"/>
        <pc:sldMkLst>
          <pc:docMk/>
          <pc:sldMk cId="3075973798" sldId="1737"/>
        </pc:sldMkLst>
        <pc:spChg chg="add del mod">
          <ac:chgData name="Bernard, Allison M" userId="7cd67125-3436-42b8-b83a-bbe37ba15a4e" providerId="ADAL" clId="{E48994B4-C2D2-4609-98A7-D66BDFEF5F51}" dt="2023-07-10T18:32:04.286" v="221" actId="478"/>
          <ac:spMkLst>
            <pc:docMk/>
            <pc:sldMk cId="3075973798" sldId="1737"/>
            <ac:spMk id="3" creationId="{2527BBB3-8392-9B26-D99F-BDC168F4D0CE}"/>
          </ac:spMkLst>
        </pc:spChg>
        <pc:spChg chg="add mod">
          <ac:chgData name="Bernard, Allison M" userId="7cd67125-3436-42b8-b83a-bbe37ba15a4e" providerId="ADAL" clId="{E48994B4-C2D2-4609-98A7-D66BDFEF5F51}" dt="2023-07-10T18:32:04.747" v="222"/>
          <ac:spMkLst>
            <pc:docMk/>
            <pc:sldMk cId="3075973798" sldId="1737"/>
            <ac:spMk id="4" creationId="{17E1C571-BB1A-4A58-C3ED-254B011A2E7B}"/>
          </ac:spMkLst>
        </pc:spChg>
      </pc:sldChg>
      <pc:sldChg chg="addSp delSp modSp mod">
        <pc:chgData name="Bernard, Allison M" userId="7cd67125-3436-42b8-b83a-bbe37ba15a4e" providerId="ADAL" clId="{E48994B4-C2D2-4609-98A7-D66BDFEF5F51}" dt="2023-07-10T18:31:59.194" v="218"/>
        <pc:sldMkLst>
          <pc:docMk/>
          <pc:sldMk cId="1566117114" sldId="1738"/>
        </pc:sldMkLst>
        <pc:spChg chg="add del mod">
          <ac:chgData name="Bernard, Allison M" userId="7cd67125-3436-42b8-b83a-bbe37ba15a4e" providerId="ADAL" clId="{E48994B4-C2D2-4609-98A7-D66BDFEF5F51}" dt="2023-07-10T18:31:54.461" v="215" actId="478"/>
          <ac:spMkLst>
            <pc:docMk/>
            <pc:sldMk cId="1566117114" sldId="1738"/>
            <ac:spMk id="3" creationId="{A33EE226-CD70-3D5D-C76E-FD2D0EE9981F}"/>
          </ac:spMkLst>
        </pc:spChg>
        <pc:spChg chg="add del mod">
          <ac:chgData name="Bernard, Allison M" userId="7cd67125-3436-42b8-b83a-bbe37ba15a4e" providerId="ADAL" clId="{E48994B4-C2D2-4609-98A7-D66BDFEF5F51}" dt="2023-07-10T18:31:58.863" v="217" actId="478"/>
          <ac:spMkLst>
            <pc:docMk/>
            <pc:sldMk cId="1566117114" sldId="1738"/>
            <ac:spMk id="4" creationId="{3E8057DB-E513-48B8-A69B-D46AC757724E}"/>
          </ac:spMkLst>
        </pc:spChg>
        <pc:spChg chg="add mod">
          <ac:chgData name="Bernard, Allison M" userId="7cd67125-3436-42b8-b83a-bbe37ba15a4e" providerId="ADAL" clId="{E48994B4-C2D2-4609-98A7-D66BDFEF5F51}" dt="2023-07-10T18:31:59.194" v="218"/>
          <ac:spMkLst>
            <pc:docMk/>
            <pc:sldMk cId="1566117114" sldId="1738"/>
            <ac:spMk id="5" creationId="{F7492091-1DFD-5E90-C32C-8228B4BE0351}"/>
          </ac:spMkLst>
        </pc:spChg>
      </pc:sldChg>
      <pc:sldChg chg="addSp delSp modSp mod">
        <pc:chgData name="Bernard, Allison M" userId="7cd67125-3436-42b8-b83a-bbe37ba15a4e" providerId="ADAL" clId="{E48994B4-C2D2-4609-98A7-D66BDFEF5F51}" dt="2023-07-10T18:31:52.387" v="214"/>
        <pc:sldMkLst>
          <pc:docMk/>
          <pc:sldMk cId="941521190" sldId="1739"/>
        </pc:sldMkLst>
        <pc:spChg chg="add del mod">
          <ac:chgData name="Bernard, Allison M" userId="7cd67125-3436-42b8-b83a-bbe37ba15a4e" providerId="ADAL" clId="{E48994B4-C2D2-4609-98A7-D66BDFEF5F51}" dt="2023-07-10T18:31:52.062" v="213" actId="478"/>
          <ac:spMkLst>
            <pc:docMk/>
            <pc:sldMk cId="941521190" sldId="1739"/>
            <ac:spMk id="3" creationId="{F342F132-4DE2-09EC-FAA4-D8E4BB6367AA}"/>
          </ac:spMkLst>
        </pc:spChg>
        <pc:spChg chg="add mod">
          <ac:chgData name="Bernard, Allison M" userId="7cd67125-3436-42b8-b83a-bbe37ba15a4e" providerId="ADAL" clId="{E48994B4-C2D2-4609-98A7-D66BDFEF5F51}" dt="2023-07-10T18:31:52.387" v="214"/>
          <ac:spMkLst>
            <pc:docMk/>
            <pc:sldMk cId="941521190" sldId="1739"/>
            <ac:spMk id="4" creationId="{3B505E77-412D-0152-EA2A-2EE81F4C168A}"/>
          </ac:spMkLst>
        </pc:spChg>
      </pc:sldChg>
      <pc:sldChg chg="addSp delSp modSp mod">
        <pc:chgData name="Bernard, Allison M" userId="7cd67125-3436-42b8-b83a-bbe37ba15a4e" providerId="ADAL" clId="{E48994B4-C2D2-4609-98A7-D66BDFEF5F51}" dt="2023-07-10T18:28:20.455" v="150"/>
        <pc:sldMkLst>
          <pc:docMk/>
          <pc:sldMk cId="3761137955" sldId="1746"/>
        </pc:sldMkLst>
        <pc:spChg chg="add del mod">
          <ac:chgData name="Bernard, Allison M" userId="7cd67125-3436-42b8-b83a-bbe37ba15a4e" providerId="ADAL" clId="{E48994B4-C2D2-4609-98A7-D66BDFEF5F51}" dt="2023-07-10T18:28:12.422" v="149" actId="478"/>
          <ac:spMkLst>
            <pc:docMk/>
            <pc:sldMk cId="3761137955" sldId="1746"/>
            <ac:spMk id="3" creationId="{67459563-5218-9263-2A96-0F0B6C1D7B4F}"/>
          </ac:spMkLst>
        </pc:spChg>
        <pc:graphicFrameChg chg="mod">
          <ac:chgData name="Bernard, Allison M" userId="7cd67125-3436-42b8-b83a-bbe37ba15a4e" providerId="ADAL" clId="{E48994B4-C2D2-4609-98A7-D66BDFEF5F51}" dt="2023-07-10T18:28:20.455" v="150"/>
          <ac:graphicFrameMkLst>
            <pc:docMk/>
            <pc:sldMk cId="3761137955" sldId="1746"/>
            <ac:graphicFrameMk id="5" creationId="{03C0D7C5-4423-F19E-E0ED-F3F40A564C7E}"/>
          </ac:graphicFrameMkLst>
        </pc:graphicFrameChg>
      </pc:sldChg>
      <pc:sldChg chg="addSp delSp modSp mod">
        <pc:chgData name="Bernard, Allison M" userId="7cd67125-3436-42b8-b83a-bbe37ba15a4e" providerId="ADAL" clId="{E48994B4-C2D2-4609-98A7-D66BDFEF5F51}" dt="2023-07-10T18:31:30.098" v="210"/>
        <pc:sldMkLst>
          <pc:docMk/>
          <pc:sldMk cId="3131842691" sldId="1748"/>
        </pc:sldMkLst>
        <pc:spChg chg="add del mod">
          <ac:chgData name="Bernard, Allison M" userId="7cd67125-3436-42b8-b83a-bbe37ba15a4e" providerId="ADAL" clId="{E48994B4-C2D2-4609-98A7-D66BDFEF5F51}" dt="2023-07-10T18:16:18.673" v="139" actId="478"/>
          <ac:spMkLst>
            <pc:docMk/>
            <pc:sldMk cId="3131842691" sldId="1748"/>
            <ac:spMk id="3" creationId="{1D38F430-F4FD-DF7D-0BDC-7A77102E5819}"/>
          </ac:spMkLst>
        </pc:spChg>
        <pc:spChg chg="add del mod">
          <ac:chgData name="Bernard, Allison M" userId="7cd67125-3436-42b8-b83a-bbe37ba15a4e" providerId="ADAL" clId="{E48994B4-C2D2-4609-98A7-D66BDFEF5F51}" dt="2023-07-10T18:31:29.782" v="209" actId="478"/>
          <ac:spMkLst>
            <pc:docMk/>
            <pc:sldMk cId="3131842691" sldId="1748"/>
            <ac:spMk id="5" creationId="{50716404-F481-4C60-93FE-EAC4141F2E50}"/>
          </ac:spMkLst>
        </pc:spChg>
        <pc:spChg chg="add mod">
          <ac:chgData name="Bernard, Allison M" userId="7cd67125-3436-42b8-b83a-bbe37ba15a4e" providerId="ADAL" clId="{E48994B4-C2D2-4609-98A7-D66BDFEF5F51}" dt="2023-07-10T18:31:30.098" v="210"/>
          <ac:spMkLst>
            <pc:docMk/>
            <pc:sldMk cId="3131842691" sldId="1748"/>
            <ac:spMk id="6" creationId="{D6E82B23-C72A-22D4-059D-70632EC6AF36}"/>
          </ac:spMkLst>
        </pc:spChg>
      </pc:sldChg>
      <pc:sldChg chg="addSp delSp modSp mod">
        <pc:chgData name="Bernard, Allison M" userId="7cd67125-3436-42b8-b83a-bbe37ba15a4e" providerId="ADAL" clId="{E48994B4-C2D2-4609-98A7-D66BDFEF5F51}" dt="2023-07-10T18:31:26.923" v="208"/>
        <pc:sldMkLst>
          <pc:docMk/>
          <pc:sldMk cId="353129255" sldId="1749"/>
        </pc:sldMkLst>
        <pc:spChg chg="add del mod">
          <ac:chgData name="Bernard, Allison M" userId="7cd67125-3436-42b8-b83a-bbe37ba15a4e" providerId="ADAL" clId="{E48994B4-C2D2-4609-98A7-D66BDFEF5F51}" dt="2023-07-10T18:31:26.573" v="207" actId="478"/>
          <ac:spMkLst>
            <pc:docMk/>
            <pc:sldMk cId="353129255" sldId="1749"/>
            <ac:spMk id="3" creationId="{DD19533A-71B1-760C-E8CE-AB208FF97F77}"/>
          </ac:spMkLst>
        </pc:spChg>
        <pc:spChg chg="add mod">
          <ac:chgData name="Bernard, Allison M" userId="7cd67125-3436-42b8-b83a-bbe37ba15a4e" providerId="ADAL" clId="{E48994B4-C2D2-4609-98A7-D66BDFEF5F51}" dt="2023-07-10T18:31:26.923" v="208"/>
          <ac:spMkLst>
            <pc:docMk/>
            <pc:sldMk cId="353129255" sldId="1749"/>
            <ac:spMk id="5" creationId="{1BD9D3F7-F41C-8F30-BC24-B1C515F96028}"/>
          </ac:spMkLst>
        </pc:spChg>
      </pc:sldChg>
      <pc:sldChg chg="addSp delSp modSp mod">
        <pc:chgData name="Bernard, Allison M" userId="7cd67125-3436-42b8-b83a-bbe37ba15a4e" providerId="ADAL" clId="{E48994B4-C2D2-4609-98A7-D66BDFEF5F51}" dt="2023-07-10T18:31:24.403" v="206"/>
        <pc:sldMkLst>
          <pc:docMk/>
          <pc:sldMk cId="178057640" sldId="1750"/>
        </pc:sldMkLst>
        <pc:spChg chg="add del mod">
          <ac:chgData name="Bernard, Allison M" userId="7cd67125-3436-42b8-b83a-bbe37ba15a4e" providerId="ADAL" clId="{E48994B4-C2D2-4609-98A7-D66BDFEF5F51}" dt="2023-07-10T18:31:24.014" v="205" actId="478"/>
          <ac:spMkLst>
            <pc:docMk/>
            <pc:sldMk cId="178057640" sldId="1750"/>
            <ac:spMk id="3" creationId="{EDB6F441-7EAC-DB3D-AE5C-B4BFE482A5D4}"/>
          </ac:spMkLst>
        </pc:spChg>
        <pc:spChg chg="add mod">
          <ac:chgData name="Bernard, Allison M" userId="7cd67125-3436-42b8-b83a-bbe37ba15a4e" providerId="ADAL" clId="{E48994B4-C2D2-4609-98A7-D66BDFEF5F51}" dt="2023-07-10T18:31:24.403" v="206"/>
          <ac:spMkLst>
            <pc:docMk/>
            <pc:sldMk cId="178057640" sldId="1750"/>
            <ac:spMk id="5" creationId="{7869FB5C-13A4-3CF2-1044-718110253658}"/>
          </ac:spMkLst>
        </pc:spChg>
      </pc:sldChg>
      <pc:sldChg chg="addSp modSp mod">
        <pc:chgData name="Bernard, Allison M" userId="7cd67125-3436-42b8-b83a-bbe37ba15a4e" providerId="ADAL" clId="{E48994B4-C2D2-4609-98A7-D66BDFEF5F51}" dt="2023-07-10T18:31:04.654" v="200" actId="20577"/>
        <pc:sldMkLst>
          <pc:docMk/>
          <pc:sldMk cId="3857049768" sldId="1751"/>
        </pc:sldMkLst>
        <pc:spChg chg="add mod">
          <ac:chgData name="Bernard, Allison M" userId="7cd67125-3436-42b8-b83a-bbe37ba15a4e" providerId="ADAL" clId="{E48994B4-C2D2-4609-98A7-D66BDFEF5F51}" dt="2023-07-10T18:31:04.654" v="200" actId="20577"/>
          <ac:spMkLst>
            <pc:docMk/>
            <pc:sldMk cId="3857049768" sldId="1751"/>
            <ac:spMk id="3" creationId="{1D6BB5D5-32CD-1584-602F-67BD22230ACD}"/>
          </ac:spMkLst>
        </pc:spChg>
      </pc:sldChg>
      <pc:sldChg chg="addSp delSp modSp mod">
        <pc:chgData name="Bernard, Allison M" userId="7cd67125-3436-42b8-b83a-bbe37ba15a4e" providerId="ADAL" clId="{E48994B4-C2D2-4609-98A7-D66BDFEF5F51}" dt="2023-07-10T18:31:21.083" v="204"/>
        <pc:sldMkLst>
          <pc:docMk/>
          <pc:sldMk cId="216627073" sldId="1752"/>
        </pc:sldMkLst>
        <pc:spChg chg="add del mod">
          <ac:chgData name="Bernard, Allison M" userId="7cd67125-3436-42b8-b83a-bbe37ba15a4e" providerId="ADAL" clId="{E48994B4-C2D2-4609-98A7-D66BDFEF5F51}" dt="2023-07-10T18:31:20.597" v="203" actId="478"/>
          <ac:spMkLst>
            <pc:docMk/>
            <pc:sldMk cId="216627073" sldId="1752"/>
            <ac:spMk id="3" creationId="{C7F0B65F-7B47-7471-E889-8F829CEC789A}"/>
          </ac:spMkLst>
        </pc:spChg>
        <pc:spChg chg="add mod">
          <ac:chgData name="Bernard, Allison M" userId="7cd67125-3436-42b8-b83a-bbe37ba15a4e" providerId="ADAL" clId="{E48994B4-C2D2-4609-98A7-D66BDFEF5F51}" dt="2023-07-10T18:31:21.083" v="204"/>
          <ac:spMkLst>
            <pc:docMk/>
            <pc:sldMk cId="216627073" sldId="1752"/>
            <ac:spMk id="5" creationId="{1CD8FEA3-8C18-57E6-A8EA-D4E9AE8A7E73}"/>
          </ac:spMkLst>
        </pc:spChg>
      </pc:sldChg>
      <pc:sldChg chg="addSp delSp modSp mod">
        <pc:chgData name="Bernard, Allison M" userId="7cd67125-3436-42b8-b83a-bbe37ba15a4e" providerId="ADAL" clId="{E48994B4-C2D2-4609-98A7-D66BDFEF5F51}" dt="2023-07-10T18:31:11.195" v="202"/>
        <pc:sldMkLst>
          <pc:docMk/>
          <pc:sldMk cId="1853511343" sldId="1753"/>
        </pc:sldMkLst>
        <pc:spChg chg="add del mod">
          <ac:chgData name="Bernard, Allison M" userId="7cd67125-3436-42b8-b83a-bbe37ba15a4e" providerId="ADAL" clId="{E48994B4-C2D2-4609-98A7-D66BDFEF5F51}" dt="2023-07-10T18:31:10.918" v="201" actId="478"/>
          <ac:spMkLst>
            <pc:docMk/>
            <pc:sldMk cId="1853511343" sldId="1753"/>
            <ac:spMk id="3" creationId="{59200B54-01BD-7F88-A0CE-89710CECB7F1}"/>
          </ac:spMkLst>
        </pc:spChg>
        <pc:spChg chg="add mod">
          <ac:chgData name="Bernard, Allison M" userId="7cd67125-3436-42b8-b83a-bbe37ba15a4e" providerId="ADAL" clId="{E48994B4-C2D2-4609-98A7-D66BDFEF5F51}" dt="2023-07-10T18:31:11.195" v="202"/>
          <ac:spMkLst>
            <pc:docMk/>
            <pc:sldMk cId="1853511343" sldId="1753"/>
            <ac:spMk id="5" creationId="{42E9F5B1-481B-B59B-BEAF-D00BB00F8D9E}"/>
          </ac:spMkLst>
        </pc:spChg>
      </pc:sldChg>
      <pc:sldChg chg="addSp delSp modSp mod">
        <pc:chgData name="Bernard, Allison M" userId="7cd67125-3436-42b8-b83a-bbe37ba15a4e" providerId="ADAL" clId="{E48994B4-C2D2-4609-98A7-D66BDFEF5F51}" dt="2023-07-10T18:31:49.892" v="212"/>
        <pc:sldMkLst>
          <pc:docMk/>
          <pc:sldMk cId="4165652378" sldId="1754"/>
        </pc:sldMkLst>
        <pc:spChg chg="add del mod">
          <ac:chgData name="Bernard, Allison M" userId="7cd67125-3436-42b8-b83a-bbe37ba15a4e" providerId="ADAL" clId="{E48994B4-C2D2-4609-98A7-D66BDFEF5F51}" dt="2023-07-10T18:31:48.957" v="211" actId="478"/>
          <ac:spMkLst>
            <pc:docMk/>
            <pc:sldMk cId="4165652378" sldId="1754"/>
            <ac:spMk id="3" creationId="{A37E6B26-C217-C54F-E41E-6F642B3C9E97}"/>
          </ac:spMkLst>
        </pc:spChg>
        <pc:spChg chg="add mod">
          <ac:chgData name="Bernard, Allison M" userId="7cd67125-3436-42b8-b83a-bbe37ba15a4e" providerId="ADAL" clId="{E48994B4-C2D2-4609-98A7-D66BDFEF5F51}" dt="2023-07-10T18:31:49.892" v="212"/>
          <ac:spMkLst>
            <pc:docMk/>
            <pc:sldMk cId="4165652378" sldId="1754"/>
            <ac:spMk id="4" creationId="{5A13A1E5-E16E-41D8-8A85-4A2A91D6673E}"/>
          </ac:spMkLst>
        </pc:spChg>
      </pc:sldChg>
    </pc:docChg>
  </pc:docChgLst>
  <pc:docChgLst>
    <pc:chgData name="Lane, Kathleen" userId="d8586a00-d571-4eeb-bfc3-f42bf250439e" providerId="ADAL" clId="{6364539E-4ED1-4027-8A5B-05A89357F00D}"/>
    <pc:docChg chg="modSld">
      <pc:chgData name="Lane, Kathleen" userId="d8586a00-d571-4eeb-bfc3-f42bf250439e" providerId="ADAL" clId="{6364539E-4ED1-4027-8A5B-05A89357F00D}" dt="2022-11-10T20:12:15.813" v="6" actId="729"/>
      <pc:docMkLst>
        <pc:docMk/>
      </pc:docMkLst>
      <pc:sldChg chg="mod modShow">
        <pc:chgData name="Lane, Kathleen" userId="d8586a00-d571-4eeb-bfc3-f42bf250439e" providerId="ADAL" clId="{6364539E-4ED1-4027-8A5B-05A89357F00D}" dt="2022-11-10T20:11:48.524" v="3" actId="729"/>
        <pc:sldMkLst>
          <pc:docMk/>
          <pc:sldMk cId="2601743110" sldId="1487"/>
        </pc:sldMkLst>
      </pc:sldChg>
      <pc:sldChg chg="mod modShow">
        <pc:chgData name="Lane, Kathleen" userId="d8586a00-d571-4eeb-bfc3-f42bf250439e" providerId="ADAL" clId="{6364539E-4ED1-4027-8A5B-05A89357F00D}" dt="2022-11-10T19:53:31.646" v="0" actId="729"/>
        <pc:sldMkLst>
          <pc:docMk/>
          <pc:sldMk cId="463721769" sldId="1735"/>
        </pc:sldMkLst>
      </pc:sldChg>
      <pc:sldChg chg="mod modShow">
        <pc:chgData name="Lane, Kathleen" userId="d8586a00-d571-4eeb-bfc3-f42bf250439e" providerId="ADAL" clId="{6364539E-4ED1-4027-8A5B-05A89357F00D}" dt="2022-11-10T19:53:34.690" v="1" actId="729"/>
        <pc:sldMkLst>
          <pc:docMk/>
          <pc:sldMk cId="3075973798" sldId="1737"/>
        </pc:sldMkLst>
      </pc:sldChg>
      <pc:sldChg chg="mod modShow">
        <pc:chgData name="Lane, Kathleen" userId="d8586a00-d571-4eeb-bfc3-f42bf250439e" providerId="ADAL" clId="{6364539E-4ED1-4027-8A5B-05A89357F00D}" dt="2022-11-10T20:11:17.086" v="2" actId="729"/>
        <pc:sldMkLst>
          <pc:docMk/>
          <pc:sldMk cId="3761137955" sldId="1746"/>
        </pc:sldMkLst>
      </pc:sldChg>
      <pc:sldChg chg="mod modShow">
        <pc:chgData name="Lane, Kathleen" userId="d8586a00-d571-4eeb-bfc3-f42bf250439e" providerId="ADAL" clId="{6364539E-4ED1-4027-8A5B-05A89357F00D}" dt="2022-11-10T20:11:57.619" v="4" actId="729"/>
        <pc:sldMkLst>
          <pc:docMk/>
          <pc:sldMk cId="3131842691" sldId="1748"/>
        </pc:sldMkLst>
      </pc:sldChg>
      <pc:sldChg chg="mod modShow">
        <pc:chgData name="Lane, Kathleen" userId="d8586a00-d571-4eeb-bfc3-f42bf250439e" providerId="ADAL" clId="{6364539E-4ED1-4027-8A5B-05A89357F00D}" dt="2022-11-10T20:11:59.929" v="5" actId="729"/>
        <pc:sldMkLst>
          <pc:docMk/>
          <pc:sldMk cId="353129255" sldId="1749"/>
        </pc:sldMkLst>
      </pc:sldChg>
      <pc:sldChg chg="mod modShow">
        <pc:chgData name="Lane, Kathleen" userId="d8586a00-d571-4eeb-bfc3-f42bf250439e" providerId="ADAL" clId="{6364539E-4ED1-4027-8A5B-05A89357F00D}" dt="2022-11-10T20:12:15.813" v="6" actId="729"/>
        <pc:sldMkLst>
          <pc:docMk/>
          <pc:sldMk cId="3857049768" sldId="1751"/>
        </pc:sldMkLst>
      </pc:sldChg>
    </pc:docChg>
  </pc:docChgLst>
  <pc:docChgLst>
    <pc:chgData name="Bernard, Allison M" userId="7cd67125-3436-42b8-b83a-bbe37ba15a4e" providerId="ADAL" clId="{22549986-1AE9-4C90-9226-B3A97F13BA60}"/>
    <pc:docChg chg="custSel modSld">
      <pc:chgData name="Bernard, Allison M" userId="7cd67125-3436-42b8-b83a-bbe37ba15a4e" providerId="ADAL" clId="{22549986-1AE9-4C90-9226-B3A97F13BA60}" dt="2023-09-05T18:39:32.444" v="1" actId="20577"/>
      <pc:docMkLst>
        <pc:docMk/>
      </pc:docMkLst>
      <pc:sldChg chg="delSp mod">
        <pc:chgData name="Bernard, Allison M" userId="7cd67125-3436-42b8-b83a-bbe37ba15a4e" providerId="ADAL" clId="{22549986-1AE9-4C90-9226-B3A97F13BA60}" dt="2023-09-05T16:54:20.682" v="0" actId="478"/>
        <pc:sldMkLst>
          <pc:docMk/>
          <pc:sldMk cId="2640098194" sldId="1762"/>
        </pc:sldMkLst>
        <pc:spChg chg="del">
          <ac:chgData name="Bernard, Allison M" userId="7cd67125-3436-42b8-b83a-bbe37ba15a4e" providerId="ADAL" clId="{22549986-1AE9-4C90-9226-B3A97F13BA60}" dt="2023-09-05T16:54:20.682" v="0" actId="478"/>
          <ac:spMkLst>
            <pc:docMk/>
            <pc:sldMk cId="2640098194" sldId="1762"/>
            <ac:spMk id="4" creationId="{EB85BA38-82CA-1ADD-C19C-955B25CCD613}"/>
          </ac:spMkLst>
        </pc:spChg>
      </pc:sldChg>
      <pc:sldChg chg="modSp mod">
        <pc:chgData name="Bernard, Allison M" userId="7cd67125-3436-42b8-b83a-bbe37ba15a4e" providerId="ADAL" clId="{22549986-1AE9-4C90-9226-B3A97F13BA60}" dt="2023-09-05T18:39:32.444" v="1" actId="20577"/>
        <pc:sldMkLst>
          <pc:docMk/>
          <pc:sldMk cId="642779063" sldId="1879"/>
        </pc:sldMkLst>
        <pc:graphicFrameChg chg="modGraphic">
          <ac:chgData name="Bernard, Allison M" userId="7cd67125-3436-42b8-b83a-bbe37ba15a4e" providerId="ADAL" clId="{22549986-1AE9-4C90-9226-B3A97F13BA60}" dt="2023-09-05T18:39:32.444" v="1" actId="20577"/>
          <ac:graphicFrameMkLst>
            <pc:docMk/>
            <pc:sldMk cId="642779063" sldId="1879"/>
            <ac:graphicFrameMk id="5" creationId="{F46CF7BB-E168-CA75-047F-61E976010D8E}"/>
          </ac:graphicFrameMkLst>
        </pc:graphicFrameChg>
      </pc:sldChg>
    </pc:docChg>
  </pc:docChgLst>
  <pc:docChgLst>
    <pc:chgData name="Bernard, Allison Marie" userId="7cd67125-3436-42b8-b83a-bbe37ba15a4e" providerId="ADAL" clId="{5B226CFF-791B-49E8-8BEC-64983D88F80B}"/>
    <pc:docChg chg="undo custSel addSld modSld sldOrd modSection">
      <pc:chgData name="Bernard, Allison Marie" userId="7cd67125-3436-42b8-b83a-bbe37ba15a4e" providerId="ADAL" clId="{5B226CFF-791B-49E8-8BEC-64983D88F80B}" dt="2022-09-29T14:36:56.621" v="131" actId="478"/>
      <pc:docMkLst>
        <pc:docMk/>
      </pc:docMkLst>
      <pc:sldChg chg="delSp mod">
        <pc:chgData name="Bernard, Allison Marie" userId="7cd67125-3436-42b8-b83a-bbe37ba15a4e" providerId="ADAL" clId="{5B226CFF-791B-49E8-8BEC-64983D88F80B}" dt="2022-09-29T14:36:49.290" v="127" actId="478"/>
        <pc:sldMkLst>
          <pc:docMk/>
          <pc:sldMk cId="3131842691" sldId="1748"/>
        </pc:sldMkLst>
        <pc:spChg chg="del">
          <ac:chgData name="Bernard, Allison Marie" userId="7cd67125-3436-42b8-b83a-bbe37ba15a4e" providerId="ADAL" clId="{5B226CFF-791B-49E8-8BEC-64983D88F80B}" dt="2022-09-29T14:36:49.290" v="127" actId="478"/>
          <ac:spMkLst>
            <pc:docMk/>
            <pc:sldMk cId="3131842691" sldId="1748"/>
            <ac:spMk id="5" creationId="{2B981150-F6F5-BC6C-390E-6721D52AB754}"/>
          </ac:spMkLst>
        </pc:spChg>
      </pc:sldChg>
      <pc:sldChg chg="delSp modSp mod">
        <pc:chgData name="Bernard, Allison Marie" userId="7cd67125-3436-42b8-b83a-bbe37ba15a4e" providerId="ADAL" clId="{5B226CFF-791B-49E8-8BEC-64983D88F80B}" dt="2022-09-29T14:36:50.854" v="128" actId="478"/>
        <pc:sldMkLst>
          <pc:docMk/>
          <pc:sldMk cId="353129255" sldId="1749"/>
        </pc:sldMkLst>
        <pc:spChg chg="mod">
          <ac:chgData name="Bernard, Allison Marie" userId="7cd67125-3436-42b8-b83a-bbe37ba15a4e" providerId="ADAL" clId="{5B226CFF-791B-49E8-8BEC-64983D88F80B}" dt="2022-09-29T14:30:36.977" v="87" actId="20577"/>
          <ac:spMkLst>
            <pc:docMk/>
            <pc:sldMk cId="353129255" sldId="1749"/>
            <ac:spMk id="2" creationId="{E39F9934-CBBD-BDCB-9546-B90528BEE904}"/>
          </ac:spMkLst>
        </pc:spChg>
        <pc:spChg chg="del">
          <ac:chgData name="Bernard, Allison Marie" userId="7cd67125-3436-42b8-b83a-bbe37ba15a4e" providerId="ADAL" clId="{5B226CFF-791B-49E8-8BEC-64983D88F80B}" dt="2022-09-29T14:36:50.854" v="128" actId="478"/>
          <ac:spMkLst>
            <pc:docMk/>
            <pc:sldMk cId="353129255" sldId="1749"/>
            <ac:spMk id="5" creationId="{2B981150-F6F5-BC6C-390E-6721D52AB754}"/>
          </ac:spMkLst>
        </pc:spChg>
        <pc:graphicFrameChg chg="mod modGraphic">
          <ac:chgData name="Bernard, Allison Marie" userId="7cd67125-3436-42b8-b83a-bbe37ba15a4e" providerId="ADAL" clId="{5B226CFF-791B-49E8-8BEC-64983D88F80B}" dt="2022-09-29T14:31:03.924" v="98"/>
          <ac:graphicFrameMkLst>
            <pc:docMk/>
            <pc:sldMk cId="353129255" sldId="1749"/>
            <ac:graphicFrameMk id="4" creationId="{98C39D06-F657-DBBA-DA76-937A9A608CA2}"/>
          </ac:graphicFrameMkLst>
        </pc:graphicFrameChg>
      </pc:sldChg>
      <pc:sldChg chg="delSp modSp mod">
        <pc:chgData name="Bernard, Allison Marie" userId="7cd67125-3436-42b8-b83a-bbe37ba15a4e" providerId="ADAL" clId="{5B226CFF-791B-49E8-8BEC-64983D88F80B}" dt="2022-09-29T14:36:52.485" v="129" actId="478"/>
        <pc:sldMkLst>
          <pc:docMk/>
          <pc:sldMk cId="178057640" sldId="1750"/>
        </pc:sldMkLst>
        <pc:spChg chg="mod">
          <ac:chgData name="Bernard, Allison Marie" userId="7cd67125-3436-42b8-b83a-bbe37ba15a4e" providerId="ADAL" clId="{5B226CFF-791B-49E8-8BEC-64983D88F80B}" dt="2022-09-29T14:29:29.138" v="69" actId="20577"/>
          <ac:spMkLst>
            <pc:docMk/>
            <pc:sldMk cId="178057640" sldId="1750"/>
            <ac:spMk id="2" creationId="{E39F9934-CBBD-BDCB-9546-B90528BEE904}"/>
          </ac:spMkLst>
        </pc:spChg>
        <pc:spChg chg="del">
          <ac:chgData name="Bernard, Allison Marie" userId="7cd67125-3436-42b8-b83a-bbe37ba15a4e" providerId="ADAL" clId="{5B226CFF-791B-49E8-8BEC-64983D88F80B}" dt="2022-09-29T14:36:52.485" v="129" actId="478"/>
          <ac:spMkLst>
            <pc:docMk/>
            <pc:sldMk cId="178057640" sldId="1750"/>
            <ac:spMk id="5" creationId="{2B981150-F6F5-BC6C-390E-6721D52AB754}"/>
          </ac:spMkLst>
        </pc:spChg>
        <pc:graphicFrameChg chg="mod">
          <ac:chgData name="Bernard, Allison Marie" userId="7cd67125-3436-42b8-b83a-bbe37ba15a4e" providerId="ADAL" clId="{5B226CFF-791B-49E8-8BEC-64983D88F80B}" dt="2022-09-29T14:29:40.692" v="72"/>
          <ac:graphicFrameMkLst>
            <pc:docMk/>
            <pc:sldMk cId="178057640" sldId="1750"/>
            <ac:graphicFrameMk id="4" creationId="{98C39D06-F657-DBBA-DA76-937A9A608CA2}"/>
          </ac:graphicFrameMkLst>
        </pc:graphicFrameChg>
      </pc:sldChg>
      <pc:sldChg chg="modSp mod ord">
        <pc:chgData name="Bernard, Allison Marie" userId="7cd67125-3436-42b8-b83a-bbe37ba15a4e" providerId="ADAL" clId="{5B226CFF-791B-49E8-8BEC-64983D88F80B}" dt="2022-09-29T14:34:18.071" v="112" actId="20577"/>
        <pc:sldMkLst>
          <pc:docMk/>
          <pc:sldMk cId="3857049768" sldId="1751"/>
        </pc:sldMkLst>
        <pc:spChg chg="mod">
          <ac:chgData name="Bernard, Allison Marie" userId="7cd67125-3436-42b8-b83a-bbe37ba15a4e" providerId="ADAL" clId="{5B226CFF-791B-49E8-8BEC-64983D88F80B}" dt="2022-09-29T14:34:18.071" v="112" actId="20577"/>
          <ac:spMkLst>
            <pc:docMk/>
            <pc:sldMk cId="3857049768" sldId="1751"/>
            <ac:spMk id="2" creationId="{E39F9934-CBBD-BDCB-9546-B90528BEE904}"/>
          </ac:spMkLst>
        </pc:spChg>
      </pc:sldChg>
      <pc:sldChg chg="delSp modSp mod">
        <pc:chgData name="Bernard, Allison Marie" userId="7cd67125-3436-42b8-b83a-bbe37ba15a4e" providerId="ADAL" clId="{5B226CFF-791B-49E8-8BEC-64983D88F80B}" dt="2022-09-29T14:36:54.105" v="130" actId="478"/>
        <pc:sldMkLst>
          <pc:docMk/>
          <pc:sldMk cId="216627073" sldId="1752"/>
        </pc:sldMkLst>
        <pc:spChg chg="mod">
          <ac:chgData name="Bernard, Allison Marie" userId="7cd67125-3436-42b8-b83a-bbe37ba15a4e" providerId="ADAL" clId="{5B226CFF-791B-49E8-8BEC-64983D88F80B}" dt="2022-09-29T14:28:53.585" v="56" actId="20577"/>
          <ac:spMkLst>
            <pc:docMk/>
            <pc:sldMk cId="216627073" sldId="1752"/>
            <ac:spMk id="2" creationId="{E39F9934-CBBD-BDCB-9546-B90528BEE904}"/>
          </ac:spMkLst>
        </pc:spChg>
        <pc:spChg chg="del">
          <ac:chgData name="Bernard, Allison Marie" userId="7cd67125-3436-42b8-b83a-bbe37ba15a4e" providerId="ADAL" clId="{5B226CFF-791B-49E8-8BEC-64983D88F80B}" dt="2022-09-29T14:36:54.105" v="130" actId="478"/>
          <ac:spMkLst>
            <pc:docMk/>
            <pc:sldMk cId="216627073" sldId="1752"/>
            <ac:spMk id="5" creationId="{2B981150-F6F5-BC6C-390E-6721D52AB754}"/>
          </ac:spMkLst>
        </pc:spChg>
        <pc:graphicFrameChg chg="mod">
          <ac:chgData name="Bernard, Allison Marie" userId="7cd67125-3436-42b8-b83a-bbe37ba15a4e" providerId="ADAL" clId="{5B226CFF-791B-49E8-8BEC-64983D88F80B}" dt="2022-09-29T14:29:10.029" v="59"/>
          <ac:graphicFrameMkLst>
            <pc:docMk/>
            <pc:sldMk cId="216627073" sldId="1752"/>
            <ac:graphicFrameMk id="4" creationId="{98C39D06-F657-DBBA-DA76-937A9A608CA2}"/>
          </ac:graphicFrameMkLst>
        </pc:graphicFrameChg>
      </pc:sldChg>
      <pc:sldChg chg="delSp modSp mod">
        <pc:chgData name="Bernard, Allison Marie" userId="7cd67125-3436-42b8-b83a-bbe37ba15a4e" providerId="ADAL" clId="{5B226CFF-791B-49E8-8BEC-64983D88F80B}" dt="2022-09-29T14:36:56.621" v="131" actId="478"/>
        <pc:sldMkLst>
          <pc:docMk/>
          <pc:sldMk cId="1853511343" sldId="1753"/>
        </pc:sldMkLst>
        <pc:spChg chg="mod">
          <ac:chgData name="Bernard, Allison Marie" userId="7cd67125-3436-42b8-b83a-bbe37ba15a4e" providerId="ADAL" clId="{5B226CFF-791B-49E8-8BEC-64983D88F80B}" dt="2022-09-29T14:28:45.039" v="46" actId="20577"/>
          <ac:spMkLst>
            <pc:docMk/>
            <pc:sldMk cId="1853511343" sldId="1753"/>
            <ac:spMk id="2" creationId="{E39F9934-CBBD-BDCB-9546-B90528BEE904}"/>
          </ac:spMkLst>
        </pc:spChg>
        <pc:spChg chg="del">
          <ac:chgData name="Bernard, Allison Marie" userId="7cd67125-3436-42b8-b83a-bbe37ba15a4e" providerId="ADAL" clId="{5B226CFF-791B-49E8-8BEC-64983D88F80B}" dt="2022-09-29T14:36:56.621" v="131" actId="478"/>
          <ac:spMkLst>
            <pc:docMk/>
            <pc:sldMk cId="1853511343" sldId="1753"/>
            <ac:spMk id="5" creationId="{2B981150-F6F5-BC6C-390E-6721D52AB754}"/>
          </ac:spMkLst>
        </pc:spChg>
        <pc:graphicFrameChg chg="mod modGraphic">
          <ac:chgData name="Bernard, Allison Marie" userId="7cd67125-3436-42b8-b83a-bbe37ba15a4e" providerId="ADAL" clId="{5B226CFF-791B-49E8-8BEC-64983D88F80B}" dt="2022-09-29T14:28:19.230" v="37"/>
          <ac:graphicFrameMkLst>
            <pc:docMk/>
            <pc:sldMk cId="1853511343" sldId="1753"/>
            <ac:graphicFrameMk id="4" creationId="{98C39D06-F657-DBBA-DA76-937A9A608CA2}"/>
          </ac:graphicFrameMkLst>
        </pc:graphicFrameChg>
      </pc:sldChg>
      <pc:sldChg chg="addSp modSp add mod">
        <pc:chgData name="Bernard, Allison Marie" userId="7cd67125-3436-42b8-b83a-bbe37ba15a4e" providerId="ADAL" clId="{5B226CFF-791B-49E8-8BEC-64983D88F80B}" dt="2022-09-29T14:36:24.602" v="126" actId="13822"/>
        <pc:sldMkLst>
          <pc:docMk/>
          <pc:sldMk cId="4165652378" sldId="1754"/>
        </pc:sldMkLst>
        <pc:spChg chg="mod">
          <ac:chgData name="Bernard, Allison Marie" userId="7cd67125-3436-42b8-b83a-bbe37ba15a4e" providerId="ADAL" clId="{5B226CFF-791B-49E8-8BEC-64983D88F80B}" dt="2022-09-29T14:36:12.628" v="124" actId="20577"/>
          <ac:spMkLst>
            <pc:docMk/>
            <pc:sldMk cId="4165652378" sldId="1754"/>
            <ac:spMk id="2" creationId="{5B080F6F-F97A-DA64-07BF-EB5BEC80053E}"/>
          </ac:spMkLst>
        </pc:spChg>
        <pc:spChg chg="add mod">
          <ac:chgData name="Bernard, Allison Marie" userId="7cd67125-3436-42b8-b83a-bbe37ba15a4e" providerId="ADAL" clId="{5B226CFF-791B-49E8-8BEC-64983D88F80B}" dt="2022-09-29T14:36:24.602" v="126" actId="13822"/>
          <ac:spMkLst>
            <pc:docMk/>
            <pc:sldMk cId="4165652378" sldId="1754"/>
            <ac:spMk id="3" creationId="{E4AE6E02-200E-912D-42D2-88D126B94CC3}"/>
          </ac:spMkLst>
        </pc:spChg>
      </pc:sldChg>
    </pc:docChg>
  </pc:docChgLst>
  <pc:docChgLst>
    <pc:chgData name="Sarasin, Elise" userId="S::e310s612@home.ku.edu::051ede2b-3008-44c0-bb19-c9bb04b8c5c9" providerId="AD" clId="Web-{419D7089-74C2-48A1-A6A2-5E75A92DDC57}"/>
    <pc:docChg chg="addSld delSld modSld modMainMaster modSection">
      <pc:chgData name="Sarasin, Elise" userId="S::e310s612@home.ku.edu::051ede2b-3008-44c0-bb19-c9bb04b8c5c9" providerId="AD" clId="Web-{419D7089-74C2-48A1-A6A2-5E75A92DDC57}" dt="2022-09-26T21:32:23.351" v="34" actId="1076"/>
      <pc:docMkLst>
        <pc:docMk/>
      </pc:docMkLst>
      <pc:sldChg chg="addSp delSp modSp">
        <pc:chgData name="Sarasin, Elise" userId="S::e310s612@home.ku.edu::051ede2b-3008-44c0-bb19-c9bb04b8c5c9" providerId="AD" clId="Web-{419D7089-74C2-48A1-A6A2-5E75A92DDC57}" dt="2022-09-26T21:32:23.351" v="34" actId="1076"/>
        <pc:sldMkLst>
          <pc:docMk/>
          <pc:sldMk cId="3069959999" sldId="1436"/>
        </pc:sldMkLst>
        <pc:spChg chg="mod">
          <ac:chgData name="Sarasin, Elise" userId="S::e310s612@home.ku.edu::051ede2b-3008-44c0-bb19-c9bb04b8c5c9" providerId="AD" clId="Web-{419D7089-74C2-48A1-A6A2-5E75A92DDC57}" dt="2022-09-26T21:32:23.335" v="33" actId="1076"/>
          <ac:spMkLst>
            <pc:docMk/>
            <pc:sldMk cId="3069959999" sldId="1436"/>
            <ac:spMk id="4" creationId="{00000000-0000-0000-0000-000000000000}"/>
          </ac:spMkLst>
        </pc:spChg>
        <pc:spChg chg="mod">
          <ac:chgData name="Sarasin, Elise" userId="S::e310s612@home.ku.edu::051ede2b-3008-44c0-bb19-c9bb04b8c5c9" providerId="AD" clId="Web-{419D7089-74C2-48A1-A6A2-5E75A92DDC57}" dt="2022-09-26T21:32:23.351" v="34" actId="1076"/>
          <ac:spMkLst>
            <pc:docMk/>
            <pc:sldMk cId="3069959999" sldId="1436"/>
            <ac:spMk id="6" creationId="{00000000-0000-0000-0000-000000000000}"/>
          </ac:spMkLst>
        </pc:spChg>
        <pc:spChg chg="mod">
          <ac:chgData name="Sarasin, Elise" userId="S::e310s612@home.ku.edu::051ede2b-3008-44c0-bb19-c9bb04b8c5c9" providerId="AD" clId="Web-{419D7089-74C2-48A1-A6A2-5E75A92DDC57}" dt="2022-09-26T21:32:23.320" v="30" actId="1076"/>
          <ac:spMkLst>
            <pc:docMk/>
            <pc:sldMk cId="3069959999" sldId="1436"/>
            <ac:spMk id="7" creationId="{00000000-0000-0000-0000-000000000000}"/>
          </ac:spMkLst>
        </pc:spChg>
        <pc:spChg chg="mod">
          <ac:chgData name="Sarasin, Elise" userId="S::e310s612@home.ku.edu::051ede2b-3008-44c0-bb19-c9bb04b8c5c9" providerId="AD" clId="Web-{419D7089-74C2-48A1-A6A2-5E75A92DDC57}" dt="2022-09-26T21:31:20.287" v="22" actId="1076"/>
          <ac:spMkLst>
            <pc:docMk/>
            <pc:sldMk cId="3069959999" sldId="1436"/>
            <ac:spMk id="11" creationId="{00000000-0000-0000-0000-000000000000}"/>
          </ac:spMkLst>
        </pc:spChg>
        <pc:spChg chg="mod">
          <ac:chgData name="Sarasin, Elise" userId="S::e310s612@home.ku.edu::051ede2b-3008-44c0-bb19-c9bb04b8c5c9" providerId="AD" clId="Web-{419D7089-74C2-48A1-A6A2-5E75A92DDC57}" dt="2022-09-26T21:31:14.521" v="21" actId="1076"/>
          <ac:spMkLst>
            <pc:docMk/>
            <pc:sldMk cId="3069959999" sldId="1436"/>
            <ac:spMk id="12" creationId="{00000000-0000-0000-0000-000000000000}"/>
          </ac:spMkLst>
        </pc:spChg>
        <pc:spChg chg="mod">
          <ac:chgData name="Sarasin, Elise" userId="S::e310s612@home.ku.edu::051ede2b-3008-44c0-bb19-c9bb04b8c5c9" providerId="AD" clId="Web-{419D7089-74C2-48A1-A6A2-5E75A92DDC57}" dt="2022-09-26T21:32:23.335" v="31" actId="1076"/>
          <ac:spMkLst>
            <pc:docMk/>
            <pc:sldMk cId="3069959999" sldId="1436"/>
            <ac:spMk id="13" creationId="{00000000-0000-0000-0000-000000000000}"/>
          </ac:spMkLst>
        </pc:spChg>
        <pc:spChg chg="mod">
          <ac:chgData name="Sarasin, Elise" userId="S::e310s612@home.ku.edu::051ede2b-3008-44c0-bb19-c9bb04b8c5c9" providerId="AD" clId="Web-{419D7089-74C2-48A1-A6A2-5E75A92DDC57}" dt="2022-09-26T21:32:23.335" v="32" actId="1076"/>
          <ac:spMkLst>
            <pc:docMk/>
            <pc:sldMk cId="3069959999" sldId="1436"/>
            <ac:spMk id="14" creationId="{00000000-0000-0000-0000-000000000000}"/>
          </ac:spMkLst>
        </pc:spChg>
        <pc:picChg chg="add del mod">
          <ac:chgData name="Sarasin, Elise" userId="S::e310s612@home.ku.edu::051ede2b-3008-44c0-bb19-c9bb04b8c5c9" providerId="AD" clId="Web-{419D7089-74C2-48A1-A6A2-5E75A92DDC57}" dt="2022-09-26T21:30:19.972" v="6"/>
          <ac:picMkLst>
            <pc:docMk/>
            <pc:sldMk cId="3069959999" sldId="1436"/>
            <ac:picMk id="2" creationId="{CB775624-873E-561A-98B5-07572ABBC62C}"/>
          </ac:picMkLst>
        </pc:picChg>
        <pc:picChg chg="add mod ord">
          <ac:chgData name="Sarasin, Elise" userId="S::e310s612@home.ku.edu::051ede2b-3008-44c0-bb19-c9bb04b8c5c9" providerId="AD" clId="Web-{419D7089-74C2-48A1-A6A2-5E75A92DDC57}" dt="2022-09-26T21:31:53.788" v="26" actId="1076"/>
          <ac:picMkLst>
            <pc:docMk/>
            <pc:sldMk cId="3069959999" sldId="1436"/>
            <ac:picMk id="3" creationId="{90920DF2-C688-F2E9-54B9-AE3ECE3AC253}"/>
          </ac:picMkLst>
        </pc:picChg>
      </pc:sldChg>
      <pc:sldChg chg="delSp add del">
        <pc:chgData name="Sarasin, Elise" userId="S::e310s612@home.ku.edu::051ede2b-3008-44c0-bb19-c9bb04b8c5c9" providerId="AD" clId="Web-{419D7089-74C2-48A1-A6A2-5E75A92DDC57}" dt="2022-09-26T21:29:18.783" v="3"/>
        <pc:sldMkLst>
          <pc:docMk/>
          <pc:sldMk cId="695833652" sldId="1748"/>
        </pc:sldMkLst>
        <pc:picChg chg="del">
          <ac:chgData name="Sarasin, Elise" userId="S::e310s612@home.ku.edu::051ede2b-3008-44c0-bb19-c9bb04b8c5c9" providerId="AD" clId="Web-{419D7089-74C2-48A1-A6A2-5E75A92DDC57}" dt="2022-09-26T21:29:08.267" v="1"/>
          <ac:picMkLst>
            <pc:docMk/>
            <pc:sldMk cId="695833652" sldId="1748"/>
            <ac:picMk id="4" creationId="{A7F5A8FC-8102-D860-87B3-AFCF9DCCB158}"/>
          </ac:picMkLst>
        </pc:picChg>
      </pc:sldChg>
      <pc:sldMasterChg chg="addSldLayout modSldLayout">
        <pc:chgData name="Sarasin, Elise" userId="S::e310s612@home.ku.edu::051ede2b-3008-44c0-bb19-c9bb04b8c5c9" providerId="AD" clId="Web-{419D7089-74C2-48A1-A6A2-5E75A92DDC57}" dt="2022-09-26T21:29:03.095" v="0"/>
        <pc:sldMasterMkLst>
          <pc:docMk/>
          <pc:sldMasterMk cId="3300153613" sldId="2147483660"/>
        </pc:sldMasterMkLst>
        <pc:sldLayoutChg chg="add">
          <pc:chgData name="Sarasin, Elise" userId="S::e310s612@home.ku.edu::051ede2b-3008-44c0-bb19-c9bb04b8c5c9" providerId="AD" clId="Web-{419D7089-74C2-48A1-A6A2-5E75A92DDC57}" dt="2022-09-26T21:29:03.095" v="0"/>
          <pc:sldLayoutMkLst>
            <pc:docMk/>
            <pc:sldMasterMk cId="3300153613" sldId="2147483660"/>
            <pc:sldLayoutMk cId="3917356660" sldId="2147483693"/>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999160042" sldId="2147483694"/>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1732743666" sldId="2147483696"/>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3636721164" sldId="2147483697"/>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1366159731" sldId="2147483698"/>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776070852" sldId="2147483699"/>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3100412814" sldId="2147483700"/>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800903708" sldId="2147483701"/>
          </pc:sldLayoutMkLst>
        </pc:sldLayoutChg>
        <pc:sldLayoutChg chg="replId">
          <pc:chgData name="Sarasin, Elise" userId="S::e310s612@home.ku.edu::051ede2b-3008-44c0-bb19-c9bb04b8c5c9" providerId="AD" clId="Web-{419D7089-74C2-48A1-A6A2-5E75A92DDC57}" dt="2022-09-26T21:29:03.095" v="0"/>
          <pc:sldLayoutMkLst>
            <pc:docMk/>
            <pc:sldMasterMk cId="3300153613" sldId="2147483660"/>
            <pc:sldLayoutMk cId="2951237180" sldId="2147483702"/>
          </pc:sldLayoutMkLst>
        </pc:sldLayoutChg>
        <pc:sldLayoutChg chg="replId">
          <pc:chgData name="Sarasin, Elise" userId="S::e310s612@home.ku.edu::051ede2b-3008-44c0-bb19-c9bb04b8c5c9" providerId="AD" clId="Web-{419D7089-74C2-48A1-A6A2-5E75A92DDC57}" dt="2022-09-26T21:29:03.095" v="0"/>
          <pc:sldLayoutMkLst>
            <pc:docMk/>
            <pc:sldMasterMk cId="3300153613" sldId="2147483660"/>
            <pc:sldLayoutMk cId="1070383503" sldId="2147483703"/>
          </pc:sldLayoutMkLst>
        </pc:sldLayoutChg>
      </pc:sldMasterChg>
    </pc:docChg>
  </pc:docChgLst>
  <pc:docChgLst>
    <pc:chgData name="Sarasin, Elise" userId="051ede2b-3008-44c0-bb19-c9bb04b8c5c9" providerId="ADAL" clId="{BD5AD117-8D9C-4D98-8AA8-C8016D272ECD}"/>
    <pc:docChg chg="custSel addSld delSld modSld sldOrd modSection">
      <pc:chgData name="Sarasin, Elise" userId="051ede2b-3008-44c0-bb19-c9bb04b8c5c9" providerId="ADAL" clId="{BD5AD117-8D9C-4D98-8AA8-C8016D272ECD}" dt="2023-08-28T19:54:35.463" v="479" actId="20577"/>
      <pc:docMkLst>
        <pc:docMk/>
      </pc:docMkLst>
      <pc:sldChg chg="addSp delSp modSp mod">
        <pc:chgData name="Sarasin, Elise" userId="051ede2b-3008-44c0-bb19-c9bb04b8c5c9" providerId="ADAL" clId="{BD5AD117-8D9C-4D98-8AA8-C8016D272ECD}" dt="2023-08-28T18:01:23.682" v="4" actId="1076"/>
        <pc:sldMkLst>
          <pc:docMk/>
          <pc:sldMk cId="3929194274" sldId="334"/>
        </pc:sldMkLst>
        <pc:spChg chg="mod">
          <ac:chgData name="Sarasin, Elise" userId="051ede2b-3008-44c0-bb19-c9bb04b8c5c9" providerId="ADAL" clId="{BD5AD117-8D9C-4D98-8AA8-C8016D272ECD}" dt="2023-08-28T18:01:16.847" v="2" actId="1076"/>
          <ac:spMkLst>
            <pc:docMk/>
            <pc:sldMk cId="3929194274" sldId="334"/>
            <ac:spMk id="2" creationId="{57BCB212-66F0-4C3B-B653-2843DDCD3BEE}"/>
          </ac:spMkLst>
        </pc:spChg>
        <pc:spChg chg="mod">
          <ac:chgData name="Sarasin, Elise" userId="051ede2b-3008-44c0-bb19-c9bb04b8c5c9" providerId="ADAL" clId="{BD5AD117-8D9C-4D98-8AA8-C8016D272ECD}" dt="2023-08-28T18:01:20.171" v="3" actId="1076"/>
          <ac:spMkLst>
            <pc:docMk/>
            <pc:sldMk cId="3929194274" sldId="334"/>
            <ac:spMk id="3" creationId="{5A566965-2075-4DCB-AE1F-BE391667D1F1}"/>
          </ac:spMkLst>
        </pc:spChg>
        <pc:spChg chg="del">
          <ac:chgData name="Sarasin, Elise" userId="051ede2b-3008-44c0-bb19-c9bb04b8c5c9" providerId="ADAL" clId="{BD5AD117-8D9C-4D98-8AA8-C8016D272ECD}" dt="2023-08-28T18:01:11.505" v="0" actId="478"/>
          <ac:spMkLst>
            <pc:docMk/>
            <pc:sldMk cId="3929194274" sldId="334"/>
            <ac:spMk id="4" creationId="{171586A2-8FE2-7F1A-0DDF-20EF8A2AD644}"/>
          </ac:spMkLst>
        </pc:spChg>
        <pc:graphicFrameChg chg="add mod">
          <ac:chgData name="Sarasin, Elise" userId="051ede2b-3008-44c0-bb19-c9bb04b8c5c9" providerId="ADAL" clId="{BD5AD117-8D9C-4D98-8AA8-C8016D272ECD}" dt="2023-08-28T18:01:23.682" v="4" actId="1076"/>
          <ac:graphicFrameMkLst>
            <pc:docMk/>
            <pc:sldMk cId="3929194274" sldId="334"/>
            <ac:graphicFrameMk id="5" creationId="{185ADD31-05C5-6F42-AE19-504F044415C3}"/>
          </ac:graphicFrameMkLst>
        </pc:graphicFrameChg>
      </pc:sldChg>
      <pc:sldChg chg="modSp mod">
        <pc:chgData name="Sarasin, Elise" userId="051ede2b-3008-44c0-bb19-c9bb04b8c5c9" providerId="ADAL" clId="{BD5AD117-8D9C-4D98-8AA8-C8016D272ECD}" dt="2023-08-28T19:11:22.319" v="329" actId="207"/>
        <pc:sldMkLst>
          <pc:docMk/>
          <pc:sldMk cId="2677867066" sldId="339"/>
        </pc:sldMkLst>
        <pc:spChg chg="mod">
          <ac:chgData name="Sarasin, Elise" userId="051ede2b-3008-44c0-bb19-c9bb04b8c5c9" providerId="ADAL" clId="{BD5AD117-8D9C-4D98-8AA8-C8016D272ECD}" dt="2023-08-28T19:11:22.319" v="329" actId="207"/>
          <ac:spMkLst>
            <pc:docMk/>
            <pc:sldMk cId="2677867066" sldId="339"/>
            <ac:spMk id="4" creationId="{471891F2-30A8-C6FD-7F9C-FDFE3B5F6C39}"/>
          </ac:spMkLst>
        </pc:spChg>
      </pc:sldChg>
      <pc:sldChg chg="mod modShow">
        <pc:chgData name="Sarasin, Elise" userId="051ede2b-3008-44c0-bb19-c9bb04b8c5c9" providerId="ADAL" clId="{BD5AD117-8D9C-4D98-8AA8-C8016D272ECD}" dt="2023-08-28T19:00:00.471" v="160" actId="729"/>
        <pc:sldMkLst>
          <pc:docMk/>
          <pc:sldMk cId="207678121" sldId="619"/>
        </pc:sldMkLst>
      </pc:sldChg>
      <pc:sldChg chg="mod modShow">
        <pc:chgData name="Sarasin, Elise" userId="051ede2b-3008-44c0-bb19-c9bb04b8c5c9" providerId="ADAL" clId="{BD5AD117-8D9C-4D98-8AA8-C8016D272ECD}" dt="2023-08-28T18:28:00.757" v="61" actId="729"/>
        <pc:sldMkLst>
          <pc:docMk/>
          <pc:sldMk cId="0" sldId="835"/>
        </pc:sldMkLst>
      </pc:sldChg>
      <pc:sldChg chg="mod modShow">
        <pc:chgData name="Sarasin, Elise" userId="051ede2b-3008-44c0-bb19-c9bb04b8c5c9" providerId="ADAL" clId="{BD5AD117-8D9C-4D98-8AA8-C8016D272ECD}" dt="2023-08-28T18:11:38.988" v="30" actId="729"/>
        <pc:sldMkLst>
          <pc:docMk/>
          <pc:sldMk cId="1659631156" sldId="896"/>
        </pc:sldMkLst>
      </pc:sldChg>
      <pc:sldChg chg="ord">
        <pc:chgData name="Sarasin, Elise" userId="051ede2b-3008-44c0-bb19-c9bb04b8c5c9" providerId="ADAL" clId="{BD5AD117-8D9C-4D98-8AA8-C8016D272ECD}" dt="2023-08-28T18:26:14.658" v="51"/>
        <pc:sldMkLst>
          <pc:docMk/>
          <pc:sldMk cId="181225343" sldId="989"/>
        </pc:sldMkLst>
      </pc:sldChg>
      <pc:sldChg chg="ord">
        <pc:chgData name="Sarasin, Elise" userId="051ede2b-3008-44c0-bb19-c9bb04b8c5c9" providerId="ADAL" clId="{BD5AD117-8D9C-4D98-8AA8-C8016D272ECD}" dt="2023-08-28T18:26:28.284" v="53"/>
        <pc:sldMkLst>
          <pc:docMk/>
          <pc:sldMk cId="2043096197" sldId="990"/>
        </pc:sldMkLst>
      </pc:sldChg>
      <pc:sldChg chg="ord">
        <pc:chgData name="Sarasin, Elise" userId="051ede2b-3008-44c0-bb19-c9bb04b8c5c9" providerId="ADAL" clId="{BD5AD117-8D9C-4D98-8AA8-C8016D272ECD}" dt="2023-08-28T18:26:28.284" v="53"/>
        <pc:sldMkLst>
          <pc:docMk/>
          <pc:sldMk cId="940375812" sldId="991"/>
        </pc:sldMkLst>
      </pc:sldChg>
      <pc:sldChg chg="mod modShow">
        <pc:chgData name="Sarasin, Elise" userId="051ede2b-3008-44c0-bb19-c9bb04b8c5c9" providerId="ADAL" clId="{BD5AD117-8D9C-4D98-8AA8-C8016D272ECD}" dt="2023-08-28T18:57:18.978" v="146" actId="729"/>
        <pc:sldMkLst>
          <pc:docMk/>
          <pc:sldMk cId="3412130157" sldId="1113"/>
        </pc:sldMkLst>
      </pc:sldChg>
      <pc:sldChg chg="delSp modSp mod">
        <pc:chgData name="Sarasin, Elise" userId="051ede2b-3008-44c0-bb19-c9bb04b8c5c9" providerId="ADAL" clId="{BD5AD117-8D9C-4D98-8AA8-C8016D272ECD}" dt="2023-08-28T18:04:44.533" v="13" actId="478"/>
        <pc:sldMkLst>
          <pc:docMk/>
          <pc:sldMk cId="3069959999" sldId="1436"/>
        </pc:sldMkLst>
        <pc:spChg chg="del mod">
          <ac:chgData name="Sarasin, Elise" userId="051ede2b-3008-44c0-bb19-c9bb04b8c5c9" providerId="ADAL" clId="{BD5AD117-8D9C-4D98-8AA8-C8016D272ECD}" dt="2023-08-28T18:04:44.533" v="13" actId="478"/>
          <ac:spMkLst>
            <pc:docMk/>
            <pc:sldMk cId="3069959999" sldId="1436"/>
            <ac:spMk id="5" creationId="{5CAF93A4-DAA2-FFFD-6906-B572543130A2}"/>
          </ac:spMkLst>
        </pc:spChg>
      </pc:sldChg>
      <pc:sldChg chg="mod modShow">
        <pc:chgData name="Sarasin, Elise" userId="051ede2b-3008-44c0-bb19-c9bb04b8c5c9" providerId="ADAL" clId="{BD5AD117-8D9C-4D98-8AA8-C8016D272ECD}" dt="2023-08-28T18:20:39.408" v="35" actId="729"/>
        <pc:sldMkLst>
          <pc:docMk/>
          <pc:sldMk cId="1410271926" sldId="1442"/>
        </pc:sldMkLst>
      </pc:sldChg>
      <pc:sldChg chg="mod modShow">
        <pc:chgData name="Sarasin, Elise" userId="051ede2b-3008-44c0-bb19-c9bb04b8c5c9" providerId="ADAL" clId="{BD5AD117-8D9C-4D98-8AA8-C8016D272ECD}" dt="2023-08-28T18:26:35.479" v="54" actId="729"/>
        <pc:sldMkLst>
          <pc:docMk/>
          <pc:sldMk cId="1017797357" sldId="1443"/>
        </pc:sldMkLst>
      </pc:sldChg>
      <pc:sldChg chg="del">
        <pc:chgData name="Sarasin, Elise" userId="051ede2b-3008-44c0-bb19-c9bb04b8c5c9" providerId="ADAL" clId="{BD5AD117-8D9C-4D98-8AA8-C8016D272ECD}" dt="2023-08-28T18:34:27.574" v="132" actId="2696"/>
        <pc:sldMkLst>
          <pc:docMk/>
          <pc:sldMk cId="2601743110" sldId="1487"/>
        </pc:sldMkLst>
      </pc:sldChg>
      <pc:sldChg chg="mod modShow">
        <pc:chgData name="Sarasin, Elise" userId="051ede2b-3008-44c0-bb19-c9bb04b8c5c9" providerId="ADAL" clId="{BD5AD117-8D9C-4D98-8AA8-C8016D272ECD}" dt="2023-08-28T19:47:57.547" v="333" actId="729"/>
        <pc:sldMkLst>
          <pc:docMk/>
          <pc:sldMk cId="1330130808" sldId="1501"/>
        </pc:sldMkLst>
      </pc:sldChg>
      <pc:sldChg chg="addSp delSp modSp mod modShow">
        <pc:chgData name="Sarasin, Elise" userId="051ede2b-3008-44c0-bb19-c9bb04b8c5c9" providerId="ADAL" clId="{BD5AD117-8D9C-4D98-8AA8-C8016D272ECD}" dt="2023-08-28T19:49:35.310" v="351" actId="1076"/>
        <pc:sldMkLst>
          <pc:docMk/>
          <pc:sldMk cId="2563906494" sldId="1504"/>
        </pc:sldMkLst>
        <pc:picChg chg="mod">
          <ac:chgData name="Sarasin, Elise" userId="051ede2b-3008-44c0-bb19-c9bb04b8c5c9" providerId="ADAL" clId="{BD5AD117-8D9C-4D98-8AA8-C8016D272ECD}" dt="2023-08-28T19:49:31.136" v="349" actId="1076"/>
          <ac:picMkLst>
            <pc:docMk/>
            <pc:sldMk cId="2563906494" sldId="1504"/>
            <ac:picMk id="3" creationId="{E04C9470-C55E-4F84-8104-6FF086F1DBBF}"/>
          </ac:picMkLst>
        </pc:picChg>
        <pc:picChg chg="add del mod">
          <ac:chgData name="Sarasin, Elise" userId="051ede2b-3008-44c0-bb19-c9bb04b8c5c9" providerId="ADAL" clId="{BD5AD117-8D9C-4D98-8AA8-C8016D272ECD}" dt="2023-08-28T19:48:14.676" v="335"/>
          <ac:picMkLst>
            <pc:docMk/>
            <pc:sldMk cId="2563906494" sldId="1504"/>
            <ac:picMk id="4" creationId="{20F3AB12-71F1-46DE-9589-31E96D7F2C9B}"/>
          </ac:picMkLst>
        </pc:picChg>
        <pc:picChg chg="add del mod">
          <ac:chgData name="Sarasin, Elise" userId="051ede2b-3008-44c0-bb19-c9bb04b8c5c9" providerId="ADAL" clId="{BD5AD117-8D9C-4D98-8AA8-C8016D272ECD}" dt="2023-08-28T19:48:54.972" v="340" actId="478"/>
          <ac:picMkLst>
            <pc:docMk/>
            <pc:sldMk cId="2563906494" sldId="1504"/>
            <ac:picMk id="5" creationId="{36517B56-BC35-A872-8F49-021099ED2015}"/>
          </ac:picMkLst>
        </pc:picChg>
        <pc:picChg chg="mod">
          <ac:chgData name="Sarasin, Elise" userId="051ede2b-3008-44c0-bb19-c9bb04b8c5c9" providerId="ADAL" clId="{BD5AD117-8D9C-4D98-8AA8-C8016D272ECD}" dt="2023-08-28T19:48:58.404" v="341" actId="167"/>
          <ac:picMkLst>
            <pc:docMk/>
            <pc:sldMk cId="2563906494" sldId="1504"/>
            <ac:picMk id="8" creationId="{12D1860E-06F1-AD20-58DB-E2E8FD2C6702}"/>
          </ac:picMkLst>
        </pc:picChg>
        <pc:picChg chg="mod">
          <ac:chgData name="Sarasin, Elise" userId="051ede2b-3008-44c0-bb19-c9bb04b8c5c9" providerId="ADAL" clId="{BD5AD117-8D9C-4D98-8AA8-C8016D272ECD}" dt="2023-08-28T19:49:35.310" v="351" actId="1076"/>
          <ac:picMkLst>
            <pc:docMk/>
            <pc:sldMk cId="2563906494" sldId="1504"/>
            <ac:picMk id="16" creationId="{9E61DE6D-61DE-4D5D-8AE2-4390146FDE0E}"/>
          </ac:picMkLst>
        </pc:picChg>
        <pc:picChg chg="mod">
          <ac:chgData name="Sarasin, Elise" userId="051ede2b-3008-44c0-bb19-c9bb04b8c5c9" providerId="ADAL" clId="{BD5AD117-8D9C-4D98-8AA8-C8016D272ECD}" dt="2023-08-28T19:49:32.556" v="350" actId="1076"/>
          <ac:picMkLst>
            <pc:docMk/>
            <pc:sldMk cId="2563906494" sldId="1504"/>
            <ac:picMk id="18" creationId="{5158CF46-5AEE-4095-AD0C-C3123AB3686A}"/>
          </ac:picMkLst>
        </pc:picChg>
      </pc:sldChg>
      <pc:sldChg chg="delSp modSp mod">
        <pc:chgData name="Sarasin, Elise" userId="051ede2b-3008-44c0-bb19-c9bb04b8c5c9" providerId="ADAL" clId="{BD5AD117-8D9C-4D98-8AA8-C8016D272ECD}" dt="2023-08-28T19:50:23.329" v="355" actId="478"/>
        <pc:sldMkLst>
          <pc:docMk/>
          <pc:sldMk cId="82226888" sldId="1507"/>
        </pc:sldMkLst>
        <pc:spChg chg="mod">
          <ac:chgData name="Sarasin, Elise" userId="051ede2b-3008-44c0-bb19-c9bb04b8c5c9" providerId="ADAL" clId="{BD5AD117-8D9C-4D98-8AA8-C8016D272ECD}" dt="2023-08-28T19:11:59.864" v="330" actId="207"/>
          <ac:spMkLst>
            <pc:docMk/>
            <pc:sldMk cId="82226888" sldId="1507"/>
            <ac:spMk id="6" creationId="{7E5E268C-A778-8770-74E2-BF6FFF1CDC2F}"/>
          </ac:spMkLst>
        </pc:spChg>
        <pc:picChg chg="del">
          <ac:chgData name="Sarasin, Elise" userId="051ede2b-3008-44c0-bb19-c9bb04b8c5c9" providerId="ADAL" clId="{BD5AD117-8D9C-4D98-8AA8-C8016D272ECD}" dt="2023-08-28T19:50:23.329" v="355" actId="478"/>
          <ac:picMkLst>
            <pc:docMk/>
            <pc:sldMk cId="82226888" sldId="1507"/>
            <ac:picMk id="7" creationId="{37D6F4CB-A808-BFE3-B427-427D386D294C}"/>
          </ac:picMkLst>
        </pc:picChg>
      </pc:sldChg>
      <pc:sldChg chg="mod modShow">
        <pc:chgData name="Sarasin, Elise" userId="051ede2b-3008-44c0-bb19-c9bb04b8c5c9" providerId="ADAL" clId="{BD5AD117-8D9C-4D98-8AA8-C8016D272ECD}" dt="2023-08-28T18:59:56.498" v="159" actId="729"/>
        <pc:sldMkLst>
          <pc:docMk/>
          <pc:sldMk cId="2915558093" sldId="1550"/>
        </pc:sldMkLst>
      </pc:sldChg>
      <pc:sldChg chg="del">
        <pc:chgData name="Sarasin, Elise" userId="051ede2b-3008-44c0-bb19-c9bb04b8c5c9" providerId="ADAL" clId="{BD5AD117-8D9C-4D98-8AA8-C8016D272ECD}" dt="2023-08-28T18:34:27.574" v="132" actId="2696"/>
        <pc:sldMkLst>
          <pc:docMk/>
          <pc:sldMk cId="2203340649" sldId="1551"/>
        </pc:sldMkLst>
      </pc:sldChg>
      <pc:sldChg chg="mod modShow">
        <pc:chgData name="Sarasin, Elise" userId="051ede2b-3008-44c0-bb19-c9bb04b8c5c9" providerId="ADAL" clId="{BD5AD117-8D9C-4D98-8AA8-C8016D272ECD}" dt="2023-08-28T18:06:26.082" v="18" actId="729"/>
        <pc:sldMkLst>
          <pc:docMk/>
          <pc:sldMk cId="2107840058" sldId="1552"/>
        </pc:sldMkLst>
      </pc:sldChg>
      <pc:sldChg chg="mod modShow">
        <pc:chgData name="Sarasin, Elise" userId="051ede2b-3008-44c0-bb19-c9bb04b8c5c9" providerId="ADAL" clId="{BD5AD117-8D9C-4D98-8AA8-C8016D272ECD}" dt="2023-08-28T19:01:41.196" v="161" actId="729"/>
        <pc:sldMkLst>
          <pc:docMk/>
          <pc:sldMk cId="2535699167" sldId="1591"/>
        </pc:sldMkLst>
      </pc:sldChg>
      <pc:sldChg chg="mod modShow">
        <pc:chgData name="Sarasin, Elise" userId="051ede2b-3008-44c0-bb19-c9bb04b8c5c9" providerId="ADAL" clId="{BD5AD117-8D9C-4D98-8AA8-C8016D272ECD}" dt="2023-08-28T18:20:50.125" v="36" actId="729"/>
        <pc:sldMkLst>
          <pc:docMk/>
          <pc:sldMk cId="2620247913" sldId="1592"/>
        </pc:sldMkLst>
      </pc:sldChg>
      <pc:sldChg chg="mod modShow">
        <pc:chgData name="Sarasin, Elise" userId="051ede2b-3008-44c0-bb19-c9bb04b8c5c9" providerId="ADAL" clId="{BD5AD117-8D9C-4D98-8AA8-C8016D272ECD}" dt="2023-08-28T18:20:50.125" v="36" actId="729"/>
        <pc:sldMkLst>
          <pc:docMk/>
          <pc:sldMk cId="3906123760" sldId="1594"/>
        </pc:sldMkLst>
      </pc:sldChg>
      <pc:sldChg chg="mod modShow">
        <pc:chgData name="Sarasin, Elise" userId="051ede2b-3008-44c0-bb19-c9bb04b8c5c9" providerId="ADAL" clId="{BD5AD117-8D9C-4D98-8AA8-C8016D272ECD}" dt="2023-08-28T18:20:50.125" v="36" actId="729"/>
        <pc:sldMkLst>
          <pc:docMk/>
          <pc:sldMk cId="3950283647" sldId="1595"/>
        </pc:sldMkLst>
      </pc:sldChg>
      <pc:sldChg chg="mod modShow">
        <pc:chgData name="Sarasin, Elise" userId="051ede2b-3008-44c0-bb19-c9bb04b8c5c9" providerId="ADAL" clId="{BD5AD117-8D9C-4D98-8AA8-C8016D272ECD}" dt="2023-08-28T18:20:50.125" v="36" actId="729"/>
        <pc:sldMkLst>
          <pc:docMk/>
          <pc:sldMk cId="3181213195" sldId="1596"/>
        </pc:sldMkLst>
      </pc:sldChg>
      <pc:sldChg chg="add ord">
        <pc:chgData name="Sarasin, Elise" userId="051ede2b-3008-44c0-bb19-c9bb04b8c5c9" providerId="ADAL" clId="{BD5AD117-8D9C-4D98-8AA8-C8016D272ECD}" dt="2023-08-28T18:02:08.451" v="10"/>
        <pc:sldMkLst>
          <pc:docMk/>
          <pc:sldMk cId="1768666453" sldId="1631"/>
        </pc:sldMkLst>
      </pc:sldChg>
      <pc:sldChg chg="addSp delSp modSp mod">
        <pc:chgData name="Sarasin, Elise" userId="051ede2b-3008-44c0-bb19-c9bb04b8c5c9" providerId="ADAL" clId="{BD5AD117-8D9C-4D98-8AA8-C8016D272ECD}" dt="2023-08-28T19:54:35.463" v="479" actId="20577"/>
        <pc:sldMkLst>
          <pc:docMk/>
          <pc:sldMk cId="1764742822" sldId="1652"/>
        </pc:sldMkLst>
        <pc:spChg chg="del">
          <ac:chgData name="Sarasin, Elise" userId="051ede2b-3008-44c0-bb19-c9bb04b8c5c9" providerId="ADAL" clId="{BD5AD117-8D9C-4D98-8AA8-C8016D272ECD}" dt="2023-08-28T18:03:05.547" v="11" actId="478"/>
          <ac:spMkLst>
            <pc:docMk/>
            <pc:sldMk cId="1764742822" sldId="1652"/>
            <ac:spMk id="8" creationId="{6DDF00F1-2C6F-3864-62CC-52156A60AADB}"/>
          </ac:spMkLst>
        </pc:spChg>
        <pc:spChg chg="add mod">
          <ac:chgData name="Sarasin, Elise" userId="051ede2b-3008-44c0-bb19-c9bb04b8c5c9" providerId="ADAL" clId="{BD5AD117-8D9C-4D98-8AA8-C8016D272ECD}" dt="2023-08-28T19:54:35.463" v="479" actId="20577"/>
          <ac:spMkLst>
            <pc:docMk/>
            <pc:sldMk cId="1764742822" sldId="1652"/>
            <ac:spMk id="9" creationId="{D83ACA11-110C-3175-FD2E-965AFBCB4296}"/>
          </ac:spMkLst>
        </pc:spChg>
      </pc:sldChg>
      <pc:sldChg chg="addSp modSp mod">
        <pc:chgData name="Sarasin, Elise" userId="051ede2b-3008-44c0-bb19-c9bb04b8c5c9" providerId="ADAL" clId="{BD5AD117-8D9C-4D98-8AA8-C8016D272ECD}" dt="2023-08-28T19:04:19.532" v="319" actId="20577"/>
        <pc:sldMkLst>
          <pc:docMk/>
          <pc:sldMk cId="4147840331" sldId="1653"/>
        </pc:sldMkLst>
        <pc:spChg chg="add mod">
          <ac:chgData name="Sarasin, Elise" userId="051ede2b-3008-44c0-bb19-c9bb04b8c5c9" providerId="ADAL" clId="{BD5AD117-8D9C-4D98-8AA8-C8016D272ECD}" dt="2023-08-28T19:04:19.532" v="319" actId="20577"/>
          <ac:spMkLst>
            <pc:docMk/>
            <pc:sldMk cId="4147840331" sldId="1653"/>
            <ac:spMk id="2" creationId="{99B8CEC4-FA79-5ECC-085E-C91008D1B55F}"/>
          </ac:spMkLst>
        </pc:spChg>
      </pc:sldChg>
      <pc:sldChg chg="modSp mod ord modShow">
        <pc:chgData name="Sarasin, Elise" userId="051ede2b-3008-44c0-bb19-c9bb04b8c5c9" providerId="ADAL" clId="{BD5AD117-8D9C-4D98-8AA8-C8016D272ECD}" dt="2023-08-28T18:59:52.036" v="158"/>
        <pc:sldMkLst>
          <pc:docMk/>
          <pc:sldMk cId="3203914519" sldId="1657"/>
        </pc:sldMkLst>
        <pc:picChg chg="mod">
          <ac:chgData name="Sarasin, Elise" userId="051ede2b-3008-44c0-bb19-c9bb04b8c5c9" providerId="ADAL" clId="{BD5AD117-8D9C-4D98-8AA8-C8016D272ECD}" dt="2023-08-28T18:58:25.554" v="155" actId="208"/>
          <ac:picMkLst>
            <pc:docMk/>
            <pc:sldMk cId="3203914519" sldId="1657"/>
            <ac:picMk id="7" creationId="{BFBA962E-C425-8337-E3C5-3E697C4CC388}"/>
          </ac:picMkLst>
        </pc:picChg>
        <pc:picChg chg="mod">
          <ac:chgData name="Sarasin, Elise" userId="051ede2b-3008-44c0-bb19-c9bb04b8c5c9" providerId="ADAL" clId="{BD5AD117-8D9C-4D98-8AA8-C8016D272ECD}" dt="2023-08-28T18:58:18.576" v="151" actId="1076"/>
          <ac:picMkLst>
            <pc:docMk/>
            <pc:sldMk cId="3203914519" sldId="1657"/>
            <ac:picMk id="10" creationId="{E0E794AE-C90C-9257-5BE7-9A92C501F590}"/>
          </ac:picMkLst>
        </pc:picChg>
        <pc:picChg chg="mod">
          <ac:chgData name="Sarasin, Elise" userId="051ede2b-3008-44c0-bb19-c9bb04b8c5c9" providerId="ADAL" clId="{BD5AD117-8D9C-4D98-8AA8-C8016D272ECD}" dt="2023-08-28T18:58:19.698" v="152" actId="1076"/>
          <ac:picMkLst>
            <pc:docMk/>
            <pc:sldMk cId="3203914519" sldId="1657"/>
            <ac:picMk id="11" creationId="{ACBB10DC-AD83-069B-D11D-67959CF705A9}"/>
          </ac:picMkLst>
        </pc:picChg>
        <pc:picChg chg="mod">
          <ac:chgData name="Sarasin, Elise" userId="051ede2b-3008-44c0-bb19-c9bb04b8c5c9" providerId="ADAL" clId="{BD5AD117-8D9C-4D98-8AA8-C8016D272ECD}" dt="2023-08-28T18:58:21.322" v="153" actId="1076"/>
          <ac:picMkLst>
            <pc:docMk/>
            <pc:sldMk cId="3203914519" sldId="1657"/>
            <ac:picMk id="12" creationId="{0BFB7C2A-E809-72E9-A8E9-44E0AFA70A73}"/>
          </ac:picMkLst>
        </pc:picChg>
      </pc:sldChg>
      <pc:sldChg chg="addSp delSp modSp mod ord modShow">
        <pc:chgData name="Sarasin, Elise" userId="051ede2b-3008-44c0-bb19-c9bb04b8c5c9" providerId="ADAL" clId="{BD5AD117-8D9C-4D98-8AA8-C8016D272ECD}" dt="2023-08-28T19:02:54.369" v="181" actId="1076"/>
        <pc:sldMkLst>
          <pc:docMk/>
          <pc:sldMk cId="2273849122" sldId="1660"/>
        </pc:sldMkLst>
        <pc:picChg chg="mod">
          <ac:chgData name="Sarasin, Elise" userId="051ede2b-3008-44c0-bb19-c9bb04b8c5c9" providerId="ADAL" clId="{BD5AD117-8D9C-4D98-8AA8-C8016D272ECD}" dt="2023-08-28T19:02:54.369" v="181" actId="1076"/>
          <ac:picMkLst>
            <pc:docMk/>
            <pc:sldMk cId="2273849122" sldId="1660"/>
            <ac:picMk id="2" creationId="{9B7C8855-269D-82C3-B60C-76D91A25B87D}"/>
          </ac:picMkLst>
        </pc:picChg>
        <pc:picChg chg="del mod">
          <ac:chgData name="Sarasin, Elise" userId="051ede2b-3008-44c0-bb19-c9bb04b8c5c9" providerId="ADAL" clId="{BD5AD117-8D9C-4D98-8AA8-C8016D272ECD}" dt="2023-08-28T19:02:06.850" v="167" actId="478"/>
          <ac:picMkLst>
            <pc:docMk/>
            <pc:sldMk cId="2273849122" sldId="1660"/>
            <ac:picMk id="3" creationId="{098DC556-B5A5-78D6-D055-5E40B8BAB6E1}"/>
          </ac:picMkLst>
        </pc:picChg>
        <pc:picChg chg="add mod">
          <ac:chgData name="Sarasin, Elise" userId="051ede2b-3008-44c0-bb19-c9bb04b8c5c9" providerId="ADAL" clId="{BD5AD117-8D9C-4D98-8AA8-C8016D272ECD}" dt="2023-08-28T19:02:51.685" v="180" actId="1076"/>
          <ac:picMkLst>
            <pc:docMk/>
            <pc:sldMk cId="2273849122" sldId="1660"/>
            <ac:picMk id="4" creationId="{7A9B3550-C1E1-721C-6A0B-D75200796D19}"/>
          </ac:picMkLst>
        </pc:picChg>
      </pc:sldChg>
      <pc:sldChg chg="mod modShow">
        <pc:chgData name="Sarasin, Elise" userId="051ede2b-3008-44c0-bb19-c9bb04b8c5c9" providerId="ADAL" clId="{BD5AD117-8D9C-4D98-8AA8-C8016D272ECD}" dt="2023-08-28T18:55:25.830" v="144" actId="729"/>
        <pc:sldMkLst>
          <pc:docMk/>
          <pc:sldMk cId="1670877013" sldId="1661"/>
        </pc:sldMkLst>
      </pc:sldChg>
      <pc:sldChg chg="mod modShow">
        <pc:chgData name="Sarasin, Elise" userId="051ede2b-3008-44c0-bb19-c9bb04b8c5c9" providerId="ADAL" clId="{BD5AD117-8D9C-4D98-8AA8-C8016D272ECD}" dt="2023-08-28T18:02:06.210" v="8" actId="729"/>
        <pc:sldMkLst>
          <pc:docMk/>
          <pc:sldMk cId="3926885716" sldId="1666"/>
        </pc:sldMkLst>
      </pc:sldChg>
      <pc:sldChg chg="mod ord modShow">
        <pc:chgData name="Sarasin, Elise" userId="051ede2b-3008-44c0-bb19-c9bb04b8c5c9" providerId="ADAL" clId="{BD5AD117-8D9C-4D98-8AA8-C8016D272ECD}" dt="2023-08-28T18:27:42.603" v="60"/>
        <pc:sldMkLst>
          <pc:docMk/>
          <pc:sldMk cId="199988419" sldId="1682"/>
        </pc:sldMkLst>
      </pc:sldChg>
      <pc:sldChg chg="mod modShow">
        <pc:chgData name="Sarasin, Elise" userId="051ede2b-3008-44c0-bb19-c9bb04b8c5c9" providerId="ADAL" clId="{BD5AD117-8D9C-4D98-8AA8-C8016D272ECD}" dt="2023-08-28T18:20:10.432" v="33" actId="729"/>
        <pc:sldMkLst>
          <pc:docMk/>
          <pc:sldMk cId="3590517472" sldId="1701"/>
        </pc:sldMkLst>
      </pc:sldChg>
      <pc:sldChg chg="mod modShow">
        <pc:chgData name="Sarasin, Elise" userId="051ede2b-3008-44c0-bb19-c9bb04b8c5c9" providerId="ADAL" clId="{BD5AD117-8D9C-4D98-8AA8-C8016D272ECD}" dt="2023-08-28T18:08:30.900" v="20" actId="729"/>
        <pc:sldMkLst>
          <pc:docMk/>
          <pc:sldMk cId="1211548817" sldId="1707"/>
        </pc:sldMkLst>
      </pc:sldChg>
      <pc:sldChg chg="mod modShow">
        <pc:chgData name="Sarasin, Elise" userId="051ede2b-3008-44c0-bb19-c9bb04b8c5c9" providerId="ADAL" clId="{BD5AD117-8D9C-4D98-8AA8-C8016D272ECD}" dt="2023-08-28T18:08:37.562" v="21" actId="729"/>
        <pc:sldMkLst>
          <pc:docMk/>
          <pc:sldMk cId="1182338381" sldId="1708"/>
        </pc:sldMkLst>
      </pc:sldChg>
      <pc:sldChg chg="mod modShow">
        <pc:chgData name="Sarasin, Elise" userId="051ede2b-3008-44c0-bb19-c9bb04b8c5c9" providerId="ADAL" clId="{BD5AD117-8D9C-4D98-8AA8-C8016D272ECD}" dt="2023-08-28T18:08:37.562" v="21" actId="729"/>
        <pc:sldMkLst>
          <pc:docMk/>
          <pc:sldMk cId="2674703083" sldId="1710"/>
        </pc:sldMkLst>
      </pc:sldChg>
      <pc:sldChg chg="mod modShow">
        <pc:chgData name="Sarasin, Elise" userId="051ede2b-3008-44c0-bb19-c9bb04b8c5c9" providerId="ADAL" clId="{BD5AD117-8D9C-4D98-8AA8-C8016D272ECD}" dt="2023-08-28T18:08:37.562" v="21" actId="729"/>
        <pc:sldMkLst>
          <pc:docMk/>
          <pc:sldMk cId="267384144" sldId="1711"/>
        </pc:sldMkLst>
      </pc:sldChg>
      <pc:sldChg chg="mod modShow">
        <pc:chgData name="Sarasin, Elise" userId="051ede2b-3008-44c0-bb19-c9bb04b8c5c9" providerId="ADAL" clId="{BD5AD117-8D9C-4D98-8AA8-C8016D272ECD}" dt="2023-08-28T18:08:37.562" v="21" actId="729"/>
        <pc:sldMkLst>
          <pc:docMk/>
          <pc:sldMk cId="3579132418" sldId="1712"/>
        </pc:sldMkLst>
      </pc:sldChg>
      <pc:sldChg chg="mod modShow">
        <pc:chgData name="Sarasin, Elise" userId="051ede2b-3008-44c0-bb19-c9bb04b8c5c9" providerId="ADAL" clId="{BD5AD117-8D9C-4D98-8AA8-C8016D272ECD}" dt="2023-08-28T18:09:42.674" v="24" actId="729"/>
        <pc:sldMkLst>
          <pc:docMk/>
          <pc:sldMk cId="4145173018" sldId="1713"/>
        </pc:sldMkLst>
      </pc:sldChg>
      <pc:sldChg chg="mod modShow">
        <pc:chgData name="Sarasin, Elise" userId="051ede2b-3008-44c0-bb19-c9bb04b8c5c9" providerId="ADAL" clId="{BD5AD117-8D9C-4D98-8AA8-C8016D272ECD}" dt="2023-08-28T18:08:37.562" v="21" actId="729"/>
        <pc:sldMkLst>
          <pc:docMk/>
          <pc:sldMk cId="1266600611" sldId="1714"/>
        </pc:sldMkLst>
      </pc:sldChg>
      <pc:sldChg chg="mod modShow">
        <pc:chgData name="Sarasin, Elise" userId="051ede2b-3008-44c0-bb19-c9bb04b8c5c9" providerId="ADAL" clId="{BD5AD117-8D9C-4D98-8AA8-C8016D272ECD}" dt="2023-08-28T18:09:42.674" v="24" actId="729"/>
        <pc:sldMkLst>
          <pc:docMk/>
          <pc:sldMk cId="2425773789" sldId="1716"/>
        </pc:sldMkLst>
      </pc:sldChg>
      <pc:sldChg chg="mod modShow">
        <pc:chgData name="Sarasin, Elise" userId="051ede2b-3008-44c0-bb19-c9bb04b8c5c9" providerId="ADAL" clId="{BD5AD117-8D9C-4D98-8AA8-C8016D272ECD}" dt="2023-08-28T18:09:42.674" v="24" actId="729"/>
        <pc:sldMkLst>
          <pc:docMk/>
          <pc:sldMk cId="3127776230" sldId="1717"/>
        </pc:sldMkLst>
      </pc:sldChg>
      <pc:sldChg chg="mod modShow">
        <pc:chgData name="Sarasin, Elise" userId="051ede2b-3008-44c0-bb19-c9bb04b8c5c9" providerId="ADAL" clId="{BD5AD117-8D9C-4D98-8AA8-C8016D272ECD}" dt="2023-08-28T18:09:42.674" v="24" actId="729"/>
        <pc:sldMkLst>
          <pc:docMk/>
          <pc:sldMk cId="1504526192" sldId="1718"/>
        </pc:sldMkLst>
      </pc:sldChg>
      <pc:sldChg chg="mod modShow">
        <pc:chgData name="Sarasin, Elise" userId="051ede2b-3008-44c0-bb19-c9bb04b8c5c9" providerId="ADAL" clId="{BD5AD117-8D9C-4D98-8AA8-C8016D272ECD}" dt="2023-08-28T18:09:42.674" v="24" actId="729"/>
        <pc:sldMkLst>
          <pc:docMk/>
          <pc:sldMk cId="540353632" sldId="1719"/>
        </pc:sldMkLst>
      </pc:sldChg>
      <pc:sldChg chg="mod modShow">
        <pc:chgData name="Sarasin, Elise" userId="051ede2b-3008-44c0-bb19-c9bb04b8c5c9" providerId="ADAL" clId="{BD5AD117-8D9C-4D98-8AA8-C8016D272ECD}" dt="2023-08-28T18:09:42.674" v="24" actId="729"/>
        <pc:sldMkLst>
          <pc:docMk/>
          <pc:sldMk cId="2494919183" sldId="1720"/>
        </pc:sldMkLst>
      </pc:sldChg>
      <pc:sldChg chg="mod modShow">
        <pc:chgData name="Sarasin, Elise" userId="051ede2b-3008-44c0-bb19-c9bb04b8c5c9" providerId="ADAL" clId="{BD5AD117-8D9C-4D98-8AA8-C8016D272ECD}" dt="2023-08-28T18:09:42.674" v="24" actId="729"/>
        <pc:sldMkLst>
          <pc:docMk/>
          <pc:sldMk cId="1901840536" sldId="1721"/>
        </pc:sldMkLst>
      </pc:sldChg>
      <pc:sldChg chg="mod modShow">
        <pc:chgData name="Sarasin, Elise" userId="051ede2b-3008-44c0-bb19-c9bb04b8c5c9" providerId="ADAL" clId="{BD5AD117-8D9C-4D98-8AA8-C8016D272ECD}" dt="2023-08-28T18:09:42.674" v="24" actId="729"/>
        <pc:sldMkLst>
          <pc:docMk/>
          <pc:sldMk cId="1867218520" sldId="1722"/>
        </pc:sldMkLst>
      </pc:sldChg>
      <pc:sldChg chg="delSp mod delAnim modAnim">
        <pc:chgData name="Sarasin, Elise" userId="051ede2b-3008-44c0-bb19-c9bb04b8c5c9" providerId="ADAL" clId="{BD5AD117-8D9C-4D98-8AA8-C8016D272ECD}" dt="2023-08-28T18:05:19.114" v="17"/>
        <pc:sldMkLst>
          <pc:docMk/>
          <pc:sldMk cId="1988410428" sldId="1723"/>
        </pc:sldMkLst>
        <pc:spChg chg="del topLvl">
          <ac:chgData name="Sarasin, Elise" userId="051ede2b-3008-44c0-bb19-c9bb04b8c5c9" providerId="ADAL" clId="{BD5AD117-8D9C-4D98-8AA8-C8016D272ECD}" dt="2023-08-28T18:05:01.548" v="15" actId="478"/>
          <ac:spMkLst>
            <pc:docMk/>
            <pc:sldMk cId="1988410428" sldId="1723"/>
            <ac:spMk id="13" creationId="{C8DDE0F7-4732-696B-CFAC-EC022CB96DFD}"/>
          </ac:spMkLst>
        </pc:spChg>
        <pc:grpChg chg="del">
          <ac:chgData name="Sarasin, Elise" userId="051ede2b-3008-44c0-bb19-c9bb04b8c5c9" providerId="ADAL" clId="{BD5AD117-8D9C-4D98-8AA8-C8016D272ECD}" dt="2023-08-28T18:04:51.141" v="14" actId="478"/>
          <ac:grpSpMkLst>
            <pc:docMk/>
            <pc:sldMk cId="1988410428" sldId="1723"/>
            <ac:grpSpMk id="2" creationId="{28A5D769-46ED-DE3C-7968-A705DADFED93}"/>
          </ac:grpSpMkLst>
        </pc:grpChg>
        <pc:grpChg chg="del">
          <ac:chgData name="Sarasin, Elise" userId="051ede2b-3008-44c0-bb19-c9bb04b8c5c9" providerId="ADAL" clId="{BD5AD117-8D9C-4D98-8AA8-C8016D272ECD}" dt="2023-08-28T18:05:01.548" v="15" actId="478"/>
          <ac:grpSpMkLst>
            <pc:docMk/>
            <pc:sldMk cId="1988410428" sldId="1723"/>
            <ac:grpSpMk id="14" creationId="{16CB5937-4FBA-6147-955E-5CBEE3ADBE71}"/>
          </ac:grpSpMkLst>
        </pc:grpChg>
        <pc:picChg chg="topLvl">
          <ac:chgData name="Sarasin, Elise" userId="051ede2b-3008-44c0-bb19-c9bb04b8c5c9" providerId="ADAL" clId="{BD5AD117-8D9C-4D98-8AA8-C8016D272ECD}" dt="2023-08-28T18:05:01.548" v="15" actId="478"/>
          <ac:picMkLst>
            <pc:docMk/>
            <pc:sldMk cId="1988410428" sldId="1723"/>
            <ac:picMk id="9" creationId="{69385FEE-021F-C757-CA40-5EE23CEA8E10}"/>
          </ac:picMkLst>
        </pc:picChg>
      </pc:sldChg>
      <pc:sldChg chg="mod modShow">
        <pc:chgData name="Sarasin, Elise" userId="051ede2b-3008-44c0-bb19-c9bb04b8c5c9" providerId="ADAL" clId="{BD5AD117-8D9C-4D98-8AA8-C8016D272ECD}" dt="2023-08-28T19:10:48.365" v="322" actId="729"/>
        <pc:sldMkLst>
          <pc:docMk/>
          <pc:sldMk cId="702401239" sldId="1724"/>
        </pc:sldMkLst>
      </pc:sldChg>
      <pc:sldChg chg="addSp delSp modSp ord">
        <pc:chgData name="Sarasin, Elise" userId="051ede2b-3008-44c0-bb19-c9bb04b8c5c9" providerId="ADAL" clId="{BD5AD117-8D9C-4D98-8AA8-C8016D272ECD}" dt="2023-08-28T19:50:10.856" v="354" actId="478"/>
        <pc:sldMkLst>
          <pc:docMk/>
          <pc:sldMk cId="637126742" sldId="1728"/>
        </pc:sldMkLst>
        <pc:picChg chg="add del mod">
          <ac:chgData name="Sarasin, Elise" userId="051ede2b-3008-44c0-bb19-c9bb04b8c5c9" providerId="ADAL" clId="{BD5AD117-8D9C-4D98-8AA8-C8016D272ECD}" dt="2023-08-28T19:50:10.856" v="354" actId="478"/>
          <ac:picMkLst>
            <pc:docMk/>
            <pc:sldMk cId="637126742" sldId="1728"/>
            <ac:picMk id="2" creationId="{BD05D3D5-9C95-1094-138E-6BBEB654BF9A}"/>
          </ac:picMkLst>
        </pc:picChg>
        <pc:picChg chg="mod">
          <ac:chgData name="Sarasin, Elise" userId="051ede2b-3008-44c0-bb19-c9bb04b8c5c9" providerId="ADAL" clId="{BD5AD117-8D9C-4D98-8AA8-C8016D272ECD}" dt="2023-08-28T19:10:55.975" v="325" actId="1076"/>
          <ac:picMkLst>
            <pc:docMk/>
            <pc:sldMk cId="637126742" sldId="1728"/>
            <ac:picMk id="1026" creationId="{84185FF5-E74C-D5D0-5F79-5B3F89B4752E}"/>
          </ac:picMkLst>
        </pc:picChg>
        <pc:picChg chg="mod">
          <ac:chgData name="Sarasin, Elise" userId="051ede2b-3008-44c0-bb19-c9bb04b8c5c9" providerId="ADAL" clId="{BD5AD117-8D9C-4D98-8AA8-C8016D272ECD}" dt="2023-08-28T19:11:01.730" v="328" actId="1076"/>
          <ac:picMkLst>
            <pc:docMk/>
            <pc:sldMk cId="637126742" sldId="1728"/>
            <ac:picMk id="2050" creationId="{03F504D5-DAC3-E670-905D-E2DBEC75ACA9}"/>
          </ac:picMkLst>
        </pc:picChg>
      </pc:sldChg>
      <pc:sldChg chg="mod modShow">
        <pc:chgData name="Sarasin, Elise" userId="051ede2b-3008-44c0-bb19-c9bb04b8c5c9" providerId="ADAL" clId="{BD5AD117-8D9C-4D98-8AA8-C8016D272ECD}" dt="2023-08-28T19:10:40.597" v="320" actId="729"/>
        <pc:sldMkLst>
          <pc:docMk/>
          <pc:sldMk cId="212074231" sldId="1729"/>
        </pc:sldMkLst>
      </pc:sldChg>
      <pc:sldChg chg="mod modShow">
        <pc:chgData name="Sarasin, Elise" userId="051ede2b-3008-44c0-bb19-c9bb04b8c5c9" providerId="ADAL" clId="{BD5AD117-8D9C-4D98-8AA8-C8016D272ECD}" dt="2023-08-28T19:10:42.418" v="321" actId="729"/>
        <pc:sldMkLst>
          <pc:docMk/>
          <pc:sldMk cId="1500589759" sldId="1730"/>
        </pc:sldMkLst>
      </pc:sldChg>
      <pc:sldChg chg="modSp add mod">
        <pc:chgData name="Sarasin, Elise" userId="051ede2b-3008-44c0-bb19-c9bb04b8c5c9" providerId="ADAL" clId="{BD5AD117-8D9C-4D98-8AA8-C8016D272ECD}" dt="2023-08-28T19:03:34.949" v="192" actId="20577"/>
        <pc:sldMkLst>
          <pc:docMk/>
          <pc:sldMk cId="1404812296" sldId="1732"/>
        </pc:sldMkLst>
        <pc:spChg chg="mod">
          <ac:chgData name="Sarasin, Elise" userId="051ede2b-3008-44c0-bb19-c9bb04b8c5c9" providerId="ADAL" clId="{BD5AD117-8D9C-4D98-8AA8-C8016D272ECD}" dt="2023-08-28T19:03:34.949" v="192" actId="20577"/>
          <ac:spMkLst>
            <pc:docMk/>
            <pc:sldMk cId="1404812296" sldId="1732"/>
            <ac:spMk id="2" creationId="{00000000-0000-0000-0000-000000000000}"/>
          </ac:spMkLst>
        </pc:spChg>
      </pc:sldChg>
      <pc:sldChg chg="del">
        <pc:chgData name="Sarasin, Elise" userId="051ede2b-3008-44c0-bb19-c9bb04b8c5c9" providerId="ADAL" clId="{BD5AD117-8D9C-4D98-8AA8-C8016D272ECD}" dt="2023-08-28T18:34:27.574" v="132" actId="2696"/>
        <pc:sldMkLst>
          <pc:docMk/>
          <pc:sldMk cId="3761137955" sldId="1746"/>
        </pc:sldMkLst>
      </pc:sldChg>
      <pc:sldChg chg="add">
        <pc:chgData name="Sarasin, Elise" userId="051ede2b-3008-44c0-bb19-c9bb04b8c5c9" providerId="ADAL" clId="{BD5AD117-8D9C-4D98-8AA8-C8016D272ECD}" dt="2023-08-28T18:08:15.887" v="19"/>
        <pc:sldMkLst>
          <pc:docMk/>
          <pc:sldMk cId="2262332579" sldId="1747"/>
        </pc:sldMkLst>
      </pc:sldChg>
      <pc:sldChg chg="mod modShow">
        <pc:chgData name="Sarasin, Elise" userId="051ede2b-3008-44c0-bb19-c9bb04b8c5c9" providerId="ADAL" clId="{BD5AD117-8D9C-4D98-8AA8-C8016D272ECD}" dt="2023-08-28T18:55:29.724" v="145" actId="729"/>
        <pc:sldMkLst>
          <pc:docMk/>
          <pc:sldMk cId="2228483751" sldId="1756"/>
        </pc:sldMkLst>
      </pc:sldChg>
      <pc:sldChg chg="addSp modSp add mod modAnim">
        <pc:chgData name="Sarasin, Elise" userId="051ede2b-3008-44c0-bb19-c9bb04b8c5c9" providerId="ADAL" clId="{BD5AD117-8D9C-4D98-8AA8-C8016D272ECD}" dt="2023-08-28T18:22:44.749" v="44"/>
        <pc:sldMkLst>
          <pc:docMk/>
          <pc:sldMk cId="4002329336" sldId="1846"/>
        </pc:sldMkLst>
        <pc:spChg chg="add mod">
          <ac:chgData name="Sarasin, Elise" userId="051ede2b-3008-44c0-bb19-c9bb04b8c5c9" providerId="ADAL" clId="{BD5AD117-8D9C-4D98-8AA8-C8016D272ECD}" dt="2023-08-28T18:22:32.042" v="40" actId="207"/>
          <ac:spMkLst>
            <pc:docMk/>
            <pc:sldMk cId="4002329336" sldId="1846"/>
            <ac:spMk id="3" creationId="{C02AAADE-45F3-C0F7-2549-A066243964E2}"/>
          </ac:spMkLst>
        </pc:spChg>
      </pc:sldChg>
      <pc:sldChg chg="add">
        <pc:chgData name="Sarasin, Elise" userId="051ede2b-3008-44c0-bb19-c9bb04b8c5c9" providerId="ADAL" clId="{BD5AD117-8D9C-4D98-8AA8-C8016D272ECD}" dt="2023-08-28T18:20:34.058" v="34"/>
        <pc:sldMkLst>
          <pc:docMk/>
          <pc:sldMk cId="4011320473" sldId="1851"/>
        </pc:sldMkLst>
      </pc:sldChg>
      <pc:sldChg chg="del">
        <pc:chgData name="Sarasin, Elise" userId="051ede2b-3008-44c0-bb19-c9bb04b8c5c9" providerId="ADAL" clId="{BD5AD117-8D9C-4D98-8AA8-C8016D272ECD}" dt="2023-08-28T18:01:36.896" v="6" actId="2696"/>
        <pc:sldMkLst>
          <pc:docMk/>
          <pc:sldMk cId="603526687" sldId="1852"/>
        </pc:sldMkLst>
      </pc:sldChg>
      <pc:sldChg chg="add">
        <pc:chgData name="Sarasin, Elise" userId="051ede2b-3008-44c0-bb19-c9bb04b8c5c9" providerId="ADAL" clId="{BD5AD117-8D9C-4D98-8AA8-C8016D272ECD}" dt="2023-08-28T18:28:08.951" v="62"/>
        <pc:sldMkLst>
          <pc:docMk/>
          <pc:sldMk cId="449537967" sldId="1853"/>
        </pc:sldMkLst>
      </pc:sldChg>
      <pc:sldChg chg="add">
        <pc:chgData name="Sarasin, Elise" userId="051ede2b-3008-44c0-bb19-c9bb04b8c5c9" providerId="ADAL" clId="{BD5AD117-8D9C-4D98-8AA8-C8016D272ECD}" dt="2023-08-28T18:01:34.020" v="5"/>
        <pc:sldMkLst>
          <pc:docMk/>
          <pc:sldMk cId="295473230" sldId="1856"/>
        </pc:sldMkLst>
      </pc:sldChg>
      <pc:sldChg chg="add">
        <pc:chgData name="Sarasin, Elise" userId="051ede2b-3008-44c0-bb19-c9bb04b8c5c9" providerId="ADAL" clId="{BD5AD117-8D9C-4D98-8AA8-C8016D272ECD}" dt="2023-08-28T18:08:15.887" v="19"/>
        <pc:sldMkLst>
          <pc:docMk/>
          <pc:sldMk cId="1278661673" sldId="1857"/>
        </pc:sldMkLst>
      </pc:sldChg>
      <pc:sldChg chg="add">
        <pc:chgData name="Sarasin, Elise" userId="051ede2b-3008-44c0-bb19-c9bb04b8c5c9" providerId="ADAL" clId="{BD5AD117-8D9C-4D98-8AA8-C8016D272ECD}" dt="2023-08-28T18:08:15.887" v="19"/>
        <pc:sldMkLst>
          <pc:docMk/>
          <pc:sldMk cId="1629108054" sldId="1858"/>
        </pc:sldMkLst>
      </pc:sldChg>
      <pc:sldChg chg="add">
        <pc:chgData name="Sarasin, Elise" userId="051ede2b-3008-44c0-bb19-c9bb04b8c5c9" providerId="ADAL" clId="{BD5AD117-8D9C-4D98-8AA8-C8016D272ECD}" dt="2023-08-28T18:08:15.887" v="19"/>
        <pc:sldMkLst>
          <pc:docMk/>
          <pc:sldMk cId="184871334" sldId="1859"/>
        </pc:sldMkLst>
      </pc:sldChg>
      <pc:sldChg chg="add">
        <pc:chgData name="Sarasin, Elise" userId="051ede2b-3008-44c0-bb19-c9bb04b8c5c9" providerId="ADAL" clId="{BD5AD117-8D9C-4D98-8AA8-C8016D272ECD}" dt="2023-08-28T18:08:15.887" v="19"/>
        <pc:sldMkLst>
          <pc:docMk/>
          <pc:sldMk cId="1811066503" sldId="1860"/>
        </pc:sldMkLst>
      </pc:sldChg>
      <pc:sldChg chg="add">
        <pc:chgData name="Sarasin, Elise" userId="051ede2b-3008-44c0-bb19-c9bb04b8c5c9" providerId="ADAL" clId="{BD5AD117-8D9C-4D98-8AA8-C8016D272ECD}" dt="2023-08-28T18:08:15.887" v="19"/>
        <pc:sldMkLst>
          <pc:docMk/>
          <pc:sldMk cId="670717819" sldId="1861"/>
        </pc:sldMkLst>
      </pc:sldChg>
      <pc:sldChg chg="add del modAnim">
        <pc:chgData name="Sarasin, Elise" userId="051ede2b-3008-44c0-bb19-c9bb04b8c5c9" providerId="ADAL" clId="{BD5AD117-8D9C-4D98-8AA8-C8016D272ECD}" dt="2023-08-28T18:15:59.454" v="31" actId="2696"/>
        <pc:sldMkLst>
          <pc:docMk/>
          <pc:sldMk cId="2540112580" sldId="1862"/>
        </pc:sldMkLst>
      </pc:sldChg>
      <pc:sldChg chg="add ord">
        <pc:chgData name="Sarasin, Elise" userId="051ede2b-3008-44c0-bb19-c9bb04b8c5c9" providerId="ADAL" clId="{BD5AD117-8D9C-4D98-8AA8-C8016D272ECD}" dt="2023-08-28T18:57:35.741" v="148"/>
        <pc:sldMkLst>
          <pc:docMk/>
          <pc:sldMk cId="4075115191" sldId="1863"/>
        </pc:sldMkLst>
      </pc:sldChg>
      <pc:sldChg chg="add">
        <pc:chgData name="Sarasin, Elise" userId="051ede2b-3008-44c0-bb19-c9bb04b8c5c9" providerId="ADAL" clId="{BD5AD117-8D9C-4D98-8AA8-C8016D272ECD}" dt="2023-08-28T18:10:40.635" v="26"/>
        <pc:sldMkLst>
          <pc:docMk/>
          <pc:sldMk cId="1115681965" sldId="1864"/>
        </pc:sldMkLst>
      </pc:sldChg>
      <pc:sldChg chg="add ord">
        <pc:chgData name="Sarasin, Elise" userId="051ede2b-3008-44c0-bb19-c9bb04b8c5c9" providerId="ADAL" clId="{BD5AD117-8D9C-4D98-8AA8-C8016D272ECD}" dt="2023-08-28T18:11:37.352" v="29"/>
        <pc:sldMkLst>
          <pc:docMk/>
          <pc:sldMk cId="2157300884" sldId="1865"/>
        </pc:sldMkLst>
      </pc:sldChg>
      <pc:sldChg chg="add">
        <pc:chgData name="Sarasin, Elise" userId="051ede2b-3008-44c0-bb19-c9bb04b8c5c9" providerId="ADAL" clId="{BD5AD117-8D9C-4D98-8AA8-C8016D272ECD}" dt="2023-08-28T18:19:24.384" v="32"/>
        <pc:sldMkLst>
          <pc:docMk/>
          <pc:sldMk cId="360067544" sldId="1866"/>
        </pc:sldMkLst>
      </pc:sldChg>
      <pc:sldChg chg="add">
        <pc:chgData name="Sarasin, Elise" userId="051ede2b-3008-44c0-bb19-c9bb04b8c5c9" providerId="ADAL" clId="{BD5AD117-8D9C-4D98-8AA8-C8016D272ECD}" dt="2023-08-28T18:19:24.384" v="32"/>
        <pc:sldMkLst>
          <pc:docMk/>
          <pc:sldMk cId="609085018" sldId="1867"/>
        </pc:sldMkLst>
      </pc:sldChg>
      <pc:sldChg chg="add">
        <pc:chgData name="Sarasin, Elise" userId="051ede2b-3008-44c0-bb19-c9bb04b8c5c9" providerId="ADAL" clId="{BD5AD117-8D9C-4D98-8AA8-C8016D272ECD}" dt="2023-08-28T18:20:34.058" v="34"/>
        <pc:sldMkLst>
          <pc:docMk/>
          <pc:sldMk cId="708196216" sldId="1868"/>
        </pc:sldMkLst>
      </pc:sldChg>
      <pc:sldChg chg="add">
        <pc:chgData name="Sarasin, Elise" userId="051ede2b-3008-44c0-bb19-c9bb04b8c5c9" providerId="ADAL" clId="{BD5AD117-8D9C-4D98-8AA8-C8016D272ECD}" dt="2023-08-28T18:20:34.058" v="34"/>
        <pc:sldMkLst>
          <pc:docMk/>
          <pc:sldMk cId="2444235974" sldId="1869"/>
        </pc:sldMkLst>
      </pc:sldChg>
      <pc:sldChg chg="add">
        <pc:chgData name="Sarasin, Elise" userId="051ede2b-3008-44c0-bb19-c9bb04b8c5c9" providerId="ADAL" clId="{BD5AD117-8D9C-4D98-8AA8-C8016D272ECD}" dt="2023-08-28T18:20:34.058" v="34"/>
        <pc:sldMkLst>
          <pc:docMk/>
          <pc:sldMk cId="2018251828" sldId="1870"/>
        </pc:sldMkLst>
      </pc:sldChg>
      <pc:sldChg chg="add">
        <pc:chgData name="Sarasin, Elise" userId="051ede2b-3008-44c0-bb19-c9bb04b8c5c9" providerId="ADAL" clId="{BD5AD117-8D9C-4D98-8AA8-C8016D272ECD}" dt="2023-08-28T18:20:34.058" v="34"/>
        <pc:sldMkLst>
          <pc:docMk/>
          <pc:sldMk cId="3169392283" sldId="1871"/>
        </pc:sldMkLst>
      </pc:sldChg>
      <pc:sldChg chg="add">
        <pc:chgData name="Sarasin, Elise" userId="051ede2b-3008-44c0-bb19-c9bb04b8c5c9" providerId="ADAL" clId="{BD5AD117-8D9C-4D98-8AA8-C8016D272ECD}" dt="2023-08-28T18:20:34.058" v="34"/>
        <pc:sldMkLst>
          <pc:docMk/>
          <pc:sldMk cId="2807691339" sldId="1872"/>
        </pc:sldMkLst>
      </pc:sldChg>
      <pc:sldChg chg="add">
        <pc:chgData name="Sarasin, Elise" userId="051ede2b-3008-44c0-bb19-c9bb04b8c5c9" providerId="ADAL" clId="{BD5AD117-8D9C-4D98-8AA8-C8016D272ECD}" dt="2023-08-28T18:24:58.045" v="45"/>
        <pc:sldMkLst>
          <pc:docMk/>
          <pc:sldMk cId="1032085690" sldId="1873"/>
        </pc:sldMkLst>
      </pc:sldChg>
      <pc:sldChg chg="add">
        <pc:chgData name="Sarasin, Elise" userId="051ede2b-3008-44c0-bb19-c9bb04b8c5c9" providerId="ADAL" clId="{BD5AD117-8D9C-4D98-8AA8-C8016D272ECD}" dt="2023-08-28T18:24:58.045" v="45"/>
        <pc:sldMkLst>
          <pc:docMk/>
          <pc:sldMk cId="577149997" sldId="1874"/>
        </pc:sldMkLst>
      </pc:sldChg>
      <pc:sldChg chg="add">
        <pc:chgData name="Sarasin, Elise" userId="051ede2b-3008-44c0-bb19-c9bb04b8c5c9" providerId="ADAL" clId="{BD5AD117-8D9C-4D98-8AA8-C8016D272ECD}" dt="2023-08-28T18:24:58.045" v="45"/>
        <pc:sldMkLst>
          <pc:docMk/>
          <pc:sldMk cId="160159255" sldId="1875"/>
        </pc:sldMkLst>
      </pc:sldChg>
      <pc:sldChg chg="add">
        <pc:chgData name="Sarasin, Elise" userId="051ede2b-3008-44c0-bb19-c9bb04b8c5c9" providerId="ADAL" clId="{BD5AD117-8D9C-4D98-8AA8-C8016D272ECD}" dt="2023-08-28T18:27:30.749" v="57"/>
        <pc:sldMkLst>
          <pc:docMk/>
          <pc:sldMk cId="198261658" sldId="1876"/>
        </pc:sldMkLst>
      </pc:sldChg>
      <pc:sldChg chg="add">
        <pc:chgData name="Sarasin, Elise" userId="051ede2b-3008-44c0-bb19-c9bb04b8c5c9" providerId="ADAL" clId="{BD5AD117-8D9C-4D98-8AA8-C8016D272ECD}" dt="2023-08-28T18:28:34.572" v="63"/>
        <pc:sldMkLst>
          <pc:docMk/>
          <pc:sldMk cId="579906426" sldId="1877"/>
        </pc:sldMkLst>
      </pc:sldChg>
      <pc:sldChg chg="add ord">
        <pc:chgData name="Sarasin, Elise" userId="051ede2b-3008-44c0-bb19-c9bb04b8c5c9" providerId="ADAL" clId="{BD5AD117-8D9C-4D98-8AA8-C8016D272ECD}" dt="2023-08-28T18:30:28.621" v="74"/>
        <pc:sldMkLst>
          <pc:docMk/>
          <pc:sldMk cId="3662784876" sldId="1878"/>
        </pc:sldMkLst>
      </pc:sldChg>
      <pc:sldChg chg="modSp add mod">
        <pc:chgData name="Sarasin, Elise" userId="051ede2b-3008-44c0-bb19-c9bb04b8c5c9" providerId="ADAL" clId="{BD5AD117-8D9C-4D98-8AA8-C8016D272ECD}" dt="2023-08-28T18:33:53.033" v="99" actId="1036"/>
        <pc:sldMkLst>
          <pc:docMk/>
          <pc:sldMk cId="642779063" sldId="1879"/>
        </pc:sldMkLst>
        <pc:spChg chg="mod">
          <ac:chgData name="Sarasin, Elise" userId="051ede2b-3008-44c0-bb19-c9bb04b8c5c9" providerId="ADAL" clId="{BD5AD117-8D9C-4D98-8AA8-C8016D272ECD}" dt="2023-08-28T18:33:53.033" v="99" actId="1036"/>
          <ac:spMkLst>
            <pc:docMk/>
            <pc:sldMk cId="642779063" sldId="1879"/>
            <ac:spMk id="3" creationId="{9D2C40B5-DB26-8706-D516-07D38BAB979C}"/>
          </ac:spMkLst>
        </pc:spChg>
      </pc:sldChg>
      <pc:sldChg chg="modSp add mod">
        <pc:chgData name="Sarasin, Elise" userId="051ede2b-3008-44c0-bb19-c9bb04b8c5c9" providerId="ADAL" clId="{BD5AD117-8D9C-4D98-8AA8-C8016D272ECD}" dt="2023-08-28T18:34:08.241" v="119" actId="1036"/>
        <pc:sldMkLst>
          <pc:docMk/>
          <pc:sldMk cId="3351194679" sldId="1880"/>
        </pc:sldMkLst>
        <pc:spChg chg="mod">
          <ac:chgData name="Sarasin, Elise" userId="051ede2b-3008-44c0-bb19-c9bb04b8c5c9" providerId="ADAL" clId="{BD5AD117-8D9C-4D98-8AA8-C8016D272ECD}" dt="2023-08-28T18:34:08.241" v="119" actId="1036"/>
          <ac:spMkLst>
            <pc:docMk/>
            <pc:sldMk cId="3351194679" sldId="1880"/>
            <ac:spMk id="3" creationId="{906851DD-23E3-7E2C-6D2E-C485DA21CE8B}"/>
          </ac:spMkLst>
        </pc:spChg>
      </pc:sldChg>
      <pc:sldChg chg="modSp add mod">
        <pc:chgData name="Sarasin, Elise" userId="051ede2b-3008-44c0-bb19-c9bb04b8c5c9" providerId="ADAL" clId="{BD5AD117-8D9C-4D98-8AA8-C8016D272ECD}" dt="2023-08-28T18:34:16.469" v="131" actId="1035"/>
        <pc:sldMkLst>
          <pc:docMk/>
          <pc:sldMk cId="924817110" sldId="1881"/>
        </pc:sldMkLst>
        <pc:spChg chg="mod">
          <ac:chgData name="Sarasin, Elise" userId="051ede2b-3008-44c0-bb19-c9bb04b8c5c9" providerId="ADAL" clId="{BD5AD117-8D9C-4D98-8AA8-C8016D272ECD}" dt="2023-08-28T18:34:16.469" v="131" actId="1035"/>
          <ac:spMkLst>
            <pc:docMk/>
            <pc:sldMk cId="924817110" sldId="1881"/>
            <ac:spMk id="3" creationId="{982F5023-5307-9C61-1EB6-85F6BFCD3195}"/>
          </ac:spMkLst>
        </pc:spChg>
      </pc:sldChg>
      <pc:sldChg chg="modSp add mod ord">
        <pc:chgData name="Sarasin, Elise" userId="051ede2b-3008-44c0-bb19-c9bb04b8c5c9" providerId="ADAL" clId="{BD5AD117-8D9C-4D98-8AA8-C8016D272ECD}" dt="2023-08-28T18:55:22.755" v="143" actId="1076"/>
        <pc:sldMkLst>
          <pc:docMk/>
          <pc:sldMk cId="2712748741" sldId="1882"/>
        </pc:sldMkLst>
        <pc:picChg chg="mod">
          <ac:chgData name="Sarasin, Elise" userId="051ede2b-3008-44c0-bb19-c9bb04b8c5c9" providerId="ADAL" clId="{BD5AD117-8D9C-4D98-8AA8-C8016D272ECD}" dt="2023-08-28T18:55:22.755" v="143" actId="1076"/>
          <ac:picMkLst>
            <pc:docMk/>
            <pc:sldMk cId="2712748741" sldId="1882"/>
            <ac:picMk id="4" creationId="{530FB670-07DF-1CB4-69DC-6C89C0F79420}"/>
          </ac:picMkLst>
        </pc:picChg>
        <pc:picChg chg="mod">
          <ac:chgData name="Sarasin, Elise" userId="051ede2b-3008-44c0-bb19-c9bb04b8c5c9" providerId="ADAL" clId="{BD5AD117-8D9C-4D98-8AA8-C8016D272ECD}" dt="2023-08-28T18:55:12.663" v="139" actId="1076"/>
          <ac:picMkLst>
            <pc:docMk/>
            <pc:sldMk cId="2712748741" sldId="1882"/>
            <ac:picMk id="5" creationId="{F6AFF8E1-73FF-C309-7B7F-E97D61586BFB}"/>
          </ac:picMkLst>
        </pc:picChg>
      </pc:sldChg>
    </pc:docChg>
  </pc:docChgLst>
  <pc:docChgLst>
    <pc:chgData name="Lane, Kathleen" userId="d8586a00-d571-4eeb-bfc3-f42bf250439e" providerId="ADAL" clId="{CA497084-BF10-415E-8332-45C55B9F8233}"/>
    <pc:docChg chg="custSel delSld modSld modSection">
      <pc:chgData name="Lane, Kathleen" userId="d8586a00-d571-4eeb-bfc3-f42bf250439e" providerId="ADAL" clId="{CA497084-BF10-415E-8332-45C55B9F8233}" dt="2023-09-21T14:14:40.497" v="21" actId="2696"/>
      <pc:docMkLst>
        <pc:docMk/>
      </pc:docMkLst>
      <pc:sldChg chg="mod modShow">
        <pc:chgData name="Lane, Kathleen" userId="d8586a00-d571-4eeb-bfc3-f42bf250439e" providerId="ADAL" clId="{CA497084-BF10-415E-8332-45C55B9F8233}" dt="2023-09-21T14:09:06.034" v="14" actId="729"/>
        <pc:sldMkLst>
          <pc:docMk/>
          <pc:sldMk cId="207678121" sldId="619"/>
        </pc:sldMkLst>
      </pc:sldChg>
      <pc:sldChg chg="del">
        <pc:chgData name="Lane, Kathleen" userId="d8586a00-d571-4eeb-bfc3-f42bf250439e" providerId="ADAL" clId="{CA497084-BF10-415E-8332-45C55B9F8233}" dt="2023-09-21T14:10:23.401" v="17" actId="47"/>
        <pc:sldMkLst>
          <pc:docMk/>
          <pc:sldMk cId="0" sldId="835"/>
        </pc:sldMkLst>
      </pc:sldChg>
      <pc:sldChg chg="del">
        <pc:chgData name="Lane, Kathleen" userId="d8586a00-d571-4eeb-bfc3-f42bf250439e" providerId="ADAL" clId="{CA497084-BF10-415E-8332-45C55B9F8233}" dt="2023-09-21T14:14:40.497" v="21" actId="2696"/>
        <pc:sldMkLst>
          <pc:docMk/>
          <pc:sldMk cId="1659631156" sldId="896"/>
        </pc:sldMkLst>
      </pc:sldChg>
      <pc:sldChg chg="del">
        <pc:chgData name="Lane, Kathleen" userId="d8586a00-d571-4eeb-bfc3-f42bf250439e" providerId="ADAL" clId="{CA497084-BF10-415E-8332-45C55B9F8233}" dt="2023-09-21T14:10:17.659" v="16" actId="47"/>
        <pc:sldMkLst>
          <pc:docMk/>
          <pc:sldMk cId="768686963" sldId="982"/>
        </pc:sldMkLst>
      </pc:sldChg>
      <pc:sldChg chg="del">
        <pc:chgData name="Lane, Kathleen" userId="d8586a00-d571-4eeb-bfc3-f42bf250439e" providerId="ADAL" clId="{CA497084-BF10-415E-8332-45C55B9F8233}" dt="2023-09-21T14:10:17.659" v="16" actId="47"/>
        <pc:sldMkLst>
          <pc:docMk/>
          <pc:sldMk cId="792570688" sldId="988"/>
        </pc:sldMkLst>
      </pc:sldChg>
      <pc:sldChg chg="del">
        <pc:chgData name="Lane, Kathleen" userId="d8586a00-d571-4eeb-bfc3-f42bf250439e" providerId="ADAL" clId="{CA497084-BF10-415E-8332-45C55B9F8233}" dt="2023-09-21T14:10:17.659" v="16" actId="47"/>
        <pc:sldMkLst>
          <pc:docMk/>
          <pc:sldMk cId="3534703674" sldId="992"/>
        </pc:sldMkLst>
      </pc:sldChg>
      <pc:sldChg chg="del">
        <pc:chgData name="Lane, Kathleen" userId="d8586a00-d571-4eeb-bfc3-f42bf250439e" providerId="ADAL" clId="{CA497084-BF10-415E-8332-45C55B9F8233}" dt="2023-09-21T14:10:17.659" v="16" actId="47"/>
        <pc:sldMkLst>
          <pc:docMk/>
          <pc:sldMk cId="2988098953" sldId="1007"/>
        </pc:sldMkLst>
      </pc:sldChg>
      <pc:sldChg chg="del">
        <pc:chgData name="Lane, Kathleen" userId="d8586a00-d571-4eeb-bfc3-f42bf250439e" providerId="ADAL" clId="{CA497084-BF10-415E-8332-45C55B9F8233}" dt="2023-09-21T14:01:22.546" v="13" actId="2696"/>
        <pc:sldMkLst>
          <pc:docMk/>
          <pc:sldMk cId="3412130157" sldId="1113"/>
        </pc:sldMkLst>
      </pc:sldChg>
      <pc:sldChg chg="mod modShow">
        <pc:chgData name="Lane, Kathleen" userId="d8586a00-d571-4eeb-bfc3-f42bf250439e" providerId="ADAL" clId="{CA497084-BF10-415E-8332-45C55B9F8233}" dt="2023-09-21T13:59:03.510" v="10" actId="729"/>
        <pc:sldMkLst>
          <pc:docMk/>
          <pc:sldMk cId="3428357250" sldId="1429"/>
        </pc:sldMkLst>
      </pc:sldChg>
      <pc:sldChg chg="del">
        <pc:chgData name="Lane, Kathleen" userId="d8586a00-d571-4eeb-bfc3-f42bf250439e" providerId="ADAL" clId="{CA497084-BF10-415E-8332-45C55B9F8233}" dt="2023-09-21T14:10:01.131" v="15" actId="47"/>
        <pc:sldMkLst>
          <pc:docMk/>
          <pc:sldMk cId="1410271926" sldId="1442"/>
        </pc:sldMkLst>
      </pc:sldChg>
      <pc:sldChg chg="del">
        <pc:chgData name="Lane, Kathleen" userId="d8586a00-d571-4eeb-bfc3-f42bf250439e" providerId="ADAL" clId="{CA497084-BF10-415E-8332-45C55B9F8233}" dt="2023-09-21T14:10:17.659" v="16" actId="47"/>
        <pc:sldMkLst>
          <pc:docMk/>
          <pc:sldMk cId="1017797357" sldId="1443"/>
        </pc:sldMkLst>
      </pc:sldChg>
      <pc:sldChg chg="del">
        <pc:chgData name="Lane, Kathleen" userId="d8586a00-d571-4eeb-bfc3-f42bf250439e" providerId="ADAL" clId="{CA497084-BF10-415E-8332-45C55B9F8233}" dt="2023-09-21T14:01:12.218" v="12" actId="47"/>
        <pc:sldMkLst>
          <pc:docMk/>
          <pc:sldMk cId="2915558093" sldId="1550"/>
        </pc:sldMkLst>
      </pc:sldChg>
      <pc:sldChg chg="del">
        <pc:chgData name="Lane, Kathleen" userId="d8586a00-d571-4eeb-bfc3-f42bf250439e" providerId="ADAL" clId="{CA497084-BF10-415E-8332-45C55B9F8233}" dt="2023-09-21T14:01:12.218" v="12" actId="47"/>
        <pc:sldMkLst>
          <pc:docMk/>
          <pc:sldMk cId="2107840058" sldId="1552"/>
        </pc:sldMkLst>
      </pc:sldChg>
      <pc:sldChg chg="del">
        <pc:chgData name="Lane, Kathleen" userId="d8586a00-d571-4eeb-bfc3-f42bf250439e" providerId="ADAL" clId="{CA497084-BF10-415E-8332-45C55B9F8233}" dt="2023-09-21T14:10:17.659" v="16" actId="47"/>
        <pc:sldMkLst>
          <pc:docMk/>
          <pc:sldMk cId="2535699167" sldId="1591"/>
        </pc:sldMkLst>
      </pc:sldChg>
      <pc:sldChg chg="del">
        <pc:chgData name="Lane, Kathleen" userId="d8586a00-d571-4eeb-bfc3-f42bf250439e" providerId="ADAL" clId="{CA497084-BF10-415E-8332-45C55B9F8233}" dt="2023-09-21T14:10:01.131" v="15" actId="47"/>
        <pc:sldMkLst>
          <pc:docMk/>
          <pc:sldMk cId="2620247913" sldId="1592"/>
        </pc:sldMkLst>
      </pc:sldChg>
      <pc:sldChg chg="del">
        <pc:chgData name="Lane, Kathleen" userId="d8586a00-d571-4eeb-bfc3-f42bf250439e" providerId="ADAL" clId="{CA497084-BF10-415E-8332-45C55B9F8233}" dt="2023-09-21T14:10:17.659" v="16" actId="47"/>
        <pc:sldMkLst>
          <pc:docMk/>
          <pc:sldMk cId="3906123760" sldId="1594"/>
        </pc:sldMkLst>
      </pc:sldChg>
      <pc:sldChg chg="del">
        <pc:chgData name="Lane, Kathleen" userId="d8586a00-d571-4eeb-bfc3-f42bf250439e" providerId="ADAL" clId="{CA497084-BF10-415E-8332-45C55B9F8233}" dt="2023-09-21T14:10:17.659" v="16" actId="47"/>
        <pc:sldMkLst>
          <pc:docMk/>
          <pc:sldMk cId="3950283647" sldId="1595"/>
        </pc:sldMkLst>
      </pc:sldChg>
      <pc:sldChg chg="del">
        <pc:chgData name="Lane, Kathleen" userId="d8586a00-d571-4eeb-bfc3-f42bf250439e" providerId="ADAL" clId="{CA497084-BF10-415E-8332-45C55B9F8233}" dt="2023-09-21T14:10:17.659" v="16" actId="47"/>
        <pc:sldMkLst>
          <pc:docMk/>
          <pc:sldMk cId="3181213195" sldId="1596"/>
        </pc:sldMkLst>
      </pc:sldChg>
      <pc:sldChg chg="delSp mod">
        <pc:chgData name="Lane, Kathleen" userId="d8586a00-d571-4eeb-bfc3-f42bf250439e" providerId="ADAL" clId="{CA497084-BF10-415E-8332-45C55B9F8233}" dt="2023-09-21T14:11:02.198" v="19" actId="478"/>
        <pc:sldMkLst>
          <pc:docMk/>
          <pc:sldMk cId="4147840331" sldId="1653"/>
        </pc:sldMkLst>
        <pc:spChg chg="del">
          <ac:chgData name="Lane, Kathleen" userId="d8586a00-d571-4eeb-bfc3-f42bf250439e" providerId="ADAL" clId="{CA497084-BF10-415E-8332-45C55B9F8233}" dt="2023-09-21T14:11:02.198" v="19" actId="478"/>
          <ac:spMkLst>
            <pc:docMk/>
            <pc:sldMk cId="4147840331" sldId="1653"/>
            <ac:spMk id="2" creationId="{99B8CEC4-FA79-5ECC-085E-C91008D1B55F}"/>
          </ac:spMkLst>
        </pc:spChg>
      </pc:sldChg>
      <pc:sldChg chg="del">
        <pc:chgData name="Lane, Kathleen" userId="d8586a00-d571-4eeb-bfc3-f42bf250439e" providerId="ADAL" clId="{CA497084-BF10-415E-8332-45C55B9F8233}" dt="2023-09-21T14:01:12.218" v="12" actId="47"/>
        <pc:sldMkLst>
          <pc:docMk/>
          <pc:sldMk cId="3203914519" sldId="1657"/>
        </pc:sldMkLst>
      </pc:sldChg>
      <pc:sldChg chg="del">
        <pc:chgData name="Lane, Kathleen" userId="d8586a00-d571-4eeb-bfc3-f42bf250439e" providerId="ADAL" clId="{CA497084-BF10-415E-8332-45C55B9F8233}" dt="2023-09-21T13:57:23.939" v="8" actId="2696"/>
        <pc:sldMkLst>
          <pc:docMk/>
          <pc:sldMk cId="1670877013" sldId="1661"/>
        </pc:sldMkLst>
      </pc:sldChg>
      <pc:sldChg chg="del">
        <pc:chgData name="Lane, Kathleen" userId="d8586a00-d571-4eeb-bfc3-f42bf250439e" providerId="ADAL" clId="{CA497084-BF10-415E-8332-45C55B9F8233}" dt="2023-09-21T13:55:35.470" v="0" actId="2696"/>
        <pc:sldMkLst>
          <pc:docMk/>
          <pc:sldMk cId="3926885716" sldId="1666"/>
        </pc:sldMkLst>
      </pc:sldChg>
      <pc:sldChg chg="mod modShow">
        <pc:chgData name="Lane, Kathleen" userId="d8586a00-d571-4eeb-bfc3-f42bf250439e" providerId="ADAL" clId="{CA497084-BF10-415E-8332-45C55B9F8233}" dt="2023-09-21T14:10:31.017" v="18" actId="729"/>
        <pc:sldMkLst>
          <pc:docMk/>
          <pc:sldMk cId="199988419" sldId="1682"/>
        </pc:sldMkLst>
      </pc:sldChg>
      <pc:sldChg chg="del">
        <pc:chgData name="Lane, Kathleen" userId="d8586a00-d571-4eeb-bfc3-f42bf250439e" providerId="ADAL" clId="{CA497084-BF10-415E-8332-45C55B9F8233}" dt="2023-09-21T14:10:01.131" v="15" actId="47"/>
        <pc:sldMkLst>
          <pc:docMk/>
          <pc:sldMk cId="3590517472" sldId="1701"/>
        </pc:sldMkLst>
      </pc:sldChg>
      <pc:sldChg chg="del">
        <pc:chgData name="Lane, Kathleen" userId="d8586a00-d571-4eeb-bfc3-f42bf250439e" providerId="ADAL" clId="{CA497084-BF10-415E-8332-45C55B9F8233}" dt="2023-09-21T14:00:37.043" v="11" actId="2696"/>
        <pc:sldMkLst>
          <pc:docMk/>
          <pc:sldMk cId="1211548817" sldId="1707"/>
        </pc:sldMkLst>
      </pc:sldChg>
      <pc:sldChg chg="del">
        <pc:chgData name="Lane, Kathleen" userId="d8586a00-d571-4eeb-bfc3-f42bf250439e" providerId="ADAL" clId="{CA497084-BF10-415E-8332-45C55B9F8233}" dt="2023-09-21T14:00:37.043" v="11" actId="2696"/>
        <pc:sldMkLst>
          <pc:docMk/>
          <pc:sldMk cId="1182338381" sldId="1708"/>
        </pc:sldMkLst>
      </pc:sldChg>
      <pc:sldChg chg="del">
        <pc:chgData name="Lane, Kathleen" userId="d8586a00-d571-4eeb-bfc3-f42bf250439e" providerId="ADAL" clId="{CA497084-BF10-415E-8332-45C55B9F8233}" dt="2023-09-21T14:00:37.043" v="11" actId="2696"/>
        <pc:sldMkLst>
          <pc:docMk/>
          <pc:sldMk cId="2674703083" sldId="1710"/>
        </pc:sldMkLst>
      </pc:sldChg>
      <pc:sldChg chg="del">
        <pc:chgData name="Lane, Kathleen" userId="d8586a00-d571-4eeb-bfc3-f42bf250439e" providerId="ADAL" clId="{CA497084-BF10-415E-8332-45C55B9F8233}" dt="2023-09-21T14:00:37.043" v="11" actId="2696"/>
        <pc:sldMkLst>
          <pc:docMk/>
          <pc:sldMk cId="267384144" sldId="1711"/>
        </pc:sldMkLst>
      </pc:sldChg>
      <pc:sldChg chg="del">
        <pc:chgData name="Lane, Kathleen" userId="d8586a00-d571-4eeb-bfc3-f42bf250439e" providerId="ADAL" clId="{CA497084-BF10-415E-8332-45C55B9F8233}" dt="2023-09-21T14:00:37.043" v="11" actId="2696"/>
        <pc:sldMkLst>
          <pc:docMk/>
          <pc:sldMk cId="3579132418" sldId="1712"/>
        </pc:sldMkLst>
      </pc:sldChg>
      <pc:sldChg chg="del">
        <pc:chgData name="Lane, Kathleen" userId="d8586a00-d571-4eeb-bfc3-f42bf250439e" providerId="ADAL" clId="{CA497084-BF10-415E-8332-45C55B9F8233}" dt="2023-09-21T14:01:12.218" v="12" actId="47"/>
        <pc:sldMkLst>
          <pc:docMk/>
          <pc:sldMk cId="4145173018" sldId="1713"/>
        </pc:sldMkLst>
      </pc:sldChg>
      <pc:sldChg chg="del">
        <pc:chgData name="Lane, Kathleen" userId="d8586a00-d571-4eeb-bfc3-f42bf250439e" providerId="ADAL" clId="{CA497084-BF10-415E-8332-45C55B9F8233}" dt="2023-09-21T14:00:37.043" v="11" actId="2696"/>
        <pc:sldMkLst>
          <pc:docMk/>
          <pc:sldMk cId="1266600611" sldId="1714"/>
        </pc:sldMkLst>
      </pc:sldChg>
      <pc:sldChg chg="del">
        <pc:chgData name="Lane, Kathleen" userId="d8586a00-d571-4eeb-bfc3-f42bf250439e" providerId="ADAL" clId="{CA497084-BF10-415E-8332-45C55B9F8233}" dt="2023-09-21T14:01:12.218" v="12" actId="47"/>
        <pc:sldMkLst>
          <pc:docMk/>
          <pc:sldMk cId="2425773789" sldId="1716"/>
        </pc:sldMkLst>
      </pc:sldChg>
      <pc:sldChg chg="del">
        <pc:chgData name="Lane, Kathleen" userId="d8586a00-d571-4eeb-bfc3-f42bf250439e" providerId="ADAL" clId="{CA497084-BF10-415E-8332-45C55B9F8233}" dt="2023-09-21T14:01:12.218" v="12" actId="47"/>
        <pc:sldMkLst>
          <pc:docMk/>
          <pc:sldMk cId="3127776230" sldId="1717"/>
        </pc:sldMkLst>
      </pc:sldChg>
      <pc:sldChg chg="del">
        <pc:chgData name="Lane, Kathleen" userId="d8586a00-d571-4eeb-bfc3-f42bf250439e" providerId="ADAL" clId="{CA497084-BF10-415E-8332-45C55B9F8233}" dt="2023-09-21T14:01:12.218" v="12" actId="47"/>
        <pc:sldMkLst>
          <pc:docMk/>
          <pc:sldMk cId="1504526192" sldId="1718"/>
        </pc:sldMkLst>
      </pc:sldChg>
      <pc:sldChg chg="del">
        <pc:chgData name="Lane, Kathleen" userId="d8586a00-d571-4eeb-bfc3-f42bf250439e" providerId="ADAL" clId="{CA497084-BF10-415E-8332-45C55B9F8233}" dt="2023-09-21T14:01:12.218" v="12" actId="47"/>
        <pc:sldMkLst>
          <pc:docMk/>
          <pc:sldMk cId="540353632" sldId="1719"/>
        </pc:sldMkLst>
      </pc:sldChg>
      <pc:sldChg chg="del">
        <pc:chgData name="Lane, Kathleen" userId="d8586a00-d571-4eeb-bfc3-f42bf250439e" providerId="ADAL" clId="{CA497084-BF10-415E-8332-45C55B9F8233}" dt="2023-09-21T14:01:12.218" v="12" actId="47"/>
        <pc:sldMkLst>
          <pc:docMk/>
          <pc:sldMk cId="2494919183" sldId="1720"/>
        </pc:sldMkLst>
      </pc:sldChg>
      <pc:sldChg chg="del">
        <pc:chgData name="Lane, Kathleen" userId="d8586a00-d571-4eeb-bfc3-f42bf250439e" providerId="ADAL" clId="{CA497084-BF10-415E-8332-45C55B9F8233}" dt="2023-09-21T14:01:12.218" v="12" actId="47"/>
        <pc:sldMkLst>
          <pc:docMk/>
          <pc:sldMk cId="1901840536" sldId="1721"/>
        </pc:sldMkLst>
      </pc:sldChg>
      <pc:sldChg chg="del">
        <pc:chgData name="Lane, Kathleen" userId="d8586a00-d571-4eeb-bfc3-f42bf250439e" providerId="ADAL" clId="{CA497084-BF10-415E-8332-45C55B9F8233}" dt="2023-09-21T14:01:12.218" v="12" actId="47"/>
        <pc:sldMkLst>
          <pc:docMk/>
          <pc:sldMk cId="1867218520" sldId="1722"/>
        </pc:sldMkLst>
      </pc:sldChg>
      <pc:sldChg chg="mod modShow">
        <pc:chgData name="Lane, Kathleen" userId="d8586a00-d571-4eeb-bfc3-f42bf250439e" providerId="ADAL" clId="{CA497084-BF10-415E-8332-45C55B9F8233}" dt="2023-09-21T14:12:18.616" v="20" actId="729"/>
        <pc:sldMkLst>
          <pc:docMk/>
          <pc:sldMk cId="702401239" sldId="1724"/>
        </pc:sldMkLst>
      </pc:sldChg>
      <pc:sldChg chg="del">
        <pc:chgData name="Lane, Kathleen" userId="d8586a00-d571-4eeb-bfc3-f42bf250439e" providerId="ADAL" clId="{CA497084-BF10-415E-8332-45C55B9F8233}" dt="2023-09-21T13:56:32.863" v="1" actId="2696"/>
        <pc:sldMkLst>
          <pc:docMk/>
          <pc:sldMk cId="463721769" sldId="1735"/>
        </pc:sldMkLst>
      </pc:sldChg>
      <pc:sldChg chg="del">
        <pc:chgData name="Lane, Kathleen" userId="d8586a00-d571-4eeb-bfc3-f42bf250439e" providerId="ADAL" clId="{CA497084-BF10-415E-8332-45C55B9F8233}" dt="2023-09-21T13:56:44.475" v="3" actId="2696"/>
        <pc:sldMkLst>
          <pc:docMk/>
          <pc:sldMk cId="3467316845" sldId="1736"/>
        </pc:sldMkLst>
      </pc:sldChg>
      <pc:sldChg chg="del">
        <pc:chgData name="Lane, Kathleen" userId="d8586a00-d571-4eeb-bfc3-f42bf250439e" providerId="ADAL" clId="{CA497084-BF10-415E-8332-45C55B9F8233}" dt="2023-09-21T13:56:38.667" v="2" actId="2696"/>
        <pc:sldMkLst>
          <pc:docMk/>
          <pc:sldMk cId="3075973798" sldId="1737"/>
        </pc:sldMkLst>
      </pc:sldChg>
      <pc:sldChg chg="del">
        <pc:chgData name="Lane, Kathleen" userId="d8586a00-d571-4eeb-bfc3-f42bf250439e" providerId="ADAL" clId="{CA497084-BF10-415E-8332-45C55B9F8233}" dt="2023-09-21T13:56:47.966" v="4" actId="2696"/>
        <pc:sldMkLst>
          <pc:docMk/>
          <pc:sldMk cId="1566117114" sldId="1738"/>
        </pc:sldMkLst>
      </pc:sldChg>
      <pc:sldChg chg="del">
        <pc:chgData name="Lane, Kathleen" userId="d8586a00-d571-4eeb-bfc3-f42bf250439e" providerId="ADAL" clId="{CA497084-BF10-415E-8332-45C55B9F8233}" dt="2023-09-21T13:56:51.445" v="5" actId="2696"/>
        <pc:sldMkLst>
          <pc:docMk/>
          <pc:sldMk cId="941521190" sldId="1739"/>
        </pc:sldMkLst>
      </pc:sldChg>
      <pc:sldChg chg="del">
        <pc:chgData name="Lane, Kathleen" userId="d8586a00-d571-4eeb-bfc3-f42bf250439e" providerId="ADAL" clId="{CA497084-BF10-415E-8332-45C55B9F8233}" dt="2023-09-21T13:56:57.460" v="6" actId="2696"/>
        <pc:sldMkLst>
          <pc:docMk/>
          <pc:sldMk cId="4165652378" sldId="1754"/>
        </pc:sldMkLst>
      </pc:sldChg>
      <pc:sldChg chg="del">
        <pc:chgData name="Lane, Kathleen" userId="d8586a00-d571-4eeb-bfc3-f42bf250439e" providerId="ADAL" clId="{CA497084-BF10-415E-8332-45C55B9F8233}" dt="2023-09-21T13:57:32.583" v="9" actId="2696"/>
        <pc:sldMkLst>
          <pc:docMk/>
          <pc:sldMk cId="2228483751" sldId="1756"/>
        </pc:sldMkLst>
      </pc:sldChg>
      <pc:sldChg chg="del">
        <pc:chgData name="Lane, Kathleen" userId="d8586a00-d571-4eeb-bfc3-f42bf250439e" providerId="ADAL" clId="{CA497084-BF10-415E-8332-45C55B9F8233}" dt="2023-09-21T13:57:09.147" v="7" actId="2696"/>
        <pc:sldMkLst>
          <pc:docMk/>
          <pc:sldMk cId="3228863459" sldId="1883"/>
        </pc:sldMkLst>
      </pc:sldChg>
    </pc:docChg>
  </pc:docChgLst>
  <pc:docChgLst>
    <pc:chgData name="Lane, Kathleen" userId="d8586a00-d571-4eeb-bfc3-f42bf250439e" providerId="ADAL" clId="{C3837546-D4BA-4451-93DE-9449A0F408E7}"/>
    <pc:docChg chg="addSld delSld modSld modSection">
      <pc:chgData name="Lane, Kathleen" userId="d8586a00-d571-4eeb-bfc3-f42bf250439e" providerId="ADAL" clId="{C3837546-D4BA-4451-93DE-9449A0F408E7}" dt="2023-09-28T22:09:29.008" v="1"/>
      <pc:docMkLst>
        <pc:docMk/>
      </pc:docMkLst>
      <pc:sldChg chg="del">
        <pc:chgData name="Lane, Kathleen" userId="d8586a00-d571-4eeb-bfc3-f42bf250439e" providerId="ADAL" clId="{C3837546-D4BA-4451-93DE-9449A0F408E7}" dt="2023-09-28T22:09:23.534" v="0" actId="2696"/>
        <pc:sldMkLst>
          <pc:docMk/>
          <pc:sldMk cId="3227818710" sldId="1886"/>
        </pc:sldMkLst>
      </pc:sldChg>
      <pc:sldChg chg="add">
        <pc:chgData name="Lane, Kathleen" userId="d8586a00-d571-4eeb-bfc3-f42bf250439e" providerId="ADAL" clId="{C3837546-D4BA-4451-93DE-9449A0F408E7}" dt="2023-09-28T22:09:29.008" v="1"/>
        <pc:sldMkLst>
          <pc:docMk/>
          <pc:sldMk cId="3888402234" sldId="1886"/>
        </pc:sldMkLst>
      </pc:sldChg>
      <pc:sldChg chg="del">
        <pc:chgData name="Lane, Kathleen" userId="d8586a00-d571-4eeb-bfc3-f42bf250439e" providerId="ADAL" clId="{C3837546-D4BA-4451-93DE-9449A0F408E7}" dt="2023-09-28T22:09:23.534" v="0" actId="2696"/>
        <pc:sldMkLst>
          <pc:docMk/>
          <pc:sldMk cId="256740192" sldId="1887"/>
        </pc:sldMkLst>
      </pc:sldChg>
      <pc:sldChg chg="add">
        <pc:chgData name="Lane, Kathleen" userId="d8586a00-d571-4eeb-bfc3-f42bf250439e" providerId="ADAL" clId="{C3837546-D4BA-4451-93DE-9449A0F408E7}" dt="2023-09-28T22:09:29.008" v="1"/>
        <pc:sldMkLst>
          <pc:docMk/>
          <pc:sldMk cId="1615905961" sldId="1887"/>
        </pc:sldMkLst>
      </pc:sldChg>
      <pc:sldChg chg="del">
        <pc:chgData name="Lane, Kathleen" userId="d8586a00-d571-4eeb-bfc3-f42bf250439e" providerId="ADAL" clId="{C3837546-D4BA-4451-93DE-9449A0F408E7}" dt="2023-09-28T22:09:23.534" v="0" actId="2696"/>
        <pc:sldMkLst>
          <pc:docMk/>
          <pc:sldMk cId="451462575" sldId="1888"/>
        </pc:sldMkLst>
      </pc:sldChg>
      <pc:sldChg chg="add">
        <pc:chgData name="Lane, Kathleen" userId="d8586a00-d571-4eeb-bfc3-f42bf250439e" providerId="ADAL" clId="{C3837546-D4BA-4451-93DE-9449A0F408E7}" dt="2023-09-28T22:09:29.008" v="1"/>
        <pc:sldMkLst>
          <pc:docMk/>
          <pc:sldMk cId="3143328542" sldId="1888"/>
        </pc:sldMkLst>
      </pc:sldChg>
    </pc:docChg>
  </pc:docChgLst>
  <pc:docChgLst>
    <pc:chgData name="Buckman, Mark" userId="143108ed-1948-4344-b71d-df851b3c54dd" providerId="ADAL" clId="{C023180F-8A4B-4552-A061-941AD41A1740}"/>
    <pc:docChg chg="undo custSel addSld delSld modSld sldOrd modSection">
      <pc:chgData name="Buckman, Mark" userId="143108ed-1948-4344-b71d-df851b3c54dd" providerId="ADAL" clId="{C023180F-8A4B-4552-A061-941AD41A1740}" dt="2022-11-10T20:02:53.346" v="2526" actId="729"/>
      <pc:docMkLst>
        <pc:docMk/>
      </pc:docMkLst>
      <pc:sldChg chg="addSp modSp del mod">
        <pc:chgData name="Buckman, Mark" userId="143108ed-1948-4344-b71d-df851b3c54dd" providerId="ADAL" clId="{C023180F-8A4B-4552-A061-941AD41A1740}" dt="2022-09-29T17:00:47.658" v="1951" actId="47"/>
        <pc:sldMkLst>
          <pc:docMk/>
          <pc:sldMk cId="64221571" sldId="682"/>
        </pc:sldMkLst>
        <pc:spChg chg="mod">
          <ac:chgData name="Buckman, Mark" userId="143108ed-1948-4344-b71d-df851b3c54dd" providerId="ADAL" clId="{C023180F-8A4B-4552-A061-941AD41A1740}" dt="2022-09-29T16:50:32.980" v="1349" actId="1076"/>
          <ac:spMkLst>
            <pc:docMk/>
            <pc:sldMk cId="64221571" sldId="682"/>
            <ac:spMk id="3" creationId="{E98ACE8A-6E39-041A-2BFB-133E1EDFC915}"/>
          </ac:spMkLst>
        </pc:spChg>
        <pc:spChg chg="add mod">
          <ac:chgData name="Buckman, Mark" userId="143108ed-1948-4344-b71d-df851b3c54dd" providerId="ADAL" clId="{C023180F-8A4B-4552-A061-941AD41A1740}" dt="2022-09-29T16:50:50.013" v="1355" actId="1076"/>
          <ac:spMkLst>
            <pc:docMk/>
            <pc:sldMk cId="64221571" sldId="682"/>
            <ac:spMk id="4" creationId="{6354E651-F1FD-B48C-D80E-C9EFDBABCC39}"/>
          </ac:spMkLst>
        </pc:spChg>
      </pc:sldChg>
      <pc:sldChg chg="addSp delSp modSp mod">
        <pc:chgData name="Buckman, Mark" userId="143108ed-1948-4344-b71d-df851b3c54dd" providerId="ADAL" clId="{C023180F-8A4B-4552-A061-941AD41A1740}" dt="2022-09-30T19:08:58.710" v="2250" actId="20577"/>
        <pc:sldMkLst>
          <pc:docMk/>
          <pc:sldMk cId="3789153456" sldId="684"/>
        </pc:sldMkLst>
        <pc:spChg chg="mod">
          <ac:chgData name="Buckman, Mark" userId="143108ed-1948-4344-b71d-df851b3c54dd" providerId="ADAL" clId="{C023180F-8A4B-4552-A061-941AD41A1740}" dt="2022-09-30T19:08:58.710" v="2250" actId="20577"/>
          <ac:spMkLst>
            <pc:docMk/>
            <pc:sldMk cId="3789153456" sldId="684"/>
            <ac:spMk id="3" creationId="{00000000-0000-0000-0000-000000000000}"/>
          </ac:spMkLst>
        </pc:spChg>
        <pc:spChg chg="add del mod">
          <ac:chgData name="Buckman, Mark" userId="143108ed-1948-4344-b71d-df851b3c54dd" providerId="ADAL" clId="{C023180F-8A4B-4552-A061-941AD41A1740}" dt="2022-09-29T16:50:47.572" v="1353" actId="21"/>
          <ac:spMkLst>
            <pc:docMk/>
            <pc:sldMk cId="3789153456" sldId="684"/>
            <ac:spMk id="7" creationId="{1F87FB2C-658E-42F0-22A1-E7D6AF71D527}"/>
          </ac:spMkLst>
        </pc:spChg>
        <pc:picChg chg="mod">
          <ac:chgData name="Buckman, Mark" userId="143108ed-1948-4344-b71d-df851b3c54dd" providerId="ADAL" clId="{C023180F-8A4B-4552-A061-941AD41A1740}" dt="2022-09-29T16:57:58.294" v="1587" actId="1076"/>
          <ac:picMkLst>
            <pc:docMk/>
            <pc:sldMk cId="3789153456" sldId="684"/>
            <ac:picMk id="4" creationId="{00000000-0000-0000-0000-000000000000}"/>
          </ac:picMkLst>
        </pc:picChg>
      </pc:sldChg>
      <pc:sldChg chg="mod modShow">
        <pc:chgData name="Buckman, Mark" userId="143108ed-1948-4344-b71d-df851b3c54dd" providerId="ADAL" clId="{C023180F-8A4B-4552-A061-941AD41A1740}" dt="2022-11-10T20:02:53.346" v="2526" actId="729"/>
        <pc:sldMkLst>
          <pc:docMk/>
          <pc:sldMk cId="768686963" sldId="982"/>
        </pc:sldMkLst>
      </pc:sldChg>
      <pc:sldChg chg="mod modShow">
        <pc:chgData name="Buckman, Mark" userId="143108ed-1948-4344-b71d-df851b3c54dd" providerId="ADAL" clId="{C023180F-8A4B-4552-A061-941AD41A1740}" dt="2022-11-10T20:02:29.020" v="2525" actId="729"/>
        <pc:sldMkLst>
          <pc:docMk/>
          <pc:sldMk cId="792570688" sldId="988"/>
        </pc:sldMkLst>
      </pc:sldChg>
      <pc:sldChg chg="mod modShow">
        <pc:chgData name="Buckman, Mark" userId="143108ed-1948-4344-b71d-df851b3c54dd" providerId="ADAL" clId="{C023180F-8A4B-4552-A061-941AD41A1740}" dt="2022-11-10T20:02:53.346" v="2526" actId="729"/>
        <pc:sldMkLst>
          <pc:docMk/>
          <pc:sldMk cId="3534703674" sldId="992"/>
        </pc:sldMkLst>
      </pc:sldChg>
      <pc:sldChg chg="mod modShow">
        <pc:chgData name="Buckman, Mark" userId="143108ed-1948-4344-b71d-df851b3c54dd" providerId="ADAL" clId="{C023180F-8A4B-4552-A061-941AD41A1740}" dt="2022-11-10T20:02:53.346" v="2526" actId="729"/>
        <pc:sldMkLst>
          <pc:docMk/>
          <pc:sldMk cId="2988098953" sldId="1007"/>
        </pc:sldMkLst>
      </pc:sldChg>
      <pc:sldChg chg="mod modShow">
        <pc:chgData name="Buckman, Mark" userId="143108ed-1948-4344-b71d-df851b3c54dd" providerId="ADAL" clId="{C023180F-8A4B-4552-A061-941AD41A1740}" dt="2022-11-10T19:04:43.802" v="2524" actId="729"/>
        <pc:sldMkLst>
          <pc:docMk/>
          <pc:sldMk cId="3428357250" sldId="1429"/>
        </pc:sldMkLst>
      </pc:sldChg>
      <pc:sldChg chg="modSp mod modAnim">
        <pc:chgData name="Buckman, Mark" userId="143108ed-1948-4344-b71d-df851b3c54dd" providerId="ADAL" clId="{C023180F-8A4B-4552-A061-941AD41A1740}" dt="2022-10-03T20:04:02.148" v="2352" actId="208"/>
        <pc:sldMkLst>
          <pc:docMk/>
          <pc:sldMk cId="3069959999" sldId="1436"/>
        </pc:sldMkLst>
        <pc:picChg chg="mod">
          <ac:chgData name="Buckman, Mark" userId="143108ed-1948-4344-b71d-df851b3c54dd" providerId="ADAL" clId="{C023180F-8A4B-4552-A061-941AD41A1740}" dt="2022-10-03T20:04:02.148" v="2352" actId="208"/>
          <ac:picMkLst>
            <pc:docMk/>
            <pc:sldMk cId="3069959999" sldId="1436"/>
            <ac:picMk id="3" creationId="{90920DF2-C688-F2E9-54B9-AE3ECE3AC253}"/>
          </ac:picMkLst>
        </pc:picChg>
      </pc:sldChg>
      <pc:sldChg chg="addSp delSp modSp mod modClrScheme chgLayout">
        <pc:chgData name="Buckman, Mark" userId="143108ed-1948-4344-b71d-df851b3c54dd" providerId="ADAL" clId="{C023180F-8A4B-4552-A061-941AD41A1740}" dt="2022-09-29T17:01:49.125" v="1957"/>
        <pc:sldMkLst>
          <pc:docMk/>
          <pc:sldMk cId="2601743110" sldId="1487"/>
        </pc:sldMkLst>
        <pc:spChg chg="mod ord">
          <ac:chgData name="Buckman, Mark" userId="143108ed-1948-4344-b71d-df851b3c54dd" providerId="ADAL" clId="{C023180F-8A4B-4552-A061-941AD41A1740}" dt="2022-09-29T17:01:44.623" v="1955" actId="27636"/>
          <ac:spMkLst>
            <pc:docMk/>
            <pc:sldMk cId="2601743110" sldId="1487"/>
            <ac:spMk id="2" creationId="{0CF7A7A7-B115-30E9-EFEB-5BE2EE07E68A}"/>
          </ac:spMkLst>
        </pc:spChg>
        <pc:spChg chg="add del mod ord">
          <ac:chgData name="Buckman, Mark" userId="143108ed-1948-4344-b71d-df851b3c54dd" providerId="ADAL" clId="{C023180F-8A4B-4552-A061-941AD41A1740}" dt="2022-09-29T17:01:49.125" v="1957"/>
          <ac:spMkLst>
            <pc:docMk/>
            <pc:sldMk cId="2601743110" sldId="1487"/>
            <ac:spMk id="3" creationId="{00B4B216-BB39-1829-3BB3-6315A7E707FE}"/>
          </ac:spMkLst>
        </pc:spChg>
        <pc:graphicFrameChg chg="add mod">
          <ac:chgData name="Buckman, Mark" userId="143108ed-1948-4344-b71d-df851b3c54dd" providerId="ADAL" clId="{C023180F-8A4B-4552-A061-941AD41A1740}" dt="2022-09-29T17:01:49.125" v="1957"/>
          <ac:graphicFrameMkLst>
            <pc:docMk/>
            <pc:sldMk cId="2601743110" sldId="1487"/>
            <ac:graphicFrameMk id="5" creationId="{8F1A6623-0899-F3D1-1A25-070B26CA8C53}"/>
          </ac:graphicFrameMkLst>
        </pc:graphicFrameChg>
        <pc:graphicFrameChg chg="del">
          <ac:chgData name="Buckman, Mark" userId="143108ed-1948-4344-b71d-df851b3c54dd" providerId="ADAL" clId="{C023180F-8A4B-4552-A061-941AD41A1740}" dt="2022-09-29T17:01:48.089" v="1956" actId="21"/>
          <ac:graphicFrameMkLst>
            <pc:docMk/>
            <pc:sldMk cId="2601743110" sldId="1487"/>
            <ac:graphicFrameMk id="9" creationId="{6ECB8923-1497-F0C5-865D-3BCB7DF9940F}"/>
          </ac:graphicFrameMkLst>
        </pc:graphicFrameChg>
      </pc:sldChg>
      <pc:sldChg chg="del">
        <pc:chgData name="Buckman, Mark" userId="143108ed-1948-4344-b71d-df851b3c54dd" providerId="ADAL" clId="{C023180F-8A4B-4552-A061-941AD41A1740}" dt="2022-10-03T20:10:07.392" v="2353" actId="47"/>
        <pc:sldMkLst>
          <pc:docMk/>
          <pc:sldMk cId="2521794879" sldId="1505"/>
        </pc:sldMkLst>
      </pc:sldChg>
      <pc:sldChg chg="del">
        <pc:chgData name="Buckman, Mark" userId="143108ed-1948-4344-b71d-df851b3c54dd" providerId="ADAL" clId="{C023180F-8A4B-4552-A061-941AD41A1740}" dt="2022-10-03T20:10:07.392" v="2353" actId="47"/>
        <pc:sldMkLst>
          <pc:docMk/>
          <pc:sldMk cId="1266972862" sldId="1508"/>
        </pc:sldMkLst>
      </pc:sldChg>
      <pc:sldChg chg="add">
        <pc:chgData name="Buckman, Mark" userId="143108ed-1948-4344-b71d-df851b3c54dd" providerId="ADAL" clId="{C023180F-8A4B-4552-A061-941AD41A1740}" dt="2022-09-29T17:01:23.692" v="1952"/>
        <pc:sldMkLst>
          <pc:docMk/>
          <pc:sldMk cId="2212180674" sldId="1527"/>
        </pc:sldMkLst>
      </pc:sldChg>
      <pc:sldChg chg="addSp delSp modSp mod">
        <pc:chgData name="Buckman, Mark" userId="143108ed-1948-4344-b71d-df851b3c54dd" providerId="ADAL" clId="{C023180F-8A4B-4552-A061-941AD41A1740}" dt="2022-10-03T20:03:02.096" v="2346" actId="167"/>
        <pc:sldMkLst>
          <pc:docMk/>
          <pc:sldMk cId="2915558093" sldId="1550"/>
        </pc:sldMkLst>
        <pc:picChg chg="del">
          <ac:chgData name="Buckman, Mark" userId="143108ed-1948-4344-b71d-df851b3c54dd" providerId="ADAL" clId="{C023180F-8A4B-4552-A061-941AD41A1740}" dt="2022-10-03T20:02:08.395" v="2331" actId="478"/>
          <ac:picMkLst>
            <pc:docMk/>
            <pc:sldMk cId="2915558093" sldId="1550"/>
            <ac:picMk id="2" creationId="{11A1EACD-0AA6-27E1-C4A4-0120CDC02709}"/>
          </ac:picMkLst>
        </pc:picChg>
        <pc:picChg chg="add del mod">
          <ac:chgData name="Buckman, Mark" userId="143108ed-1948-4344-b71d-df851b3c54dd" providerId="ADAL" clId="{C023180F-8A4B-4552-A061-941AD41A1740}" dt="2022-10-03T20:02:24.122" v="2333" actId="478"/>
          <ac:picMkLst>
            <pc:docMk/>
            <pc:sldMk cId="2915558093" sldId="1550"/>
            <ac:picMk id="8" creationId="{34B560C8-3B6E-ED28-95F9-9331AAAD66EC}"/>
          </ac:picMkLst>
        </pc:picChg>
        <pc:picChg chg="add mod ord">
          <ac:chgData name="Buckman, Mark" userId="143108ed-1948-4344-b71d-df851b3c54dd" providerId="ADAL" clId="{C023180F-8A4B-4552-A061-941AD41A1740}" dt="2022-10-03T20:03:02.096" v="2346" actId="167"/>
          <ac:picMkLst>
            <pc:docMk/>
            <pc:sldMk cId="2915558093" sldId="1550"/>
            <ac:picMk id="9" creationId="{D43FDC99-9465-F956-D466-00D28BBEA032}"/>
          </ac:picMkLst>
        </pc:picChg>
        <pc:picChg chg="add mod">
          <ac:chgData name="Buckman, Mark" userId="143108ed-1948-4344-b71d-df851b3c54dd" providerId="ADAL" clId="{C023180F-8A4B-4552-A061-941AD41A1740}" dt="2022-10-03T20:02:35.748" v="2337" actId="14100"/>
          <ac:picMkLst>
            <pc:docMk/>
            <pc:sldMk cId="2915558093" sldId="1550"/>
            <ac:picMk id="4098" creationId="{BD28C09C-5ECC-844B-060F-61911A4F1996}"/>
          </ac:picMkLst>
        </pc:picChg>
      </pc:sldChg>
      <pc:sldChg chg="addSp delSp modSp mod modClrScheme chgLayout">
        <pc:chgData name="Buckman, Mark" userId="143108ed-1948-4344-b71d-df851b3c54dd" providerId="ADAL" clId="{C023180F-8A4B-4552-A061-941AD41A1740}" dt="2022-09-29T17:02:06.068" v="1963"/>
        <pc:sldMkLst>
          <pc:docMk/>
          <pc:sldMk cId="2203340649" sldId="1551"/>
        </pc:sldMkLst>
        <pc:spChg chg="mod ord">
          <ac:chgData name="Buckman, Mark" userId="143108ed-1948-4344-b71d-df851b3c54dd" providerId="ADAL" clId="{C023180F-8A4B-4552-A061-941AD41A1740}" dt="2022-09-29T17:02:02.098" v="1961" actId="700"/>
          <ac:spMkLst>
            <pc:docMk/>
            <pc:sldMk cId="2203340649" sldId="1551"/>
            <ac:spMk id="2" creationId="{8B38FC00-8343-1B11-968B-346D38D8C88A}"/>
          </ac:spMkLst>
        </pc:spChg>
        <pc:spChg chg="add del mod ord">
          <ac:chgData name="Buckman, Mark" userId="143108ed-1948-4344-b71d-df851b3c54dd" providerId="ADAL" clId="{C023180F-8A4B-4552-A061-941AD41A1740}" dt="2022-09-29T17:02:06.068" v="1963"/>
          <ac:spMkLst>
            <pc:docMk/>
            <pc:sldMk cId="2203340649" sldId="1551"/>
            <ac:spMk id="3" creationId="{E1CE1E3D-1B10-B5FE-59D5-69038355FEC9}"/>
          </ac:spMkLst>
        </pc:spChg>
        <pc:graphicFrameChg chg="add mod">
          <ac:chgData name="Buckman, Mark" userId="143108ed-1948-4344-b71d-df851b3c54dd" providerId="ADAL" clId="{C023180F-8A4B-4552-A061-941AD41A1740}" dt="2022-09-29T17:02:06.068" v="1963"/>
          <ac:graphicFrameMkLst>
            <pc:docMk/>
            <pc:sldMk cId="2203340649" sldId="1551"/>
            <ac:graphicFrameMk id="4" creationId="{EC65C5CE-779E-CF5F-DCF5-502FC509E697}"/>
          </ac:graphicFrameMkLst>
        </pc:graphicFrameChg>
        <pc:graphicFrameChg chg="del">
          <ac:chgData name="Buckman, Mark" userId="143108ed-1948-4344-b71d-df851b3c54dd" providerId="ADAL" clId="{C023180F-8A4B-4552-A061-941AD41A1740}" dt="2022-09-29T17:02:04.295" v="1962" actId="21"/>
          <ac:graphicFrameMkLst>
            <pc:docMk/>
            <pc:sldMk cId="2203340649" sldId="1551"/>
            <ac:graphicFrameMk id="5" creationId="{F46CF7BB-E168-CA75-047F-61E976010D8E}"/>
          </ac:graphicFrameMkLst>
        </pc:graphicFrameChg>
      </pc:sldChg>
      <pc:sldChg chg="ord">
        <pc:chgData name="Buckman, Mark" userId="143108ed-1948-4344-b71d-df851b3c54dd" providerId="ADAL" clId="{C023180F-8A4B-4552-A061-941AD41A1740}" dt="2022-10-03T19:53:32.925" v="2306"/>
        <pc:sldMkLst>
          <pc:docMk/>
          <pc:sldMk cId="3947506182" sldId="1613"/>
        </pc:sldMkLst>
      </pc:sldChg>
      <pc:sldChg chg="modSp mod">
        <pc:chgData name="Buckman, Mark" userId="143108ed-1948-4344-b71d-df851b3c54dd" providerId="ADAL" clId="{C023180F-8A4B-4552-A061-941AD41A1740}" dt="2022-10-07T16:49:41.682" v="2378" actId="20577"/>
        <pc:sldMkLst>
          <pc:docMk/>
          <pc:sldMk cId="956250450" sldId="1622"/>
        </pc:sldMkLst>
        <pc:spChg chg="mod">
          <ac:chgData name="Buckman, Mark" userId="143108ed-1948-4344-b71d-df851b3c54dd" providerId="ADAL" clId="{C023180F-8A4B-4552-A061-941AD41A1740}" dt="2022-10-07T16:49:41.682" v="2378" actId="20577"/>
          <ac:spMkLst>
            <pc:docMk/>
            <pc:sldMk cId="956250450" sldId="1622"/>
            <ac:spMk id="15" creationId="{2878C86A-A937-8AF6-3DFB-80A5A66CABBB}"/>
          </ac:spMkLst>
        </pc:spChg>
      </pc:sldChg>
      <pc:sldChg chg="addSp delSp modSp del mod">
        <pc:chgData name="Buckman, Mark" userId="143108ed-1948-4344-b71d-df851b3c54dd" providerId="ADAL" clId="{C023180F-8A4B-4552-A061-941AD41A1740}" dt="2022-10-03T20:02:00.565" v="2329" actId="47"/>
        <pc:sldMkLst>
          <pc:docMk/>
          <pc:sldMk cId="2184060492" sldId="1656"/>
        </pc:sldMkLst>
        <pc:spChg chg="del">
          <ac:chgData name="Buckman, Mark" userId="143108ed-1948-4344-b71d-df851b3c54dd" providerId="ADAL" clId="{C023180F-8A4B-4552-A061-941AD41A1740}" dt="2022-10-03T20:00:51.290" v="2321" actId="478"/>
          <ac:spMkLst>
            <pc:docMk/>
            <pc:sldMk cId="2184060492" sldId="1656"/>
            <ac:spMk id="5" creationId="{A87B2B41-B9C1-4D1A-4357-88EC437420A7}"/>
          </ac:spMkLst>
        </pc:spChg>
        <pc:picChg chg="add mod">
          <ac:chgData name="Buckman, Mark" userId="143108ed-1948-4344-b71d-df851b3c54dd" providerId="ADAL" clId="{C023180F-8A4B-4552-A061-941AD41A1740}" dt="2022-10-03T20:00:45.645" v="2319" actId="14100"/>
          <ac:picMkLst>
            <pc:docMk/>
            <pc:sldMk cId="2184060492" sldId="1656"/>
            <ac:picMk id="2" creationId="{92572125-417A-4CE3-7890-C8B57629F4B4}"/>
          </ac:picMkLst>
        </pc:picChg>
        <pc:picChg chg="mod">
          <ac:chgData name="Buckman, Mark" userId="143108ed-1948-4344-b71d-df851b3c54dd" providerId="ADAL" clId="{C023180F-8A4B-4552-A061-941AD41A1740}" dt="2022-10-03T20:01:01.195" v="2324" actId="208"/>
          <ac:picMkLst>
            <pc:docMk/>
            <pc:sldMk cId="2184060492" sldId="1656"/>
            <ac:picMk id="3" creationId="{43C58015-B229-5AD0-C2BE-C562DE3CA70B}"/>
          </ac:picMkLst>
        </pc:picChg>
        <pc:picChg chg="del">
          <ac:chgData name="Buckman, Mark" userId="143108ed-1948-4344-b71d-df851b3c54dd" providerId="ADAL" clId="{C023180F-8A4B-4552-A061-941AD41A1740}" dt="2022-10-03T20:00:36.333" v="2315" actId="478"/>
          <ac:picMkLst>
            <pc:docMk/>
            <pc:sldMk cId="2184060492" sldId="1656"/>
            <ac:picMk id="4" creationId="{9E917B23-125C-279E-3744-D7E118E22169}"/>
          </ac:picMkLst>
        </pc:picChg>
        <pc:picChg chg="add del mod">
          <ac:chgData name="Buckman, Mark" userId="143108ed-1948-4344-b71d-df851b3c54dd" providerId="ADAL" clId="{C023180F-8A4B-4552-A061-941AD41A1740}" dt="2022-10-03T20:00:49.465" v="2320" actId="478"/>
          <ac:picMkLst>
            <pc:docMk/>
            <pc:sldMk cId="2184060492" sldId="1656"/>
            <ac:picMk id="2050" creationId="{8E72B129-7F69-B141-4B2E-3E8D71E3E282}"/>
          </ac:picMkLst>
        </pc:picChg>
      </pc:sldChg>
      <pc:sldChg chg="addSp delSp modSp mod modTransition">
        <pc:chgData name="Buckman, Mark" userId="143108ed-1948-4344-b71d-df851b3c54dd" providerId="ADAL" clId="{C023180F-8A4B-4552-A061-941AD41A1740}" dt="2022-10-03T20:03:07.917" v="2347"/>
        <pc:sldMkLst>
          <pc:docMk/>
          <pc:sldMk cId="3203914519" sldId="1657"/>
        </pc:sldMkLst>
        <pc:picChg chg="add del">
          <ac:chgData name="Buckman, Mark" userId="143108ed-1948-4344-b71d-df851b3c54dd" providerId="ADAL" clId="{C023180F-8A4B-4552-A061-941AD41A1740}" dt="2022-10-03T20:02:54.360" v="2343" actId="478"/>
          <ac:picMkLst>
            <pc:docMk/>
            <pc:sldMk cId="3203914519" sldId="1657"/>
            <ac:picMk id="2" creationId="{78CA6319-980B-84D1-BF0A-D27901D810C6}"/>
          </ac:picMkLst>
        </pc:picChg>
        <pc:picChg chg="add mod">
          <ac:chgData name="Buckman, Mark" userId="143108ed-1948-4344-b71d-df851b3c54dd" providerId="ADAL" clId="{C023180F-8A4B-4552-A061-941AD41A1740}" dt="2022-10-03T20:02:52.412" v="2342" actId="1076"/>
          <ac:picMkLst>
            <pc:docMk/>
            <pc:sldMk cId="3203914519" sldId="1657"/>
            <ac:picMk id="3" creationId="{536B9945-F617-4E24-A463-CAAD1CDEA8A4}"/>
          </ac:picMkLst>
        </pc:picChg>
      </pc:sldChg>
      <pc:sldChg chg="addSp delSp modSp mod">
        <pc:chgData name="Buckman, Mark" userId="143108ed-1948-4344-b71d-df851b3c54dd" providerId="ADAL" clId="{C023180F-8A4B-4552-A061-941AD41A1740}" dt="2022-10-03T19:52:57.382" v="2293" actId="1076"/>
        <pc:sldMkLst>
          <pc:docMk/>
          <pc:sldMk cId="1670877013" sldId="1661"/>
        </pc:sldMkLst>
        <pc:picChg chg="del mod">
          <ac:chgData name="Buckman, Mark" userId="143108ed-1948-4344-b71d-df851b3c54dd" providerId="ADAL" clId="{C023180F-8A4B-4552-A061-941AD41A1740}" dt="2022-10-03T19:52:50.521" v="2291" actId="478"/>
          <ac:picMkLst>
            <pc:docMk/>
            <pc:sldMk cId="1670877013" sldId="1661"/>
            <ac:picMk id="3" creationId="{098DC556-B5A5-78D6-D055-5E40B8BAB6E1}"/>
          </ac:picMkLst>
        </pc:picChg>
        <pc:picChg chg="del mod">
          <ac:chgData name="Buckman, Mark" userId="143108ed-1948-4344-b71d-df851b3c54dd" providerId="ADAL" clId="{C023180F-8A4B-4552-A061-941AD41A1740}" dt="2022-10-03T19:52:49.822" v="2290" actId="478"/>
          <ac:picMkLst>
            <pc:docMk/>
            <pc:sldMk cId="1670877013" sldId="1661"/>
            <ac:picMk id="4" creationId="{530FB670-07DF-1CB4-69DC-6C89C0F79420}"/>
          </ac:picMkLst>
        </pc:picChg>
        <pc:picChg chg="add mod">
          <ac:chgData name="Buckman, Mark" userId="143108ed-1948-4344-b71d-df851b3c54dd" providerId="ADAL" clId="{C023180F-8A4B-4552-A061-941AD41A1740}" dt="2022-10-03T19:52:57.382" v="2293" actId="1076"/>
          <ac:picMkLst>
            <pc:docMk/>
            <pc:sldMk cId="1670877013" sldId="1661"/>
            <ac:picMk id="1026" creationId="{769D981D-6C9A-5FB1-BF0B-754CF6F71406}"/>
          </ac:picMkLst>
        </pc:picChg>
      </pc:sldChg>
      <pc:sldChg chg="ord">
        <pc:chgData name="Buckman, Mark" userId="143108ed-1948-4344-b71d-df851b3c54dd" providerId="ADAL" clId="{C023180F-8A4B-4552-A061-941AD41A1740}" dt="2022-10-03T19:51:34.841" v="2285"/>
        <pc:sldMkLst>
          <pc:docMk/>
          <pc:sldMk cId="277439487" sldId="1667"/>
        </pc:sldMkLst>
      </pc:sldChg>
      <pc:sldChg chg="modSp add del mod">
        <pc:chgData name="Buckman, Mark" userId="143108ed-1948-4344-b71d-df851b3c54dd" providerId="ADAL" clId="{C023180F-8A4B-4552-A061-941AD41A1740}" dt="2022-09-30T21:43:55.252" v="2282" actId="47"/>
        <pc:sldMkLst>
          <pc:docMk/>
          <pc:sldMk cId="1574296633" sldId="1732"/>
        </pc:sldMkLst>
        <pc:graphicFrameChg chg="mod modGraphic">
          <ac:chgData name="Buckman, Mark" userId="143108ed-1948-4344-b71d-df851b3c54dd" providerId="ADAL" clId="{C023180F-8A4B-4552-A061-941AD41A1740}" dt="2022-09-30T21:43:18.942" v="2254" actId="1076"/>
          <ac:graphicFrameMkLst>
            <pc:docMk/>
            <pc:sldMk cId="1574296633" sldId="1732"/>
            <ac:graphicFrameMk id="9" creationId="{887E204C-A31A-6A76-2430-0BECA510139C}"/>
          </ac:graphicFrameMkLst>
        </pc:graphicFrameChg>
      </pc:sldChg>
      <pc:sldChg chg="modSp">
        <pc:chgData name="Buckman, Mark" userId="143108ed-1948-4344-b71d-df851b3c54dd" providerId="ADAL" clId="{C023180F-8A4B-4552-A061-941AD41A1740}" dt="2022-10-05T19:31:56.877" v="2374" actId="20577"/>
        <pc:sldMkLst>
          <pc:docMk/>
          <pc:sldMk cId="5845260" sldId="1734"/>
        </pc:sldMkLst>
        <pc:spChg chg="mod">
          <ac:chgData name="Buckman, Mark" userId="143108ed-1948-4344-b71d-df851b3c54dd" providerId="ADAL" clId="{C023180F-8A4B-4552-A061-941AD41A1740}" dt="2022-10-05T19:31:56.877" v="2374" actId="20577"/>
          <ac:spMkLst>
            <pc:docMk/>
            <pc:sldMk cId="5845260" sldId="1734"/>
            <ac:spMk id="12" creationId="{9C300C7A-6314-5A26-3636-77A1F031A3FF}"/>
          </ac:spMkLst>
        </pc:spChg>
      </pc:sldChg>
      <pc:sldChg chg="del">
        <pc:chgData name="Buckman, Mark" userId="143108ed-1948-4344-b71d-df851b3c54dd" providerId="ADAL" clId="{C023180F-8A4B-4552-A061-941AD41A1740}" dt="2022-10-03T19:44:18.828" v="2283" actId="47"/>
        <pc:sldMkLst>
          <pc:docMk/>
          <pc:sldMk cId="1366536267" sldId="1745"/>
        </pc:sldMkLst>
      </pc:sldChg>
      <pc:sldChg chg="addSp delSp modSp mod modClrScheme chgLayout">
        <pc:chgData name="Buckman, Mark" userId="143108ed-1948-4344-b71d-df851b3c54dd" providerId="ADAL" clId="{C023180F-8A4B-4552-A061-941AD41A1740}" dt="2022-09-29T17:01:57.725" v="1960"/>
        <pc:sldMkLst>
          <pc:docMk/>
          <pc:sldMk cId="3761137955" sldId="1746"/>
        </pc:sldMkLst>
        <pc:spChg chg="mod ord">
          <ac:chgData name="Buckman, Mark" userId="143108ed-1948-4344-b71d-df851b3c54dd" providerId="ADAL" clId="{C023180F-8A4B-4552-A061-941AD41A1740}" dt="2022-09-29T17:01:54.282" v="1958" actId="700"/>
          <ac:spMkLst>
            <pc:docMk/>
            <pc:sldMk cId="3761137955" sldId="1746"/>
            <ac:spMk id="2" creationId="{F758911A-4026-747B-5CF6-45CDB3D3F157}"/>
          </ac:spMkLst>
        </pc:spChg>
        <pc:spChg chg="add del mod ord">
          <ac:chgData name="Buckman, Mark" userId="143108ed-1948-4344-b71d-df851b3c54dd" providerId="ADAL" clId="{C023180F-8A4B-4552-A061-941AD41A1740}" dt="2022-09-29T17:01:57.725" v="1960"/>
          <ac:spMkLst>
            <pc:docMk/>
            <pc:sldMk cId="3761137955" sldId="1746"/>
            <ac:spMk id="3" creationId="{C8ED41E2-A599-73EE-5E9D-107AC85BBE6C}"/>
          </ac:spMkLst>
        </pc:spChg>
        <pc:graphicFrameChg chg="del">
          <ac:chgData name="Buckman, Mark" userId="143108ed-1948-4344-b71d-df851b3c54dd" providerId="ADAL" clId="{C023180F-8A4B-4552-A061-941AD41A1740}" dt="2022-09-29T17:01:56.743" v="1959" actId="21"/>
          <ac:graphicFrameMkLst>
            <pc:docMk/>
            <pc:sldMk cId="3761137955" sldId="1746"/>
            <ac:graphicFrameMk id="4" creationId="{5F795AEE-8FDD-2BCB-4E18-72D616E7A644}"/>
          </ac:graphicFrameMkLst>
        </pc:graphicFrameChg>
        <pc:graphicFrameChg chg="add mod">
          <ac:chgData name="Buckman, Mark" userId="143108ed-1948-4344-b71d-df851b3c54dd" providerId="ADAL" clId="{C023180F-8A4B-4552-A061-941AD41A1740}" dt="2022-09-29T17:01:57.725" v="1960"/>
          <ac:graphicFrameMkLst>
            <pc:docMk/>
            <pc:sldMk cId="3761137955" sldId="1746"/>
            <ac:graphicFrameMk id="5" creationId="{03C0D7C5-4423-F19E-E0ED-F3F40A564C7E}"/>
          </ac:graphicFrameMkLst>
        </pc:graphicFrameChg>
      </pc:sldChg>
      <pc:sldChg chg="del">
        <pc:chgData name="Buckman, Mark" userId="143108ed-1948-4344-b71d-df851b3c54dd" providerId="ADAL" clId="{C023180F-8A4B-4552-A061-941AD41A1740}" dt="2022-10-03T20:03:20.323" v="2348" actId="47"/>
        <pc:sldMkLst>
          <pc:docMk/>
          <pc:sldMk cId="3435187505" sldId="1747"/>
        </pc:sldMkLst>
      </pc:sldChg>
      <pc:sldChg chg="addSp delSp modSp new mod modClrScheme chgLayout modNotesTx">
        <pc:chgData name="Buckman, Mark" userId="143108ed-1948-4344-b71d-df851b3c54dd" providerId="ADAL" clId="{C023180F-8A4B-4552-A061-941AD41A1740}" dt="2022-10-07T17:03:57.930" v="2518" actId="20577"/>
        <pc:sldMkLst>
          <pc:docMk/>
          <pc:sldMk cId="3131842691" sldId="1748"/>
        </pc:sldMkLst>
        <pc:spChg chg="add mod">
          <ac:chgData name="Buckman, Mark" userId="143108ed-1948-4344-b71d-df851b3c54dd" providerId="ADAL" clId="{C023180F-8A4B-4552-A061-941AD41A1740}" dt="2022-09-27T20:22:31.752" v="701"/>
          <ac:spMkLst>
            <pc:docMk/>
            <pc:sldMk cId="3131842691" sldId="1748"/>
            <ac:spMk id="2" creationId="{E39F9934-CBBD-BDCB-9546-B90528BEE904}"/>
          </ac:spMkLst>
        </pc:spChg>
        <pc:spChg chg="add del mod">
          <ac:chgData name="Buckman, Mark" userId="143108ed-1948-4344-b71d-df851b3c54dd" providerId="ADAL" clId="{C023180F-8A4B-4552-A061-941AD41A1740}" dt="2022-09-27T20:11:03.894" v="21" actId="3680"/>
          <ac:spMkLst>
            <pc:docMk/>
            <pc:sldMk cId="3131842691" sldId="1748"/>
            <ac:spMk id="3" creationId="{DF14E909-47B2-3D24-BA8E-EDDEB48AEADA}"/>
          </ac:spMkLst>
        </pc:spChg>
        <pc:spChg chg="add mod">
          <ac:chgData name="Buckman, Mark" userId="143108ed-1948-4344-b71d-df851b3c54dd" providerId="ADAL" clId="{C023180F-8A4B-4552-A061-941AD41A1740}" dt="2022-09-27T21:09:32.826" v="1348" actId="1076"/>
          <ac:spMkLst>
            <pc:docMk/>
            <pc:sldMk cId="3131842691" sldId="1748"/>
            <ac:spMk id="5" creationId="{2B981150-F6F5-BC6C-390E-6721D52AB754}"/>
          </ac:spMkLst>
        </pc:spChg>
        <pc:graphicFrameChg chg="add mod ord modGraphic">
          <ac:chgData name="Buckman, Mark" userId="143108ed-1948-4344-b71d-df851b3c54dd" providerId="ADAL" clId="{C023180F-8A4B-4552-A061-941AD41A1740}" dt="2022-09-27T21:07:50.773" v="1301" actId="14734"/>
          <ac:graphicFrameMkLst>
            <pc:docMk/>
            <pc:sldMk cId="3131842691" sldId="1748"/>
            <ac:graphicFrameMk id="4" creationId="{98C39D06-F657-DBBA-DA76-937A9A608CA2}"/>
          </ac:graphicFrameMkLst>
        </pc:graphicFrameChg>
      </pc:sldChg>
      <pc:sldChg chg="modNotesTx">
        <pc:chgData name="Buckman, Mark" userId="143108ed-1948-4344-b71d-df851b3c54dd" providerId="ADAL" clId="{C023180F-8A4B-4552-A061-941AD41A1740}" dt="2022-10-07T17:04:02.578" v="2519"/>
        <pc:sldMkLst>
          <pc:docMk/>
          <pc:sldMk cId="353129255" sldId="1749"/>
        </pc:sldMkLst>
      </pc:sldChg>
      <pc:sldChg chg="modNotesTx">
        <pc:chgData name="Buckman, Mark" userId="143108ed-1948-4344-b71d-df851b3c54dd" providerId="ADAL" clId="{C023180F-8A4B-4552-A061-941AD41A1740}" dt="2022-10-07T17:04:03.516" v="2520"/>
        <pc:sldMkLst>
          <pc:docMk/>
          <pc:sldMk cId="178057640" sldId="1750"/>
        </pc:sldMkLst>
      </pc:sldChg>
      <pc:sldChg chg="modNotesTx">
        <pc:chgData name="Buckman, Mark" userId="143108ed-1948-4344-b71d-df851b3c54dd" providerId="ADAL" clId="{C023180F-8A4B-4552-A061-941AD41A1740}" dt="2022-10-07T17:04:06.976" v="2523"/>
        <pc:sldMkLst>
          <pc:docMk/>
          <pc:sldMk cId="3857049768" sldId="1751"/>
        </pc:sldMkLst>
      </pc:sldChg>
      <pc:sldChg chg="modNotesTx">
        <pc:chgData name="Buckman, Mark" userId="143108ed-1948-4344-b71d-df851b3c54dd" providerId="ADAL" clId="{C023180F-8A4B-4552-A061-941AD41A1740}" dt="2022-10-07T17:04:04.714" v="2521"/>
        <pc:sldMkLst>
          <pc:docMk/>
          <pc:sldMk cId="216627073" sldId="1752"/>
        </pc:sldMkLst>
      </pc:sldChg>
      <pc:sldChg chg="modNotesTx">
        <pc:chgData name="Buckman, Mark" userId="143108ed-1948-4344-b71d-df851b3c54dd" providerId="ADAL" clId="{C023180F-8A4B-4552-A061-941AD41A1740}" dt="2022-10-07T17:04:05.971" v="2522"/>
        <pc:sldMkLst>
          <pc:docMk/>
          <pc:sldMk cId="1853511343" sldId="1753"/>
        </pc:sldMkLst>
      </pc:sldChg>
      <pc:sldChg chg="modSp add del mod">
        <pc:chgData name="Buckman, Mark" userId="143108ed-1948-4344-b71d-df851b3c54dd" providerId="ADAL" clId="{C023180F-8A4B-4552-A061-941AD41A1740}" dt="2022-09-30T21:43:35.266" v="2260"/>
        <pc:sldMkLst>
          <pc:docMk/>
          <pc:sldMk cId="3218658216" sldId="1755"/>
        </pc:sldMkLst>
        <pc:spChg chg="mod">
          <ac:chgData name="Buckman, Mark" userId="143108ed-1948-4344-b71d-df851b3c54dd" providerId="ADAL" clId="{C023180F-8A4B-4552-A061-941AD41A1740}" dt="2022-09-30T21:43:34.322" v="2259" actId="1076"/>
          <ac:spMkLst>
            <pc:docMk/>
            <pc:sldMk cId="3218658216" sldId="1755"/>
            <ac:spMk id="10" creationId="{CB33684C-F4D7-6C07-3BD2-B081F5BAF53F}"/>
          </ac:spMkLst>
        </pc:spChg>
      </pc:sldChg>
      <pc:sldChg chg="modSp add mod">
        <pc:chgData name="Buckman, Mark" userId="143108ed-1948-4344-b71d-df851b3c54dd" providerId="ADAL" clId="{C023180F-8A4B-4552-A061-941AD41A1740}" dt="2022-09-30T21:43:51.308" v="2281" actId="1036"/>
        <pc:sldMkLst>
          <pc:docMk/>
          <pc:sldMk cId="3591359334" sldId="1755"/>
        </pc:sldMkLst>
        <pc:spChg chg="mod">
          <ac:chgData name="Buckman, Mark" userId="143108ed-1948-4344-b71d-df851b3c54dd" providerId="ADAL" clId="{C023180F-8A4B-4552-A061-941AD41A1740}" dt="2022-09-30T21:43:51.308" v="2281" actId="1036"/>
          <ac:spMkLst>
            <pc:docMk/>
            <pc:sldMk cId="3591359334" sldId="1755"/>
            <ac:spMk id="10" creationId="{CB33684C-F4D7-6C07-3BD2-B081F5BAF53F}"/>
          </ac:spMkLst>
        </pc:spChg>
        <pc:spChg chg="mod">
          <ac:chgData name="Buckman, Mark" userId="143108ed-1948-4344-b71d-df851b3c54dd" providerId="ADAL" clId="{C023180F-8A4B-4552-A061-941AD41A1740}" dt="2022-09-30T21:43:42.409" v="2262"/>
          <ac:spMkLst>
            <pc:docMk/>
            <pc:sldMk cId="3591359334" sldId="1755"/>
            <ac:spMk id="12" creationId="{9C300C7A-6314-5A26-3636-77A1F031A3FF}"/>
          </ac:spMkLst>
        </pc:spChg>
      </pc:sldChg>
      <pc:sldChg chg="addSp delSp modSp add mod modTransition">
        <pc:chgData name="Buckman, Mark" userId="143108ed-1948-4344-b71d-df851b3c54dd" providerId="ADAL" clId="{C023180F-8A4B-4552-A061-941AD41A1740}" dt="2022-10-03T19:58:15.358" v="2307"/>
        <pc:sldMkLst>
          <pc:docMk/>
          <pc:sldMk cId="2228483751" sldId="1756"/>
        </pc:sldMkLst>
        <pc:picChg chg="add del mod">
          <ac:chgData name="Buckman, Mark" userId="143108ed-1948-4344-b71d-df851b3c54dd" providerId="ADAL" clId="{C023180F-8A4B-4552-A061-941AD41A1740}" dt="2022-10-03T19:53:15.521" v="2299" actId="21"/>
          <ac:picMkLst>
            <pc:docMk/>
            <pc:sldMk cId="2228483751" sldId="1756"/>
            <ac:picMk id="2" creationId="{3B289DBF-5213-8557-29C0-9F6ECAF4A3BF}"/>
          </ac:picMkLst>
        </pc:picChg>
        <pc:picChg chg="del">
          <ac:chgData name="Buckman, Mark" userId="143108ed-1948-4344-b71d-df851b3c54dd" providerId="ADAL" clId="{C023180F-8A4B-4552-A061-941AD41A1740}" dt="2022-10-03T19:53:16.587" v="2300" actId="478"/>
          <ac:picMkLst>
            <pc:docMk/>
            <pc:sldMk cId="2228483751" sldId="1756"/>
            <ac:picMk id="3" creationId="{098DC556-B5A5-78D6-D055-5E40B8BAB6E1}"/>
          </ac:picMkLst>
        </pc:picChg>
        <pc:picChg chg="mod">
          <ac:chgData name="Buckman, Mark" userId="143108ed-1948-4344-b71d-df851b3c54dd" providerId="ADAL" clId="{C023180F-8A4B-4552-A061-941AD41A1740}" dt="2022-10-03T19:53:25.404" v="2304" actId="1076"/>
          <ac:picMkLst>
            <pc:docMk/>
            <pc:sldMk cId="2228483751" sldId="1756"/>
            <ac:picMk id="4" creationId="{530FB670-07DF-1CB4-69DC-6C89C0F79420}"/>
          </ac:picMkLst>
        </pc:picChg>
        <pc:picChg chg="add mod">
          <ac:chgData name="Buckman, Mark" userId="143108ed-1948-4344-b71d-df851b3c54dd" providerId="ADAL" clId="{C023180F-8A4B-4552-A061-941AD41A1740}" dt="2022-10-03T19:53:16.877" v="2301"/>
          <ac:picMkLst>
            <pc:docMk/>
            <pc:sldMk cId="2228483751" sldId="1756"/>
            <ac:picMk id="5" creationId="{F6AFF8E1-73FF-C309-7B7F-E97D61586BFB}"/>
          </ac:picMkLst>
        </pc:picChg>
        <pc:picChg chg="del">
          <ac:chgData name="Buckman, Mark" userId="143108ed-1948-4344-b71d-df851b3c54dd" providerId="ADAL" clId="{C023180F-8A4B-4552-A061-941AD41A1740}" dt="2022-10-03T19:53:09.627" v="2296" actId="478"/>
          <ac:picMkLst>
            <pc:docMk/>
            <pc:sldMk cId="2228483751" sldId="1756"/>
            <ac:picMk id="1026" creationId="{769D981D-6C9A-5FB1-BF0B-754CF6F71406}"/>
          </ac:picMkLst>
        </pc:picChg>
      </pc:sldChg>
      <pc:sldChg chg="delSp modSp add del mod">
        <pc:chgData name="Buckman, Mark" userId="143108ed-1948-4344-b71d-df851b3c54dd" providerId="ADAL" clId="{C023180F-8A4B-4552-A061-941AD41A1740}" dt="2022-10-03T20:02:00.565" v="2329" actId="47"/>
        <pc:sldMkLst>
          <pc:docMk/>
          <pc:sldMk cId="1850274220" sldId="1757"/>
        </pc:sldMkLst>
        <pc:spChg chg="del">
          <ac:chgData name="Buckman, Mark" userId="143108ed-1948-4344-b71d-df851b3c54dd" providerId="ADAL" clId="{C023180F-8A4B-4552-A061-941AD41A1740}" dt="2022-10-03T20:00:29.083" v="2311" actId="478"/>
          <ac:spMkLst>
            <pc:docMk/>
            <pc:sldMk cId="1850274220" sldId="1757"/>
            <ac:spMk id="5" creationId="{A87B2B41-B9C1-4D1A-4357-88EC437420A7}"/>
          </ac:spMkLst>
        </pc:spChg>
        <pc:picChg chg="del">
          <ac:chgData name="Buckman, Mark" userId="143108ed-1948-4344-b71d-df851b3c54dd" providerId="ADAL" clId="{C023180F-8A4B-4552-A061-941AD41A1740}" dt="2022-10-03T20:00:30.039" v="2312" actId="478"/>
          <ac:picMkLst>
            <pc:docMk/>
            <pc:sldMk cId="1850274220" sldId="1757"/>
            <ac:picMk id="3" creationId="{43C58015-B229-5AD0-C2BE-C562DE3CA70B}"/>
          </ac:picMkLst>
        </pc:picChg>
        <pc:picChg chg="del">
          <ac:chgData name="Buckman, Mark" userId="143108ed-1948-4344-b71d-df851b3c54dd" providerId="ADAL" clId="{C023180F-8A4B-4552-A061-941AD41A1740}" dt="2022-10-03T20:00:30.665" v="2313" actId="478"/>
          <ac:picMkLst>
            <pc:docMk/>
            <pc:sldMk cId="1850274220" sldId="1757"/>
            <ac:picMk id="4" creationId="{9E917B23-125C-279E-3744-D7E118E22169}"/>
          </ac:picMkLst>
        </pc:picChg>
        <pc:picChg chg="mod">
          <ac:chgData name="Buckman, Mark" userId="143108ed-1948-4344-b71d-df851b3c54dd" providerId="ADAL" clId="{C023180F-8A4B-4552-A061-941AD41A1740}" dt="2022-10-03T20:00:32.614" v="2314" actId="1076"/>
          <ac:picMkLst>
            <pc:docMk/>
            <pc:sldMk cId="1850274220" sldId="1757"/>
            <ac:picMk id="2050" creationId="{8E72B129-7F69-B141-4B2E-3E8D71E3E282}"/>
          </ac:picMkLst>
        </pc:picChg>
      </pc:sldChg>
      <pc:sldChg chg="modSp add del mod">
        <pc:chgData name="Buckman, Mark" userId="143108ed-1948-4344-b71d-df851b3c54dd" providerId="ADAL" clId="{C023180F-8A4B-4552-A061-941AD41A1740}" dt="2022-10-03T20:02:00.565" v="2329" actId="47"/>
        <pc:sldMkLst>
          <pc:docMk/>
          <pc:sldMk cId="2116095745" sldId="1758"/>
        </pc:sldMkLst>
        <pc:picChg chg="mod">
          <ac:chgData name="Buckman, Mark" userId="143108ed-1948-4344-b71d-df851b3c54dd" providerId="ADAL" clId="{C023180F-8A4B-4552-A061-941AD41A1740}" dt="2022-10-03T20:01:21.432" v="2328" actId="1076"/>
          <ac:picMkLst>
            <pc:docMk/>
            <pc:sldMk cId="2116095745" sldId="1758"/>
            <ac:picMk id="3" creationId="{43C58015-B229-5AD0-C2BE-C562DE3CA70B}"/>
          </ac:picMkLst>
        </pc:picChg>
      </pc:sldChg>
    </pc:docChg>
  </pc:docChgLst>
  <pc:docChgLst>
    <pc:chgData name="Sarasin, Elise" userId="051ede2b-3008-44c0-bb19-c9bb04b8c5c9" providerId="ADAL" clId="{86D03296-7145-46B2-A7CB-494D6AAED513}"/>
    <pc:docChg chg="custSel addSld delSld modSld sldOrd modSection">
      <pc:chgData name="Sarasin, Elise" userId="051ede2b-3008-44c0-bb19-c9bb04b8c5c9" providerId="ADAL" clId="{86D03296-7145-46B2-A7CB-494D6AAED513}" dt="2023-09-29T00:28:04.027" v="2191" actId="14100"/>
      <pc:docMkLst>
        <pc:docMk/>
      </pc:docMkLst>
      <pc:sldChg chg="modSp mod">
        <pc:chgData name="Sarasin, Elise" userId="051ede2b-3008-44c0-bb19-c9bb04b8c5c9" providerId="ADAL" clId="{86D03296-7145-46B2-A7CB-494D6AAED513}" dt="2023-09-28T20:28:39.518" v="36" actId="20577"/>
        <pc:sldMkLst>
          <pc:docMk/>
          <pc:sldMk cId="2969210843" sldId="273"/>
        </pc:sldMkLst>
        <pc:spChg chg="mod">
          <ac:chgData name="Sarasin, Elise" userId="051ede2b-3008-44c0-bb19-c9bb04b8c5c9" providerId="ADAL" clId="{86D03296-7145-46B2-A7CB-494D6AAED513}" dt="2023-09-28T20:28:39.518" v="36" actId="20577"/>
          <ac:spMkLst>
            <pc:docMk/>
            <pc:sldMk cId="2969210843" sldId="273"/>
            <ac:spMk id="2" creationId="{BE5A7428-1D70-4E33-B193-BD019826DDA2}"/>
          </ac:spMkLst>
        </pc:spChg>
      </pc:sldChg>
      <pc:sldChg chg="modSp mod">
        <pc:chgData name="Sarasin, Elise" userId="051ede2b-3008-44c0-bb19-c9bb04b8c5c9" providerId="ADAL" clId="{86D03296-7145-46B2-A7CB-494D6AAED513}" dt="2023-09-28T20:28:07.636" v="28" actId="20577"/>
        <pc:sldMkLst>
          <pc:docMk/>
          <pc:sldMk cId="2008248576" sldId="281"/>
        </pc:sldMkLst>
        <pc:spChg chg="mod">
          <ac:chgData name="Sarasin, Elise" userId="051ede2b-3008-44c0-bb19-c9bb04b8c5c9" providerId="ADAL" clId="{86D03296-7145-46B2-A7CB-494D6AAED513}" dt="2023-09-28T20:28:07.636" v="28" actId="20577"/>
          <ac:spMkLst>
            <pc:docMk/>
            <pc:sldMk cId="2008248576" sldId="281"/>
            <ac:spMk id="2" creationId="{BE5A7428-1D70-4E33-B193-BD019826DDA2}"/>
          </ac:spMkLst>
        </pc:spChg>
      </pc:sldChg>
      <pc:sldChg chg="delSp mod">
        <pc:chgData name="Sarasin, Elise" userId="051ede2b-3008-44c0-bb19-c9bb04b8c5c9" providerId="ADAL" clId="{86D03296-7145-46B2-A7CB-494D6AAED513}" dt="2023-09-28T18:27:40.168" v="6" actId="478"/>
        <pc:sldMkLst>
          <pc:docMk/>
          <pc:sldMk cId="2534278253" sldId="773"/>
        </pc:sldMkLst>
        <pc:spChg chg="del">
          <ac:chgData name="Sarasin, Elise" userId="051ede2b-3008-44c0-bb19-c9bb04b8c5c9" providerId="ADAL" clId="{86D03296-7145-46B2-A7CB-494D6AAED513}" dt="2023-09-28T18:27:40.168" v="6" actId="478"/>
          <ac:spMkLst>
            <pc:docMk/>
            <pc:sldMk cId="2534278253" sldId="773"/>
            <ac:spMk id="3" creationId="{76D79DBB-3588-2022-FC2A-672EABCDED24}"/>
          </ac:spMkLst>
        </pc:spChg>
      </pc:sldChg>
      <pc:sldChg chg="modTransition">
        <pc:chgData name="Sarasin, Elise" userId="051ede2b-3008-44c0-bb19-c9bb04b8c5c9" providerId="ADAL" clId="{86D03296-7145-46B2-A7CB-494D6AAED513}" dt="2023-09-28T18:23:16.398" v="3"/>
        <pc:sldMkLst>
          <pc:docMk/>
          <pc:sldMk cId="1538077358" sldId="1509"/>
        </pc:sldMkLst>
      </pc:sldChg>
      <pc:sldChg chg="modSp del mod ord modShow">
        <pc:chgData name="Sarasin, Elise" userId="051ede2b-3008-44c0-bb19-c9bb04b8c5c9" providerId="ADAL" clId="{86D03296-7145-46B2-A7CB-494D6AAED513}" dt="2023-09-28T23:40:30.007" v="416" actId="2696"/>
        <pc:sldMkLst>
          <pc:docMk/>
          <pc:sldMk cId="82712566" sldId="1534"/>
        </pc:sldMkLst>
        <pc:picChg chg="mod">
          <ac:chgData name="Sarasin, Elise" userId="051ede2b-3008-44c0-bb19-c9bb04b8c5c9" providerId="ADAL" clId="{86D03296-7145-46B2-A7CB-494D6AAED513}" dt="2023-09-28T18:49:55.188" v="21" actId="1076"/>
          <ac:picMkLst>
            <pc:docMk/>
            <pc:sldMk cId="82712566" sldId="1534"/>
            <ac:picMk id="18" creationId="{1B9031F8-F462-4694-A92F-B90385952822}"/>
          </ac:picMkLst>
        </pc:picChg>
        <pc:picChg chg="mod">
          <ac:chgData name="Sarasin, Elise" userId="051ede2b-3008-44c0-bb19-c9bb04b8c5c9" providerId="ADAL" clId="{86D03296-7145-46B2-A7CB-494D6AAED513}" dt="2023-09-28T18:49:47.408" v="18" actId="1076"/>
          <ac:picMkLst>
            <pc:docMk/>
            <pc:sldMk cId="82712566" sldId="1534"/>
            <ac:picMk id="23" creationId="{25D2A63D-C8FC-42EC-8B87-3EB2F28BB5EF}"/>
          </ac:picMkLst>
        </pc:picChg>
      </pc:sldChg>
      <pc:sldChg chg="modSp del mod modShow">
        <pc:chgData name="Sarasin, Elise" userId="051ede2b-3008-44c0-bb19-c9bb04b8c5c9" providerId="ADAL" clId="{86D03296-7145-46B2-A7CB-494D6AAED513}" dt="2023-09-28T23:40:30.007" v="416" actId="2696"/>
        <pc:sldMkLst>
          <pc:docMk/>
          <pc:sldMk cId="694006738" sldId="1602"/>
        </pc:sldMkLst>
        <pc:grpChg chg="mod">
          <ac:chgData name="Sarasin, Elise" userId="051ede2b-3008-44c0-bb19-c9bb04b8c5c9" providerId="ADAL" clId="{86D03296-7145-46B2-A7CB-494D6AAED513}" dt="2023-09-28T18:49:26.858" v="15" actId="1076"/>
          <ac:grpSpMkLst>
            <pc:docMk/>
            <pc:sldMk cId="694006738" sldId="1602"/>
            <ac:grpSpMk id="34" creationId="{7D0FC9D6-0DCB-4240-965A-75DC4C968AD0}"/>
          </ac:grpSpMkLst>
        </pc:grpChg>
        <pc:picChg chg="mod">
          <ac:chgData name="Sarasin, Elise" userId="051ede2b-3008-44c0-bb19-c9bb04b8c5c9" providerId="ADAL" clId="{86D03296-7145-46B2-A7CB-494D6AAED513}" dt="2023-09-28T18:49:26.858" v="15" actId="1076"/>
          <ac:picMkLst>
            <pc:docMk/>
            <pc:sldMk cId="694006738" sldId="1602"/>
            <ac:picMk id="35" creationId="{5A545E51-75BD-4954-BC2F-C1193297C3F9}"/>
          </ac:picMkLst>
        </pc:picChg>
        <pc:picChg chg="mod">
          <ac:chgData name="Sarasin, Elise" userId="051ede2b-3008-44c0-bb19-c9bb04b8c5c9" providerId="ADAL" clId="{86D03296-7145-46B2-A7CB-494D6AAED513}" dt="2023-09-28T18:49:26.858" v="15" actId="1076"/>
          <ac:picMkLst>
            <pc:docMk/>
            <pc:sldMk cId="694006738" sldId="1602"/>
            <ac:picMk id="36" creationId="{D22CB42A-0C26-460C-AC3A-11A0D845C0BE}"/>
          </ac:picMkLst>
        </pc:picChg>
        <pc:picChg chg="mod">
          <ac:chgData name="Sarasin, Elise" userId="051ede2b-3008-44c0-bb19-c9bb04b8c5c9" providerId="ADAL" clId="{86D03296-7145-46B2-A7CB-494D6AAED513}" dt="2023-09-28T18:49:29.130" v="16" actId="1076"/>
          <ac:picMkLst>
            <pc:docMk/>
            <pc:sldMk cId="694006738" sldId="1602"/>
            <ac:picMk id="2050" creationId="{4C8568D3-4D02-4518-928C-F1583ADF96E3}"/>
          </ac:picMkLst>
        </pc:picChg>
      </pc:sldChg>
      <pc:sldChg chg="addSp modSp mod">
        <pc:chgData name="Sarasin, Elise" userId="051ede2b-3008-44c0-bb19-c9bb04b8c5c9" providerId="ADAL" clId="{86D03296-7145-46B2-A7CB-494D6AAED513}" dt="2023-09-29T00:14:21.589" v="1835" actId="2085"/>
        <pc:sldMkLst>
          <pc:docMk/>
          <pc:sldMk cId="3672816631" sldId="1616"/>
        </pc:sldMkLst>
        <pc:spChg chg="add mod">
          <ac:chgData name="Sarasin, Elise" userId="051ede2b-3008-44c0-bb19-c9bb04b8c5c9" providerId="ADAL" clId="{86D03296-7145-46B2-A7CB-494D6AAED513}" dt="2023-09-29T00:14:21.589" v="1835" actId="2085"/>
          <ac:spMkLst>
            <pc:docMk/>
            <pc:sldMk cId="3672816631" sldId="1616"/>
            <ac:spMk id="5" creationId="{EF6E91E4-BD17-580A-4426-CF6EB1E5D479}"/>
          </ac:spMkLst>
        </pc:spChg>
        <pc:picChg chg="add mod">
          <ac:chgData name="Sarasin, Elise" userId="051ede2b-3008-44c0-bb19-c9bb04b8c5c9" providerId="ADAL" clId="{86D03296-7145-46B2-A7CB-494D6AAED513}" dt="2023-09-29T00:14:06.364" v="1832" actId="1076"/>
          <ac:picMkLst>
            <pc:docMk/>
            <pc:sldMk cId="3672816631" sldId="1616"/>
            <ac:picMk id="4" creationId="{7FE4A9AF-41D1-B391-1004-78D715773F94}"/>
          </ac:picMkLst>
        </pc:picChg>
      </pc:sldChg>
      <pc:sldChg chg="del">
        <pc:chgData name="Sarasin, Elise" userId="051ede2b-3008-44c0-bb19-c9bb04b8c5c9" providerId="ADAL" clId="{86D03296-7145-46B2-A7CB-494D6AAED513}" dt="2023-09-28T23:41:01.247" v="418" actId="2696"/>
        <pc:sldMkLst>
          <pc:docMk/>
          <pc:sldMk cId="3401121619" sldId="1618"/>
        </pc:sldMkLst>
      </pc:sldChg>
      <pc:sldChg chg="modSp del mod modShow">
        <pc:chgData name="Sarasin, Elise" userId="051ede2b-3008-44c0-bb19-c9bb04b8c5c9" providerId="ADAL" clId="{86D03296-7145-46B2-A7CB-494D6AAED513}" dt="2023-09-28T23:40:30.007" v="416" actId="2696"/>
        <pc:sldMkLst>
          <pc:docMk/>
          <pc:sldMk cId="1402203768" sldId="1621"/>
        </pc:sldMkLst>
        <pc:picChg chg="mod">
          <ac:chgData name="Sarasin, Elise" userId="051ede2b-3008-44c0-bb19-c9bb04b8c5c9" providerId="ADAL" clId="{86D03296-7145-46B2-A7CB-494D6AAED513}" dt="2023-09-28T18:49:34.552" v="17" actId="1076"/>
          <ac:picMkLst>
            <pc:docMk/>
            <pc:sldMk cId="1402203768" sldId="1621"/>
            <ac:picMk id="5" creationId="{F5D6D3AA-BE95-4167-8213-7F8606038B14}"/>
          </ac:picMkLst>
        </pc:picChg>
      </pc:sldChg>
      <pc:sldChg chg="delSp mod delAnim">
        <pc:chgData name="Sarasin, Elise" userId="051ede2b-3008-44c0-bb19-c9bb04b8c5c9" providerId="ADAL" clId="{86D03296-7145-46B2-A7CB-494D6AAED513}" dt="2023-09-28T18:22:50.793" v="0" actId="478"/>
        <pc:sldMkLst>
          <pc:docMk/>
          <pc:sldMk cId="581133847" sldId="1634"/>
        </pc:sldMkLst>
        <pc:spChg chg="del">
          <ac:chgData name="Sarasin, Elise" userId="051ede2b-3008-44c0-bb19-c9bb04b8c5c9" providerId="ADAL" clId="{86D03296-7145-46B2-A7CB-494D6AAED513}" dt="2023-09-28T18:22:50.793" v="0" actId="478"/>
          <ac:spMkLst>
            <pc:docMk/>
            <pc:sldMk cId="581133847" sldId="1634"/>
            <ac:spMk id="2" creationId="{CF0503C2-A3AA-7916-56D3-571A9CBDADFD}"/>
          </ac:spMkLst>
        </pc:spChg>
      </pc:sldChg>
      <pc:sldChg chg="modTransition">
        <pc:chgData name="Sarasin, Elise" userId="051ede2b-3008-44c0-bb19-c9bb04b8c5c9" providerId="ADAL" clId="{86D03296-7145-46B2-A7CB-494D6AAED513}" dt="2023-09-28T18:23:11.841" v="2"/>
        <pc:sldMkLst>
          <pc:docMk/>
          <pc:sldMk cId="3514542088" sldId="1639"/>
        </pc:sldMkLst>
      </pc:sldChg>
      <pc:sldChg chg="addSp delSp modSp mod delAnim modAnim">
        <pc:chgData name="Sarasin, Elise" userId="051ede2b-3008-44c0-bb19-c9bb04b8c5c9" providerId="ADAL" clId="{86D03296-7145-46B2-A7CB-494D6AAED513}" dt="2023-09-28T20:34:05.039" v="57"/>
        <pc:sldMkLst>
          <pc:docMk/>
          <pc:sldMk cId="1764742822" sldId="1652"/>
        </pc:sldMkLst>
        <pc:picChg chg="add del mod">
          <ac:chgData name="Sarasin, Elise" userId="051ede2b-3008-44c0-bb19-c9bb04b8c5c9" providerId="ADAL" clId="{86D03296-7145-46B2-A7CB-494D6AAED513}" dt="2023-09-28T20:33:42.279" v="56" actId="478"/>
          <ac:picMkLst>
            <pc:docMk/>
            <pc:sldMk cId="1764742822" sldId="1652"/>
            <ac:picMk id="2" creationId="{173C90C5-A693-7493-2EC0-F917FA1637C8}"/>
          </ac:picMkLst>
        </pc:picChg>
        <pc:picChg chg="add del mod">
          <ac:chgData name="Sarasin, Elise" userId="051ede2b-3008-44c0-bb19-c9bb04b8c5c9" providerId="ADAL" clId="{86D03296-7145-46B2-A7CB-494D6AAED513}" dt="2023-09-28T20:33:42.279" v="56" actId="478"/>
          <ac:picMkLst>
            <pc:docMk/>
            <pc:sldMk cId="1764742822" sldId="1652"/>
            <ac:picMk id="3" creationId="{A53A7378-8DE1-2572-C8A7-EC8E5F951111}"/>
          </ac:picMkLst>
        </pc:picChg>
        <pc:picChg chg="add del mod">
          <ac:chgData name="Sarasin, Elise" userId="051ede2b-3008-44c0-bb19-c9bb04b8c5c9" providerId="ADAL" clId="{86D03296-7145-46B2-A7CB-494D6AAED513}" dt="2023-09-28T20:33:42.279" v="56" actId="478"/>
          <ac:picMkLst>
            <pc:docMk/>
            <pc:sldMk cId="1764742822" sldId="1652"/>
            <ac:picMk id="4" creationId="{56C154D7-EB9F-81A3-D87C-98E29A790457}"/>
          </ac:picMkLst>
        </pc:picChg>
        <pc:picChg chg="add del mod">
          <ac:chgData name="Sarasin, Elise" userId="051ede2b-3008-44c0-bb19-c9bb04b8c5c9" providerId="ADAL" clId="{86D03296-7145-46B2-A7CB-494D6AAED513}" dt="2023-09-28T20:33:42.279" v="56" actId="478"/>
          <ac:picMkLst>
            <pc:docMk/>
            <pc:sldMk cId="1764742822" sldId="1652"/>
            <ac:picMk id="5" creationId="{18D7AFF6-5689-8C19-0500-07A73320E33A}"/>
          </ac:picMkLst>
        </pc:picChg>
        <pc:picChg chg="add del mod">
          <ac:chgData name="Sarasin, Elise" userId="051ede2b-3008-44c0-bb19-c9bb04b8c5c9" providerId="ADAL" clId="{86D03296-7145-46B2-A7CB-494D6AAED513}" dt="2023-09-28T20:33:42.279" v="56" actId="478"/>
          <ac:picMkLst>
            <pc:docMk/>
            <pc:sldMk cId="1764742822" sldId="1652"/>
            <ac:picMk id="7" creationId="{A16538D3-691A-BD8F-C8A4-C9CE034E4D6F}"/>
          </ac:picMkLst>
        </pc:picChg>
        <pc:picChg chg="del">
          <ac:chgData name="Sarasin, Elise" userId="051ede2b-3008-44c0-bb19-c9bb04b8c5c9" providerId="ADAL" clId="{86D03296-7145-46B2-A7CB-494D6AAED513}" dt="2023-09-28T18:45:14.422" v="13" actId="478"/>
          <ac:picMkLst>
            <pc:docMk/>
            <pc:sldMk cId="1764742822" sldId="1652"/>
            <ac:picMk id="8" creationId="{05CC8B55-2B25-9F00-0CA8-FB86A3B52D11}"/>
          </ac:picMkLst>
        </pc:picChg>
        <pc:picChg chg="add mod">
          <ac:chgData name="Sarasin, Elise" userId="051ede2b-3008-44c0-bb19-c9bb04b8c5c9" providerId="ADAL" clId="{86D03296-7145-46B2-A7CB-494D6AAED513}" dt="2023-09-28T20:34:05.039" v="57"/>
          <ac:picMkLst>
            <pc:docMk/>
            <pc:sldMk cId="1764742822" sldId="1652"/>
            <ac:picMk id="8" creationId="{3E5DA8A7-AB4C-F76E-A260-B5A1B96858B1}"/>
          </ac:picMkLst>
        </pc:picChg>
        <pc:picChg chg="add del mod">
          <ac:chgData name="Sarasin, Elise" userId="051ede2b-3008-44c0-bb19-c9bb04b8c5c9" providerId="ADAL" clId="{86D03296-7145-46B2-A7CB-494D6AAED513}" dt="2023-09-28T20:33:42.279" v="56" actId="478"/>
          <ac:picMkLst>
            <pc:docMk/>
            <pc:sldMk cId="1764742822" sldId="1652"/>
            <ac:picMk id="9" creationId="{B3A83322-E86F-8B94-E88D-3DCBD0DE4925}"/>
          </ac:picMkLst>
        </pc:picChg>
        <pc:picChg chg="del">
          <ac:chgData name="Sarasin, Elise" userId="051ede2b-3008-44c0-bb19-c9bb04b8c5c9" providerId="ADAL" clId="{86D03296-7145-46B2-A7CB-494D6AAED513}" dt="2023-09-28T18:45:14.422" v="13" actId="478"/>
          <ac:picMkLst>
            <pc:docMk/>
            <pc:sldMk cId="1764742822" sldId="1652"/>
            <ac:picMk id="10" creationId="{8BF70C03-4969-D09B-7AA9-A1FD6D55C6AB}"/>
          </ac:picMkLst>
        </pc:picChg>
        <pc:picChg chg="add mod">
          <ac:chgData name="Sarasin, Elise" userId="051ede2b-3008-44c0-bb19-c9bb04b8c5c9" providerId="ADAL" clId="{86D03296-7145-46B2-A7CB-494D6AAED513}" dt="2023-09-28T20:34:05.039" v="57"/>
          <ac:picMkLst>
            <pc:docMk/>
            <pc:sldMk cId="1764742822" sldId="1652"/>
            <ac:picMk id="10" creationId="{D43F7D82-45C0-0F66-04E8-D24DDA880F27}"/>
          </ac:picMkLst>
        </pc:picChg>
        <pc:picChg chg="add mod">
          <ac:chgData name="Sarasin, Elise" userId="051ede2b-3008-44c0-bb19-c9bb04b8c5c9" providerId="ADAL" clId="{86D03296-7145-46B2-A7CB-494D6AAED513}" dt="2023-09-28T20:34:05.039" v="57"/>
          <ac:picMkLst>
            <pc:docMk/>
            <pc:sldMk cId="1764742822" sldId="1652"/>
            <ac:picMk id="11" creationId="{33BFE6A8-AD0B-3554-2223-05F90215037A}"/>
          </ac:picMkLst>
        </pc:picChg>
        <pc:picChg chg="del">
          <ac:chgData name="Sarasin, Elise" userId="051ede2b-3008-44c0-bb19-c9bb04b8c5c9" providerId="ADAL" clId="{86D03296-7145-46B2-A7CB-494D6AAED513}" dt="2023-09-28T18:45:14.422" v="13" actId="478"/>
          <ac:picMkLst>
            <pc:docMk/>
            <pc:sldMk cId="1764742822" sldId="1652"/>
            <ac:picMk id="11" creationId="{804EC660-0115-E9DE-EE54-CA78558D8A42}"/>
          </ac:picMkLst>
        </pc:picChg>
        <pc:picChg chg="del">
          <ac:chgData name="Sarasin, Elise" userId="051ede2b-3008-44c0-bb19-c9bb04b8c5c9" providerId="ADAL" clId="{86D03296-7145-46B2-A7CB-494D6AAED513}" dt="2023-09-28T18:45:14.422" v="13" actId="478"/>
          <ac:picMkLst>
            <pc:docMk/>
            <pc:sldMk cId="1764742822" sldId="1652"/>
            <ac:picMk id="12" creationId="{3D7A9E98-C354-1B40-C0B9-F674C1E3F85D}"/>
          </ac:picMkLst>
        </pc:picChg>
        <pc:picChg chg="add mod">
          <ac:chgData name="Sarasin, Elise" userId="051ede2b-3008-44c0-bb19-c9bb04b8c5c9" providerId="ADAL" clId="{86D03296-7145-46B2-A7CB-494D6AAED513}" dt="2023-09-28T20:34:05.039" v="57"/>
          <ac:picMkLst>
            <pc:docMk/>
            <pc:sldMk cId="1764742822" sldId="1652"/>
            <ac:picMk id="12" creationId="{FCED6E55-3005-E42A-53B3-A570BFDC63D8}"/>
          </ac:picMkLst>
        </pc:picChg>
        <pc:picChg chg="add mod">
          <ac:chgData name="Sarasin, Elise" userId="051ede2b-3008-44c0-bb19-c9bb04b8c5c9" providerId="ADAL" clId="{86D03296-7145-46B2-A7CB-494D6AAED513}" dt="2023-09-28T20:34:05.039" v="57"/>
          <ac:picMkLst>
            <pc:docMk/>
            <pc:sldMk cId="1764742822" sldId="1652"/>
            <ac:picMk id="13" creationId="{0B9B7107-D5B3-60B3-61BF-457DFF937F74}"/>
          </ac:picMkLst>
        </pc:picChg>
        <pc:picChg chg="del">
          <ac:chgData name="Sarasin, Elise" userId="051ede2b-3008-44c0-bb19-c9bb04b8c5c9" providerId="ADAL" clId="{86D03296-7145-46B2-A7CB-494D6AAED513}" dt="2023-09-28T18:45:14.422" v="13" actId="478"/>
          <ac:picMkLst>
            <pc:docMk/>
            <pc:sldMk cId="1764742822" sldId="1652"/>
            <ac:picMk id="13" creationId="{5E0B817E-3826-9DC0-B286-0339BCD5FDC2}"/>
          </ac:picMkLst>
        </pc:picChg>
        <pc:picChg chg="del">
          <ac:chgData name="Sarasin, Elise" userId="051ede2b-3008-44c0-bb19-c9bb04b8c5c9" providerId="ADAL" clId="{86D03296-7145-46B2-A7CB-494D6AAED513}" dt="2023-09-28T18:45:14.422" v="13" actId="478"/>
          <ac:picMkLst>
            <pc:docMk/>
            <pc:sldMk cId="1764742822" sldId="1652"/>
            <ac:picMk id="14" creationId="{1EE0564D-24CC-0BB8-C940-F08178B66E3F}"/>
          </ac:picMkLst>
        </pc:picChg>
        <pc:picChg chg="add mod">
          <ac:chgData name="Sarasin, Elise" userId="051ede2b-3008-44c0-bb19-c9bb04b8c5c9" providerId="ADAL" clId="{86D03296-7145-46B2-A7CB-494D6AAED513}" dt="2023-09-28T20:34:05.039" v="57"/>
          <ac:picMkLst>
            <pc:docMk/>
            <pc:sldMk cId="1764742822" sldId="1652"/>
            <ac:picMk id="14" creationId="{3C034910-C69D-2D3D-B42E-F2BC6AE71E60}"/>
          </ac:picMkLst>
        </pc:picChg>
        <pc:picChg chg="add mod">
          <ac:chgData name="Sarasin, Elise" userId="051ede2b-3008-44c0-bb19-c9bb04b8c5c9" providerId="ADAL" clId="{86D03296-7145-46B2-A7CB-494D6AAED513}" dt="2023-09-28T20:34:05.039" v="57"/>
          <ac:picMkLst>
            <pc:docMk/>
            <pc:sldMk cId="1764742822" sldId="1652"/>
            <ac:picMk id="15" creationId="{28D55613-15D2-A5CE-887B-C5191E0AA70A}"/>
          </ac:picMkLst>
        </pc:picChg>
        <pc:picChg chg="del">
          <ac:chgData name="Sarasin, Elise" userId="051ede2b-3008-44c0-bb19-c9bb04b8c5c9" providerId="ADAL" clId="{86D03296-7145-46B2-A7CB-494D6AAED513}" dt="2023-09-28T18:45:14.422" v="13" actId="478"/>
          <ac:picMkLst>
            <pc:docMk/>
            <pc:sldMk cId="1764742822" sldId="1652"/>
            <ac:picMk id="15" creationId="{757289AD-B27E-816D-8933-DE32BBF01432}"/>
          </ac:picMkLst>
        </pc:picChg>
        <pc:picChg chg="add mod">
          <ac:chgData name="Sarasin, Elise" userId="051ede2b-3008-44c0-bb19-c9bb04b8c5c9" providerId="ADAL" clId="{86D03296-7145-46B2-A7CB-494D6AAED513}" dt="2023-09-28T20:34:05.039" v="57"/>
          <ac:picMkLst>
            <pc:docMk/>
            <pc:sldMk cId="1764742822" sldId="1652"/>
            <ac:picMk id="16" creationId="{955D8446-662E-B680-1A40-27AF2D305DF6}"/>
          </ac:picMkLst>
        </pc:picChg>
        <pc:picChg chg="del">
          <ac:chgData name="Sarasin, Elise" userId="051ede2b-3008-44c0-bb19-c9bb04b8c5c9" providerId="ADAL" clId="{86D03296-7145-46B2-A7CB-494D6AAED513}" dt="2023-09-28T18:45:14.422" v="13" actId="478"/>
          <ac:picMkLst>
            <pc:docMk/>
            <pc:sldMk cId="1764742822" sldId="1652"/>
            <ac:picMk id="16" creationId="{AD7D653B-2B88-AE8A-1D6A-CED7E51A612F}"/>
          </ac:picMkLst>
        </pc:picChg>
        <pc:picChg chg="del">
          <ac:chgData name="Sarasin, Elise" userId="051ede2b-3008-44c0-bb19-c9bb04b8c5c9" providerId="ADAL" clId="{86D03296-7145-46B2-A7CB-494D6AAED513}" dt="2023-09-28T18:45:14.422" v="13" actId="478"/>
          <ac:picMkLst>
            <pc:docMk/>
            <pc:sldMk cId="1764742822" sldId="1652"/>
            <ac:picMk id="17" creationId="{6C8E87B5-3B42-A04C-391F-08F5470B1378}"/>
          </ac:picMkLst>
        </pc:picChg>
        <pc:picChg chg="add mod">
          <ac:chgData name="Sarasin, Elise" userId="051ede2b-3008-44c0-bb19-c9bb04b8c5c9" providerId="ADAL" clId="{86D03296-7145-46B2-A7CB-494D6AAED513}" dt="2023-09-28T20:34:05.039" v="57"/>
          <ac:picMkLst>
            <pc:docMk/>
            <pc:sldMk cId="1764742822" sldId="1652"/>
            <ac:picMk id="17" creationId="{7E6F8164-84B9-820A-A66C-023DAAA9BBB4}"/>
          </ac:picMkLst>
        </pc:picChg>
        <pc:picChg chg="add mod">
          <ac:chgData name="Sarasin, Elise" userId="051ede2b-3008-44c0-bb19-c9bb04b8c5c9" providerId="ADAL" clId="{86D03296-7145-46B2-A7CB-494D6AAED513}" dt="2023-09-28T20:34:05.039" v="57"/>
          <ac:picMkLst>
            <pc:docMk/>
            <pc:sldMk cId="1764742822" sldId="1652"/>
            <ac:picMk id="18" creationId="{C57F692B-97D8-796C-136A-EB600C4C6443}"/>
          </ac:picMkLst>
        </pc:picChg>
        <pc:picChg chg="del">
          <ac:chgData name="Sarasin, Elise" userId="051ede2b-3008-44c0-bb19-c9bb04b8c5c9" providerId="ADAL" clId="{86D03296-7145-46B2-A7CB-494D6AAED513}" dt="2023-09-28T18:45:14.422" v="13" actId="478"/>
          <ac:picMkLst>
            <pc:docMk/>
            <pc:sldMk cId="1764742822" sldId="1652"/>
            <ac:picMk id="18" creationId="{EAB66636-1D34-2BD4-47C0-E1BDC9C03353}"/>
          </ac:picMkLst>
        </pc:picChg>
        <pc:picChg chg="add mod">
          <ac:chgData name="Sarasin, Elise" userId="051ede2b-3008-44c0-bb19-c9bb04b8c5c9" providerId="ADAL" clId="{86D03296-7145-46B2-A7CB-494D6AAED513}" dt="2023-09-28T20:34:05.039" v="57"/>
          <ac:picMkLst>
            <pc:docMk/>
            <pc:sldMk cId="1764742822" sldId="1652"/>
            <ac:picMk id="19" creationId="{55ACD12B-9C25-DFE5-2B07-5211DF9A8C3F}"/>
          </ac:picMkLst>
        </pc:picChg>
        <pc:picChg chg="del">
          <ac:chgData name="Sarasin, Elise" userId="051ede2b-3008-44c0-bb19-c9bb04b8c5c9" providerId="ADAL" clId="{86D03296-7145-46B2-A7CB-494D6AAED513}" dt="2023-09-28T18:45:14.422" v="13" actId="478"/>
          <ac:picMkLst>
            <pc:docMk/>
            <pc:sldMk cId="1764742822" sldId="1652"/>
            <ac:picMk id="19" creationId="{E949E1C3-4D74-9B70-4FF5-5BE5F58BE856}"/>
          </ac:picMkLst>
        </pc:picChg>
        <pc:picChg chg="add del mod">
          <ac:chgData name="Sarasin, Elise" userId="051ede2b-3008-44c0-bb19-c9bb04b8c5c9" providerId="ADAL" clId="{86D03296-7145-46B2-A7CB-494D6AAED513}" dt="2023-09-28T20:33:42.279" v="56" actId="478"/>
          <ac:picMkLst>
            <pc:docMk/>
            <pc:sldMk cId="1764742822" sldId="1652"/>
            <ac:picMk id="20" creationId="{7AAAD55B-20EA-C254-78C2-B5771CF29149}"/>
          </ac:picMkLst>
        </pc:picChg>
        <pc:picChg chg="add del mod">
          <ac:chgData name="Sarasin, Elise" userId="051ede2b-3008-44c0-bb19-c9bb04b8c5c9" providerId="ADAL" clId="{86D03296-7145-46B2-A7CB-494D6AAED513}" dt="2023-09-28T20:33:42.279" v="56" actId="478"/>
          <ac:picMkLst>
            <pc:docMk/>
            <pc:sldMk cId="1764742822" sldId="1652"/>
            <ac:picMk id="21" creationId="{28350CAD-A5FF-5505-251B-ABA4CF8B011E}"/>
          </ac:picMkLst>
        </pc:picChg>
        <pc:picChg chg="add del mod">
          <ac:chgData name="Sarasin, Elise" userId="051ede2b-3008-44c0-bb19-c9bb04b8c5c9" providerId="ADAL" clId="{86D03296-7145-46B2-A7CB-494D6AAED513}" dt="2023-09-28T20:33:42.279" v="56" actId="478"/>
          <ac:picMkLst>
            <pc:docMk/>
            <pc:sldMk cId="1764742822" sldId="1652"/>
            <ac:picMk id="22" creationId="{F6DD45D3-13D5-2EA0-B57A-13824925C8B2}"/>
          </ac:picMkLst>
        </pc:picChg>
        <pc:picChg chg="add del mod">
          <ac:chgData name="Sarasin, Elise" userId="051ede2b-3008-44c0-bb19-c9bb04b8c5c9" providerId="ADAL" clId="{86D03296-7145-46B2-A7CB-494D6AAED513}" dt="2023-09-28T20:33:42.279" v="56" actId="478"/>
          <ac:picMkLst>
            <pc:docMk/>
            <pc:sldMk cId="1764742822" sldId="1652"/>
            <ac:picMk id="23" creationId="{5C325564-26C9-2AE4-1935-C142AF1FD28F}"/>
          </ac:picMkLst>
        </pc:picChg>
        <pc:picChg chg="add del mod">
          <ac:chgData name="Sarasin, Elise" userId="051ede2b-3008-44c0-bb19-c9bb04b8c5c9" providerId="ADAL" clId="{86D03296-7145-46B2-A7CB-494D6AAED513}" dt="2023-09-28T20:33:42.279" v="56" actId="478"/>
          <ac:picMkLst>
            <pc:docMk/>
            <pc:sldMk cId="1764742822" sldId="1652"/>
            <ac:picMk id="24" creationId="{B414EE37-41CF-C58F-5001-82C0088262B2}"/>
          </ac:picMkLst>
        </pc:picChg>
        <pc:picChg chg="add del mod">
          <ac:chgData name="Sarasin, Elise" userId="051ede2b-3008-44c0-bb19-c9bb04b8c5c9" providerId="ADAL" clId="{86D03296-7145-46B2-A7CB-494D6AAED513}" dt="2023-09-28T20:33:42.279" v="56" actId="478"/>
          <ac:picMkLst>
            <pc:docMk/>
            <pc:sldMk cId="1764742822" sldId="1652"/>
            <ac:picMk id="25" creationId="{35B0ECD4-5463-7335-3B76-EBB290450642}"/>
          </ac:picMkLst>
        </pc:picChg>
        <pc:picChg chg="add del mod">
          <ac:chgData name="Sarasin, Elise" userId="051ede2b-3008-44c0-bb19-c9bb04b8c5c9" providerId="ADAL" clId="{86D03296-7145-46B2-A7CB-494D6AAED513}" dt="2023-09-28T20:33:42.279" v="56" actId="478"/>
          <ac:picMkLst>
            <pc:docMk/>
            <pc:sldMk cId="1764742822" sldId="1652"/>
            <ac:picMk id="26" creationId="{14E9076D-F5B9-C70F-E104-3DEFF025B901}"/>
          </ac:picMkLst>
        </pc:picChg>
        <pc:picChg chg="add del mod">
          <ac:chgData name="Sarasin, Elise" userId="051ede2b-3008-44c0-bb19-c9bb04b8c5c9" providerId="ADAL" clId="{86D03296-7145-46B2-A7CB-494D6AAED513}" dt="2023-09-28T20:33:42.279" v="56" actId="478"/>
          <ac:picMkLst>
            <pc:docMk/>
            <pc:sldMk cId="1764742822" sldId="1652"/>
            <ac:picMk id="27" creationId="{5DC5CCF9-6E9B-C561-41C9-131FE2C2683F}"/>
          </ac:picMkLst>
        </pc:picChg>
        <pc:picChg chg="add del mod">
          <ac:chgData name="Sarasin, Elise" userId="051ede2b-3008-44c0-bb19-c9bb04b8c5c9" providerId="ADAL" clId="{86D03296-7145-46B2-A7CB-494D6AAED513}" dt="2023-09-28T20:33:42.279" v="56" actId="478"/>
          <ac:picMkLst>
            <pc:docMk/>
            <pc:sldMk cId="1764742822" sldId="1652"/>
            <ac:picMk id="28" creationId="{B7F2F9C3-5735-D786-E451-0E7FBE575C0A}"/>
          </ac:picMkLst>
        </pc:picChg>
        <pc:picChg chg="add del mod">
          <ac:chgData name="Sarasin, Elise" userId="051ede2b-3008-44c0-bb19-c9bb04b8c5c9" providerId="ADAL" clId="{86D03296-7145-46B2-A7CB-494D6AAED513}" dt="2023-09-28T20:33:42.279" v="56" actId="478"/>
          <ac:picMkLst>
            <pc:docMk/>
            <pc:sldMk cId="1764742822" sldId="1652"/>
            <ac:picMk id="29" creationId="{F4F7BCEF-C11A-948F-ACAE-66F470B27564}"/>
          </ac:picMkLst>
        </pc:picChg>
        <pc:picChg chg="add del mod">
          <ac:chgData name="Sarasin, Elise" userId="051ede2b-3008-44c0-bb19-c9bb04b8c5c9" providerId="ADAL" clId="{86D03296-7145-46B2-A7CB-494D6AAED513}" dt="2023-09-28T20:33:42.279" v="56" actId="478"/>
          <ac:picMkLst>
            <pc:docMk/>
            <pc:sldMk cId="1764742822" sldId="1652"/>
            <ac:picMk id="30" creationId="{12153CD4-073F-E81B-9A74-037E1F6D4178}"/>
          </ac:picMkLst>
        </pc:picChg>
        <pc:picChg chg="add mod">
          <ac:chgData name="Sarasin, Elise" userId="051ede2b-3008-44c0-bb19-c9bb04b8c5c9" providerId="ADAL" clId="{86D03296-7145-46B2-A7CB-494D6AAED513}" dt="2023-09-28T20:34:05.039" v="57"/>
          <ac:picMkLst>
            <pc:docMk/>
            <pc:sldMk cId="1764742822" sldId="1652"/>
            <ac:picMk id="31" creationId="{81D9B1DF-B652-6EBF-4B64-6DE15972275B}"/>
          </ac:picMkLst>
        </pc:picChg>
        <pc:picChg chg="del">
          <ac:chgData name="Sarasin, Elise" userId="051ede2b-3008-44c0-bb19-c9bb04b8c5c9" providerId="ADAL" clId="{86D03296-7145-46B2-A7CB-494D6AAED513}" dt="2023-09-28T18:45:14.422" v="13" actId="478"/>
          <ac:picMkLst>
            <pc:docMk/>
            <pc:sldMk cId="1764742822" sldId="1652"/>
            <ac:picMk id="32" creationId="{CAD20F8B-EACF-669A-0A18-BC8671D83690}"/>
          </ac:picMkLst>
        </pc:picChg>
        <pc:picChg chg="del">
          <ac:chgData name="Sarasin, Elise" userId="051ede2b-3008-44c0-bb19-c9bb04b8c5c9" providerId="ADAL" clId="{86D03296-7145-46B2-A7CB-494D6AAED513}" dt="2023-09-28T18:45:14.422" v="13" actId="478"/>
          <ac:picMkLst>
            <pc:docMk/>
            <pc:sldMk cId="1764742822" sldId="1652"/>
            <ac:picMk id="33" creationId="{660D6650-FD55-9ACA-24BB-DBB38843FA6D}"/>
          </ac:picMkLst>
        </pc:picChg>
        <pc:picChg chg="del">
          <ac:chgData name="Sarasin, Elise" userId="051ede2b-3008-44c0-bb19-c9bb04b8c5c9" providerId="ADAL" clId="{86D03296-7145-46B2-A7CB-494D6AAED513}" dt="2023-09-28T18:45:14.422" v="13" actId="478"/>
          <ac:picMkLst>
            <pc:docMk/>
            <pc:sldMk cId="1764742822" sldId="1652"/>
            <ac:picMk id="34" creationId="{7FFD8010-1311-12AC-EBE9-7DEAC4E442B0}"/>
          </ac:picMkLst>
        </pc:picChg>
        <pc:picChg chg="del">
          <ac:chgData name="Sarasin, Elise" userId="051ede2b-3008-44c0-bb19-c9bb04b8c5c9" providerId="ADAL" clId="{86D03296-7145-46B2-A7CB-494D6AAED513}" dt="2023-09-28T18:45:14.422" v="13" actId="478"/>
          <ac:picMkLst>
            <pc:docMk/>
            <pc:sldMk cId="1764742822" sldId="1652"/>
            <ac:picMk id="35" creationId="{F652618E-749A-78A0-E07C-979B615B3911}"/>
          </ac:picMkLst>
        </pc:picChg>
        <pc:picChg chg="del">
          <ac:chgData name="Sarasin, Elise" userId="051ede2b-3008-44c0-bb19-c9bb04b8c5c9" providerId="ADAL" clId="{86D03296-7145-46B2-A7CB-494D6AAED513}" dt="2023-09-28T18:45:14.422" v="13" actId="478"/>
          <ac:picMkLst>
            <pc:docMk/>
            <pc:sldMk cId="1764742822" sldId="1652"/>
            <ac:picMk id="36" creationId="{1DB91C2B-E4ED-D045-49A9-33D660D1B392}"/>
          </ac:picMkLst>
        </pc:picChg>
        <pc:picChg chg="del">
          <ac:chgData name="Sarasin, Elise" userId="051ede2b-3008-44c0-bb19-c9bb04b8c5c9" providerId="ADAL" clId="{86D03296-7145-46B2-A7CB-494D6AAED513}" dt="2023-09-28T18:45:14.422" v="13" actId="478"/>
          <ac:picMkLst>
            <pc:docMk/>
            <pc:sldMk cId="1764742822" sldId="1652"/>
            <ac:picMk id="37" creationId="{B9ACDBBB-2CE4-EC6B-8A9A-D8423B1644DE}"/>
          </ac:picMkLst>
        </pc:picChg>
      </pc:sldChg>
      <pc:sldChg chg="delSp mod">
        <pc:chgData name="Sarasin, Elise" userId="051ede2b-3008-44c0-bb19-c9bb04b8c5c9" providerId="ADAL" clId="{86D03296-7145-46B2-A7CB-494D6AAED513}" dt="2023-09-28T18:28:26.371" v="12" actId="478"/>
        <pc:sldMkLst>
          <pc:docMk/>
          <pc:sldMk cId="3131842691" sldId="1748"/>
        </pc:sldMkLst>
        <pc:spChg chg="del">
          <ac:chgData name="Sarasin, Elise" userId="051ede2b-3008-44c0-bb19-c9bb04b8c5c9" providerId="ADAL" clId="{86D03296-7145-46B2-A7CB-494D6AAED513}" dt="2023-09-28T18:28:26.371" v="12" actId="478"/>
          <ac:spMkLst>
            <pc:docMk/>
            <pc:sldMk cId="3131842691" sldId="1748"/>
            <ac:spMk id="3" creationId="{A9CAE11D-9446-B70C-6D72-998A3D050344}"/>
          </ac:spMkLst>
        </pc:spChg>
      </pc:sldChg>
      <pc:sldChg chg="delSp mod">
        <pc:chgData name="Sarasin, Elise" userId="051ede2b-3008-44c0-bb19-c9bb04b8c5c9" providerId="ADAL" clId="{86D03296-7145-46B2-A7CB-494D6AAED513}" dt="2023-09-28T18:28:24.949" v="11" actId="478"/>
        <pc:sldMkLst>
          <pc:docMk/>
          <pc:sldMk cId="353129255" sldId="1749"/>
        </pc:sldMkLst>
        <pc:spChg chg="del">
          <ac:chgData name="Sarasin, Elise" userId="051ede2b-3008-44c0-bb19-c9bb04b8c5c9" providerId="ADAL" clId="{86D03296-7145-46B2-A7CB-494D6AAED513}" dt="2023-09-28T18:28:24.949" v="11" actId="478"/>
          <ac:spMkLst>
            <pc:docMk/>
            <pc:sldMk cId="353129255" sldId="1749"/>
            <ac:spMk id="5" creationId="{D681DF68-DD29-F7B3-6D80-0FDE99052C61}"/>
          </ac:spMkLst>
        </pc:spChg>
      </pc:sldChg>
      <pc:sldChg chg="delSp mod">
        <pc:chgData name="Sarasin, Elise" userId="051ede2b-3008-44c0-bb19-c9bb04b8c5c9" providerId="ADAL" clId="{86D03296-7145-46B2-A7CB-494D6AAED513}" dt="2023-09-28T18:28:22.978" v="10" actId="478"/>
        <pc:sldMkLst>
          <pc:docMk/>
          <pc:sldMk cId="178057640" sldId="1750"/>
        </pc:sldMkLst>
        <pc:spChg chg="del">
          <ac:chgData name="Sarasin, Elise" userId="051ede2b-3008-44c0-bb19-c9bb04b8c5c9" providerId="ADAL" clId="{86D03296-7145-46B2-A7CB-494D6AAED513}" dt="2023-09-28T18:28:22.978" v="10" actId="478"/>
          <ac:spMkLst>
            <pc:docMk/>
            <pc:sldMk cId="178057640" sldId="1750"/>
            <ac:spMk id="5" creationId="{4D8F284E-11C5-3F6B-C33A-A783C348F6E2}"/>
          </ac:spMkLst>
        </pc:spChg>
      </pc:sldChg>
      <pc:sldChg chg="delSp mod">
        <pc:chgData name="Sarasin, Elise" userId="051ede2b-3008-44c0-bb19-c9bb04b8c5c9" providerId="ADAL" clId="{86D03296-7145-46B2-A7CB-494D6AAED513}" dt="2023-09-28T18:28:18.197" v="7" actId="478"/>
        <pc:sldMkLst>
          <pc:docMk/>
          <pc:sldMk cId="3857049768" sldId="1751"/>
        </pc:sldMkLst>
        <pc:spChg chg="del">
          <ac:chgData name="Sarasin, Elise" userId="051ede2b-3008-44c0-bb19-c9bb04b8c5c9" providerId="ADAL" clId="{86D03296-7145-46B2-A7CB-494D6AAED513}" dt="2023-09-28T18:28:18.197" v="7" actId="478"/>
          <ac:spMkLst>
            <pc:docMk/>
            <pc:sldMk cId="3857049768" sldId="1751"/>
            <ac:spMk id="3" creationId="{39A0FF1E-A86A-3867-6662-3E537C6B3989}"/>
          </ac:spMkLst>
        </pc:spChg>
      </pc:sldChg>
      <pc:sldChg chg="delSp mod">
        <pc:chgData name="Sarasin, Elise" userId="051ede2b-3008-44c0-bb19-c9bb04b8c5c9" providerId="ADAL" clId="{86D03296-7145-46B2-A7CB-494D6AAED513}" dt="2023-09-28T18:28:21.192" v="9" actId="478"/>
        <pc:sldMkLst>
          <pc:docMk/>
          <pc:sldMk cId="216627073" sldId="1752"/>
        </pc:sldMkLst>
        <pc:spChg chg="del">
          <ac:chgData name="Sarasin, Elise" userId="051ede2b-3008-44c0-bb19-c9bb04b8c5c9" providerId="ADAL" clId="{86D03296-7145-46B2-A7CB-494D6AAED513}" dt="2023-09-28T18:28:21.192" v="9" actId="478"/>
          <ac:spMkLst>
            <pc:docMk/>
            <pc:sldMk cId="216627073" sldId="1752"/>
            <ac:spMk id="5" creationId="{A99C5C23-991A-4E88-C80C-F75D6E7487AA}"/>
          </ac:spMkLst>
        </pc:spChg>
      </pc:sldChg>
      <pc:sldChg chg="delSp mod">
        <pc:chgData name="Sarasin, Elise" userId="051ede2b-3008-44c0-bb19-c9bb04b8c5c9" providerId="ADAL" clId="{86D03296-7145-46B2-A7CB-494D6AAED513}" dt="2023-09-28T18:28:19.876" v="8" actId="478"/>
        <pc:sldMkLst>
          <pc:docMk/>
          <pc:sldMk cId="1853511343" sldId="1753"/>
        </pc:sldMkLst>
        <pc:spChg chg="del">
          <ac:chgData name="Sarasin, Elise" userId="051ede2b-3008-44c0-bb19-c9bb04b8c5c9" providerId="ADAL" clId="{86D03296-7145-46B2-A7CB-494D6AAED513}" dt="2023-09-28T18:28:19.876" v="8" actId="478"/>
          <ac:spMkLst>
            <pc:docMk/>
            <pc:sldMk cId="1853511343" sldId="1753"/>
            <ac:spMk id="5" creationId="{A03C4963-7DC1-5FE4-BCDE-6CE9C89137F7}"/>
          </ac:spMkLst>
        </pc:spChg>
      </pc:sldChg>
      <pc:sldChg chg="modTransition">
        <pc:chgData name="Sarasin, Elise" userId="051ede2b-3008-44c0-bb19-c9bb04b8c5c9" providerId="ADAL" clId="{86D03296-7145-46B2-A7CB-494D6AAED513}" dt="2023-09-28T18:23:42.797" v="4"/>
        <pc:sldMkLst>
          <pc:docMk/>
          <pc:sldMk cId="3591359334" sldId="1755"/>
        </pc:sldMkLst>
      </pc:sldChg>
      <pc:sldChg chg="addSp modSp modTransition">
        <pc:chgData name="Sarasin, Elise" userId="051ede2b-3008-44c0-bb19-c9bb04b8c5c9" providerId="ADAL" clId="{86D03296-7145-46B2-A7CB-494D6AAED513}" dt="2023-09-29T00:25:26.493" v="2183"/>
        <pc:sldMkLst>
          <pc:docMk/>
          <pc:sldMk cId="1278661673" sldId="1857"/>
        </pc:sldMkLst>
        <pc:picChg chg="add mod">
          <ac:chgData name="Sarasin, Elise" userId="051ede2b-3008-44c0-bb19-c9bb04b8c5c9" providerId="ADAL" clId="{86D03296-7145-46B2-A7CB-494D6AAED513}" dt="2023-09-29T00:23:31.594" v="2177" actId="167"/>
          <ac:picMkLst>
            <pc:docMk/>
            <pc:sldMk cId="1278661673" sldId="1857"/>
            <ac:picMk id="4" creationId="{39D49BCE-5681-7281-0A81-684A2F9B7FE1}"/>
          </ac:picMkLst>
        </pc:picChg>
      </pc:sldChg>
      <pc:sldChg chg="addSp delSp modSp mod modAnim modNotesTx">
        <pc:chgData name="Sarasin, Elise" userId="051ede2b-3008-44c0-bb19-c9bb04b8c5c9" providerId="ADAL" clId="{86D03296-7145-46B2-A7CB-494D6AAED513}" dt="2023-09-29T00:25:20.161" v="2181"/>
        <pc:sldMkLst>
          <pc:docMk/>
          <pc:sldMk cId="1629108054" sldId="1858"/>
        </pc:sldMkLst>
        <pc:spChg chg="del">
          <ac:chgData name="Sarasin, Elise" userId="051ede2b-3008-44c0-bb19-c9bb04b8c5c9" providerId="ADAL" clId="{86D03296-7145-46B2-A7CB-494D6AAED513}" dt="2023-09-28T23:41:07.178" v="419" actId="478"/>
          <ac:spMkLst>
            <pc:docMk/>
            <pc:sldMk cId="1629108054" sldId="1858"/>
            <ac:spMk id="2" creationId="{7A876B61-0E90-7083-03BB-1F24E53A9038}"/>
          </ac:spMkLst>
        </pc:spChg>
        <pc:spChg chg="del mod">
          <ac:chgData name="Sarasin, Elise" userId="051ede2b-3008-44c0-bb19-c9bb04b8c5c9" providerId="ADAL" clId="{86D03296-7145-46B2-A7CB-494D6AAED513}" dt="2023-09-29T00:21:14.944" v="1952" actId="478"/>
          <ac:spMkLst>
            <pc:docMk/>
            <pc:sldMk cId="1629108054" sldId="1858"/>
            <ac:spMk id="3" creationId="{763E5037-C0E4-7751-624D-6C4D06DD0688}"/>
          </ac:spMkLst>
        </pc:spChg>
        <pc:spChg chg="mod ord">
          <ac:chgData name="Sarasin, Elise" userId="051ede2b-3008-44c0-bb19-c9bb04b8c5c9" providerId="ADAL" clId="{86D03296-7145-46B2-A7CB-494D6AAED513}" dt="2023-09-29T00:20:48.513" v="1946" actId="164"/>
          <ac:spMkLst>
            <pc:docMk/>
            <pc:sldMk cId="1629108054" sldId="1858"/>
            <ac:spMk id="5" creationId="{F8E850CF-ADA6-6BE3-B81E-7867DD1F14DE}"/>
          </ac:spMkLst>
        </pc:spChg>
        <pc:spChg chg="add mod">
          <ac:chgData name="Sarasin, Elise" userId="051ede2b-3008-44c0-bb19-c9bb04b8c5c9" providerId="ADAL" clId="{86D03296-7145-46B2-A7CB-494D6AAED513}" dt="2023-09-29T00:21:09.835" v="1949" actId="1076"/>
          <ac:spMkLst>
            <pc:docMk/>
            <pc:sldMk cId="1629108054" sldId="1858"/>
            <ac:spMk id="13" creationId="{D13F4B70-0865-D66D-E6A5-7CBC12220759}"/>
          </ac:spMkLst>
        </pc:spChg>
        <pc:spChg chg="add mod">
          <ac:chgData name="Sarasin, Elise" userId="051ede2b-3008-44c0-bb19-c9bb04b8c5c9" providerId="ADAL" clId="{86D03296-7145-46B2-A7CB-494D6AAED513}" dt="2023-09-29T00:20:52.569" v="1947" actId="164"/>
          <ac:spMkLst>
            <pc:docMk/>
            <pc:sldMk cId="1629108054" sldId="1858"/>
            <ac:spMk id="14" creationId="{6852449B-3DB5-7228-FC38-E4F415010134}"/>
          </ac:spMkLst>
        </pc:spChg>
        <pc:grpChg chg="add mod">
          <ac:chgData name="Sarasin, Elise" userId="051ede2b-3008-44c0-bb19-c9bb04b8c5c9" providerId="ADAL" clId="{86D03296-7145-46B2-A7CB-494D6AAED513}" dt="2023-09-29T00:20:48.513" v="1946" actId="164"/>
          <ac:grpSpMkLst>
            <pc:docMk/>
            <pc:sldMk cId="1629108054" sldId="1858"/>
            <ac:grpSpMk id="15" creationId="{8C76D94F-BB5F-4250-6D09-68EC97A578A6}"/>
          </ac:grpSpMkLst>
        </pc:grpChg>
        <pc:grpChg chg="add mod">
          <ac:chgData name="Sarasin, Elise" userId="051ede2b-3008-44c0-bb19-c9bb04b8c5c9" providerId="ADAL" clId="{86D03296-7145-46B2-A7CB-494D6AAED513}" dt="2023-09-29T00:20:52.569" v="1947" actId="164"/>
          <ac:grpSpMkLst>
            <pc:docMk/>
            <pc:sldMk cId="1629108054" sldId="1858"/>
            <ac:grpSpMk id="16" creationId="{4811520D-3FB9-C041-B36F-D054BCB1CF0A}"/>
          </ac:grpSpMkLst>
        </pc:grpChg>
        <pc:grpChg chg="add mod">
          <ac:chgData name="Sarasin, Elise" userId="051ede2b-3008-44c0-bb19-c9bb04b8c5c9" providerId="ADAL" clId="{86D03296-7145-46B2-A7CB-494D6AAED513}" dt="2023-09-29T00:20:58.443" v="1948" actId="164"/>
          <ac:grpSpMkLst>
            <pc:docMk/>
            <pc:sldMk cId="1629108054" sldId="1858"/>
            <ac:grpSpMk id="17" creationId="{2ECA703A-4F63-6047-5FA1-C81FE7A41408}"/>
          </ac:grpSpMkLst>
        </pc:grpChg>
        <pc:picChg chg="mod">
          <ac:chgData name="Sarasin, Elise" userId="051ede2b-3008-44c0-bb19-c9bb04b8c5c9" providerId="ADAL" clId="{86D03296-7145-46B2-A7CB-494D6AAED513}" dt="2023-09-29T00:20:52.569" v="1947" actId="164"/>
          <ac:picMkLst>
            <pc:docMk/>
            <pc:sldMk cId="1629108054" sldId="1858"/>
            <ac:picMk id="6" creationId="{225F8086-21B9-7ED9-B21B-26B3E81659F1}"/>
          </ac:picMkLst>
        </pc:picChg>
        <pc:picChg chg="add del mod">
          <ac:chgData name="Sarasin, Elise" userId="051ede2b-3008-44c0-bb19-c9bb04b8c5c9" providerId="ADAL" clId="{86D03296-7145-46B2-A7CB-494D6AAED513}" dt="2023-09-28T23:47:33.253" v="423" actId="21"/>
          <ac:picMkLst>
            <pc:docMk/>
            <pc:sldMk cId="1629108054" sldId="1858"/>
            <ac:picMk id="7" creationId="{DE245691-EEF9-F292-A285-00BC1ED6B109}"/>
          </ac:picMkLst>
        </pc:picChg>
        <pc:picChg chg="add mod modCrop">
          <ac:chgData name="Sarasin, Elise" userId="051ede2b-3008-44c0-bb19-c9bb04b8c5c9" providerId="ADAL" clId="{86D03296-7145-46B2-A7CB-494D6AAED513}" dt="2023-09-29T00:20:58.443" v="1948" actId="164"/>
          <ac:picMkLst>
            <pc:docMk/>
            <pc:sldMk cId="1629108054" sldId="1858"/>
            <ac:picMk id="9" creationId="{6B468092-0A69-4521-F556-10235278F6EE}"/>
          </ac:picMkLst>
        </pc:picChg>
        <pc:picChg chg="mod">
          <ac:chgData name="Sarasin, Elise" userId="051ede2b-3008-44c0-bb19-c9bb04b8c5c9" providerId="ADAL" clId="{86D03296-7145-46B2-A7CB-494D6AAED513}" dt="2023-09-29T00:20:48.513" v="1946" actId="164"/>
          <ac:picMkLst>
            <pc:docMk/>
            <pc:sldMk cId="1629108054" sldId="1858"/>
            <ac:picMk id="11" creationId="{5407E45B-83B4-D02A-DC74-3C3356FE4606}"/>
          </ac:picMkLst>
        </pc:picChg>
        <pc:picChg chg="add mod">
          <ac:chgData name="Sarasin, Elise" userId="051ede2b-3008-44c0-bb19-c9bb04b8c5c9" providerId="ADAL" clId="{86D03296-7145-46B2-A7CB-494D6AAED513}" dt="2023-09-29T00:25:20.161" v="2181"/>
          <ac:picMkLst>
            <pc:docMk/>
            <pc:sldMk cId="1629108054" sldId="1858"/>
            <ac:picMk id="18" creationId="{C4F83BE9-0712-7C0A-26D4-4988734D8A38}"/>
          </ac:picMkLst>
        </pc:picChg>
        <pc:picChg chg="del mod">
          <ac:chgData name="Sarasin, Elise" userId="051ede2b-3008-44c0-bb19-c9bb04b8c5c9" providerId="ADAL" clId="{86D03296-7145-46B2-A7CB-494D6AAED513}" dt="2023-09-29T00:25:19.782" v="2180" actId="478"/>
          <ac:picMkLst>
            <pc:docMk/>
            <pc:sldMk cId="1629108054" sldId="1858"/>
            <ac:picMk id="5122" creationId="{5E321E06-E16B-270A-BAC0-706A8FED0F39}"/>
          </ac:picMkLst>
        </pc:picChg>
        <pc:cxnChg chg="del mod">
          <ac:chgData name="Sarasin, Elise" userId="051ede2b-3008-44c0-bb19-c9bb04b8c5c9" providerId="ADAL" clId="{86D03296-7145-46B2-A7CB-494D6AAED513}" dt="2023-09-29T00:21:13.092" v="1951" actId="478"/>
          <ac:cxnSpMkLst>
            <pc:docMk/>
            <pc:sldMk cId="1629108054" sldId="1858"/>
            <ac:cxnSpMk id="10" creationId="{01E251F2-7630-9648-166E-C62F21B848FC}"/>
          </ac:cxnSpMkLst>
        </pc:cxnChg>
        <pc:cxnChg chg="del mod">
          <ac:chgData name="Sarasin, Elise" userId="051ede2b-3008-44c0-bb19-c9bb04b8c5c9" providerId="ADAL" clId="{86D03296-7145-46B2-A7CB-494D6AAED513}" dt="2023-09-29T00:21:12.276" v="1950" actId="478"/>
          <ac:cxnSpMkLst>
            <pc:docMk/>
            <pc:sldMk cId="1629108054" sldId="1858"/>
            <ac:cxnSpMk id="12" creationId="{94B97DFE-7B5B-8C95-4A9A-F3655DCFCB18}"/>
          </ac:cxnSpMkLst>
        </pc:cxnChg>
      </pc:sldChg>
      <pc:sldChg chg="modTransition">
        <pc:chgData name="Sarasin, Elise" userId="051ede2b-3008-44c0-bb19-c9bb04b8c5c9" providerId="ADAL" clId="{86D03296-7145-46B2-A7CB-494D6AAED513}" dt="2023-09-29T00:26:19.611" v="2186"/>
        <pc:sldMkLst>
          <pc:docMk/>
          <pc:sldMk cId="184871334" sldId="1859"/>
        </pc:sldMkLst>
      </pc:sldChg>
      <pc:sldChg chg="addSp delSp modSp mod">
        <pc:chgData name="Sarasin, Elise" userId="051ede2b-3008-44c0-bb19-c9bb04b8c5c9" providerId="ADAL" clId="{86D03296-7145-46B2-A7CB-494D6AAED513}" dt="2023-09-29T00:28:04.027" v="2191" actId="14100"/>
        <pc:sldMkLst>
          <pc:docMk/>
          <pc:sldMk cId="1115681965" sldId="1864"/>
        </pc:sldMkLst>
        <pc:spChg chg="add mod">
          <ac:chgData name="Sarasin, Elise" userId="051ede2b-3008-44c0-bb19-c9bb04b8c5c9" providerId="ADAL" clId="{86D03296-7145-46B2-A7CB-494D6AAED513}" dt="2023-09-29T00:28:04.027" v="2191" actId="14100"/>
          <ac:spMkLst>
            <pc:docMk/>
            <pc:sldMk cId="1115681965" sldId="1864"/>
            <ac:spMk id="3" creationId="{2EF0B31B-FFB1-E16F-34F4-920655960211}"/>
          </ac:spMkLst>
        </pc:spChg>
        <pc:spChg chg="del">
          <ac:chgData name="Sarasin, Elise" userId="051ede2b-3008-44c0-bb19-c9bb04b8c5c9" providerId="ADAL" clId="{86D03296-7145-46B2-A7CB-494D6AAED513}" dt="2023-09-29T00:27:51.057" v="2187" actId="478"/>
          <ac:spMkLst>
            <pc:docMk/>
            <pc:sldMk cId="1115681965" sldId="1864"/>
            <ac:spMk id="7" creationId="{CFDA7B8A-61F7-AA5A-43CD-002613DBA4CD}"/>
          </ac:spMkLst>
        </pc:spChg>
      </pc:sldChg>
      <pc:sldChg chg="modSp mod">
        <pc:chgData name="Sarasin, Elise" userId="051ede2b-3008-44c0-bb19-c9bb04b8c5c9" providerId="ADAL" clId="{86D03296-7145-46B2-A7CB-494D6AAED513}" dt="2023-09-28T20:28:29.118" v="29" actId="20577"/>
        <pc:sldMkLst>
          <pc:docMk/>
          <pc:sldMk cId="3227818710" sldId="1886"/>
        </pc:sldMkLst>
        <pc:spChg chg="mod">
          <ac:chgData name="Sarasin, Elise" userId="051ede2b-3008-44c0-bb19-c9bb04b8c5c9" providerId="ADAL" clId="{86D03296-7145-46B2-A7CB-494D6AAED513}" dt="2023-09-28T20:28:29.118" v="29" actId="20577"/>
          <ac:spMkLst>
            <pc:docMk/>
            <pc:sldMk cId="3227818710" sldId="1886"/>
            <ac:spMk id="2" creationId="{BE5A7428-1D70-4E33-B193-BD019826DDA2}"/>
          </ac:spMkLst>
        </pc:spChg>
      </pc:sldChg>
      <pc:sldChg chg="mod modShow">
        <pc:chgData name="Sarasin, Elise" userId="051ede2b-3008-44c0-bb19-c9bb04b8c5c9" providerId="ADAL" clId="{86D03296-7145-46B2-A7CB-494D6AAED513}" dt="2023-09-28T23:40:48.938" v="417" actId="729"/>
        <pc:sldMkLst>
          <pc:docMk/>
          <pc:sldMk cId="3888402234" sldId="1886"/>
        </pc:sldMkLst>
      </pc:sldChg>
      <pc:sldChg chg="modSp mod">
        <pc:chgData name="Sarasin, Elise" userId="051ede2b-3008-44c0-bb19-c9bb04b8c5c9" providerId="ADAL" clId="{86D03296-7145-46B2-A7CB-494D6AAED513}" dt="2023-09-28T20:28:46.110" v="37" actId="20577"/>
        <pc:sldMkLst>
          <pc:docMk/>
          <pc:sldMk cId="256740192" sldId="1887"/>
        </pc:sldMkLst>
        <pc:spChg chg="mod">
          <ac:chgData name="Sarasin, Elise" userId="051ede2b-3008-44c0-bb19-c9bb04b8c5c9" providerId="ADAL" clId="{86D03296-7145-46B2-A7CB-494D6AAED513}" dt="2023-09-28T20:28:46.110" v="37" actId="20577"/>
          <ac:spMkLst>
            <pc:docMk/>
            <pc:sldMk cId="256740192" sldId="1887"/>
            <ac:spMk id="2" creationId="{BE5A7428-1D70-4E33-B193-BD019826DDA2}"/>
          </ac:spMkLst>
        </pc:spChg>
      </pc:sldChg>
      <pc:sldChg chg="mod modShow">
        <pc:chgData name="Sarasin, Elise" userId="051ede2b-3008-44c0-bb19-c9bb04b8c5c9" providerId="ADAL" clId="{86D03296-7145-46B2-A7CB-494D6AAED513}" dt="2023-09-28T23:40:48.938" v="417" actId="729"/>
        <pc:sldMkLst>
          <pc:docMk/>
          <pc:sldMk cId="1615905961" sldId="1887"/>
        </pc:sldMkLst>
      </pc:sldChg>
      <pc:sldChg chg="modSp mod">
        <pc:chgData name="Sarasin, Elise" userId="051ede2b-3008-44c0-bb19-c9bb04b8c5c9" providerId="ADAL" clId="{86D03296-7145-46B2-A7CB-494D6AAED513}" dt="2023-09-28T20:28:51.411" v="44" actId="20577"/>
        <pc:sldMkLst>
          <pc:docMk/>
          <pc:sldMk cId="451462575" sldId="1888"/>
        </pc:sldMkLst>
        <pc:spChg chg="mod">
          <ac:chgData name="Sarasin, Elise" userId="051ede2b-3008-44c0-bb19-c9bb04b8c5c9" providerId="ADAL" clId="{86D03296-7145-46B2-A7CB-494D6AAED513}" dt="2023-09-28T20:28:51.411" v="44" actId="20577"/>
          <ac:spMkLst>
            <pc:docMk/>
            <pc:sldMk cId="451462575" sldId="1888"/>
            <ac:spMk id="2" creationId="{BE5A7428-1D70-4E33-B193-BD019826DDA2}"/>
          </ac:spMkLst>
        </pc:spChg>
      </pc:sldChg>
      <pc:sldChg chg="mod modShow">
        <pc:chgData name="Sarasin, Elise" userId="051ede2b-3008-44c0-bb19-c9bb04b8c5c9" providerId="ADAL" clId="{86D03296-7145-46B2-A7CB-494D6AAED513}" dt="2023-09-28T23:40:48.938" v="417" actId="729"/>
        <pc:sldMkLst>
          <pc:docMk/>
          <pc:sldMk cId="3143328542" sldId="1888"/>
        </pc:sldMkLst>
      </pc:sldChg>
      <pc:sldChg chg="modSp mod modShow">
        <pc:chgData name="Sarasin, Elise" userId="051ede2b-3008-44c0-bb19-c9bb04b8c5c9" providerId="ADAL" clId="{86D03296-7145-46B2-A7CB-494D6AAED513}" dt="2023-09-28T23:40:48.938" v="417" actId="729"/>
        <pc:sldMkLst>
          <pc:docMk/>
          <pc:sldMk cId="3655402872" sldId="1889"/>
        </pc:sldMkLst>
        <pc:spChg chg="mod">
          <ac:chgData name="Sarasin, Elise" userId="051ede2b-3008-44c0-bb19-c9bb04b8c5c9" providerId="ADAL" clId="{86D03296-7145-46B2-A7CB-494D6AAED513}" dt="2023-09-28T20:29:11.128" v="53" actId="20577"/>
          <ac:spMkLst>
            <pc:docMk/>
            <pc:sldMk cId="3655402872" sldId="1889"/>
            <ac:spMk id="2" creationId="{BE5A7428-1D70-4E33-B193-BD019826DDA2}"/>
          </ac:spMkLst>
        </pc:spChg>
      </pc:sldChg>
      <pc:sldChg chg="modSp mod modShow">
        <pc:chgData name="Sarasin, Elise" userId="051ede2b-3008-44c0-bb19-c9bb04b8c5c9" providerId="ADAL" clId="{86D03296-7145-46B2-A7CB-494D6AAED513}" dt="2023-09-28T23:40:48.938" v="417" actId="729"/>
        <pc:sldMkLst>
          <pc:docMk/>
          <pc:sldMk cId="2357795062" sldId="1890"/>
        </pc:sldMkLst>
        <pc:spChg chg="mod">
          <ac:chgData name="Sarasin, Elise" userId="051ede2b-3008-44c0-bb19-c9bb04b8c5c9" providerId="ADAL" clId="{86D03296-7145-46B2-A7CB-494D6AAED513}" dt="2023-09-28T20:28:59.829" v="45" actId="20577"/>
          <ac:spMkLst>
            <pc:docMk/>
            <pc:sldMk cId="2357795062" sldId="1890"/>
            <ac:spMk id="2" creationId="{BE5A7428-1D70-4E33-B193-BD019826DDA2}"/>
          </ac:spMkLst>
        </pc:spChg>
      </pc:sldChg>
      <pc:sldChg chg="modSp mod modShow">
        <pc:chgData name="Sarasin, Elise" userId="051ede2b-3008-44c0-bb19-c9bb04b8c5c9" providerId="ADAL" clId="{86D03296-7145-46B2-A7CB-494D6AAED513}" dt="2023-09-28T23:40:48.938" v="417" actId="729"/>
        <pc:sldMkLst>
          <pc:docMk/>
          <pc:sldMk cId="1490757956" sldId="1891"/>
        </pc:sldMkLst>
        <pc:spChg chg="mod">
          <ac:chgData name="Sarasin, Elise" userId="051ede2b-3008-44c0-bb19-c9bb04b8c5c9" providerId="ADAL" clId="{86D03296-7145-46B2-A7CB-494D6AAED513}" dt="2023-09-28T20:29:05.756" v="52" actId="20577"/>
          <ac:spMkLst>
            <pc:docMk/>
            <pc:sldMk cId="1490757956" sldId="1891"/>
            <ac:spMk id="2" creationId="{BE5A7428-1D70-4E33-B193-BD019826DDA2}"/>
          </ac:spMkLst>
        </pc:spChg>
      </pc:sldChg>
      <pc:sldChg chg="modSp mod modNotesTx">
        <pc:chgData name="Sarasin, Elise" userId="051ede2b-3008-44c0-bb19-c9bb04b8c5c9" providerId="ADAL" clId="{86D03296-7145-46B2-A7CB-494D6AAED513}" dt="2023-09-28T23:49:47.431" v="435" actId="20577"/>
        <pc:sldMkLst>
          <pc:docMk/>
          <pc:sldMk cId="3060707925" sldId="1893"/>
        </pc:sldMkLst>
        <pc:spChg chg="mod">
          <ac:chgData name="Sarasin, Elise" userId="051ede2b-3008-44c0-bb19-c9bb04b8c5c9" providerId="ADAL" clId="{86D03296-7145-46B2-A7CB-494D6AAED513}" dt="2023-09-28T20:28:03.392" v="27" actId="20577"/>
          <ac:spMkLst>
            <pc:docMk/>
            <pc:sldMk cId="3060707925" sldId="1893"/>
            <ac:spMk id="2" creationId="{BE5A7428-1D70-4E33-B193-BD019826DDA2}"/>
          </ac:spMkLst>
        </pc:spChg>
      </pc:sldChg>
      <pc:sldChg chg="modSp mod">
        <pc:chgData name="Sarasin, Elise" userId="051ede2b-3008-44c0-bb19-c9bb04b8c5c9" providerId="ADAL" clId="{86D03296-7145-46B2-A7CB-494D6AAED513}" dt="2023-09-28T20:30:01.284" v="54" actId="6549"/>
        <pc:sldMkLst>
          <pc:docMk/>
          <pc:sldMk cId="2775861775" sldId="1894"/>
        </pc:sldMkLst>
        <pc:spChg chg="mod">
          <ac:chgData name="Sarasin, Elise" userId="051ede2b-3008-44c0-bb19-c9bb04b8c5c9" providerId="ADAL" clId="{86D03296-7145-46B2-A7CB-494D6AAED513}" dt="2023-09-28T20:30:01.284" v="54" actId="6549"/>
          <ac:spMkLst>
            <pc:docMk/>
            <pc:sldMk cId="2775861775" sldId="1894"/>
            <ac:spMk id="2" creationId="{BE5A7428-1D70-4E33-B193-BD019826DDA2}"/>
          </ac:spMkLst>
        </pc:spChg>
      </pc:sldChg>
      <pc:sldChg chg="add">
        <pc:chgData name="Sarasin, Elise" userId="051ede2b-3008-44c0-bb19-c9bb04b8c5c9" providerId="ADAL" clId="{86D03296-7145-46B2-A7CB-494D6AAED513}" dt="2023-09-28T20:24:56.111" v="22"/>
        <pc:sldMkLst>
          <pc:docMk/>
          <pc:sldMk cId="3301402973" sldId="1895"/>
        </pc:sldMkLst>
      </pc:sldChg>
      <pc:sldChg chg="add modAnim">
        <pc:chgData name="Sarasin, Elise" userId="051ede2b-3008-44c0-bb19-c9bb04b8c5c9" providerId="ADAL" clId="{86D03296-7145-46B2-A7CB-494D6AAED513}" dt="2023-09-28T20:32:17.938" v="55"/>
        <pc:sldMkLst>
          <pc:docMk/>
          <pc:sldMk cId="4015494632" sldId="1896"/>
        </pc:sldMkLst>
      </pc:sldChg>
      <pc:sldChg chg="add modTransition">
        <pc:chgData name="Sarasin, Elise" userId="051ede2b-3008-44c0-bb19-c9bb04b8c5c9" providerId="ADAL" clId="{86D03296-7145-46B2-A7CB-494D6AAED513}" dt="2023-09-28T20:34:42.061" v="60"/>
        <pc:sldMkLst>
          <pc:docMk/>
          <pc:sldMk cId="4285993367" sldId="1897"/>
        </pc:sldMkLst>
      </pc:sldChg>
      <pc:sldChg chg="add modTransition">
        <pc:chgData name="Sarasin, Elise" userId="051ede2b-3008-44c0-bb19-c9bb04b8c5c9" providerId="ADAL" clId="{86D03296-7145-46B2-A7CB-494D6AAED513}" dt="2023-09-28T20:34:46.044" v="63"/>
        <pc:sldMkLst>
          <pc:docMk/>
          <pc:sldMk cId="1757894952" sldId="1898"/>
        </pc:sldMkLst>
      </pc:sldChg>
      <pc:sldChg chg="addSp delSp modSp new mod modTransition modNotesTx">
        <pc:chgData name="Sarasin, Elise" userId="051ede2b-3008-44c0-bb19-c9bb04b8c5c9" providerId="ADAL" clId="{86D03296-7145-46B2-A7CB-494D6AAED513}" dt="2023-09-29T00:14:25.914" v="1836"/>
        <pc:sldMkLst>
          <pc:docMk/>
          <pc:sldMk cId="1810744303" sldId="1899"/>
        </pc:sldMkLst>
        <pc:spChg chg="del">
          <ac:chgData name="Sarasin, Elise" userId="051ede2b-3008-44c0-bb19-c9bb04b8c5c9" providerId="ADAL" clId="{86D03296-7145-46B2-A7CB-494D6AAED513}" dt="2023-09-28T23:51:57.533" v="443" actId="478"/>
          <ac:spMkLst>
            <pc:docMk/>
            <pc:sldMk cId="1810744303" sldId="1899"/>
            <ac:spMk id="2" creationId="{B7F54519-6D58-48D8-FAD5-35F0BD58C392}"/>
          </ac:spMkLst>
        </pc:spChg>
        <pc:spChg chg="del">
          <ac:chgData name="Sarasin, Elise" userId="051ede2b-3008-44c0-bb19-c9bb04b8c5c9" providerId="ADAL" clId="{86D03296-7145-46B2-A7CB-494D6AAED513}" dt="2023-09-28T23:50:30.482" v="437" actId="478"/>
          <ac:spMkLst>
            <pc:docMk/>
            <pc:sldMk cId="1810744303" sldId="1899"/>
            <ac:spMk id="3" creationId="{5CFF6CAA-B666-D87B-60E3-D21628121C23}"/>
          </ac:spMkLst>
        </pc:spChg>
        <pc:spChg chg="add del mod">
          <ac:chgData name="Sarasin, Elise" userId="051ede2b-3008-44c0-bb19-c9bb04b8c5c9" providerId="ADAL" clId="{86D03296-7145-46B2-A7CB-494D6AAED513}" dt="2023-09-29T00:13:29.461" v="1828" actId="478"/>
          <ac:spMkLst>
            <pc:docMk/>
            <pc:sldMk cId="1810744303" sldId="1899"/>
            <ac:spMk id="6" creationId="{45787EF6-8237-A9F3-DD2B-0E2415175DB0}"/>
          </ac:spMkLst>
        </pc:spChg>
        <pc:picChg chg="add mod modCrop">
          <ac:chgData name="Sarasin, Elise" userId="051ede2b-3008-44c0-bb19-c9bb04b8c5c9" providerId="ADAL" clId="{86D03296-7145-46B2-A7CB-494D6AAED513}" dt="2023-09-29T00:13:33.353" v="1829" actId="1076"/>
          <ac:picMkLst>
            <pc:docMk/>
            <pc:sldMk cId="1810744303" sldId="1899"/>
            <ac:picMk id="5" creationId="{D578C8B1-4707-6C3C-49FB-3F5B9B482AC0}"/>
          </ac:picMkLst>
        </pc:picChg>
      </pc:sldChg>
    </pc:docChg>
  </pc:docChgLst>
  <pc:docChgLst>
    <pc:chgData name="Bernard, Allison M" userId="7cd67125-3436-42b8-b83a-bbe37ba15a4e" providerId="ADAL" clId="{D2BBB239-699E-4929-ABD9-62B5638D09F1}"/>
    <pc:docChg chg="custSel addSld modSld">
      <pc:chgData name="Bernard, Allison M" userId="7cd67125-3436-42b8-b83a-bbe37ba15a4e" providerId="ADAL" clId="{D2BBB239-699E-4929-ABD9-62B5638D09F1}" dt="2023-08-22T16:38:35.586" v="53"/>
      <pc:docMkLst>
        <pc:docMk/>
      </pc:docMkLst>
      <pc:sldChg chg="delSp mod">
        <pc:chgData name="Bernard, Allison M" userId="7cd67125-3436-42b8-b83a-bbe37ba15a4e" providerId="ADAL" clId="{D2BBB239-699E-4929-ABD9-62B5638D09F1}" dt="2023-08-16T16:17:23.146" v="20" actId="478"/>
        <pc:sldMkLst>
          <pc:docMk/>
          <pc:sldMk cId="2436855566" sldId="986"/>
        </pc:sldMkLst>
        <pc:spChg chg="del">
          <ac:chgData name="Bernard, Allison M" userId="7cd67125-3436-42b8-b83a-bbe37ba15a4e" providerId="ADAL" clId="{D2BBB239-699E-4929-ABD9-62B5638D09F1}" dt="2023-08-16T16:17:23.146" v="20" actId="478"/>
          <ac:spMkLst>
            <pc:docMk/>
            <pc:sldMk cId="2436855566" sldId="986"/>
            <ac:spMk id="2" creationId="{DFE33D65-EFBB-481B-EF48-507545C1A00D}"/>
          </ac:spMkLst>
        </pc:spChg>
      </pc:sldChg>
      <pc:sldChg chg="addSp delSp modSp mod modAnim">
        <pc:chgData name="Bernard, Allison M" userId="7cd67125-3436-42b8-b83a-bbe37ba15a4e" providerId="ADAL" clId="{D2BBB239-699E-4929-ABD9-62B5638D09F1}" dt="2023-07-31T16:43:19.699" v="17" actId="20577"/>
        <pc:sldMkLst>
          <pc:docMk/>
          <pc:sldMk cId="3069959999" sldId="1436"/>
        </pc:sldMkLst>
        <pc:spChg chg="add del mod">
          <ac:chgData name="Bernard, Allison M" userId="7cd67125-3436-42b8-b83a-bbe37ba15a4e" providerId="ADAL" clId="{D2BBB239-699E-4929-ABD9-62B5638D09F1}" dt="2023-07-31T16:43:10.795" v="1"/>
          <ac:spMkLst>
            <pc:docMk/>
            <pc:sldMk cId="3069959999" sldId="1436"/>
            <ac:spMk id="2" creationId="{421C246E-00B4-2212-6FBD-22FE6EBEA81C}"/>
          </ac:spMkLst>
        </pc:spChg>
        <pc:spChg chg="add mod">
          <ac:chgData name="Bernard, Allison M" userId="7cd67125-3436-42b8-b83a-bbe37ba15a4e" providerId="ADAL" clId="{D2BBB239-699E-4929-ABD9-62B5638D09F1}" dt="2023-07-31T16:43:19.699" v="17" actId="20577"/>
          <ac:spMkLst>
            <pc:docMk/>
            <pc:sldMk cId="3069959999" sldId="1436"/>
            <ac:spMk id="5" creationId="{5CAF93A4-DAA2-FFFD-6906-B572543130A2}"/>
          </ac:spMkLst>
        </pc:spChg>
      </pc:sldChg>
      <pc:sldChg chg="addSp modSp mod modAnim">
        <pc:chgData name="Bernard, Allison M" userId="7cd67125-3436-42b8-b83a-bbe37ba15a4e" providerId="ADAL" clId="{D2BBB239-699E-4929-ABD9-62B5638D09F1}" dt="2023-07-31T16:55:15.183" v="19" actId="1076"/>
        <pc:sldMkLst>
          <pc:docMk/>
          <pc:sldMk cId="581133847" sldId="1634"/>
        </pc:sldMkLst>
        <pc:spChg chg="add mod">
          <ac:chgData name="Bernard, Allison M" userId="7cd67125-3436-42b8-b83a-bbe37ba15a4e" providerId="ADAL" clId="{D2BBB239-699E-4929-ABD9-62B5638D09F1}" dt="2023-07-31T16:55:15.183" v="19" actId="1076"/>
          <ac:spMkLst>
            <pc:docMk/>
            <pc:sldMk cId="581133847" sldId="1634"/>
            <ac:spMk id="2" creationId="{CF0503C2-A3AA-7916-56D3-571A9CBDADFD}"/>
          </ac:spMkLst>
        </pc:spChg>
      </pc:sldChg>
      <pc:sldChg chg="modSp mod">
        <pc:chgData name="Bernard, Allison M" userId="7cd67125-3436-42b8-b83a-bbe37ba15a4e" providerId="ADAL" clId="{D2BBB239-699E-4929-ABD9-62B5638D09F1}" dt="2023-08-16T16:42:16.155" v="22" actId="20577"/>
        <pc:sldMkLst>
          <pc:docMk/>
          <pc:sldMk cId="2557175512" sldId="1759"/>
        </pc:sldMkLst>
        <pc:graphicFrameChg chg="modGraphic">
          <ac:chgData name="Bernard, Allison M" userId="7cd67125-3436-42b8-b83a-bbe37ba15a4e" providerId="ADAL" clId="{D2BBB239-699E-4929-ABD9-62B5638D09F1}" dt="2023-08-16T16:42:16.155" v="22" actId="20577"/>
          <ac:graphicFrameMkLst>
            <pc:docMk/>
            <pc:sldMk cId="2557175512" sldId="1759"/>
            <ac:graphicFrameMk id="13" creationId="{61BAFEA6-C3EC-8E20-A76B-AC343E252E79}"/>
          </ac:graphicFrameMkLst>
        </pc:graphicFrameChg>
      </pc:sldChg>
      <pc:sldChg chg="modSp mod">
        <pc:chgData name="Bernard, Allison M" userId="7cd67125-3436-42b8-b83a-bbe37ba15a4e" providerId="ADAL" clId="{D2BBB239-699E-4929-ABD9-62B5638D09F1}" dt="2023-08-16T16:43:31.383" v="51" actId="20577"/>
        <pc:sldMkLst>
          <pc:docMk/>
          <pc:sldMk cId="464054343" sldId="1760"/>
        </pc:sldMkLst>
        <pc:graphicFrameChg chg="modGraphic">
          <ac:chgData name="Bernard, Allison M" userId="7cd67125-3436-42b8-b83a-bbe37ba15a4e" providerId="ADAL" clId="{D2BBB239-699E-4929-ABD9-62B5638D09F1}" dt="2023-08-16T16:43:31.383" v="51" actId="20577"/>
          <ac:graphicFrameMkLst>
            <pc:docMk/>
            <pc:sldMk cId="464054343" sldId="1760"/>
            <ac:graphicFrameMk id="13" creationId="{61BAFEA6-C3EC-8E20-A76B-AC343E252E79}"/>
          </ac:graphicFrameMkLst>
        </pc:graphicFrameChg>
      </pc:sldChg>
      <pc:sldChg chg="modSp mod">
        <pc:chgData name="Bernard, Allison M" userId="7cd67125-3436-42b8-b83a-bbe37ba15a4e" providerId="ADAL" clId="{D2BBB239-699E-4929-ABD9-62B5638D09F1}" dt="2023-08-16T16:44:19.112" v="52" actId="20577"/>
        <pc:sldMkLst>
          <pc:docMk/>
          <pc:sldMk cId="2640098194" sldId="1762"/>
        </pc:sldMkLst>
        <pc:spChg chg="mod">
          <ac:chgData name="Bernard, Allison M" userId="7cd67125-3436-42b8-b83a-bbe37ba15a4e" providerId="ADAL" clId="{D2BBB239-699E-4929-ABD9-62B5638D09F1}" dt="2023-08-16T16:44:19.112" v="52" actId="20577"/>
          <ac:spMkLst>
            <pc:docMk/>
            <pc:sldMk cId="2640098194" sldId="1762"/>
            <ac:spMk id="4" creationId="{EB85BA38-82CA-1ADD-C19C-955B25CCD613}"/>
          </ac:spMkLst>
        </pc:spChg>
      </pc:sldChg>
      <pc:sldChg chg="add">
        <pc:chgData name="Bernard, Allison M" userId="7cd67125-3436-42b8-b83a-bbe37ba15a4e" providerId="ADAL" clId="{D2BBB239-699E-4929-ABD9-62B5638D09F1}" dt="2023-08-22T16:38:35.586" v="53"/>
        <pc:sldMkLst>
          <pc:docMk/>
          <pc:sldMk cId="603526687" sldId="1852"/>
        </pc:sldMkLst>
      </pc:sldChg>
    </pc:docChg>
  </pc:docChgLst>
  <pc:docChgLst>
    <pc:chgData name="Sarasin, Elise" userId="051ede2b-3008-44c0-bb19-c9bb04b8c5c9" providerId="ADAL" clId="{632EAECB-1758-4A68-AEDA-2E016A1AB2E2}"/>
    <pc:docChg chg="custSel addSld modSld">
      <pc:chgData name="Sarasin, Elise" userId="051ede2b-3008-44c0-bb19-c9bb04b8c5c9" providerId="ADAL" clId="{632EAECB-1758-4A68-AEDA-2E016A1AB2E2}" dt="2022-10-03T19:07:21.841" v="133" actId="34135"/>
      <pc:docMkLst>
        <pc:docMk/>
      </pc:docMkLst>
      <pc:sldChg chg="modSp mod">
        <pc:chgData name="Sarasin, Elise" userId="051ede2b-3008-44c0-bb19-c9bb04b8c5c9" providerId="ADAL" clId="{632EAECB-1758-4A68-AEDA-2E016A1AB2E2}" dt="2022-10-03T19:07:21.841" v="133" actId="34135"/>
        <pc:sldMkLst>
          <pc:docMk/>
          <pc:sldMk cId="3069959999" sldId="1436"/>
        </pc:sldMkLst>
        <pc:picChg chg="mod">
          <ac:chgData name="Sarasin, Elise" userId="051ede2b-3008-44c0-bb19-c9bb04b8c5c9" providerId="ADAL" clId="{632EAECB-1758-4A68-AEDA-2E016A1AB2E2}" dt="2022-10-03T19:07:21.841" v="133" actId="34135"/>
          <ac:picMkLst>
            <pc:docMk/>
            <pc:sldMk cId="3069959999" sldId="1436"/>
            <ac:picMk id="3" creationId="{90920DF2-C688-F2E9-54B9-AE3ECE3AC253}"/>
          </ac:picMkLst>
        </pc:picChg>
      </pc:sldChg>
      <pc:sldChg chg="modSp mod">
        <pc:chgData name="Sarasin, Elise" userId="051ede2b-3008-44c0-bb19-c9bb04b8c5c9" providerId="ADAL" clId="{632EAECB-1758-4A68-AEDA-2E016A1AB2E2}" dt="2022-09-29T14:14:26.521" v="6" actId="14100"/>
        <pc:sldMkLst>
          <pc:docMk/>
          <pc:sldMk cId="3131842691" sldId="1748"/>
        </pc:sldMkLst>
        <pc:spChg chg="mod">
          <ac:chgData name="Sarasin, Elise" userId="051ede2b-3008-44c0-bb19-c9bb04b8c5c9" providerId="ADAL" clId="{632EAECB-1758-4A68-AEDA-2E016A1AB2E2}" dt="2022-09-29T14:14:26.521" v="6" actId="14100"/>
          <ac:spMkLst>
            <pc:docMk/>
            <pc:sldMk cId="3131842691" sldId="1748"/>
            <ac:spMk id="5" creationId="{2B981150-F6F5-BC6C-390E-6721D52AB754}"/>
          </ac:spMkLst>
        </pc:spChg>
      </pc:sldChg>
      <pc:sldChg chg="add">
        <pc:chgData name="Sarasin, Elise" userId="051ede2b-3008-44c0-bb19-c9bb04b8c5c9" providerId="ADAL" clId="{632EAECB-1758-4A68-AEDA-2E016A1AB2E2}" dt="2022-09-29T14:14:39.705" v="7"/>
        <pc:sldMkLst>
          <pc:docMk/>
          <pc:sldMk cId="353129255" sldId="1749"/>
        </pc:sldMkLst>
      </pc:sldChg>
      <pc:sldChg chg="add">
        <pc:chgData name="Sarasin, Elise" userId="051ede2b-3008-44c0-bb19-c9bb04b8c5c9" providerId="ADAL" clId="{632EAECB-1758-4A68-AEDA-2E016A1AB2E2}" dt="2022-09-29T14:14:40.463" v="8"/>
        <pc:sldMkLst>
          <pc:docMk/>
          <pc:sldMk cId="178057640" sldId="1750"/>
        </pc:sldMkLst>
      </pc:sldChg>
      <pc:sldChg chg="delSp modSp add mod">
        <pc:chgData name="Sarasin, Elise" userId="051ede2b-3008-44c0-bb19-c9bb04b8c5c9" providerId="ADAL" clId="{632EAECB-1758-4A68-AEDA-2E016A1AB2E2}" dt="2022-09-29T14:39:38.631" v="31" actId="478"/>
        <pc:sldMkLst>
          <pc:docMk/>
          <pc:sldMk cId="3857049768" sldId="1751"/>
        </pc:sldMkLst>
        <pc:spChg chg="del">
          <ac:chgData name="Sarasin, Elise" userId="051ede2b-3008-44c0-bb19-c9bb04b8c5c9" providerId="ADAL" clId="{632EAECB-1758-4A68-AEDA-2E016A1AB2E2}" dt="2022-09-29T14:39:38.631" v="31" actId="478"/>
          <ac:spMkLst>
            <pc:docMk/>
            <pc:sldMk cId="3857049768" sldId="1751"/>
            <ac:spMk id="5" creationId="{2B981150-F6F5-BC6C-390E-6721D52AB754}"/>
          </ac:spMkLst>
        </pc:spChg>
        <pc:graphicFrameChg chg="mod modGraphic">
          <ac:chgData name="Sarasin, Elise" userId="051ede2b-3008-44c0-bb19-c9bb04b8c5c9" providerId="ADAL" clId="{632EAECB-1758-4A68-AEDA-2E016A1AB2E2}" dt="2022-09-29T14:39:30.249" v="30"/>
          <ac:graphicFrameMkLst>
            <pc:docMk/>
            <pc:sldMk cId="3857049768" sldId="1751"/>
            <ac:graphicFrameMk id="4" creationId="{98C39D06-F657-DBBA-DA76-937A9A608CA2}"/>
          </ac:graphicFrameMkLst>
        </pc:graphicFrameChg>
      </pc:sldChg>
      <pc:sldChg chg="add">
        <pc:chgData name="Sarasin, Elise" userId="051ede2b-3008-44c0-bb19-c9bb04b8c5c9" providerId="ADAL" clId="{632EAECB-1758-4A68-AEDA-2E016A1AB2E2}" dt="2022-09-29T14:14:41.572" v="10"/>
        <pc:sldMkLst>
          <pc:docMk/>
          <pc:sldMk cId="216627073" sldId="1752"/>
        </pc:sldMkLst>
      </pc:sldChg>
      <pc:sldChg chg="add">
        <pc:chgData name="Sarasin, Elise" userId="051ede2b-3008-44c0-bb19-c9bb04b8c5c9" providerId="ADAL" clId="{632EAECB-1758-4A68-AEDA-2E016A1AB2E2}" dt="2022-09-29T14:14:42.117" v="11"/>
        <pc:sldMkLst>
          <pc:docMk/>
          <pc:sldMk cId="1853511343" sldId="1753"/>
        </pc:sldMkLst>
      </pc:sldChg>
      <pc:sldChg chg="delSp modSp mod">
        <pc:chgData name="Sarasin, Elise" userId="051ede2b-3008-44c0-bb19-c9bb04b8c5c9" providerId="ADAL" clId="{632EAECB-1758-4A68-AEDA-2E016A1AB2E2}" dt="2022-09-29T14:41:50.067" v="132" actId="20577"/>
        <pc:sldMkLst>
          <pc:docMk/>
          <pc:sldMk cId="4165652378" sldId="1754"/>
        </pc:sldMkLst>
        <pc:spChg chg="del">
          <ac:chgData name="Sarasin, Elise" userId="051ede2b-3008-44c0-bb19-c9bb04b8c5c9" providerId="ADAL" clId="{632EAECB-1758-4A68-AEDA-2E016A1AB2E2}" dt="2022-09-29T14:39:58.689" v="32" actId="478"/>
          <ac:spMkLst>
            <pc:docMk/>
            <pc:sldMk cId="4165652378" sldId="1754"/>
            <ac:spMk id="3" creationId="{E4AE6E02-200E-912D-42D2-88D126B94CC3}"/>
          </ac:spMkLst>
        </pc:spChg>
        <pc:graphicFrameChg chg="modGraphic">
          <ac:chgData name="Sarasin, Elise" userId="051ede2b-3008-44c0-bb19-c9bb04b8c5c9" providerId="ADAL" clId="{632EAECB-1758-4A68-AEDA-2E016A1AB2E2}" dt="2022-09-29T14:41:50.067" v="132" actId="20577"/>
          <ac:graphicFrameMkLst>
            <pc:docMk/>
            <pc:sldMk cId="4165652378" sldId="1754"/>
            <ac:graphicFrameMk id="13" creationId="{61BAFEA6-C3EC-8E20-A76B-AC343E252E79}"/>
          </ac:graphicFrameMkLst>
        </pc:graphicFrameChg>
      </pc:sldChg>
    </pc:docChg>
  </pc:docChgLst>
  <pc:docChgLst>
    <pc:chgData name="Sarasin, Elise" userId="051ede2b-3008-44c0-bb19-c9bb04b8c5c9" providerId="ADAL" clId="{3B0188BA-CB17-4C41-B2A6-44359766DA16}"/>
    <pc:docChg chg="addSld delSld modSld modSection">
      <pc:chgData name="Sarasin, Elise" userId="051ede2b-3008-44c0-bb19-c9bb04b8c5c9" providerId="ADAL" clId="{3B0188BA-CB17-4C41-B2A6-44359766DA16}" dt="2023-09-29T17:14:34.626" v="51" actId="2696"/>
      <pc:docMkLst>
        <pc:docMk/>
      </pc:docMkLst>
      <pc:sldChg chg="add del">
        <pc:chgData name="Sarasin, Elise" userId="051ede2b-3008-44c0-bb19-c9bb04b8c5c9" providerId="ADAL" clId="{3B0188BA-CB17-4C41-B2A6-44359766DA16}" dt="2023-09-29T16:32:34.198" v="35"/>
        <pc:sldMkLst>
          <pc:docMk/>
          <pc:sldMk cId="2969210843" sldId="273"/>
        </pc:sldMkLst>
      </pc:sldChg>
      <pc:sldChg chg="add del">
        <pc:chgData name="Sarasin, Elise" userId="051ede2b-3008-44c0-bb19-c9bb04b8c5c9" providerId="ADAL" clId="{3B0188BA-CB17-4C41-B2A6-44359766DA16}" dt="2023-09-29T16:32:34.198" v="35"/>
        <pc:sldMkLst>
          <pc:docMk/>
          <pc:sldMk cId="2008248576" sldId="281"/>
        </pc:sldMkLst>
      </pc:sldChg>
      <pc:sldChg chg="addSp delSp modSp mod">
        <pc:chgData name="Sarasin, Elise" userId="051ede2b-3008-44c0-bb19-c9bb04b8c5c9" providerId="ADAL" clId="{3B0188BA-CB17-4C41-B2A6-44359766DA16}" dt="2023-09-29T01:55:48.403" v="15" actId="1076"/>
        <pc:sldMkLst>
          <pc:docMk/>
          <pc:sldMk cId="3389012759" sldId="1053"/>
        </pc:sldMkLst>
        <pc:picChg chg="add mod modCrop">
          <ac:chgData name="Sarasin, Elise" userId="051ede2b-3008-44c0-bb19-c9bb04b8c5c9" providerId="ADAL" clId="{3B0188BA-CB17-4C41-B2A6-44359766DA16}" dt="2023-09-29T01:55:33.887" v="9" actId="1076"/>
          <ac:picMkLst>
            <pc:docMk/>
            <pc:sldMk cId="3389012759" sldId="1053"/>
            <ac:picMk id="4" creationId="{8921B94C-8153-77BA-F86B-1A69C9A868A7}"/>
          </ac:picMkLst>
        </pc:picChg>
        <pc:picChg chg="del">
          <ac:chgData name="Sarasin, Elise" userId="051ede2b-3008-44c0-bb19-c9bb04b8c5c9" providerId="ADAL" clId="{3B0188BA-CB17-4C41-B2A6-44359766DA16}" dt="2023-09-29T01:55:09.887" v="2" actId="478"/>
          <ac:picMkLst>
            <pc:docMk/>
            <pc:sldMk cId="3389012759" sldId="1053"/>
            <ac:picMk id="5" creationId="{00000000-0000-0000-0000-000000000000}"/>
          </ac:picMkLst>
        </pc:picChg>
        <pc:picChg chg="mod">
          <ac:chgData name="Sarasin, Elise" userId="051ede2b-3008-44c0-bb19-c9bb04b8c5c9" providerId="ADAL" clId="{3B0188BA-CB17-4C41-B2A6-44359766DA16}" dt="2023-09-29T01:55:45.489" v="14" actId="14100"/>
          <ac:picMkLst>
            <pc:docMk/>
            <pc:sldMk cId="3389012759" sldId="1053"/>
            <ac:picMk id="7" creationId="{00000000-0000-0000-0000-000000000000}"/>
          </ac:picMkLst>
        </pc:picChg>
        <pc:picChg chg="mod">
          <ac:chgData name="Sarasin, Elise" userId="051ede2b-3008-44c0-bb19-c9bb04b8c5c9" providerId="ADAL" clId="{3B0188BA-CB17-4C41-B2A6-44359766DA16}" dt="2023-09-29T01:55:48.403" v="15" actId="1076"/>
          <ac:picMkLst>
            <pc:docMk/>
            <pc:sldMk cId="3389012759" sldId="1053"/>
            <ac:picMk id="8" creationId="{00000000-0000-0000-0000-000000000000}"/>
          </ac:picMkLst>
        </pc:picChg>
      </pc:sldChg>
      <pc:sldChg chg="del">
        <pc:chgData name="Sarasin, Elise" userId="051ede2b-3008-44c0-bb19-c9bb04b8c5c9" providerId="ADAL" clId="{3B0188BA-CB17-4C41-B2A6-44359766DA16}" dt="2023-09-29T02:00:14.369" v="32" actId="2696"/>
        <pc:sldMkLst>
          <pc:docMk/>
          <pc:sldMk cId="3131842691" sldId="1748"/>
        </pc:sldMkLst>
      </pc:sldChg>
      <pc:sldChg chg="del">
        <pc:chgData name="Sarasin, Elise" userId="051ede2b-3008-44c0-bb19-c9bb04b8c5c9" providerId="ADAL" clId="{3B0188BA-CB17-4C41-B2A6-44359766DA16}" dt="2023-09-29T02:00:14.369" v="32" actId="2696"/>
        <pc:sldMkLst>
          <pc:docMk/>
          <pc:sldMk cId="353129255" sldId="1749"/>
        </pc:sldMkLst>
      </pc:sldChg>
      <pc:sldChg chg="del">
        <pc:chgData name="Sarasin, Elise" userId="051ede2b-3008-44c0-bb19-c9bb04b8c5c9" providerId="ADAL" clId="{3B0188BA-CB17-4C41-B2A6-44359766DA16}" dt="2023-09-29T02:00:14.369" v="32" actId="2696"/>
        <pc:sldMkLst>
          <pc:docMk/>
          <pc:sldMk cId="178057640" sldId="1750"/>
        </pc:sldMkLst>
      </pc:sldChg>
      <pc:sldChg chg="del">
        <pc:chgData name="Sarasin, Elise" userId="051ede2b-3008-44c0-bb19-c9bb04b8c5c9" providerId="ADAL" clId="{3B0188BA-CB17-4C41-B2A6-44359766DA16}" dt="2023-09-29T02:00:14.369" v="32" actId="2696"/>
        <pc:sldMkLst>
          <pc:docMk/>
          <pc:sldMk cId="3857049768" sldId="1751"/>
        </pc:sldMkLst>
      </pc:sldChg>
      <pc:sldChg chg="del">
        <pc:chgData name="Sarasin, Elise" userId="051ede2b-3008-44c0-bb19-c9bb04b8c5c9" providerId="ADAL" clId="{3B0188BA-CB17-4C41-B2A6-44359766DA16}" dt="2023-09-29T02:00:14.369" v="32" actId="2696"/>
        <pc:sldMkLst>
          <pc:docMk/>
          <pc:sldMk cId="216627073" sldId="1752"/>
        </pc:sldMkLst>
      </pc:sldChg>
      <pc:sldChg chg="del">
        <pc:chgData name="Sarasin, Elise" userId="051ede2b-3008-44c0-bb19-c9bb04b8c5c9" providerId="ADAL" clId="{3B0188BA-CB17-4C41-B2A6-44359766DA16}" dt="2023-09-29T02:00:14.369" v="32" actId="2696"/>
        <pc:sldMkLst>
          <pc:docMk/>
          <pc:sldMk cId="1853511343" sldId="1753"/>
        </pc:sldMkLst>
      </pc:sldChg>
      <pc:sldChg chg="del">
        <pc:chgData name="Sarasin, Elise" userId="051ede2b-3008-44c0-bb19-c9bb04b8c5c9" providerId="ADAL" clId="{3B0188BA-CB17-4C41-B2A6-44359766DA16}" dt="2023-09-29T01:53:00.350" v="0" actId="47"/>
        <pc:sldMkLst>
          <pc:docMk/>
          <pc:sldMk cId="358305998" sldId="1758"/>
        </pc:sldMkLst>
      </pc:sldChg>
      <pc:sldChg chg="del">
        <pc:chgData name="Sarasin, Elise" userId="051ede2b-3008-44c0-bb19-c9bb04b8c5c9" providerId="ADAL" clId="{3B0188BA-CB17-4C41-B2A6-44359766DA16}" dt="2023-09-29T01:53:00.350" v="0" actId="47"/>
        <pc:sldMkLst>
          <pc:docMk/>
          <pc:sldMk cId="2557175512" sldId="1759"/>
        </pc:sldMkLst>
      </pc:sldChg>
      <pc:sldChg chg="del">
        <pc:chgData name="Sarasin, Elise" userId="051ede2b-3008-44c0-bb19-c9bb04b8c5c9" providerId="ADAL" clId="{3B0188BA-CB17-4C41-B2A6-44359766DA16}" dt="2023-09-29T01:53:00.350" v="0" actId="47"/>
        <pc:sldMkLst>
          <pc:docMk/>
          <pc:sldMk cId="464054343" sldId="1760"/>
        </pc:sldMkLst>
      </pc:sldChg>
      <pc:sldChg chg="del">
        <pc:chgData name="Sarasin, Elise" userId="051ede2b-3008-44c0-bb19-c9bb04b8c5c9" providerId="ADAL" clId="{3B0188BA-CB17-4C41-B2A6-44359766DA16}" dt="2023-09-29T01:53:00.350" v="0" actId="47"/>
        <pc:sldMkLst>
          <pc:docMk/>
          <pc:sldMk cId="3053010009" sldId="1761"/>
        </pc:sldMkLst>
      </pc:sldChg>
      <pc:sldChg chg="del">
        <pc:chgData name="Sarasin, Elise" userId="051ede2b-3008-44c0-bb19-c9bb04b8c5c9" providerId="ADAL" clId="{3B0188BA-CB17-4C41-B2A6-44359766DA16}" dt="2023-09-29T01:53:06.412" v="1" actId="47"/>
        <pc:sldMkLst>
          <pc:docMk/>
          <pc:sldMk cId="2640098194" sldId="1762"/>
        </pc:sldMkLst>
      </pc:sldChg>
      <pc:sldChg chg="modSp mod">
        <pc:chgData name="Sarasin, Elise" userId="051ede2b-3008-44c0-bb19-c9bb04b8c5c9" providerId="ADAL" clId="{3B0188BA-CB17-4C41-B2A6-44359766DA16}" dt="2023-09-29T01:57:24.382" v="18" actId="1076"/>
        <pc:sldMkLst>
          <pc:docMk/>
          <pc:sldMk cId="184871334" sldId="1859"/>
        </pc:sldMkLst>
        <pc:picChg chg="mod">
          <ac:chgData name="Sarasin, Elise" userId="051ede2b-3008-44c0-bb19-c9bb04b8c5c9" providerId="ADAL" clId="{3B0188BA-CB17-4C41-B2A6-44359766DA16}" dt="2023-09-29T01:57:24.382" v="18" actId="1076"/>
          <ac:picMkLst>
            <pc:docMk/>
            <pc:sldMk cId="184871334" sldId="1859"/>
            <ac:picMk id="9" creationId="{C2A8A04C-305A-1D20-A53A-A1C801B4EE53}"/>
          </ac:picMkLst>
        </pc:picChg>
      </pc:sldChg>
      <pc:sldChg chg="del">
        <pc:chgData name="Sarasin, Elise" userId="051ede2b-3008-44c0-bb19-c9bb04b8c5c9" providerId="ADAL" clId="{3B0188BA-CB17-4C41-B2A6-44359766DA16}" dt="2023-09-29T01:59:59.373" v="31" actId="2696"/>
        <pc:sldMkLst>
          <pc:docMk/>
          <pc:sldMk cId="642779063" sldId="1879"/>
        </pc:sldMkLst>
      </pc:sldChg>
      <pc:sldChg chg="del">
        <pc:chgData name="Sarasin, Elise" userId="051ede2b-3008-44c0-bb19-c9bb04b8c5c9" providerId="ADAL" clId="{3B0188BA-CB17-4C41-B2A6-44359766DA16}" dt="2023-09-29T01:59:59.373" v="31" actId="2696"/>
        <pc:sldMkLst>
          <pc:docMk/>
          <pc:sldMk cId="3351194679" sldId="1880"/>
        </pc:sldMkLst>
      </pc:sldChg>
      <pc:sldChg chg="del">
        <pc:chgData name="Sarasin, Elise" userId="051ede2b-3008-44c0-bb19-c9bb04b8c5c9" providerId="ADAL" clId="{3B0188BA-CB17-4C41-B2A6-44359766DA16}" dt="2023-09-29T01:59:59.373" v="31" actId="2696"/>
        <pc:sldMkLst>
          <pc:docMk/>
          <pc:sldMk cId="924817110" sldId="1881"/>
        </pc:sldMkLst>
      </pc:sldChg>
      <pc:sldChg chg="del">
        <pc:chgData name="Sarasin, Elise" userId="051ede2b-3008-44c0-bb19-c9bb04b8c5c9" providerId="ADAL" clId="{3B0188BA-CB17-4C41-B2A6-44359766DA16}" dt="2023-09-29T01:53:00.350" v="0" actId="47"/>
        <pc:sldMkLst>
          <pc:docMk/>
          <pc:sldMk cId="2172977054" sldId="1884"/>
        </pc:sldMkLst>
      </pc:sldChg>
      <pc:sldChg chg="add del">
        <pc:chgData name="Sarasin, Elise" userId="051ede2b-3008-44c0-bb19-c9bb04b8c5c9" providerId="ADAL" clId="{3B0188BA-CB17-4C41-B2A6-44359766DA16}" dt="2023-09-29T17:14:34.626" v="51" actId="2696"/>
        <pc:sldMkLst>
          <pc:docMk/>
          <pc:sldMk cId="3888402234" sldId="1886"/>
        </pc:sldMkLst>
      </pc:sldChg>
      <pc:sldChg chg="modSp add del mod">
        <pc:chgData name="Sarasin, Elise" userId="051ede2b-3008-44c0-bb19-c9bb04b8c5c9" providerId="ADAL" clId="{3B0188BA-CB17-4C41-B2A6-44359766DA16}" dt="2023-09-29T17:07:31.907" v="49"/>
        <pc:sldMkLst>
          <pc:docMk/>
          <pc:sldMk cId="1615905961" sldId="1887"/>
        </pc:sldMkLst>
        <pc:graphicFrameChg chg="mod">
          <ac:chgData name="Sarasin, Elise" userId="051ede2b-3008-44c0-bb19-c9bb04b8c5c9" providerId="ADAL" clId="{3B0188BA-CB17-4C41-B2A6-44359766DA16}" dt="2023-09-29T17:07:31.907" v="49"/>
          <ac:graphicFrameMkLst>
            <pc:docMk/>
            <pc:sldMk cId="1615905961" sldId="1887"/>
            <ac:graphicFrameMk id="5" creationId="{2E699412-F23A-490A-ABBA-74BDE1D78D16}"/>
          </ac:graphicFrameMkLst>
        </pc:graphicFrameChg>
      </pc:sldChg>
      <pc:sldChg chg="add del">
        <pc:chgData name="Sarasin, Elise" userId="051ede2b-3008-44c0-bb19-c9bb04b8c5c9" providerId="ADAL" clId="{3B0188BA-CB17-4C41-B2A6-44359766DA16}" dt="2023-09-29T16:32:34.198" v="35"/>
        <pc:sldMkLst>
          <pc:docMk/>
          <pc:sldMk cId="3143328542" sldId="1888"/>
        </pc:sldMkLst>
      </pc:sldChg>
      <pc:sldChg chg="add del">
        <pc:chgData name="Sarasin, Elise" userId="051ede2b-3008-44c0-bb19-c9bb04b8c5c9" providerId="ADAL" clId="{3B0188BA-CB17-4C41-B2A6-44359766DA16}" dt="2023-09-29T16:32:34.198" v="35"/>
        <pc:sldMkLst>
          <pc:docMk/>
          <pc:sldMk cId="3655402872" sldId="1889"/>
        </pc:sldMkLst>
      </pc:sldChg>
      <pc:sldChg chg="add del">
        <pc:chgData name="Sarasin, Elise" userId="051ede2b-3008-44c0-bb19-c9bb04b8c5c9" providerId="ADAL" clId="{3B0188BA-CB17-4C41-B2A6-44359766DA16}" dt="2023-09-29T16:32:34.198" v="35"/>
        <pc:sldMkLst>
          <pc:docMk/>
          <pc:sldMk cId="2357795062" sldId="1890"/>
        </pc:sldMkLst>
      </pc:sldChg>
      <pc:sldChg chg="add del">
        <pc:chgData name="Sarasin, Elise" userId="051ede2b-3008-44c0-bb19-c9bb04b8c5c9" providerId="ADAL" clId="{3B0188BA-CB17-4C41-B2A6-44359766DA16}" dt="2023-09-29T16:32:34.198" v="35"/>
        <pc:sldMkLst>
          <pc:docMk/>
          <pc:sldMk cId="1490757956" sldId="1891"/>
        </pc:sldMkLst>
      </pc:sldChg>
      <pc:sldChg chg="add del modNotesTx">
        <pc:chgData name="Sarasin, Elise" userId="051ede2b-3008-44c0-bb19-c9bb04b8c5c9" providerId="ADAL" clId="{3B0188BA-CB17-4C41-B2A6-44359766DA16}" dt="2023-09-29T16:32:52.751" v="41" actId="20577"/>
        <pc:sldMkLst>
          <pc:docMk/>
          <pc:sldMk cId="3060707925" sldId="1893"/>
        </pc:sldMkLst>
      </pc:sldChg>
      <pc:sldChg chg="add">
        <pc:chgData name="Sarasin, Elise" userId="051ede2b-3008-44c0-bb19-c9bb04b8c5c9" providerId="ADAL" clId="{3B0188BA-CB17-4C41-B2A6-44359766DA16}" dt="2023-09-29T17:14:16.351" v="50"/>
        <pc:sldMkLst>
          <pc:docMk/>
          <pc:sldMk cId="3291335381" sldId="1900"/>
        </pc:sldMkLst>
      </pc:sldChg>
    </pc:docChg>
  </pc:docChgLst>
  <pc:docChgLst>
    <pc:chgData name="Bernard, Allison M" userId="7cd67125-3436-42b8-b83a-bbe37ba15a4e" providerId="ADAL" clId="{3CBB4891-873C-4540-9729-B2D442BA2781}"/>
    <pc:docChg chg="undo custSel modSld">
      <pc:chgData name="Bernard, Allison M" userId="7cd67125-3436-42b8-b83a-bbe37ba15a4e" providerId="ADAL" clId="{3CBB4891-873C-4540-9729-B2D442BA2781}" dt="2023-07-11T15:11:57.904" v="255" actId="1076"/>
      <pc:docMkLst>
        <pc:docMk/>
      </pc:docMkLst>
      <pc:sldChg chg="modSp mod">
        <pc:chgData name="Bernard, Allison M" userId="7cd67125-3436-42b8-b83a-bbe37ba15a4e" providerId="ADAL" clId="{3CBB4891-873C-4540-9729-B2D442BA2781}" dt="2023-07-11T14:14:23.604" v="2" actId="14734"/>
        <pc:sldMkLst>
          <pc:docMk/>
          <pc:sldMk cId="2203340649" sldId="1551"/>
        </pc:sldMkLst>
        <pc:graphicFrameChg chg="modGraphic">
          <ac:chgData name="Bernard, Allison M" userId="7cd67125-3436-42b8-b83a-bbe37ba15a4e" providerId="ADAL" clId="{3CBB4891-873C-4540-9729-B2D442BA2781}" dt="2023-07-11T14:14:23.604" v="2" actId="14734"/>
          <ac:graphicFrameMkLst>
            <pc:docMk/>
            <pc:sldMk cId="2203340649" sldId="1551"/>
            <ac:graphicFrameMk id="4" creationId="{EC65C5CE-779E-CF5F-DCF5-502FC509E697}"/>
          </ac:graphicFrameMkLst>
        </pc:graphicFrameChg>
      </pc:sldChg>
      <pc:sldChg chg="modSp mod">
        <pc:chgData name="Bernard, Allison M" userId="7cd67125-3436-42b8-b83a-bbe37ba15a4e" providerId="ADAL" clId="{3CBB4891-873C-4540-9729-B2D442BA2781}" dt="2023-07-11T15:11:57.904" v="255" actId="1076"/>
        <pc:sldMkLst>
          <pc:docMk/>
          <pc:sldMk cId="463721769" sldId="1735"/>
        </pc:sldMkLst>
        <pc:spChg chg="mod">
          <ac:chgData name="Bernard, Allison M" userId="7cd67125-3436-42b8-b83a-bbe37ba15a4e" providerId="ADAL" clId="{3CBB4891-873C-4540-9729-B2D442BA2781}" dt="2023-07-11T15:11:57.904" v="255" actId="1076"/>
          <ac:spMkLst>
            <pc:docMk/>
            <pc:sldMk cId="463721769" sldId="1735"/>
            <ac:spMk id="4" creationId="{056EC66A-9431-A2B7-01F1-BA67150B33DC}"/>
          </ac:spMkLst>
        </pc:spChg>
      </pc:sldChg>
      <pc:sldChg chg="addSp delSp modSp mod">
        <pc:chgData name="Bernard, Allison M" userId="7cd67125-3436-42b8-b83a-bbe37ba15a4e" providerId="ADAL" clId="{3CBB4891-873C-4540-9729-B2D442BA2781}" dt="2023-07-11T14:19:33.616" v="147" actId="20577"/>
        <pc:sldMkLst>
          <pc:docMk/>
          <pc:sldMk cId="3131842691" sldId="1748"/>
        </pc:sldMkLst>
        <pc:spChg chg="add mod">
          <ac:chgData name="Bernard, Allison M" userId="7cd67125-3436-42b8-b83a-bbe37ba15a4e" providerId="ADAL" clId="{3CBB4891-873C-4540-9729-B2D442BA2781}" dt="2023-07-11T14:19:33.616" v="147" actId="20577"/>
          <ac:spMkLst>
            <pc:docMk/>
            <pc:sldMk cId="3131842691" sldId="1748"/>
            <ac:spMk id="3" creationId="{A9CAE11D-9446-B70C-6D72-998A3D050344}"/>
          </ac:spMkLst>
        </pc:spChg>
        <pc:spChg chg="del">
          <ac:chgData name="Bernard, Allison M" userId="7cd67125-3436-42b8-b83a-bbe37ba15a4e" providerId="ADAL" clId="{3CBB4891-873C-4540-9729-B2D442BA2781}" dt="2023-07-11T14:17:57.257" v="3" actId="478"/>
          <ac:spMkLst>
            <pc:docMk/>
            <pc:sldMk cId="3131842691" sldId="1748"/>
            <ac:spMk id="6" creationId="{D6E82B23-C72A-22D4-059D-70632EC6AF36}"/>
          </ac:spMkLst>
        </pc:spChg>
        <pc:graphicFrameChg chg="mod modGraphic">
          <ac:chgData name="Bernard, Allison M" userId="7cd67125-3436-42b8-b83a-bbe37ba15a4e" providerId="ADAL" clId="{3CBB4891-873C-4540-9729-B2D442BA2781}" dt="2023-07-11T14:19:00.785" v="27"/>
          <ac:graphicFrameMkLst>
            <pc:docMk/>
            <pc:sldMk cId="3131842691" sldId="1748"/>
            <ac:graphicFrameMk id="4" creationId="{98C39D06-F657-DBBA-DA76-937A9A608CA2}"/>
          </ac:graphicFrameMkLst>
        </pc:graphicFrameChg>
      </pc:sldChg>
      <pc:sldChg chg="addSp delSp modSp mod">
        <pc:chgData name="Bernard, Allison M" userId="7cd67125-3436-42b8-b83a-bbe37ba15a4e" providerId="ADAL" clId="{3CBB4891-873C-4540-9729-B2D442BA2781}" dt="2023-07-11T14:20:33.088" v="159"/>
        <pc:sldMkLst>
          <pc:docMk/>
          <pc:sldMk cId="353129255" sldId="1749"/>
        </pc:sldMkLst>
        <pc:spChg chg="add mod">
          <ac:chgData name="Bernard, Allison M" userId="7cd67125-3436-42b8-b83a-bbe37ba15a4e" providerId="ADAL" clId="{3CBB4891-873C-4540-9729-B2D442BA2781}" dt="2023-07-11T14:20:33.088" v="159"/>
          <ac:spMkLst>
            <pc:docMk/>
            <pc:sldMk cId="353129255" sldId="1749"/>
            <ac:spMk id="3" creationId="{BE58CE18-298C-8A29-7CA3-4732049964E3}"/>
          </ac:spMkLst>
        </pc:spChg>
        <pc:spChg chg="del">
          <ac:chgData name="Bernard, Allison M" userId="7cd67125-3436-42b8-b83a-bbe37ba15a4e" providerId="ADAL" clId="{3CBB4891-873C-4540-9729-B2D442BA2781}" dt="2023-07-11T14:19:38.747" v="148" actId="478"/>
          <ac:spMkLst>
            <pc:docMk/>
            <pc:sldMk cId="353129255" sldId="1749"/>
            <ac:spMk id="5" creationId="{1BD9D3F7-F41C-8F30-BC24-B1C515F96028}"/>
          </ac:spMkLst>
        </pc:spChg>
        <pc:graphicFrameChg chg="mod modGraphic">
          <ac:chgData name="Bernard, Allison M" userId="7cd67125-3436-42b8-b83a-bbe37ba15a4e" providerId="ADAL" clId="{3CBB4891-873C-4540-9729-B2D442BA2781}" dt="2023-07-11T14:20:20.757" v="158"/>
          <ac:graphicFrameMkLst>
            <pc:docMk/>
            <pc:sldMk cId="353129255" sldId="1749"/>
            <ac:graphicFrameMk id="4" creationId="{98C39D06-F657-DBBA-DA76-937A9A608CA2}"/>
          </ac:graphicFrameMkLst>
        </pc:graphicFrameChg>
      </pc:sldChg>
      <pc:sldChg chg="addSp delSp modSp mod">
        <pc:chgData name="Bernard, Allison M" userId="7cd67125-3436-42b8-b83a-bbe37ba15a4e" providerId="ADAL" clId="{3CBB4891-873C-4540-9729-B2D442BA2781}" dt="2023-07-11T14:21:11.559" v="176"/>
        <pc:sldMkLst>
          <pc:docMk/>
          <pc:sldMk cId="178057640" sldId="1750"/>
        </pc:sldMkLst>
        <pc:spChg chg="add mod">
          <ac:chgData name="Bernard, Allison M" userId="7cd67125-3436-42b8-b83a-bbe37ba15a4e" providerId="ADAL" clId="{3CBB4891-873C-4540-9729-B2D442BA2781}" dt="2023-07-11T14:20:39.724" v="162" actId="1076"/>
          <ac:spMkLst>
            <pc:docMk/>
            <pc:sldMk cId="178057640" sldId="1750"/>
            <ac:spMk id="3" creationId="{D807BE0A-9C17-7311-FD9E-A22A4873DC5B}"/>
          </ac:spMkLst>
        </pc:spChg>
        <pc:spChg chg="del">
          <ac:chgData name="Bernard, Allison M" userId="7cd67125-3436-42b8-b83a-bbe37ba15a4e" providerId="ADAL" clId="{3CBB4891-873C-4540-9729-B2D442BA2781}" dt="2023-07-11T14:20:35.627" v="160" actId="478"/>
          <ac:spMkLst>
            <pc:docMk/>
            <pc:sldMk cId="178057640" sldId="1750"/>
            <ac:spMk id="5" creationId="{7869FB5C-13A4-3CF2-1044-718110253658}"/>
          </ac:spMkLst>
        </pc:spChg>
        <pc:graphicFrameChg chg="mod modGraphic">
          <ac:chgData name="Bernard, Allison M" userId="7cd67125-3436-42b8-b83a-bbe37ba15a4e" providerId="ADAL" clId="{3CBB4891-873C-4540-9729-B2D442BA2781}" dt="2023-07-11T14:21:11.559" v="176"/>
          <ac:graphicFrameMkLst>
            <pc:docMk/>
            <pc:sldMk cId="178057640" sldId="1750"/>
            <ac:graphicFrameMk id="4" creationId="{98C39D06-F657-DBBA-DA76-937A9A608CA2}"/>
          </ac:graphicFrameMkLst>
        </pc:graphicFrameChg>
      </pc:sldChg>
      <pc:sldChg chg="addSp delSp modSp mod">
        <pc:chgData name="Bernard, Allison M" userId="7cd67125-3436-42b8-b83a-bbe37ba15a4e" providerId="ADAL" clId="{3CBB4891-873C-4540-9729-B2D442BA2781}" dt="2023-07-11T14:22:57.996" v="233" actId="20577"/>
        <pc:sldMkLst>
          <pc:docMk/>
          <pc:sldMk cId="3857049768" sldId="1751"/>
        </pc:sldMkLst>
        <pc:spChg chg="del">
          <ac:chgData name="Bernard, Allison M" userId="7cd67125-3436-42b8-b83a-bbe37ba15a4e" providerId="ADAL" clId="{3CBB4891-873C-4540-9729-B2D442BA2781}" dt="2023-07-11T14:22:20.860" v="204" actId="478"/>
          <ac:spMkLst>
            <pc:docMk/>
            <pc:sldMk cId="3857049768" sldId="1751"/>
            <ac:spMk id="3" creationId="{1D6BB5D5-32CD-1584-602F-67BD22230ACD}"/>
          </ac:spMkLst>
        </pc:spChg>
        <pc:spChg chg="add mod">
          <ac:chgData name="Bernard, Allison M" userId="7cd67125-3436-42b8-b83a-bbe37ba15a4e" providerId="ADAL" clId="{3CBB4891-873C-4540-9729-B2D442BA2781}" dt="2023-07-11T14:22:21.200" v="205"/>
          <ac:spMkLst>
            <pc:docMk/>
            <pc:sldMk cId="3857049768" sldId="1751"/>
            <ac:spMk id="5" creationId="{63261E7B-F5D3-A044-91E6-D303CEE6BB82}"/>
          </ac:spMkLst>
        </pc:spChg>
        <pc:graphicFrameChg chg="modGraphic">
          <ac:chgData name="Bernard, Allison M" userId="7cd67125-3436-42b8-b83a-bbe37ba15a4e" providerId="ADAL" clId="{3CBB4891-873C-4540-9729-B2D442BA2781}" dt="2023-07-11T14:22:57.996" v="233" actId="20577"/>
          <ac:graphicFrameMkLst>
            <pc:docMk/>
            <pc:sldMk cId="3857049768" sldId="1751"/>
            <ac:graphicFrameMk id="4" creationId="{98C39D06-F657-DBBA-DA76-937A9A608CA2}"/>
          </ac:graphicFrameMkLst>
        </pc:graphicFrameChg>
      </pc:sldChg>
      <pc:sldChg chg="addSp delSp modSp mod">
        <pc:chgData name="Bernard, Allison M" userId="7cd67125-3436-42b8-b83a-bbe37ba15a4e" providerId="ADAL" clId="{3CBB4891-873C-4540-9729-B2D442BA2781}" dt="2023-07-11T14:21:43.412" v="191"/>
        <pc:sldMkLst>
          <pc:docMk/>
          <pc:sldMk cId="216627073" sldId="1752"/>
        </pc:sldMkLst>
        <pc:spChg chg="add mod">
          <ac:chgData name="Bernard, Allison M" userId="7cd67125-3436-42b8-b83a-bbe37ba15a4e" providerId="ADAL" clId="{3CBB4891-873C-4540-9729-B2D442BA2781}" dt="2023-07-11T14:21:20.414" v="179" actId="1076"/>
          <ac:spMkLst>
            <pc:docMk/>
            <pc:sldMk cId="216627073" sldId="1752"/>
            <ac:spMk id="3" creationId="{88EDF8B5-EEC1-7809-FF5C-60BA9CB20C9C}"/>
          </ac:spMkLst>
        </pc:spChg>
        <pc:spChg chg="del">
          <ac:chgData name="Bernard, Allison M" userId="7cd67125-3436-42b8-b83a-bbe37ba15a4e" providerId="ADAL" clId="{3CBB4891-873C-4540-9729-B2D442BA2781}" dt="2023-07-11T14:21:16.973" v="177" actId="478"/>
          <ac:spMkLst>
            <pc:docMk/>
            <pc:sldMk cId="216627073" sldId="1752"/>
            <ac:spMk id="5" creationId="{1CD8FEA3-8C18-57E6-A8EA-D4E9AE8A7E73}"/>
          </ac:spMkLst>
        </pc:spChg>
        <pc:graphicFrameChg chg="mod modGraphic">
          <ac:chgData name="Bernard, Allison M" userId="7cd67125-3436-42b8-b83a-bbe37ba15a4e" providerId="ADAL" clId="{3CBB4891-873C-4540-9729-B2D442BA2781}" dt="2023-07-11T14:21:43.412" v="191"/>
          <ac:graphicFrameMkLst>
            <pc:docMk/>
            <pc:sldMk cId="216627073" sldId="1752"/>
            <ac:graphicFrameMk id="4" creationId="{98C39D06-F657-DBBA-DA76-937A9A608CA2}"/>
          </ac:graphicFrameMkLst>
        </pc:graphicFrameChg>
      </pc:sldChg>
      <pc:sldChg chg="addSp delSp modSp mod">
        <pc:chgData name="Bernard, Allison M" userId="7cd67125-3436-42b8-b83a-bbe37ba15a4e" providerId="ADAL" clId="{3CBB4891-873C-4540-9729-B2D442BA2781}" dt="2023-07-11T14:23:42.115" v="253"/>
        <pc:sldMkLst>
          <pc:docMk/>
          <pc:sldMk cId="1853511343" sldId="1753"/>
        </pc:sldMkLst>
        <pc:spChg chg="add mod">
          <ac:chgData name="Bernard, Allison M" userId="7cd67125-3436-42b8-b83a-bbe37ba15a4e" providerId="ADAL" clId="{3CBB4891-873C-4540-9729-B2D442BA2781}" dt="2023-07-11T14:21:50.960" v="193"/>
          <ac:spMkLst>
            <pc:docMk/>
            <pc:sldMk cId="1853511343" sldId="1753"/>
            <ac:spMk id="3" creationId="{D32D22C4-5BED-7534-1E2E-F77C4205E6FA}"/>
          </ac:spMkLst>
        </pc:spChg>
        <pc:spChg chg="del">
          <ac:chgData name="Bernard, Allison M" userId="7cd67125-3436-42b8-b83a-bbe37ba15a4e" providerId="ADAL" clId="{3CBB4891-873C-4540-9729-B2D442BA2781}" dt="2023-07-11T14:21:50.620" v="192" actId="478"/>
          <ac:spMkLst>
            <pc:docMk/>
            <pc:sldMk cId="1853511343" sldId="1753"/>
            <ac:spMk id="5" creationId="{42E9F5B1-481B-B59B-BEAF-D00BB00F8D9E}"/>
          </ac:spMkLst>
        </pc:spChg>
        <pc:graphicFrameChg chg="mod modGraphic">
          <ac:chgData name="Bernard, Allison M" userId="7cd67125-3436-42b8-b83a-bbe37ba15a4e" providerId="ADAL" clId="{3CBB4891-873C-4540-9729-B2D442BA2781}" dt="2023-07-11T14:23:42.115" v="253"/>
          <ac:graphicFrameMkLst>
            <pc:docMk/>
            <pc:sldMk cId="1853511343" sldId="1753"/>
            <ac:graphicFrameMk id="4" creationId="{98C39D06-F657-DBBA-DA76-937A9A608CA2}"/>
          </ac:graphicFrameMkLst>
        </pc:graphicFrameChg>
      </pc:sldChg>
    </pc:docChg>
  </pc:docChgLst>
  <pc:docChgLst>
    <pc:chgData name="Sarasin, Elise" userId="051ede2b-3008-44c0-bb19-c9bb04b8c5c9" providerId="ADAL" clId="{040251B8-D6B9-4E88-8F90-59A5AC3F84DF}"/>
    <pc:docChg chg="undo custSel addSld delSld modSld modSection">
      <pc:chgData name="Sarasin, Elise" userId="051ede2b-3008-44c0-bb19-c9bb04b8c5c9" providerId="ADAL" clId="{040251B8-D6B9-4E88-8F90-59A5AC3F84DF}" dt="2023-09-21T15:16:06.914" v="554" actId="20577"/>
      <pc:docMkLst>
        <pc:docMk/>
      </pc:docMkLst>
      <pc:sldChg chg="addSp modSp mod">
        <pc:chgData name="Sarasin, Elise" userId="051ede2b-3008-44c0-bb19-c9bb04b8c5c9" providerId="ADAL" clId="{040251B8-D6B9-4E88-8F90-59A5AC3F84DF}" dt="2023-09-21T15:11:32.427" v="503" actId="20577"/>
        <pc:sldMkLst>
          <pc:docMk/>
          <pc:sldMk cId="2534278253" sldId="773"/>
        </pc:sldMkLst>
        <pc:spChg chg="add mod">
          <ac:chgData name="Sarasin, Elise" userId="051ede2b-3008-44c0-bb19-c9bb04b8c5c9" providerId="ADAL" clId="{040251B8-D6B9-4E88-8F90-59A5AC3F84DF}" dt="2023-09-21T15:11:32.427" v="503" actId="20577"/>
          <ac:spMkLst>
            <pc:docMk/>
            <pc:sldMk cId="2534278253" sldId="773"/>
            <ac:spMk id="3" creationId="{76D79DBB-3588-2022-FC2A-672EABCDED24}"/>
          </ac:spMkLst>
        </pc:spChg>
      </pc:sldChg>
      <pc:sldChg chg="del">
        <pc:chgData name="Sarasin, Elise" userId="051ede2b-3008-44c0-bb19-c9bb04b8c5c9" providerId="ADAL" clId="{040251B8-D6B9-4E88-8F90-59A5AC3F84DF}" dt="2023-09-21T15:00:20.496" v="321" actId="47"/>
        <pc:sldMkLst>
          <pc:docMk/>
          <pc:sldMk cId="1330130808" sldId="1501"/>
        </pc:sldMkLst>
      </pc:sldChg>
      <pc:sldChg chg="addSp delSp modSp mod delAnim modAnim modNotesTx">
        <pc:chgData name="Sarasin, Elise" userId="051ede2b-3008-44c0-bb19-c9bb04b8c5c9" providerId="ADAL" clId="{040251B8-D6B9-4E88-8F90-59A5AC3F84DF}" dt="2023-09-18T14:47:33.894" v="11" actId="20577"/>
        <pc:sldMkLst>
          <pc:docMk/>
          <pc:sldMk cId="1764742822" sldId="1652"/>
        </pc:sldMkLst>
        <pc:spChg chg="del">
          <ac:chgData name="Sarasin, Elise" userId="051ede2b-3008-44c0-bb19-c9bb04b8c5c9" providerId="ADAL" clId="{040251B8-D6B9-4E88-8F90-59A5AC3F84DF}" dt="2023-09-18T14:46:09.045" v="6" actId="478"/>
          <ac:spMkLst>
            <pc:docMk/>
            <pc:sldMk cId="1764742822" sldId="1652"/>
            <ac:spMk id="9" creationId="{D83ACA11-110C-3175-FD2E-965AFBCB4296}"/>
          </ac:spMkLst>
        </pc:spChg>
        <pc:picChg chg="del">
          <ac:chgData name="Sarasin, Elise" userId="051ede2b-3008-44c0-bb19-c9bb04b8c5c9" providerId="ADAL" clId="{040251B8-D6B9-4E88-8F90-59A5AC3F84DF}" dt="2023-09-18T14:46:33.226" v="8" actId="478"/>
          <ac:picMkLst>
            <pc:docMk/>
            <pc:sldMk cId="1764742822" sldId="1652"/>
            <ac:picMk id="2" creationId="{C7921F0E-BC67-A9FB-993C-BD2F5947A2E6}"/>
          </ac:picMkLst>
        </pc:picChg>
        <pc:picChg chg="del">
          <ac:chgData name="Sarasin, Elise" userId="051ede2b-3008-44c0-bb19-c9bb04b8c5c9" providerId="ADAL" clId="{040251B8-D6B9-4E88-8F90-59A5AC3F84DF}" dt="2023-09-18T14:46:33.226" v="8" actId="478"/>
          <ac:picMkLst>
            <pc:docMk/>
            <pc:sldMk cId="1764742822" sldId="1652"/>
            <ac:picMk id="3" creationId="{B7C31448-78DA-90C6-7072-E150B09A7FC6}"/>
          </ac:picMkLst>
        </pc:picChg>
        <pc:picChg chg="del">
          <ac:chgData name="Sarasin, Elise" userId="051ede2b-3008-44c0-bb19-c9bb04b8c5c9" providerId="ADAL" clId="{040251B8-D6B9-4E88-8F90-59A5AC3F84DF}" dt="2023-09-18T14:46:33.226" v="8" actId="478"/>
          <ac:picMkLst>
            <pc:docMk/>
            <pc:sldMk cId="1764742822" sldId="1652"/>
            <ac:picMk id="4" creationId="{B323E047-2A34-3DFC-D15E-911CD40CB9B7}"/>
          </ac:picMkLst>
        </pc:picChg>
        <pc:picChg chg="del">
          <ac:chgData name="Sarasin, Elise" userId="051ede2b-3008-44c0-bb19-c9bb04b8c5c9" providerId="ADAL" clId="{040251B8-D6B9-4E88-8F90-59A5AC3F84DF}" dt="2023-09-18T14:46:33.226" v="8" actId="478"/>
          <ac:picMkLst>
            <pc:docMk/>
            <pc:sldMk cId="1764742822" sldId="1652"/>
            <ac:picMk id="5" creationId="{8E7AAA71-2E8E-E1C3-B8AF-249550930576}"/>
          </ac:picMkLst>
        </pc:picChg>
        <pc:picChg chg="del">
          <ac:chgData name="Sarasin, Elise" userId="051ede2b-3008-44c0-bb19-c9bb04b8c5c9" providerId="ADAL" clId="{040251B8-D6B9-4E88-8F90-59A5AC3F84DF}" dt="2023-09-18T14:46:33.226" v="8" actId="478"/>
          <ac:picMkLst>
            <pc:docMk/>
            <pc:sldMk cId="1764742822" sldId="1652"/>
            <ac:picMk id="7" creationId="{9E6FD52D-BAB8-9AD1-AA44-91BB15BAA0D0}"/>
          </ac:picMkLst>
        </pc:picChg>
        <pc:picChg chg="add mod">
          <ac:chgData name="Sarasin, Elise" userId="051ede2b-3008-44c0-bb19-c9bb04b8c5c9" providerId="ADAL" clId="{040251B8-D6B9-4E88-8F90-59A5AC3F84DF}" dt="2023-09-18T14:47:10.781" v="10"/>
          <ac:picMkLst>
            <pc:docMk/>
            <pc:sldMk cId="1764742822" sldId="1652"/>
            <ac:picMk id="8" creationId="{05CC8B55-2B25-9F00-0CA8-FB86A3B52D11}"/>
          </ac:picMkLst>
        </pc:picChg>
        <pc:picChg chg="add mod">
          <ac:chgData name="Sarasin, Elise" userId="051ede2b-3008-44c0-bb19-c9bb04b8c5c9" providerId="ADAL" clId="{040251B8-D6B9-4E88-8F90-59A5AC3F84DF}" dt="2023-09-18T14:47:10.781" v="10"/>
          <ac:picMkLst>
            <pc:docMk/>
            <pc:sldMk cId="1764742822" sldId="1652"/>
            <ac:picMk id="10" creationId="{8BF70C03-4969-D09B-7AA9-A1FD6D55C6AB}"/>
          </ac:picMkLst>
        </pc:picChg>
        <pc:picChg chg="add mod">
          <ac:chgData name="Sarasin, Elise" userId="051ede2b-3008-44c0-bb19-c9bb04b8c5c9" providerId="ADAL" clId="{040251B8-D6B9-4E88-8F90-59A5AC3F84DF}" dt="2023-09-18T14:47:10.781" v="10"/>
          <ac:picMkLst>
            <pc:docMk/>
            <pc:sldMk cId="1764742822" sldId="1652"/>
            <ac:picMk id="11" creationId="{804EC660-0115-E9DE-EE54-CA78558D8A42}"/>
          </ac:picMkLst>
        </pc:picChg>
        <pc:picChg chg="add mod">
          <ac:chgData name="Sarasin, Elise" userId="051ede2b-3008-44c0-bb19-c9bb04b8c5c9" providerId="ADAL" clId="{040251B8-D6B9-4E88-8F90-59A5AC3F84DF}" dt="2023-09-18T14:47:10.781" v="10"/>
          <ac:picMkLst>
            <pc:docMk/>
            <pc:sldMk cId="1764742822" sldId="1652"/>
            <ac:picMk id="12" creationId="{3D7A9E98-C354-1B40-C0B9-F674C1E3F85D}"/>
          </ac:picMkLst>
        </pc:picChg>
        <pc:picChg chg="add mod">
          <ac:chgData name="Sarasin, Elise" userId="051ede2b-3008-44c0-bb19-c9bb04b8c5c9" providerId="ADAL" clId="{040251B8-D6B9-4E88-8F90-59A5AC3F84DF}" dt="2023-09-18T14:47:10.781" v="10"/>
          <ac:picMkLst>
            <pc:docMk/>
            <pc:sldMk cId="1764742822" sldId="1652"/>
            <ac:picMk id="13" creationId="{5E0B817E-3826-9DC0-B286-0339BCD5FDC2}"/>
          </ac:picMkLst>
        </pc:picChg>
        <pc:picChg chg="add mod">
          <ac:chgData name="Sarasin, Elise" userId="051ede2b-3008-44c0-bb19-c9bb04b8c5c9" providerId="ADAL" clId="{040251B8-D6B9-4E88-8F90-59A5AC3F84DF}" dt="2023-09-18T14:47:10.781" v="10"/>
          <ac:picMkLst>
            <pc:docMk/>
            <pc:sldMk cId="1764742822" sldId="1652"/>
            <ac:picMk id="14" creationId="{1EE0564D-24CC-0BB8-C940-F08178B66E3F}"/>
          </ac:picMkLst>
        </pc:picChg>
        <pc:picChg chg="add mod">
          <ac:chgData name="Sarasin, Elise" userId="051ede2b-3008-44c0-bb19-c9bb04b8c5c9" providerId="ADAL" clId="{040251B8-D6B9-4E88-8F90-59A5AC3F84DF}" dt="2023-09-18T14:47:10.781" v="10"/>
          <ac:picMkLst>
            <pc:docMk/>
            <pc:sldMk cId="1764742822" sldId="1652"/>
            <ac:picMk id="15" creationId="{757289AD-B27E-816D-8933-DE32BBF01432}"/>
          </ac:picMkLst>
        </pc:picChg>
        <pc:picChg chg="add mod">
          <ac:chgData name="Sarasin, Elise" userId="051ede2b-3008-44c0-bb19-c9bb04b8c5c9" providerId="ADAL" clId="{040251B8-D6B9-4E88-8F90-59A5AC3F84DF}" dt="2023-09-18T14:47:10.781" v="10"/>
          <ac:picMkLst>
            <pc:docMk/>
            <pc:sldMk cId="1764742822" sldId="1652"/>
            <ac:picMk id="16" creationId="{AD7D653B-2B88-AE8A-1D6A-CED7E51A612F}"/>
          </ac:picMkLst>
        </pc:picChg>
        <pc:picChg chg="add mod">
          <ac:chgData name="Sarasin, Elise" userId="051ede2b-3008-44c0-bb19-c9bb04b8c5c9" providerId="ADAL" clId="{040251B8-D6B9-4E88-8F90-59A5AC3F84DF}" dt="2023-09-18T14:47:10.781" v="10"/>
          <ac:picMkLst>
            <pc:docMk/>
            <pc:sldMk cId="1764742822" sldId="1652"/>
            <ac:picMk id="17" creationId="{6C8E87B5-3B42-A04C-391F-08F5470B1378}"/>
          </ac:picMkLst>
        </pc:picChg>
        <pc:picChg chg="add mod">
          <ac:chgData name="Sarasin, Elise" userId="051ede2b-3008-44c0-bb19-c9bb04b8c5c9" providerId="ADAL" clId="{040251B8-D6B9-4E88-8F90-59A5AC3F84DF}" dt="2023-09-18T14:47:10.781" v="10"/>
          <ac:picMkLst>
            <pc:docMk/>
            <pc:sldMk cId="1764742822" sldId="1652"/>
            <ac:picMk id="18" creationId="{EAB66636-1D34-2BD4-47C0-E1BDC9C03353}"/>
          </ac:picMkLst>
        </pc:picChg>
        <pc:picChg chg="add mod">
          <ac:chgData name="Sarasin, Elise" userId="051ede2b-3008-44c0-bb19-c9bb04b8c5c9" providerId="ADAL" clId="{040251B8-D6B9-4E88-8F90-59A5AC3F84DF}" dt="2023-09-18T14:47:10.781" v="10"/>
          <ac:picMkLst>
            <pc:docMk/>
            <pc:sldMk cId="1764742822" sldId="1652"/>
            <ac:picMk id="19" creationId="{E949E1C3-4D74-9B70-4FF5-5BE5F58BE856}"/>
          </ac:picMkLst>
        </pc:picChg>
        <pc:picChg chg="del">
          <ac:chgData name="Sarasin, Elise" userId="051ede2b-3008-44c0-bb19-c9bb04b8c5c9" providerId="ADAL" clId="{040251B8-D6B9-4E88-8F90-59A5AC3F84DF}" dt="2023-09-18T14:46:33.226" v="8" actId="478"/>
          <ac:picMkLst>
            <pc:docMk/>
            <pc:sldMk cId="1764742822" sldId="1652"/>
            <ac:picMk id="20" creationId="{95A1C4A5-BB2D-4776-ED17-CAC605DFA40B}"/>
          </ac:picMkLst>
        </pc:picChg>
        <pc:picChg chg="del">
          <ac:chgData name="Sarasin, Elise" userId="051ede2b-3008-44c0-bb19-c9bb04b8c5c9" providerId="ADAL" clId="{040251B8-D6B9-4E88-8F90-59A5AC3F84DF}" dt="2023-09-18T14:46:33.226" v="8" actId="478"/>
          <ac:picMkLst>
            <pc:docMk/>
            <pc:sldMk cId="1764742822" sldId="1652"/>
            <ac:picMk id="21" creationId="{A1E36DE5-1931-B073-B83B-B1FCB0D6E735}"/>
          </ac:picMkLst>
        </pc:picChg>
        <pc:picChg chg="del">
          <ac:chgData name="Sarasin, Elise" userId="051ede2b-3008-44c0-bb19-c9bb04b8c5c9" providerId="ADAL" clId="{040251B8-D6B9-4E88-8F90-59A5AC3F84DF}" dt="2023-09-18T14:46:33.226" v="8" actId="478"/>
          <ac:picMkLst>
            <pc:docMk/>
            <pc:sldMk cId="1764742822" sldId="1652"/>
            <ac:picMk id="22" creationId="{9C8ACE45-342F-FFDF-6BA2-028C52A101CD}"/>
          </ac:picMkLst>
        </pc:picChg>
        <pc:picChg chg="del">
          <ac:chgData name="Sarasin, Elise" userId="051ede2b-3008-44c0-bb19-c9bb04b8c5c9" providerId="ADAL" clId="{040251B8-D6B9-4E88-8F90-59A5AC3F84DF}" dt="2023-09-18T14:46:33.226" v="8" actId="478"/>
          <ac:picMkLst>
            <pc:docMk/>
            <pc:sldMk cId="1764742822" sldId="1652"/>
            <ac:picMk id="23" creationId="{564996E4-D375-4441-6078-F15050617544}"/>
          </ac:picMkLst>
        </pc:picChg>
        <pc:picChg chg="del">
          <ac:chgData name="Sarasin, Elise" userId="051ede2b-3008-44c0-bb19-c9bb04b8c5c9" providerId="ADAL" clId="{040251B8-D6B9-4E88-8F90-59A5AC3F84DF}" dt="2023-09-18T14:46:33.226" v="8" actId="478"/>
          <ac:picMkLst>
            <pc:docMk/>
            <pc:sldMk cId="1764742822" sldId="1652"/>
            <ac:picMk id="24" creationId="{0BA50D59-5A97-F05B-B8D3-6972B5C95E5F}"/>
          </ac:picMkLst>
        </pc:picChg>
        <pc:picChg chg="del">
          <ac:chgData name="Sarasin, Elise" userId="051ede2b-3008-44c0-bb19-c9bb04b8c5c9" providerId="ADAL" clId="{040251B8-D6B9-4E88-8F90-59A5AC3F84DF}" dt="2023-09-18T14:46:33.226" v="8" actId="478"/>
          <ac:picMkLst>
            <pc:docMk/>
            <pc:sldMk cId="1764742822" sldId="1652"/>
            <ac:picMk id="25" creationId="{446DA0F3-F2EF-E354-7B3B-1768794203E3}"/>
          </ac:picMkLst>
        </pc:picChg>
        <pc:picChg chg="del">
          <ac:chgData name="Sarasin, Elise" userId="051ede2b-3008-44c0-bb19-c9bb04b8c5c9" providerId="ADAL" clId="{040251B8-D6B9-4E88-8F90-59A5AC3F84DF}" dt="2023-09-18T14:46:33.226" v="8" actId="478"/>
          <ac:picMkLst>
            <pc:docMk/>
            <pc:sldMk cId="1764742822" sldId="1652"/>
            <ac:picMk id="26" creationId="{B5B1E2BE-3469-0894-440A-8A0856B7F045}"/>
          </ac:picMkLst>
        </pc:picChg>
        <pc:picChg chg="del">
          <ac:chgData name="Sarasin, Elise" userId="051ede2b-3008-44c0-bb19-c9bb04b8c5c9" providerId="ADAL" clId="{040251B8-D6B9-4E88-8F90-59A5AC3F84DF}" dt="2023-09-18T14:46:33.226" v="8" actId="478"/>
          <ac:picMkLst>
            <pc:docMk/>
            <pc:sldMk cId="1764742822" sldId="1652"/>
            <ac:picMk id="27" creationId="{2AC8AB07-BEFE-E8C5-9751-ADE9C5FB281A}"/>
          </ac:picMkLst>
        </pc:picChg>
        <pc:picChg chg="del">
          <ac:chgData name="Sarasin, Elise" userId="051ede2b-3008-44c0-bb19-c9bb04b8c5c9" providerId="ADAL" clId="{040251B8-D6B9-4E88-8F90-59A5AC3F84DF}" dt="2023-09-18T14:46:33.226" v="8" actId="478"/>
          <ac:picMkLst>
            <pc:docMk/>
            <pc:sldMk cId="1764742822" sldId="1652"/>
            <ac:picMk id="28" creationId="{DB37D48A-F06E-2122-5437-2BB183CC9CAB}"/>
          </ac:picMkLst>
        </pc:picChg>
        <pc:picChg chg="del">
          <ac:chgData name="Sarasin, Elise" userId="051ede2b-3008-44c0-bb19-c9bb04b8c5c9" providerId="ADAL" clId="{040251B8-D6B9-4E88-8F90-59A5AC3F84DF}" dt="2023-09-18T14:46:33.226" v="8" actId="478"/>
          <ac:picMkLst>
            <pc:docMk/>
            <pc:sldMk cId="1764742822" sldId="1652"/>
            <ac:picMk id="29" creationId="{94FC36E8-6943-2150-CC9B-6FE5BDB9E2DA}"/>
          </ac:picMkLst>
        </pc:picChg>
        <pc:picChg chg="del">
          <ac:chgData name="Sarasin, Elise" userId="051ede2b-3008-44c0-bb19-c9bb04b8c5c9" providerId="ADAL" clId="{040251B8-D6B9-4E88-8F90-59A5AC3F84DF}" dt="2023-09-18T14:46:33.226" v="8" actId="478"/>
          <ac:picMkLst>
            <pc:docMk/>
            <pc:sldMk cId="1764742822" sldId="1652"/>
            <ac:picMk id="30" creationId="{D7974121-277F-2997-4091-7F132ADF1B84}"/>
          </ac:picMkLst>
        </pc:picChg>
        <pc:picChg chg="del">
          <ac:chgData name="Sarasin, Elise" userId="051ede2b-3008-44c0-bb19-c9bb04b8c5c9" providerId="ADAL" clId="{040251B8-D6B9-4E88-8F90-59A5AC3F84DF}" dt="2023-09-18T14:46:33.226" v="8" actId="478"/>
          <ac:picMkLst>
            <pc:docMk/>
            <pc:sldMk cId="1764742822" sldId="1652"/>
            <ac:picMk id="31" creationId="{6C8F2A57-BC75-3147-9590-6D9279C476AB}"/>
          </ac:picMkLst>
        </pc:picChg>
        <pc:picChg chg="add mod">
          <ac:chgData name="Sarasin, Elise" userId="051ede2b-3008-44c0-bb19-c9bb04b8c5c9" providerId="ADAL" clId="{040251B8-D6B9-4E88-8F90-59A5AC3F84DF}" dt="2023-09-18T14:47:10.781" v="10"/>
          <ac:picMkLst>
            <pc:docMk/>
            <pc:sldMk cId="1764742822" sldId="1652"/>
            <ac:picMk id="32" creationId="{CAD20F8B-EACF-669A-0A18-BC8671D83690}"/>
          </ac:picMkLst>
        </pc:picChg>
        <pc:picChg chg="add mod">
          <ac:chgData name="Sarasin, Elise" userId="051ede2b-3008-44c0-bb19-c9bb04b8c5c9" providerId="ADAL" clId="{040251B8-D6B9-4E88-8F90-59A5AC3F84DF}" dt="2023-09-18T14:47:10.781" v="10"/>
          <ac:picMkLst>
            <pc:docMk/>
            <pc:sldMk cId="1764742822" sldId="1652"/>
            <ac:picMk id="33" creationId="{660D6650-FD55-9ACA-24BB-DBB38843FA6D}"/>
          </ac:picMkLst>
        </pc:picChg>
        <pc:picChg chg="add mod">
          <ac:chgData name="Sarasin, Elise" userId="051ede2b-3008-44c0-bb19-c9bb04b8c5c9" providerId="ADAL" clId="{040251B8-D6B9-4E88-8F90-59A5AC3F84DF}" dt="2023-09-18T14:47:10.781" v="10"/>
          <ac:picMkLst>
            <pc:docMk/>
            <pc:sldMk cId="1764742822" sldId="1652"/>
            <ac:picMk id="34" creationId="{7FFD8010-1311-12AC-EBE9-7DEAC4E442B0}"/>
          </ac:picMkLst>
        </pc:picChg>
        <pc:picChg chg="add mod">
          <ac:chgData name="Sarasin, Elise" userId="051ede2b-3008-44c0-bb19-c9bb04b8c5c9" providerId="ADAL" clId="{040251B8-D6B9-4E88-8F90-59A5AC3F84DF}" dt="2023-09-18T14:47:10.781" v="10"/>
          <ac:picMkLst>
            <pc:docMk/>
            <pc:sldMk cId="1764742822" sldId="1652"/>
            <ac:picMk id="35" creationId="{F652618E-749A-78A0-E07C-979B615B3911}"/>
          </ac:picMkLst>
        </pc:picChg>
        <pc:picChg chg="add mod">
          <ac:chgData name="Sarasin, Elise" userId="051ede2b-3008-44c0-bb19-c9bb04b8c5c9" providerId="ADAL" clId="{040251B8-D6B9-4E88-8F90-59A5AC3F84DF}" dt="2023-09-18T14:47:10.781" v="10"/>
          <ac:picMkLst>
            <pc:docMk/>
            <pc:sldMk cId="1764742822" sldId="1652"/>
            <ac:picMk id="36" creationId="{1DB91C2B-E4ED-D045-49A9-33D660D1B392}"/>
          </ac:picMkLst>
        </pc:picChg>
        <pc:picChg chg="add mod">
          <ac:chgData name="Sarasin, Elise" userId="051ede2b-3008-44c0-bb19-c9bb04b8c5c9" providerId="ADAL" clId="{040251B8-D6B9-4E88-8F90-59A5AC3F84DF}" dt="2023-09-18T14:47:10.781" v="10"/>
          <ac:picMkLst>
            <pc:docMk/>
            <pc:sldMk cId="1764742822" sldId="1652"/>
            <ac:picMk id="37" creationId="{B9ACDBBB-2CE4-EC6B-8A9A-D8423B1644DE}"/>
          </ac:picMkLst>
        </pc:picChg>
      </pc:sldChg>
      <pc:sldChg chg="modSp mod">
        <pc:chgData name="Sarasin, Elise" userId="051ede2b-3008-44c0-bb19-c9bb04b8c5c9" providerId="ADAL" clId="{040251B8-D6B9-4E88-8F90-59A5AC3F84DF}" dt="2023-09-18T14:47:58.268" v="13" actId="1076"/>
        <pc:sldMkLst>
          <pc:docMk/>
          <pc:sldMk cId="4147840331" sldId="1653"/>
        </pc:sldMkLst>
        <pc:spChg chg="mod">
          <ac:chgData name="Sarasin, Elise" userId="051ede2b-3008-44c0-bb19-c9bb04b8c5c9" providerId="ADAL" clId="{040251B8-D6B9-4E88-8F90-59A5AC3F84DF}" dt="2023-09-18T14:47:58.268" v="13" actId="1076"/>
          <ac:spMkLst>
            <pc:docMk/>
            <pc:sldMk cId="4147840331" sldId="1653"/>
            <ac:spMk id="2" creationId="{99B8CEC4-FA79-5ECC-085E-C91008D1B55F}"/>
          </ac:spMkLst>
        </pc:spChg>
      </pc:sldChg>
      <pc:sldChg chg="addSp delSp modSp mod modTransition modAnim modNotesTx">
        <pc:chgData name="Sarasin, Elise" userId="051ede2b-3008-44c0-bb19-c9bb04b8c5c9" providerId="ADAL" clId="{040251B8-D6B9-4E88-8F90-59A5AC3F84DF}" dt="2023-09-21T15:10:10.182" v="476"/>
        <pc:sldMkLst>
          <pc:docMk/>
          <pc:sldMk cId="702401239" sldId="1724"/>
        </pc:sldMkLst>
        <pc:spChg chg="add del mod">
          <ac:chgData name="Sarasin, Elise" userId="051ede2b-3008-44c0-bb19-c9bb04b8c5c9" providerId="ADAL" clId="{040251B8-D6B9-4E88-8F90-59A5AC3F84DF}" dt="2023-09-21T14:58:03.670" v="314" actId="478"/>
          <ac:spMkLst>
            <pc:docMk/>
            <pc:sldMk cId="702401239" sldId="1724"/>
            <ac:spMk id="2" creationId="{189BDC4E-58E6-11CA-95F4-DECB40B5A819}"/>
          </ac:spMkLst>
        </pc:spChg>
        <pc:picChg chg="add mod">
          <ac:chgData name="Sarasin, Elise" userId="051ede2b-3008-44c0-bb19-c9bb04b8c5c9" providerId="ADAL" clId="{040251B8-D6B9-4E88-8F90-59A5AC3F84DF}" dt="2023-09-21T15:06:51.500" v="427" actId="1076"/>
          <ac:picMkLst>
            <pc:docMk/>
            <pc:sldMk cId="702401239" sldId="1724"/>
            <ac:picMk id="3" creationId="{2ACE9122-EAF4-2B87-F71F-F6F9A7B2F74F}"/>
          </ac:picMkLst>
        </pc:picChg>
        <pc:picChg chg="add mod">
          <ac:chgData name="Sarasin, Elise" userId="051ede2b-3008-44c0-bb19-c9bb04b8c5c9" providerId="ADAL" clId="{040251B8-D6B9-4E88-8F90-59A5AC3F84DF}" dt="2023-09-21T15:09:26.245" v="470" actId="1076"/>
          <ac:picMkLst>
            <pc:docMk/>
            <pc:sldMk cId="702401239" sldId="1724"/>
            <ac:picMk id="4" creationId="{334603E1-F1CD-3F03-6DA6-36B02E450909}"/>
          </ac:picMkLst>
        </pc:picChg>
        <pc:picChg chg="add del mod">
          <ac:chgData name="Sarasin, Elise" userId="051ede2b-3008-44c0-bb19-c9bb04b8c5c9" providerId="ADAL" clId="{040251B8-D6B9-4E88-8F90-59A5AC3F84DF}" dt="2023-09-21T15:09:06.752" v="460" actId="478"/>
          <ac:picMkLst>
            <pc:docMk/>
            <pc:sldMk cId="702401239" sldId="1724"/>
            <ac:picMk id="5" creationId="{CC175500-FC36-7061-DDF2-A9A0E888F889}"/>
          </ac:picMkLst>
        </pc:picChg>
        <pc:picChg chg="add del mod">
          <ac:chgData name="Sarasin, Elise" userId="051ede2b-3008-44c0-bb19-c9bb04b8c5c9" providerId="ADAL" clId="{040251B8-D6B9-4E88-8F90-59A5AC3F84DF}" dt="2023-09-21T15:09:05.679" v="459" actId="478"/>
          <ac:picMkLst>
            <pc:docMk/>
            <pc:sldMk cId="702401239" sldId="1724"/>
            <ac:picMk id="7" creationId="{DA886A24-6760-89E2-65C3-8D5A223E60EB}"/>
          </ac:picMkLst>
        </pc:picChg>
        <pc:picChg chg="add del mod">
          <ac:chgData name="Sarasin, Elise" userId="051ede2b-3008-44c0-bb19-c9bb04b8c5c9" providerId="ADAL" clId="{040251B8-D6B9-4E88-8F90-59A5AC3F84DF}" dt="2023-09-21T15:04:05.505" v="354" actId="478"/>
          <ac:picMkLst>
            <pc:docMk/>
            <pc:sldMk cId="702401239" sldId="1724"/>
            <ac:picMk id="8" creationId="{7035C366-4A9C-E5D7-7C28-48D084BB4299}"/>
          </ac:picMkLst>
        </pc:picChg>
        <pc:picChg chg="del">
          <ac:chgData name="Sarasin, Elise" userId="051ede2b-3008-44c0-bb19-c9bb04b8c5c9" providerId="ADAL" clId="{040251B8-D6B9-4E88-8F90-59A5AC3F84DF}" dt="2023-09-21T14:58:16.050" v="315" actId="478"/>
          <ac:picMkLst>
            <pc:docMk/>
            <pc:sldMk cId="702401239" sldId="1724"/>
            <ac:picMk id="1026" creationId="{84185FF5-E74C-D5D0-5F79-5B3F89B4752E}"/>
          </ac:picMkLst>
        </pc:picChg>
        <pc:picChg chg="add del mod">
          <ac:chgData name="Sarasin, Elise" userId="051ede2b-3008-44c0-bb19-c9bb04b8c5c9" providerId="ADAL" clId="{040251B8-D6B9-4E88-8F90-59A5AC3F84DF}" dt="2023-09-21T15:04:58.022" v="367" actId="478"/>
          <ac:picMkLst>
            <pc:docMk/>
            <pc:sldMk cId="702401239" sldId="1724"/>
            <ac:picMk id="1028" creationId="{829E6DF8-4C84-5231-E7C4-458F24A15F65}"/>
          </ac:picMkLst>
        </pc:picChg>
        <pc:picChg chg="add mod">
          <ac:chgData name="Sarasin, Elise" userId="051ede2b-3008-44c0-bb19-c9bb04b8c5c9" providerId="ADAL" clId="{040251B8-D6B9-4E88-8F90-59A5AC3F84DF}" dt="2023-09-21T15:09:19.344" v="467" actId="1076"/>
          <ac:picMkLst>
            <pc:docMk/>
            <pc:sldMk cId="702401239" sldId="1724"/>
            <ac:picMk id="1030" creationId="{A2B59F50-6BC8-4351-C7C9-7DE51DA0D8FC}"/>
          </ac:picMkLst>
        </pc:picChg>
        <pc:picChg chg="add mod">
          <ac:chgData name="Sarasin, Elise" userId="051ede2b-3008-44c0-bb19-c9bb04b8c5c9" providerId="ADAL" clId="{040251B8-D6B9-4E88-8F90-59A5AC3F84DF}" dt="2023-09-21T15:09:28.198" v="471" actId="1076"/>
          <ac:picMkLst>
            <pc:docMk/>
            <pc:sldMk cId="702401239" sldId="1724"/>
            <ac:picMk id="1032" creationId="{797B6EEE-F011-801B-AE0E-528D0323C289}"/>
          </ac:picMkLst>
        </pc:picChg>
      </pc:sldChg>
      <pc:sldChg chg="modNotesTx">
        <pc:chgData name="Sarasin, Elise" userId="051ede2b-3008-44c0-bb19-c9bb04b8c5c9" providerId="ADAL" clId="{040251B8-D6B9-4E88-8F90-59A5AC3F84DF}" dt="2023-09-21T15:05:37.774" v="369" actId="6549"/>
        <pc:sldMkLst>
          <pc:docMk/>
          <pc:sldMk cId="637126742" sldId="1728"/>
        </pc:sldMkLst>
      </pc:sldChg>
      <pc:sldChg chg="del">
        <pc:chgData name="Sarasin, Elise" userId="051ede2b-3008-44c0-bb19-c9bb04b8c5c9" providerId="ADAL" clId="{040251B8-D6B9-4E88-8F90-59A5AC3F84DF}" dt="2023-09-21T15:04:26.993" v="363" actId="47"/>
        <pc:sldMkLst>
          <pc:docMk/>
          <pc:sldMk cId="212074231" sldId="1729"/>
        </pc:sldMkLst>
      </pc:sldChg>
      <pc:sldChg chg="del">
        <pc:chgData name="Sarasin, Elise" userId="051ede2b-3008-44c0-bb19-c9bb04b8c5c9" providerId="ADAL" clId="{040251B8-D6B9-4E88-8F90-59A5AC3F84DF}" dt="2023-09-21T15:04:28.630" v="364" actId="47"/>
        <pc:sldMkLst>
          <pc:docMk/>
          <pc:sldMk cId="1500589759" sldId="1730"/>
        </pc:sldMkLst>
      </pc:sldChg>
      <pc:sldChg chg="modSp mod">
        <pc:chgData name="Sarasin, Elise" userId="051ede2b-3008-44c0-bb19-c9bb04b8c5c9" providerId="ADAL" clId="{040251B8-D6B9-4E88-8F90-59A5AC3F84DF}" dt="2023-09-18T14:48:35.067" v="21" actId="20577"/>
        <pc:sldMkLst>
          <pc:docMk/>
          <pc:sldMk cId="3131842691" sldId="1748"/>
        </pc:sldMkLst>
        <pc:spChg chg="mod">
          <ac:chgData name="Sarasin, Elise" userId="051ede2b-3008-44c0-bb19-c9bb04b8c5c9" providerId="ADAL" clId="{040251B8-D6B9-4E88-8F90-59A5AC3F84DF}" dt="2023-09-18T14:48:35.067" v="21" actId="20577"/>
          <ac:spMkLst>
            <pc:docMk/>
            <pc:sldMk cId="3131842691" sldId="1748"/>
            <ac:spMk id="3" creationId="{A9CAE11D-9446-B70C-6D72-998A3D050344}"/>
          </ac:spMkLst>
        </pc:spChg>
      </pc:sldChg>
      <pc:sldChg chg="addSp delSp modSp mod">
        <pc:chgData name="Sarasin, Elise" userId="051ede2b-3008-44c0-bb19-c9bb04b8c5c9" providerId="ADAL" clId="{040251B8-D6B9-4E88-8F90-59A5AC3F84DF}" dt="2023-09-18T14:48:53.447" v="32"/>
        <pc:sldMkLst>
          <pc:docMk/>
          <pc:sldMk cId="353129255" sldId="1749"/>
        </pc:sldMkLst>
        <pc:spChg chg="del">
          <ac:chgData name="Sarasin, Elise" userId="051ede2b-3008-44c0-bb19-c9bb04b8c5c9" providerId="ADAL" clId="{040251B8-D6B9-4E88-8F90-59A5AC3F84DF}" dt="2023-09-18T14:48:40.466" v="22" actId="478"/>
          <ac:spMkLst>
            <pc:docMk/>
            <pc:sldMk cId="353129255" sldId="1749"/>
            <ac:spMk id="3" creationId="{BE58CE18-298C-8A29-7CA3-4732049964E3}"/>
          </ac:spMkLst>
        </pc:spChg>
        <pc:spChg chg="add mod">
          <ac:chgData name="Sarasin, Elise" userId="051ede2b-3008-44c0-bb19-c9bb04b8c5c9" providerId="ADAL" clId="{040251B8-D6B9-4E88-8F90-59A5AC3F84DF}" dt="2023-09-18T14:48:53.447" v="32"/>
          <ac:spMkLst>
            <pc:docMk/>
            <pc:sldMk cId="353129255" sldId="1749"/>
            <ac:spMk id="5" creationId="{D681DF68-DD29-F7B3-6D80-0FDE99052C61}"/>
          </ac:spMkLst>
        </pc:spChg>
      </pc:sldChg>
      <pc:sldChg chg="addSp delSp modSp mod">
        <pc:chgData name="Sarasin, Elise" userId="051ede2b-3008-44c0-bb19-c9bb04b8c5c9" providerId="ADAL" clId="{040251B8-D6B9-4E88-8F90-59A5AC3F84DF}" dt="2023-09-18T14:49:19.062" v="33" actId="1076"/>
        <pc:sldMkLst>
          <pc:docMk/>
          <pc:sldMk cId="178057640" sldId="1750"/>
        </pc:sldMkLst>
        <pc:spChg chg="del">
          <ac:chgData name="Sarasin, Elise" userId="051ede2b-3008-44c0-bb19-c9bb04b8c5c9" providerId="ADAL" clId="{040251B8-D6B9-4E88-8F90-59A5AC3F84DF}" dt="2023-09-18T14:48:41.842" v="23" actId="478"/>
          <ac:spMkLst>
            <pc:docMk/>
            <pc:sldMk cId="178057640" sldId="1750"/>
            <ac:spMk id="3" creationId="{D807BE0A-9C17-7311-FD9E-A22A4873DC5B}"/>
          </ac:spMkLst>
        </pc:spChg>
        <pc:spChg chg="add mod">
          <ac:chgData name="Sarasin, Elise" userId="051ede2b-3008-44c0-bb19-c9bb04b8c5c9" providerId="ADAL" clId="{040251B8-D6B9-4E88-8F90-59A5AC3F84DF}" dt="2023-09-18T14:49:19.062" v="33" actId="1076"/>
          <ac:spMkLst>
            <pc:docMk/>
            <pc:sldMk cId="178057640" sldId="1750"/>
            <ac:spMk id="5" creationId="{4D8F284E-11C5-3F6B-C33A-A783C348F6E2}"/>
          </ac:spMkLst>
        </pc:spChg>
      </pc:sldChg>
      <pc:sldChg chg="addSp delSp modSp mod">
        <pc:chgData name="Sarasin, Elise" userId="051ede2b-3008-44c0-bb19-c9bb04b8c5c9" providerId="ADAL" clId="{040251B8-D6B9-4E88-8F90-59A5AC3F84DF}" dt="2023-09-18T14:50:09.943" v="49"/>
        <pc:sldMkLst>
          <pc:docMk/>
          <pc:sldMk cId="3857049768" sldId="1751"/>
        </pc:sldMkLst>
        <pc:spChg chg="add mod">
          <ac:chgData name="Sarasin, Elise" userId="051ede2b-3008-44c0-bb19-c9bb04b8c5c9" providerId="ADAL" clId="{040251B8-D6B9-4E88-8F90-59A5AC3F84DF}" dt="2023-09-18T14:48:49.086" v="28"/>
          <ac:spMkLst>
            <pc:docMk/>
            <pc:sldMk cId="3857049768" sldId="1751"/>
            <ac:spMk id="3" creationId="{39A0FF1E-A86A-3867-6662-3E537C6B3989}"/>
          </ac:spMkLst>
        </pc:spChg>
        <pc:spChg chg="del mod">
          <ac:chgData name="Sarasin, Elise" userId="051ede2b-3008-44c0-bb19-c9bb04b8c5c9" providerId="ADAL" clId="{040251B8-D6B9-4E88-8F90-59A5AC3F84DF}" dt="2023-09-18T14:48:47.455" v="27" actId="478"/>
          <ac:spMkLst>
            <pc:docMk/>
            <pc:sldMk cId="3857049768" sldId="1751"/>
            <ac:spMk id="5" creationId="{63261E7B-F5D3-A044-91E6-D303CEE6BB82}"/>
          </ac:spMkLst>
        </pc:spChg>
        <pc:graphicFrameChg chg="mod modGraphic">
          <ac:chgData name="Sarasin, Elise" userId="051ede2b-3008-44c0-bb19-c9bb04b8c5c9" providerId="ADAL" clId="{040251B8-D6B9-4E88-8F90-59A5AC3F84DF}" dt="2023-09-18T14:50:09.943" v="49"/>
          <ac:graphicFrameMkLst>
            <pc:docMk/>
            <pc:sldMk cId="3857049768" sldId="1751"/>
            <ac:graphicFrameMk id="4" creationId="{98C39D06-F657-DBBA-DA76-937A9A608CA2}"/>
          </ac:graphicFrameMkLst>
        </pc:graphicFrameChg>
      </pc:sldChg>
      <pc:sldChg chg="addSp delSp modSp mod">
        <pc:chgData name="Sarasin, Elise" userId="051ede2b-3008-44c0-bb19-c9bb04b8c5c9" providerId="ADAL" clId="{040251B8-D6B9-4E88-8F90-59A5AC3F84DF}" dt="2023-09-18T14:48:51.463" v="30"/>
        <pc:sldMkLst>
          <pc:docMk/>
          <pc:sldMk cId="216627073" sldId="1752"/>
        </pc:sldMkLst>
        <pc:spChg chg="del">
          <ac:chgData name="Sarasin, Elise" userId="051ede2b-3008-44c0-bb19-c9bb04b8c5c9" providerId="ADAL" clId="{040251B8-D6B9-4E88-8F90-59A5AC3F84DF}" dt="2023-09-18T14:48:43.016" v="24" actId="478"/>
          <ac:spMkLst>
            <pc:docMk/>
            <pc:sldMk cId="216627073" sldId="1752"/>
            <ac:spMk id="3" creationId="{88EDF8B5-EEC1-7809-FF5C-60BA9CB20C9C}"/>
          </ac:spMkLst>
        </pc:spChg>
        <pc:spChg chg="add mod">
          <ac:chgData name="Sarasin, Elise" userId="051ede2b-3008-44c0-bb19-c9bb04b8c5c9" providerId="ADAL" clId="{040251B8-D6B9-4E88-8F90-59A5AC3F84DF}" dt="2023-09-18T14:48:51.463" v="30"/>
          <ac:spMkLst>
            <pc:docMk/>
            <pc:sldMk cId="216627073" sldId="1752"/>
            <ac:spMk id="5" creationId="{A99C5C23-991A-4E88-C80C-F75D6E7487AA}"/>
          </ac:spMkLst>
        </pc:spChg>
      </pc:sldChg>
      <pc:sldChg chg="addSp delSp modSp mod">
        <pc:chgData name="Sarasin, Elise" userId="051ede2b-3008-44c0-bb19-c9bb04b8c5c9" providerId="ADAL" clId="{040251B8-D6B9-4E88-8F90-59A5AC3F84DF}" dt="2023-09-18T14:51:09.445" v="62"/>
        <pc:sldMkLst>
          <pc:docMk/>
          <pc:sldMk cId="1853511343" sldId="1753"/>
        </pc:sldMkLst>
        <pc:spChg chg="del">
          <ac:chgData name="Sarasin, Elise" userId="051ede2b-3008-44c0-bb19-c9bb04b8c5c9" providerId="ADAL" clId="{040251B8-D6B9-4E88-8F90-59A5AC3F84DF}" dt="2023-09-18T14:48:44.916" v="25" actId="478"/>
          <ac:spMkLst>
            <pc:docMk/>
            <pc:sldMk cId="1853511343" sldId="1753"/>
            <ac:spMk id="3" creationId="{D32D22C4-5BED-7534-1E2E-F77C4205E6FA}"/>
          </ac:spMkLst>
        </pc:spChg>
        <pc:spChg chg="add mod">
          <ac:chgData name="Sarasin, Elise" userId="051ede2b-3008-44c0-bb19-c9bb04b8c5c9" providerId="ADAL" clId="{040251B8-D6B9-4E88-8F90-59A5AC3F84DF}" dt="2023-09-18T14:50:27.411" v="50" actId="1076"/>
          <ac:spMkLst>
            <pc:docMk/>
            <pc:sldMk cId="1853511343" sldId="1753"/>
            <ac:spMk id="5" creationId="{A03C4963-7DC1-5FE4-BCDE-6CE9C89137F7}"/>
          </ac:spMkLst>
        </pc:spChg>
        <pc:graphicFrameChg chg="mod modGraphic">
          <ac:chgData name="Sarasin, Elise" userId="051ede2b-3008-44c0-bb19-c9bb04b8c5c9" providerId="ADAL" clId="{040251B8-D6B9-4E88-8F90-59A5AC3F84DF}" dt="2023-09-18T14:51:09.445" v="62"/>
          <ac:graphicFrameMkLst>
            <pc:docMk/>
            <pc:sldMk cId="1853511343" sldId="1753"/>
            <ac:graphicFrameMk id="4" creationId="{98C39D06-F657-DBBA-DA76-937A9A608CA2}"/>
          </ac:graphicFrameMkLst>
        </pc:graphicFrameChg>
      </pc:sldChg>
      <pc:sldChg chg="modSp mod">
        <pc:chgData name="Sarasin, Elise" userId="051ede2b-3008-44c0-bb19-c9bb04b8c5c9" providerId="ADAL" clId="{040251B8-D6B9-4E88-8F90-59A5AC3F84DF}" dt="2023-09-21T13:56:35.266" v="107" actId="207"/>
        <pc:sldMkLst>
          <pc:docMk/>
          <pc:sldMk cId="1769809642" sldId="1757"/>
        </pc:sldMkLst>
        <pc:spChg chg="mod">
          <ac:chgData name="Sarasin, Elise" userId="051ede2b-3008-44c0-bb19-c9bb04b8c5c9" providerId="ADAL" clId="{040251B8-D6B9-4E88-8F90-59A5AC3F84DF}" dt="2023-09-21T13:56:35.266" v="107" actId="207"/>
          <ac:spMkLst>
            <pc:docMk/>
            <pc:sldMk cId="1769809642" sldId="1757"/>
            <ac:spMk id="2" creationId="{5B080F6F-F97A-DA64-07BF-EB5BEC80053E}"/>
          </ac:spMkLst>
        </pc:spChg>
      </pc:sldChg>
      <pc:sldChg chg="delSp modSp mod">
        <pc:chgData name="Sarasin, Elise" userId="051ede2b-3008-44c0-bb19-c9bb04b8c5c9" providerId="ADAL" clId="{040251B8-D6B9-4E88-8F90-59A5AC3F84DF}" dt="2023-09-21T15:16:06.914" v="554" actId="20577"/>
        <pc:sldMkLst>
          <pc:docMk/>
          <pc:sldMk cId="464054343" sldId="1760"/>
        </pc:sldMkLst>
        <pc:spChg chg="del">
          <ac:chgData name="Sarasin, Elise" userId="051ede2b-3008-44c0-bb19-c9bb04b8c5c9" providerId="ADAL" clId="{040251B8-D6B9-4E88-8F90-59A5AC3F84DF}" dt="2023-09-21T15:13:45.336" v="504" actId="478"/>
          <ac:spMkLst>
            <pc:docMk/>
            <pc:sldMk cId="464054343" sldId="1760"/>
            <ac:spMk id="3" creationId="{C8EA40F9-0AAD-51D4-AEF0-C02DD0B10ECC}"/>
          </ac:spMkLst>
        </pc:spChg>
        <pc:graphicFrameChg chg="modGraphic">
          <ac:chgData name="Sarasin, Elise" userId="051ede2b-3008-44c0-bb19-c9bb04b8c5c9" providerId="ADAL" clId="{040251B8-D6B9-4E88-8F90-59A5AC3F84DF}" dt="2023-09-21T15:16:06.914" v="554" actId="20577"/>
          <ac:graphicFrameMkLst>
            <pc:docMk/>
            <pc:sldMk cId="464054343" sldId="1760"/>
            <ac:graphicFrameMk id="13" creationId="{61BAFEA6-C3EC-8E20-A76B-AC343E252E79}"/>
          </ac:graphicFrameMkLst>
        </pc:graphicFrameChg>
      </pc:sldChg>
      <pc:sldChg chg="modSp mod">
        <pc:chgData name="Sarasin, Elise" userId="051ede2b-3008-44c0-bb19-c9bb04b8c5c9" providerId="ADAL" clId="{040251B8-D6B9-4E88-8F90-59A5AC3F84DF}" dt="2023-09-18T14:42:17.180" v="3" actId="20577"/>
        <pc:sldMkLst>
          <pc:docMk/>
          <pc:sldMk cId="2640098194" sldId="1762"/>
        </pc:sldMkLst>
        <pc:graphicFrameChg chg="modGraphic">
          <ac:chgData name="Sarasin, Elise" userId="051ede2b-3008-44c0-bb19-c9bb04b8c5c9" providerId="ADAL" clId="{040251B8-D6B9-4E88-8F90-59A5AC3F84DF}" dt="2023-09-18T14:42:17.180" v="3" actId="20577"/>
          <ac:graphicFrameMkLst>
            <pc:docMk/>
            <pc:sldMk cId="2640098194" sldId="1762"/>
            <ac:graphicFrameMk id="13" creationId="{61BAFEA6-C3EC-8E20-A76B-AC343E252E79}"/>
          </ac:graphicFrameMkLst>
        </pc:graphicFrameChg>
      </pc:sldChg>
      <pc:sldChg chg="modSp add mod modShow">
        <pc:chgData name="Sarasin, Elise" userId="051ede2b-3008-44c0-bb19-c9bb04b8c5c9" providerId="ADAL" clId="{040251B8-D6B9-4E88-8F90-59A5AC3F84DF}" dt="2023-09-18T14:46:15.399" v="7" actId="20577"/>
        <pc:sldMkLst>
          <pc:docMk/>
          <pc:sldMk cId="3228863459" sldId="1883"/>
        </pc:sldMkLst>
        <pc:spChg chg="mod">
          <ac:chgData name="Sarasin, Elise" userId="051ede2b-3008-44c0-bb19-c9bb04b8c5c9" providerId="ADAL" clId="{040251B8-D6B9-4E88-8F90-59A5AC3F84DF}" dt="2023-09-18T14:46:15.399" v="7" actId="20577"/>
          <ac:spMkLst>
            <pc:docMk/>
            <pc:sldMk cId="3228863459" sldId="1883"/>
            <ac:spMk id="9" creationId="{D83ACA11-110C-3175-FD2E-965AFBCB4296}"/>
          </ac:spMkLst>
        </pc:spChg>
      </pc:sldChg>
      <pc:sldChg chg="add">
        <pc:chgData name="Sarasin, Elise" userId="051ede2b-3008-44c0-bb19-c9bb04b8c5c9" providerId="ADAL" clId="{040251B8-D6B9-4E88-8F90-59A5AC3F84DF}" dt="2023-09-21T13:56:22.336" v="63"/>
        <pc:sldMkLst>
          <pc:docMk/>
          <pc:sldMk cId="2172977054" sldId="1884"/>
        </pc:sldMkLst>
      </pc:sldChg>
    </pc:docChg>
  </pc:docChgLst>
  <pc:docChgLst>
    <pc:chgData name="Bernard, Allison M" userId="7cd67125-3436-42b8-b83a-bbe37ba15a4e" providerId="ADAL" clId="{E312BDAD-B65C-473E-B6DF-25E3C40A8578}"/>
    <pc:docChg chg="custSel addSld modSld modSection">
      <pc:chgData name="Bernard, Allison M" userId="7cd67125-3436-42b8-b83a-bbe37ba15a4e" providerId="ADAL" clId="{E312BDAD-B65C-473E-B6DF-25E3C40A8578}" dt="2023-07-15T18:35:09.389" v="820" actId="729"/>
      <pc:docMkLst>
        <pc:docMk/>
      </pc:docMkLst>
      <pc:sldChg chg="modSp mod">
        <pc:chgData name="Bernard, Allison M" userId="7cd67125-3436-42b8-b83a-bbe37ba15a4e" providerId="ADAL" clId="{E312BDAD-B65C-473E-B6DF-25E3C40A8578}" dt="2023-07-15T18:28:09.430" v="288" actId="20577"/>
        <pc:sldMkLst>
          <pc:docMk/>
          <pc:sldMk cId="463721769" sldId="1735"/>
        </pc:sldMkLst>
        <pc:spChg chg="mod">
          <ac:chgData name="Bernard, Allison M" userId="7cd67125-3436-42b8-b83a-bbe37ba15a4e" providerId="ADAL" clId="{E312BDAD-B65C-473E-B6DF-25E3C40A8578}" dt="2023-07-15T18:28:09.430" v="288" actId="20577"/>
          <ac:spMkLst>
            <pc:docMk/>
            <pc:sldMk cId="463721769" sldId="1735"/>
            <ac:spMk id="4" creationId="{056EC66A-9431-A2B7-01F1-BA67150B33DC}"/>
          </ac:spMkLst>
        </pc:spChg>
      </pc:sldChg>
      <pc:sldChg chg="modSp mod">
        <pc:chgData name="Bernard, Allison M" userId="7cd67125-3436-42b8-b83a-bbe37ba15a4e" providerId="ADAL" clId="{E312BDAD-B65C-473E-B6DF-25E3C40A8578}" dt="2023-07-15T18:28:21.417" v="290"/>
        <pc:sldMkLst>
          <pc:docMk/>
          <pc:sldMk cId="3467316845" sldId="1736"/>
        </pc:sldMkLst>
        <pc:spChg chg="mod">
          <ac:chgData name="Bernard, Allison M" userId="7cd67125-3436-42b8-b83a-bbe37ba15a4e" providerId="ADAL" clId="{E312BDAD-B65C-473E-B6DF-25E3C40A8578}" dt="2023-07-15T18:28:21.417" v="290"/>
          <ac:spMkLst>
            <pc:docMk/>
            <pc:sldMk cId="3467316845" sldId="1736"/>
            <ac:spMk id="5" creationId="{A99B0A02-BE91-A98A-1004-D27B55CDDFC5}"/>
          </ac:spMkLst>
        </pc:spChg>
      </pc:sldChg>
      <pc:sldChg chg="modSp mod">
        <pc:chgData name="Bernard, Allison M" userId="7cd67125-3436-42b8-b83a-bbe37ba15a4e" providerId="ADAL" clId="{E312BDAD-B65C-473E-B6DF-25E3C40A8578}" dt="2023-07-15T18:28:14.595" v="289"/>
        <pc:sldMkLst>
          <pc:docMk/>
          <pc:sldMk cId="3075973798" sldId="1737"/>
        </pc:sldMkLst>
        <pc:spChg chg="mod">
          <ac:chgData name="Bernard, Allison M" userId="7cd67125-3436-42b8-b83a-bbe37ba15a4e" providerId="ADAL" clId="{E312BDAD-B65C-473E-B6DF-25E3C40A8578}" dt="2023-07-15T18:28:14.595" v="289"/>
          <ac:spMkLst>
            <pc:docMk/>
            <pc:sldMk cId="3075973798" sldId="1737"/>
            <ac:spMk id="4" creationId="{17E1C571-BB1A-4A58-C3ED-254B011A2E7B}"/>
          </ac:spMkLst>
        </pc:spChg>
      </pc:sldChg>
      <pc:sldChg chg="modSp mod">
        <pc:chgData name="Bernard, Allison M" userId="7cd67125-3436-42b8-b83a-bbe37ba15a4e" providerId="ADAL" clId="{E312BDAD-B65C-473E-B6DF-25E3C40A8578}" dt="2023-07-15T18:28:23.276" v="291"/>
        <pc:sldMkLst>
          <pc:docMk/>
          <pc:sldMk cId="1566117114" sldId="1738"/>
        </pc:sldMkLst>
        <pc:spChg chg="mod">
          <ac:chgData name="Bernard, Allison M" userId="7cd67125-3436-42b8-b83a-bbe37ba15a4e" providerId="ADAL" clId="{E312BDAD-B65C-473E-B6DF-25E3C40A8578}" dt="2023-07-15T18:28:23.276" v="291"/>
          <ac:spMkLst>
            <pc:docMk/>
            <pc:sldMk cId="1566117114" sldId="1738"/>
            <ac:spMk id="5" creationId="{F7492091-1DFD-5E90-C32C-8228B4BE0351}"/>
          </ac:spMkLst>
        </pc:spChg>
      </pc:sldChg>
      <pc:sldChg chg="modSp mod">
        <pc:chgData name="Bernard, Allison M" userId="7cd67125-3436-42b8-b83a-bbe37ba15a4e" providerId="ADAL" clId="{E312BDAD-B65C-473E-B6DF-25E3C40A8578}" dt="2023-07-15T18:28:25.634" v="292"/>
        <pc:sldMkLst>
          <pc:docMk/>
          <pc:sldMk cId="941521190" sldId="1739"/>
        </pc:sldMkLst>
        <pc:spChg chg="mod">
          <ac:chgData name="Bernard, Allison M" userId="7cd67125-3436-42b8-b83a-bbe37ba15a4e" providerId="ADAL" clId="{E312BDAD-B65C-473E-B6DF-25E3C40A8578}" dt="2023-07-15T18:28:25.634" v="292"/>
          <ac:spMkLst>
            <pc:docMk/>
            <pc:sldMk cId="941521190" sldId="1739"/>
            <ac:spMk id="4" creationId="{3B505E77-412D-0152-EA2A-2EE81F4C168A}"/>
          </ac:spMkLst>
        </pc:spChg>
      </pc:sldChg>
      <pc:sldChg chg="mod modShow">
        <pc:chgData name="Bernard, Allison M" userId="7cd67125-3436-42b8-b83a-bbe37ba15a4e" providerId="ADAL" clId="{E312BDAD-B65C-473E-B6DF-25E3C40A8578}" dt="2023-07-15T18:35:00.082" v="816" actId="729"/>
        <pc:sldMkLst>
          <pc:docMk/>
          <pc:sldMk cId="3131842691" sldId="1748"/>
        </pc:sldMkLst>
      </pc:sldChg>
      <pc:sldChg chg="mod modShow">
        <pc:chgData name="Bernard, Allison M" userId="7cd67125-3436-42b8-b83a-bbe37ba15a4e" providerId="ADAL" clId="{E312BDAD-B65C-473E-B6DF-25E3C40A8578}" dt="2023-07-15T18:35:02.282" v="817" actId="729"/>
        <pc:sldMkLst>
          <pc:docMk/>
          <pc:sldMk cId="353129255" sldId="1749"/>
        </pc:sldMkLst>
      </pc:sldChg>
      <pc:sldChg chg="mod modShow">
        <pc:chgData name="Bernard, Allison M" userId="7cd67125-3436-42b8-b83a-bbe37ba15a4e" providerId="ADAL" clId="{E312BDAD-B65C-473E-B6DF-25E3C40A8578}" dt="2023-07-15T18:35:03.812" v="818" actId="729"/>
        <pc:sldMkLst>
          <pc:docMk/>
          <pc:sldMk cId="178057640" sldId="1750"/>
        </pc:sldMkLst>
      </pc:sldChg>
      <pc:sldChg chg="mod modShow">
        <pc:chgData name="Bernard, Allison M" userId="7cd67125-3436-42b8-b83a-bbe37ba15a4e" providerId="ADAL" clId="{E312BDAD-B65C-473E-B6DF-25E3C40A8578}" dt="2023-07-15T18:35:06.817" v="819" actId="729"/>
        <pc:sldMkLst>
          <pc:docMk/>
          <pc:sldMk cId="216627073" sldId="1752"/>
        </pc:sldMkLst>
      </pc:sldChg>
      <pc:sldChg chg="mod modShow">
        <pc:chgData name="Bernard, Allison M" userId="7cd67125-3436-42b8-b83a-bbe37ba15a4e" providerId="ADAL" clId="{E312BDAD-B65C-473E-B6DF-25E3C40A8578}" dt="2023-07-15T18:35:09.389" v="820" actId="729"/>
        <pc:sldMkLst>
          <pc:docMk/>
          <pc:sldMk cId="1853511343" sldId="1753"/>
        </pc:sldMkLst>
      </pc:sldChg>
      <pc:sldChg chg="modSp mod modShow">
        <pc:chgData name="Bernard, Allison M" userId="7cd67125-3436-42b8-b83a-bbe37ba15a4e" providerId="ADAL" clId="{E312BDAD-B65C-473E-B6DF-25E3C40A8578}" dt="2023-07-15T18:28:33.746" v="294" actId="729"/>
        <pc:sldMkLst>
          <pc:docMk/>
          <pc:sldMk cId="4165652378" sldId="1754"/>
        </pc:sldMkLst>
        <pc:spChg chg="mod">
          <ac:chgData name="Bernard, Allison M" userId="7cd67125-3436-42b8-b83a-bbe37ba15a4e" providerId="ADAL" clId="{E312BDAD-B65C-473E-B6DF-25E3C40A8578}" dt="2023-07-15T18:28:28.070" v="293"/>
          <ac:spMkLst>
            <pc:docMk/>
            <pc:sldMk cId="4165652378" sldId="1754"/>
            <ac:spMk id="4" creationId="{5A13A1E5-E16E-41D8-8A85-4A2A91D6673E}"/>
          </ac:spMkLst>
        </pc:spChg>
      </pc:sldChg>
      <pc:sldChg chg="add">
        <pc:chgData name="Bernard, Allison M" userId="7cd67125-3436-42b8-b83a-bbe37ba15a4e" providerId="ADAL" clId="{E312BDAD-B65C-473E-B6DF-25E3C40A8578}" dt="2023-07-15T18:22:16.315" v="3"/>
        <pc:sldMkLst>
          <pc:docMk/>
          <pc:sldMk cId="1769809642" sldId="1757"/>
        </pc:sldMkLst>
      </pc:sldChg>
      <pc:sldChg chg="add">
        <pc:chgData name="Bernard, Allison M" userId="7cd67125-3436-42b8-b83a-bbe37ba15a4e" providerId="ADAL" clId="{E312BDAD-B65C-473E-B6DF-25E3C40A8578}" dt="2023-07-15T18:22:35.225" v="4"/>
        <pc:sldMkLst>
          <pc:docMk/>
          <pc:sldMk cId="358305998" sldId="1758"/>
        </pc:sldMkLst>
      </pc:sldChg>
      <pc:sldChg chg="modSp add mod">
        <pc:chgData name="Bernard, Allison M" userId="7cd67125-3436-42b8-b83a-bbe37ba15a4e" providerId="ADAL" clId="{E312BDAD-B65C-473E-B6DF-25E3C40A8578}" dt="2023-07-15T18:30:25.433" v="468" actId="20577"/>
        <pc:sldMkLst>
          <pc:docMk/>
          <pc:sldMk cId="2557175512" sldId="1759"/>
        </pc:sldMkLst>
        <pc:spChg chg="mod">
          <ac:chgData name="Bernard, Allison M" userId="7cd67125-3436-42b8-b83a-bbe37ba15a4e" providerId="ADAL" clId="{E312BDAD-B65C-473E-B6DF-25E3C40A8578}" dt="2023-07-15T18:22:47.389" v="16" actId="20577"/>
          <ac:spMkLst>
            <pc:docMk/>
            <pc:sldMk cId="2557175512" sldId="1759"/>
            <ac:spMk id="2" creationId="{5B080F6F-F97A-DA64-07BF-EB5BEC80053E}"/>
          </ac:spMkLst>
        </pc:spChg>
        <pc:graphicFrameChg chg="modGraphic">
          <ac:chgData name="Bernard, Allison M" userId="7cd67125-3436-42b8-b83a-bbe37ba15a4e" providerId="ADAL" clId="{E312BDAD-B65C-473E-B6DF-25E3C40A8578}" dt="2023-07-15T18:30:25.433" v="468" actId="20577"/>
          <ac:graphicFrameMkLst>
            <pc:docMk/>
            <pc:sldMk cId="2557175512" sldId="1759"/>
            <ac:graphicFrameMk id="13" creationId="{61BAFEA6-C3EC-8E20-A76B-AC343E252E79}"/>
          </ac:graphicFrameMkLst>
        </pc:graphicFrameChg>
      </pc:sldChg>
      <pc:sldChg chg="addSp modSp add mod">
        <pc:chgData name="Bernard, Allison M" userId="7cd67125-3436-42b8-b83a-bbe37ba15a4e" providerId="ADAL" clId="{E312BDAD-B65C-473E-B6DF-25E3C40A8578}" dt="2023-07-15T18:32:02.985" v="597"/>
        <pc:sldMkLst>
          <pc:docMk/>
          <pc:sldMk cId="464054343" sldId="1760"/>
        </pc:sldMkLst>
        <pc:spChg chg="mod">
          <ac:chgData name="Bernard, Allison M" userId="7cd67125-3436-42b8-b83a-bbe37ba15a4e" providerId="ADAL" clId="{E312BDAD-B65C-473E-B6DF-25E3C40A8578}" dt="2023-07-15T18:23:03.405" v="20" actId="20577"/>
          <ac:spMkLst>
            <pc:docMk/>
            <pc:sldMk cId="464054343" sldId="1760"/>
            <ac:spMk id="2" creationId="{5B080F6F-F97A-DA64-07BF-EB5BEC80053E}"/>
          </ac:spMkLst>
        </pc:spChg>
        <pc:spChg chg="add mod">
          <ac:chgData name="Bernard, Allison M" userId="7cd67125-3436-42b8-b83a-bbe37ba15a4e" providerId="ADAL" clId="{E312BDAD-B65C-473E-B6DF-25E3C40A8578}" dt="2023-07-15T18:32:02.985" v="597"/>
          <ac:spMkLst>
            <pc:docMk/>
            <pc:sldMk cId="464054343" sldId="1760"/>
            <ac:spMk id="3" creationId="{C8EA40F9-0AAD-51D4-AEF0-C02DD0B10ECC}"/>
          </ac:spMkLst>
        </pc:spChg>
        <pc:graphicFrameChg chg="modGraphic">
          <ac:chgData name="Bernard, Allison M" userId="7cd67125-3436-42b8-b83a-bbe37ba15a4e" providerId="ADAL" clId="{E312BDAD-B65C-473E-B6DF-25E3C40A8578}" dt="2023-07-15T18:31:55.362" v="596" actId="20577"/>
          <ac:graphicFrameMkLst>
            <pc:docMk/>
            <pc:sldMk cId="464054343" sldId="1760"/>
            <ac:graphicFrameMk id="13" creationId="{61BAFEA6-C3EC-8E20-A76B-AC343E252E79}"/>
          </ac:graphicFrameMkLst>
        </pc:graphicFrameChg>
      </pc:sldChg>
      <pc:sldChg chg="addSp modSp add mod">
        <pc:chgData name="Bernard, Allison M" userId="7cd67125-3436-42b8-b83a-bbe37ba15a4e" providerId="ADAL" clId="{E312BDAD-B65C-473E-B6DF-25E3C40A8578}" dt="2023-07-15T18:27:53.567" v="235" actId="20577"/>
        <pc:sldMkLst>
          <pc:docMk/>
          <pc:sldMk cId="3053010009" sldId="1761"/>
        </pc:sldMkLst>
        <pc:spChg chg="mod">
          <ac:chgData name="Bernard, Allison M" userId="7cd67125-3436-42b8-b83a-bbe37ba15a4e" providerId="ADAL" clId="{E312BDAD-B65C-473E-B6DF-25E3C40A8578}" dt="2023-07-15T18:23:09.905" v="25" actId="20577"/>
          <ac:spMkLst>
            <pc:docMk/>
            <pc:sldMk cId="3053010009" sldId="1761"/>
            <ac:spMk id="2" creationId="{5B080F6F-F97A-DA64-07BF-EB5BEC80053E}"/>
          </ac:spMkLst>
        </pc:spChg>
        <pc:spChg chg="add mod">
          <ac:chgData name="Bernard, Allison M" userId="7cd67125-3436-42b8-b83a-bbe37ba15a4e" providerId="ADAL" clId="{E312BDAD-B65C-473E-B6DF-25E3C40A8578}" dt="2023-07-15T18:27:53.567" v="235" actId="20577"/>
          <ac:spMkLst>
            <pc:docMk/>
            <pc:sldMk cId="3053010009" sldId="1761"/>
            <ac:spMk id="3" creationId="{AAB41732-DBA0-70D0-E1DC-B5834F9EF5B8}"/>
          </ac:spMkLst>
        </pc:spChg>
        <pc:graphicFrameChg chg="modGraphic">
          <ac:chgData name="Bernard, Allison M" userId="7cd67125-3436-42b8-b83a-bbe37ba15a4e" providerId="ADAL" clId="{E312BDAD-B65C-473E-B6DF-25E3C40A8578}" dt="2023-07-15T18:27:39.158" v="208" actId="20577"/>
          <ac:graphicFrameMkLst>
            <pc:docMk/>
            <pc:sldMk cId="3053010009" sldId="1761"/>
            <ac:graphicFrameMk id="13" creationId="{61BAFEA6-C3EC-8E20-A76B-AC343E252E79}"/>
          </ac:graphicFrameMkLst>
        </pc:graphicFrameChg>
      </pc:sldChg>
      <pc:sldChg chg="addSp modSp add mod">
        <pc:chgData name="Bernard, Allison M" userId="7cd67125-3436-42b8-b83a-bbe37ba15a4e" providerId="ADAL" clId="{E312BDAD-B65C-473E-B6DF-25E3C40A8578}" dt="2023-07-15T18:34:27.501" v="815" actId="20577"/>
        <pc:sldMkLst>
          <pc:docMk/>
          <pc:sldMk cId="2640098194" sldId="1762"/>
        </pc:sldMkLst>
        <pc:spChg chg="mod">
          <ac:chgData name="Bernard, Allison M" userId="7cd67125-3436-42b8-b83a-bbe37ba15a4e" providerId="ADAL" clId="{E312BDAD-B65C-473E-B6DF-25E3C40A8578}" dt="2023-07-15T18:23:35.512" v="50" actId="20577"/>
          <ac:spMkLst>
            <pc:docMk/>
            <pc:sldMk cId="2640098194" sldId="1762"/>
            <ac:spMk id="2" creationId="{5B080F6F-F97A-DA64-07BF-EB5BEC80053E}"/>
          </ac:spMkLst>
        </pc:spChg>
        <pc:spChg chg="add mod">
          <ac:chgData name="Bernard, Allison M" userId="7cd67125-3436-42b8-b83a-bbe37ba15a4e" providerId="ADAL" clId="{E312BDAD-B65C-473E-B6DF-25E3C40A8578}" dt="2023-07-15T18:33:21.518" v="710"/>
          <ac:spMkLst>
            <pc:docMk/>
            <pc:sldMk cId="2640098194" sldId="1762"/>
            <ac:spMk id="3" creationId="{153ABC9D-90B2-DB65-7FCF-267B6C2AB727}"/>
          </ac:spMkLst>
        </pc:spChg>
        <pc:spChg chg="add mod">
          <ac:chgData name="Bernard, Allison M" userId="7cd67125-3436-42b8-b83a-bbe37ba15a4e" providerId="ADAL" clId="{E312BDAD-B65C-473E-B6DF-25E3C40A8578}" dt="2023-07-15T18:34:27.501" v="815" actId="20577"/>
          <ac:spMkLst>
            <pc:docMk/>
            <pc:sldMk cId="2640098194" sldId="1762"/>
            <ac:spMk id="4" creationId="{EB85BA38-82CA-1ADD-C19C-955B25CCD613}"/>
          </ac:spMkLst>
        </pc:spChg>
        <pc:graphicFrameChg chg="modGraphic">
          <ac:chgData name="Bernard, Allison M" userId="7cd67125-3436-42b8-b83a-bbe37ba15a4e" providerId="ADAL" clId="{E312BDAD-B65C-473E-B6DF-25E3C40A8578}" dt="2023-07-15T18:33:15.734" v="709" actId="20577"/>
          <ac:graphicFrameMkLst>
            <pc:docMk/>
            <pc:sldMk cId="2640098194" sldId="1762"/>
            <ac:graphicFrameMk id="13" creationId="{61BAFEA6-C3EC-8E20-A76B-AC343E252E79}"/>
          </ac:graphicFrameMkLst>
        </pc:graphicFrameChg>
      </pc:sldChg>
    </pc:docChg>
  </pc:docChgLst>
  <pc:docChgLst>
    <pc:chgData name="Lane, Kathleen" userId="d8586a00-d571-4eeb-bfc3-f42bf250439e" providerId="ADAL" clId="{C3256143-20E4-4AA1-8771-E137167EF25A}"/>
    <pc:docChg chg="undo custSel addSld delSld modSld modSection">
      <pc:chgData name="Lane, Kathleen" userId="d8586a00-d571-4eeb-bfc3-f42bf250439e" providerId="ADAL" clId="{C3256143-20E4-4AA1-8771-E137167EF25A}" dt="2022-10-03T23:28:41.368" v="462" actId="20577"/>
      <pc:docMkLst>
        <pc:docMk/>
      </pc:docMkLst>
      <pc:sldChg chg="modSp mod">
        <pc:chgData name="Lane, Kathleen" userId="d8586a00-d571-4eeb-bfc3-f42bf250439e" providerId="ADAL" clId="{C3256143-20E4-4AA1-8771-E137167EF25A}" dt="2022-10-03T23:28:11.961" v="449" actId="20577"/>
        <pc:sldMkLst>
          <pc:docMk/>
          <pc:sldMk cId="707342084" sldId="335"/>
        </pc:sldMkLst>
        <pc:spChg chg="mod">
          <ac:chgData name="Lane, Kathleen" userId="d8586a00-d571-4eeb-bfc3-f42bf250439e" providerId="ADAL" clId="{C3256143-20E4-4AA1-8771-E137167EF25A}" dt="2022-10-03T23:28:11.961" v="449" actId="20577"/>
          <ac:spMkLst>
            <pc:docMk/>
            <pc:sldMk cId="707342084" sldId="335"/>
            <ac:spMk id="3" creationId="{9DC641B4-A69A-4435-8372-61C4912866FD}"/>
          </ac:spMkLst>
        </pc:spChg>
      </pc:sldChg>
      <pc:sldChg chg="modSp mod">
        <pc:chgData name="Lane, Kathleen" userId="d8586a00-d571-4eeb-bfc3-f42bf250439e" providerId="ADAL" clId="{C3256143-20E4-4AA1-8771-E137167EF25A}" dt="2022-10-03T23:27:19.832" v="410" actId="20577"/>
        <pc:sldMkLst>
          <pc:docMk/>
          <pc:sldMk cId="3732495916" sldId="338"/>
        </pc:sldMkLst>
        <pc:spChg chg="mod">
          <ac:chgData name="Lane, Kathleen" userId="d8586a00-d571-4eeb-bfc3-f42bf250439e" providerId="ADAL" clId="{C3256143-20E4-4AA1-8771-E137167EF25A}" dt="2022-10-03T23:27:19.832" v="410" actId="20577"/>
          <ac:spMkLst>
            <pc:docMk/>
            <pc:sldMk cId="3732495916" sldId="338"/>
            <ac:spMk id="3" creationId="{3C1284EF-2C08-040A-5226-4E445603B6BA}"/>
          </ac:spMkLst>
        </pc:spChg>
      </pc:sldChg>
      <pc:sldChg chg="addSp modSp mod modAnim">
        <pc:chgData name="Lane, Kathleen" userId="d8586a00-d571-4eeb-bfc3-f42bf250439e" providerId="ADAL" clId="{C3256143-20E4-4AA1-8771-E137167EF25A}" dt="2022-09-24T14:41:46.147" v="63" actId="1076"/>
        <pc:sldMkLst>
          <pc:docMk/>
          <pc:sldMk cId="2677867066" sldId="339"/>
        </pc:sldMkLst>
        <pc:spChg chg="add mod">
          <ac:chgData name="Lane, Kathleen" userId="d8586a00-d571-4eeb-bfc3-f42bf250439e" providerId="ADAL" clId="{C3256143-20E4-4AA1-8771-E137167EF25A}" dt="2022-09-24T14:41:46.147" v="63" actId="1076"/>
          <ac:spMkLst>
            <pc:docMk/>
            <pc:sldMk cId="2677867066" sldId="339"/>
            <ac:spMk id="4" creationId="{471891F2-30A8-C6FD-7F9C-FDFE3B5F6C39}"/>
          </ac:spMkLst>
        </pc:spChg>
      </pc:sldChg>
      <pc:sldChg chg="del">
        <pc:chgData name="Lane, Kathleen" userId="d8586a00-d571-4eeb-bfc3-f42bf250439e" providerId="ADAL" clId="{C3256143-20E4-4AA1-8771-E137167EF25A}" dt="2022-09-24T14:42:33.826" v="65" actId="47"/>
        <pc:sldMkLst>
          <pc:docMk/>
          <pc:sldMk cId="881389485" sldId="659"/>
        </pc:sldMkLst>
      </pc:sldChg>
      <pc:sldChg chg="addSp delSp modSp mod">
        <pc:chgData name="Lane, Kathleen" userId="d8586a00-d571-4eeb-bfc3-f42bf250439e" providerId="ADAL" clId="{C3256143-20E4-4AA1-8771-E137167EF25A}" dt="2022-09-24T16:29:41.314" v="72"/>
        <pc:sldMkLst>
          <pc:docMk/>
          <pc:sldMk cId="64221571" sldId="682"/>
        </pc:sldMkLst>
        <pc:spChg chg="add mod">
          <ac:chgData name="Lane, Kathleen" userId="d8586a00-d571-4eeb-bfc3-f42bf250439e" providerId="ADAL" clId="{C3256143-20E4-4AA1-8771-E137167EF25A}" dt="2022-09-24T16:29:41.314" v="72"/>
          <ac:spMkLst>
            <pc:docMk/>
            <pc:sldMk cId="64221571" sldId="682"/>
            <ac:spMk id="3" creationId="{E98ACE8A-6E39-041A-2BFB-133E1EDFC915}"/>
          </ac:spMkLst>
        </pc:spChg>
        <pc:spChg chg="del">
          <ac:chgData name="Lane, Kathleen" userId="d8586a00-d571-4eeb-bfc3-f42bf250439e" providerId="ADAL" clId="{C3256143-20E4-4AA1-8771-E137167EF25A}" dt="2022-09-24T14:45:30.104" v="69" actId="478"/>
          <ac:spMkLst>
            <pc:docMk/>
            <pc:sldMk cId="64221571" sldId="682"/>
            <ac:spMk id="7" creationId="{DF3C2272-9DE4-8A61-D332-E85797E0FF4C}"/>
          </ac:spMkLst>
        </pc:spChg>
      </pc:sldChg>
      <pc:sldChg chg="delSp mod">
        <pc:chgData name="Lane, Kathleen" userId="d8586a00-d571-4eeb-bfc3-f42bf250439e" providerId="ADAL" clId="{C3256143-20E4-4AA1-8771-E137167EF25A}" dt="2022-09-24T14:45:26.421" v="68" actId="478"/>
        <pc:sldMkLst>
          <pc:docMk/>
          <pc:sldMk cId="2029176238" sldId="683"/>
        </pc:sldMkLst>
        <pc:spChg chg="del">
          <ac:chgData name="Lane, Kathleen" userId="d8586a00-d571-4eeb-bfc3-f42bf250439e" providerId="ADAL" clId="{C3256143-20E4-4AA1-8771-E137167EF25A}" dt="2022-09-24T14:45:26.421" v="68" actId="478"/>
          <ac:spMkLst>
            <pc:docMk/>
            <pc:sldMk cId="2029176238" sldId="683"/>
            <ac:spMk id="7" creationId="{37DD5E79-E06B-F9C2-076A-FAAAD39CF28E}"/>
          </ac:spMkLst>
        </pc:spChg>
      </pc:sldChg>
      <pc:sldChg chg="addSp delSp modSp mod">
        <pc:chgData name="Lane, Kathleen" userId="d8586a00-d571-4eeb-bfc3-f42bf250439e" providerId="ADAL" clId="{C3256143-20E4-4AA1-8771-E137167EF25A}" dt="2022-09-25T13:18:56.889" v="397" actId="20577"/>
        <pc:sldMkLst>
          <pc:docMk/>
          <pc:sldMk cId="3789153456" sldId="684"/>
        </pc:sldMkLst>
        <pc:spChg chg="del mod">
          <ac:chgData name="Lane, Kathleen" userId="d8586a00-d571-4eeb-bfc3-f42bf250439e" providerId="ADAL" clId="{C3256143-20E4-4AA1-8771-E137167EF25A}" dt="2022-09-24T17:00:49.669" v="282" actId="478"/>
          <ac:spMkLst>
            <pc:docMk/>
            <pc:sldMk cId="3789153456" sldId="684"/>
            <ac:spMk id="5" creationId="{7FB086EE-F2C5-D89B-CA5E-81855EEA02E0}"/>
          </ac:spMkLst>
        </pc:spChg>
        <pc:spChg chg="add del mod">
          <ac:chgData name="Lane, Kathleen" userId="d8586a00-d571-4eeb-bfc3-f42bf250439e" providerId="ADAL" clId="{C3256143-20E4-4AA1-8771-E137167EF25A}" dt="2022-09-24T16:29:39.197" v="71" actId="21"/>
          <ac:spMkLst>
            <pc:docMk/>
            <pc:sldMk cId="3789153456" sldId="684"/>
            <ac:spMk id="6" creationId="{DA37C2AA-51C5-9EEF-1D32-CBC6052AA0B6}"/>
          </ac:spMkLst>
        </pc:spChg>
        <pc:spChg chg="add mod">
          <ac:chgData name="Lane, Kathleen" userId="d8586a00-d571-4eeb-bfc3-f42bf250439e" providerId="ADAL" clId="{C3256143-20E4-4AA1-8771-E137167EF25A}" dt="2022-09-25T13:18:56.889" v="397" actId="20577"/>
          <ac:spMkLst>
            <pc:docMk/>
            <pc:sldMk cId="3789153456" sldId="684"/>
            <ac:spMk id="7" creationId="{1F87FB2C-658E-42F0-22A1-E7D6AF71D527}"/>
          </ac:spMkLst>
        </pc:spChg>
      </pc:sldChg>
      <pc:sldChg chg="del">
        <pc:chgData name="Lane, Kathleen" userId="d8586a00-d571-4eeb-bfc3-f42bf250439e" providerId="ADAL" clId="{C3256143-20E4-4AA1-8771-E137167EF25A}" dt="2022-09-24T14:42:31.730" v="64" actId="47"/>
        <pc:sldMkLst>
          <pc:docMk/>
          <pc:sldMk cId="271193312" sldId="688"/>
        </pc:sldMkLst>
      </pc:sldChg>
      <pc:sldChg chg="add">
        <pc:chgData name="Lane, Kathleen" userId="d8586a00-d571-4eeb-bfc3-f42bf250439e" providerId="ADAL" clId="{C3256143-20E4-4AA1-8771-E137167EF25A}" dt="2022-09-24T17:05:13.812" v="395"/>
        <pc:sldMkLst>
          <pc:docMk/>
          <pc:sldMk cId="2601743110" sldId="1487"/>
        </pc:sldMkLst>
      </pc:sldChg>
      <pc:sldChg chg="addSp modSp add">
        <pc:chgData name="Lane, Kathleen" userId="d8586a00-d571-4eeb-bfc3-f42bf250439e" providerId="ADAL" clId="{C3256143-20E4-4AA1-8771-E137167EF25A}" dt="2022-09-24T14:36:44.703" v="44" actId="1076"/>
        <pc:sldMkLst>
          <pc:docMk/>
          <pc:sldMk cId="1330130808" sldId="1501"/>
        </pc:sldMkLst>
        <pc:spChg chg="add mod">
          <ac:chgData name="Lane, Kathleen" userId="d8586a00-d571-4eeb-bfc3-f42bf250439e" providerId="ADAL" clId="{C3256143-20E4-4AA1-8771-E137167EF25A}" dt="2022-09-24T14:36:38.909" v="42"/>
          <ac:spMkLst>
            <pc:docMk/>
            <pc:sldMk cId="1330130808" sldId="1501"/>
            <ac:spMk id="2" creationId="{094828A6-9B3A-E302-3F90-A8127746662D}"/>
          </ac:spMkLst>
        </pc:spChg>
        <pc:picChg chg="mod">
          <ac:chgData name="Lane, Kathleen" userId="d8586a00-d571-4eeb-bfc3-f42bf250439e" providerId="ADAL" clId="{C3256143-20E4-4AA1-8771-E137167EF25A}" dt="2022-09-24T14:36:44.703" v="44" actId="1076"/>
          <ac:picMkLst>
            <pc:docMk/>
            <pc:sldMk cId="1330130808" sldId="1501"/>
            <ac:picMk id="3" creationId="{091680A7-8253-E5F1-EE8D-BE002A76C1A3}"/>
          </ac:picMkLst>
        </pc:picChg>
      </pc:sldChg>
      <pc:sldChg chg="add">
        <pc:chgData name="Lane, Kathleen" userId="d8586a00-d571-4eeb-bfc3-f42bf250439e" providerId="ADAL" clId="{C3256143-20E4-4AA1-8771-E137167EF25A}" dt="2022-09-24T14:36:18.737" v="41"/>
        <pc:sldMkLst>
          <pc:docMk/>
          <pc:sldMk cId="2563906494" sldId="1504"/>
        </pc:sldMkLst>
      </pc:sldChg>
      <pc:sldChg chg="add">
        <pc:chgData name="Lane, Kathleen" userId="d8586a00-d571-4eeb-bfc3-f42bf250439e" providerId="ADAL" clId="{C3256143-20E4-4AA1-8771-E137167EF25A}" dt="2022-09-24T14:36:18.737" v="41"/>
        <pc:sldMkLst>
          <pc:docMk/>
          <pc:sldMk cId="2521794879" sldId="1505"/>
        </pc:sldMkLst>
      </pc:sldChg>
      <pc:sldChg chg="addSp modSp add mod modAnim">
        <pc:chgData name="Lane, Kathleen" userId="d8586a00-d571-4eeb-bfc3-f42bf250439e" providerId="ADAL" clId="{C3256143-20E4-4AA1-8771-E137167EF25A}" dt="2022-09-24T14:40:47.746" v="54"/>
        <pc:sldMkLst>
          <pc:docMk/>
          <pc:sldMk cId="82226888" sldId="1507"/>
        </pc:sldMkLst>
        <pc:spChg chg="add mod">
          <ac:chgData name="Lane, Kathleen" userId="d8586a00-d571-4eeb-bfc3-f42bf250439e" providerId="ADAL" clId="{C3256143-20E4-4AA1-8771-E137167EF25A}" dt="2022-09-24T14:40:38.802" v="53" actId="14100"/>
          <ac:spMkLst>
            <pc:docMk/>
            <pc:sldMk cId="82226888" sldId="1507"/>
            <ac:spMk id="6" creationId="{7E5E268C-A778-8770-74E2-BF6FFF1CDC2F}"/>
          </ac:spMkLst>
        </pc:spChg>
      </pc:sldChg>
      <pc:sldChg chg="add">
        <pc:chgData name="Lane, Kathleen" userId="d8586a00-d571-4eeb-bfc3-f42bf250439e" providerId="ADAL" clId="{C3256143-20E4-4AA1-8771-E137167EF25A}" dt="2022-09-24T14:36:18.737" v="41"/>
        <pc:sldMkLst>
          <pc:docMk/>
          <pc:sldMk cId="1266972862" sldId="1508"/>
        </pc:sldMkLst>
      </pc:sldChg>
      <pc:sldChg chg="addSp modSp add mod">
        <pc:chgData name="Lane, Kathleen" userId="d8586a00-d571-4eeb-bfc3-f42bf250439e" providerId="ADAL" clId="{C3256143-20E4-4AA1-8771-E137167EF25A}" dt="2022-09-24T14:38:46.282" v="48" actId="1076"/>
        <pc:sldMkLst>
          <pc:docMk/>
          <pc:sldMk cId="2951004422" sldId="1510"/>
        </pc:sldMkLst>
        <pc:spChg chg="add mod">
          <ac:chgData name="Lane, Kathleen" userId="d8586a00-d571-4eeb-bfc3-f42bf250439e" providerId="ADAL" clId="{C3256143-20E4-4AA1-8771-E137167EF25A}" dt="2022-09-24T14:38:46.282" v="48" actId="1076"/>
          <ac:spMkLst>
            <pc:docMk/>
            <pc:sldMk cId="2951004422" sldId="1510"/>
            <ac:spMk id="3" creationId="{82DA1059-9F35-7015-E20B-AA7183C22072}"/>
          </ac:spMkLst>
        </pc:spChg>
      </pc:sldChg>
      <pc:sldChg chg="add">
        <pc:chgData name="Lane, Kathleen" userId="d8586a00-d571-4eeb-bfc3-f42bf250439e" providerId="ADAL" clId="{C3256143-20E4-4AA1-8771-E137167EF25A}" dt="2022-09-24T17:05:13.812" v="395"/>
        <pc:sldMkLst>
          <pc:docMk/>
          <pc:sldMk cId="2203340649" sldId="1551"/>
        </pc:sldMkLst>
      </pc:sldChg>
      <pc:sldChg chg="modSp mod">
        <pc:chgData name="Lane, Kathleen" userId="d8586a00-d571-4eeb-bfc3-f42bf250439e" providerId="ADAL" clId="{C3256143-20E4-4AA1-8771-E137167EF25A}" dt="2022-10-03T23:27:32.100" v="423" actId="20577"/>
        <pc:sldMkLst>
          <pc:docMk/>
          <pc:sldMk cId="2843871403" sldId="1615"/>
        </pc:sldMkLst>
        <pc:spChg chg="mod">
          <ac:chgData name="Lane, Kathleen" userId="d8586a00-d571-4eeb-bfc3-f42bf250439e" providerId="ADAL" clId="{C3256143-20E4-4AA1-8771-E137167EF25A}" dt="2022-10-03T23:27:32.100" v="423" actId="20577"/>
          <ac:spMkLst>
            <pc:docMk/>
            <pc:sldMk cId="2843871403" sldId="1615"/>
            <ac:spMk id="3" creationId="{3C1284EF-2C08-040A-5226-4E445603B6BA}"/>
          </ac:spMkLst>
        </pc:spChg>
      </pc:sldChg>
      <pc:sldChg chg="modSp mod">
        <pc:chgData name="Lane, Kathleen" userId="d8586a00-d571-4eeb-bfc3-f42bf250439e" providerId="ADAL" clId="{C3256143-20E4-4AA1-8771-E137167EF25A}" dt="2022-10-03T23:27:40.305" v="436" actId="20577"/>
        <pc:sldMkLst>
          <pc:docMk/>
          <pc:sldMk cId="3672816631" sldId="1616"/>
        </pc:sldMkLst>
        <pc:spChg chg="mod">
          <ac:chgData name="Lane, Kathleen" userId="d8586a00-d571-4eeb-bfc3-f42bf250439e" providerId="ADAL" clId="{C3256143-20E4-4AA1-8771-E137167EF25A}" dt="2022-10-03T23:27:40.305" v="436" actId="20577"/>
          <ac:spMkLst>
            <pc:docMk/>
            <pc:sldMk cId="3672816631" sldId="1616"/>
            <ac:spMk id="3" creationId="{3C1284EF-2C08-040A-5226-4E445603B6BA}"/>
          </ac:spMkLst>
        </pc:spChg>
      </pc:sldChg>
      <pc:sldChg chg="modSp mod">
        <pc:chgData name="Lane, Kathleen" userId="d8586a00-d571-4eeb-bfc3-f42bf250439e" providerId="ADAL" clId="{C3256143-20E4-4AA1-8771-E137167EF25A}" dt="2022-10-03T23:28:41.368" v="462" actId="20577"/>
        <pc:sldMkLst>
          <pc:docMk/>
          <pc:sldMk cId="3880880712" sldId="1617"/>
        </pc:sldMkLst>
        <pc:spChg chg="mod">
          <ac:chgData name="Lane, Kathleen" userId="d8586a00-d571-4eeb-bfc3-f42bf250439e" providerId="ADAL" clId="{C3256143-20E4-4AA1-8771-E137167EF25A}" dt="2022-10-03T23:28:41.368" v="462" actId="20577"/>
          <ac:spMkLst>
            <pc:docMk/>
            <pc:sldMk cId="3880880712" sldId="1617"/>
            <ac:spMk id="3" creationId="{3C1284EF-2C08-040A-5226-4E445603B6BA}"/>
          </ac:spMkLst>
        </pc:spChg>
      </pc:sldChg>
      <pc:sldChg chg="delSp modSp mod">
        <pc:chgData name="Lane, Kathleen" userId="d8586a00-d571-4eeb-bfc3-f42bf250439e" providerId="ADAL" clId="{C3256143-20E4-4AA1-8771-E137167EF25A}" dt="2022-09-24T14:39:52.568" v="51"/>
        <pc:sldMkLst>
          <pc:docMk/>
          <pc:sldMk cId="956250450" sldId="1622"/>
        </pc:sldMkLst>
        <pc:spChg chg="del">
          <ac:chgData name="Lane, Kathleen" userId="d8586a00-d571-4eeb-bfc3-f42bf250439e" providerId="ADAL" clId="{C3256143-20E4-4AA1-8771-E137167EF25A}" dt="2022-09-24T14:39:14.333" v="49" actId="478"/>
          <ac:spMkLst>
            <pc:docMk/>
            <pc:sldMk cId="956250450" sldId="1622"/>
            <ac:spMk id="2" creationId="{64946A12-CB03-D99B-BF31-82B161F56407}"/>
          </ac:spMkLst>
        </pc:spChg>
        <pc:spChg chg="del">
          <ac:chgData name="Lane, Kathleen" userId="d8586a00-d571-4eeb-bfc3-f42bf250439e" providerId="ADAL" clId="{C3256143-20E4-4AA1-8771-E137167EF25A}" dt="2022-09-24T14:39:21.634" v="50" actId="478"/>
          <ac:spMkLst>
            <pc:docMk/>
            <pc:sldMk cId="956250450" sldId="1622"/>
            <ac:spMk id="3" creationId="{73B2A32B-BD2A-B19B-1C9C-AE08F341B5BA}"/>
          </ac:spMkLst>
        </pc:spChg>
        <pc:spChg chg="mod">
          <ac:chgData name="Lane, Kathleen" userId="d8586a00-d571-4eeb-bfc3-f42bf250439e" providerId="ADAL" clId="{C3256143-20E4-4AA1-8771-E137167EF25A}" dt="2022-09-24T14:39:52.568" v="51"/>
          <ac:spMkLst>
            <pc:docMk/>
            <pc:sldMk cId="956250450" sldId="1622"/>
            <ac:spMk id="15" creationId="{2878C86A-A937-8AF6-3DFB-80A5A66CABBB}"/>
          </ac:spMkLst>
        </pc:spChg>
      </pc:sldChg>
      <pc:sldChg chg="del">
        <pc:chgData name="Lane, Kathleen" userId="d8586a00-d571-4eeb-bfc3-f42bf250439e" providerId="ADAL" clId="{C3256143-20E4-4AA1-8771-E137167EF25A}" dt="2022-09-24T14:42:41.375" v="67" actId="47"/>
        <pc:sldMkLst>
          <pc:docMk/>
          <pc:sldMk cId="3564236467" sldId="1624"/>
        </pc:sldMkLst>
      </pc:sldChg>
      <pc:sldChg chg="del">
        <pc:chgData name="Lane, Kathleen" userId="d8586a00-d571-4eeb-bfc3-f42bf250439e" providerId="ADAL" clId="{C3256143-20E4-4AA1-8771-E137167EF25A}" dt="2022-09-24T14:42:39.491" v="66" actId="47"/>
        <pc:sldMkLst>
          <pc:docMk/>
          <pc:sldMk cId="1293540677" sldId="1642"/>
        </pc:sldMkLst>
      </pc:sldChg>
      <pc:sldChg chg="del">
        <pc:chgData name="Lane, Kathleen" userId="d8586a00-d571-4eeb-bfc3-f42bf250439e" providerId="ADAL" clId="{C3256143-20E4-4AA1-8771-E137167EF25A}" dt="2022-09-24T14:27:14.430" v="0" actId="47"/>
        <pc:sldMkLst>
          <pc:docMk/>
          <pc:sldMk cId="2378021097" sldId="1649"/>
        </pc:sldMkLst>
      </pc:sldChg>
      <pc:sldChg chg="del">
        <pc:chgData name="Lane, Kathleen" userId="d8586a00-d571-4eeb-bfc3-f42bf250439e" providerId="ADAL" clId="{C3256143-20E4-4AA1-8771-E137167EF25A}" dt="2022-09-24T14:32:04.017" v="40" actId="47"/>
        <pc:sldMkLst>
          <pc:docMk/>
          <pc:sldMk cId="492151343" sldId="1651"/>
        </pc:sldMkLst>
      </pc:sldChg>
      <pc:sldChg chg="modSp mod">
        <pc:chgData name="Lane, Kathleen" userId="d8586a00-d571-4eeb-bfc3-f42bf250439e" providerId="ADAL" clId="{C3256143-20E4-4AA1-8771-E137167EF25A}" dt="2022-09-24T14:32:00.318" v="39" actId="20577"/>
        <pc:sldMkLst>
          <pc:docMk/>
          <pc:sldMk cId="4147840331" sldId="1653"/>
        </pc:sldMkLst>
        <pc:graphicFrameChg chg="modGraphic">
          <ac:chgData name="Lane, Kathleen" userId="d8586a00-d571-4eeb-bfc3-f42bf250439e" providerId="ADAL" clId="{C3256143-20E4-4AA1-8771-E137167EF25A}" dt="2022-09-24T14:32:00.318" v="39" actId="20577"/>
          <ac:graphicFrameMkLst>
            <pc:docMk/>
            <pc:sldMk cId="4147840331" sldId="1653"/>
            <ac:graphicFrameMk id="17" creationId="{A27A49F2-B8AC-C073-EA08-1C87281A3A08}"/>
          </ac:graphicFrameMkLst>
        </pc:graphicFrameChg>
      </pc:sldChg>
      <pc:sldChg chg="delSp modSp mod">
        <pc:chgData name="Lane, Kathleen" userId="d8586a00-d571-4eeb-bfc3-f42bf250439e" providerId="ADAL" clId="{C3256143-20E4-4AA1-8771-E137167EF25A}" dt="2022-09-24T14:27:29.910" v="4" actId="14100"/>
        <pc:sldMkLst>
          <pc:docMk/>
          <pc:sldMk cId="2273849122" sldId="1660"/>
        </pc:sldMkLst>
        <pc:spChg chg="del mod">
          <ac:chgData name="Lane, Kathleen" userId="d8586a00-d571-4eeb-bfc3-f42bf250439e" providerId="ADAL" clId="{C3256143-20E4-4AA1-8771-E137167EF25A}" dt="2022-09-24T14:27:25.491" v="2" actId="478"/>
          <ac:spMkLst>
            <pc:docMk/>
            <pc:sldMk cId="2273849122" sldId="1660"/>
            <ac:spMk id="5" creationId="{A87B2B41-B9C1-4D1A-4357-88EC437420A7}"/>
          </ac:spMkLst>
        </pc:spChg>
        <pc:picChg chg="mod">
          <ac:chgData name="Lane, Kathleen" userId="d8586a00-d571-4eeb-bfc3-f42bf250439e" providerId="ADAL" clId="{C3256143-20E4-4AA1-8771-E137167EF25A}" dt="2022-09-24T14:27:29.910" v="4" actId="14100"/>
          <ac:picMkLst>
            <pc:docMk/>
            <pc:sldMk cId="2273849122" sldId="1660"/>
            <ac:picMk id="2" creationId="{9B7C8855-269D-82C3-B60C-76D91A25B87D}"/>
          </ac:picMkLst>
        </pc:picChg>
      </pc:sldChg>
      <pc:sldChg chg="add del">
        <pc:chgData name="Lane, Kathleen" userId="d8586a00-d571-4eeb-bfc3-f42bf250439e" providerId="ADAL" clId="{C3256143-20E4-4AA1-8771-E137167EF25A}" dt="2022-09-24T14:31:51.828" v="35" actId="47"/>
        <pc:sldMkLst>
          <pc:docMk/>
          <pc:sldMk cId="199988419" sldId="1682"/>
        </pc:sldMkLst>
      </pc:sldChg>
      <pc:sldChg chg="add">
        <pc:chgData name="Lane, Kathleen" userId="d8586a00-d571-4eeb-bfc3-f42bf250439e" providerId="ADAL" clId="{C3256143-20E4-4AA1-8771-E137167EF25A}" dt="2022-09-24T14:36:18.737" v="41"/>
        <pc:sldMkLst>
          <pc:docMk/>
          <pc:sldMk cId="3070468064" sldId="1744"/>
        </pc:sldMkLst>
      </pc:sldChg>
      <pc:sldChg chg="addSp modSp new mod">
        <pc:chgData name="Lane, Kathleen" userId="d8586a00-d571-4eeb-bfc3-f42bf250439e" providerId="ADAL" clId="{C3256143-20E4-4AA1-8771-E137167EF25A}" dt="2022-09-24T17:00:27.496" v="280" actId="207"/>
        <pc:sldMkLst>
          <pc:docMk/>
          <pc:sldMk cId="1366536267" sldId="1745"/>
        </pc:sldMkLst>
        <pc:spChg chg="add mod">
          <ac:chgData name="Lane, Kathleen" userId="d8586a00-d571-4eeb-bfc3-f42bf250439e" providerId="ADAL" clId="{C3256143-20E4-4AA1-8771-E137167EF25A}" dt="2022-09-24T17:00:27.496" v="280" actId="207"/>
          <ac:spMkLst>
            <pc:docMk/>
            <pc:sldMk cId="1366536267" sldId="1745"/>
            <ac:spMk id="4" creationId="{F103D1D4-90C1-C939-5B18-0A26C43087D7}"/>
          </ac:spMkLst>
        </pc:spChg>
      </pc:sldChg>
      <pc:sldChg chg="add">
        <pc:chgData name="Lane, Kathleen" userId="d8586a00-d571-4eeb-bfc3-f42bf250439e" providerId="ADAL" clId="{C3256143-20E4-4AA1-8771-E137167EF25A}" dt="2022-09-24T17:05:13.812" v="395"/>
        <pc:sldMkLst>
          <pc:docMk/>
          <pc:sldMk cId="3761137955" sldId="1746"/>
        </pc:sldMkLst>
      </pc:sldChg>
      <pc:sldMasterChg chg="addSldLayout delSldLayout">
        <pc:chgData name="Lane, Kathleen" userId="d8586a00-d571-4eeb-bfc3-f42bf250439e" providerId="ADAL" clId="{C3256143-20E4-4AA1-8771-E137167EF25A}" dt="2022-09-24T14:31:51.828" v="35" actId="47"/>
        <pc:sldMasterMkLst>
          <pc:docMk/>
          <pc:sldMasterMk cId="3300153613" sldId="2147483660"/>
        </pc:sldMasterMkLst>
        <pc:sldLayoutChg chg="add del">
          <pc:chgData name="Lane, Kathleen" userId="d8586a00-d571-4eeb-bfc3-f42bf250439e" providerId="ADAL" clId="{C3256143-20E4-4AA1-8771-E137167EF25A}" dt="2022-09-24T14:31:51.828" v="35" actId="47"/>
          <pc:sldLayoutMkLst>
            <pc:docMk/>
            <pc:sldMasterMk cId="3300153613" sldId="2147483660"/>
            <pc:sldLayoutMk cId="1070383503" sldId="2147483703"/>
          </pc:sldLayoutMkLst>
        </pc:sldLayoutChg>
      </pc:sldMasterChg>
    </pc:docChg>
  </pc:docChgLst>
  <pc:docChgLst>
    <pc:chgData name="Bernard, Allison M" userId="7cd67125-3436-42b8-b83a-bbe37ba15a4e" providerId="ADAL" clId="{0CD69E9C-5F9E-4C8E-922B-B2856E93028B}"/>
    <pc:docChg chg="undo redo custSel addSld delSld modSld modSection">
      <pc:chgData name="Bernard, Allison M" userId="7cd67125-3436-42b8-b83a-bbe37ba15a4e" providerId="ADAL" clId="{0CD69E9C-5F9E-4C8E-922B-B2856E93028B}" dt="2023-09-28T02:55:56.041" v="711" actId="1076"/>
      <pc:docMkLst>
        <pc:docMk/>
      </pc:docMkLst>
      <pc:sldChg chg="addSp delSp modSp mod">
        <pc:chgData name="Bernard, Allison M" userId="7cd67125-3436-42b8-b83a-bbe37ba15a4e" providerId="ADAL" clId="{0CD69E9C-5F9E-4C8E-922B-B2856E93028B}" dt="2023-09-27T16:07:15.081" v="710"/>
        <pc:sldMkLst>
          <pc:docMk/>
          <pc:sldMk cId="4276775244" sldId="270"/>
        </pc:sldMkLst>
        <pc:spChg chg="mod">
          <ac:chgData name="Bernard, Allison M" userId="7cd67125-3436-42b8-b83a-bbe37ba15a4e" providerId="ADAL" clId="{0CD69E9C-5F9E-4C8E-922B-B2856E93028B}" dt="2023-09-27T16:00:57.088" v="686" actId="1076"/>
          <ac:spMkLst>
            <pc:docMk/>
            <pc:sldMk cId="4276775244" sldId="270"/>
            <ac:spMk id="2" creationId="{BE5A7428-1D70-4E33-B193-BD019826DDA2}"/>
          </ac:spMkLst>
        </pc:spChg>
        <pc:spChg chg="add del mod">
          <ac:chgData name="Bernard, Allison M" userId="7cd67125-3436-42b8-b83a-bbe37ba15a4e" providerId="ADAL" clId="{0CD69E9C-5F9E-4C8E-922B-B2856E93028B}" dt="2023-09-27T16:00:59.715" v="688" actId="478"/>
          <ac:spMkLst>
            <pc:docMk/>
            <pc:sldMk cId="4276775244" sldId="270"/>
            <ac:spMk id="20" creationId="{D1835926-CB99-47D2-5160-EB2C11F74255}"/>
          </ac:spMkLst>
        </pc:spChg>
        <pc:spChg chg="mod">
          <ac:chgData name="Bernard, Allison M" userId="7cd67125-3436-42b8-b83a-bbe37ba15a4e" providerId="ADAL" clId="{0CD69E9C-5F9E-4C8E-922B-B2856E93028B}" dt="2023-09-27T15:55:04.470" v="642" actId="14100"/>
          <ac:spMkLst>
            <pc:docMk/>
            <pc:sldMk cId="4276775244" sldId="270"/>
            <ac:spMk id="26" creationId="{DD4FA606-9652-E048-8FAE-FA876B53EE59}"/>
          </ac:spMkLst>
        </pc:spChg>
        <pc:grpChg chg="mod">
          <ac:chgData name="Bernard, Allison M" userId="7cd67125-3436-42b8-b83a-bbe37ba15a4e" providerId="ADAL" clId="{0CD69E9C-5F9E-4C8E-922B-B2856E93028B}" dt="2023-09-27T16:01:18.451" v="690" actId="1076"/>
          <ac:grpSpMkLst>
            <pc:docMk/>
            <pc:sldMk cId="4276775244" sldId="270"/>
            <ac:grpSpMk id="8" creationId="{050B73DB-962B-4A66-9C79-B5E39963A821}"/>
          </ac:grpSpMkLst>
        </pc:grpChg>
        <pc:grpChg chg="mod">
          <ac:chgData name="Bernard, Allison M" userId="7cd67125-3436-42b8-b83a-bbe37ba15a4e" providerId="ADAL" clId="{0CD69E9C-5F9E-4C8E-922B-B2856E93028B}" dt="2023-09-27T16:01:18.451" v="690" actId="1076"/>
          <ac:grpSpMkLst>
            <pc:docMk/>
            <pc:sldMk cId="4276775244" sldId="270"/>
            <ac:grpSpMk id="10" creationId="{C97CA75B-A210-45C3-A8EE-1BF30D1BFEBE}"/>
          </ac:grpSpMkLst>
        </pc:grpChg>
        <pc:grpChg chg="mod">
          <ac:chgData name="Bernard, Allison M" userId="7cd67125-3436-42b8-b83a-bbe37ba15a4e" providerId="ADAL" clId="{0CD69E9C-5F9E-4C8E-922B-B2856E93028B}" dt="2023-09-27T16:01:18.451" v="690" actId="1076"/>
          <ac:grpSpMkLst>
            <pc:docMk/>
            <pc:sldMk cId="4276775244" sldId="270"/>
            <ac:grpSpMk id="12" creationId="{6BC27FAE-96EC-4A1B-9A83-1074ED029B60}"/>
          </ac:grpSpMkLst>
        </pc:grpChg>
        <pc:grpChg chg="mod">
          <ac:chgData name="Bernard, Allison M" userId="7cd67125-3436-42b8-b83a-bbe37ba15a4e" providerId="ADAL" clId="{0CD69E9C-5F9E-4C8E-922B-B2856E93028B}" dt="2023-09-27T16:01:26.599" v="691" actId="1076"/>
          <ac:grpSpMkLst>
            <pc:docMk/>
            <pc:sldMk cId="4276775244" sldId="270"/>
            <ac:grpSpMk id="14" creationId="{726D4FC1-AF61-4204-98D9-C303FE99ED03}"/>
          </ac:grpSpMkLst>
        </pc:grpChg>
        <pc:grpChg chg="mod">
          <ac:chgData name="Bernard, Allison M" userId="7cd67125-3436-42b8-b83a-bbe37ba15a4e" providerId="ADAL" clId="{0CD69E9C-5F9E-4C8E-922B-B2856E93028B}" dt="2023-09-27T16:01:18.451" v="690" actId="1076"/>
          <ac:grpSpMkLst>
            <pc:docMk/>
            <pc:sldMk cId="4276775244" sldId="270"/>
            <ac:grpSpMk id="15" creationId="{A72637EB-BEC3-4459-A728-5BD5E891DD53}"/>
          </ac:grpSpMkLst>
        </pc:grpChg>
        <pc:grpChg chg="mod">
          <ac:chgData name="Bernard, Allison M" userId="7cd67125-3436-42b8-b83a-bbe37ba15a4e" providerId="ADAL" clId="{0CD69E9C-5F9E-4C8E-922B-B2856E93028B}" dt="2023-09-27T16:01:18.451" v="690" actId="1076"/>
          <ac:grpSpMkLst>
            <pc:docMk/>
            <pc:sldMk cId="4276775244" sldId="270"/>
            <ac:grpSpMk id="16" creationId="{DA32817C-1547-4C20-B7B2-4DC46C0582F4}"/>
          </ac:grpSpMkLst>
        </pc:grpChg>
        <pc:grpChg chg="mod">
          <ac:chgData name="Bernard, Allison M" userId="7cd67125-3436-42b8-b83a-bbe37ba15a4e" providerId="ADAL" clId="{0CD69E9C-5F9E-4C8E-922B-B2856E93028B}" dt="2023-09-27T16:01:18.451" v="690" actId="1076"/>
          <ac:grpSpMkLst>
            <pc:docMk/>
            <pc:sldMk cId="4276775244" sldId="270"/>
            <ac:grpSpMk id="18" creationId="{9709F02C-D259-438F-B289-3C081BCF5881}"/>
          </ac:grpSpMkLst>
        </pc:grpChg>
        <pc:grpChg chg="mod">
          <ac:chgData name="Bernard, Allison M" userId="7cd67125-3436-42b8-b83a-bbe37ba15a4e" providerId="ADAL" clId="{0CD69E9C-5F9E-4C8E-922B-B2856E93028B}" dt="2023-09-27T16:01:18.451" v="690" actId="1076"/>
          <ac:grpSpMkLst>
            <pc:docMk/>
            <pc:sldMk cId="4276775244" sldId="270"/>
            <ac:grpSpMk id="32" creationId="{62C8D0F8-048B-45BF-A93B-283F5E647BA5}"/>
          </ac:grpSpMkLst>
        </pc:grpChg>
        <pc:graphicFrameChg chg="mod">
          <ac:chgData name="Bernard, Allison M" userId="7cd67125-3436-42b8-b83a-bbe37ba15a4e" providerId="ADAL" clId="{0CD69E9C-5F9E-4C8E-922B-B2856E93028B}" dt="2023-09-27T16:07:15.081" v="710"/>
          <ac:graphicFrameMkLst>
            <pc:docMk/>
            <pc:sldMk cId="4276775244" sldId="270"/>
            <ac:graphicFrameMk id="5" creationId="{2E699412-F23A-490A-ABBA-74BDE1D78D16}"/>
          </ac:graphicFrameMkLst>
        </pc:graphicFrameChg>
      </pc:sldChg>
      <pc:sldChg chg="addSp modSp mod">
        <pc:chgData name="Bernard, Allison M" userId="7cd67125-3436-42b8-b83a-bbe37ba15a4e" providerId="ADAL" clId="{0CD69E9C-5F9E-4C8E-922B-B2856E93028B}" dt="2023-09-27T14:03:46.461" v="510" actId="1076"/>
        <pc:sldMkLst>
          <pc:docMk/>
          <pc:sldMk cId="2969210843" sldId="273"/>
        </pc:sldMkLst>
        <pc:spChg chg="mod">
          <ac:chgData name="Bernard, Allison M" userId="7cd67125-3436-42b8-b83a-bbe37ba15a4e" providerId="ADAL" clId="{0CD69E9C-5F9E-4C8E-922B-B2856E93028B}" dt="2023-09-22T14:23:53.627" v="320" actId="20577"/>
          <ac:spMkLst>
            <pc:docMk/>
            <pc:sldMk cId="2969210843" sldId="273"/>
            <ac:spMk id="2" creationId="{BE5A7428-1D70-4E33-B193-BD019826DDA2}"/>
          </ac:spMkLst>
        </pc:spChg>
        <pc:spChg chg="add mod">
          <ac:chgData name="Bernard, Allison M" userId="7cd67125-3436-42b8-b83a-bbe37ba15a4e" providerId="ADAL" clId="{0CD69E9C-5F9E-4C8E-922B-B2856E93028B}" dt="2023-09-27T14:03:46.461" v="510" actId="1076"/>
          <ac:spMkLst>
            <pc:docMk/>
            <pc:sldMk cId="2969210843" sldId="273"/>
            <ac:spMk id="4" creationId="{70F3993B-451B-CE7F-5530-F1147B1ECB8F}"/>
          </ac:spMkLst>
        </pc:spChg>
        <pc:graphicFrameChg chg="modGraphic">
          <ac:chgData name="Bernard, Allison M" userId="7cd67125-3436-42b8-b83a-bbe37ba15a4e" providerId="ADAL" clId="{0CD69E9C-5F9E-4C8E-922B-B2856E93028B}" dt="2023-09-22T14:23:38.347" v="297" actId="20577"/>
          <ac:graphicFrameMkLst>
            <pc:docMk/>
            <pc:sldMk cId="2969210843" sldId="273"/>
            <ac:graphicFrameMk id="3" creationId="{4AFB9BA7-128D-4908-955D-F4AECF8B71CB}"/>
          </ac:graphicFrameMkLst>
        </pc:graphicFrameChg>
      </pc:sldChg>
      <pc:sldChg chg="addSp modSp mod">
        <pc:chgData name="Bernard, Allison M" userId="7cd67125-3436-42b8-b83a-bbe37ba15a4e" providerId="ADAL" clId="{0CD69E9C-5F9E-4C8E-922B-B2856E93028B}" dt="2023-09-27T16:02:09.217" v="702" actId="20577"/>
        <pc:sldMkLst>
          <pc:docMk/>
          <pc:sldMk cId="251755131" sldId="1611"/>
        </pc:sldMkLst>
        <pc:spChg chg="mod">
          <ac:chgData name="Bernard, Allison M" userId="7cd67125-3436-42b8-b83a-bbe37ba15a4e" providerId="ADAL" clId="{0CD69E9C-5F9E-4C8E-922B-B2856E93028B}" dt="2023-09-27T16:02:09.217" v="702" actId="20577"/>
          <ac:spMkLst>
            <pc:docMk/>
            <pc:sldMk cId="251755131" sldId="1611"/>
            <ac:spMk id="2" creationId="{BE5A7428-1D70-4E33-B193-BD019826DDA2}"/>
          </ac:spMkLst>
        </pc:spChg>
        <pc:spChg chg="add mod">
          <ac:chgData name="Bernard, Allison M" userId="7cd67125-3436-42b8-b83a-bbe37ba15a4e" providerId="ADAL" clId="{0CD69E9C-5F9E-4C8E-922B-B2856E93028B}" dt="2023-09-27T15:59:11.431" v="672" actId="1076"/>
          <ac:spMkLst>
            <pc:docMk/>
            <pc:sldMk cId="251755131" sldId="1611"/>
            <ac:spMk id="4" creationId="{2AA04DA9-BFC9-7E30-E23D-A70D5E54734F}"/>
          </ac:spMkLst>
        </pc:spChg>
        <pc:grpChg chg="mod">
          <ac:chgData name="Bernard, Allison M" userId="7cd67125-3436-42b8-b83a-bbe37ba15a4e" providerId="ADAL" clId="{0CD69E9C-5F9E-4C8E-922B-B2856E93028B}" dt="2023-09-27T15:58:35.866" v="671" actId="12789"/>
          <ac:grpSpMkLst>
            <pc:docMk/>
            <pc:sldMk cId="251755131" sldId="1611"/>
            <ac:grpSpMk id="9" creationId="{07BE318F-2110-4C9A-9A85-385D5A3AD4AF}"/>
          </ac:grpSpMkLst>
        </pc:grpChg>
        <pc:grpChg chg="mod">
          <ac:chgData name="Bernard, Allison M" userId="7cd67125-3436-42b8-b83a-bbe37ba15a4e" providerId="ADAL" clId="{0CD69E9C-5F9E-4C8E-922B-B2856E93028B}" dt="2023-09-27T15:58:35.866" v="671" actId="12789"/>
          <ac:grpSpMkLst>
            <pc:docMk/>
            <pc:sldMk cId="251755131" sldId="1611"/>
            <ac:grpSpMk id="10" creationId="{DB2AE182-76BF-4401-B493-F3910FF3E439}"/>
          </ac:grpSpMkLst>
        </pc:grpChg>
        <pc:grpChg chg="mod">
          <ac:chgData name="Bernard, Allison M" userId="7cd67125-3436-42b8-b83a-bbe37ba15a4e" providerId="ADAL" clId="{0CD69E9C-5F9E-4C8E-922B-B2856E93028B}" dt="2023-09-27T15:58:35.866" v="671" actId="12789"/>
          <ac:grpSpMkLst>
            <pc:docMk/>
            <pc:sldMk cId="251755131" sldId="1611"/>
            <ac:grpSpMk id="17" creationId="{68C7C9E2-47E7-4E67-BAAC-DE1F26DC53CA}"/>
          </ac:grpSpMkLst>
        </pc:grpChg>
        <pc:grpChg chg="mod">
          <ac:chgData name="Bernard, Allison M" userId="7cd67125-3436-42b8-b83a-bbe37ba15a4e" providerId="ADAL" clId="{0CD69E9C-5F9E-4C8E-922B-B2856E93028B}" dt="2023-09-27T15:58:35.866" v="671" actId="12789"/>
          <ac:grpSpMkLst>
            <pc:docMk/>
            <pc:sldMk cId="251755131" sldId="1611"/>
            <ac:grpSpMk id="21" creationId="{64917419-1B7A-4D7C-A742-536812B277A1}"/>
          </ac:grpSpMkLst>
        </pc:grpChg>
        <pc:grpChg chg="mod">
          <ac:chgData name="Bernard, Allison M" userId="7cd67125-3436-42b8-b83a-bbe37ba15a4e" providerId="ADAL" clId="{0CD69E9C-5F9E-4C8E-922B-B2856E93028B}" dt="2023-09-27T15:58:35.866" v="671" actId="12789"/>
          <ac:grpSpMkLst>
            <pc:docMk/>
            <pc:sldMk cId="251755131" sldId="1611"/>
            <ac:grpSpMk id="25" creationId="{DA3A87E0-9056-4B1E-AC86-2A2214CAFCC0}"/>
          </ac:grpSpMkLst>
        </pc:grpChg>
        <pc:grpChg chg="mod">
          <ac:chgData name="Bernard, Allison M" userId="7cd67125-3436-42b8-b83a-bbe37ba15a4e" providerId="ADAL" clId="{0CD69E9C-5F9E-4C8E-922B-B2856E93028B}" dt="2023-09-27T15:58:35.866" v="671" actId="12789"/>
          <ac:grpSpMkLst>
            <pc:docMk/>
            <pc:sldMk cId="251755131" sldId="1611"/>
            <ac:grpSpMk id="29" creationId="{DEB99E52-7BBC-4A11-AD74-8013B84E1B1C}"/>
          </ac:grpSpMkLst>
        </pc:grpChg>
        <pc:grpChg chg="mod">
          <ac:chgData name="Bernard, Allison M" userId="7cd67125-3436-42b8-b83a-bbe37ba15a4e" providerId="ADAL" clId="{0CD69E9C-5F9E-4C8E-922B-B2856E93028B}" dt="2023-09-27T15:58:35.866" v="671" actId="12789"/>
          <ac:grpSpMkLst>
            <pc:docMk/>
            <pc:sldMk cId="251755131" sldId="1611"/>
            <ac:grpSpMk id="33" creationId="{23CAD538-9A31-E94A-9983-A29739B455EB}"/>
          </ac:grpSpMkLst>
        </pc:grpChg>
        <pc:grpChg chg="mod">
          <ac:chgData name="Bernard, Allison M" userId="7cd67125-3436-42b8-b83a-bbe37ba15a4e" providerId="ADAL" clId="{0CD69E9C-5F9E-4C8E-922B-B2856E93028B}" dt="2023-09-27T15:58:35.866" v="671" actId="12789"/>
          <ac:grpSpMkLst>
            <pc:docMk/>
            <pc:sldMk cId="251755131" sldId="1611"/>
            <ac:grpSpMk id="37" creationId="{E1B98B1B-7DA7-4632-ACFC-7FFBC45A183A}"/>
          </ac:grpSpMkLst>
        </pc:grpChg>
      </pc:sldChg>
      <pc:sldChg chg="mod modShow">
        <pc:chgData name="Bernard, Allison M" userId="7cd67125-3436-42b8-b83a-bbe37ba15a4e" providerId="ADAL" clId="{0CD69E9C-5F9E-4C8E-922B-B2856E93028B}" dt="2023-09-22T14:24:42.317" v="323" actId="729"/>
        <pc:sldMkLst>
          <pc:docMk/>
          <pc:sldMk cId="3401121619" sldId="1618"/>
        </pc:sldMkLst>
      </pc:sldChg>
      <pc:sldChg chg="delSp mod">
        <pc:chgData name="Bernard, Allison M" userId="7cd67125-3436-42b8-b83a-bbe37ba15a4e" providerId="ADAL" clId="{0CD69E9C-5F9E-4C8E-922B-B2856E93028B}" dt="2023-09-22T14:03:35.731" v="0" actId="478"/>
        <pc:sldMkLst>
          <pc:docMk/>
          <pc:sldMk cId="464054343" sldId="1760"/>
        </pc:sldMkLst>
        <pc:spChg chg="del">
          <ac:chgData name="Bernard, Allison M" userId="7cd67125-3436-42b8-b83a-bbe37ba15a4e" providerId="ADAL" clId="{0CD69E9C-5F9E-4C8E-922B-B2856E93028B}" dt="2023-09-22T14:03:35.731" v="0" actId="478"/>
          <ac:spMkLst>
            <pc:docMk/>
            <pc:sldMk cId="464054343" sldId="1760"/>
            <ac:spMk id="3" creationId="{D2CFFF37-A431-EF07-EE68-3F1E773929D6}"/>
          </ac:spMkLst>
        </pc:spChg>
      </pc:sldChg>
      <pc:sldChg chg="delSp mod">
        <pc:chgData name="Bernard, Allison M" userId="7cd67125-3436-42b8-b83a-bbe37ba15a4e" providerId="ADAL" clId="{0CD69E9C-5F9E-4C8E-922B-B2856E93028B}" dt="2023-09-22T14:07:08.702" v="1" actId="478"/>
        <pc:sldMkLst>
          <pc:docMk/>
          <pc:sldMk cId="2640098194" sldId="1762"/>
        </pc:sldMkLst>
        <pc:spChg chg="del">
          <ac:chgData name="Bernard, Allison M" userId="7cd67125-3436-42b8-b83a-bbe37ba15a4e" providerId="ADAL" clId="{0CD69E9C-5F9E-4C8E-922B-B2856E93028B}" dt="2023-09-22T14:07:08.702" v="1" actId="478"/>
          <ac:spMkLst>
            <pc:docMk/>
            <pc:sldMk cId="2640098194" sldId="1762"/>
            <ac:spMk id="4" creationId="{D9AECE58-17A6-D20E-8D36-E0192FE2BA89}"/>
          </ac:spMkLst>
        </pc:spChg>
      </pc:sldChg>
      <pc:sldChg chg="add">
        <pc:chgData name="Bernard, Allison M" userId="7cd67125-3436-42b8-b83a-bbe37ba15a4e" providerId="ADAL" clId="{0CD69E9C-5F9E-4C8E-922B-B2856E93028B}" dt="2023-09-22T14:24:33.875" v="322"/>
        <pc:sldMkLst>
          <pc:docMk/>
          <pc:sldMk cId="261937213" sldId="1885"/>
        </pc:sldMkLst>
      </pc:sldChg>
      <pc:sldChg chg="addSp delSp modSp add mod">
        <pc:chgData name="Bernard, Allison M" userId="7cd67125-3436-42b8-b83a-bbe37ba15a4e" providerId="ADAL" clId="{0CD69E9C-5F9E-4C8E-922B-B2856E93028B}" dt="2023-09-28T02:55:56.041" v="711" actId="1076"/>
        <pc:sldMkLst>
          <pc:docMk/>
          <pc:sldMk cId="3227818710" sldId="1886"/>
        </pc:sldMkLst>
        <pc:spChg chg="mod">
          <ac:chgData name="Bernard, Allison M" userId="7cd67125-3436-42b8-b83a-bbe37ba15a4e" providerId="ADAL" clId="{0CD69E9C-5F9E-4C8E-922B-B2856E93028B}" dt="2023-09-27T13:56:43.441" v="408" actId="20577"/>
          <ac:spMkLst>
            <pc:docMk/>
            <pc:sldMk cId="3227818710" sldId="1886"/>
            <ac:spMk id="2" creationId="{BE5A7428-1D70-4E33-B193-BD019826DDA2}"/>
          </ac:spMkLst>
        </pc:spChg>
        <pc:spChg chg="del">
          <ac:chgData name="Bernard, Allison M" userId="7cd67125-3436-42b8-b83a-bbe37ba15a4e" providerId="ADAL" clId="{0CD69E9C-5F9E-4C8E-922B-B2856E93028B}" dt="2023-09-27T13:51:51.063" v="344" actId="478"/>
          <ac:spMkLst>
            <pc:docMk/>
            <pc:sldMk cId="3227818710" sldId="1886"/>
            <ac:spMk id="20" creationId="{D1835926-CB99-47D2-5160-EB2C11F74255}"/>
          </ac:spMkLst>
        </pc:spChg>
        <pc:spChg chg="add mod">
          <ac:chgData name="Bernard, Allison M" userId="7cd67125-3436-42b8-b83a-bbe37ba15a4e" providerId="ADAL" clId="{0CD69E9C-5F9E-4C8E-922B-B2856E93028B}" dt="2023-09-27T16:02:33.445" v="704" actId="1076"/>
          <ac:spMkLst>
            <pc:docMk/>
            <pc:sldMk cId="3227818710" sldId="1886"/>
            <ac:spMk id="28" creationId="{34CC3B90-1FBF-AB5B-6ABC-D8940FD6EDCB}"/>
          </ac:spMkLst>
        </pc:spChg>
        <pc:spChg chg="mod">
          <ac:chgData name="Bernard, Allison M" userId="7cd67125-3436-42b8-b83a-bbe37ba15a4e" providerId="ADAL" clId="{0CD69E9C-5F9E-4C8E-922B-B2856E93028B}" dt="2023-09-28T02:55:56.041" v="711" actId="1076"/>
          <ac:spMkLst>
            <pc:docMk/>
            <pc:sldMk cId="3227818710" sldId="1886"/>
            <ac:spMk id="30" creationId="{265B1306-B69F-A01C-BDA7-7B1DDB1A2D6A}"/>
          </ac:spMkLst>
        </pc:spChg>
        <pc:grpChg chg="mod">
          <ac:chgData name="Bernard, Allison M" userId="7cd67125-3436-42b8-b83a-bbe37ba15a4e" providerId="ADAL" clId="{0CD69E9C-5F9E-4C8E-922B-B2856E93028B}" dt="2023-09-27T16:00:26.681" v="681" actId="1076"/>
          <ac:grpSpMkLst>
            <pc:docMk/>
            <pc:sldMk cId="3227818710" sldId="1886"/>
            <ac:grpSpMk id="8" creationId="{050B73DB-962B-4A66-9C79-B5E39963A821}"/>
          </ac:grpSpMkLst>
        </pc:grpChg>
        <pc:grpChg chg="mod">
          <ac:chgData name="Bernard, Allison M" userId="7cd67125-3436-42b8-b83a-bbe37ba15a4e" providerId="ADAL" clId="{0CD69E9C-5F9E-4C8E-922B-B2856E93028B}" dt="2023-09-27T16:00:22.168" v="680" actId="1076"/>
          <ac:grpSpMkLst>
            <pc:docMk/>
            <pc:sldMk cId="3227818710" sldId="1886"/>
            <ac:grpSpMk id="10" creationId="{C97CA75B-A210-45C3-A8EE-1BF30D1BFEBE}"/>
          </ac:grpSpMkLst>
        </pc:grpChg>
        <pc:grpChg chg="mod">
          <ac:chgData name="Bernard, Allison M" userId="7cd67125-3436-42b8-b83a-bbe37ba15a4e" providerId="ADAL" clId="{0CD69E9C-5F9E-4C8E-922B-B2856E93028B}" dt="2023-09-27T16:00:14.759" v="679" actId="1076"/>
          <ac:grpSpMkLst>
            <pc:docMk/>
            <pc:sldMk cId="3227818710" sldId="1886"/>
            <ac:grpSpMk id="12" creationId="{6BC27FAE-96EC-4A1B-9A83-1074ED029B60}"/>
          </ac:grpSpMkLst>
        </pc:grpChg>
        <pc:grpChg chg="mod">
          <ac:chgData name="Bernard, Allison M" userId="7cd67125-3436-42b8-b83a-bbe37ba15a4e" providerId="ADAL" clId="{0CD69E9C-5F9E-4C8E-922B-B2856E93028B}" dt="2023-09-27T16:00:06.496" v="678" actId="1076"/>
          <ac:grpSpMkLst>
            <pc:docMk/>
            <pc:sldMk cId="3227818710" sldId="1886"/>
            <ac:grpSpMk id="14" creationId="{726D4FC1-AF61-4204-98D9-C303FE99ED03}"/>
          </ac:grpSpMkLst>
        </pc:grpChg>
        <pc:grpChg chg="mod">
          <ac:chgData name="Bernard, Allison M" userId="7cd67125-3436-42b8-b83a-bbe37ba15a4e" providerId="ADAL" clId="{0CD69E9C-5F9E-4C8E-922B-B2856E93028B}" dt="2023-09-27T16:00:06.496" v="678" actId="1076"/>
          <ac:grpSpMkLst>
            <pc:docMk/>
            <pc:sldMk cId="3227818710" sldId="1886"/>
            <ac:grpSpMk id="15" creationId="{A72637EB-BEC3-4459-A728-5BD5E891DD53}"/>
          </ac:grpSpMkLst>
        </pc:grpChg>
        <pc:grpChg chg="mod">
          <ac:chgData name="Bernard, Allison M" userId="7cd67125-3436-42b8-b83a-bbe37ba15a4e" providerId="ADAL" clId="{0CD69E9C-5F9E-4C8E-922B-B2856E93028B}" dt="2023-09-27T16:00:06.496" v="678" actId="1076"/>
          <ac:grpSpMkLst>
            <pc:docMk/>
            <pc:sldMk cId="3227818710" sldId="1886"/>
            <ac:grpSpMk id="16" creationId="{DA32817C-1547-4C20-B7B2-4DC46C0582F4}"/>
          </ac:grpSpMkLst>
        </pc:grpChg>
        <pc:grpChg chg="mod">
          <ac:chgData name="Bernard, Allison M" userId="7cd67125-3436-42b8-b83a-bbe37ba15a4e" providerId="ADAL" clId="{0CD69E9C-5F9E-4C8E-922B-B2856E93028B}" dt="2023-09-27T16:00:06.496" v="678" actId="1076"/>
          <ac:grpSpMkLst>
            <pc:docMk/>
            <pc:sldMk cId="3227818710" sldId="1886"/>
            <ac:grpSpMk id="18" creationId="{9709F02C-D259-438F-B289-3C081BCF5881}"/>
          </ac:grpSpMkLst>
        </pc:grpChg>
        <pc:grpChg chg="mod">
          <ac:chgData name="Bernard, Allison M" userId="7cd67125-3436-42b8-b83a-bbe37ba15a4e" providerId="ADAL" clId="{0CD69E9C-5F9E-4C8E-922B-B2856E93028B}" dt="2023-09-27T16:00:32.135" v="682" actId="1076"/>
          <ac:grpSpMkLst>
            <pc:docMk/>
            <pc:sldMk cId="3227818710" sldId="1886"/>
            <ac:grpSpMk id="32" creationId="{62C8D0F8-048B-45BF-A93B-283F5E647BA5}"/>
          </ac:grpSpMkLst>
        </pc:grpChg>
        <pc:graphicFrameChg chg="mod">
          <ac:chgData name="Bernard, Allison M" userId="7cd67125-3436-42b8-b83a-bbe37ba15a4e" providerId="ADAL" clId="{0CD69E9C-5F9E-4C8E-922B-B2856E93028B}" dt="2023-09-27T16:04:05.947" v="705" actId="692"/>
          <ac:graphicFrameMkLst>
            <pc:docMk/>
            <pc:sldMk cId="3227818710" sldId="1886"/>
            <ac:graphicFrameMk id="5" creationId="{2E699412-F23A-490A-ABBA-74BDE1D78D16}"/>
          </ac:graphicFrameMkLst>
        </pc:graphicFrameChg>
      </pc:sldChg>
      <pc:sldChg chg="addSp delSp modSp add mod">
        <pc:chgData name="Bernard, Allison M" userId="7cd67125-3436-42b8-b83a-bbe37ba15a4e" providerId="ADAL" clId="{0CD69E9C-5F9E-4C8E-922B-B2856E93028B}" dt="2023-09-27T14:01:26.876" v="477" actId="1076"/>
        <pc:sldMkLst>
          <pc:docMk/>
          <pc:sldMk cId="256740192" sldId="1887"/>
        </pc:sldMkLst>
        <pc:spChg chg="mod">
          <ac:chgData name="Bernard, Allison M" userId="7cd67125-3436-42b8-b83a-bbe37ba15a4e" providerId="ADAL" clId="{0CD69E9C-5F9E-4C8E-922B-B2856E93028B}" dt="2023-09-27T14:01:24.880" v="476" actId="20577"/>
          <ac:spMkLst>
            <pc:docMk/>
            <pc:sldMk cId="256740192" sldId="1887"/>
            <ac:spMk id="2" creationId="{BE5A7428-1D70-4E33-B193-BD019826DDA2}"/>
          </ac:spMkLst>
        </pc:spChg>
        <pc:spChg chg="del">
          <ac:chgData name="Bernard, Allison M" userId="7cd67125-3436-42b8-b83a-bbe37ba15a4e" providerId="ADAL" clId="{0CD69E9C-5F9E-4C8E-922B-B2856E93028B}" dt="2023-09-27T13:51:47.919" v="343" actId="478"/>
          <ac:spMkLst>
            <pc:docMk/>
            <pc:sldMk cId="256740192" sldId="1887"/>
            <ac:spMk id="4" creationId="{2AA04DA9-BFC9-7E30-E23D-A70D5E54734F}"/>
          </ac:spMkLst>
        </pc:spChg>
        <pc:spChg chg="add mod">
          <ac:chgData name="Bernard, Allison M" userId="7cd67125-3436-42b8-b83a-bbe37ba15a4e" providerId="ADAL" clId="{0CD69E9C-5F9E-4C8E-922B-B2856E93028B}" dt="2023-09-27T14:01:26.876" v="477" actId="1076"/>
          <ac:spMkLst>
            <pc:docMk/>
            <pc:sldMk cId="256740192" sldId="1887"/>
            <ac:spMk id="6" creationId="{2C873C52-A0CA-DC22-927A-66147D9C15F0}"/>
          </ac:spMkLst>
        </pc:spChg>
        <pc:graphicFrameChg chg="mod">
          <ac:chgData name="Bernard, Allison M" userId="7cd67125-3436-42b8-b83a-bbe37ba15a4e" providerId="ADAL" clId="{0CD69E9C-5F9E-4C8E-922B-B2856E93028B}" dt="2023-09-27T14:00:23.327" v="448"/>
          <ac:graphicFrameMkLst>
            <pc:docMk/>
            <pc:sldMk cId="256740192" sldId="1887"/>
            <ac:graphicFrameMk id="5" creationId="{2E699412-F23A-490A-ABBA-74BDE1D78D16}"/>
          </ac:graphicFrameMkLst>
        </pc:graphicFrameChg>
      </pc:sldChg>
      <pc:sldChg chg="addSp delSp modSp add mod">
        <pc:chgData name="Bernard, Allison M" userId="7cd67125-3436-42b8-b83a-bbe37ba15a4e" providerId="ADAL" clId="{0CD69E9C-5F9E-4C8E-922B-B2856E93028B}" dt="2023-09-27T14:03:35.471" v="509"/>
        <pc:sldMkLst>
          <pc:docMk/>
          <pc:sldMk cId="451462575" sldId="1888"/>
        </pc:sldMkLst>
        <pc:spChg chg="mod">
          <ac:chgData name="Bernard, Allison M" userId="7cd67125-3436-42b8-b83a-bbe37ba15a4e" providerId="ADAL" clId="{0CD69E9C-5F9E-4C8E-922B-B2856E93028B}" dt="2023-09-27T14:01:18.635" v="471" actId="20577"/>
          <ac:spMkLst>
            <pc:docMk/>
            <pc:sldMk cId="451462575" sldId="1888"/>
            <ac:spMk id="2" creationId="{BE5A7428-1D70-4E33-B193-BD019826DDA2}"/>
          </ac:spMkLst>
        </pc:spChg>
        <pc:spChg chg="del">
          <ac:chgData name="Bernard, Allison M" userId="7cd67125-3436-42b8-b83a-bbe37ba15a4e" providerId="ADAL" clId="{0CD69E9C-5F9E-4C8E-922B-B2856E93028B}" dt="2023-09-27T13:52:00.877" v="352" actId="478"/>
          <ac:spMkLst>
            <pc:docMk/>
            <pc:sldMk cId="451462575" sldId="1888"/>
            <ac:spMk id="4" creationId="{70F3993B-451B-CE7F-5530-F1147B1ECB8F}"/>
          </ac:spMkLst>
        </pc:spChg>
        <pc:spChg chg="add mod">
          <ac:chgData name="Bernard, Allison M" userId="7cd67125-3436-42b8-b83a-bbe37ba15a4e" providerId="ADAL" clId="{0CD69E9C-5F9E-4C8E-922B-B2856E93028B}" dt="2023-09-27T14:03:35.471" v="509"/>
          <ac:spMkLst>
            <pc:docMk/>
            <pc:sldMk cId="451462575" sldId="1888"/>
            <ac:spMk id="5" creationId="{488B0C77-A8AB-817D-18B6-843D4D1E135E}"/>
          </ac:spMkLst>
        </pc:spChg>
        <pc:graphicFrameChg chg="mod modGraphic">
          <ac:chgData name="Bernard, Allison M" userId="7cd67125-3436-42b8-b83a-bbe37ba15a4e" providerId="ADAL" clId="{0CD69E9C-5F9E-4C8E-922B-B2856E93028B}" dt="2023-09-27T14:03:28.912" v="508" actId="1076"/>
          <ac:graphicFrameMkLst>
            <pc:docMk/>
            <pc:sldMk cId="451462575" sldId="1888"/>
            <ac:graphicFrameMk id="3" creationId="{4AFB9BA7-128D-4908-955D-F4AECF8B71CB}"/>
          </ac:graphicFrameMkLst>
        </pc:graphicFrameChg>
      </pc:sldChg>
      <pc:sldChg chg="modSp add mod">
        <pc:chgData name="Bernard, Allison M" userId="7cd67125-3436-42b8-b83a-bbe37ba15a4e" providerId="ADAL" clId="{0CD69E9C-5F9E-4C8E-922B-B2856E93028B}" dt="2023-09-27T16:05:39.813" v="707"/>
        <pc:sldMkLst>
          <pc:docMk/>
          <pc:sldMk cId="3655402872" sldId="1889"/>
        </pc:sldMkLst>
        <pc:spChg chg="mod">
          <ac:chgData name="Bernard, Allison M" userId="7cd67125-3436-42b8-b83a-bbe37ba15a4e" providerId="ADAL" clId="{0CD69E9C-5F9E-4C8E-922B-B2856E93028B}" dt="2023-09-27T14:06:03.024" v="526" actId="20577"/>
          <ac:spMkLst>
            <pc:docMk/>
            <pc:sldMk cId="3655402872" sldId="1889"/>
            <ac:spMk id="2" creationId="{BE5A7428-1D70-4E33-B193-BD019826DDA2}"/>
          </ac:spMkLst>
        </pc:spChg>
        <pc:spChg chg="mod">
          <ac:chgData name="Bernard, Allison M" userId="7cd67125-3436-42b8-b83a-bbe37ba15a4e" providerId="ADAL" clId="{0CD69E9C-5F9E-4C8E-922B-B2856E93028B}" dt="2023-09-27T14:08:38.363" v="580" actId="1076"/>
          <ac:spMkLst>
            <pc:docMk/>
            <pc:sldMk cId="3655402872" sldId="1889"/>
            <ac:spMk id="28" creationId="{34CC3B90-1FBF-AB5B-6ABC-D8940FD6EDCB}"/>
          </ac:spMkLst>
        </pc:spChg>
        <pc:graphicFrameChg chg="mod">
          <ac:chgData name="Bernard, Allison M" userId="7cd67125-3436-42b8-b83a-bbe37ba15a4e" providerId="ADAL" clId="{0CD69E9C-5F9E-4C8E-922B-B2856E93028B}" dt="2023-09-27T16:05:39.813" v="707"/>
          <ac:graphicFrameMkLst>
            <pc:docMk/>
            <pc:sldMk cId="3655402872" sldId="1889"/>
            <ac:graphicFrameMk id="5" creationId="{2E699412-F23A-490A-ABBA-74BDE1D78D16}"/>
          </ac:graphicFrameMkLst>
        </pc:graphicFrameChg>
      </pc:sldChg>
      <pc:sldChg chg="modSp add mod">
        <pc:chgData name="Bernard, Allison M" userId="7cd67125-3436-42b8-b83a-bbe37ba15a4e" providerId="ADAL" clId="{0CD69E9C-5F9E-4C8E-922B-B2856E93028B}" dt="2023-09-27T16:06:43.851" v="709" actId="27918"/>
        <pc:sldMkLst>
          <pc:docMk/>
          <pc:sldMk cId="2357795062" sldId="1890"/>
        </pc:sldMkLst>
        <pc:spChg chg="mod">
          <ac:chgData name="Bernard, Allison M" userId="7cd67125-3436-42b8-b83a-bbe37ba15a4e" providerId="ADAL" clId="{0CD69E9C-5F9E-4C8E-922B-B2856E93028B}" dt="2023-09-27T14:06:11.899" v="537" actId="20577"/>
          <ac:spMkLst>
            <pc:docMk/>
            <pc:sldMk cId="2357795062" sldId="1890"/>
            <ac:spMk id="2" creationId="{BE5A7428-1D70-4E33-B193-BD019826DDA2}"/>
          </ac:spMkLst>
        </pc:spChg>
        <pc:spChg chg="mod">
          <ac:chgData name="Bernard, Allison M" userId="7cd67125-3436-42b8-b83a-bbe37ba15a4e" providerId="ADAL" clId="{0CD69E9C-5F9E-4C8E-922B-B2856E93028B}" dt="2023-09-27T14:10:26.526" v="607" actId="1076"/>
          <ac:spMkLst>
            <pc:docMk/>
            <pc:sldMk cId="2357795062" sldId="1890"/>
            <ac:spMk id="6" creationId="{2C873C52-A0CA-DC22-927A-66147D9C15F0}"/>
          </ac:spMkLst>
        </pc:spChg>
      </pc:sldChg>
      <pc:sldChg chg="addSp delSp modSp add mod">
        <pc:chgData name="Bernard, Allison M" userId="7cd67125-3436-42b8-b83a-bbe37ba15a4e" providerId="ADAL" clId="{0CD69E9C-5F9E-4C8E-922B-B2856E93028B}" dt="2023-09-27T14:22:04.957" v="627"/>
        <pc:sldMkLst>
          <pc:docMk/>
          <pc:sldMk cId="1490757956" sldId="1891"/>
        </pc:sldMkLst>
        <pc:spChg chg="mod">
          <ac:chgData name="Bernard, Allison M" userId="7cd67125-3436-42b8-b83a-bbe37ba15a4e" providerId="ADAL" clId="{0CD69E9C-5F9E-4C8E-922B-B2856E93028B}" dt="2023-09-27T14:11:41.245" v="618" actId="20577"/>
          <ac:spMkLst>
            <pc:docMk/>
            <pc:sldMk cId="1490757956" sldId="1891"/>
            <ac:spMk id="2" creationId="{BE5A7428-1D70-4E33-B193-BD019826DDA2}"/>
          </ac:spMkLst>
        </pc:spChg>
        <pc:spChg chg="del">
          <ac:chgData name="Bernard, Allison M" userId="7cd67125-3436-42b8-b83a-bbe37ba15a4e" providerId="ADAL" clId="{0CD69E9C-5F9E-4C8E-922B-B2856E93028B}" dt="2023-09-27T14:11:38.812" v="612" actId="478"/>
          <ac:spMkLst>
            <pc:docMk/>
            <pc:sldMk cId="1490757956" sldId="1891"/>
            <ac:spMk id="4" creationId="{70F3993B-451B-CE7F-5530-F1147B1ECB8F}"/>
          </ac:spMkLst>
        </pc:spChg>
        <pc:spChg chg="add mod">
          <ac:chgData name="Bernard, Allison M" userId="7cd67125-3436-42b8-b83a-bbe37ba15a4e" providerId="ADAL" clId="{0CD69E9C-5F9E-4C8E-922B-B2856E93028B}" dt="2023-09-27T14:22:04.957" v="627"/>
          <ac:spMkLst>
            <pc:docMk/>
            <pc:sldMk cId="1490757956" sldId="1891"/>
            <ac:spMk id="5" creationId="{A2ECD3F0-5680-E640-453C-F20DE6E504E6}"/>
          </ac:spMkLst>
        </pc:spChg>
        <pc:graphicFrameChg chg="mod modGraphic">
          <ac:chgData name="Bernard, Allison M" userId="7cd67125-3436-42b8-b83a-bbe37ba15a4e" providerId="ADAL" clId="{0CD69E9C-5F9E-4C8E-922B-B2856E93028B}" dt="2023-09-27T14:21:25.887" v="626"/>
          <ac:graphicFrameMkLst>
            <pc:docMk/>
            <pc:sldMk cId="1490757956" sldId="1891"/>
            <ac:graphicFrameMk id="3" creationId="{4AFB9BA7-128D-4908-955D-F4AECF8B71CB}"/>
          </ac:graphicFrameMkLst>
        </pc:graphicFrameChg>
      </pc:sldChg>
      <pc:sldChg chg="modSp add del mod">
        <pc:chgData name="Bernard, Allison M" userId="7cd67125-3436-42b8-b83a-bbe37ba15a4e" providerId="ADAL" clId="{0CD69E9C-5F9E-4C8E-922B-B2856E93028B}" dt="2023-09-27T14:11:19.781" v="610" actId="2696"/>
        <pc:sldMkLst>
          <pc:docMk/>
          <pc:sldMk cId="3986353660" sldId="1891"/>
        </pc:sldMkLst>
        <pc:spChg chg="mod">
          <ac:chgData name="Bernard, Allison M" userId="7cd67125-3436-42b8-b83a-bbe37ba15a4e" providerId="ADAL" clId="{0CD69E9C-5F9E-4C8E-922B-B2856E93028B}" dt="2023-09-27T14:06:18.863" v="544" actId="20577"/>
          <ac:spMkLst>
            <pc:docMk/>
            <pc:sldMk cId="3986353660" sldId="1891"/>
            <ac:spMk id="2" creationId="{BE5A7428-1D70-4E33-B193-BD019826DDA2}"/>
          </ac:spMkLst>
        </pc:spChg>
        <pc:spChg chg="mod">
          <ac:chgData name="Bernard, Allison M" userId="7cd67125-3436-42b8-b83a-bbe37ba15a4e" providerId="ADAL" clId="{0CD69E9C-5F9E-4C8E-922B-B2856E93028B}" dt="2023-09-27T14:10:57.095" v="609" actId="1076"/>
          <ac:spMkLst>
            <pc:docMk/>
            <pc:sldMk cId="3986353660" sldId="1891"/>
            <ac:spMk id="5" creationId="{488B0C77-A8AB-817D-18B6-843D4D1E135E}"/>
          </ac:spMkLst>
        </pc:spChg>
      </pc:sldChg>
    </pc:docChg>
  </pc:docChgLst>
  <pc:docChgLst>
    <pc:chgData name="Lane, Kathleen" userId="d8586a00-d571-4eeb-bfc3-f42bf250439e" providerId="ADAL" clId="{9E424F70-AFC0-44DA-8370-67D9566F8FAA}"/>
    <pc:docChg chg="undo custSel modSld addSection delSection">
      <pc:chgData name="Lane, Kathleen" userId="d8586a00-d571-4eeb-bfc3-f42bf250439e" providerId="ADAL" clId="{9E424F70-AFC0-44DA-8370-67D9566F8FAA}" dt="2022-11-03T15:50:27.094" v="14" actId="729"/>
      <pc:docMkLst>
        <pc:docMk/>
      </pc:docMkLst>
      <pc:sldChg chg="mod modShow">
        <pc:chgData name="Lane, Kathleen" userId="d8586a00-d571-4eeb-bfc3-f42bf250439e" providerId="ADAL" clId="{9E424F70-AFC0-44DA-8370-67D9566F8FAA}" dt="2022-11-03T15:49:13.256" v="4" actId="729"/>
        <pc:sldMkLst>
          <pc:docMk/>
          <pc:sldMk cId="463721769" sldId="1735"/>
        </pc:sldMkLst>
      </pc:sldChg>
      <pc:sldChg chg="mod modShow">
        <pc:chgData name="Lane, Kathleen" userId="d8586a00-d571-4eeb-bfc3-f42bf250439e" providerId="ADAL" clId="{9E424F70-AFC0-44DA-8370-67D9566F8FAA}" dt="2022-11-03T15:49:31.032" v="6" actId="729"/>
        <pc:sldMkLst>
          <pc:docMk/>
          <pc:sldMk cId="3467316845" sldId="1736"/>
        </pc:sldMkLst>
      </pc:sldChg>
      <pc:sldChg chg="mod modShow">
        <pc:chgData name="Lane, Kathleen" userId="d8586a00-d571-4eeb-bfc3-f42bf250439e" providerId="ADAL" clId="{9E424F70-AFC0-44DA-8370-67D9566F8FAA}" dt="2022-11-03T15:49:10.467" v="3" actId="729"/>
        <pc:sldMkLst>
          <pc:docMk/>
          <pc:sldMk cId="3075973798" sldId="1737"/>
        </pc:sldMkLst>
      </pc:sldChg>
      <pc:sldChg chg="mod modShow">
        <pc:chgData name="Lane, Kathleen" userId="d8586a00-d571-4eeb-bfc3-f42bf250439e" providerId="ADAL" clId="{9E424F70-AFC0-44DA-8370-67D9566F8FAA}" dt="2022-11-03T15:49:34.155" v="7" actId="729"/>
        <pc:sldMkLst>
          <pc:docMk/>
          <pc:sldMk cId="1566117114" sldId="1738"/>
        </pc:sldMkLst>
      </pc:sldChg>
      <pc:sldChg chg="mod modShow">
        <pc:chgData name="Lane, Kathleen" userId="d8586a00-d571-4eeb-bfc3-f42bf250439e" providerId="ADAL" clId="{9E424F70-AFC0-44DA-8370-67D9566F8FAA}" dt="2022-11-03T15:49:58.009" v="10" actId="729"/>
        <pc:sldMkLst>
          <pc:docMk/>
          <pc:sldMk cId="941521190" sldId="1739"/>
        </pc:sldMkLst>
      </pc:sldChg>
      <pc:sldChg chg="mod modShow">
        <pc:chgData name="Lane, Kathleen" userId="d8586a00-d571-4eeb-bfc3-f42bf250439e" providerId="ADAL" clId="{9E424F70-AFC0-44DA-8370-67D9566F8FAA}" dt="2022-11-03T15:50:19.620" v="11" actId="729"/>
        <pc:sldMkLst>
          <pc:docMk/>
          <pc:sldMk cId="178057640" sldId="1750"/>
        </pc:sldMkLst>
      </pc:sldChg>
      <pc:sldChg chg="mod modShow">
        <pc:chgData name="Lane, Kathleen" userId="d8586a00-d571-4eeb-bfc3-f42bf250439e" providerId="ADAL" clId="{9E424F70-AFC0-44DA-8370-67D9566F8FAA}" dt="2022-11-03T15:50:27.094" v="14" actId="729"/>
        <pc:sldMkLst>
          <pc:docMk/>
          <pc:sldMk cId="3857049768" sldId="1751"/>
        </pc:sldMkLst>
      </pc:sldChg>
      <pc:sldChg chg="mod modShow">
        <pc:chgData name="Lane, Kathleen" userId="d8586a00-d571-4eeb-bfc3-f42bf250439e" providerId="ADAL" clId="{9E424F70-AFC0-44DA-8370-67D9566F8FAA}" dt="2022-11-03T15:50:22.859" v="12" actId="729"/>
        <pc:sldMkLst>
          <pc:docMk/>
          <pc:sldMk cId="216627073" sldId="1752"/>
        </pc:sldMkLst>
      </pc:sldChg>
      <pc:sldChg chg="mod modShow">
        <pc:chgData name="Lane, Kathleen" userId="d8586a00-d571-4eeb-bfc3-f42bf250439e" providerId="ADAL" clId="{9E424F70-AFC0-44DA-8370-67D9566F8FAA}" dt="2022-11-03T15:50:25.226" v="13" actId="729"/>
        <pc:sldMkLst>
          <pc:docMk/>
          <pc:sldMk cId="1853511343" sldId="1753"/>
        </pc:sldMkLst>
      </pc:sldChg>
      <pc:sldChg chg="mod modShow">
        <pc:chgData name="Lane, Kathleen" userId="d8586a00-d571-4eeb-bfc3-f42bf250439e" providerId="ADAL" clId="{9E424F70-AFC0-44DA-8370-67D9566F8FAA}" dt="2022-11-03T15:49:18.858" v="5" actId="729"/>
        <pc:sldMkLst>
          <pc:docMk/>
          <pc:sldMk cId="4165652378" sldId="1754"/>
        </pc:sldMkLst>
      </pc:sldChg>
    </pc:docChg>
  </pc:docChgLst>
  <pc:docChgLst>
    <pc:chgData name="Sarasin, Elise" userId="051ede2b-3008-44c0-bb19-c9bb04b8c5c9" providerId="ADAL" clId="{3A182D17-1AEE-40DC-A6F3-E8638712451D}"/>
    <pc:docChg chg="undo custSel modSld modSection">
      <pc:chgData name="Sarasin, Elise" userId="051ede2b-3008-44c0-bb19-c9bb04b8c5c9" providerId="ADAL" clId="{3A182D17-1AEE-40DC-A6F3-E8638712451D}" dt="2023-10-25T15:59:26.275" v="206" actId="20577"/>
      <pc:docMkLst>
        <pc:docMk/>
      </pc:docMkLst>
      <pc:sldChg chg="modSp mod">
        <pc:chgData name="Sarasin, Elise" userId="051ede2b-3008-44c0-bb19-c9bb04b8c5c9" providerId="ADAL" clId="{3A182D17-1AEE-40DC-A6F3-E8638712451D}" dt="2023-10-25T15:39:40.145" v="9" actId="20577"/>
        <pc:sldMkLst>
          <pc:docMk/>
          <pc:sldMk cId="707342084" sldId="335"/>
        </pc:sldMkLst>
        <pc:spChg chg="mod">
          <ac:chgData name="Sarasin, Elise" userId="051ede2b-3008-44c0-bb19-c9bb04b8c5c9" providerId="ADAL" clId="{3A182D17-1AEE-40DC-A6F3-E8638712451D}" dt="2023-10-25T15:39:40.145" v="9" actId="20577"/>
          <ac:spMkLst>
            <pc:docMk/>
            <pc:sldMk cId="707342084" sldId="335"/>
            <ac:spMk id="3" creationId="{9DC641B4-A69A-4435-8372-61C4912866FD}"/>
          </ac:spMkLst>
        </pc:spChg>
      </pc:sldChg>
      <pc:sldChg chg="modSp mod">
        <pc:chgData name="Sarasin, Elise" userId="051ede2b-3008-44c0-bb19-c9bb04b8c5c9" providerId="ADAL" clId="{3A182D17-1AEE-40DC-A6F3-E8638712451D}" dt="2023-10-25T15:59:26.275" v="206" actId="20577"/>
        <pc:sldMkLst>
          <pc:docMk/>
          <pc:sldMk cId="3732495916" sldId="338"/>
        </pc:sldMkLst>
        <pc:spChg chg="mod">
          <ac:chgData name="Sarasin, Elise" userId="051ede2b-3008-44c0-bb19-c9bb04b8c5c9" providerId="ADAL" clId="{3A182D17-1AEE-40DC-A6F3-E8638712451D}" dt="2023-10-25T15:59:26.275" v="206" actId="20577"/>
          <ac:spMkLst>
            <pc:docMk/>
            <pc:sldMk cId="3732495916" sldId="338"/>
            <ac:spMk id="3" creationId="{3C1284EF-2C08-040A-5226-4E445603B6BA}"/>
          </ac:spMkLst>
        </pc:spChg>
      </pc:sldChg>
      <pc:sldChg chg="addSp delSp modSp mod delAnim modAnim">
        <pc:chgData name="Sarasin, Elise" userId="051ede2b-3008-44c0-bb19-c9bb04b8c5c9" providerId="ADAL" clId="{3A182D17-1AEE-40DC-A6F3-E8638712451D}" dt="2023-10-25T15:45:30.815" v="176"/>
        <pc:sldMkLst>
          <pc:docMk/>
          <pc:sldMk cId="2534278253" sldId="773"/>
        </pc:sldMkLst>
        <pc:picChg chg="add mod">
          <ac:chgData name="Sarasin, Elise" userId="051ede2b-3008-44c0-bb19-c9bb04b8c5c9" providerId="ADAL" clId="{3A182D17-1AEE-40DC-A6F3-E8638712451D}" dt="2023-10-25T15:45:28.620" v="175" actId="1076"/>
          <ac:picMkLst>
            <pc:docMk/>
            <pc:sldMk cId="2534278253" sldId="773"/>
            <ac:picMk id="4" creationId="{8BFDF0B4-D7C5-405D-4EB0-B75B9CD83797}"/>
          </ac:picMkLst>
        </pc:picChg>
        <pc:picChg chg="mod">
          <ac:chgData name="Sarasin, Elise" userId="051ede2b-3008-44c0-bb19-c9bb04b8c5c9" providerId="ADAL" clId="{3A182D17-1AEE-40DC-A6F3-E8638712451D}" dt="2023-10-25T15:45:25.532" v="174" actId="1076"/>
          <ac:picMkLst>
            <pc:docMk/>
            <pc:sldMk cId="2534278253" sldId="773"/>
            <ac:picMk id="8" creationId="{ABD4BBC6-1204-7A06-9167-E68D2DF2F515}"/>
          </ac:picMkLst>
        </pc:picChg>
        <pc:picChg chg="del">
          <ac:chgData name="Sarasin, Elise" userId="051ede2b-3008-44c0-bb19-c9bb04b8c5c9" providerId="ADAL" clId="{3A182D17-1AEE-40DC-A6F3-E8638712451D}" dt="2023-10-25T15:45:17.372" v="169" actId="478"/>
          <ac:picMkLst>
            <pc:docMk/>
            <pc:sldMk cId="2534278253" sldId="773"/>
            <ac:picMk id="10" creationId="{20229087-6DF2-53A7-9972-FF10C30D1F97}"/>
          </ac:picMkLst>
        </pc:picChg>
      </pc:sldChg>
      <pc:sldChg chg="modSp mod">
        <pc:chgData name="Sarasin, Elise" userId="051ede2b-3008-44c0-bb19-c9bb04b8c5c9" providerId="ADAL" clId="{3A182D17-1AEE-40DC-A6F3-E8638712451D}" dt="2023-10-25T15:45:50.990" v="196" actId="20577"/>
        <pc:sldMkLst>
          <pc:docMk/>
          <pc:sldMk cId="2212180674" sldId="1527"/>
        </pc:sldMkLst>
        <pc:graphicFrameChg chg="modGraphic">
          <ac:chgData name="Sarasin, Elise" userId="051ede2b-3008-44c0-bb19-c9bb04b8c5c9" providerId="ADAL" clId="{3A182D17-1AEE-40DC-A6F3-E8638712451D}" dt="2023-10-25T15:45:50.990" v="196" actId="20577"/>
          <ac:graphicFrameMkLst>
            <pc:docMk/>
            <pc:sldMk cId="2212180674" sldId="1527"/>
            <ac:graphicFrameMk id="7" creationId="{F4F62808-A30F-DF08-ED5B-32EDE2695C7B}"/>
          </ac:graphicFrameMkLst>
        </pc:graphicFrameChg>
      </pc:sldChg>
      <pc:sldChg chg="modSp mod">
        <pc:chgData name="Sarasin, Elise" userId="051ede2b-3008-44c0-bb19-c9bb04b8c5c9" providerId="ADAL" clId="{3A182D17-1AEE-40DC-A6F3-E8638712451D}" dt="2023-10-25T15:40:45.670" v="30" actId="20577"/>
        <pc:sldMkLst>
          <pc:docMk/>
          <pc:sldMk cId="2843871403" sldId="1615"/>
        </pc:sldMkLst>
        <pc:spChg chg="mod">
          <ac:chgData name="Sarasin, Elise" userId="051ede2b-3008-44c0-bb19-c9bb04b8c5c9" providerId="ADAL" clId="{3A182D17-1AEE-40DC-A6F3-E8638712451D}" dt="2023-10-25T15:40:45.670" v="30" actId="20577"/>
          <ac:spMkLst>
            <pc:docMk/>
            <pc:sldMk cId="2843871403" sldId="1615"/>
            <ac:spMk id="3" creationId="{3C1284EF-2C08-040A-5226-4E445603B6BA}"/>
          </ac:spMkLst>
        </pc:spChg>
      </pc:sldChg>
      <pc:sldChg chg="modSp mod">
        <pc:chgData name="Sarasin, Elise" userId="051ede2b-3008-44c0-bb19-c9bb04b8c5c9" providerId="ADAL" clId="{3A182D17-1AEE-40DC-A6F3-E8638712451D}" dt="2023-10-25T15:40:37.285" v="20" actId="20577"/>
        <pc:sldMkLst>
          <pc:docMk/>
          <pc:sldMk cId="3672816631" sldId="1616"/>
        </pc:sldMkLst>
        <pc:spChg chg="mod">
          <ac:chgData name="Sarasin, Elise" userId="051ede2b-3008-44c0-bb19-c9bb04b8c5c9" providerId="ADAL" clId="{3A182D17-1AEE-40DC-A6F3-E8638712451D}" dt="2023-10-25T15:40:37.285" v="20" actId="20577"/>
          <ac:spMkLst>
            <pc:docMk/>
            <pc:sldMk cId="3672816631" sldId="1616"/>
            <ac:spMk id="3" creationId="{3C1284EF-2C08-040A-5226-4E445603B6BA}"/>
          </ac:spMkLst>
        </pc:spChg>
      </pc:sldChg>
      <pc:sldChg chg="modSp mod">
        <pc:chgData name="Sarasin, Elise" userId="051ede2b-3008-44c0-bb19-c9bb04b8c5c9" providerId="ADAL" clId="{3A182D17-1AEE-40DC-A6F3-E8638712451D}" dt="2023-10-25T15:42:00.175" v="86" actId="20577"/>
        <pc:sldMkLst>
          <pc:docMk/>
          <pc:sldMk cId="3880880712" sldId="1617"/>
        </pc:sldMkLst>
        <pc:spChg chg="mod">
          <ac:chgData name="Sarasin, Elise" userId="051ede2b-3008-44c0-bb19-c9bb04b8c5c9" providerId="ADAL" clId="{3A182D17-1AEE-40DC-A6F3-E8638712451D}" dt="2023-10-25T15:42:00.175" v="86" actId="20577"/>
          <ac:spMkLst>
            <pc:docMk/>
            <pc:sldMk cId="3880880712" sldId="1617"/>
            <ac:spMk id="3" creationId="{3C1284EF-2C08-040A-5226-4E445603B6BA}"/>
          </ac:spMkLst>
        </pc:spChg>
      </pc:sldChg>
      <pc:sldChg chg="modSp mod">
        <pc:chgData name="Sarasin, Elise" userId="051ede2b-3008-44c0-bb19-c9bb04b8c5c9" providerId="ADAL" clId="{3A182D17-1AEE-40DC-A6F3-E8638712451D}" dt="2023-10-25T15:44:46.608" v="166" actId="1076"/>
        <pc:sldMkLst>
          <pc:docMk/>
          <pc:sldMk cId="4147840331" sldId="1653"/>
        </pc:sldMkLst>
        <pc:graphicFrameChg chg="modGraphic">
          <ac:chgData name="Sarasin, Elise" userId="051ede2b-3008-44c0-bb19-c9bb04b8c5c9" providerId="ADAL" clId="{3A182D17-1AEE-40DC-A6F3-E8638712451D}" dt="2023-10-25T15:44:27.935" v="163" actId="20577"/>
          <ac:graphicFrameMkLst>
            <pc:docMk/>
            <pc:sldMk cId="4147840331" sldId="1653"/>
            <ac:graphicFrameMk id="17" creationId="{A27A49F2-B8AC-C073-EA08-1C87281A3A08}"/>
          </ac:graphicFrameMkLst>
        </pc:graphicFrameChg>
        <pc:picChg chg="mod">
          <ac:chgData name="Sarasin, Elise" userId="051ede2b-3008-44c0-bb19-c9bb04b8c5c9" providerId="ADAL" clId="{3A182D17-1AEE-40DC-A6F3-E8638712451D}" dt="2023-10-25T15:44:46.608" v="166" actId="1076"/>
          <ac:picMkLst>
            <pc:docMk/>
            <pc:sldMk cId="4147840331" sldId="1653"/>
            <ac:picMk id="18" creationId="{1C82C140-CD9D-CDF0-5D17-B4EC9BD1F2E9}"/>
          </ac:picMkLst>
        </pc:picChg>
      </pc:sldChg>
      <pc:sldChg chg="addSp delSp modSp mod">
        <pc:chgData name="Sarasin, Elise" userId="051ede2b-3008-44c0-bb19-c9bb04b8c5c9" providerId="ADAL" clId="{3A182D17-1AEE-40DC-A6F3-E8638712451D}" dt="2023-10-25T15:43:56.667" v="109" actId="1076"/>
        <pc:sldMkLst>
          <pc:docMk/>
          <pc:sldMk cId="2273849122" sldId="1660"/>
        </pc:sldMkLst>
        <pc:picChg chg="add mod">
          <ac:chgData name="Sarasin, Elise" userId="051ede2b-3008-44c0-bb19-c9bb04b8c5c9" providerId="ADAL" clId="{3A182D17-1AEE-40DC-A6F3-E8638712451D}" dt="2023-10-25T15:43:56.667" v="109" actId="1076"/>
          <ac:picMkLst>
            <pc:docMk/>
            <pc:sldMk cId="2273849122" sldId="1660"/>
            <ac:picMk id="3" creationId="{F553C836-C14B-8930-3A1C-C25C9953DB3A}"/>
          </ac:picMkLst>
        </pc:picChg>
        <pc:picChg chg="del">
          <ac:chgData name="Sarasin, Elise" userId="051ede2b-3008-44c0-bb19-c9bb04b8c5c9" providerId="ADAL" clId="{3A182D17-1AEE-40DC-A6F3-E8638712451D}" dt="2023-10-25T15:43:49.131" v="106" actId="478"/>
          <ac:picMkLst>
            <pc:docMk/>
            <pc:sldMk cId="2273849122" sldId="1660"/>
            <ac:picMk id="4" creationId="{7A9B3550-C1E1-721C-6A0B-D75200796D19}"/>
          </ac:picMkLst>
        </pc:picChg>
      </pc:sldChg>
      <pc:sldChg chg="modSp mod">
        <pc:chgData name="Sarasin, Elise" userId="051ede2b-3008-44c0-bb19-c9bb04b8c5c9" providerId="ADAL" clId="{3A182D17-1AEE-40DC-A6F3-E8638712451D}" dt="2023-10-25T15:44:06.789" v="125" actId="20577"/>
        <pc:sldMkLst>
          <pc:docMk/>
          <pc:sldMk cId="1404812296" sldId="1732"/>
        </pc:sldMkLst>
        <pc:spChg chg="mod">
          <ac:chgData name="Sarasin, Elise" userId="051ede2b-3008-44c0-bb19-c9bb04b8c5c9" providerId="ADAL" clId="{3A182D17-1AEE-40DC-A6F3-E8638712451D}" dt="2023-10-25T15:44:06.789" v="125" actId="20577"/>
          <ac:spMkLst>
            <pc:docMk/>
            <pc:sldMk cId="1404812296" sldId="1732"/>
            <ac:spMk id="14" creationId="{00000000-0000-0000-0000-000000000000}"/>
          </ac:spMkLst>
        </pc:spChg>
      </pc:sldChg>
      <pc:sldChg chg="addSp delSp modSp mod">
        <pc:chgData name="Sarasin, Elise" userId="051ede2b-3008-44c0-bb19-c9bb04b8c5c9" providerId="ADAL" clId="{3A182D17-1AEE-40DC-A6F3-E8638712451D}" dt="2023-10-25T15:42:55.912" v="92" actId="167"/>
        <pc:sldMkLst>
          <pc:docMk/>
          <pc:sldMk cId="4002329336" sldId="1846"/>
        </pc:sldMkLst>
        <pc:spChg chg="add del">
          <ac:chgData name="Sarasin, Elise" userId="051ede2b-3008-44c0-bb19-c9bb04b8c5c9" providerId="ADAL" clId="{3A182D17-1AEE-40DC-A6F3-E8638712451D}" dt="2023-10-25T15:42:40.189" v="88" actId="22"/>
          <ac:spMkLst>
            <pc:docMk/>
            <pc:sldMk cId="4002329336" sldId="1846"/>
            <ac:spMk id="5" creationId="{78CAF38A-BE8E-F12F-9F80-B9B7B9E4730C}"/>
          </ac:spMkLst>
        </pc:spChg>
        <pc:picChg chg="add mod ord">
          <ac:chgData name="Sarasin, Elise" userId="051ede2b-3008-44c0-bb19-c9bb04b8c5c9" providerId="ADAL" clId="{3A182D17-1AEE-40DC-A6F3-E8638712451D}" dt="2023-10-25T15:42:55.912" v="92" actId="167"/>
          <ac:picMkLst>
            <pc:docMk/>
            <pc:sldMk cId="4002329336" sldId="1846"/>
            <ac:picMk id="12" creationId="{A664D81A-0618-D56A-D442-3822EE5F5A61}"/>
          </ac:picMkLst>
        </pc:picChg>
      </pc:sldChg>
      <pc:sldChg chg="addSp delSp modSp">
        <pc:chgData name="Sarasin, Elise" userId="051ede2b-3008-44c0-bb19-c9bb04b8c5c9" providerId="ADAL" clId="{3A182D17-1AEE-40DC-A6F3-E8638712451D}" dt="2023-10-25T15:43:24.222" v="104"/>
        <pc:sldMkLst>
          <pc:docMk/>
          <pc:sldMk cId="4011320473" sldId="1851"/>
        </pc:sldMkLst>
        <pc:picChg chg="add mod">
          <ac:chgData name="Sarasin, Elise" userId="051ede2b-3008-44c0-bb19-c9bb04b8c5c9" providerId="ADAL" clId="{3A182D17-1AEE-40DC-A6F3-E8638712451D}" dt="2023-10-25T15:43:24.222" v="104"/>
          <ac:picMkLst>
            <pc:docMk/>
            <pc:sldMk cId="4011320473" sldId="1851"/>
            <ac:picMk id="2" creationId="{797F2C08-10E1-F7B5-0AFC-8C0F77B0E66F}"/>
          </ac:picMkLst>
        </pc:picChg>
        <pc:picChg chg="del">
          <ac:chgData name="Sarasin, Elise" userId="051ede2b-3008-44c0-bb19-c9bb04b8c5c9" providerId="ADAL" clId="{3A182D17-1AEE-40DC-A6F3-E8638712451D}" dt="2023-10-25T15:43:23.970" v="103" actId="478"/>
          <ac:picMkLst>
            <pc:docMk/>
            <pc:sldMk cId="4011320473" sldId="1851"/>
            <ac:picMk id="3" creationId="{AE4ABC05-B84B-B4E1-C482-8E19D402A57A}"/>
          </ac:picMkLst>
        </pc:picChg>
      </pc:sldChg>
      <pc:sldChg chg="modSp mod">
        <pc:chgData name="Sarasin, Elise" userId="051ede2b-3008-44c0-bb19-c9bb04b8c5c9" providerId="ADAL" clId="{3A182D17-1AEE-40DC-A6F3-E8638712451D}" dt="2023-10-25T15:41:32.659" v="52" actId="1076"/>
        <pc:sldMkLst>
          <pc:docMk/>
          <pc:sldMk cId="1629108054" sldId="1858"/>
        </pc:sldMkLst>
        <pc:spChg chg="mod">
          <ac:chgData name="Sarasin, Elise" userId="051ede2b-3008-44c0-bb19-c9bb04b8c5c9" providerId="ADAL" clId="{3A182D17-1AEE-40DC-A6F3-E8638712451D}" dt="2023-10-25T15:41:32.659" v="52" actId="1076"/>
          <ac:spMkLst>
            <pc:docMk/>
            <pc:sldMk cId="1629108054" sldId="1858"/>
            <ac:spMk id="5" creationId="{F8E850CF-ADA6-6BE3-B81E-7867DD1F14DE}"/>
          </ac:spMkLst>
        </pc:spChg>
        <pc:grpChg chg="mod">
          <ac:chgData name="Sarasin, Elise" userId="051ede2b-3008-44c0-bb19-c9bb04b8c5c9" providerId="ADAL" clId="{3A182D17-1AEE-40DC-A6F3-E8638712451D}" dt="2023-10-25T15:41:28.948" v="51" actId="1076"/>
          <ac:grpSpMkLst>
            <pc:docMk/>
            <pc:sldMk cId="1629108054" sldId="1858"/>
            <ac:grpSpMk id="16" creationId="{4811520D-3FB9-C041-B36F-D054BCB1CF0A}"/>
          </ac:grpSpMkLst>
        </pc:grpChg>
      </pc:sldChg>
      <pc:sldChg chg="modSp mod">
        <pc:chgData name="Sarasin, Elise" userId="051ede2b-3008-44c0-bb19-c9bb04b8c5c9" providerId="ADAL" clId="{3A182D17-1AEE-40DC-A6F3-E8638712451D}" dt="2023-10-25T15:41:49.300" v="68" actId="20577"/>
        <pc:sldMkLst>
          <pc:docMk/>
          <pc:sldMk cId="1115681965" sldId="1864"/>
        </pc:sldMkLst>
        <pc:spChg chg="mod">
          <ac:chgData name="Sarasin, Elise" userId="051ede2b-3008-44c0-bb19-c9bb04b8c5c9" providerId="ADAL" clId="{3A182D17-1AEE-40DC-A6F3-E8638712451D}" dt="2023-10-25T15:41:49.300" v="68" actId="20577"/>
          <ac:spMkLst>
            <pc:docMk/>
            <pc:sldMk cId="1115681965" sldId="1864"/>
            <ac:spMk id="14" creationId="{00000000-0000-0000-0000-000000000000}"/>
          </ac:spMkLst>
        </pc:spChg>
      </pc:sldChg>
      <pc:sldChg chg="modSp mod">
        <pc:chgData name="Sarasin, Elise" userId="051ede2b-3008-44c0-bb19-c9bb04b8c5c9" providerId="ADAL" clId="{3A182D17-1AEE-40DC-A6F3-E8638712451D}" dt="2023-10-25T15:41:06.516" v="40" actId="208"/>
        <pc:sldMkLst>
          <pc:docMk/>
          <pc:sldMk cId="360067544" sldId="1866"/>
        </pc:sldMkLst>
        <pc:spChg chg="mod">
          <ac:chgData name="Sarasin, Elise" userId="051ede2b-3008-44c0-bb19-c9bb04b8c5c9" providerId="ADAL" clId="{3A182D17-1AEE-40DC-A6F3-E8638712451D}" dt="2023-10-25T15:40:59.807" v="39" actId="20577"/>
          <ac:spMkLst>
            <pc:docMk/>
            <pc:sldMk cId="360067544" sldId="1866"/>
            <ac:spMk id="2" creationId="{558F1878-F935-104E-0734-1C86C0BE5A8D}"/>
          </ac:spMkLst>
        </pc:spChg>
        <pc:picChg chg="mod">
          <ac:chgData name="Sarasin, Elise" userId="051ede2b-3008-44c0-bb19-c9bb04b8c5c9" providerId="ADAL" clId="{3A182D17-1AEE-40DC-A6F3-E8638712451D}" dt="2023-10-25T15:41:06.516" v="40" actId="208"/>
          <ac:picMkLst>
            <pc:docMk/>
            <pc:sldMk cId="360067544" sldId="1866"/>
            <ac:picMk id="5" creationId="{A7C03B61-EA74-210E-5131-21BD098DD1FD}"/>
          </ac:picMkLst>
        </pc:picChg>
      </pc:sldChg>
      <pc:sldChg chg="modSp mod">
        <pc:chgData name="Sarasin, Elise" userId="051ede2b-3008-44c0-bb19-c9bb04b8c5c9" providerId="ADAL" clId="{3A182D17-1AEE-40DC-A6F3-E8638712451D}" dt="2023-10-25T15:41:15.726" v="50" actId="20577"/>
        <pc:sldMkLst>
          <pc:docMk/>
          <pc:sldMk cId="609085018" sldId="1867"/>
        </pc:sldMkLst>
        <pc:spChg chg="mod">
          <ac:chgData name="Sarasin, Elise" userId="051ede2b-3008-44c0-bb19-c9bb04b8c5c9" providerId="ADAL" clId="{3A182D17-1AEE-40DC-A6F3-E8638712451D}" dt="2023-10-25T15:41:15.726" v="50" actId="20577"/>
          <ac:spMkLst>
            <pc:docMk/>
            <pc:sldMk cId="609085018" sldId="1867"/>
            <ac:spMk id="2" creationId="{FC529B02-06CD-1731-AF58-45E382F3F809}"/>
          </ac:spMkLst>
        </pc:spChg>
      </pc:sldChg>
      <pc:sldChg chg="addSp delSp modSp mod">
        <pc:chgData name="Sarasin, Elise" userId="051ede2b-3008-44c0-bb19-c9bb04b8c5c9" providerId="ADAL" clId="{3A182D17-1AEE-40DC-A6F3-E8638712451D}" dt="2023-10-25T15:43:10.233" v="96" actId="14100"/>
        <pc:sldMkLst>
          <pc:docMk/>
          <pc:sldMk cId="708196216" sldId="1868"/>
        </pc:sldMkLst>
        <pc:picChg chg="add mod">
          <ac:chgData name="Sarasin, Elise" userId="051ede2b-3008-44c0-bb19-c9bb04b8c5c9" providerId="ADAL" clId="{3A182D17-1AEE-40DC-A6F3-E8638712451D}" dt="2023-10-25T15:43:10.233" v="96" actId="14100"/>
          <ac:picMkLst>
            <pc:docMk/>
            <pc:sldMk cId="708196216" sldId="1868"/>
            <ac:picMk id="2" creationId="{91FF4A8E-73E2-3F5A-0612-638F5683CAF3}"/>
          </ac:picMkLst>
        </pc:picChg>
        <pc:picChg chg="del">
          <ac:chgData name="Sarasin, Elise" userId="051ede2b-3008-44c0-bb19-c9bb04b8c5c9" providerId="ADAL" clId="{3A182D17-1AEE-40DC-A6F3-E8638712451D}" dt="2023-10-25T15:43:00.726" v="93" actId="478"/>
          <ac:picMkLst>
            <pc:docMk/>
            <pc:sldMk cId="708196216" sldId="1868"/>
            <ac:picMk id="7" creationId="{EF6A847F-41AC-CCB9-AD6A-EE9B5A48266C}"/>
          </ac:picMkLst>
        </pc:picChg>
      </pc:sldChg>
      <pc:sldChg chg="addSp delSp modSp">
        <pc:chgData name="Sarasin, Elise" userId="051ede2b-3008-44c0-bb19-c9bb04b8c5c9" providerId="ADAL" clId="{3A182D17-1AEE-40DC-A6F3-E8638712451D}" dt="2023-10-25T15:43:14.530" v="98"/>
        <pc:sldMkLst>
          <pc:docMk/>
          <pc:sldMk cId="2444235974" sldId="1869"/>
        </pc:sldMkLst>
        <pc:picChg chg="add mod">
          <ac:chgData name="Sarasin, Elise" userId="051ede2b-3008-44c0-bb19-c9bb04b8c5c9" providerId="ADAL" clId="{3A182D17-1AEE-40DC-A6F3-E8638712451D}" dt="2023-10-25T15:43:14.530" v="98"/>
          <ac:picMkLst>
            <pc:docMk/>
            <pc:sldMk cId="2444235974" sldId="1869"/>
            <ac:picMk id="3" creationId="{5358A551-3AF9-BFD0-C994-027592353E32}"/>
          </ac:picMkLst>
        </pc:picChg>
        <pc:picChg chg="del">
          <ac:chgData name="Sarasin, Elise" userId="051ede2b-3008-44c0-bb19-c9bb04b8c5c9" providerId="ADAL" clId="{3A182D17-1AEE-40DC-A6F3-E8638712451D}" dt="2023-10-25T15:43:14.242" v="97" actId="478"/>
          <ac:picMkLst>
            <pc:docMk/>
            <pc:sldMk cId="2444235974" sldId="1869"/>
            <ac:picMk id="5" creationId="{D9CAE292-EE1B-5DE8-5368-1B9830E45AED}"/>
          </ac:picMkLst>
        </pc:picChg>
      </pc:sldChg>
      <pc:sldChg chg="addSp delSp modSp">
        <pc:chgData name="Sarasin, Elise" userId="051ede2b-3008-44c0-bb19-c9bb04b8c5c9" providerId="ADAL" clId="{3A182D17-1AEE-40DC-A6F3-E8638712451D}" dt="2023-10-25T15:43:17.700" v="100"/>
        <pc:sldMkLst>
          <pc:docMk/>
          <pc:sldMk cId="2018251828" sldId="1870"/>
        </pc:sldMkLst>
        <pc:picChg chg="add mod">
          <ac:chgData name="Sarasin, Elise" userId="051ede2b-3008-44c0-bb19-c9bb04b8c5c9" providerId="ADAL" clId="{3A182D17-1AEE-40DC-A6F3-E8638712451D}" dt="2023-10-25T15:43:17.700" v="100"/>
          <ac:picMkLst>
            <pc:docMk/>
            <pc:sldMk cId="2018251828" sldId="1870"/>
            <ac:picMk id="2" creationId="{0E52214A-808A-4E8F-F0B9-A82711AE32A5}"/>
          </ac:picMkLst>
        </pc:picChg>
        <pc:picChg chg="del">
          <ac:chgData name="Sarasin, Elise" userId="051ede2b-3008-44c0-bb19-c9bb04b8c5c9" providerId="ADAL" clId="{3A182D17-1AEE-40DC-A6F3-E8638712451D}" dt="2023-10-25T15:43:17.447" v="99" actId="478"/>
          <ac:picMkLst>
            <pc:docMk/>
            <pc:sldMk cId="2018251828" sldId="1870"/>
            <ac:picMk id="8" creationId="{A371C970-2D06-2ABF-8163-F795B2B1B461}"/>
          </ac:picMkLst>
        </pc:picChg>
      </pc:sldChg>
      <pc:sldChg chg="addSp delSp modSp">
        <pc:chgData name="Sarasin, Elise" userId="051ede2b-3008-44c0-bb19-c9bb04b8c5c9" providerId="ADAL" clId="{3A182D17-1AEE-40DC-A6F3-E8638712451D}" dt="2023-10-25T15:43:21.615" v="102"/>
        <pc:sldMkLst>
          <pc:docMk/>
          <pc:sldMk cId="3169392283" sldId="1871"/>
        </pc:sldMkLst>
        <pc:picChg chg="add mod">
          <ac:chgData name="Sarasin, Elise" userId="051ede2b-3008-44c0-bb19-c9bb04b8c5c9" providerId="ADAL" clId="{3A182D17-1AEE-40DC-A6F3-E8638712451D}" dt="2023-10-25T15:43:21.615" v="102"/>
          <ac:picMkLst>
            <pc:docMk/>
            <pc:sldMk cId="3169392283" sldId="1871"/>
            <ac:picMk id="2" creationId="{5E75CC90-70A6-2D3C-6CC7-3989ABC1C759}"/>
          </ac:picMkLst>
        </pc:picChg>
        <pc:picChg chg="del">
          <ac:chgData name="Sarasin, Elise" userId="051ede2b-3008-44c0-bb19-c9bb04b8c5c9" providerId="ADAL" clId="{3A182D17-1AEE-40DC-A6F3-E8638712451D}" dt="2023-10-25T15:43:21.340" v="101" actId="478"/>
          <ac:picMkLst>
            <pc:docMk/>
            <pc:sldMk cId="3169392283" sldId="1871"/>
            <ac:picMk id="4" creationId="{2075BBEE-7860-A399-A8CD-64CC01B52F01}"/>
          </ac:picMkLst>
        </pc:picChg>
      </pc:sldChg>
      <pc:sldChg chg="addSp modSp">
        <pc:chgData name="Sarasin, Elise" userId="051ede2b-3008-44c0-bb19-c9bb04b8c5c9" providerId="ADAL" clId="{3A182D17-1AEE-40DC-A6F3-E8638712451D}" dt="2023-10-25T15:43:31.893" v="105"/>
        <pc:sldMkLst>
          <pc:docMk/>
          <pc:sldMk cId="2807691339" sldId="1872"/>
        </pc:sldMkLst>
        <pc:picChg chg="add mod">
          <ac:chgData name="Sarasin, Elise" userId="051ede2b-3008-44c0-bb19-c9bb04b8c5c9" providerId="ADAL" clId="{3A182D17-1AEE-40DC-A6F3-E8638712451D}" dt="2023-10-25T15:43:31.893" v="105"/>
          <ac:picMkLst>
            <pc:docMk/>
            <pc:sldMk cId="2807691339" sldId="1872"/>
            <ac:picMk id="2" creationId="{4875BB1F-00E4-BC42-9715-002E871B81C0}"/>
          </ac:picMkLst>
        </pc:picChg>
      </pc:sldChg>
    </pc:docChg>
  </pc:docChgLst>
  <pc:docChgLst>
    <pc:chgData name="Wendy Oakes" userId="S::wendy.oakes_asu.edu#ext#@kansas.onmicrosoft.com::2e8a6244-b545-461d-a2d5-8205ea4c66f5" providerId="AD" clId="Web-{EDAB37AF-39B1-D81C-1310-7FBF57A9EBD9}"/>
    <pc:docChg chg="modSld">
      <pc:chgData name="Wendy Oakes" userId="S::wendy.oakes_asu.edu#ext#@kansas.onmicrosoft.com::2e8a6244-b545-461d-a2d5-8205ea4c66f5" providerId="AD" clId="Web-{EDAB37AF-39B1-D81C-1310-7FBF57A9EBD9}" dt="2023-09-13T16:25:41.053" v="5" actId="1076"/>
      <pc:docMkLst>
        <pc:docMk/>
      </pc:docMkLst>
      <pc:sldChg chg="modSp">
        <pc:chgData name="Wendy Oakes" userId="S::wendy.oakes_asu.edu#ext#@kansas.onmicrosoft.com::2e8a6244-b545-461d-a2d5-8205ea4c66f5" providerId="AD" clId="Web-{EDAB37AF-39B1-D81C-1310-7FBF57A9EBD9}" dt="2023-09-13T16:25:41.053" v="5" actId="1076"/>
        <pc:sldMkLst>
          <pc:docMk/>
          <pc:sldMk cId="1764742822" sldId="1652"/>
        </pc:sldMkLst>
        <pc:spChg chg="mod">
          <ac:chgData name="Wendy Oakes" userId="S::wendy.oakes_asu.edu#ext#@kansas.onmicrosoft.com::2e8a6244-b545-461d-a2d5-8205ea4c66f5" providerId="AD" clId="Web-{EDAB37AF-39B1-D81C-1310-7FBF57A9EBD9}" dt="2023-09-13T16:25:41.053" v="5" actId="1076"/>
          <ac:spMkLst>
            <pc:docMk/>
            <pc:sldMk cId="1764742822" sldId="1652"/>
            <ac:spMk id="9" creationId="{D83ACA11-110C-3175-FD2E-965AFBCB4296}"/>
          </ac:spMkLst>
        </pc:spChg>
        <pc:graphicFrameChg chg="mod modGraphic">
          <ac:chgData name="Wendy Oakes" userId="S::wendy.oakes_asu.edu#ext#@kansas.onmicrosoft.com::2e8a6244-b545-461d-a2d5-8205ea4c66f5" providerId="AD" clId="Web-{EDAB37AF-39B1-D81C-1310-7FBF57A9EBD9}" dt="2023-09-13T16:24:06.517" v="3"/>
          <ac:graphicFrameMkLst>
            <pc:docMk/>
            <pc:sldMk cId="1764742822" sldId="1652"/>
            <ac:graphicFrameMk id="6" creationId="{3269DBAF-295D-1B8B-221C-A2B1504A7766}"/>
          </ac:graphicFrameMkLst>
        </pc:graphicFrameChg>
      </pc:sldChg>
    </pc:docChg>
  </pc:docChgLst>
  <pc:docChgLst>
    <pc:chgData name="Bernard, Allison M" userId="7cd67125-3436-42b8-b83a-bbe37ba15a4e" providerId="ADAL" clId="{E6CC9957-DE48-4665-8F96-2DE1123AF61A}"/>
    <pc:docChg chg="addSld delSld modSld modSection">
      <pc:chgData name="Bernard, Allison M" userId="7cd67125-3436-42b8-b83a-bbe37ba15a4e" providerId="ADAL" clId="{E6CC9957-DE48-4665-8F96-2DE1123AF61A}" dt="2023-09-28T20:15:41.807" v="12"/>
      <pc:docMkLst>
        <pc:docMk/>
      </pc:docMkLst>
      <pc:sldChg chg="modSp del mod">
        <pc:chgData name="Bernard, Allison M" userId="7cd67125-3436-42b8-b83a-bbe37ba15a4e" providerId="ADAL" clId="{E6CC9957-DE48-4665-8F96-2DE1123AF61A}" dt="2023-09-28T20:15:39.570" v="11" actId="47"/>
        <pc:sldMkLst>
          <pc:docMk/>
          <pc:sldMk cId="261937213" sldId="1885"/>
        </pc:sldMkLst>
        <pc:spChg chg="mod">
          <ac:chgData name="Bernard, Allison M" userId="7cd67125-3436-42b8-b83a-bbe37ba15a4e" providerId="ADAL" clId="{E6CC9957-DE48-4665-8F96-2DE1123AF61A}" dt="2023-09-28T20:15:17.071" v="10" actId="20577"/>
          <ac:spMkLst>
            <pc:docMk/>
            <pc:sldMk cId="261937213" sldId="1885"/>
            <ac:spMk id="2" creationId="{BE5A7428-1D70-4E33-B193-BD019826DDA2}"/>
          </ac:spMkLst>
        </pc:spChg>
      </pc:sldChg>
      <pc:sldChg chg="add">
        <pc:chgData name="Bernard, Allison M" userId="7cd67125-3436-42b8-b83a-bbe37ba15a4e" providerId="ADAL" clId="{E6CC9957-DE48-4665-8F96-2DE1123AF61A}" dt="2023-09-28T20:15:41.807" v="12"/>
        <pc:sldMkLst>
          <pc:docMk/>
          <pc:sldMk cId="2775861775" sldId="1894"/>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2"/>
              <c:layout>
                <c:manualLayout>
                  <c:x val="-4.2299808150538E-17"/>
                  <c:y val="2.3847521078350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43-472D-9606-DE4209C09FB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486466251675624"/>
          <c:y val="4.03724135715136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0.85199999999999998</c:v>
                </c:pt>
                <c:pt idx="1">
                  <c:v>0.85589999999999999</c:v>
                </c:pt>
                <c:pt idx="2">
                  <c:v>0.87039999999999995</c:v>
                </c:pt>
                <c:pt idx="3">
                  <c:v>0.90910000000000002</c:v>
                </c:pt>
                <c:pt idx="4">
                  <c:v>0.8569</c:v>
                </c:pt>
                <c:pt idx="5">
                  <c:v>0.94850000000000001</c:v>
                </c:pt>
                <c:pt idx="6">
                  <c:v>0.85899999999999999</c:v>
                </c:pt>
                <c:pt idx="7">
                  <c:v>0.85960000000000003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0.1181</c:v>
                </c:pt>
                <c:pt idx="1">
                  <c:v>0.1027</c:v>
                </c:pt>
                <c:pt idx="2">
                  <c:v>8.9200000000000002E-2</c:v>
                </c:pt>
                <c:pt idx="3">
                  <c:v>7.0499999999999993E-2</c:v>
                </c:pt>
                <c:pt idx="4">
                  <c:v>0.12479999999999999</c:v>
                </c:pt>
                <c:pt idx="5">
                  <c:v>4.0399999999999998E-2</c:v>
                </c:pt>
                <c:pt idx="6">
                  <c:v>0.1111</c:v>
                </c:pt>
                <c:pt idx="7">
                  <c:v>0.1002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2.9899999999999999E-2</c:v>
                </c:pt>
                <c:pt idx="1">
                  <c:v>4.1399999999999999E-2</c:v>
                </c:pt>
                <c:pt idx="2">
                  <c:v>4.0399999999999998E-2</c:v>
                </c:pt>
                <c:pt idx="3">
                  <c:v>2.0500000000000001E-2</c:v>
                </c:pt>
                <c:pt idx="4">
                  <c:v>1.83E-2</c:v>
                </c:pt>
                <c:pt idx="5">
                  <c:v>5.1999999999999998E-3</c:v>
                </c:pt>
                <c:pt idx="6">
                  <c:v>2.9899999999999999E-2</c:v>
                </c:pt>
                <c:pt idx="7">
                  <c:v>3.0200000000000001E-2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0.72440000000000004</c:v>
                </c:pt>
                <c:pt idx="1">
                  <c:v>0.87570000000000003</c:v>
                </c:pt>
                <c:pt idx="2">
                  <c:v>0.87209999999999999</c:v>
                </c:pt>
                <c:pt idx="3">
                  <c:v>0.94089999999999996</c:v>
                </c:pt>
                <c:pt idx="4">
                  <c:v>0.91510000000000002</c:v>
                </c:pt>
                <c:pt idx="5">
                  <c:v>0.92100000000000004</c:v>
                </c:pt>
                <c:pt idx="6">
                  <c:v>0.8458</c:v>
                </c:pt>
                <c:pt idx="7">
                  <c:v>0.85070000000000001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0.1386</c:v>
                </c:pt>
                <c:pt idx="1">
                  <c:v>4.6800000000000001E-2</c:v>
                </c:pt>
                <c:pt idx="2">
                  <c:v>6.5699999999999995E-2</c:v>
                </c:pt>
                <c:pt idx="3">
                  <c:v>2.9499999999999998E-2</c:v>
                </c:pt>
                <c:pt idx="4">
                  <c:v>4.99E-2</c:v>
                </c:pt>
                <c:pt idx="5">
                  <c:v>4.6399999999999997E-2</c:v>
                </c:pt>
                <c:pt idx="6">
                  <c:v>6.6299999999999998E-2</c:v>
                </c:pt>
                <c:pt idx="7">
                  <c:v>7.9399999999999998E-2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0.13700000000000001</c:v>
                </c:pt>
                <c:pt idx="1">
                  <c:v>7.7499999999999999E-2</c:v>
                </c:pt>
                <c:pt idx="2">
                  <c:v>6.2300000000000001E-2</c:v>
                </c:pt>
                <c:pt idx="3">
                  <c:v>2.9499999999999998E-2</c:v>
                </c:pt>
                <c:pt idx="4">
                  <c:v>3.49E-2</c:v>
                </c:pt>
                <c:pt idx="5">
                  <c:v>3.2599999999999997E-2</c:v>
                </c:pt>
                <c:pt idx="6">
                  <c:v>8.7900000000000006E-2</c:v>
                </c:pt>
                <c:pt idx="7">
                  <c:v>6.9900000000000004E-2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0.89559999999999995</c:v>
                </c:pt>
                <c:pt idx="1">
                  <c:v>0.91290000000000004</c:v>
                </c:pt>
                <c:pt idx="2">
                  <c:v>0.92220000000000002</c:v>
                </c:pt>
                <c:pt idx="3">
                  <c:v>0.91949999999999998</c:v>
                </c:pt>
                <c:pt idx="4">
                  <c:v>0.87480000000000002</c:v>
                </c:pt>
                <c:pt idx="5">
                  <c:v>0.94269999999999998</c:v>
                </c:pt>
                <c:pt idx="6">
                  <c:v>0.91300000000000003</c:v>
                </c:pt>
                <c:pt idx="7">
                  <c:v>0.88149999999999995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8.0199999999999994E-2</c:v>
                </c:pt>
                <c:pt idx="1">
                  <c:v>6.1800000000000001E-2</c:v>
                </c:pt>
                <c:pt idx="2">
                  <c:v>6.2E-2</c:v>
                </c:pt>
                <c:pt idx="3">
                  <c:v>6.1699999999999998E-2</c:v>
                </c:pt>
                <c:pt idx="4">
                  <c:v>8.72E-2</c:v>
                </c:pt>
                <c:pt idx="5">
                  <c:v>4.6300000000000001E-2</c:v>
                </c:pt>
                <c:pt idx="6">
                  <c:v>6.83E-2</c:v>
                </c:pt>
                <c:pt idx="7">
                  <c:v>9.1600000000000001E-2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2.4199999999999999E-2</c:v>
                </c:pt>
                <c:pt idx="1">
                  <c:v>2.5399999999999999E-2</c:v>
                </c:pt>
                <c:pt idx="2">
                  <c:v>1.5800000000000002E-2</c:v>
                </c:pt>
                <c:pt idx="3">
                  <c:v>1.8800000000000001E-2</c:v>
                </c:pt>
                <c:pt idx="4">
                  <c:v>3.7900000000000003E-2</c:v>
                </c:pt>
                <c:pt idx="5">
                  <c:v>1.0999999999999999E-2</c:v>
                </c:pt>
                <c:pt idx="6">
                  <c:v>1.8700000000000001E-2</c:v>
                </c:pt>
                <c:pt idx="7">
                  <c:v>2.7E-2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0.80279999999999996</c:v>
                </c:pt>
                <c:pt idx="1">
                  <c:v>0.90180000000000005</c:v>
                </c:pt>
                <c:pt idx="2">
                  <c:v>0.90910000000000002</c:v>
                </c:pt>
                <c:pt idx="3">
                  <c:v>0.92169999999999996</c:v>
                </c:pt>
                <c:pt idx="4">
                  <c:v>0.87229999999999996</c:v>
                </c:pt>
                <c:pt idx="5">
                  <c:v>0.90649999999999997</c:v>
                </c:pt>
                <c:pt idx="6">
                  <c:v>0.92589999999999995</c:v>
                </c:pt>
                <c:pt idx="7">
                  <c:v>0.86019999999999996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1"/>
              <c:layout>
                <c:manualLayout>
                  <c:x val="-4.6145778328943281E-3"/>
                  <c:y val="1.5898347385566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12-4954-A704-D8B1E00676E3}"/>
                </c:ext>
              </c:extLst>
            </c:dLbl>
            <c:dLbl>
              <c:idx val="2"/>
              <c:layout>
                <c:manualLayout>
                  <c:x val="1.1536444582235397E-3"/>
                  <c:y val="1.5898347385566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12-4954-A704-D8B1E00676E3}"/>
                </c:ext>
              </c:extLst>
            </c:dLbl>
            <c:dLbl>
              <c:idx val="3"/>
              <c:layout>
                <c:manualLayout>
                  <c:x val="-1.1536444582236666E-3"/>
                  <c:y val="1.3248622821305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12-4954-A704-D8B1E00676E3}"/>
                </c:ext>
              </c:extLst>
            </c:dLbl>
            <c:dLbl>
              <c:idx val="5"/>
              <c:layout>
                <c:manualLayout>
                  <c:x val="0"/>
                  <c:y val="2.64972456426114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12-4954-A704-D8B1E00676E3}"/>
                </c:ext>
              </c:extLst>
            </c:dLbl>
            <c:dLbl>
              <c:idx val="6"/>
              <c:layout>
                <c:manualLayout>
                  <c:x val="-1.153644458223582E-3"/>
                  <c:y val="1.854807194982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12-4954-A704-D8B1E00676E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0.1036</c:v>
                </c:pt>
                <c:pt idx="1">
                  <c:v>4.1599999999999998E-2</c:v>
                </c:pt>
                <c:pt idx="2">
                  <c:v>3.8600000000000002E-2</c:v>
                </c:pt>
                <c:pt idx="3">
                  <c:v>3.1600000000000003E-2</c:v>
                </c:pt>
                <c:pt idx="4">
                  <c:v>4.8000000000000001E-2</c:v>
                </c:pt>
                <c:pt idx="5">
                  <c:v>3.4500000000000003E-2</c:v>
                </c:pt>
                <c:pt idx="6">
                  <c:v>4.3200000000000002E-2</c:v>
                </c:pt>
                <c:pt idx="7">
                  <c:v>7.5200000000000003E-2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9.3600000000000003E-2</c:v>
                </c:pt>
                <c:pt idx="1">
                  <c:v>5.6599999999999998E-2</c:v>
                </c:pt>
                <c:pt idx="2">
                  <c:v>5.2299999999999999E-2</c:v>
                </c:pt>
                <c:pt idx="3">
                  <c:v>4.6699999999999998E-2</c:v>
                </c:pt>
                <c:pt idx="4">
                  <c:v>7.9600000000000004E-2</c:v>
                </c:pt>
                <c:pt idx="5">
                  <c:v>5.8999999999999997E-2</c:v>
                </c:pt>
                <c:pt idx="6">
                  <c:v>3.09E-2</c:v>
                </c:pt>
                <c:pt idx="7">
                  <c:v>6.4600000000000005E-2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44EDE2-3806-417B-AE59-3018F7523B29}" type="doc">
      <dgm:prSet loTypeId="urn:microsoft.com/office/officeart/2005/8/layout/hProcess9" loCatId="process" qsTypeId="urn:microsoft.com/office/officeart/2005/8/quickstyle/simple5" qsCatId="simple" csTypeId="urn:microsoft.com/office/officeart/2005/8/colors/accent0_2" csCatId="mainScheme" phldr="1"/>
      <dgm:spPr/>
    </dgm:pt>
    <dgm:pt modelId="{6E1AD3E8-B2FC-4283-B176-4C6FCD9EE51F}">
      <dgm:prSet phldrT="[Text]" custT="1"/>
      <dgm:spPr>
        <a:solidFill>
          <a:schemeClr val="accent5"/>
        </a:solidFill>
      </dgm:spPr>
      <dgm:t>
        <a:bodyPr anchor="t"/>
        <a:lstStyle/>
        <a:p>
          <a:pPr algn="ctr"/>
          <a:r>
            <a:rPr lang="en-US" sz="1400" b="1" u="sng">
              <a:solidFill>
                <a:schemeClr val="bg1"/>
              </a:solidFill>
            </a:rPr>
            <a:t>Walkthrough </a:t>
          </a:r>
          <a:endParaRPr lang="en-US" sz="1400" b="1" u="none">
            <a:solidFill>
              <a:schemeClr val="bg1"/>
            </a:solidFill>
          </a:endParaRPr>
        </a:p>
        <a:p>
          <a:pPr algn="l"/>
          <a:r>
            <a:rPr lang="en-US" sz="1400" b="0" u="none">
              <a:solidFill>
                <a:schemeClr val="bg1"/>
              </a:solidFill>
            </a:rPr>
            <a:t>-Handout available in TFI Protocol, pp. 27-28</a:t>
          </a:r>
        </a:p>
        <a:p>
          <a:pPr algn="l"/>
          <a:r>
            <a:rPr lang="en-US" sz="1400" b="0" u="none">
              <a:solidFill>
                <a:schemeClr val="bg1"/>
              </a:solidFill>
            </a:rPr>
            <a:t>-Completed by an external party or Ci3T Leadership Team member</a:t>
          </a:r>
        </a:p>
        <a:p>
          <a:pPr algn="l"/>
          <a:r>
            <a:rPr lang="en-US" sz="1400" b="0" u="none">
              <a:solidFill>
                <a:schemeClr val="bg1"/>
              </a:solidFill>
            </a:rPr>
            <a:t>-Interviews students and staff (chosen at random) using a scripted guide</a:t>
          </a:r>
        </a:p>
        <a:p>
          <a:pPr algn="l"/>
          <a:r>
            <a:rPr lang="en-US" sz="1400" b="0" u="none">
              <a:solidFill>
                <a:schemeClr val="bg1"/>
              </a:solidFill>
            </a:rPr>
            <a:t>-Provides information regarding school-wide expectations and acknowledgements</a:t>
          </a:r>
        </a:p>
      </dgm:t>
    </dgm:pt>
    <dgm:pt modelId="{2EA51567-3BD8-48C8-86A4-28C873F38D82}" type="parTrans" cxnId="{76FB79CB-C559-40F5-9223-A4B736EA2387}">
      <dgm:prSet/>
      <dgm:spPr/>
      <dgm:t>
        <a:bodyPr/>
        <a:lstStyle/>
        <a:p>
          <a:endParaRPr lang="en-US"/>
        </a:p>
      </dgm:t>
    </dgm:pt>
    <dgm:pt modelId="{405EF249-2232-4BD5-885E-6EE3F9227589}" type="sibTrans" cxnId="{76FB79CB-C559-40F5-9223-A4B736EA2387}">
      <dgm:prSet/>
      <dgm:spPr/>
      <dgm:t>
        <a:bodyPr/>
        <a:lstStyle/>
        <a:p>
          <a:endParaRPr lang="en-US"/>
        </a:p>
      </dgm:t>
    </dgm:pt>
    <dgm:pt modelId="{5A42F1BA-E2F3-45CE-9680-EB1EC7E9A200}">
      <dgm:prSet phldrT="[Text]" custT="1"/>
      <dgm:spPr>
        <a:solidFill>
          <a:schemeClr val="accent5"/>
        </a:solidFill>
      </dgm:spPr>
      <dgm:t>
        <a:bodyPr anchor="t"/>
        <a:lstStyle/>
        <a:p>
          <a:pPr algn="ctr"/>
          <a:r>
            <a:rPr lang="en-US" sz="1400" b="1" u="sng">
              <a:solidFill>
                <a:schemeClr val="bg1"/>
              </a:solidFill>
            </a:rPr>
            <a:t>Pre-Meeting Prep</a:t>
          </a:r>
        </a:p>
        <a:p>
          <a:pPr algn="l"/>
          <a:r>
            <a:rPr lang="en-US" sz="1400" b="0">
              <a:solidFill>
                <a:schemeClr val="bg1"/>
              </a:solidFill>
            </a:rPr>
            <a:t>Ci3T Leadership Team members…</a:t>
          </a:r>
        </a:p>
        <a:p>
          <a:pPr algn="l"/>
          <a:r>
            <a:rPr lang="en-US" sz="1400" b="0">
              <a:solidFill>
                <a:schemeClr val="bg1"/>
              </a:solidFill>
            </a:rPr>
            <a:t>-Review the completed walkthrough information</a:t>
          </a:r>
        </a:p>
        <a:p>
          <a:pPr algn="l"/>
          <a:r>
            <a:rPr lang="en-US" sz="1400" b="0">
              <a:solidFill>
                <a:schemeClr val="bg1"/>
              </a:solidFill>
            </a:rPr>
            <a:t>-Review the TFI for the tier to-be-completed</a:t>
          </a:r>
        </a:p>
        <a:p>
          <a:pPr algn="l"/>
          <a:r>
            <a:rPr lang="en-US" sz="1400" b="0">
              <a:solidFill>
                <a:schemeClr val="bg1"/>
              </a:solidFill>
            </a:rPr>
            <a:t>-Prepare scores independently to prepare for voting as a group in the meeting </a:t>
          </a:r>
        </a:p>
        <a:p>
          <a:pPr algn="ctr"/>
          <a:endParaRPr lang="en-US" sz="1400" b="0">
            <a:solidFill>
              <a:schemeClr val="bg1"/>
            </a:solidFill>
          </a:endParaRPr>
        </a:p>
      </dgm:t>
    </dgm:pt>
    <dgm:pt modelId="{90206E65-5362-4086-AC26-4BA500C041AA}" type="parTrans" cxnId="{CA866EB6-5382-453E-8448-FDCC7BADB364}">
      <dgm:prSet/>
      <dgm:spPr/>
      <dgm:t>
        <a:bodyPr/>
        <a:lstStyle/>
        <a:p>
          <a:endParaRPr lang="en-US"/>
        </a:p>
      </dgm:t>
    </dgm:pt>
    <dgm:pt modelId="{A6A79DC7-C687-4B6E-8E90-EB34B35AF8D0}" type="sibTrans" cxnId="{CA866EB6-5382-453E-8448-FDCC7BADB364}">
      <dgm:prSet/>
      <dgm:spPr/>
      <dgm:t>
        <a:bodyPr/>
        <a:lstStyle/>
        <a:p>
          <a:endParaRPr lang="en-US"/>
        </a:p>
      </dgm:t>
    </dgm:pt>
    <dgm:pt modelId="{534E028A-9C1A-46B5-89C3-316EDB0BA5EC}" type="pres">
      <dgm:prSet presAssocID="{2244EDE2-3806-417B-AE59-3018F7523B29}" presName="CompostProcess" presStyleCnt="0">
        <dgm:presLayoutVars>
          <dgm:dir/>
          <dgm:resizeHandles val="exact"/>
        </dgm:presLayoutVars>
      </dgm:prSet>
      <dgm:spPr/>
    </dgm:pt>
    <dgm:pt modelId="{12F87A7D-7815-4C96-AD26-85D6123817CE}" type="pres">
      <dgm:prSet presAssocID="{2244EDE2-3806-417B-AE59-3018F7523B29}" presName="arrow" presStyleLbl="bgShp" presStyleIdx="0" presStyleCnt="1" custLinFactNeighborX="19486" custLinFactNeighborY="-3101"/>
      <dgm:spPr/>
    </dgm:pt>
    <dgm:pt modelId="{EE06E884-2D36-4934-B901-94FF3B9FDA72}" type="pres">
      <dgm:prSet presAssocID="{2244EDE2-3806-417B-AE59-3018F7523B29}" presName="linearProcess" presStyleCnt="0"/>
      <dgm:spPr/>
    </dgm:pt>
    <dgm:pt modelId="{92A1CACA-3F20-4DE0-AD8F-6232DAC5526B}" type="pres">
      <dgm:prSet presAssocID="{6E1AD3E8-B2FC-4283-B176-4C6FCD9EE51F}" presName="textNode" presStyleLbl="node1" presStyleIdx="0" presStyleCnt="2" custScaleX="75343" custScaleY="185101" custLinFactNeighborX="-40815" custLinFactNeighborY="4748">
        <dgm:presLayoutVars>
          <dgm:bulletEnabled val="1"/>
        </dgm:presLayoutVars>
      </dgm:prSet>
      <dgm:spPr/>
    </dgm:pt>
    <dgm:pt modelId="{B091B910-21E3-4D6F-8695-F5CE55FCC4F8}" type="pres">
      <dgm:prSet presAssocID="{405EF249-2232-4BD5-885E-6EE3F9227589}" presName="sibTrans" presStyleCnt="0"/>
      <dgm:spPr/>
    </dgm:pt>
    <dgm:pt modelId="{B899EF24-BFAB-442D-AB57-A18F3E9057CE}" type="pres">
      <dgm:prSet presAssocID="{5A42F1BA-E2F3-45CE-9680-EB1EC7E9A200}" presName="textNode" presStyleLbl="node1" presStyleIdx="1" presStyleCnt="2" custScaleX="72060" custScaleY="186067" custLinFactX="-715" custLinFactNeighborX="-100000" custLinFactNeighborY="3928">
        <dgm:presLayoutVars>
          <dgm:bulletEnabled val="1"/>
        </dgm:presLayoutVars>
      </dgm:prSet>
      <dgm:spPr/>
    </dgm:pt>
  </dgm:ptLst>
  <dgm:cxnLst>
    <dgm:cxn modelId="{2C13CA4E-7A73-42AC-A9A8-97CBB6E27B33}" type="presOf" srcId="{2244EDE2-3806-417B-AE59-3018F7523B29}" destId="{534E028A-9C1A-46B5-89C3-316EDB0BA5EC}" srcOrd="0" destOrd="0" presId="urn:microsoft.com/office/officeart/2005/8/layout/hProcess9"/>
    <dgm:cxn modelId="{D3B9F67A-6B78-477F-A356-B3773C30CB87}" type="presOf" srcId="{5A42F1BA-E2F3-45CE-9680-EB1EC7E9A200}" destId="{B899EF24-BFAB-442D-AB57-A18F3E9057CE}" srcOrd="0" destOrd="0" presId="urn:microsoft.com/office/officeart/2005/8/layout/hProcess9"/>
    <dgm:cxn modelId="{2B2BEB89-5D58-41DC-81AB-D0F27EA853D7}" type="presOf" srcId="{6E1AD3E8-B2FC-4283-B176-4C6FCD9EE51F}" destId="{92A1CACA-3F20-4DE0-AD8F-6232DAC5526B}" srcOrd="0" destOrd="0" presId="urn:microsoft.com/office/officeart/2005/8/layout/hProcess9"/>
    <dgm:cxn modelId="{CA866EB6-5382-453E-8448-FDCC7BADB364}" srcId="{2244EDE2-3806-417B-AE59-3018F7523B29}" destId="{5A42F1BA-E2F3-45CE-9680-EB1EC7E9A200}" srcOrd="1" destOrd="0" parTransId="{90206E65-5362-4086-AC26-4BA500C041AA}" sibTransId="{A6A79DC7-C687-4B6E-8E90-EB34B35AF8D0}"/>
    <dgm:cxn modelId="{76FB79CB-C559-40F5-9223-A4B736EA2387}" srcId="{2244EDE2-3806-417B-AE59-3018F7523B29}" destId="{6E1AD3E8-B2FC-4283-B176-4C6FCD9EE51F}" srcOrd="0" destOrd="0" parTransId="{2EA51567-3BD8-48C8-86A4-28C873F38D82}" sibTransId="{405EF249-2232-4BD5-885E-6EE3F9227589}"/>
    <dgm:cxn modelId="{15ACCF54-E5D6-4A7E-83AB-889EF3582811}" type="presParOf" srcId="{534E028A-9C1A-46B5-89C3-316EDB0BA5EC}" destId="{12F87A7D-7815-4C96-AD26-85D6123817CE}" srcOrd="0" destOrd="0" presId="urn:microsoft.com/office/officeart/2005/8/layout/hProcess9"/>
    <dgm:cxn modelId="{0596715A-82AB-46CE-943B-541833D854F7}" type="presParOf" srcId="{534E028A-9C1A-46B5-89C3-316EDB0BA5EC}" destId="{EE06E884-2D36-4934-B901-94FF3B9FDA72}" srcOrd="1" destOrd="0" presId="urn:microsoft.com/office/officeart/2005/8/layout/hProcess9"/>
    <dgm:cxn modelId="{78626260-7306-487B-B1C7-885472BB4F65}" type="presParOf" srcId="{EE06E884-2D36-4934-B901-94FF3B9FDA72}" destId="{92A1CACA-3F20-4DE0-AD8F-6232DAC5526B}" srcOrd="0" destOrd="0" presId="urn:microsoft.com/office/officeart/2005/8/layout/hProcess9"/>
    <dgm:cxn modelId="{B86F923F-E89A-4D55-99A1-7597E5F4E35A}" type="presParOf" srcId="{EE06E884-2D36-4934-B901-94FF3B9FDA72}" destId="{B091B910-21E3-4D6F-8695-F5CE55FCC4F8}" srcOrd="1" destOrd="0" presId="urn:microsoft.com/office/officeart/2005/8/layout/hProcess9"/>
    <dgm:cxn modelId="{5F5F28FA-01CB-422E-9AA4-17424EC3C5D9}" type="presParOf" srcId="{EE06E884-2D36-4934-B901-94FF3B9FDA72}" destId="{B899EF24-BFAB-442D-AB57-A18F3E9057C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87A7D-7815-4C96-AD26-85D6123817CE}">
      <dsp:nvSpPr>
        <dsp:cNvPr id="0" name=""/>
        <dsp:cNvSpPr/>
      </dsp:nvSpPr>
      <dsp:spPr>
        <a:xfrm>
          <a:off x="1577339" y="0"/>
          <a:ext cx="8938260" cy="4351338"/>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2A1CACA-3F20-4DE0-AD8F-6232DAC5526B}">
      <dsp:nvSpPr>
        <dsp:cNvPr id="0" name=""/>
        <dsp:cNvSpPr/>
      </dsp:nvSpPr>
      <dsp:spPr>
        <a:xfrm>
          <a:off x="1887041" y="647435"/>
          <a:ext cx="2880683" cy="3221748"/>
        </a:xfrm>
        <a:prstGeom prst="roundRect">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u="sng" kern="1200">
              <a:solidFill>
                <a:schemeClr val="bg1"/>
              </a:solidFill>
            </a:rPr>
            <a:t>Walkthrough </a:t>
          </a:r>
          <a:endParaRPr lang="en-US" sz="1400" b="1" u="none" kern="1200">
            <a:solidFill>
              <a:schemeClr val="bg1"/>
            </a:solidFill>
          </a:endParaRPr>
        </a:p>
        <a:p>
          <a:pPr marL="0" lvl="0" indent="0" algn="l" defTabSz="622300">
            <a:lnSpc>
              <a:spcPct val="90000"/>
            </a:lnSpc>
            <a:spcBef>
              <a:spcPct val="0"/>
            </a:spcBef>
            <a:spcAft>
              <a:spcPct val="35000"/>
            </a:spcAft>
            <a:buNone/>
          </a:pPr>
          <a:r>
            <a:rPr lang="en-US" sz="1400" b="0" u="none" kern="1200">
              <a:solidFill>
                <a:schemeClr val="bg1"/>
              </a:solidFill>
            </a:rPr>
            <a:t>-Handout available in TFI Protocol, pp. 27-28</a:t>
          </a:r>
        </a:p>
        <a:p>
          <a:pPr marL="0" lvl="0" indent="0" algn="l" defTabSz="622300">
            <a:lnSpc>
              <a:spcPct val="90000"/>
            </a:lnSpc>
            <a:spcBef>
              <a:spcPct val="0"/>
            </a:spcBef>
            <a:spcAft>
              <a:spcPct val="35000"/>
            </a:spcAft>
            <a:buNone/>
          </a:pPr>
          <a:r>
            <a:rPr lang="en-US" sz="1400" b="0" u="none" kern="1200">
              <a:solidFill>
                <a:schemeClr val="bg1"/>
              </a:solidFill>
            </a:rPr>
            <a:t>-Completed by an external party or Ci3T Leadership Team member</a:t>
          </a:r>
        </a:p>
        <a:p>
          <a:pPr marL="0" lvl="0" indent="0" algn="l" defTabSz="622300">
            <a:lnSpc>
              <a:spcPct val="90000"/>
            </a:lnSpc>
            <a:spcBef>
              <a:spcPct val="0"/>
            </a:spcBef>
            <a:spcAft>
              <a:spcPct val="35000"/>
            </a:spcAft>
            <a:buNone/>
          </a:pPr>
          <a:r>
            <a:rPr lang="en-US" sz="1400" b="0" u="none" kern="1200">
              <a:solidFill>
                <a:schemeClr val="bg1"/>
              </a:solidFill>
            </a:rPr>
            <a:t>-Interviews students and staff (chosen at random) using a scripted guide</a:t>
          </a:r>
        </a:p>
        <a:p>
          <a:pPr marL="0" lvl="0" indent="0" algn="l" defTabSz="622300">
            <a:lnSpc>
              <a:spcPct val="90000"/>
            </a:lnSpc>
            <a:spcBef>
              <a:spcPct val="0"/>
            </a:spcBef>
            <a:spcAft>
              <a:spcPct val="35000"/>
            </a:spcAft>
            <a:buNone/>
          </a:pPr>
          <a:r>
            <a:rPr lang="en-US" sz="1400" b="0" u="none" kern="1200">
              <a:solidFill>
                <a:schemeClr val="bg1"/>
              </a:solidFill>
            </a:rPr>
            <a:t>-Provides information regarding school-wide expectations and acknowledgements</a:t>
          </a:r>
        </a:p>
      </dsp:txBody>
      <dsp:txXfrm>
        <a:off x="2027664" y="788058"/>
        <a:ext cx="2599437" cy="2940502"/>
      </dsp:txXfrm>
    </dsp:sp>
    <dsp:sp modelId="{B899EF24-BFAB-442D-AB57-A18F3E9057CE}">
      <dsp:nvSpPr>
        <dsp:cNvPr id="0" name=""/>
        <dsp:cNvSpPr/>
      </dsp:nvSpPr>
      <dsp:spPr>
        <a:xfrm>
          <a:off x="4953489" y="624756"/>
          <a:ext cx="2905859" cy="3238561"/>
        </a:xfrm>
        <a:prstGeom prst="roundRect">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u="sng" kern="1200">
              <a:solidFill>
                <a:schemeClr val="bg1"/>
              </a:solidFill>
            </a:rPr>
            <a:t>Pre-Meeting Prep</a:t>
          </a:r>
        </a:p>
        <a:p>
          <a:pPr marL="0" lvl="0" indent="0" algn="l" defTabSz="622300">
            <a:lnSpc>
              <a:spcPct val="90000"/>
            </a:lnSpc>
            <a:spcBef>
              <a:spcPct val="0"/>
            </a:spcBef>
            <a:spcAft>
              <a:spcPct val="35000"/>
            </a:spcAft>
            <a:buNone/>
          </a:pPr>
          <a:r>
            <a:rPr lang="en-US" sz="1400" b="0" kern="1200">
              <a:solidFill>
                <a:schemeClr val="bg1"/>
              </a:solidFill>
            </a:rPr>
            <a:t>Ci3T Leadership Team members…</a:t>
          </a:r>
        </a:p>
        <a:p>
          <a:pPr marL="0" lvl="0" indent="0" algn="l" defTabSz="622300">
            <a:lnSpc>
              <a:spcPct val="90000"/>
            </a:lnSpc>
            <a:spcBef>
              <a:spcPct val="0"/>
            </a:spcBef>
            <a:spcAft>
              <a:spcPct val="35000"/>
            </a:spcAft>
            <a:buNone/>
          </a:pPr>
          <a:r>
            <a:rPr lang="en-US" sz="1400" b="0" kern="1200">
              <a:solidFill>
                <a:schemeClr val="bg1"/>
              </a:solidFill>
            </a:rPr>
            <a:t>-Review the completed walkthrough information</a:t>
          </a:r>
        </a:p>
        <a:p>
          <a:pPr marL="0" lvl="0" indent="0" algn="l" defTabSz="622300">
            <a:lnSpc>
              <a:spcPct val="90000"/>
            </a:lnSpc>
            <a:spcBef>
              <a:spcPct val="0"/>
            </a:spcBef>
            <a:spcAft>
              <a:spcPct val="35000"/>
            </a:spcAft>
            <a:buNone/>
          </a:pPr>
          <a:r>
            <a:rPr lang="en-US" sz="1400" b="0" kern="1200">
              <a:solidFill>
                <a:schemeClr val="bg1"/>
              </a:solidFill>
            </a:rPr>
            <a:t>-Review the TFI for the tier to-be-completed</a:t>
          </a:r>
        </a:p>
        <a:p>
          <a:pPr marL="0" lvl="0" indent="0" algn="l" defTabSz="622300">
            <a:lnSpc>
              <a:spcPct val="90000"/>
            </a:lnSpc>
            <a:spcBef>
              <a:spcPct val="0"/>
            </a:spcBef>
            <a:spcAft>
              <a:spcPct val="35000"/>
            </a:spcAft>
            <a:buNone/>
          </a:pPr>
          <a:r>
            <a:rPr lang="en-US" sz="1400" b="0" kern="1200">
              <a:solidFill>
                <a:schemeClr val="bg1"/>
              </a:solidFill>
            </a:rPr>
            <a:t>-Prepare scores independently to prepare for voting as a group in the meeting </a:t>
          </a:r>
        </a:p>
        <a:p>
          <a:pPr marL="0" lvl="0" indent="0" algn="ctr" defTabSz="622300">
            <a:lnSpc>
              <a:spcPct val="90000"/>
            </a:lnSpc>
            <a:spcBef>
              <a:spcPct val="0"/>
            </a:spcBef>
            <a:spcAft>
              <a:spcPct val="35000"/>
            </a:spcAft>
            <a:buNone/>
          </a:pPr>
          <a:endParaRPr lang="en-US" sz="1400" b="0" kern="1200">
            <a:solidFill>
              <a:schemeClr val="bg1"/>
            </a:solidFill>
          </a:endParaRPr>
        </a:p>
      </dsp:txBody>
      <dsp:txXfrm>
        <a:off x="5095341" y="766608"/>
        <a:ext cx="2622155" cy="29548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10/25/2023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46</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48</a:t>
            </a:fld>
            <a:endParaRPr lang="en-US"/>
          </a:p>
        </p:txBody>
      </p:sp>
    </p:spTree>
    <p:extLst>
      <p:ext uri="{BB962C8B-B14F-4D97-AF65-F5344CB8AC3E}">
        <p14:creationId xmlns:p14="http://schemas.microsoft.com/office/powerpoint/2010/main" val="327478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49</a:t>
            </a:fld>
            <a:endParaRPr lang="en-US"/>
          </a:p>
        </p:txBody>
      </p:sp>
    </p:spTree>
    <p:extLst>
      <p:ext uri="{BB962C8B-B14F-4D97-AF65-F5344CB8AC3E}">
        <p14:creationId xmlns:p14="http://schemas.microsoft.com/office/powerpoint/2010/main" val="1597662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51</a:t>
            </a:fld>
            <a:endParaRPr lang="en-US"/>
          </a:p>
        </p:txBody>
      </p:sp>
    </p:spTree>
    <p:extLst>
      <p:ext uri="{BB962C8B-B14F-4D97-AF65-F5344CB8AC3E}">
        <p14:creationId xmlns:p14="http://schemas.microsoft.com/office/powerpoint/2010/main" val="2703991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52</a:t>
            </a:fld>
            <a:endParaRPr lang="en-US"/>
          </a:p>
        </p:txBody>
      </p:sp>
    </p:spTree>
    <p:extLst>
      <p:ext uri="{BB962C8B-B14F-4D97-AF65-F5344CB8AC3E}">
        <p14:creationId xmlns:p14="http://schemas.microsoft.com/office/powerpoint/2010/main" val="607536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60</a:t>
            </a:fld>
            <a:endParaRPr lang="en-US"/>
          </a:p>
        </p:txBody>
      </p:sp>
    </p:spTree>
    <p:extLst>
      <p:ext uri="{BB962C8B-B14F-4D97-AF65-F5344CB8AC3E}">
        <p14:creationId xmlns:p14="http://schemas.microsoft.com/office/powerpoint/2010/main" val="2017184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are going to highlight content from modules and wanted to start by grounding in this infographic, a new resource to help people get oriented to modules and how to use them. We heard your feedback that sometimes staff who are new to using modules find it tricky to navigate so wanted to highlight these key features!</a:t>
            </a:r>
          </a:p>
          <a:p>
            <a:pPr marL="171450" indent="-171450">
              <a:buFont typeface="Arial" panose="020B0604020202020204" pitchFamily="34" charset="0"/>
              <a:buChar char="•"/>
            </a:pPr>
            <a:r>
              <a:rPr lang="en-US"/>
              <a:t>If you’re accessing the module as an eBook and reading page x page, use arrow to navigate to the next page or sidebar to navigate chapters and pick up where you left off</a:t>
            </a:r>
          </a:p>
          <a:p>
            <a:pPr marL="171450" indent="-171450">
              <a:buFont typeface="Arial" panose="020B0604020202020204" pitchFamily="34" charset="0"/>
              <a:buChar char="•"/>
            </a:pPr>
            <a:r>
              <a:rPr lang="en-US"/>
              <a:t>If you want to watch the interactive resource, click here</a:t>
            </a:r>
          </a:p>
          <a:p>
            <a:pPr marL="171450" indent="-171450">
              <a:buFont typeface="Arial" panose="020B0604020202020204" pitchFamily="34" charset="0"/>
              <a:buChar char="•"/>
            </a:pPr>
            <a:r>
              <a:rPr lang="en-US"/>
              <a:t>If you’ve already reviewed the module and you’re coming back to locate a specific item (or “lucky charm” at Kathleen likes to call them) like an infographic, video, or activity, click where it says “overview” here on the sidebar to be taken to the table of resource. From there you can click “page” to be taken to that part of the eBook or “link” to download the material directly.</a:t>
            </a:r>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342449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64</a:t>
            </a:fld>
            <a:endParaRPr lang="en-US"/>
          </a:p>
        </p:txBody>
      </p:sp>
    </p:spTree>
    <p:extLst>
      <p:ext uri="{BB962C8B-B14F-4D97-AF65-F5344CB8AC3E}">
        <p14:creationId xmlns:p14="http://schemas.microsoft.com/office/powerpoint/2010/main" val="209290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9ADC8702-A81F-469D-86FF-FB33C8A1E0D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356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66</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2:44 video – elementary, numerous examples of embedding pre-correction, active supervision, BSP into routines (e.g., moving from desk to carpet, using response cards during a vocabulary lesson)</a:t>
            </a:r>
          </a:p>
        </p:txBody>
      </p:sp>
      <p:sp>
        <p:nvSpPr>
          <p:cNvPr id="4" name="Slide Number Placeholder 3"/>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794779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dive into this module, remember there are (3) ways to access content:</a:t>
            </a:r>
          </a:p>
          <a:p>
            <a:pPr marL="171450" indent="-171450">
              <a:buFont typeface="Arial" panose="020B0604020202020204" pitchFamily="34" charset="0"/>
              <a:buChar char="•"/>
            </a:pPr>
            <a:r>
              <a:rPr lang="en-US"/>
              <a:t>Read like a book</a:t>
            </a:r>
          </a:p>
          <a:p>
            <a:pPr marL="171450" indent="-171450">
              <a:buFont typeface="Arial" panose="020B0604020202020204" pitchFamily="34" charset="0"/>
              <a:buChar char="•"/>
            </a:pPr>
            <a:r>
              <a:rPr lang="en-US"/>
              <a:t>Watch the interactive resources</a:t>
            </a:r>
          </a:p>
          <a:p>
            <a:pPr marL="171450" indent="-171450">
              <a:buFont typeface="Arial" panose="020B0604020202020204" pitchFamily="34" charset="0"/>
              <a:buChar char="•"/>
            </a:pPr>
            <a:r>
              <a:rPr lang="en-US"/>
              <a:t>Use the table of resources to quickly find </a:t>
            </a:r>
          </a:p>
        </p:txBody>
      </p:sp>
      <p:sp>
        <p:nvSpPr>
          <p:cNvPr id="4" name="Slide Number Placeholder 3"/>
          <p:cNvSpPr>
            <a:spLocks noGrp="1"/>
          </p:cNvSpPr>
          <p:nvPr>
            <p:ph type="sldNum" sz="quarter" idx="5"/>
          </p:nvPr>
        </p:nvSpPr>
        <p:spPr/>
        <p:txBody>
          <a:bodyPr/>
          <a:lstStyle/>
          <a:p>
            <a:fld id="{58D11C9F-81FA-4052-9B37-1EF4A4EF7E85}" type="slidenum">
              <a:rPr lang="en-US" smtClean="0"/>
              <a:t>71</a:t>
            </a:fld>
            <a:endParaRPr lang="en-US"/>
          </a:p>
        </p:txBody>
      </p:sp>
    </p:spTree>
    <p:extLst>
      <p:ext uri="{BB962C8B-B14F-4D97-AF65-F5344CB8AC3E}">
        <p14:creationId xmlns:p14="http://schemas.microsoft.com/office/powerpoint/2010/main" val="893969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7128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89</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a:t>Citation: Lane, K.L., &amp;</a:t>
            </a:r>
            <a:r>
              <a:rPr lang="en-US" baseline="0"/>
              <a:t> Oakes, W. P. (2012). </a:t>
            </a:r>
            <a:r>
              <a:rPr lang="en-US"/>
              <a:t>Identifying Students for Secondary and Tertiary Prevention Efforts: How do we determine which students have Tier 2 and Tier 3 needs? </a:t>
            </a:r>
            <a:r>
              <a:rPr lang="en-US" i="1"/>
              <a:t>In preparation.</a:t>
            </a:r>
            <a:endParaRPr lang="en-US"/>
          </a:p>
          <a:p>
            <a:endParaRPr lang="en-US"/>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90</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91</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92</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99</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1502033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5952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103</a:t>
            </a:fld>
            <a:endParaRPr lang="en-US"/>
          </a:p>
        </p:txBody>
      </p:sp>
    </p:spTree>
    <p:extLst>
      <p:ext uri="{BB962C8B-B14F-4D97-AF65-F5344CB8AC3E}">
        <p14:creationId xmlns:p14="http://schemas.microsoft.com/office/powerpoint/2010/main" val="712813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105</a:t>
            </a:fld>
            <a:endParaRPr lang="en-US"/>
          </a:p>
        </p:txBody>
      </p:sp>
    </p:spTree>
    <p:extLst>
      <p:ext uri="{BB962C8B-B14F-4D97-AF65-F5344CB8AC3E}">
        <p14:creationId xmlns:p14="http://schemas.microsoft.com/office/powerpoint/2010/main" val="1589625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module features guidance and resources to ensure all members of the Ci3T Implementation Community are clear on their roles and responsibilities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106</a:t>
            </a:fld>
            <a:endParaRPr lang="en-US"/>
          </a:p>
        </p:txBody>
      </p:sp>
    </p:spTree>
    <p:extLst>
      <p:ext uri="{BB962C8B-B14F-4D97-AF65-F5344CB8AC3E}">
        <p14:creationId xmlns:p14="http://schemas.microsoft.com/office/powerpoint/2010/main" val="2995147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1774">
              <a:defRPr/>
            </a:pPr>
            <a:fld id="{F7A4260C-735E-427F-B0BB-0529BEEDFE6F}" type="slidenum">
              <a:rPr lang="en-US">
                <a:solidFill>
                  <a:prstClr val="black"/>
                </a:solidFill>
                <a:latin typeface="Calibri"/>
              </a:rPr>
              <a:pPr defTabSz="931774">
                <a:defRPr/>
              </a:pPr>
              <a:t>111</a:t>
            </a:fld>
            <a:endParaRPr lang="en-US">
              <a:solidFill>
                <a:prstClr val="black"/>
              </a:solidFill>
              <a:latin typeface="Calibri"/>
            </a:endParaRPr>
          </a:p>
        </p:txBody>
      </p:sp>
    </p:spTree>
    <p:extLst>
      <p:ext uri="{BB962C8B-B14F-4D97-AF65-F5344CB8AC3E}">
        <p14:creationId xmlns:p14="http://schemas.microsoft.com/office/powerpoint/2010/main" val="1625109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9414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2480166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120</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344572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289503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39</a:t>
            </a:fld>
            <a:endParaRPr lang="en-US"/>
          </a:p>
        </p:txBody>
      </p:sp>
    </p:spTree>
    <p:extLst>
      <p:ext uri="{BB962C8B-B14F-4D97-AF65-F5344CB8AC3E}">
        <p14:creationId xmlns:p14="http://schemas.microsoft.com/office/powerpoint/2010/main" val="334291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 to presenter***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feature middle or high school data – hide the elementary slides (45-47) 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45</a:t>
            </a:fld>
            <a:endParaRPr lang="en-US"/>
          </a:p>
        </p:txBody>
      </p:sp>
    </p:spTree>
    <p:extLst>
      <p:ext uri="{BB962C8B-B14F-4D97-AF65-F5344CB8AC3E}">
        <p14:creationId xmlns:p14="http://schemas.microsoft.com/office/powerpoint/2010/main" val="1014691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10/25/2023</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999160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951237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0383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75" r:id="rId4"/>
    <p:sldLayoutId id="2147483676" r:id="rId5"/>
    <p:sldLayoutId id="2147483663" r:id="rId6"/>
    <p:sldLayoutId id="2147483681" r:id="rId7"/>
    <p:sldLayoutId id="2147483682" r:id="rId8"/>
    <p:sldLayoutId id="2147483699" r:id="rId9"/>
    <p:sldLayoutId id="2147483700" r:id="rId10"/>
    <p:sldLayoutId id="2147483678" r:id="rId11"/>
    <p:sldLayoutId id="2147483679" r:id="rId12"/>
    <p:sldLayoutId id="2147483666" r:id="rId13"/>
    <p:sldLayoutId id="2147483667" r:id="rId14"/>
    <p:sldLayoutId id="2147483701" r:id="rId15"/>
    <p:sldLayoutId id="2147483680"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68" r:id="rId27"/>
    <p:sldLayoutId id="2147483669" r:id="rId28"/>
    <p:sldLayoutId id="2147483670" r:id="rId29"/>
    <p:sldLayoutId id="2147483671" r:id="rId30"/>
    <p:sldLayoutId id="2147483672" r:id="rId31"/>
    <p:sldLayoutId id="2147483673" r:id="rId32"/>
    <p:sldLayoutId id="2147483693" r:id="rId33"/>
    <p:sldLayoutId id="2147483694" r:id="rId34"/>
    <p:sldLayoutId id="2147483702" r:id="rId35"/>
    <p:sldLayoutId id="2147483703" r:id="rId3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 Id="rId5" Type="http://schemas.openxmlformats.org/officeDocument/2006/relationships/image" Target="../media/image152.png"/><Relationship Id="rId4" Type="http://schemas.openxmlformats.org/officeDocument/2006/relationships/image" Target="../media/image151.png"/></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53.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03.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59.jpeg"/><Relationship Id="rId18" Type="http://schemas.openxmlformats.org/officeDocument/2006/relationships/image" Target="../media/image64.jpeg"/><Relationship Id="rId3" Type="http://schemas.openxmlformats.org/officeDocument/2006/relationships/image" Target="../media/image154.png"/><Relationship Id="rId7" Type="http://schemas.openxmlformats.org/officeDocument/2006/relationships/image" Target="../media/image158.jpe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notesSlide" Target="../notesSlides/notesSlide31.xml"/><Relationship Id="rId16" Type="http://schemas.openxmlformats.org/officeDocument/2006/relationships/image" Target="../media/image62.jpeg"/><Relationship Id="rId20" Type="http://schemas.openxmlformats.org/officeDocument/2006/relationships/image" Target="../media/image66.jpeg"/><Relationship Id="rId1" Type="http://schemas.openxmlformats.org/officeDocument/2006/relationships/slideLayout" Target="../slideLayouts/slideLayout16.xml"/><Relationship Id="rId6" Type="http://schemas.openxmlformats.org/officeDocument/2006/relationships/image" Target="../media/image157.jpeg"/><Relationship Id="rId11" Type="http://schemas.openxmlformats.org/officeDocument/2006/relationships/image" Target="../media/image57.jpeg"/><Relationship Id="rId5" Type="http://schemas.openxmlformats.org/officeDocument/2006/relationships/image" Target="../media/image156.jpeg"/><Relationship Id="rId15" Type="http://schemas.openxmlformats.org/officeDocument/2006/relationships/image" Target="../media/image61.jpe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155.jpeg"/><Relationship Id="rId9" Type="http://schemas.openxmlformats.org/officeDocument/2006/relationships/image" Target="../media/image55.jpeg"/><Relationship Id="rId14" Type="http://schemas.openxmlformats.org/officeDocument/2006/relationships/image" Target="../media/image6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161.png"/></Relationships>
</file>

<file path=ppt/slides/_rels/slide10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0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166.svg"/></Relationships>
</file>

<file path=ppt/slides/_rels/slide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69.png"/></Relationships>
</file>

<file path=ppt/slides/_rels/slide11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174.png"/><Relationship Id="rId4" Type="http://schemas.openxmlformats.org/officeDocument/2006/relationships/image" Target="../media/image17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www.ci3t.org/measur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8.png"/><Relationship Id="rId5" Type="http://schemas.openxmlformats.org/officeDocument/2006/relationships/diagramQuickStyle" Target="../diagrams/quickStyle3.xml"/><Relationship Id="rId10" Type="http://schemas.openxmlformats.org/officeDocument/2006/relationships/image" Target="../media/image33.png"/><Relationship Id="rId4" Type="http://schemas.openxmlformats.org/officeDocument/2006/relationships/diagramLayout" Target="../diagrams/layout3.xml"/><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4.xml"/><Relationship Id="rId7" Type="http://schemas.openxmlformats.org/officeDocument/2006/relationships/image" Target="../media/image42.pn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hyperlink" Target="https://www.pbis.org/resource/tfi" TargetMode="External"/><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6.xml"/><Relationship Id="rId5" Type="http://schemas.openxmlformats.org/officeDocument/2006/relationships/image" Target="../media/image81.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87.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5" Type="http://schemas.openxmlformats.org/officeDocument/2006/relationships/image" Target="../media/image88.png"/><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93.png"/><Relationship Id="rId5" Type="http://schemas.openxmlformats.org/officeDocument/2006/relationships/image" Target="../media/image97.png"/><Relationship Id="rId4" Type="http://schemas.openxmlformats.org/officeDocument/2006/relationships/image" Target="../media/image96.png"/></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5.xml"/><Relationship Id="rId5" Type="http://schemas.openxmlformats.org/officeDocument/2006/relationships/image" Target="../media/image100.png"/><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3.png"/><Relationship Id="rId1" Type="http://schemas.openxmlformats.org/officeDocument/2006/relationships/slideLayout" Target="../slideLayouts/slideLayout15.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3.png"/><Relationship Id="rId1" Type="http://schemas.openxmlformats.org/officeDocument/2006/relationships/slideLayout" Target="../slideLayouts/slideLayout15.xml"/><Relationship Id="rId5" Type="http://schemas.openxmlformats.org/officeDocument/2006/relationships/image" Target="../media/image107.png"/><Relationship Id="rId4" Type="http://schemas.openxmlformats.org/officeDocument/2006/relationships/image" Target="../media/image106.png"/></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8.png"/><Relationship Id="rId1" Type="http://schemas.openxmlformats.org/officeDocument/2006/relationships/slideLayout" Target="../slideLayouts/slideLayout15.xml"/><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5.png"/><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6.png"/><Relationship Id="rId1" Type="http://schemas.openxmlformats.org/officeDocument/2006/relationships/slideLayout" Target="../slideLayouts/slideLayout15.xml"/><Relationship Id="rId5" Type="http://schemas.openxmlformats.org/officeDocument/2006/relationships/image" Target="../media/image68.png"/><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7.png"/><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image" Target="../media/image116.png"/><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19.png"/><Relationship Id="rId7"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1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2.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42.png"/></Relationships>
</file>

<file path=ppt/slides/_rels/slide9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607043"/>
            <a:ext cx="10515600" cy="2387600"/>
          </a:xfrm>
        </p:spPr>
        <p:txBody>
          <a:bodyPr>
            <a:noAutofit/>
          </a:bodyPr>
          <a:lstStyle/>
          <a:p>
            <a:r>
              <a:rPr lang="en-US" sz="4400"/>
              <a:t>Implementing Comprehensive, Integrated, Three-tiered (Ci3T) Models: Using Data to Inform Instruction</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3035477"/>
            <a:ext cx="10515600" cy="1655762"/>
          </a:xfrm>
        </p:spPr>
        <p:txBody>
          <a:bodyPr anchor="ctr"/>
          <a:lstStyle/>
          <a:p>
            <a:r>
              <a:rPr lang="en-US"/>
              <a:t>E-Ci3T Implementation Series and Delivery – Session 2</a:t>
            </a:r>
          </a:p>
          <a:p>
            <a:endParaRPr lang="en-US"/>
          </a:p>
        </p:txBody>
      </p:sp>
      <p:graphicFrame>
        <p:nvGraphicFramePr>
          <p:cNvPr id="5" name="Table 4">
            <a:extLst>
              <a:ext uri="{FF2B5EF4-FFF2-40B4-BE49-F238E27FC236}">
                <a16:creationId xmlns:a16="http://schemas.microsoft.com/office/drawing/2014/main" id="{185ADD31-05C5-6F42-AE19-504F044415C3}"/>
              </a:ext>
            </a:extLst>
          </p:cNvPr>
          <p:cNvGraphicFramePr>
            <a:graphicFrameLocks/>
          </p:cNvGraphicFramePr>
          <p:nvPr>
            <p:extLst>
              <p:ext uri="{D42A27DB-BD31-4B8C-83A1-F6EECF244321}">
                <p14:modId xmlns:p14="http://schemas.microsoft.com/office/powerpoint/2010/main" val="2976646810"/>
              </p:ext>
            </p:extLst>
          </p:nvPr>
        </p:nvGraphicFramePr>
        <p:xfrm>
          <a:off x="3439031" y="4288942"/>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lstStyle/>
          <a:p>
            <a:r>
              <a:rPr lang="en-US"/>
              <a:t>Agenda</a:t>
            </a:r>
          </a:p>
        </p:txBody>
      </p:sp>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2"/>
          <a:stretch>
            <a:fillRect/>
          </a:stretch>
        </p:blipFill>
        <p:spPr>
          <a:xfrm>
            <a:off x="838200" y="1690688"/>
            <a:ext cx="3306501" cy="4442692"/>
          </a:xfrm>
          <a:prstGeom prst="rect">
            <a:avLst/>
          </a:prstGeom>
          <a:ln>
            <a:solidFill>
              <a:schemeClr val="tx1"/>
            </a:solidFill>
          </a:ln>
        </p:spPr>
      </p:pic>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3"/>
          <a:stretch>
            <a:fillRect/>
          </a:stretch>
        </p:blipFill>
        <p:spPr>
          <a:xfrm>
            <a:off x="8221429" y="1690688"/>
            <a:ext cx="3432989" cy="4442692"/>
          </a:xfrm>
          <a:prstGeom prst="rect">
            <a:avLst/>
          </a:prstGeom>
          <a:ln>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a:blip r:embed="rId4"/>
          <a:stretch>
            <a:fillRect/>
          </a:stretch>
        </p:blipFill>
        <p:spPr>
          <a:xfrm>
            <a:off x="4487822" y="2585652"/>
            <a:ext cx="3432989" cy="2652764"/>
          </a:xfrm>
          <a:prstGeom prst="rect">
            <a:avLst/>
          </a:prstGeom>
          <a:ln>
            <a:solidFill>
              <a:schemeClr val="tx1"/>
            </a:solidFill>
          </a:ln>
        </p:spPr>
      </p:pic>
      <p:pic>
        <p:nvPicPr>
          <p:cNvPr id="7" name="Picture 2">
            <a:extLst>
              <a:ext uri="{FF2B5EF4-FFF2-40B4-BE49-F238E27FC236}">
                <a16:creationId xmlns:a16="http://schemas.microsoft.com/office/drawing/2014/main" id="{50DFF13D-8907-00E2-C0A4-94DB90882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5543" y="0"/>
            <a:ext cx="696457" cy="108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0773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7C8855-269D-82C3-B60C-76D91A25B87D}"/>
              </a:ext>
            </a:extLst>
          </p:cNvPr>
          <p:cNvPicPr>
            <a:picLocks noChangeAspect="1"/>
          </p:cNvPicPr>
          <p:nvPr/>
        </p:nvPicPr>
        <p:blipFill>
          <a:blip r:embed="rId2"/>
          <a:stretch>
            <a:fillRect/>
          </a:stretch>
        </p:blipFill>
        <p:spPr>
          <a:xfrm>
            <a:off x="4271877" y="1437831"/>
            <a:ext cx="7150102" cy="3982335"/>
          </a:xfrm>
          <a:prstGeom prst="rect">
            <a:avLst/>
          </a:prstGeom>
        </p:spPr>
      </p:pic>
      <p:pic>
        <p:nvPicPr>
          <p:cNvPr id="3" name="Picture 2" descr="A person and a child working on a project&#10;&#10;Description automatically generated">
            <a:extLst>
              <a:ext uri="{FF2B5EF4-FFF2-40B4-BE49-F238E27FC236}">
                <a16:creationId xmlns:a16="http://schemas.microsoft.com/office/drawing/2014/main" id="{F553C836-C14B-8930-3A1C-C25C9953DB3A}"/>
              </a:ext>
            </a:extLst>
          </p:cNvPr>
          <p:cNvPicPr>
            <a:picLocks noChangeAspect="1"/>
          </p:cNvPicPr>
          <p:nvPr/>
        </p:nvPicPr>
        <p:blipFill>
          <a:blip r:embed="rId3"/>
          <a:stretch>
            <a:fillRect/>
          </a:stretch>
        </p:blipFill>
        <p:spPr>
          <a:xfrm>
            <a:off x="546573" y="767826"/>
            <a:ext cx="3406302" cy="5322347"/>
          </a:xfrm>
          <a:prstGeom prst="rect">
            <a:avLst/>
          </a:prstGeom>
        </p:spPr>
      </p:pic>
    </p:spTree>
    <p:extLst>
      <p:ext uri="{BB962C8B-B14F-4D97-AF65-F5344CB8AC3E}">
        <p14:creationId xmlns:p14="http://schemas.microsoft.com/office/powerpoint/2010/main" val="22738491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sz="4400"/>
              <a:t>Deep dive into this at EMPOWER Sessions 4 and 5! </a:t>
            </a:r>
            <a:endParaRPr lang="en-US"/>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Low-Intensity Strategies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243" r="899" b="90084"/>
          <a:stretch/>
        </p:blipFill>
        <p:spPr>
          <a:xfrm>
            <a:off x="932770" y="1856639"/>
            <a:ext cx="10521449" cy="468604"/>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
        <p:nvSpPr>
          <p:cNvPr id="3" name="Rectangle 2">
            <a:extLst>
              <a:ext uri="{FF2B5EF4-FFF2-40B4-BE49-F238E27FC236}">
                <a16:creationId xmlns:a16="http://schemas.microsoft.com/office/drawing/2014/main" id="{9EBCD75E-199A-5DE9-A868-C2E71655B0AE}"/>
              </a:ext>
            </a:extLst>
          </p:cNvPr>
          <p:cNvSpPr/>
          <p:nvPr/>
        </p:nvSpPr>
        <p:spPr>
          <a:xfrm>
            <a:off x="6525344" y="1690688"/>
            <a:ext cx="2448066"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81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A27A49F2-B8AC-C073-EA08-1C87281A3A08}"/>
              </a:ext>
            </a:extLst>
          </p:cNvPr>
          <p:cNvGraphicFramePr>
            <a:graphicFrameLocks noGrp="1"/>
          </p:cNvGraphicFramePr>
          <p:nvPr>
            <p:extLst>
              <p:ext uri="{D42A27DB-BD31-4B8C-83A1-F6EECF244321}">
                <p14:modId xmlns:p14="http://schemas.microsoft.com/office/powerpoint/2010/main" val="1545008991"/>
              </p:ext>
            </p:extLst>
          </p:nvPr>
        </p:nvGraphicFramePr>
        <p:xfrm>
          <a:off x="458011" y="414075"/>
          <a:ext cx="11275978" cy="4609422"/>
        </p:xfrm>
        <a:graphic>
          <a:graphicData uri="http://schemas.openxmlformats.org/drawingml/2006/table">
            <a:tbl>
              <a:tblPr firstRow="1" bandRow="1">
                <a:tableStyleId>{5C22544A-7EE6-4342-B048-85BDC9FD1C3A}</a:tableStyleId>
              </a:tblPr>
              <a:tblGrid>
                <a:gridCol w="5637989">
                  <a:extLst>
                    <a:ext uri="{9D8B030D-6E8A-4147-A177-3AD203B41FA5}">
                      <a16:colId xmlns:a16="http://schemas.microsoft.com/office/drawing/2014/main" val="1091368674"/>
                    </a:ext>
                  </a:extLst>
                </a:gridCol>
                <a:gridCol w="5637989">
                  <a:extLst>
                    <a:ext uri="{9D8B030D-6E8A-4147-A177-3AD203B41FA5}">
                      <a16:colId xmlns:a16="http://schemas.microsoft.com/office/drawing/2014/main" val="3129837283"/>
                    </a:ext>
                  </a:extLst>
                </a:gridCol>
              </a:tblGrid>
              <a:tr h="286439">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chemeClr val="bg1"/>
                          </a:solidFill>
                        </a:rPr>
                        <a:t>Let’s discuss! </a:t>
                      </a:r>
                    </a:p>
                  </a:txBody>
                  <a:tcPr>
                    <a:solidFill>
                      <a:schemeClr val="accent5">
                        <a:lumMod val="75000"/>
                      </a:schemeClr>
                    </a:solidFill>
                  </a:tcPr>
                </a:tc>
                <a:tc hMerge="1">
                  <a:txBody>
                    <a:bodyPr/>
                    <a:lstStyle/>
                    <a:p>
                      <a:pPr marL="285750" indent="-285750">
                        <a:buFont typeface="Arial" panose="020B0604020202020204" pitchFamily="34" charset="0"/>
                        <a:buChar char="•"/>
                      </a:pPr>
                      <a:endParaRPr lang="en-US" sz="1800" b="0" i="0" u="none" kern="1200">
                        <a:solidFill>
                          <a:schemeClr val="tx1"/>
                        </a:solidFill>
                        <a:effectLst/>
                        <a:latin typeface="+mn-lt"/>
                        <a:ea typeface="+mn-ea"/>
                        <a:cs typeface="+mn-cs"/>
                      </a:endParaRPr>
                    </a:p>
                  </a:txBody>
                  <a:tcPr>
                    <a:solidFill>
                      <a:srgbClr val="DDE7F0"/>
                    </a:solidFill>
                  </a:tcPr>
                </a:tc>
                <a:extLst>
                  <a:ext uri="{0D108BD9-81ED-4DB2-BD59-A6C34878D82A}">
                    <a16:rowId xmlns:a16="http://schemas.microsoft.com/office/drawing/2014/main" val="822384913"/>
                  </a:ext>
                </a:extLst>
              </a:tr>
              <a:tr h="2078058">
                <a:tc>
                  <a:txBody>
                    <a:bodyPr/>
                    <a:lstStyle/>
                    <a:p>
                      <a:pPr algn="ctr"/>
                      <a:endParaRPr lang="en-US" sz="800" dirty="0">
                        <a:solidFill>
                          <a:schemeClr val="tx1"/>
                        </a:solidFill>
                      </a:endParaRPr>
                    </a:p>
                    <a:p>
                      <a:pPr algn="ctr"/>
                      <a:endParaRPr lang="en-US" sz="800" dirty="0">
                        <a:solidFill>
                          <a:schemeClr val="tx1"/>
                        </a:solidFill>
                      </a:endParaRPr>
                    </a:p>
                    <a:p>
                      <a:pPr algn="ctr"/>
                      <a:r>
                        <a:rPr lang="en-US" b="1" dirty="0">
                          <a:solidFill>
                            <a:schemeClr val="tx1"/>
                          </a:solidFill>
                        </a:rPr>
                        <a:t>Tier 1 &amp; Empowering Teachers</a:t>
                      </a:r>
                    </a:p>
                    <a:p>
                      <a:pPr marL="342900" indent="-342900">
                        <a:buFont typeface="Arial" panose="020B0604020202020204" pitchFamily="34" charset="0"/>
                        <a:buChar char="•"/>
                      </a:pPr>
                      <a:r>
                        <a:rPr lang="en-US" sz="1800" dirty="0"/>
                        <a:t>Review fall screening data (e.g., Behavior, Academic)</a:t>
                      </a:r>
                    </a:p>
                    <a:p>
                      <a:pPr marL="342900" indent="-342900">
                        <a:buFont typeface="Arial" panose="020B0604020202020204" pitchFamily="34" charset="0"/>
                        <a:buChar char="•"/>
                      </a:pPr>
                      <a:r>
                        <a:rPr lang="en-US" sz="1800" dirty="0"/>
                        <a:t>How could implementing teacher-delivered low-intensity strategies help us respond to our fall screening data?</a:t>
                      </a:r>
                    </a:p>
                    <a:p>
                      <a:pPr marL="342900" indent="-342900">
                        <a:buFont typeface="Arial" panose="020B0604020202020204" pitchFamily="34" charset="0"/>
                        <a:buChar char="•"/>
                      </a:pPr>
                      <a:r>
                        <a:rPr lang="en-US" sz="1800" dirty="0"/>
                        <a:t>What professional learning is necessary to respond to these data?</a:t>
                      </a:r>
                    </a:p>
                    <a:p>
                      <a:pPr marL="342900" indent="-342900">
                        <a:buFont typeface="Arial" panose="020B0604020202020204" pitchFamily="34" charset="0"/>
                        <a:buChar char="•"/>
                      </a:pPr>
                      <a:r>
                        <a:rPr lang="en-US" sz="1800" dirty="0"/>
                        <a:t>What are our plans to share our data – and corresponding plans – with faculty &amp; staff and stakeholders (e.g., families/community)?</a:t>
                      </a:r>
                      <a:endParaRPr lang="en-US" sz="1600" dirty="0"/>
                    </a:p>
                    <a:p>
                      <a:pPr algn="ctr"/>
                      <a:endParaRPr lang="en-US" dirty="0">
                        <a:solidFill>
                          <a:schemeClr val="tx1"/>
                        </a:solidFill>
                      </a:endParaRPr>
                    </a:p>
                  </a:txBody>
                  <a:tcPr>
                    <a:solidFill>
                      <a:srgbClr val="DDE7F0"/>
                    </a:solidFill>
                  </a:tcPr>
                </a:tc>
                <a:tc>
                  <a:txBody>
                    <a:bodyPr/>
                    <a:lstStyle/>
                    <a:p>
                      <a:pPr algn="ctr"/>
                      <a:endParaRPr lang="en-US" sz="800" b="1" i="0" u="none" kern="1200" dirty="0">
                        <a:solidFill>
                          <a:schemeClr val="tx1"/>
                        </a:solidFill>
                        <a:effectLst/>
                        <a:latin typeface="+mn-lt"/>
                        <a:ea typeface="+mn-ea"/>
                        <a:cs typeface="+mn-cs"/>
                      </a:endParaRPr>
                    </a:p>
                    <a:p>
                      <a:pPr algn="ctr"/>
                      <a:endParaRPr lang="en-US" sz="800" b="1" i="0" u="none" kern="1200" dirty="0">
                        <a:solidFill>
                          <a:schemeClr val="tx1"/>
                        </a:solidFill>
                        <a:effectLst/>
                        <a:latin typeface="+mn-lt"/>
                        <a:ea typeface="+mn-ea"/>
                        <a:cs typeface="+mn-cs"/>
                      </a:endParaRPr>
                    </a:p>
                    <a:p>
                      <a:pPr algn="ctr"/>
                      <a:r>
                        <a:rPr lang="en-US" sz="1800" b="1" i="0" u="none" kern="1200" dirty="0">
                          <a:solidFill>
                            <a:schemeClr val="tx1"/>
                          </a:solidFill>
                          <a:effectLst/>
                          <a:latin typeface="+mn-lt"/>
                          <a:ea typeface="+mn-ea"/>
                          <a:cs typeface="+mn-cs"/>
                        </a:rPr>
                        <a:t>Tier 2 &amp; Tier 3</a:t>
                      </a:r>
                    </a:p>
                    <a:p>
                      <a:pPr marL="342900" indent="-342900">
                        <a:buFont typeface="Arial" panose="020B0604020202020204" pitchFamily="34" charset="0"/>
                        <a:buChar char="•"/>
                      </a:pPr>
                      <a:r>
                        <a:rPr lang="en-US" sz="1800" dirty="0"/>
                        <a:t>Use fall screening data (e.g., Behavior, Academic) to identify where Tier 2 and Tier 3 supports are needed</a:t>
                      </a:r>
                    </a:p>
                    <a:p>
                      <a:pPr marL="342900" indent="-342900">
                        <a:buFont typeface="Arial" panose="020B0604020202020204" pitchFamily="34" charset="0"/>
                        <a:buChar char="•"/>
                      </a:pPr>
                      <a:r>
                        <a:rPr lang="en-US" sz="1800" dirty="0"/>
                        <a:t>Consider which teacher-delivered low-intensity strategies would be most helpful in responding to our Tier 2 and Tier 3 support needs?</a:t>
                      </a:r>
                    </a:p>
                    <a:p>
                      <a:pPr marL="342900" indent="-342900">
                        <a:buFont typeface="Arial" panose="020B0604020202020204" pitchFamily="34" charset="0"/>
                        <a:buChar char="•"/>
                      </a:pPr>
                      <a:r>
                        <a:rPr lang="en-US" sz="1800" dirty="0"/>
                        <a:t>What professional learning is necessary to respond to these data?</a:t>
                      </a:r>
                    </a:p>
                    <a:p>
                      <a:pPr marL="342900" indent="-342900">
                        <a:buFont typeface="Arial" panose="020B0604020202020204" pitchFamily="34" charset="0"/>
                        <a:buChar char="•"/>
                      </a:pPr>
                      <a:r>
                        <a:rPr lang="en-US" sz="1800" dirty="0"/>
                        <a:t>What are our plans to share our data – and corresponding plans – with faculty &amp; staff and stakeholders (e.g., families/community)?</a:t>
                      </a:r>
                      <a:endParaRPr lang="en-US" sz="1600" dirty="0"/>
                    </a:p>
                    <a:p>
                      <a:pPr algn="ctr"/>
                      <a:endParaRPr lang="en-US" sz="1800" b="1" i="0" u="none" kern="1200" dirty="0">
                        <a:solidFill>
                          <a:schemeClr val="tx1"/>
                        </a:solidFill>
                        <a:effectLst/>
                        <a:latin typeface="+mn-lt"/>
                        <a:ea typeface="+mn-ea"/>
                        <a:cs typeface="+mn-cs"/>
                      </a:endParaRPr>
                    </a:p>
                  </a:txBody>
                  <a:tcPr>
                    <a:solidFill>
                      <a:srgbClr val="DDE7F0"/>
                    </a:solidFill>
                  </a:tcPr>
                </a:tc>
                <a:extLst>
                  <a:ext uri="{0D108BD9-81ED-4DB2-BD59-A6C34878D82A}">
                    <a16:rowId xmlns:a16="http://schemas.microsoft.com/office/drawing/2014/main" val="3179983576"/>
                  </a:ext>
                </a:extLst>
              </a:tr>
              <a:tr h="34222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latin typeface="+mn-lt"/>
                        </a:rPr>
                        <a:t>Write any action items in your </a:t>
                      </a:r>
                      <a:r>
                        <a:rPr lang="en-US" sz="1400" b="1" i="0" u="sng" dirty="0">
                          <a:solidFill>
                            <a:schemeClr val="bg1"/>
                          </a:solidFill>
                          <a:effectLst/>
                          <a:latin typeface="+mn-lt"/>
                        </a:rPr>
                        <a:t>Ci3T Leadership Team Meeting</a:t>
                      </a:r>
                      <a:r>
                        <a:rPr lang="en-US" sz="1400" b="1" u="sng" dirty="0">
                          <a:solidFill>
                            <a:schemeClr val="bg1"/>
                          </a:solidFill>
                          <a:latin typeface="+mn-lt"/>
                        </a:rPr>
                        <a:t> </a:t>
                      </a:r>
                      <a:r>
                        <a:rPr lang="en-US" sz="1400" b="1" i="0" u="sng" dirty="0">
                          <a:solidFill>
                            <a:schemeClr val="bg1"/>
                          </a:solidFill>
                          <a:effectLst/>
                          <a:latin typeface="+mn-lt"/>
                        </a:rPr>
                        <a:t>Agenda</a:t>
                      </a:r>
                      <a:endParaRPr lang="en-US" sz="1400" b="1" u="sng" dirty="0">
                        <a:solidFill>
                          <a:schemeClr val="bg1"/>
                        </a:solidFill>
                        <a:latin typeface="+mn-lt"/>
                      </a:endParaRPr>
                    </a:p>
                  </a:txBody>
                  <a:tcPr anchor="ctr">
                    <a:solidFill>
                      <a:srgbClr val="233B52"/>
                    </a:solidFill>
                  </a:tcPr>
                </a:tc>
                <a:tc hMerge="1">
                  <a:txBody>
                    <a:bodyPr/>
                    <a:lstStyle/>
                    <a:p>
                      <a:endParaRPr lang="en-US"/>
                    </a:p>
                  </a:txBody>
                  <a:tcPr/>
                </a:tc>
                <a:extLst>
                  <a:ext uri="{0D108BD9-81ED-4DB2-BD59-A6C34878D82A}">
                    <a16:rowId xmlns:a16="http://schemas.microsoft.com/office/drawing/2014/main" val="343002708"/>
                  </a:ext>
                </a:extLst>
              </a:tr>
            </a:tbl>
          </a:graphicData>
        </a:graphic>
      </p:graphicFrame>
      <p:pic>
        <p:nvPicPr>
          <p:cNvPr id="18" name="Picture 17">
            <a:extLst>
              <a:ext uri="{FF2B5EF4-FFF2-40B4-BE49-F238E27FC236}">
                <a16:creationId xmlns:a16="http://schemas.microsoft.com/office/drawing/2014/main" id="{1C82C140-CD9D-CDF0-5D17-B4EC9BD1F2E9}"/>
              </a:ext>
            </a:extLst>
          </p:cNvPr>
          <p:cNvPicPr>
            <a:picLocks noChangeAspect="1"/>
          </p:cNvPicPr>
          <p:nvPr/>
        </p:nvPicPr>
        <p:blipFill>
          <a:blip r:embed="rId3"/>
          <a:stretch>
            <a:fillRect/>
          </a:stretch>
        </p:blipFill>
        <p:spPr>
          <a:xfrm>
            <a:off x="9715549" y="4497588"/>
            <a:ext cx="2273184" cy="2241612"/>
          </a:xfrm>
          <a:prstGeom prst="rect">
            <a:avLst/>
          </a:prstGeom>
          <a:ln>
            <a:noFill/>
          </a:ln>
          <a:effectLst>
            <a:outerShdw blurRad="292100" dist="139700" dir="2700000" algn="tl" rotWithShape="0">
              <a:srgbClr val="333333">
                <a:alpha val="65000"/>
              </a:srgbClr>
            </a:outerShdw>
          </a:effectLst>
        </p:spPr>
      </p:pic>
      <p:pic>
        <p:nvPicPr>
          <p:cNvPr id="19" name="Picture 47">
            <a:extLst>
              <a:ext uri="{FF2B5EF4-FFF2-40B4-BE49-F238E27FC236}">
                <a16:creationId xmlns:a16="http://schemas.microsoft.com/office/drawing/2014/main" id="{0861D1C0-F111-827A-5C0C-104FAF2C5F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0" name="Picture 51">
            <a:extLst>
              <a:ext uri="{FF2B5EF4-FFF2-40B4-BE49-F238E27FC236}">
                <a16:creationId xmlns:a16="http://schemas.microsoft.com/office/drawing/2014/main" id="{E6810CDA-815E-498C-1403-D7968075B79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1" name="Picture 50">
            <a:extLst>
              <a:ext uri="{FF2B5EF4-FFF2-40B4-BE49-F238E27FC236}">
                <a16:creationId xmlns:a16="http://schemas.microsoft.com/office/drawing/2014/main" id="{E40940DE-4790-8877-EE4E-5A3C1203FAA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2" name="Picture 49">
            <a:extLst>
              <a:ext uri="{FF2B5EF4-FFF2-40B4-BE49-F238E27FC236}">
                <a16:creationId xmlns:a16="http://schemas.microsoft.com/office/drawing/2014/main" id="{A790C00D-E079-6DDD-D643-61C6EC9D355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3" name="Picture 48">
            <a:extLst>
              <a:ext uri="{FF2B5EF4-FFF2-40B4-BE49-F238E27FC236}">
                <a16:creationId xmlns:a16="http://schemas.microsoft.com/office/drawing/2014/main" id="{38A8255D-B2B0-A15A-7606-F54B7539998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4" name="Picture 42">
            <a:extLst>
              <a:ext uri="{FF2B5EF4-FFF2-40B4-BE49-F238E27FC236}">
                <a16:creationId xmlns:a16="http://schemas.microsoft.com/office/drawing/2014/main" id="{A2905AEC-2C06-A3FC-D61F-C962BE92833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5" name="Picture 46">
            <a:extLst>
              <a:ext uri="{FF2B5EF4-FFF2-40B4-BE49-F238E27FC236}">
                <a16:creationId xmlns:a16="http://schemas.microsoft.com/office/drawing/2014/main" id="{F8B53B99-276D-7D70-5522-D8C39420A29D}"/>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6" name="Picture 45">
            <a:extLst>
              <a:ext uri="{FF2B5EF4-FFF2-40B4-BE49-F238E27FC236}">
                <a16:creationId xmlns:a16="http://schemas.microsoft.com/office/drawing/2014/main" id="{68B0839B-1A39-4BDC-3631-60CAF8D969F3}"/>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7" name="Picture 44">
            <a:extLst>
              <a:ext uri="{FF2B5EF4-FFF2-40B4-BE49-F238E27FC236}">
                <a16:creationId xmlns:a16="http://schemas.microsoft.com/office/drawing/2014/main" id="{F811A19A-CA64-2CAE-E8AD-1B91EA147D2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8" name="Picture 43">
            <a:extLst>
              <a:ext uri="{FF2B5EF4-FFF2-40B4-BE49-F238E27FC236}">
                <a16:creationId xmlns:a16="http://schemas.microsoft.com/office/drawing/2014/main" id="{A5C69748-1917-CC14-BA4D-A9B4C1163E15}"/>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29" name="Picture 41">
            <a:extLst>
              <a:ext uri="{FF2B5EF4-FFF2-40B4-BE49-F238E27FC236}">
                <a16:creationId xmlns:a16="http://schemas.microsoft.com/office/drawing/2014/main" id="{CDC54EF3-C8F0-7FD9-AB44-822800BC0990}"/>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30" name="Picture 40">
            <a:extLst>
              <a:ext uri="{FF2B5EF4-FFF2-40B4-BE49-F238E27FC236}">
                <a16:creationId xmlns:a16="http://schemas.microsoft.com/office/drawing/2014/main" id="{0F0543A5-A4CB-00E1-B785-E5C8500CE49B}"/>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31" name="Picture 39">
            <a:extLst>
              <a:ext uri="{FF2B5EF4-FFF2-40B4-BE49-F238E27FC236}">
                <a16:creationId xmlns:a16="http://schemas.microsoft.com/office/drawing/2014/main" id="{E751FE36-FF32-1A7F-D197-E8A7E6CA5219}"/>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32" name="Picture 38">
            <a:extLst>
              <a:ext uri="{FF2B5EF4-FFF2-40B4-BE49-F238E27FC236}">
                <a16:creationId xmlns:a16="http://schemas.microsoft.com/office/drawing/2014/main" id="{A4402828-BDC2-53FC-BBB6-C1716E7C67F0}"/>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33" name="Picture 33">
            <a:extLst>
              <a:ext uri="{FF2B5EF4-FFF2-40B4-BE49-F238E27FC236}">
                <a16:creationId xmlns:a16="http://schemas.microsoft.com/office/drawing/2014/main" id="{8897FD4E-2A3E-53DC-19C1-6E5179BC98C6}"/>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34" name="Picture 36">
            <a:extLst>
              <a:ext uri="{FF2B5EF4-FFF2-40B4-BE49-F238E27FC236}">
                <a16:creationId xmlns:a16="http://schemas.microsoft.com/office/drawing/2014/main" id="{C2DADEA6-0D17-BE44-5ADD-18ECC42CBB2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78526" y="5149246"/>
            <a:ext cx="3433521" cy="1217560"/>
          </a:xfrm>
          <a:prstGeom prst="rect">
            <a:avLst/>
          </a:prstGeom>
          <a:noFill/>
        </p:spPr>
      </p:pic>
      <p:pic>
        <p:nvPicPr>
          <p:cNvPr id="35" name="Picture 32">
            <a:extLst>
              <a:ext uri="{FF2B5EF4-FFF2-40B4-BE49-F238E27FC236}">
                <a16:creationId xmlns:a16="http://schemas.microsoft.com/office/drawing/2014/main" id="{3D029491-5A5D-6950-3A6C-3B6DB69F7956}"/>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979373" y="5226365"/>
            <a:ext cx="3433520" cy="1217560"/>
          </a:xfrm>
          <a:prstGeom prst="rect">
            <a:avLst/>
          </a:prstGeom>
          <a:noFill/>
        </p:spPr>
      </p:pic>
    </p:spTree>
    <p:extLst>
      <p:ext uri="{BB962C8B-B14F-4D97-AF65-F5344CB8AC3E}">
        <p14:creationId xmlns:p14="http://schemas.microsoft.com/office/powerpoint/2010/main" val="414784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6000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60500"/>
                            </p:stCondLst>
                            <p:childTnLst>
                              <p:par>
                                <p:cTn id="13" presetID="1" presetClass="entr" presetSubtype="0" fill="hold" nodeType="afterEffect">
                                  <p:stCondLst>
                                    <p:cond delay="6000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120500"/>
                            </p:stCondLst>
                            <p:childTnLst>
                              <p:par>
                                <p:cTn id="16" presetID="1" presetClass="entr" presetSubtype="0" fill="hold" nodeType="afterEffect">
                                  <p:stCondLst>
                                    <p:cond delay="6000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80500"/>
                            </p:stCondLst>
                            <p:childTnLst>
                              <p:par>
                                <p:cTn id="19" presetID="1" presetClass="entr" presetSubtype="0" fill="hold" nodeType="afterEffect">
                                  <p:stCondLst>
                                    <p:cond delay="60000"/>
                                  </p:stCondLst>
                                  <p:childTnLst>
                                    <p:set>
                                      <p:cBhvr>
                                        <p:cTn id="20" dur="1" fill="hold">
                                          <p:stCondLst>
                                            <p:cond delay="0"/>
                                          </p:stCondLst>
                                        </p:cTn>
                                        <p:tgtEl>
                                          <p:spTgt spid="23"/>
                                        </p:tgtEl>
                                        <p:attrNameLst>
                                          <p:attrName>style.visibility</p:attrName>
                                        </p:attrNameLst>
                                      </p:cBhvr>
                                      <p:to>
                                        <p:strVal val="visible"/>
                                      </p:to>
                                    </p:set>
                                  </p:childTnLst>
                                </p:cTn>
                              </p:par>
                            </p:childTnLst>
                          </p:cTn>
                        </p:par>
                        <p:par>
                          <p:cTn id="21" fill="hold">
                            <p:stCondLst>
                              <p:cond delay="240500"/>
                            </p:stCondLst>
                            <p:childTnLst>
                              <p:par>
                                <p:cTn id="22" presetID="1" presetClass="entr" presetSubtype="0" fill="hold" nodeType="afterEffect">
                                  <p:stCondLst>
                                    <p:cond delay="6000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p:stCondLst>
                              <p:cond delay="300500"/>
                            </p:stCondLst>
                            <p:childTnLst>
                              <p:par>
                                <p:cTn id="25" presetID="1" presetClass="entr" presetSubtype="0" fill="hold" nodeType="afterEffect">
                                  <p:stCondLst>
                                    <p:cond delay="60000"/>
                                  </p:stCondLst>
                                  <p:childTnLst>
                                    <p:set>
                                      <p:cBhvr>
                                        <p:cTn id="26" dur="1" fill="hold">
                                          <p:stCondLst>
                                            <p:cond delay="0"/>
                                          </p:stCondLst>
                                        </p:cTn>
                                        <p:tgtEl>
                                          <p:spTgt spid="25"/>
                                        </p:tgtEl>
                                        <p:attrNameLst>
                                          <p:attrName>style.visibility</p:attrName>
                                        </p:attrNameLst>
                                      </p:cBhvr>
                                      <p:to>
                                        <p:strVal val="visible"/>
                                      </p:to>
                                    </p:set>
                                  </p:childTnLst>
                                </p:cTn>
                              </p:par>
                            </p:childTnLst>
                          </p:cTn>
                        </p:par>
                        <p:par>
                          <p:cTn id="27" fill="hold">
                            <p:stCondLst>
                              <p:cond delay="360500"/>
                            </p:stCondLst>
                            <p:childTnLst>
                              <p:par>
                                <p:cTn id="28" presetID="1" presetClass="entr" presetSubtype="0" fill="hold" nodeType="afterEffect">
                                  <p:stCondLst>
                                    <p:cond delay="60000"/>
                                  </p:stCondLst>
                                  <p:childTnLst>
                                    <p:set>
                                      <p:cBhvr>
                                        <p:cTn id="29" dur="1" fill="hold">
                                          <p:stCondLst>
                                            <p:cond delay="0"/>
                                          </p:stCondLst>
                                        </p:cTn>
                                        <p:tgtEl>
                                          <p:spTgt spid="26"/>
                                        </p:tgtEl>
                                        <p:attrNameLst>
                                          <p:attrName>style.visibility</p:attrName>
                                        </p:attrNameLst>
                                      </p:cBhvr>
                                      <p:to>
                                        <p:strVal val="visible"/>
                                      </p:to>
                                    </p:set>
                                  </p:childTnLst>
                                </p:cTn>
                              </p:par>
                            </p:childTnLst>
                          </p:cTn>
                        </p:par>
                        <p:par>
                          <p:cTn id="30" fill="hold">
                            <p:stCondLst>
                              <p:cond delay="420500"/>
                            </p:stCondLst>
                            <p:childTnLst>
                              <p:par>
                                <p:cTn id="31" presetID="1" presetClass="entr" presetSubtype="0" fill="hold" nodeType="afterEffect">
                                  <p:stCondLst>
                                    <p:cond delay="60000"/>
                                  </p:stCondLst>
                                  <p:childTnLst>
                                    <p:set>
                                      <p:cBhvr>
                                        <p:cTn id="32" dur="1" fill="hold">
                                          <p:stCondLst>
                                            <p:cond delay="0"/>
                                          </p:stCondLst>
                                        </p:cTn>
                                        <p:tgtEl>
                                          <p:spTgt spid="27"/>
                                        </p:tgtEl>
                                        <p:attrNameLst>
                                          <p:attrName>style.visibility</p:attrName>
                                        </p:attrNameLst>
                                      </p:cBhvr>
                                      <p:to>
                                        <p:strVal val="visible"/>
                                      </p:to>
                                    </p:set>
                                  </p:childTnLst>
                                </p:cTn>
                              </p:par>
                            </p:childTnLst>
                          </p:cTn>
                        </p:par>
                        <p:par>
                          <p:cTn id="33" fill="hold">
                            <p:stCondLst>
                              <p:cond delay="480500"/>
                            </p:stCondLst>
                            <p:childTnLst>
                              <p:par>
                                <p:cTn id="34" presetID="1" presetClass="entr" presetSubtype="0" fill="hold" nodeType="afterEffect">
                                  <p:stCondLst>
                                    <p:cond delay="60000"/>
                                  </p:stCondLst>
                                  <p:childTnLst>
                                    <p:set>
                                      <p:cBhvr>
                                        <p:cTn id="35" dur="1" fill="hold">
                                          <p:stCondLst>
                                            <p:cond delay="0"/>
                                          </p:stCondLst>
                                        </p:cTn>
                                        <p:tgtEl>
                                          <p:spTgt spid="28"/>
                                        </p:tgtEl>
                                        <p:attrNameLst>
                                          <p:attrName>style.visibility</p:attrName>
                                        </p:attrNameLst>
                                      </p:cBhvr>
                                      <p:to>
                                        <p:strVal val="visible"/>
                                      </p:to>
                                    </p:set>
                                  </p:childTnLst>
                                </p:cTn>
                              </p:par>
                            </p:childTnLst>
                          </p:cTn>
                        </p:par>
                        <p:par>
                          <p:cTn id="36" fill="hold">
                            <p:stCondLst>
                              <p:cond delay="540500"/>
                            </p:stCondLst>
                            <p:childTnLst>
                              <p:par>
                                <p:cTn id="37" presetID="1" presetClass="entr" presetSubtype="0" fill="hold" nodeType="afterEffect">
                                  <p:stCondLst>
                                    <p:cond delay="60000"/>
                                  </p:stCondLst>
                                  <p:childTnLst>
                                    <p:set>
                                      <p:cBhvr>
                                        <p:cTn id="38" dur="1" fill="hold">
                                          <p:stCondLst>
                                            <p:cond delay="0"/>
                                          </p:stCondLst>
                                        </p:cTn>
                                        <p:tgtEl>
                                          <p:spTgt spid="29"/>
                                        </p:tgtEl>
                                        <p:attrNameLst>
                                          <p:attrName>style.visibility</p:attrName>
                                        </p:attrNameLst>
                                      </p:cBhvr>
                                      <p:to>
                                        <p:strVal val="visible"/>
                                      </p:to>
                                    </p:set>
                                  </p:childTnLst>
                                </p:cTn>
                              </p:par>
                            </p:childTnLst>
                          </p:cTn>
                        </p:par>
                        <p:par>
                          <p:cTn id="39" fill="hold">
                            <p:stCondLst>
                              <p:cond delay="600500"/>
                            </p:stCondLst>
                            <p:childTnLst>
                              <p:par>
                                <p:cTn id="40" presetID="1" presetClass="entr" presetSubtype="0" fill="hold" nodeType="afterEffect">
                                  <p:stCondLst>
                                    <p:cond delay="60000"/>
                                  </p:stCondLst>
                                  <p:childTnLst>
                                    <p:set>
                                      <p:cBhvr>
                                        <p:cTn id="41" dur="1" fill="hold">
                                          <p:stCondLst>
                                            <p:cond delay="0"/>
                                          </p:stCondLst>
                                        </p:cTn>
                                        <p:tgtEl>
                                          <p:spTgt spid="30"/>
                                        </p:tgtEl>
                                        <p:attrNameLst>
                                          <p:attrName>style.visibility</p:attrName>
                                        </p:attrNameLst>
                                      </p:cBhvr>
                                      <p:to>
                                        <p:strVal val="visible"/>
                                      </p:to>
                                    </p:set>
                                  </p:childTnLst>
                                </p:cTn>
                              </p:par>
                            </p:childTnLst>
                          </p:cTn>
                        </p:par>
                        <p:par>
                          <p:cTn id="42" fill="hold">
                            <p:stCondLst>
                              <p:cond delay="660500"/>
                            </p:stCondLst>
                            <p:childTnLst>
                              <p:par>
                                <p:cTn id="43" presetID="1" presetClass="entr" presetSubtype="0" fill="hold" nodeType="afterEffect">
                                  <p:stCondLst>
                                    <p:cond delay="60000"/>
                                  </p:stCondLst>
                                  <p:childTnLst>
                                    <p:set>
                                      <p:cBhvr>
                                        <p:cTn id="44" dur="1" fill="hold">
                                          <p:stCondLst>
                                            <p:cond delay="0"/>
                                          </p:stCondLst>
                                        </p:cTn>
                                        <p:tgtEl>
                                          <p:spTgt spid="31"/>
                                        </p:tgtEl>
                                        <p:attrNameLst>
                                          <p:attrName>style.visibility</p:attrName>
                                        </p:attrNameLst>
                                      </p:cBhvr>
                                      <p:to>
                                        <p:strVal val="visible"/>
                                      </p:to>
                                    </p:set>
                                  </p:childTnLst>
                                </p:cTn>
                              </p:par>
                            </p:childTnLst>
                          </p:cTn>
                        </p:par>
                        <p:par>
                          <p:cTn id="45" fill="hold">
                            <p:stCondLst>
                              <p:cond delay="720500"/>
                            </p:stCondLst>
                            <p:childTnLst>
                              <p:par>
                                <p:cTn id="46" presetID="1" presetClass="entr" presetSubtype="0" fill="hold" nodeType="afterEffect">
                                  <p:stCondLst>
                                    <p:cond delay="60000"/>
                                  </p:stCondLst>
                                  <p:childTnLst>
                                    <p:set>
                                      <p:cBhvr>
                                        <p:cTn id="47" dur="1" fill="hold">
                                          <p:stCondLst>
                                            <p:cond delay="0"/>
                                          </p:stCondLst>
                                        </p:cTn>
                                        <p:tgtEl>
                                          <p:spTgt spid="32"/>
                                        </p:tgtEl>
                                        <p:attrNameLst>
                                          <p:attrName>style.visibility</p:attrName>
                                        </p:attrNameLst>
                                      </p:cBhvr>
                                      <p:to>
                                        <p:strVal val="visible"/>
                                      </p:to>
                                    </p:set>
                                  </p:childTnLst>
                                </p:cTn>
                              </p:par>
                            </p:childTnLst>
                          </p:cTn>
                        </p:par>
                        <p:par>
                          <p:cTn id="48" fill="hold">
                            <p:stCondLst>
                              <p:cond delay="780500"/>
                            </p:stCondLst>
                            <p:childTnLst>
                              <p:par>
                                <p:cTn id="49" presetID="1" presetClass="entr" presetSubtype="0" fill="hold" nodeType="afterEffect">
                                  <p:stCondLst>
                                    <p:cond delay="60000"/>
                                  </p:stCondLst>
                                  <p:childTnLst>
                                    <p:set>
                                      <p:cBhvr>
                                        <p:cTn id="50" dur="1" fill="hold">
                                          <p:stCondLst>
                                            <p:cond delay="0"/>
                                          </p:stCondLst>
                                        </p:cTn>
                                        <p:tgtEl>
                                          <p:spTgt spid="33"/>
                                        </p:tgtEl>
                                        <p:attrNameLst>
                                          <p:attrName>style.visibility</p:attrName>
                                        </p:attrNameLst>
                                      </p:cBhvr>
                                      <p:to>
                                        <p:strVal val="visible"/>
                                      </p:to>
                                    </p:set>
                                  </p:childTnLst>
                                </p:cTn>
                              </p:par>
                            </p:childTnLst>
                          </p:cTn>
                        </p:par>
                        <p:par>
                          <p:cTn id="51" fill="hold">
                            <p:stCondLst>
                              <p:cond delay="840500"/>
                            </p:stCondLst>
                            <p:childTnLst>
                              <p:par>
                                <p:cTn id="52" presetID="1" presetClass="entr" presetSubtype="0" fill="hold" nodeType="afterEffect">
                                  <p:stCondLst>
                                    <p:cond delay="30000"/>
                                  </p:stCondLst>
                                  <p:childTnLst>
                                    <p:set>
                                      <p:cBhvr>
                                        <p:cTn id="53" dur="1" fill="hold">
                                          <p:stCondLst>
                                            <p:cond delay="0"/>
                                          </p:stCondLst>
                                        </p:cTn>
                                        <p:tgtEl>
                                          <p:spTgt spid="34"/>
                                        </p:tgtEl>
                                        <p:attrNameLst>
                                          <p:attrName>style.visibility</p:attrName>
                                        </p:attrNameLst>
                                      </p:cBhvr>
                                      <p:to>
                                        <p:strVal val="visible"/>
                                      </p:to>
                                    </p:set>
                                  </p:childTnLst>
                                </p:cTn>
                              </p:par>
                            </p:childTnLst>
                          </p:cTn>
                        </p:par>
                        <p:par>
                          <p:cTn id="54" fill="hold">
                            <p:stCondLst>
                              <p:cond delay="870500"/>
                            </p:stCondLst>
                            <p:childTnLst>
                              <p:par>
                                <p:cTn id="55" presetID="1" presetClass="entr" presetSubtype="0" fill="hold" nodeType="afterEffect">
                                  <p:stCondLst>
                                    <p:cond delay="3000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50682-F9C4-5FE6-D735-1E0F14A2236D}"/>
              </a:ext>
            </a:extLst>
          </p:cNvPr>
          <p:cNvSpPr>
            <a:spLocks noGrp="1"/>
          </p:cNvSpPr>
          <p:nvPr>
            <p:ph type="title"/>
          </p:nvPr>
        </p:nvSpPr>
        <p:spPr/>
        <p:txBody>
          <a:bodyPr>
            <a:normAutofit fontScale="90000"/>
          </a:bodyPr>
          <a:lstStyle/>
          <a:p>
            <a:r>
              <a:rPr lang="en-US"/>
              <a:t>Facilitating Clear Communication and Collaborations with Stakeholders</a:t>
            </a:r>
          </a:p>
        </p:txBody>
      </p:sp>
      <p:sp>
        <p:nvSpPr>
          <p:cNvPr id="3" name="Text Placeholder 2">
            <a:extLst>
              <a:ext uri="{FF2B5EF4-FFF2-40B4-BE49-F238E27FC236}">
                <a16:creationId xmlns:a16="http://schemas.microsoft.com/office/drawing/2014/main" id="{4E2964B0-782B-149B-686F-95B44BC3178C}"/>
              </a:ext>
            </a:extLst>
          </p:cNvPr>
          <p:cNvSpPr>
            <a:spLocks noGrp="1"/>
          </p:cNvSpPr>
          <p:nvPr>
            <p:ph type="body" idx="1"/>
          </p:nvPr>
        </p:nvSpPr>
        <p:spPr/>
        <p:txBody>
          <a:bodyPr/>
          <a:lstStyle/>
          <a:p>
            <a:r>
              <a:rPr lang="en-US"/>
              <a:t>Communication and Collaboration: Plans &amp; Timelines</a:t>
            </a:r>
          </a:p>
          <a:p>
            <a:r>
              <a:rPr lang="en-US"/>
              <a:t>Data-Informed Professional Learning</a:t>
            </a:r>
          </a:p>
        </p:txBody>
      </p:sp>
      <p:sp>
        <p:nvSpPr>
          <p:cNvPr id="4" name="Text Placeholder 2">
            <a:extLst>
              <a:ext uri="{FF2B5EF4-FFF2-40B4-BE49-F238E27FC236}">
                <a16:creationId xmlns:a16="http://schemas.microsoft.com/office/drawing/2014/main" id="{471891F2-30A8-C6FD-7F9C-FDFE3B5F6C39}"/>
              </a:ext>
            </a:extLst>
          </p:cNvPr>
          <p:cNvSpPr txBox="1">
            <a:spLocks/>
          </p:cNvSpPr>
          <p:nvPr/>
        </p:nvSpPr>
        <p:spPr>
          <a:xfrm>
            <a:off x="8407153" y="3731627"/>
            <a:ext cx="3713824" cy="3027285"/>
          </a:xfrm>
          <a:prstGeom prst="foldedCorner">
            <a:avLst/>
          </a:prstGeom>
          <a:solidFill>
            <a:schemeClr val="accent2">
              <a:lumMod val="40000"/>
              <a:lumOff val="60000"/>
            </a:schemeClr>
          </a:solidFill>
          <a:effectLst>
            <a:outerShdw blurRad="50800" dist="38100" dir="2700000" algn="tl" rotWithShape="0">
              <a:prstClr val="black">
                <a:alpha val="40000"/>
              </a:prstClr>
            </a:outerShdw>
          </a:effectLst>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None/>
            </a:pPr>
            <a:r>
              <a:rPr lang="en-US" sz="2400"/>
              <a:t>Communicating and Collaborating with your:</a:t>
            </a:r>
          </a:p>
          <a:p>
            <a:pPr marL="795338" indent="-342900" defTabSz="914400">
              <a:lnSpc>
                <a:spcPct val="100000"/>
              </a:lnSpc>
              <a:spcBef>
                <a:spcPts val="0"/>
              </a:spcBef>
            </a:pPr>
            <a:r>
              <a:rPr lang="en-US" sz="2000"/>
              <a:t>District</a:t>
            </a:r>
          </a:p>
          <a:p>
            <a:pPr marL="795338" indent="-342900" defTabSz="914400">
              <a:lnSpc>
                <a:spcPct val="100000"/>
              </a:lnSpc>
              <a:spcBef>
                <a:spcPts val="0"/>
              </a:spcBef>
            </a:pPr>
            <a:r>
              <a:rPr lang="en-US" sz="2000"/>
              <a:t>Ci3T Leadership Team</a:t>
            </a:r>
          </a:p>
          <a:p>
            <a:pPr marL="795338" indent="-342900" defTabSz="914400">
              <a:lnSpc>
                <a:spcPct val="100000"/>
              </a:lnSpc>
              <a:spcBef>
                <a:spcPts val="0"/>
              </a:spcBef>
            </a:pPr>
            <a:r>
              <a:rPr lang="en-US" sz="2000"/>
              <a:t>Faculty and Staff </a:t>
            </a:r>
          </a:p>
          <a:p>
            <a:pPr marL="795338" indent="-342900" defTabSz="914400">
              <a:lnSpc>
                <a:spcPct val="100000"/>
              </a:lnSpc>
              <a:spcBef>
                <a:spcPts val="0"/>
              </a:spcBef>
            </a:pPr>
            <a:r>
              <a:rPr lang="en-US" sz="2000"/>
              <a:t>Students, Parents, and Community</a:t>
            </a:r>
          </a:p>
          <a:p>
            <a:pPr marL="795338" indent="-342900" defTabSz="914400">
              <a:lnSpc>
                <a:spcPct val="100000"/>
              </a:lnSpc>
              <a:spcBef>
                <a:spcPts val="0"/>
              </a:spcBef>
            </a:pPr>
            <a:r>
              <a:rPr lang="en-US" sz="2000"/>
              <a:t>Policy Makers</a:t>
            </a:r>
            <a:endParaRPr lang="en-US" sz="2400"/>
          </a:p>
        </p:txBody>
      </p:sp>
    </p:spTree>
    <p:extLst>
      <p:ext uri="{BB962C8B-B14F-4D97-AF65-F5344CB8AC3E}">
        <p14:creationId xmlns:p14="http://schemas.microsoft.com/office/powerpoint/2010/main" val="267786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dule 3.1">
            <a:extLst>
              <a:ext uri="{FF2B5EF4-FFF2-40B4-BE49-F238E27FC236}">
                <a16:creationId xmlns:a16="http://schemas.microsoft.com/office/drawing/2014/main" id="{84185FF5-E74C-D5D0-5F79-5B3F89B47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035" y="0"/>
            <a:ext cx="1308965" cy="20451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3F504D5-DAC3-E670-905D-E2DBEC75A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827" y="227084"/>
            <a:ext cx="8533994" cy="6403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267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dule 3.1">
            <a:extLst>
              <a:ext uri="{FF2B5EF4-FFF2-40B4-BE49-F238E27FC236}">
                <a16:creationId xmlns:a16="http://schemas.microsoft.com/office/drawing/2014/main" id="{2ACE9122-EAF4-2B87-F71F-F6F9A7B2F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44" y="1228438"/>
            <a:ext cx="2816923" cy="44011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34603E1-F1CD-3F03-6DA6-36B02E450909}"/>
              </a:ext>
            </a:extLst>
          </p:cNvPr>
          <p:cNvPicPr>
            <a:picLocks noChangeAspect="1"/>
          </p:cNvPicPr>
          <p:nvPr/>
        </p:nvPicPr>
        <p:blipFill>
          <a:blip r:embed="rId4"/>
          <a:stretch>
            <a:fillRect/>
          </a:stretch>
        </p:blipFill>
        <p:spPr>
          <a:xfrm>
            <a:off x="7274830" y="866850"/>
            <a:ext cx="4723077" cy="2645406"/>
          </a:xfrm>
          <a:prstGeom prst="rect">
            <a:avLst/>
          </a:prstGeom>
        </p:spPr>
      </p:pic>
      <p:pic>
        <p:nvPicPr>
          <p:cNvPr id="1030" name="Picture 6">
            <a:extLst>
              <a:ext uri="{FF2B5EF4-FFF2-40B4-BE49-F238E27FC236}">
                <a16:creationId xmlns:a16="http://schemas.microsoft.com/office/drawing/2014/main" id="{A2B59F50-6BC8-4351-C7C9-7DE51DA0D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3309" y="783594"/>
            <a:ext cx="3531470" cy="27286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97B6EEE-F011-801B-AE0E-528D0323C2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303" y="3786757"/>
            <a:ext cx="5598231" cy="2705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401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additive="base">
                                        <p:cTn id="17" dur="500" fill="hold"/>
                                        <p:tgtEl>
                                          <p:spTgt spid="1032"/>
                                        </p:tgtEl>
                                        <p:attrNameLst>
                                          <p:attrName>ppt_x</p:attrName>
                                        </p:attrNameLst>
                                      </p:cBhvr>
                                      <p:tavLst>
                                        <p:tav tm="0">
                                          <p:val>
                                            <p:strVal val="#ppt_x"/>
                                          </p:val>
                                        </p:tav>
                                        <p:tav tm="100000">
                                          <p:val>
                                            <p:strVal val="#ppt_x"/>
                                          </p:val>
                                        </p:tav>
                                      </p:tavLst>
                                    </p:anim>
                                    <p:anim calcmode="lin" valueType="num">
                                      <p:cBhvr additive="base">
                                        <p:cTn id="1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2D1860E-06F1-AD20-58DB-E2E8FD2C6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3037" y="0"/>
            <a:ext cx="1308964" cy="20451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lstStyle/>
          <a:p>
            <a:r>
              <a:rPr lang="en-US"/>
              <a:t>Agenda</a:t>
            </a:r>
          </a:p>
        </p:txBody>
      </p:sp>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3"/>
          <a:stretch>
            <a:fillRect/>
          </a:stretch>
        </p:blipFill>
        <p:spPr>
          <a:xfrm>
            <a:off x="838200" y="2225842"/>
            <a:ext cx="2908210" cy="3907538"/>
          </a:xfrm>
          <a:prstGeom prst="rect">
            <a:avLst/>
          </a:prstGeom>
          <a:ln>
            <a:solidFill>
              <a:schemeClr val="tx1"/>
            </a:solidFill>
          </a:ln>
        </p:spPr>
      </p:pic>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4"/>
          <a:stretch>
            <a:fillRect/>
          </a:stretch>
        </p:blipFill>
        <p:spPr>
          <a:xfrm>
            <a:off x="8012517" y="2225842"/>
            <a:ext cx="3019461" cy="3907538"/>
          </a:xfrm>
          <a:prstGeom prst="rect">
            <a:avLst/>
          </a:prstGeom>
          <a:ln>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a:blip r:embed="rId5"/>
          <a:stretch>
            <a:fillRect/>
          </a:stretch>
        </p:blipFill>
        <p:spPr>
          <a:xfrm>
            <a:off x="4162969" y="2853229"/>
            <a:ext cx="3432989" cy="2652764"/>
          </a:xfrm>
          <a:prstGeom prst="rect">
            <a:avLst/>
          </a:prstGeom>
          <a:ln>
            <a:solidFill>
              <a:schemeClr val="tx1"/>
            </a:solidFill>
          </a:ln>
        </p:spPr>
      </p:pic>
    </p:spTree>
    <p:extLst>
      <p:ext uri="{BB962C8B-B14F-4D97-AF65-F5344CB8AC3E}">
        <p14:creationId xmlns:p14="http://schemas.microsoft.com/office/powerpoint/2010/main" val="2563906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4D8FA9BA-1319-495D-B791-98FB6B68F575}"/>
              </a:ext>
            </a:extLst>
          </p:cNvPr>
          <p:cNvPicPr>
            <a:picLocks noChangeAspect="1"/>
          </p:cNvPicPr>
          <p:nvPr/>
        </p:nvPicPr>
        <p:blipFill>
          <a:blip r:embed="rId2"/>
          <a:stretch>
            <a:fillRect/>
          </a:stretch>
        </p:blipFill>
        <p:spPr>
          <a:xfrm>
            <a:off x="623740" y="0"/>
            <a:ext cx="10944519" cy="8457128"/>
          </a:xfrm>
          <a:prstGeom prst="rect">
            <a:avLst/>
          </a:prstGeom>
          <a:ln>
            <a:solidFill>
              <a:schemeClr val="tx1"/>
            </a:solidFill>
          </a:ln>
        </p:spPr>
      </p:pic>
      <p:pic>
        <p:nvPicPr>
          <p:cNvPr id="3" name="Graphic 2">
            <a:extLst>
              <a:ext uri="{FF2B5EF4-FFF2-40B4-BE49-F238E27FC236}">
                <a16:creationId xmlns:a16="http://schemas.microsoft.com/office/drawing/2014/main" id="{237FAC79-CA5D-4701-B995-8489CBDF5D8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5400000">
            <a:off x="241199" y="876194"/>
            <a:ext cx="1507904" cy="1507904"/>
          </a:xfrm>
          <a:prstGeom prst="rect">
            <a:avLst/>
          </a:prstGeom>
        </p:spPr>
      </p:pic>
      <p:pic>
        <p:nvPicPr>
          <p:cNvPr id="4" name="Graphic 3">
            <a:extLst>
              <a:ext uri="{FF2B5EF4-FFF2-40B4-BE49-F238E27FC236}">
                <a16:creationId xmlns:a16="http://schemas.microsoft.com/office/drawing/2014/main" id="{2EFD60CD-FB0E-49AF-80FE-38581BA3592F}"/>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5400000">
            <a:off x="241199" y="3719951"/>
            <a:ext cx="1507904" cy="1507904"/>
          </a:xfrm>
          <a:prstGeom prst="rect">
            <a:avLst/>
          </a:prstGeom>
        </p:spPr>
      </p:pic>
      <p:sp>
        <p:nvSpPr>
          <p:cNvPr id="5" name="Rectangle: Rounded Corners 4">
            <a:extLst>
              <a:ext uri="{FF2B5EF4-FFF2-40B4-BE49-F238E27FC236}">
                <a16:creationId xmlns:a16="http://schemas.microsoft.com/office/drawing/2014/main" id="{2D6556F2-24A9-4B7F-BAEE-F5E10753B5F0}"/>
              </a:ext>
            </a:extLst>
          </p:cNvPr>
          <p:cNvSpPr/>
          <p:nvPr/>
        </p:nvSpPr>
        <p:spPr>
          <a:xfrm>
            <a:off x="1462795" y="4238626"/>
            <a:ext cx="9271880" cy="590550"/>
          </a:xfrm>
          <a:prstGeom prst="roundRect">
            <a:avLst/>
          </a:prstGeom>
          <a:solidFill>
            <a:srgbClr val="FFFF00">
              <a:alpha val="18039"/>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7E5E268C-A778-8770-74E2-BF6FFF1CDC2F}"/>
              </a:ext>
            </a:extLst>
          </p:cNvPr>
          <p:cNvSpPr txBox="1">
            <a:spLocks/>
          </p:cNvSpPr>
          <p:nvPr/>
        </p:nvSpPr>
        <p:spPr>
          <a:xfrm>
            <a:off x="139231" y="3630967"/>
            <a:ext cx="5302781" cy="3061660"/>
          </a:xfrm>
          <a:prstGeom prst="foldedCorner">
            <a:avLst/>
          </a:prstGeom>
          <a:solidFill>
            <a:schemeClr val="accent2">
              <a:lumMod val="40000"/>
              <a:lumOff val="60000"/>
            </a:schemeClr>
          </a:solidFill>
          <a:effectLst>
            <a:outerShdw blurRad="50800" dist="38100" dir="2700000" algn="tl" rotWithShape="0">
              <a:prstClr val="black">
                <a:alpha val="40000"/>
              </a:prstClr>
            </a:outerShdw>
          </a:effectLst>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None/>
            </a:pPr>
            <a:r>
              <a:rPr lang="en-US" sz="2400"/>
              <a:t>Communicating and Collaborating with your:</a:t>
            </a:r>
          </a:p>
          <a:p>
            <a:pPr marL="795338" indent="-342900" defTabSz="914400">
              <a:lnSpc>
                <a:spcPct val="100000"/>
              </a:lnSpc>
              <a:spcBef>
                <a:spcPts val="0"/>
              </a:spcBef>
            </a:pPr>
            <a:r>
              <a:rPr lang="en-US" sz="2400"/>
              <a:t>District</a:t>
            </a:r>
          </a:p>
          <a:p>
            <a:pPr marL="795338" indent="-342900" defTabSz="914400">
              <a:lnSpc>
                <a:spcPct val="100000"/>
              </a:lnSpc>
              <a:spcBef>
                <a:spcPts val="0"/>
              </a:spcBef>
            </a:pPr>
            <a:r>
              <a:rPr lang="en-US" sz="2400"/>
              <a:t>Ci3T Leadership Team</a:t>
            </a:r>
          </a:p>
          <a:p>
            <a:pPr marL="795338" indent="-342900" defTabSz="914400">
              <a:lnSpc>
                <a:spcPct val="100000"/>
              </a:lnSpc>
              <a:spcBef>
                <a:spcPts val="0"/>
              </a:spcBef>
            </a:pPr>
            <a:r>
              <a:rPr lang="en-US" sz="2400"/>
              <a:t>Faculty and Staff </a:t>
            </a:r>
          </a:p>
          <a:p>
            <a:pPr marL="795338" indent="-342900" defTabSz="914400">
              <a:lnSpc>
                <a:spcPct val="100000"/>
              </a:lnSpc>
              <a:spcBef>
                <a:spcPts val="0"/>
              </a:spcBef>
            </a:pPr>
            <a:r>
              <a:rPr lang="en-US" sz="2400"/>
              <a:t>Students, Parents, and Community</a:t>
            </a:r>
          </a:p>
          <a:p>
            <a:pPr marL="795338" indent="-342900" defTabSz="914400">
              <a:lnSpc>
                <a:spcPct val="100000"/>
              </a:lnSpc>
              <a:spcBef>
                <a:spcPts val="0"/>
              </a:spcBef>
            </a:pPr>
            <a:r>
              <a:rPr lang="en-US" sz="2400"/>
              <a:t>Policy Makers</a:t>
            </a:r>
          </a:p>
        </p:txBody>
      </p:sp>
    </p:spTree>
    <p:extLst>
      <p:ext uri="{BB962C8B-B14F-4D97-AF65-F5344CB8AC3E}">
        <p14:creationId xmlns:p14="http://schemas.microsoft.com/office/powerpoint/2010/main" val="8222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lstStyle/>
          <a:p>
            <a:r>
              <a:rPr lang="en-US"/>
              <a:t>Agenda</a:t>
            </a:r>
          </a:p>
        </p:txBody>
      </p:sp>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2"/>
          <a:stretch>
            <a:fillRect/>
          </a:stretch>
        </p:blipFill>
        <p:spPr>
          <a:xfrm>
            <a:off x="838200" y="1690688"/>
            <a:ext cx="3306501" cy="4442692"/>
          </a:xfrm>
          <a:prstGeom prst="rect">
            <a:avLst/>
          </a:prstGeom>
          <a:ln>
            <a:solidFill>
              <a:schemeClr val="tx1"/>
            </a:solidFill>
          </a:ln>
        </p:spPr>
      </p:pic>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3"/>
          <a:stretch>
            <a:fillRect/>
          </a:stretch>
        </p:blipFill>
        <p:spPr>
          <a:xfrm>
            <a:off x="8221429" y="1690688"/>
            <a:ext cx="3432989" cy="4442692"/>
          </a:xfrm>
          <a:prstGeom prst="rect">
            <a:avLst/>
          </a:prstGeom>
          <a:ln>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a:blip r:embed="rId4"/>
          <a:stretch>
            <a:fillRect/>
          </a:stretch>
        </p:blipFill>
        <p:spPr>
          <a:xfrm>
            <a:off x="4487822" y="2585652"/>
            <a:ext cx="3432989" cy="2652764"/>
          </a:xfrm>
          <a:prstGeom prst="rect">
            <a:avLst/>
          </a:prstGeom>
          <a:ln>
            <a:solidFill>
              <a:schemeClr val="tx1"/>
            </a:solidFill>
          </a:ln>
        </p:spPr>
      </p:pic>
      <p:pic>
        <p:nvPicPr>
          <p:cNvPr id="7" name="Picture 2">
            <a:extLst>
              <a:ext uri="{FF2B5EF4-FFF2-40B4-BE49-F238E27FC236}">
                <a16:creationId xmlns:a16="http://schemas.microsoft.com/office/drawing/2014/main" id="{50DFF13D-8907-00E2-C0A4-94DB90882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5543" y="0"/>
            <a:ext cx="696457" cy="108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468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pic>
        <p:nvPicPr>
          <p:cNvPr id="5" name="Picture 4">
            <a:extLst>
              <a:ext uri="{FF2B5EF4-FFF2-40B4-BE49-F238E27FC236}">
                <a16:creationId xmlns:a16="http://schemas.microsoft.com/office/drawing/2014/main" id="{3DAC2E36-2A31-8B77-78BD-A29C23E38F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03220" y="115649"/>
            <a:ext cx="1788780" cy="1978944"/>
          </a:xfrm>
          <a:prstGeom prst="rect">
            <a:avLst/>
          </a:prstGeom>
        </p:spPr>
      </p:pic>
    </p:spTree>
    <p:extLst>
      <p:ext uri="{BB962C8B-B14F-4D97-AF65-F5344CB8AC3E}">
        <p14:creationId xmlns:p14="http://schemas.microsoft.com/office/powerpoint/2010/main" val="28134985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EEC646D5-2D1A-499A-9D1B-E2355EFB60C7}"/>
              </a:ext>
            </a:extLst>
          </p:cNvPr>
          <p:cNvPicPr>
            <a:picLocks noChangeAspect="1"/>
          </p:cNvPicPr>
          <p:nvPr/>
        </p:nvPicPr>
        <p:blipFill>
          <a:blip r:embed="rId2"/>
          <a:stretch>
            <a:fillRect/>
          </a:stretch>
        </p:blipFill>
        <p:spPr>
          <a:xfrm>
            <a:off x="2706749" y="-693583"/>
            <a:ext cx="6371264" cy="8245166"/>
          </a:xfrm>
          <a:prstGeom prst="rect">
            <a:avLst/>
          </a:prstGeom>
          <a:ln>
            <a:solidFill>
              <a:schemeClr val="tx1"/>
            </a:solidFill>
          </a:ln>
        </p:spPr>
      </p:pic>
      <p:pic>
        <p:nvPicPr>
          <p:cNvPr id="4" name="Picture 2">
            <a:extLst>
              <a:ext uri="{FF2B5EF4-FFF2-40B4-BE49-F238E27FC236}">
                <a16:creationId xmlns:a16="http://schemas.microsoft.com/office/drawing/2014/main" id="{33FD5148-3E38-B7AE-64D9-7FEB877DF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5543" y="0"/>
            <a:ext cx="696457" cy="108813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82DA1059-9F35-7015-E20B-AA7183C22072}"/>
              </a:ext>
            </a:extLst>
          </p:cNvPr>
          <p:cNvSpPr/>
          <p:nvPr/>
        </p:nvSpPr>
        <p:spPr>
          <a:xfrm>
            <a:off x="289219" y="1393795"/>
            <a:ext cx="2198393" cy="1118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004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6" name="Text Box 12"/>
          <p:cNvSpPr txBox="1">
            <a:spLocks noChangeArrowheads="1"/>
          </p:cNvSpPr>
          <p:nvPr/>
        </p:nvSpPr>
        <p:spPr bwMode="auto">
          <a:xfrm>
            <a:off x="1743187" y="74413"/>
            <a:ext cx="8610489" cy="830997"/>
          </a:xfrm>
          <a:prstGeom prst="rect">
            <a:avLst/>
          </a:prstGeom>
          <a:noFill/>
          <a:ln w="9525">
            <a:noFill/>
            <a:miter lim="800000"/>
            <a:headEnd/>
            <a:tailEnd/>
          </a:ln>
        </p:spPr>
        <p:txBody>
          <a:bodyPr wrap="square">
            <a:spAutoFit/>
          </a:bodyPr>
          <a:lstStyle/>
          <a:p>
            <a:pPr algn="ctr" eaLnBrk="0" hangingPunct="0">
              <a:defRPr/>
            </a:pPr>
            <a:r>
              <a:rPr lang="en-US" sz="2400">
                <a:solidFill>
                  <a:prstClr val="black"/>
                </a:solidFill>
                <a:latin typeface="Arial" pitchFamily="34" charset="0"/>
              </a:rPr>
              <a:t>Building Capacity and Sustainability</a:t>
            </a:r>
          </a:p>
          <a:p>
            <a:pPr algn="ctr" eaLnBrk="0" hangingPunct="0">
              <a:defRPr/>
            </a:pPr>
            <a:r>
              <a:rPr lang="en-US" sz="2400">
                <a:solidFill>
                  <a:prstClr val="black"/>
                </a:solidFill>
                <a:latin typeface="Arial" pitchFamily="34" charset="0"/>
              </a:rPr>
              <a:t>of Tiered Prevention Models</a:t>
            </a:r>
          </a:p>
        </p:txBody>
      </p:sp>
      <p:sp>
        <p:nvSpPr>
          <p:cNvPr id="11278" name="Text Box 14"/>
          <p:cNvSpPr txBox="1">
            <a:spLocks noChangeArrowheads="1"/>
          </p:cNvSpPr>
          <p:nvPr/>
        </p:nvSpPr>
        <p:spPr bwMode="auto">
          <a:xfrm>
            <a:off x="2884077" y="906623"/>
            <a:ext cx="6763518" cy="369332"/>
          </a:xfrm>
          <a:prstGeom prst="rect">
            <a:avLst/>
          </a:prstGeom>
          <a:noFill/>
          <a:ln w="9525">
            <a:noFill/>
            <a:miter lim="800000"/>
            <a:headEnd/>
            <a:tailEnd/>
          </a:ln>
        </p:spPr>
        <p:txBody>
          <a:bodyPr wrap="none">
            <a:spAutoFit/>
          </a:bodyPr>
          <a:lstStyle/>
          <a:p>
            <a:pPr lvl="0" algn="ctr" eaLnBrk="0" hangingPunct="0">
              <a:defRPr/>
            </a:pPr>
            <a:r>
              <a:rPr lang="en-US">
                <a:solidFill>
                  <a:prstClr val="black"/>
                </a:solidFill>
                <a:latin typeface="Arial" pitchFamily="34" charset="0"/>
              </a:rPr>
              <a:t>For Academic Achievement, Behavior, and Social Competencies</a:t>
            </a:r>
          </a:p>
        </p:txBody>
      </p:sp>
      <p:pic>
        <p:nvPicPr>
          <p:cNvPr id="1026" name="Picture 2">
            <a:extLst>
              <a:ext uri="{FF2B5EF4-FFF2-40B4-BE49-F238E27FC236}">
                <a16:creationId xmlns:a16="http://schemas.microsoft.com/office/drawing/2014/main" id="{3CB4AD6B-6241-2460-B12E-6DA4A13D6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148" y="1275955"/>
            <a:ext cx="6839763" cy="550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3299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District Communication with Stakeholders</a:t>
            </a:r>
          </a:p>
        </p:txBody>
      </p:sp>
      <p:pic>
        <p:nvPicPr>
          <p:cNvPr id="8" name="Picture 7">
            <a:extLst>
              <a:ext uri="{FF2B5EF4-FFF2-40B4-BE49-F238E27FC236}">
                <a16:creationId xmlns:a16="http://schemas.microsoft.com/office/drawing/2014/main" id="{ABD4BBC6-1204-7A06-9167-E68D2DF2F515}"/>
              </a:ext>
            </a:extLst>
          </p:cNvPr>
          <p:cNvPicPr>
            <a:picLocks noChangeAspect="1"/>
          </p:cNvPicPr>
          <p:nvPr/>
        </p:nvPicPr>
        <p:blipFill>
          <a:blip r:embed="rId3"/>
          <a:stretch>
            <a:fillRect/>
          </a:stretch>
        </p:blipFill>
        <p:spPr>
          <a:xfrm>
            <a:off x="990599" y="1798526"/>
            <a:ext cx="7810265" cy="4354719"/>
          </a:xfrm>
          <a:prstGeom prst="rect">
            <a:avLst/>
          </a:prstGeom>
          <a:ln>
            <a:solidFill>
              <a:schemeClr val="tx1"/>
            </a:solidFill>
          </a:ln>
        </p:spPr>
      </p:pic>
      <p:pic>
        <p:nvPicPr>
          <p:cNvPr id="4" name="Picture 3" descr="A screenshot of a computer&#10;&#10;Description automatically generated">
            <a:extLst>
              <a:ext uri="{FF2B5EF4-FFF2-40B4-BE49-F238E27FC236}">
                <a16:creationId xmlns:a16="http://schemas.microsoft.com/office/drawing/2014/main" id="{8BFDF0B4-D7C5-405D-4EB0-B75B9CD83797}"/>
              </a:ext>
            </a:extLst>
          </p:cNvPr>
          <p:cNvPicPr>
            <a:picLocks noChangeAspect="1"/>
          </p:cNvPicPr>
          <p:nvPr/>
        </p:nvPicPr>
        <p:blipFill>
          <a:blip r:embed="rId4"/>
          <a:stretch>
            <a:fillRect/>
          </a:stretch>
        </p:blipFill>
        <p:spPr>
          <a:xfrm>
            <a:off x="925367" y="1690688"/>
            <a:ext cx="7940728" cy="4740051"/>
          </a:xfrm>
          <a:prstGeom prst="rect">
            <a:avLst/>
          </a:prstGeom>
          <a:ln>
            <a:solidFill>
              <a:schemeClr val="tx1"/>
            </a:solidFill>
          </a:ln>
        </p:spPr>
      </p:pic>
    </p:spTree>
    <p:extLst>
      <p:ext uri="{BB962C8B-B14F-4D97-AF65-F5344CB8AC3E}">
        <p14:creationId xmlns:p14="http://schemas.microsoft.com/office/powerpoint/2010/main" val="253427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 </a:t>
            </a:r>
            <a:r>
              <a:rPr lang="en-US" sz="2400">
                <a:solidFill>
                  <a:schemeClr val="accent1"/>
                </a:solidFill>
              </a:rPr>
              <a:t>Communication with Stakeholders</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a:solidFill>
                  <a:prstClr val="black"/>
                </a:solidFill>
              </a:rPr>
              <a:t>How will you use multiple sources of data to inform professional learning for developing school capacity for low intensity strategies and tiered supports?</a:t>
            </a:r>
          </a:p>
          <a:p>
            <a:pPr marL="342900" indent="-342900">
              <a:buFont typeface="Arial" panose="020B0604020202020204" pitchFamily="34" charset="0"/>
              <a:buChar char="•"/>
            </a:pPr>
            <a:r>
              <a:rPr lang="en-US">
                <a:solidFill>
                  <a:prstClr val="black"/>
                </a:solidFill>
              </a:rPr>
              <a:t>How will you use your Ci3T Team meeting time effectively and plan to communicate with all stakeholders?</a:t>
            </a:r>
          </a:p>
          <a:p>
            <a:pPr marL="342900" indent="-342900">
              <a:buFont typeface="Arial" panose="020B0604020202020204" pitchFamily="34" charset="0"/>
              <a:buChar char="•"/>
            </a:pPr>
            <a:r>
              <a:rPr lang="en-US">
                <a:solidFill>
                  <a:prstClr val="black"/>
                </a:solidFill>
              </a:rPr>
              <a:t>How will you share program level data (treatment integrity and social validity) as well as student progress?</a:t>
            </a:r>
          </a:p>
        </p:txBody>
      </p:sp>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spTree>
    <p:extLst>
      <p:ext uri="{BB962C8B-B14F-4D97-AF65-F5344CB8AC3E}">
        <p14:creationId xmlns:p14="http://schemas.microsoft.com/office/powerpoint/2010/main" val="95625045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6105-465C-D4E0-8208-734C2C369F8D}"/>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CA1B9FC6-A02C-6D76-A6CB-5D26E6B1FC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455155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9116218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Enhanced</a:t>
            </a:r>
          </a:p>
        </p:txBody>
      </p:sp>
      <p:graphicFrame>
        <p:nvGraphicFramePr>
          <p:cNvPr id="7" name="Table 6">
            <a:extLst>
              <a:ext uri="{FF2B5EF4-FFF2-40B4-BE49-F238E27FC236}">
                <a16:creationId xmlns:a16="http://schemas.microsoft.com/office/drawing/2014/main" id="{F4F62808-A30F-DF08-ED5B-32EDE2695C7B}"/>
              </a:ext>
            </a:extLst>
          </p:cNvPr>
          <p:cNvGraphicFramePr>
            <a:graphicFrameLocks noGrp="1"/>
          </p:cNvGraphicFramePr>
          <p:nvPr>
            <p:extLst>
              <p:ext uri="{D42A27DB-BD31-4B8C-83A1-F6EECF244321}">
                <p14:modId xmlns:p14="http://schemas.microsoft.com/office/powerpoint/2010/main" val="1550025544"/>
              </p:ext>
            </p:extLst>
          </p:nvPr>
        </p:nvGraphicFramePr>
        <p:xfrm>
          <a:off x="1066801" y="1953082"/>
          <a:ext cx="10058399" cy="3621023"/>
        </p:xfrm>
        <a:graphic>
          <a:graphicData uri="http://schemas.openxmlformats.org/drawingml/2006/table">
            <a:tbl>
              <a:tblPr firstRow="1">
                <a:tableStyleId>{5C22544A-7EE6-4342-B048-85BDC9FD1C3A}</a:tableStyleId>
              </a:tblPr>
              <a:tblGrid>
                <a:gridCol w="2484424">
                  <a:extLst>
                    <a:ext uri="{9D8B030D-6E8A-4147-A177-3AD203B41FA5}">
                      <a16:colId xmlns:a16="http://schemas.microsoft.com/office/drawing/2014/main" val="1152181032"/>
                    </a:ext>
                  </a:extLst>
                </a:gridCol>
                <a:gridCol w="2827831">
                  <a:extLst>
                    <a:ext uri="{9D8B030D-6E8A-4147-A177-3AD203B41FA5}">
                      <a16:colId xmlns:a16="http://schemas.microsoft.com/office/drawing/2014/main" val="184063247"/>
                    </a:ext>
                  </a:extLst>
                </a:gridCol>
                <a:gridCol w="1664371">
                  <a:extLst>
                    <a:ext uri="{9D8B030D-6E8A-4147-A177-3AD203B41FA5}">
                      <a16:colId xmlns:a16="http://schemas.microsoft.com/office/drawing/2014/main" val="1312203131"/>
                    </a:ext>
                  </a:extLst>
                </a:gridCol>
                <a:gridCol w="1570962">
                  <a:extLst>
                    <a:ext uri="{9D8B030D-6E8A-4147-A177-3AD203B41FA5}">
                      <a16:colId xmlns:a16="http://schemas.microsoft.com/office/drawing/2014/main" val="3454752456"/>
                    </a:ext>
                  </a:extLst>
                </a:gridCol>
                <a:gridCol w="1510811">
                  <a:extLst>
                    <a:ext uri="{9D8B030D-6E8A-4147-A177-3AD203B41FA5}">
                      <a16:colId xmlns:a16="http://schemas.microsoft.com/office/drawing/2014/main" val="1492851118"/>
                    </a:ext>
                  </a:extLst>
                </a:gridCol>
              </a:tblGrid>
              <a:tr h="1346105">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extLst>
                  <a:ext uri="{0D108BD9-81ED-4DB2-BD59-A6C34878D82A}">
                    <a16:rowId xmlns:a16="http://schemas.microsoft.com/office/drawing/2014/main" val="3754102696"/>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Getting Started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Sep. 21,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04787"/>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Oct. 18, 2023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719247"/>
                  </a:ext>
                </a:extLst>
              </a:tr>
              <a:tr h="379153">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3. Low Intensity Strategies</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Nov. 28, 2023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39985"/>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Jan. 11, 2024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9760484"/>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Mar. 26, 2024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664870"/>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Apr. 25, 2024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277138"/>
                  </a:ext>
                </a:extLst>
              </a:tr>
            </a:tbl>
          </a:graphicData>
        </a:graphic>
      </p:graphicFrame>
      <p:pic>
        <p:nvPicPr>
          <p:cNvPr id="4" name="Ci3T HI">
            <a:extLst>
              <a:ext uri="{FF2B5EF4-FFF2-40B4-BE49-F238E27FC236}">
                <a16:creationId xmlns:a16="http://schemas.microsoft.com/office/drawing/2014/main" id="{0F049F5F-AAD3-D68F-74F6-D52B21B60A9C}"/>
              </a:ext>
            </a:extLst>
          </p:cNvPr>
          <p:cNvPicPr>
            <a:picLocks noChangeAspect="1"/>
          </p:cNvPicPr>
          <p:nvPr/>
        </p:nvPicPr>
        <p:blipFill>
          <a:blip r:embed="rId2"/>
          <a:srcRect/>
          <a:stretch/>
        </p:blipFill>
        <p:spPr bwMode="auto">
          <a:xfrm>
            <a:off x="10106223" y="447815"/>
            <a:ext cx="737483" cy="73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1806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fontScale="92500"/>
          </a:bodyPr>
          <a:lstStyle/>
          <a:p>
            <a:r>
              <a:rPr lang="en-US"/>
              <a:t>Preparing to Collect and Use Social Validity &amp; Treatment Integrity Data</a:t>
            </a:r>
          </a:p>
          <a:p>
            <a:r>
              <a:rPr lang="en-US"/>
              <a:t>Using Fall Screening Data to Inform Instruction</a:t>
            </a:r>
          </a:p>
          <a:p>
            <a:r>
              <a:rPr lang="en-US"/>
              <a:t>Facilitating Clear Communication and Collaborations with Stakeholders</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fontScale="925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Tree>
    <p:extLst>
      <p:ext uri="{BB962C8B-B14F-4D97-AF65-F5344CB8AC3E}">
        <p14:creationId xmlns:p14="http://schemas.microsoft.com/office/powerpoint/2010/main" val="20291762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85000" lnSpcReduction="20000"/>
          </a:bodyPr>
          <a:lstStyle/>
          <a:p>
            <a:pPr marL="0" indent="0">
              <a:buNone/>
            </a:pPr>
            <a:r>
              <a:rPr lang="en-US" b="1"/>
              <a:t>Schedule time for your faculty and staff to complete:</a:t>
            </a:r>
          </a:p>
          <a:p>
            <a:pPr lvl="1"/>
            <a:r>
              <a:rPr lang="en-US"/>
              <a:t>Ci3T Treatment Integrity: Teacher Self-Report &amp; Primary Intervention Rating Scale Survey</a:t>
            </a:r>
          </a:p>
          <a:p>
            <a:pPr lvl="1"/>
            <a:r>
              <a:rPr lang="en-US"/>
              <a:t>Efficacy and Burnout Survey (≈ 2 weeks following open of treatment integrity and social validity window)*</a:t>
            </a:r>
          </a:p>
          <a:p>
            <a:pPr lvl="1"/>
            <a:r>
              <a:rPr lang="en-US" sz="2400"/>
              <a:t>Ci3T Usability Rating Profile (</a:t>
            </a:r>
            <a:r>
              <a:rPr lang="en-US"/>
              <a:t>≈ 4 weeks following open of treatment integrity and social validity window)*</a:t>
            </a:r>
          </a:p>
          <a:p>
            <a:pPr marL="117475" indent="-117475">
              <a:buNone/>
            </a:pPr>
            <a:r>
              <a:rPr lang="en-US">
                <a:solidFill>
                  <a:schemeClr val="tx2"/>
                </a:solidFill>
              </a:rPr>
              <a:t>*Please share your selected date with your Stacie Williams (stacie.w@ku.edu) and your Ci3T Coach</a:t>
            </a:r>
          </a:p>
          <a:p>
            <a:pPr marL="0" indent="0">
              <a:buNone/>
            </a:pPr>
            <a:r>
              <a:rPr lang="en-US" b="1"/>
              <a:t>At your next Ci3T Leadership Team meeting: </a:t>
            </a:r>
          </a:p>
          <a:p>
            <a:pPr lvl="1"/>
            <a:r>
              <a:rPr lang="en-US"/>
              <a:t>Complete the Tiered Fidelity Inventory</a:t>
            </a:r>
          </a:p>
          <a:p>
            <a:pPr marL="0" indent="0">
              <a:buNone/>
            </a:pPr>
            <a:r>
              <a:rPr lang="en-US" b="1"/>
              <a:t>At your next faculty meeting: </a:t>
            </a:r>
          </a:p>
          <a:p>
            <a:pPr lvl="1"/>
            <a:r>
              <a:rPr lang="en-US"/>
              <a:t>Share systematic screening data, takeaways, and professional learning with faculty and staff (e.g., emphasis on use of teacher-delivered, low-intensity strategies, Tier 2 and Tier 3 strategies)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5834" y="0"/>
            <a:ext cx="1546166" cy="1546166"/>
          </a:xfrm>
          <a:prstGeom prst="rect">
            <a:avLst/>
          </a:prstGeom>
        </p:spPr>
      </p:pic>
    </p:spTree>
    <p:extLst>
      <p:ext uri="{BB962C8B-B14F-4D97-AF65-F5344CB8AC3E}">
        <p14:creationId xmlns:p14="http://schemas.microsoft.com/office/powerpoint/2010/main" val="3789153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1C33-4567-9B69-A926-BDD2A3770647}"/>
              </a:ext>
            </a:extLst>
          </p:cNvPr>
          <p:cNvSpPr>
            <a:spLocks noGrp="1"/>
          </p:cNvSpPr>
          <p:nvPr>
            <p:ph type="title"/>
          </p:nvPr>
        </p:nvSpPr>
        <p:spPr/>
        <p:txBody>
          <a:bodyPr anchor="b">
            <a:normAutofit/>
          </a:bodyPr>
          <a:lstStyle/>
          <a:p>
            <a:r>
              <a:rPr lang="en-US" sz="4800"/>
              <a:t>Preparing to Collect and Use Social Validity and Treatment Integrity Data</a:t>
            </a:r>
          </a:p>
        </p:txBody>
      </p:sp>
      <p:sp>
        <p:nvSpPr>
          <p:cNvPr id="3" name="Text Placeholder 2">
            <a:extLst>
              <a:ext uri="{FF2B5EF4-FFF2-40B4-BE49-F238E27FC236}">
                <a16:creationId xmlns:a16="http://schemas.microsoft.com/office/drawing/2014/main" id="{BC71FEB6-8A47-CF39-584D-3604CFADC5B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896701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a:srcRect t="3" b="3"/>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a:srcRect t="17214"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a:stretch>
            <a:fillRect/>
          </a:stretch>
        </p:blipFill>
        <p:spPr>
          <a:xfrm>
            <a:off x="8014338" y="2221215"/>
            <a:ext cx="4023535" cy="3481816"/>
          </a:xfrm>
          <a:prstGeom prst="rect">
            <a:avLst/>
          </a:prstGeom>
          <a:ln>
            <a:solidFill>
              <a:schemeClr val="tx1"/>
            </a:solidFill>
          </a:ln>
        </p:spPr>
      </p:pic>
      <p:sp>
        <p:nvSpPr>
          <p:cNvPr id="4" name="TextBox 3">
            <a:extLst>
              <a:ext uri="{FF2B5EF4-FFF2-40B4-BE49-F238E27FC236}">
                <a16:creationId xmlns:a16="http://schemas.microsoft.com/office/drawing/2014/main" id="{42E4E042-9D27-67DE-B85B-572E84D5A958}"/>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a:solidFill>
                  <a:schemeClr val="bg1"/>
                </a:solidFill>
                <a:latin typeface="+mj-lt"/>
              </a:rPr>
              <a:t>Thank</a:t>
            </a:r>
            <a:r>
              <a:rPr lang="en-US" sz="4800">
                <a:solidFill>
                  <a:schemeClr val="bg1"/>
                </a:solidFill>
              </a:rPr>
              <a:t> you!</a:t>
            </a:r>
          </a:p>
        </p:txBody>
      </p:sp>
    </p:spTree>
    <p:extLst>
      <p:ext uri="{BB962C8B-B14F-4D97-AF65-F5344CB8AC3E}">
        <p14:creationId xmlns:p14="http://schemas.microsoft.com/office/powerpoint/2010/main" val="2157300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3"/>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5400000">
            <a:off x="8260943" y="3814831"/>
            <a:ext cx="2093774" cy="2093774"/>
          </a:xfrm>
          <a:prstGeom prst="rect">
            <a:avLst/>
          </a:prstGeom>
        </p:spPr>
      </p:pic>
    </p:spTree>
    <p:extLst>
      <p:ext uri="{BB962C8B-B14F-4D97-AF65-F5344CB8AC3E}">
        <p14:creationId xmlns:p14="http://schemas.microsoft.com/office/powerpoint/2010/main" val="768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2">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CBB2F4D-E4A5-577F-66E3-3CC624EDAD76}"/>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6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Ci3T Exemplar Elementary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113" y="112571"/>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4872011" y="1635064"/>
            <a:ext cx="3237286"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defRPr/>
            </a:pPr>
            <a:r>
              <a:rPr lang="en-US" sz="2000">
                <a:solidFill>
                  <a:prstClr val="black"/>
                </a:solidFill>
                <a:latin typeface="Calibri" panose="020F0502020204030204"/>
              </a:rPr>
              <a:t>In future years, consider alternative program goals.</a:t>
            </a:r>
          </a:p>
        </p:txBody>
      </p:sp>
      <p:sp>
        <p:nvSpPr>
          <p:cNvPr id="6" name="Right Arrow 5"/>
          <p:cNvSpPr/>
          <p:nvPr/>
        </p:nvSpPr>
        <p:spPr>
          <a:xfrm rot="20995636">
            <a:off x="4503979" y="4000241"/>
            <a:ext cx="3476045"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defRPr/>
            </a:pPr>
            <a:r>
              <a:rPr lang="en-US" sz="2000">
                <a:solidFill>
                  <a:prstClr val="black"/>
                </a:solidFill>
                <a:latin typeface="Calibri" panose="020F0502020204030204"/>
              </a:rPr>
              <a:t>80% of students meeting reading and math targets on assessments</a:t>
            </a:r>
          </a:p>
        </p:txBody>
      </p:sp>
      <p:grpSp>
        <p:nvGrpSpPr>
          <p:cNvPr id="2" name="Group 1"/>
          <p:cNvGrpSpPr/>
          <p:nvPr/>
        </p:nvGrpSpPr>
        <p:grpSpPr>
          <a:xfrm rot="21216813">
            <a:off x="1573489" y="4083360"/>
            <a:ext cx="2847931" cy="2480336"/>
            <a:chOff x="2336800" y="-477078"/>
            <a:chExt cx="7515616" cy="7335078"/>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336800" y="0"/>
              <a:ext cx="7515616" cy="6858000"/>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147930" y="-477078"/>
              <a:ext cx="3142967" cy="2956353"/>
            </a:xfrm>
            <a:prstGeom prst="rect">
              <a:avLst/>
            </a:prstGeom>
          </p:spPr>
        </p:pic>
      </p:grpSp>
      <p:sp>
        <p:nvSpPr>
          <p:cNvPr id="13" name="TextBox 12"/>
          <p:cNvSpPr txBox="1"/>
          <p:nvPr/>
        </p:nvSpPr>
        <p:spPr>
          <a:xfrm rot="21245219">
            <a:off x="1695678" y="4895764"/>
            <a:ext cx="2787070"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endParaRPr lang="en-US" sz="24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463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41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extLst>
              <p:ext uri="{D42A27DB-BD31-4B8C-83A1-F6EECF244321}">
                <p14:modId xmlns:p14="http://schemas.microsoft.com/office/powerpoint/2010/main" val="1391477972"/>
              </p:ext>
            </p:extLst>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gridSpan="2">
                  <a:txBody>
                    <a:bodyPr/>
                    <a:lstStyle/>
                    <a:p>
                      <a:pPr algn="ctr"/>
                      <a:r>
                        <a:rPr lang="en-US" sz="2000"/>
                        <a:t>Fall</a:t>
                      </a:r>
                    </a:p>
                  </a:txBody>
                  <a:tcPr marT="45715" marB="45715" anchor="ctr">
                    <a:solidFill>
                      <a:schemeClr val="accent5"/>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2020-2021</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TBD</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2915445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br>
              <a:rPr lang="en-US"/>
            </a:br>
            <a:r>
              <a:rPr lang="en-US" sz="3600" b="0"/>
              <a:t>Are we implementing our plan as intended?</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sz="half" idx="1"/>
          </p:nvPr>
        </p:nvSpPr>
        <p:spPr>
          <a:xfrm>
            <a:off x="838200" y="1825625"/>
            <a:ext cx="5670755" cy="4351338"/>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Treatment integrity can refer to:</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Adherence</a:t>
            </a:r>
            <a:endParaRPr lang="en-US">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itchFamily="34" charset="0"/>
              <a:buChar char="•"/>
              <a:defRPr/>
            </a:pPr>
            <a:r>
              <a:rPr lang="en-US">
                <a:solidFill>
                  <a:prstClr val="black"/>
                </a:solidFill>
                <a:latin typeface="Arial" panose="020B0604020202020204" pitchFamily="34" charset="0"/>
                <a:cs typeface="Arial" panose="020B0604020202020204" pitchFamily="34" charset="0"/>
              </a:rPr>
              <a:t>Dosage</a:t>
            </a:r>
          </a:p>
          <a:p>
            <a:pPr marL="285750" lvl="0" indent="-285750" fontAlgn="base">
              <a:spcBef>
                <a:spcPct val="0"/>
              </a:spcBef>
              <a:spcAft>
                <a:spcPct val="0"/>
              </a:spcAft>
              <a:buFont typeface="Arial" pitchFamily="34" charset="0"/>
              <a:buChar char="•"/>
              <a:defRPr/>
            </a:pPr>
            <a:r>
              <a:rPr lang="en-US" sz="2800">
                <a:solidFill>
                  <a:prstClr val="black"/>
                </a:solidFill>
                <a:latin typeface="Arial" panose="020B0604020202020204" pitchFamily="34" charset="0"/>
                <a:cs typeface="Arial" panose="020B0604020202020204" pitchFamily="34" charset="0"/>
              </a:rPr>
              <a:t>Quality</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Teacher Self-Report</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Direct Observation</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Tiered Fidelity Inventory (TFI)</a:t>
            </a:r>
          </a:p>
        </p:txBody>
      </p:sp>
      <p:sp>
        <p:nvSpPr>
          <p:cNvPr id="8" name="Rectangle 1">
            <a:extLst>
              <a:ext uri="{FF2B5EF4-FFF2-40B4-BE49-F238E27FC236}">
                <a16:creationId xmlns:a16="http://schemas.microsoft.com/office/drawing/2014/main" id="{559C99CE-86C8-981B-D74F-5A1D7F608B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Content Placeholder 11">
            <a:extLst>
              <a:ext uri="{FF2B5EF4-FFF2-40B4-BE49-F238E27FC236}">
                <a16:creationId xmlns:a16="http://schemas.microsoft.com/office/drawing/2014/main" id="{E6EBF11A-23B4-F19D-F04E-0E15E39F4E94}"/>
              </a:ext>
            </a:extLst>
          </p:cNvPr>
          <p:cNvGraphicFramePr>
            <a:graphicFrameLocks noGrp="1"/>
          </p:cNvGraphicFramePr>
          <p:nvPr>
            <p:ph sz="half" idx="2"/>
            <p:extLst>
              <p:ext uri="{D42A27DB-BD31-4B8C-83A1-F6EECF244321}">
                <p14:modId xmlns:p14="http://schemas.microsoft.com/office/powerpoint/2010/main" val="1023575875"/>
              </p:ext>
            </p:extLst>
          </p:nvPr>
        </p:nvGraphicFramePr>
        <p:xfrm>
          <a:off x="6508955" y="1825624"/>
          <a:ext cx="4844843" cy="4351338"/>
        </p:xfrm>
        <a:graphic>
          <a:graphicData uri="http://schemas.openxmlformats.org/drawingml/2006/table">
            <a:tbl>
              <a:tblPr firstRow="1" bandRow="1">
                <a:tableStyleId>{7DF18680-E054-41AD-8BC1-D1AEF772440D}</a:tableStyleId>
              </a:tblPr>
              <a:tblGrid>
                <a:gridCol w="1529430">
                  <a:extLst>
                    <a:ext uri="{9D8B030D-6E8A-4147-A177-3AD203B41FA5}">
                      <a16:colId xmlns:a16="http://schemas.microsoft.com/office/drawing/2014/main" val="20000"/>
                    </a:ext>
                  </a:extLst>
                </a:gridCol>
                <a:gridCol w="1253099">
                  <a:extLst>
                    <a:ext uri="{9D8B030D-6E8A-4147-A177-3AD203B41FA5}">
                      <a16:colId xmlns:a16="http://schemas.microsoft.com/office/drawing/2014/main" val="20001"/>
                    </a:ext>
                  </a:extLst>
                </a:gridCol>
                <a:gridCol w="984658">
                  <a:extLst>
                    <a:ext uri="{9D8B030D-6E8A-4147-A177-3AD203B41FA5}">
                      <a16:colId xmlns:a16="http://schemas.microsoft.com/office/drawing/2014/main" val="20002"/>
                    </a:ext>
                  </a:extLst>
                </a:gridCol>
                <a:gridCol w="1077656">
                  <a:extLst>
                    <a:ext uri="{9D8B030D-6E8A-4147-A177-3AD203B41FA5}">
                      <a16:colId xmlns:a16="http://schemas.microsoft.com/office/drawing/2014/main" val="1902313632"/>
                    </a:ext>
                  </a:extLst>
                </a:gridCol>
              </a:tblGrid>
              <a:tr h="679456">
                <a:tc>
                  <a:txBody>
                    <a:bodyPr/>
                    <a:lstStyle/>
                    <a:p>
                      <a:pPr algn="l" rtl="0" fontAlgn="t">
                        <a:spcBef>
                          <a:spcPts val="0"/>
                        </a:spcBef>
                        <a:spcAft>
                          <a:spcPts val="0"/>
                        </a:spcAft>
                      </a:pPr>
                      <a:r>
                        <a:rPr lang="en-US" sz="1600" b="0" i="0" u="none" strike="noStrike" kern="1200">
                          <a:solidFill>
                            <a:srgbClr val="FFFFFF"/>
                          </a:solidFill>
                          <a:effectLst/>
                          <a:latin typeface="Arial" panose="020B0604020202020204" pitchFamily="34" charset="0"/>
                          <a:ea typeface="+mn-ea"/>
                          <a:cs typeface="+mn-cs"/>
                        </a:rPr>
                        <a:t>Ci3T Procedures</a:t>
                      </a:r>
                    </a:p>
                  </a:txBody>
                  <a:tcPr marL="57830" marR="57830" marT="57830" marB="57830" anchor="ctr">
                    <a:solidFill>
                      <a:schemeClr val="accent5"/>
                    </a:solidFill>
                  </a:tcPr>
                </a:tc>
                <a:tc>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Teacher Self-Report*</a:t>
                      </a:r>
                      <a:endParaRPr lang="en-US" sz="2800">
                        <a:effectLst/>
                      </a:endParaRPr>
                    </a:p>
                  </a:txBody>
                  <a:tcPr marL="57830" marR="57830" marT="57830" marB="57830" anchor="ctr">
                    <a:solidFill>
                      <a:schemeClr val="accent5"/>
                    </a:solidFill>
                  </a:tcPr>
                </a:tc>
                <a:tc gridSpan="2">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Direct Observation*</a:t>
                      </a:r>
                      <a:endParaRPr lang="en-US" sz="2800">
                        <a:effectLst/>
                      </a:endParaRPr>
                    </a:p>
                  </a:txBody>
                  <a:tcPr marL="57830" marR="57830" marT="57830" marB="57830" anchor="ctr">
                    <a:solidFill>
                      <a:schemeClr val="accent5"/>
                    </a:solidFill>
                  </a:tcPr>
                </a:tc>
                <a:tc hMerge="1">
                  <a:txBody>
                    <a:bodyPr/>
                    <a:lstStyle/>
                    <a:p>
                      <a:endParaRPr lang="en-US"/>
                    </a:p>
                  </a:txBody>
                  <a:tcPr>
                    <a:solidFill>
                      <a:schemeClr val="accent5"/>
                    </a:solidFill>
                  </a:tcPr>
                </a:tc>
                <a:extLst>
                  <a:ext uri="{0D108BD9-81ED-4DB2-BD59-A6C34878D82A}">
                    <a16:rowId xmlns:a16="http://schemas.microsoft.com/office/drawing/2014/main" val="10000"/>
                  </a:ext>
                </a:extLst>
              </a:tr>
              <a:tr h="954058">
                <a:tc>
                  <a:txBody>
                    <a:bodyPr/>
                    <a:lstStyle/>
                    <a:p>
                      <a:pPr fontAlgn="t"/>
                      <a:r>
                        <a:rPr lang="en-US" sz="1600" kern="1200">
                          <a:solidFill>
                            <a:schemeClr val="dk1"/>
                          </a:solidFill>
                          <a:latin typeface="+mn-lt"/>
                          <a:ea typeface="+mn-ea"/>
                          <a:cs typeface="+mn-cs"/>
                        </a:rPr>
                        <a:t> </a:t>
                      </a:r>
                    </a:p>
                  </a:txBody>
                  <a:tcPr marL="57830" marR="57830" marT="57830" marB="57830">
                    <a:solidFill>
                      <a:schemeClr val="accent5">
                        <a:tint val="40000"/>
                        <a:alpha val="71000"/>
                      </a:schemeClr>
                    </a:solidFill>
                  </a:tcPr>
                </a:tc>
                <a:tc>
                  <a:txBody>
                    <a:bodyPr/>
                    <a:lstStyle/>
                    <a:p>
                      <a:pPr algn="ctr" rtl="0" fontAlgn="ctr">
                        <a:spcBef>
                          <a:spcPts val="0"/>
                        </a:spcBef>
                        <a:spcAft>
                          <a:spcPts val="0"/>
                        </a:spcAft>
                      </a:pPr>
                      <a:r>
                        <a:rPr lang="sv-SE" sz="1600" kern="1200">
                          <a:solidFill>
                            <a:schemeClr val="dk1"/>
                          </a:solidFill>
                          <a:latin typeface="+mn-lt"/>
                          <a:ea typeface="+mn-ea"/>
                          <a:cs typeface="+mn-cs"/>
                        </a:rPr>
                        <a:t>Fall 2021</a:t>
                      </a:r>
                    </a:p>
                    <a:p>
                      <a:pPr algn="ctr" rtl="0" fontAlgn="ctr">
                        <a:spcBef>
                          <a:spcPts val="0"/>
                        </a:spcBef>
                        <a:spcAft>
                          <a:spcPts val="0"/>
                        </a:spcAft>
                      </a:pPr>
                      <a:r>
                        <a:rPr lang="sv-SE" sz="1600" kern="1200">
                          <a:solidFill>
                            <a:schemeClr val="dk1"/>
                          </a:solidFill>
                          <a:latin typeface="+mn-lt"/>
                          <a:ea typeface="+mn-ea"/>
                          <a:cs typeface="+mn-cs"/>
                        </a:rPr>
                        <a:t>n = 45</a:t>
                      </a:r>
                    </a:p>
                    <a:p>
                      <a:pPr algn="ctr" rtl="0" fontAlgn="ctr">
                        <a:spcBef>
                          <a:spcPts val="0"/>
                        </a:spcBef>
                        <a:spcAft>
                          <a:spcPts val="0"/>
                        </a:spcAft>
                      </a:pPr>
                      <a:r>
                        <a:rPr lang="sv-SE"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Educator</a:t>
                      </a:r>
                    </a:p>
                    <a:p>
                      <a:pPr algn="ctr" rtl="0" fontAlgn="ctr">
                        <a:spcBef>
                          <a:spcPts val="0"/>
                        </a:spcBef>
                        <a:spcAft>
                          <a:spcPts val="0"/>
                        </a:spcAft>
                      </a:pPr>
                      <a:r>
                        <a:rPr lang="en-US" sz="1600" kern="1200">
                          <a:solidFill>
                            <a:schemeClr val="dk1"/>
                          </a:solidFill>
                          <a:latin typeface="+mn-lt"/>
                          <a:ea typeface="+mn-ea"/>
                          <a:cs typeface="+mn-cs"/>
                        </a:rPr>
                        <a:t>n = 6</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Observer</a:t>
                      </a:r>
                    </a:p>
                    <a:p>
                      <a:pPr algn="ctr" rtl="0" fontAlgn="ctr">
                        <a:spcBef>
                          <a:spcPts val="0"/>
                        </a:spcBef>
                        <a:spcAft>
                          <a:spcPts val="0"/>
                        </a:spcAft>
                      </a:pPr>
                      <a:r>
                        <a:rPr lang="en-US" sz="1600" kern="1200">
                          <a:solidFill>
                            <a:schemeClr val="dk1"/>
                          </a:solidFill>
                          <a:latin typeface="+mn-lt"/>
                          <a:ea typeface="+mn-ea"/>
                          <a:cs typeface="+mn-cs"/>
                        </a:rPr>
                        <a:t>n = 7</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extLst>
                  <a:ext uri="{0D108BD9-81ED-4DB2-BD59-A6C34878D82A}">
                    <a16:rowId xmlns:a16="http://schemas.microsoft.com/office/drawing/2014/main" val="10001"/>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Teaching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 80.43%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(10.86)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70.72%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(13.81)</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75.02%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(17.05)</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829139887"/>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Reinforcing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80.83%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(12.89)</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62.06%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(15.33)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34.99%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(16.02)</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52639338"/>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Monitoring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75.49%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(18.06)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1692494223"/>
                  </a:ext>
                </a:extLst>
              </a:tr>
              <a:tr h="679456">
                <a:tc>
                  <a:txBody>
                    <a:bodyPr/>
                    <a:lstStyle/>
                    <a:p>
                      <a:pPr rtl="0" fontAlgn="ctr">
                        <a:spcBef>
                          <a:spcPts val="0"/>
                        </a:spcBef>
                        <a:spcAft>
                          <a:spcPts val="0"/>
                        </a:spcAft>
                      </a:pPr>
                      <a:r>
                        <a:rPr lang="en-US" sz="1600" b="1" i="0" u="none" strike="noStrike">
                          <a:solidFill>
                            <a:srgbClr val="000000"/>
                          </a:solidFill>
                          <a:effectLst/>
                          <a:latin typeface="Arial" panose="020B0604020202020204" pitchFamily="34" charset="0"/>
                        </a:rPr>
                        <a:t>Total</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79.10%</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(11.87)</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67.66%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(14.03)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62.28%</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(14.58)</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441539628"/>
                  </a:ext>
                </a:extLst>
              </a:tr>
            </a:tbl>
          </a:graphicData>
        </a:graphic>
      </p:graphicFrame>
    </p:spTree>
    <p:extLst>
      <p:ext uri="{BB962C8B-B14F-4D97-AF65-F5344CB8AC3E}">
        <p14:creationId xmlns:p14="http://schemas.microsoft.com/office/powerpoint/2010/main" val="3781561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CBCB4A2-7013-9100-70A9-14B5BF0257C8}"/>
              </a:ext>
            </a:extLst>
          </p:cNvPr>
          <p:cNvSpPr>
            <a:spLocks noGrp="1"/>
          </p:cNvSpPr>
          <p:nvPr>
            <p:ph type="title"/>
          </p:nvPr>
        </p:nvSpPr>
        <p:spPr/>
        <p:txBody>
          <a:bodyPr/>
          <a:lstStyle/>
          <a:p>
            <a:r>
              <a:rPr lang="en-US"/>
              <a:t>Treatment Integrity</a:t>
            </a:r>
          </a:p>
        </p:txBody>
      </p:sp>
      <p:grpSp>
        <p:nvGrpSpPr>
          <p:cNvPr id="31" name="Group 30">
            <a:extLst>
              <a:ext uri="{FF2B5EF4-FFF2-40B4-BE49-F238E27FC236}">
                <a16:creationId xmlns:a16="http://schemas.microsoft.com/office/drawing/2014/main" id="{30D51263-CB9B-E728-6B94-86CCFB594D78}"/>
              </a:ext>
            </a:extLst>
          </p:cNvPr>
          <p:cNvGrpSpPr/>
          <p:nvPr/>
        </p:nvGrpSpPr>
        <p:grpSpPr>
          <a:xfrm>
            <a:off x="838200" y="1755948"/>
            <a:ext cx="10962201" cy="4856685"/>
            <a:chOff x="628908" y="969605"/>
            <a:chExt cx="7886183" cy="4856685"/>
          </a:xfrm>
        </p:grpSpPr>
        <p:sp>
          <p:nvSpPr>
            <p:cNvPr id="32" name="Freeform 6">
              <a:extLst>
                <a:ext uri="{FF2B5EF4-FFF2-40B4-BE49-F238E27FC236}">
                  <a16:creationId xmlns:a16="http://schemas.microsoft.com/office/drawing/2014/main" id="{51313784-69DC-6AAB-E4E4-F7C87826B04C}"/>
                </a:ext>
              </a:extLst>
            </p:cNvPr>
            <p:cNvSpPr/>
            <p:nvPr/>
          </p:nvSpPr>
          <p:spPr>
            <a:xfrm>
              <a:off x="628908"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228600" lvl="1" indent="-228600" algn="l" defTabSz="889000">
                <a:lnSpc>
                  <a:spcPct val="90000"/>
                </a:lnSpc>
                <a:spcBef>
                  <a:spcPct val="0"/>
                </a:spcBef>
                <a:spcAft>
                  <a:spcPct val="15000"/>
                </a:spcAft>
                <a:buChar char="•"/>
              </a:pPr>
              <a:r>
                <a:rPr lang="en-US" sz="2000" kern="1200"/>
                <a:t>Survey for all faculty and staff</a:t>
              </a:r>
            </a:p>
            <a:p>
              <a:pPr marL="228600" lvl="1" indent="-228600" algn="l" defTabSz="889000">
                <a:lnSpc>
                  <a:spcPct val="90000"/>
                </a:lnSpc>
                <a:spcBef>
                  <a:spcPct val="0"/>
                </a:spcBef>
                <a:spcAft>
                  <a:spcPct val="15000"/>
                </a:spcAft>
                <a:buChar char="•"/>
              </a:pPr>
              <a:r>
                <a:rPr lang="en-US" sz="2000" kern="1200"/>
                <a:t>Measures treatment integrity and social validity of </a:t>
              </a:r>
              <a:r>
                <a:rPr lang="en-US" sz="2000"/>
                <a:t>Tier 1 Ci3T implementation</a:t>
              </a:r>
              <a:endParaRPr lang="en-US" sz="2000" kern="1200"/>
            </a:p>
          </p:txBody>
        </p:sp>
        <p:sp>
          <p:nvSpPr>
            <p:cNvPr id="33" name="Shape 32">
              <a:extLst>
                <a:ext uri="{FF2B5EF4-FFF2-40B4-BE49-F238E27FC236}">
                  <a16:creationId xmlns:a16="http://schemas.microsoft.com/office/drawing/2014/main" id="{2758189B-5DD3-E788-6461-2E44671C3939}"/>
                </a:ext>
              </a:extLst>
            </p:cNvPr>
            <p:cNvSpPr/>
            <p:nvPr/>
          </p:nvSpPr>
          <p:spPr>
            <a:xfrm>
              <a:off x="1713009" y="3484590"/>
              <a:ext cx="2341700" cy="2341700"/>
            </a:xfrm>
            <a:prstGeom prst="leftCircularArrow">
              <a:avLst>
                <a:gd name="adj1" fmla="val 2217"/>
                <a:gd name="adj2" fmla="val 266950"/>
                <a:gd name="adj3" fmla="val 1068006"/>
                <a:gd name="adj4" fmla="val 9028932"/>
                <a:gd name="adj5" fmla="val 2587"/>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4" name="Freeform 8">
              <a:extLst>
                <a:ext uri="{FF2B5EF4-FFF2-40B4-BE49-F238E27FC236}">
                  <a16:creationId xmlns:a16="http://schemas.microsoft.com/office/drawing/2014/main" id="{F6176AA3-6176-1860-D8F1-327F6D35D99D}"/>
                </a:ext>
              </a:extLst>
            </p:cNvPr>
            <p:cNvSpPr/>
            <p:nvPr/>
          </p:nvSpPr>
          <p:spPr>
            <a:xfrm>
              <a:off x="1121689" y="4501690"/>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Ci3T TI: TSR &amp; PIRS</a:t>
              </a:r>
            </a:p>
          </p:txBody>
        </p:sp>
        <p:sp>
          <p:nvSpPr>
            <p:cNvPr id="35" name="Freeform 9">
              <a:extLst>
                <a:ext uri="{FF2B5EF4-FFF2-40B4-BE49-F238E27FC236}">
                  <a16:creationId xmlns:a16="http://schemas.microsoft.com/office/drawing/2014/main" id="{5B4F6B88-FCA7-90F6-96EB-E9ECDA2F95C6}"/>
                </a:ext>
              </a:extLst>
            </p:cNvPr>
            <p:cNvSpPr/>
            <p:nvPr/>
          </p:nvSpPr>
          <p:spPr>
            <a:xfrm>
              <a:off x="3340045"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730718" rIns="99239" bIns="99239" numCol="1" spcCol="1270" anchor="t" anchorCtr="0">
              <a:noAutofit/>
            </a:bodyPr>
            <a:lstStyle/>
            <a:p>
              <a:pPr marL="228600" lvl="1" indent="-228600" algn="l" defTabSz="889000">
                <a:lnSpc>
                  <a:spcPct val="90000"/>
                </a:lnSpc>
                <a:spcBef>
                  <a:spcPct val="0"/>
                </a:spcBef>
                <a:spcAft>
                  <a:spcPct val="15000"/>
                </a:spcAft>
                <a:buChar char="•"/>
              </a:pPr>
              <a:r>
                <a:rPr lang="en-US" kern="1200"/>
                <a:t>Measures treatment integrity of SW-PBIS</a:t>
              </a:r>
            </a:p>
            <a:p>
              <a:pPr marL="228600" lvl="1" indent="-228600" algn="l" defTabSz="889000">
                <a:lnSpc>
                  <a:spcPct val="90000"/>
                </a:lnSpc>
                <a:spcBef>
                  <a:spcPct val="0"/>
                </a:spcBef>
                <a:spcAft>
                  <a:spcPct val="15000"/>
                </a:spcAft>
                <a:buChar char="•"/>
              </a:pPr>
              <a:r>
                <a:rPr lang="en-US" kern="1200"/>
                <a:t>Tier 1 Walkthrough</a:t>
              </a:r>
            </a:p>
            <a:p>
              <a:pPr marL="228600" lvl="1" indent="-228600" algn="l" defTabSz="889000">
                <a:lnSpc>
                  <a:spcPct val="90000"/>
                </a:lnSpc>
                <a:spcBef>
                  <a:spcPct val="0"/>
                </a:spcBef>
                <a:spcAft>
                  <a:spcPct val="15000"/>
                </a:spcAft>
                <a:buChar char="•"/>
              </a:pPr>
              <a:r>
                <a:rPr lang="en-US" kern="1200"/>
                <a:t>Tier 1, 2, and 3 protocols completed by Ci3T Leadership Team</a:t>
              </a:r>
            </a:p>
          </p:txBody>
        </p:sp>
        <p:sp>
          <p:nvSpPr>
            <p:cNvPr id="36" name="Circular Arrow 10">
              <a:extLst>
                <a:ext uri="{FF2B5EF4-FFF2-40B4-BE49-F238E27FC236}">
                  <a16:creationId xmlns:a16="http://schemas.microsoft.com/office/drawing/2014/main" id="{B7863464-AE90-DA73-8988-249C755E0070}"/>
                </a:ext>
              </a:extLst>
            </p:cNvPr>
            <p:cNvSpPr/>
            <p:nvPr/>
          </p:nvSpPr>
          <p:spPr>
            <a:xfrm>
              <a:off x="4416268" y="969605"/>
              <a:ext cx="2611287" cy="2611287"/>
            </a:xfrm>
            <a:prstGeom prst="circularArrow">
              <a:avLst>
                <a:gd name="adj1" fmla="val 1988"/>
                <a:gd name="adj2" fmla="val 238138"/>
                <a:gd name="adj3" fmla="val 20431857"/>
                <a:gd name="adj4" fmla="val 12682080"/>
                <a:gd name="adj5" fmla="val 2320"/>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7" name="Freeform 11">
              <a:extLst>
                <a:ext uri="{FF2B5EF4-FFF2-40B4-BE49-F238E27FC236}">
                  <a16:creationId xmlns:a16="http://schemas.microsoft.com/office/drawing/2014/main" id="{31A8D98A-9B09-6E2B-FB86-119933BE7309}"/>
                </a:ext>
              </a:extLst>
            </p:cNvPr>
            <p:cNvSpPr/>
            <p:nvPr/>
          </p:nvSpPr>
          <p:spPr>
            <a:xfrm>
              <a:off x="3832827" y="1585554"/>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Tiered Fidelity Inventory (TFI)</a:t>
              </a:r>
            </a:p>
          </p:txBody>
        </p:sp>
        <p:sp>
          <p:nvSpPr>
            <p:cNvPr id="38" name="Freeform 12">
              <a:extLst>
                <a:ext uri="{FF2B5EF4-FFF2-40B4-BE49-F238E27FC236}">
                  <a16:creationId xmlns:a16="http://schemas.microsoft.com/office/drawing/2014/main" id="{49B3E87E-A91B-45B9-EC97-0BB24EFBA544}"/>
                </a:ext>
              </a:extLst>
            </p:cNvPr>
            <p:cNvSpPr/>
            <p:nvPr/>
          </p:nvSpPr>
          <p:spPr>
            <a:xfrm>
              <a:off x="6051183"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171450" lvl="1" indent="-171450" algn="l" defTabSz="800100">
                <a:lnSpc>
                  <a:spcPct val="90000"/>
                </a:lnSpc>
                <a:spcBef>
                  <a:spcPct val="0"/>
                </a:spcBef>
                <a:spcAft>
                  <a:spcPct val="15000"/>
                </a:spcAft>
                <a:buChar char="•"/>
              </a:pPr>
              <a:r>
                <a:rPr lang="en-US" sz="1800" kern="1200"/>
                <a:t>Observe 25% of instructional staff</a:t>
              </a:r>
            </a:p>
            <a:p>
              <a:pPr marL="171450" lvl="1" indent="-171450" defTabSz="800100">
                <a:lnSpc>
                  <a:spcPct val="90000"/>
                </a:lnSpc>
                <a:spcBef>
                  <a:spcPct val="0"/>
                </a:spcBef>
                <a:spcAft>
                  <a:spcPct val="15000"/>
                </a:spcAft>
                <a:buChar char="•"/>
              </a:pPr>
              <a:r>
                <a:rPr lang="en-US" sz="1800" kern="1200"/>
                <a:t>Measures treatment integrity of </a:t>
              </a:r>
              <a:r>
                <a:rPr lang="en-US"/>
                <a:t>Tier 1 Ci3T implementation</a:t>
              </a:r>
            </a:p>
            <a:p>
              <a:pPr marL="171450" lvl="1" indent="-171450" defTabSz="800100">
                <a:lnSpc>
                  <a:spcPct val="90000"/>
                </a:lnSpc>
                <a:spcBef>
                  <a:spcPct val="0"/>
                </a:spcBef>
                <a:spcAft>
                  <a:spcPct val="15000"/>
                </a:spcAft>
                <a:buChar char="•"/>
              </a:pPr>
              <a:r>
                <a:rPr lang="en-US" sz="1800" kern="1200"/>
                <a:t>Educator and observer perspectives</a:t>
              </a:r>
            </a:p>
          </p:txBody>
        </p:sp>
        <p:sp>
          <p:nvSpPr>
            <p:cNvPr id="39" name="Freeform 13">
              <a:extLst>
                <a:ext uri="{FF2B5EF4-FFF2-40B4-BE49-F238E27FC236}">
                  <a16:creationId xmlns:a16="http://schemas.microsoft.com/office/drawing/2014/main" id="{D9BF707B-EE22-157F-FFDE-839C832177DD}"/>
                </a:ext>
              </a:extLst>
            </p:cNvPr>
            <p:cNvSpPr/>
            <p:nvPr/>
          </p:nvSpPr>
          <p:spPr>
            <a:xfrm>
              <a:off x="6543965" y="4501690"/>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Ci3T TI: Direct Observation</a:t>
              </a:r>
            </a:p>
          </p:txBody>
        </p:sp>
      </p:grpSp>
    </p:spTree>
    <p:extLst>
      <p:ext uri="{BB962C8B-B14F-4D97-AF65-F5344CB8AC3E}">
        <p14:creationId xmlns:p14="http://schemas.microsoft.com/office/powerpoint/2010/main" val="27743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6DAC-DD16-DE4D-B916-0C5BA6CB68BC}"/>
              </a:ext>
            </a:extLst>
          </p:cNvPr>
          <p:cNvSpPr>
            <a:spLocks noGrp="1"/>
          </p:cNvSpPr>
          <p:nvPr>
            <p:ph type="title"/>
          </p:nvPr>
        </p:nvSpPr>
        <p:spPr/>
        <p:txBody>
          <a:bodyPr/>
          <a:lstStyle/>
          <a:p>
            <a:r>
              <a:rPr lang="en-US"/>
              <a:t>Logistics Planning</a:t>
            </a:r>
          </a:p>
        </p:txBody>
      </p:sp>
      <p:graphicFrame>
        <p:nvGraphicFramePr>
          <p:cNvPr id="9" name="Table 4">
            <a:extLst>
              <a:ext uri="{FF2B5EF4-FFF2-40B4-BE49-F238E27FC236}">
                <a16:creationId xmlns:a16="http://schemas.microsoft.com/office/drawing/2014/main" id="{887E204C-A31A-6A76-2430-0BECA510139C}"/>
              </a:ext>
            </a:extLst>
          </p:cNvPr>
          <p:cNvGraphicFramePr>
            <a:graphicFrameLocks noGrp="1"/>
          </p:cNvGraphicFramePr>
          <p:nvPr>
            <p:ph idx="1"/>
          </p:nvPr>
        </p:nvGraphicFramePr>
        <p:xfrm>
          <a:off x="838202" y="1923948"/>
          <a:ext cx="10515598" cy="3537204"/>
        </p:xfrm>
        <a:graphic>
          <a:graphicData uri="http://schemas.openxmlformats.org/drawingml/2006/table">
            <a:tbl>
              <a:tblPr firstRow="1" bandRow="1">
                <a:tableStyleId>{7DF18680-E054-41AD-8BC1-D1AEF772440D}</a:tableStyleId>
              </a:tblPr>
              <a:tblGrid>
                <a:gridCol w="1695010">
                  <a:extLst>
                    <a:ext uri="{9D8B030D-6E8A-4147-A177-3AD203B41FA5}">
                      <a16:colId xmlns:a16="http://schemas.microsoft.com/office/drawing/2014/main" val="2244540331"/>
                    </a:ext>
                  </a:extLst>
                </a:gridCol>
                <a:gridCol w="5368588">
                  <a:extLst>
                    <a:ext uri="{9D8B030D-6E8A-4147-A177-3AD203B41FA5}">
                      <a16:colId xmlns:a16="http://schemas.microsoft.com/office/drawing/2014/main" val="3126611979"/>
                    </a:ext>
                  </a:extLst>
                </a:gridCol>
                <a:gridCol w="937402">
                  <a:extLst>
                    <a:ext uri="{9D8B030D-6E8A-4147-A177-3AD203B41FA5}">
                      <a16:colId xmlns:a16="http://schemas.microsoft.com/office/drawing/2014/main" val="3742171216"/>
                    </a:ext>
                  </a:extLst>
                </a:gridCol>
                <a:gridCol w="1317403">
                  <a:extLst>
                    <a:ext uri="{9D8B030D-6E8A-4147-A177-3AD203B41FA5}">
                      <a16:colId xmlns:a16="http://schemas.microsoft.com/office/drawing/2014/main" val="3209047335"/>
                    </a:ext>
                  </a:extLst>
                </a:gridCol>
                <a:gridCol w="1197195">
                  <a:extLst>
                    <a:ext uri="{9D8B030D-6E8A-4147-A177-3AD203B41FA5}">
                      <a16:colId xmlns:a16="http://schemas.microsoft.com/office/drawing/2014/main" val="848338252"/>
                    </a:ext>
                  </a:extLst>
                </a:gridCol>
              </a:tblGrid>
              <a:tr h="370840">
                <a:tc rowSpan="2">
                  <a:txBody>
                    <a:bodyPr/>
                    <a:lstStyle/>
                    <a:p>
                      <a:r>
                        <a:rPr lang="en-US" sz="2000"/>
                        <a:t>Method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2000"/>
                        <a:t>Measure Name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2000"/>
                        <a:t>Completed by…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nchor="b"/>
                </a:tc>
                <a:tc hMerge="1">
                  <a:txBody>
                    <a:bodyPr/>
                    <a:lstStyle/>
                    <a:p>
                      <a:pPr algn="ctr"/>
                      <a:endParaRPr lang="en-US"/>
                    </a:p>
                  </a:txBody>
                  <a:tcPr anchor="b"/>
                </a:tc>
                <a:extLst>
                  <a:ext uri="{0D108BD9-81ED-4DB2-BD59-A6C34878D82A}">
                    <a16:rowId xmlns:a16="http://schemas.microsoft.com/office/drawing/2014/main" val="3740833098"/>
                  </a:ext>
                </a:extLst>
              </a:tr>
              <a:tr h="370840">
                <a:tc vMerge="1">
                  <a:txBody>
                    <a:bodyPr/>
                    <a:lstStyle/>
                    <a:p>
                      <a:r>
                        <a:rPr lang="en-US"/>
                        <a:t>Method</a:t>
                      </a:r>
                    </a:p>
                  </a:txBody>
                  <a:tcPr anchor="b"/>
                </a:tc>
                <a:tc vMerge="1">
                  <a:txBody>
                    <a:bodyPr/>
                    <a:lstStyle/>
                    <a:p>
                      <a:r>
                        <a:rPr lang="en-US"/>
                        <a:t>Measure Name</a:t>
                      </a:r>
                    </a:p>
                  </a:txBody>
                  <a:tcPr anchor="b"/>
                </a:tc>
                <a:tc>
                  <a:txBody>
                    <a:bodyPr/>
                    <a:lstStyle/>
                    <a:p>
                      <a:pPr algn="ctr"/>
                      <a:r>
                        <a:rPr lang="en-US" sz="1400" b="1">
                          <a:solidFill>
                            <a:schemeClr val="bg1"/>
                          </a:solidFill>
                        </a:rPr>
                        <a:t>All Staff</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Randomly Selected Classrooms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Ci3T Leadership Team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370840">
                <a:tc>
                  <a:txBody>
                    <a:bodyPr/>
                    <a:lstStyle/>
                    <a:p>
                      <a:r>
                        <a:rPr lang="en-US" sz="2000"/>
                        <a:t>Survey</a:t>
                      </a:r>
                    </a:p>
                  </a:txBody>
                  <a:tcPr anchor="ctr">
                    <a:lnT w="12700" cap="flat" cmpd="sng" algn="ctr">
                      <a:solidFill>
                        <a:schemeClr val="bg1"/>
                      </a:solidFill>
                      <a:prstDash val="solid"/>
                      <a:round/>
                      <a:headEnd type="none" w="med" len="med"/>
                      <a:tailEnd type="none" w="med" len="med"/>
                    </a:lnT>
                  </a:tcP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804672">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804672">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
        <p:nvSpPr>
          <p:cNvPr id="10" name="Rectangle 9">
            <a:extLst>
              <a:ext uri="{FF2B5EF4-FFF2-40B4-BE49-F238E27FC236}">
                <a16:creationId xmlns:a16="http://schemas.microsoft.com/office/drawing/2014/main" id="{CB33684C-F4D7-6C07-3BD2-B081F5BAF53F}"/>
              </a:ext>
            </a:extLst>
          </p:cNvPr>
          <p:cNvSpPr/>
          <p:nvPr/>
        </p:nvSpPr>
        <p:spPr>
          <a:xfrm>
            <a:off x="838200" y="3063020"/>
            <a:ext cx="10515598" cy="77674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C300C7A-6314-5A26-3636-77A1F031A3FF}"/>
              </a:ext>
            </a:extLst>
          </p:cNvPr>
          <p:cNvSpPr txBox="1"/>
          <p:nvPr/>
        </p:nvSpPr>
        <p:spPr>
          <a:xfrm>
            <a:off x="838200" y="5694412"/>
            <a:ext cx="10515598" cy="646331"/>
          </a:xfrm>
          <a:prstGeom prst="rect">
            <a:avLst/>
          </a:prstGeom>
          <a:noFill/>
          <a:ln w="38100">
            <a:solidFill>
              <a:srgbClr val="FF0000"/>
            </a:solidFill>
          </a:ln>
        </p:spPr>
        <p:txBody>
          <a:bodyPr wrap="square" rtlCol="0">
            <a:spAutoFit/>
          </a:bodyPr>
          <a:lstStyle/>
          <a:p>
            <a:r>
              <a:rPr lang="en-US"/>
              <a:t>Schedule time for your faculty and staff to complete this survey during your district’s treatment integrity and social validity window.</a:t>
            </a:r>
          </a:p>
        </p:txBody>
      </p:sp>
    </p:spTree>
    <p:extLst>
      <p:ext uri="{BB962C8B-B14F-4D97-AF65-F5344CB8AC3E}">
        <p14:creationId xmlns:p14="http://schemas.microsoft.com/office/powerpoint/2010/main" val="359135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6DAC-DD16-DE4D-B916-0C5BA6CB68BC}"/>
              </a:ext>
            </a:extLst>
          </p:cNvPr>
          <p:cNvSpPr>
            <a:spLocks noGrp="1"/>
          </p:cNvSpPr>
          <p:nvPr>
            <p:ph type="title"/>
          </p:nvPr>
        </p:nvSpPr>
        <p:spPr/>
        <p:txBody>
          <a:bodyPr/>
          <a:lstStyle/>
          <a:p>
            <a:r>
              <a:rPr lang="en-US"/>
              <a:t>Logistics Planning</a:t>
            </a:r>
          </a:p>
        </p:txBody>
      </p:sp>
      <p:graphicFrame>
        <p:nvGraphicFramePr>
          <p:cNvPr id="9" name="Table 4">
            <a:extLst>
              <a:ext uri="{FF2B5EF4-FFF2-40B4-BE49-F238E27FC236}">
                <a16:creationId xmlns:a16="http://schemas.microsoft.com/office/drawing/2014/main" id="{887E204C-A31A-6A76-2430-0BECA510139C}"/>
              </a:ext>
            </a:extLst>
          </p:cNvPr>
          <p:cNvGraphicFramePr>
            <a:graphicFrameLocks noGrp="1"/>
          </p:cNvGraphicFramePr>
          <p:nvPr>
            <p:ph idx="1"/>
            <p:extLst>
              <p:ext uri="{D42A27DB-BD31-4B8C-83A1-F6EECF244321}">
                <p14:modId xmlns:p14="http://schemas.microsoft.com/office/powerpoint/2010/main" val="1132592602"/>
              </p:ext>
            </p:extLst>
          </p:nvPr>
        </p:nvGraphicFramePr>
        <p:xfrm>
          <a:off x="838202" y="1923948"/>
          <a:ext cx="10515598" cy="3537204"/>
        </p:xfrm>
        <a:graphic>
          <a:graphicData uri="http://schemas.openxmlformats.org/drawingml/2006/table">
            <a:tbl>
              <a:tblPr firstRow="1" bandRow="1">
                <a:tableStyleId>{7DF18680-E054-41AD-8BC1-D1AEF772440D}</a:tableStyleId>
              </a:tblPr>
              <a:tblGrid>
                <a:gridCol w="1695010">
                  <a:extLst>
                    <a:ext uri="{9D8B030D-6E8A-4147-A177-3AD203B41FA5}">
                      <a16:colId xmlns:a16="http://schemas.microsoft.com/office/drawing/2014/main" val="2244540331"/>
                    </a:ext>
                  </a:extLst>
                </a:gridCol>
                <a:gridCol w="5368588">
                  <a:extLst>
                    <a:ext uri="{9D8B030D-6E8A-4147-A177-3AD203B41FA5}">
                      <a16:colId xmlns:a16="http://schemas.microsoft.com/office/drawing/2014/main" val="3126611979"/>
                    </a:ext>
                  </a:extLst>
                </a:gridCol>
                <a:gridCol w="937402">
                  <a:extLst>
                    <a:ext uri="{9D8B030D-6E8A-4147-A177-3AD203B41FA5}">
                      <a16:colId xmlns:a16="http://schemas.microsoft.com/office/drawing/2014/main" val="3742171216"/>
                    </a:ext>
                  </a:extLst>
                </a:gridCol>
                <a:gridCol w="1317403">
                  <a:extLst>
                    <a:ext uri="{9D8B030D-6E8A-4147-A177-3AD203B41FA5}">
                      <a16:colId xmlns:a16="http://schemas.microsoft.com/office/drawing/2014/main" val="3209047335"/>
                    </a:ext>
                  </a:extLst>
                </a:gridCol>
                <a:gridCol w="1197195">
                  <a:extLst>
                    <a:ext uri="{9D8B030D-6E8A-4147-A177-3AD203B41FA5}">
                      <a16:colId xmlns:a16="http://schemas.microsoft.com/office/drawing/2014/main" val="848338252"/>
                    </a:ext>
                  </a:extLst>
                </a:gridCol>
              </a:tblGrid>
              <a:tr h="370840">
                <a:tc rowSpan="2">
                  <a:txBody>
                    <a:bodyPr/>
                    <a:lstStyle/>
                    <a:p>
                      <a:r>
                        <a:rPr lang="en-US" sz="2000"/>
                        <a:t>Method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2000"/>
                        <a:t>Measure Name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2000"/>
                        <a:t>Completed by…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nchor="b"/>
                </a:tc>
                <a:tc hMerge="1">
                  <a:txBody>
                    <a:bodyPr/>
                    <a:lstStyle/>
                    <a:p>
                      <a:pPr algn="ctr"/>
                      <a:endParaRPr lang="en-US"/>
                    </a:p>
                  </a:txBody>
                  <a:tcPr anchor="b"/>
                </a:tc>
                <a:extLst>
                  <a:ext uri="{0D108BD9-81ED-4DB2-BD59-A6C34878D82A}">
                    <a16:rowId xmlns:a16="http://schemas.microsoft.com/office/drawing/2014/main" val="3740833098"/>
                  </a:ext>
                </a:extLst>
              </a:tr>
              <a:tr h="370840">
                <a:tc vMerge="1">
                  <a:txBody>
                    <a:bodyPr/>
                    <a:lstStyle/>
                    <a:p>
                      <a:r>
                        <a:rPr lang="en-US"/>
                        <a:t>Method</a:t>
                      </a:r>
                    </a:p>
                  </a:txBody>
                  <a:tcPr anchor="b"/>
                </a:tc>
                <a:tc vMerge="1">
                  <a:txBody>
                    <a:bodyPr/>
                    <a:lstStyle/>
                    <a:p>
                      <a:r>
                        <a:rPr lang="en-US"/>
                        <a:t>Measure Name</a:t>
                      </a:r>
                    </a:p>
                  </a:txBody>
                  <a:tcPr anchor="b"/>
                </a:tc>
                <a:tc>
                  <a:txBody>
                    <a:bodyPr/>
                    <a:lstStyle/>
                    <a:p>
                      <a:pPr algn="ctr"/>
                      <a:r>
                        <a:rPr lang="en-US" sz="1400" b="1">
                          <a:solidFill>
                            <a:schemeClr val="bg1"/>
                          </a:solidFill>
                        </a:rPr>
                        <a:t>All Staff</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Randomly Selected Classrooms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Ci3T Leadership Team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370840">
                <a:tc>
                  <a:txBody>
                    <a:bodyPr/>
                    <a:lstStyle/>
                    <a:p>
                      <a:r>
                        <a:rPr lang="en-US" sz="2000"/>
                        <a:t>Survey</a:t>
                      </a:r>
                    </a:p>
                  </a:txBody>
                  <a:tcPr anchor="ctr">
                    <a:lnT w="12700" cap="flat" cmpd="sng" algn="ctr">
                      <a:solidFill>
                        <a:schemeClr val="bg1"/>
                      </a:solidFill>
                      <a:prstDash val="solid"/>
                      <a:round/>
                      <a:headEnd type="none" w="med" len="med"/>
                      <a:tailEnd type="none" w="med" len="med"/>
                    </a:lnT>
                  </a:tcP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804672">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804672">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
        <p:nvSpPr>
          <p:cNvPr id="10" name="Rectangle 9">
            <a:extLst>
              <a:ext uri="{FF2B5EF4-FFF2-40B4-BE49-F238E27FC236}">
                <a16:creationId xmlns:a16="http://schemas.microsoft.com/office/drawing/2014/main" id="{CB33684C-F4D7-6C07-3BD2-B081F5BAF53F}"/>
              </a:ext>
            </a:extLst>
          </p:cNvPr>
          <p:cNvSpPr/>
          <p:nvPr/>
        </p:nvSpPr>
        <p:spPr>
          <a:xfrm>
            <a:off x="838200" y="3844413"/>
            <a:ext cx="10515598" cy="77674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C300C7A-6314-5A26-3636-77A1F031A3FF}"/>
              </a:ext>
            </a:extLst>
          </p:cNvPr>
          <p:cNvSpPr txBox="1"/>
          <p:nvPr/>
        </p:nvSpPr>
        <p:spPr>
          <a:xfrm>
            <a:off x="838200" y="5694412"/>
            <a:ext cx="10515598" cy="646331"/>
          </a:xfrm>
          <a:prstGeom prst="rect">
            <a:avLst/>
          </a:prstGeom>
          <a:noFill/>
          <a:ln w="38100">
            <a:solidFill>
              <a:srgbClr val="FF0000"/>
            </a:solidFill>
          </a:ln>
        </p:spPr>
        <p:txBody>
          <a:bodyPr wrap="square" rtlCol="0">
            <a:spAutoFit/>
          </a:bodyPr>
          <a:lstStyle/>
          <a:p>
            <a:r>
              <a:rPr lang="en-US"/>
              <a:t>Coordinate with your District Ci3T Leadership Team to determine who will conduct observations in your school.</a:t>
            </a:r>
          </a:p>
        </p:txBody>
      </p:sp>
    </p:spTree>
    <p:extLst>
      <p:ext uri="{BB962C8B-B14F-4D97-AF65-F5344CB8AC3E}">
        <p14:creationId xmlns:p14="http://schemas.microsoft.com/office/powerpoint/2010/main" val="38917881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6DAC-DD16-DE4D-B916-0C5BA6CB68BC}"/>
              </a:ext>
            </a:extLst>
          </p:cNvPr>
          <p:cNvSpPr>
            <a:spLocks noGrp="1"/>
          </p:cNvSpPr>
          <p:nvPr>
            <p:ph type="title"/>
          </p:nvPr>
        </p:nvSpPr>
        <p:spPr/>
        <p:txBody>
          <a:bodyPr/>
          <a:lstStyle/>
          <a:p>
            <a:r>
              <a:rPr lang="en-US"/>
              <a:t>Logistics Planning</a:t>
            </a:r>
          </a:p>
        </p:txBody>
      </p:sp>
      <p:graphicFrame>
        <p:nvGraphicFramePr>
          <p:cNvPr id="9" name="Table 4">
            <a:extLst>
              <a:ext uri="{FF2B5EF4-FFF2-40B4-BE49-F238E27FC236}">
                <a16:creationId xmlns:a16="http://schemas.microsoft.com/office/drawing/2014/main" id="{887E204C-A31A-6A76-2430-0BECA510139C}"/>
              </a:ext>
            </a:extLst>
          </p:cNvPr>
          <p:cNvGraphicFramePr>
            <a:graphicFrameLocks noGrp="1"/>
          </p:cNvGraphicFramePr>
          <p:nvPr>
            <p:ph idx="1"/>
            <p:extLst>
              <p:ext uri="{D42A27DB-BD31-4B8C-83A1-F6EECF244321}">
                <p14:modId xmlns:p14="http://schemas.microsoft.com/office/powerpoint/2010/main" val="338812378"/>
              </p:ext>
            </p:extLst>
          </p:nvPr>
        </p:nvGraphicFramePr>
        <p:xfrm>
          <a:off x="838202" y="1923948"/>
          <a:ext cx="10515598" cy="3537204"/>
        </p:xfrm>
        <a:graphic>
          <a:graphicData uri="http://schemas.openxmlformats.org/drawingml/2006/table">
            <a:tbl>
              <a:tblPr firstRow="1" bandRow="1">
                <a:tableStyleId>{7DF18680-E054-41AD-8BC1-D1AEF772440D}</a:tableStyleId>
              </a:tblPr>
              <a:tblGrid>
                <a:gridCol w="1695010">
                  <a:extLst>
                    <a:ext uri="{9D8B030D-6E8A-4147-A177-3AD203B41FA5}">
                      <a16:colId xmlns:a16="http://schemas.microsoft.com/office/drawing/2014/main" val="2244540331"/>
                    </a:ext>
                  </a:extLst>
                </a:gridCol>
                <a:gridCol w="5368588">
                  <a:extLst>
                    <a:ext uri="{9D8B030D-6E8A-4147-A177-3AD203B41FA5}">
                      <a16:colId xmlns:a16="http://schemas.microsoft.com/office/drawing/2014/main" val="3126611979"/>
                    </a:ext>
                  </a:extLst>
                </a:gridCol>
                <a:gridCol w="937402">
                  <a:extLst>
                    <a:ext uri="{9D8B030D-6E8A-4147-A177-3AD203B41FA5}">
                      <a16:colId xmlns:a16="http://schemas.microsoft.com/office/drawing/2014/main" val="3742171216"/>
                    </a:ext>
                  </a:extLst>
                </a:gridCol>
                <a:gridCol w="1317403">
                  <a:extLst>
                    <a:ext uri="{9D8B030D-6E8A-4147-A177-3AD203B41FA5}">
                      <a16:colId xmlns:a16="http://schemas.microsoft.com/office/drawing/2014/main" val="3209047335"/>
                    </a:ext>
                  </a:extLst>
                </a:gridCol>
                <a:gridCol w="1197195">
                  <a:extLst>
                    <a:ext uri="{9D8B030D-6E8A-4147-A177-3AD203B41FA5}">
                      <a16:colId xmlns:a16="http://schemas.microsoft.com/office/drawing/2014/main" val="848338252"/>
                    </a:ext>
                  </a:extLst>
                </a:gridCol>
              </a:tblGrid>
              <a:tr h="370840">
                <a:tc rowSpan="2">
                  <a:txBody>
                    <a:bodyPr/>
                    <a:lstStyle/>
                    <a:p>
                      <a:r>
                        <a:rPr lang="en-US" sz="2000"/>
                        <a:t>Method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2000"/>
                        <a:t>Measure Name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2000"/>
                        <a:t>Completed by…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nchor="b"/>
                </a:tc>
                <a:tc hMerge="1">
                  <a:txBody>
                    <a:bodyPr/>
                    <a:lstStyle/>
                    <a:p>
                      <a:pPr algn="ctr"/>
                      <a:endParaRPr lang="en-US"/>
                    </a:p>
                  </a:txBody>
                  <a:tcPr anchor="b"/>
                </a:tc>
                <a:extLst>
                  <a:ext uri="{0D108BD9-81ED-4DB2-BD59-A6C34878D82A}">
                    <a16:rowId xmlns:a16="http://schemas.microsoft.com/office/drawing/2014/main" val="3740833098"/>
                  </a:ext>
                </a:extLst>
              </a:tr>
              <a:tr h="370840">
                <a:tc vMerge="1">
                  <a:txBody>
                    <a:bodyPr/>
                    <a:lstStyle/>
                    <a:p>
                      <a:r>
                        <a:rPr lang="en-US"/>
                        <a:t>Method</a:t>
                      </a:r>
                    </a:p>
                  </a:txBody>
                  <a:tcPr anchor="b"/>
                </a:tc>
                <a:tc vMerge="1">
                  <a:txBody>
                    <a:bodyPr/>
                    <a:lstStyle/>
                    <a:p>
                      <a:r>
                        <a:rPr lang="en-US"/>
                        <a:t>Measure Name</a:t>
                      </a:r>
                    </a:p>
                  </a:txBody>
                  <a:tcPr anchor="b"/>
                </a:tc>
                <a:tc>
                  <a:txBody>
                    <a:bodyPr/>
                    <a:lstStyle/>
                    <a:p>
                      <a:pPr algn="ctr"/>
                      <a:r>
                        <a:rPr lang="en-US" sz="1400" b="1">
                          <a:solidFill>
                            <a:schemeClr val="bg1"/>
                          </a:solidFill>
                        </a:rPr>
                        <a:t>All Staff</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Randomly Selected Classrooms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Ci3T Leadership Team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370840">
                <a:tc>
                  <a:txBody>
                    <a:bodyPr/>
                    <a:lstStyle/>
                    <a:p>
                      <a:r>
                        <a:rPr lang="en-US" sz="2000"/>
                        <a:t>Survey</a:t>
                      </a:r>
                    </a:p>
                  </a:txBody>
                  <a:tcPr anchor="ctr">
                    <a:lnT w="12700" cap="flat" cmpd="sng" algn="ctr">
                      <a:solidFill>
                        <a:schemeClr val="bg1"/>
                      </a:solidFill>
                      <a:prstDash val="solid"/>
                      <a:round/>
                      <a:headEnd type="none" w="med" len="med"/>
                      <a:tailEnd type="none" w="med" len="med"/>
                    </a:lnT>
                  </a:tcP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804672">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804672">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
        <p:nvSpPr>
          <p:cNvPr id="10" name="Rectangle 9">
            <a:extLst>
              <a:ext uri="{FF2B5EF4-FFF2-40B4-BE49-F238E27FC236}">
                <a16:creationId xmlns:a16="http://schemas.microsoft.com/office/drawing/2014/main" id="{CB33684C-F4D7-6C07-3BD2-B081F5BAF53F}"/>
              </a:ext>
            </a:extLst>
          </p:cNvPr>
          <p:cNvSpPr/>
          <p:nvPr/>
        </p:nvSpPr>
        <p:spPr>
          <a:xfrm>
            <a:off x="838200" y="4674571"/>
            <a:ext cx="10515598" cy="77674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C300C7A-6314-5A26-3636-77A1F031A3FF}"/>
              </a:ext>
            </a:extLst>
          </p:cNvPr>
          <p:cNvSpPr txBox="1"/>
          <p:nvPr/>
        </p:nvSpPr>
        <p:spPr>
          <a:xfrm>
            <a:off x="838200" y="5694412"/>
            <a:ext cx="10515598" cy="369332"/>
          </a:xfrm>
          <a:prstGeom prst="rect">
            <a:avLst/>
          </a:prstGeom>
          <a:noFill/>
          <a:ln w="38100">
            <a:solidFill>
              <a:srgbClr val="FF0000"/>
            </a:solidFill>
          </a:ln>
        </p:spPr>
        <p:txBody>
          <a:bodyPr wrap="square" rtlCol="0">
            <a:spAutoFit/>
          </a:bodyPr>
          <a:lstStyle/>
          <a:p>
            <a:r>
              <a:rPr lang="en-US"/>
              <a:t>Complete Tier 1, 2, and 3 TFI Protocols during your upcoming Ci3T Leadership Team meetings.</a:t>
            </a:r>
          </a:p>
        </p:txBody>
      </p:sp>
    </p:spTree>
    <p:extLst>
      <p:ext uri="{BB962C8B-B14F-4D97-AF65-F5344CB8AC3E}">
        <p14:creationId xmlns:p14="http://schemas.microsoft.com/office/powerpoint/2010/main" val="58452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A79E-56BB-4B9D-ACB6-CA47D67C21A9}"/>
              </a:ext>
            </a:extLst>
          </p:cNvPr>
          <p:cNvSpPr>
            <a:spLocks noGrp="1"/>
          </p:cNvSpPr>
          <p:nvPr>
            <p:ph type="title"/>
          </p:nvPr>
        </p:nvSpPr>
        <p:spPr/>
        <p:txBody>
          <a:bodyPr/>
          <a:lstStyle/>
          <a:p>
            <a:r>
              <a:rPr lang="en-US"/>
              <a:t>What is the TFI?</a:t>
            </a:r>
          </a:p>
        </p:txBody>
      </p:sp>
      <p:sp>
        <p:nvSpPr>
          <p:cNvPr id="3" name="Content Placeholder 2">
            <a:extLst>
              <a:ext uri="{FF2B5EF4-FFF2-40B4-BE49-F238E27FC236}">
                <a16:creationId xmlns:a16="http://schemas.microsoft.com/office/drawing/2014/main" id="{5DDCC0BC-A62B-4D01-AE38-6C2F7319C3BD}"/>
              </a:ext>
            </a:extLst>
          </p:cNvPr>
          <p:cNvSpPr>
            <a:spLocks noGrp="1"/>
          </p:cNvSpPr>
          <p:nvPr>
            <p:ph idx="1"/>
          </p:nvPr>
        </p:nvSpPr>
        <p:spPr/>
        <p:txBody>
          <a:bodyPr>
            <a:normAutofit fontScale="92500"/>
          </a:bodyPr>
          <a:lstStyle/>
          <a:p>
            <a:pPr marL="0" indent="0" fontAlgn="base">
              <a:buNone/>
            </a:pPr>
            <a:r>
              <a:rPr lang="en-US" i="1"/>
              <a:t>“The TFI gives teams a single, efficient, valid, reliable survey to guide implementation and sustained use of SWPBIS. Using the TFI, teams measure the extent to which school personnel apply the core features of SWPBIS at all three tiers – either individually or collectively.”(</a:t>
            </a:r>
            <a:r>
              <a:rPr lang="en-US" i="1" err="1"/>
              <a:t>PBISApps</a:t>
            </a:r>
            <a:r>
              <a:rPr lang="en-US" i="1"/>
              <a:t>)</a:t>
            </a:r>
          </a:p>
          <a:p>
            <a:pPr marL="0" indent="0" fontAlgn="base">
              <a:buNone/>
            </a:pPr>
            <a:endParaRPr lang="en-US"/>
          </a:p>
          <a:p>
            <a:pPr marL="0" indent="0" fontAlgn="base">
              <a:buNone/>
            </a:pPr>
            <a:r>
              <a:rPr lang="en-US"/>
              <a:t>For Ci3T Purposes, the TFI serves as:</a:t>
            </a:r>
          </a:p>
          <a:p>
            <a:pPr fontAlgn="base"/>
            <a:r>
              <a:rPr lang="en-US"/>
              <a:t>An initial assessment</a:t>
            </a:r>
          </a:p>
          <a:p>
            <a:pPr fontAlgn="base"/>
            <a:r>
              <a:rPr lang="en-US"/>
              <a:t>A guide for implementation of Tier I, Tier II, and/or Tier III practices</a:t>
            </a:r>
          </a:p>
          <a:p>
            <a:pPr fontAlgn="base"/>
            <a:r>
              <a:rPr lang="en-US"/>
              <a:t>An index of sustained implementation</a:t>
            </a:r>
          </a:p>
        </p:txBody>
      </p:sp>
    </p:spTree>
    <p:extLst>
      <p:ext uri="{BB962C8B-B14F-4D97-AF65-F5344CB8AC3E}">
        <p14:creationId xmlns:p14="http://schemas.microsoft.com/office/powerpoint/2010/main" val="3117006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Conducting the TFI:</a:t>
            </a:r>
            <a:br>
              <a:rPr lang="en-US"/>
            </a:br>
            <a:r>
              <a:rPr lang="en-US" b="0"/>
              <a:t>Before the Meeting</a:t>
            </a:r>
          </a:p>
        </p:txBody>
      </p:sp>
      <p:graphicFrame>
        <p:nvGraphicFramePr>
          <p:cNvPr id="8" name="Content Placeholder 6">
            <a:extLst>
              <a:ext uri="{FF2B5EF4-FFF2-40B4-BE49-F238E27FC236}">
                <a16:creationId xmlns:a16="http://schemas.microsoft.com/office/drawing/2014/main" id="{D19DA6FD-629A-4DC8-B3E3-16D76C805281}"/>
              </a:ext>
            </a:extLst>
          </p:cNvPr>
          <p:cNvGraphicFramePr>
            <a:graphicFrameLocks noGrp="1"/>
          </p:cNvGraphicFramePr>
          <p:nvPr>
            <p:ph idx="1"/>
            <p:extLst>
              <p:ext uri="{D42A27DB-BD31-4B8C-83A1-F6EECF244321}">
                <p14:modId xmlns:p14="http://schemas.microsoft.com/office/powerpoint/2010/main" val="35057550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screenshot of a social media post&#10;&#10;Description automatically generated">
            <a:extLst>
              <a:ext uri="{FF2B5EF4-FFF2-40B4-BE49-F238E27FC236}">
                <a16:creationId xmlns:a16="http://schemas.microsoft.com/office/drawing/2014/main" id="{58681B01-7669-43AE-9536-A383D634D946}"/>
              </a:ext>
            </a:extLst>
          </p:cNvPr>
          <p:cNvPicPr>
            <a:picLocks noChangeAspect="1"/>
          </p:cNvPicPr>
          <p:nvPr/>
        </p:nvPicPr>
        <p:blipFill>
          <a:blip r:embed="rId7"/>
          <a:stretch>
            <a:fillRect/>
          </a:stretch>
        </p:blipFill>
        <p:spPr>
          <a:xfrm>
            <a:off x="6118803" y="296299"/>
            <a:ext cx="4608142" cy="5963478"/>
          </a:xfrm>
          <a:prstGeom prst="rect">
            <a:avLst/>
          </a:prstGeom>
          <a:ln>
            <a:solidFill>
              <a:schemeClr val="tx1"/>
            </a:solidFill>
          </a:ln>
        </p:spPr>
      </p:pic>
      <p:pic>
        <p:nvPicPr>
          <p:cNvPr id="4" name="Picture 3" descr="Text, letter&#10;&#10;Description automatically generated">
            <a:extLst>
              <a:ext uri="{FF2B5EF4-FFF2-40B4-BE49-F238E27FC236}">
                <a16:creationId xmlns:a16="http://schemas.microsoft.com/office/drawing/2014/main" id="{7FEEF3AD-FF76-89BA-F0FF-00D7FB39AAE9}"/>
              </a:ext>
            </a:extLst>
          </p:cNvPr>
          <p:cNvPicPr>
            <a:picLocks noChangeAspect="1"/>
          </p:cNvPicPr>
          <p:nvPr/>
        </p:nvPicPr>
        <p:blipFill>
          <a:blip r:embed="rId8"/>
          <a:stretch>
            <a:fillRect/>
          </a:stretch>
        </p:blipFill>
        <p:spPr>
          <a:xfrm>
            <a:off x="1025694" y="296299"/>
            <a:ext cx="4608142" cy="5963478"/>
          </a:xfrm>
          <a:prstGeom prst="rect">
            <a:avLst/>
          </a:prstGeom>
          <a:ln>
            <a:solidFill>
              <a:schemeClr val="tx1"/>
            </a:solidFill>
          </a:ln>
        </p:spPr>
      </p:pic>
    </p:spTree>
    <p:extLst>
      <p:ext uri="{BB962C8B-B14F-4D97-AF65-F5344CB8AC3E}">
        <p14:creationId xmlns:p14="http://schemas.microsoft.com/office/powerpoint/2010/main" val="2319581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BAB113A-08DF-4F6D-A24D-D05E99A0CFDF}"/>
              </a:ext>
            </a:extLst>
          </p:cNvPr>
          <p:cNvPicPr>
            <a:picLocks noChangeAspect="1"/>
          </p:cNvPicPr>
          <p:nvPr/>
        </p:nvPicPr>
        <p:blipFill rotWithShape="1">
          <a:blip r:embed="rId2"/>
          <a:srcRect t="44050"/>
          <a:stretch/>
        </p:blipFill>
        <p:spPr>
          <a:xfrm>
            <a:off x="6372779" y="2990506"/>
            <a:ext cx="4973903" cy="3601425"/>
          </a:xfrm>
          <a:prstGeom prst="rect">
            <a:avLst/>
          </a:prstGeom>
          <a:solidFill>
            <a:schemeClr val="tx1"/>
          </a:solidFill>
          <a:ln>
            <a:solidFill>
              <a:schemeClr val="tx1"/>
            </a:solidFill>
          </a:ln>
        </p:spPr>
      </p:pic>
      <p:sp>
        <p:nvSpPr>
          <p:cNvPr id="7" name="Right Arrow 6"/>
          <p:cNvSpPr/>
          <p:nvPr/>
        </p:nvSpPr>
        <p:spPr>
          <a:xfrm>
            <a:off x="943885" y="3592939"/>
            <a:ext cx="5192888" cy="2671451"/>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Download </a:t>
            </a:r>
            <a:r>
              <a:rPr lang="en-US" sz="2400" b="1"/>
              <a:t>Tiered Fidelity Inventory (TFI) materials here</a:t>
            </a:r>
            <a:endParaRPr lang="en-US"/>
          </a:p>
          <a:p>
            <a:pPr algn="ctr"/>
            <a:r>
              <a:rPr lang="en-US">
                <a:solidFill>
                  <a:schemeClr val="bg1"/>
                </a:solidFill>
                <a:hlinkClick r:id="rId3">
                  <a:extLst>
                    <a:ext uri="{A12FA001-AC4F-418D-AE19-62706E023703}">
                      <ahyp:hlinkClr xmlns:ahyp="http://schemas.microsoft.com/office/drawing/2018/hyperlinkcolor" val="tx"/>
                    </a:ext>
                  </a:extLst>
                </a:hlinkClick>
              </a:rPr>
              <a:t>https://www.pbis.org/resource/tfi</a:t>
            </a:r>
            <a:endParaRPr lang="en-US">
              <a:solidFill>
                <a:schemeClr val="bg1"/>
              </a:solidFill>
            </a:endParaRPr>
          </a:p>
        </p:txBody>
      </p:sp>
      <p:pic>
        <p:nvPicPr>
          <p:cNvPr id="13" name="Picture 12" descr="A screenshot of a cell phone&#10;&#10;Description automatically generated">
            <a:extLst>
              <a:ext uri="{FF2B5EF4-FFF2-40B4-BE49-F238E27FC236}">
                <a16:creationId xmlns:a16="http://schemas.microsoft.com/office/drawing/2014/main" id="{83F09288-66D3-49B8-8645-B51C4C19C57C}"/>
              </a:ext>
            </a:extLst>
          </p:cNvPr>
          <p:cNvPicPr>
            <a:picLocks noChangeAspect="1"/>
          </p:cNvPicPr>
          <p:nvPr/>
        </p:nvPicPr>
        <p:blipFill rotWithShape="1">
          <a:blip r:embed="rId2"/>
          <a:srcRect b="55950"/>
          <a:stretch/>
        </p:blipFill>
        <p:spPr>
          <a:xfrm>
            <a:off x="845318" y="335193"/>
            <a:ext cx="4973903" cy="2835390"/>
          </a:xfrm>
          <a:prstGeom prst="rect">
            <a:avLst/>
          </a:prstGeom>
          <a:solidFill>
            <a:schemeClr val="tx1"/>
          </a:solidFill>
          <a:ln>
            <a:solidFill>
              <a:schemeClr val="tx1"/>
            </a:solidFill>
          </a:ln>
        </p:spPr>
      </p:pic>
    </p:spTree>
    <p:extLst>
      <p:ext uri="{BB962C8B-B14F-4D97-AF65-F5344CB8AC3E}">
        <p14:creationId xmlns:p14="http://schemas.microsoft.com/office/powerpoint/2010/main" val="22113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0F6F-F97A-DA64-07BF-EB5BEC80053E}"/>
              </a:ext>
            </a:extLst>
          </p:cNvPr>
          <p:cNvSpPr>
            <a:spLocks noGrp="1"/>
          </p:cNvSpPr>
          <p:nvPr>
            <p:ph type="title"/>
          </p:nvPr>
        </p:nvSpPr>
        <p:spPr/>
        <p:txBody>
          <a:bodyPr>
            <a:normAutofit/>
          </a:bodyPr>
          <a:lstStyle/>
          <a:p>
            <a:r>
              <a:rPr lang="en-US" sz="3600"/>
              <a:t>Treatment Integrity and Social Validity Window:</a:t>
            </a:r>
            <a:br>
              <a:rPr lang="en-US" sz="3600"/>
            </a:br>
            <a:r>
              <a:rPr lang="en-US" sz="3600" b="0">
                <a:solidFill>
                  <a:srgbClr val="FF0000"/>
                </a:solidFill>
              </a:rPr>
              <a:t>Template – update with your district dates</a:t>
            </a:r>
          </a:p>
        </p:txBody>
      </p:sp>
      <p:sp>
        <p:nvSpPr>
          <p:cNvPr id="7" name="Rectangle 2">
            <a:extLst>
              <a:ext uri="{FF2B5EF4-FFF2-40B4-BE49-F238E27FC236}">
                <a16:creationId xmlns:a16="http://schemas.microsoft.com/office/drawing/2014/main" id="{AE15EA9D-8A6F-8163-D843-D79D07A21FE1}"/>
              </a:ext>
            </a:extLst>
          </p:cNvPr>
          <p:cNvSpPr>
            <a:spLocks noChangeArrowheads="1"/>
          </p:cNvSpPr>
          <p:nvPr/>
        </p:nvSpPr>
        <p:spPr bwMode="auto">
          <a:xfrm>
            <a:off x="-1386673" y="-8340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n-US" altLang="en-US" sz="12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Measures include: Ci3T Treatment Integrity: Teacher Self-Report (Ci3T TI: TSR); Ci3T Treatment Integrity: Direct Observation (Ci3T TI: DO); Tiered Fidelity Inventory (TFI); Primary Intervention Rating Scale (PIRS)</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3" name="Content Placeholder 12">
            <a:extLst>
              <a:ext uri="{FF2B5EF4-FFF2-40B4-BE49-F238E27FC236}">
                <a16:creationId xmlns:a16="http://schemas.microsoft.com/office/drawing/2014/main" id="{61BAFEA6-C3EC-8E20-A76B-AC343E252E79}"/>
              </a:ext>
            </a:extLst>
          </p:cNvPr>
          <p:cNvGraphicFramePr>
            <a:graphicFrameLocks noGrp="1"/>
          </p:cNvGraphicFramePr>
          <p:nvPr>
            <p:ph idx="1"/>
          </p:nvPr>
        </p:nvGraphicFramePr>
        <p:xfrm>
          <a:off x="838200" y="1598748"/>
          <a:ext cx="9606173" cy="3940858"/>
        </p:xfrm>
        <a:graphic>
          <a:graphicData uri="http://schemas.openxmlformats.org/drawingml/2006/table">
            <a:tbl>
              <a:tblPr firstRow="1" firstCol="1" bandRow="1"/>
              <a:tblGrid>
                <a:gridCol w="1702538">
                  <a:extLst>
                    <a:ext uri="{9D8B030D-6E8A-4147-A177-3AD203B41FA5}">
                      <a16:colId xmlns:a16="http://schemas.microsoft.com/office/drawing/2014/main" val="2107698170"/>
                    </a:ext>
                  </a:extLst>
                </a:gridCol>
                <a:gridCol w="1580727">
                  <a:extLst>
                    <a:ext uri="{9D8B030D-6E8A-4147-A177-3AD203B41FA5}">
                      <a16:colId xmlns:a16="http://schemas.microsoft.com/office/drawing/2014/main" val="3635962306"/>
                    </a:ext>
                  </a:extLst>
                </a:gridCol>
                <a:gridCol w="631510">
                  <a:extLst>
                    <a:ext uri="{9D8B030D-6E8A-4147-A177-3AD203B41FA5}">
                      <a16:colId xmlns:a16="http://schemas.microsoft.com/office/drawing/2014/main" val="58294560"/>
                    </a:ext>
                  </a:extLst>
                </a:gridCol>
                <a:gridCol w="949217">
                  <a:extLst>
                    <a:ext uri="{9D8B030D-6E8A-4147-A177-3AD203B41FA5}">
                      <a16:colId xmlns:a16="http://schemas.microsoft.com/office/drawing/2014/main" val="3279771776"/>
                    </a:ext>
                  </a:extLst>
                </a:gridCol>
                <a:gridCol w="1580727">
                  <a:extLst>
                    <a:ext uri="{9D8B030D-6E8A-4147-A177-3AD203B41FA5}">
                      <a16:colId xmlns:a16="http://schemas.microsoft.com/office/drawing/2014/main" val="2030181869"/>
                    </a:ext>
                  </a:extLst>
                </a:gridCol>
                <a:gridCol w="1580727">
                  <a:extLst>
                    <a:ext uri="{9D8B030D-6E8A-4147-A177-3AD203B41FA5}">
                      <a16:colId xmlns:a16="http://schemas.microsoft.com/office/drawing/2014/main" val="1907058617"/>
                    </a:ext>
                  </a:extLst>
                </a:gridCol>
                <a:gridCol w="1580727">
                  <a:extLst>
                    <a:ext uri="{9D8B030D-6E8A-4147-A177-3AD203B41FA5}">
                      <a16:colId xmlns:a16="http://schemas.microsoft.com/office/drawing/2014/main" val="147869898"/>
                    </a:ext>
                  </a:extLst>
                </a:gridCol>
              </a:tblGrid>
              <a:tr h="314785">
                <a:tc gridSpan="7">
                  <a:txBody>
                    <a:bodyPr/>
                    <a:lstStyle/>
                    <a:p>
                      <a:pPr marL="0" marR="0" algn="ctr">
                        <a:lnSpc>
                          <a:spcPct val="115000"/>
                        </a:lnSpc>
                        <a:spcBef>
                          <a:spcPts val="0"/>
                        </a:spcBef>
                        <a:spcAft>
                          <a:spcPts val="0"/>
                        </a:spcAft>
                      </a:pPr>
                      <a:r>
                        <a:rPr lang="en-US" sz="18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Screening</a:t>
                      </a:r>
                    </a:p>
                  </a:txBody>
                  <a:tcPr marL="68580" marR="68580" marT="0" marB="0">
                    <a:lnL>
                      <a:noFill/>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pPr marL="0" marR="0" algn="ctr">
                        <a:lnSpc>
                          <a:spcPct val="115000"/>
                        </a:lnSpc>
                        <a:spcBef>
                          <a:spcPts val="0"/>
                        </a:spcBef>
                        <a:spcAft>
                          <a:spcPts val="0"/>
                        </a:spcAft>
                      </a:pPr>
                      <a:endParaRPr lang="en-US" sz="2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2200" b="1">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pPr marL="0" marR="0" algn="ctr">
                        <a:lnSpc>
                          <a:spcPct val="115000"/>
                        </a:lnSpc>
                        <a:spcBef>
                          <a:spcPts val="0"/>
                        </a:spcBef>
                        <a:spcAft>
                          <a:spcPts val="0"/>
                        </a:spcAft>
                      </a:pPr>
                      <a:endParaRPr lang="en-US" sz="2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2142713376"/>
                  </a:ext>
                </a:extLst>
              </a:tr>
              <a:tr h="312842">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Measures</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SRSS-IE</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
                  <a:txBody>
                    <a:bodyPr/>
                    <a:lstStyle/>
                    <a:p>
                      <a:pPr marL="0" marR="0" algn="ctr" defTabSz="914400" rtl="0" eaLnBrk="1" latinLnBrk="0" hangingPunct="1">
                        <a:lnSpc>
                          <a:spcPct val="115000"/>
                        </a:lnSpc>
                        <a:spcBef>
                          <a:spcPts val="0"/>
                        </a:spcBef>
                        <a:spcAft>
                          <a:spcPts val="0"/>
                        </a:spcAft>
                      </a:pPr>
                      <a:r>
                        <a:rPr lang="en-US" sz="18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Academic</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defTabSz="914400" rtl="0" eaLnBrk="1" latinLnBrk="0" hangingPunct="1">
                        <a:lnSpc>
                          <a:spcPct val="115000"/>
                        </a:lnSpc>
                        <a:spcBef>
                          <a:spcPts val="0"/>
                        </a:spcBef>
                        <a:spcAft>
                          <a:spcPts val="0"/>
                        </a:spcAft>
                      </a:pPr>
                      <a:endParaRPr lang="en-US" sz="1600" kern="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536802330"/>
                  </a:ext>
                </a:extLst>
              </a:tr>
              <a:tr h="283092">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Timepoint</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Preview</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Open</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Close</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defTabSz="914400" rtl="0" eaLnBrk="1" latinLnBrk="0" hangingPunct="1">
                        <a:lnSpc>
                          <a:spcPct val="115000"/>
                        </a:lnSpc>
                        <a:spcBef>
                          <a:spcPts val="0"/>
                        </a:spcBef>
                        <a:spcAft>
                          <a:spcPts val="0"/>
                        </a:spcAft>
                      </a:pPr>
                      <a:r>
                        <a:rPr lang="en-US" sz="18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Open </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defTabSz="914400" rtl="0" eaLnBrk="1" latinLnBrk="0" hangingPunct="1">
                        <a:lnSpc>
                          <a:spcPct val="115000"/>
                        </a:lnSpc>
                        <a:spcBef>
                          <a:spcPts val="0"/>
                        </a:spcBef>
                        <a:spcAft>
                          <a:spcPts val="0"/>
                        </a:spcAft>
                      </a:pPr>
                      <a:r>
                        <a:rPr lang="en-US" sz="18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Close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12889502"/>
                  </a:ext>
                </a:extLst>
              </a:tr>
              <a:tr h="432080">
                <a:tc>
                  <a:txBody>
                    <a:bodyPr/>
                    <a:lstStyle/>
                    <a:p>
                      <a:pPr marL="0" marR="0">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Fall</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09/13/23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09/20/23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10/04/23</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08/28/23</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09/29/23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58080943"/>
                  </a:ext>
                </a:extLst>
              </a:tr>
              <a:tr h="432080">
                <a:tc>
                  <a:txBody>
                    <a:bodyPr/>
                    <a:lstStyle/>
                    <a:p>
                      <a:pPr marL="0" marR="0">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Winter</a:t>
                      </a: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11/21/23</a:t>
                      </a:r>
                    </a:p>
                  </a:txBody>
                  <a:tcPr marL="68580" marR="68580" marT="0" marB="0" anchor="ctr">
                    <a:lnL>
                      <a:noFill/>
                    </a:lnL>
                    <a:lnR>
                      <a:noFill/>
                    </a:lnR>
                    <a:lnT>
                      <a:noFill/>
                    </a:lnT>
                    <a:lnB>
                      <a:noFill/>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11/29/23</a:t>
                      </a:r>
                    </a:p>
                  </a:txBody>
                  <a:tcPr marL="68580" marR="68580" marT="0" marB="0" anchor="ctr">
                    <a:lnL>
                      <a:noFill/>
                    </a:lnL>
                    <a:lnR>
                      <a:noFill/>
                    </a:lnR>
                    <a:lnT>
                      <a:noFill/>
                    </a:lnT>
                    <a:lnB>
                      <a:noFill/>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12/13/23</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12/01/23</a:t>
                      </a:r>
                    </a:p>
                  </a:txBody>
                  <a:tcPr marL="68580" marR="68580"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12/22/23</a:t>
                      </a:r>
                    </a:p>
                  </a:txBody>
                  <a:tcPr marL="68580" marR="68580" marT="0" marB="0" anchor="ctr">
                    <a:lnL>
                      <a:noFill/>
                    </a:lnL>
                    <a:lnR>
                      <a:noFill/>
                    </a:lnR>
                    <a:lnT>
                      <a:noFill/>
                    </a:lnT>
                    <a:lnB>
                      <a:noFill/>
                    </a:lnB>
                  </a:tcPr>
                </a:tc>
                <a:extLst>
                  <a:ext uri="{0D108BD9-81ED-4DB2-BD59-A6C34878D82A}">
                    <a16:rowId xmlns:a16="http://schemas.microsoft.com/office/drawing/2014/main" val="1459503689"/>
                  </a:ext>
                </a:extLst>
              </a:tr>
              <a:tr h="432080">
                <a:tc>
                  <a:txBody>
                    <a:bodyPr/>
                    <a:lstStyle/>
                    <a:p>
                      <a:pPr marL="0" marR="0">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Spring</a:t>
                      </a:r>
                    </a:p>
                  </a:txBody>
                  <a:tcPr marL="68580" marR="6858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03/29/24</a:t>
                      </a:r>
                    </a:p>
                  </a:txBody>
                  <a:tcPr marL="68580" marR="68580" marT="0" marB="0" anchor="ctr">
                    <a:lnL>
                      <a:noFill/>
                    </a:lnL>
                    <a:lnR>
                      <a:noFill/>
                    </a:lnR>
                    <a:lnT>
                      <a:noFill/>
                    </a:lnT>
                    <a:lnB w="12700" cap="flat" cmpd="sng" algn="ctr">
                      <a:no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04/10/24</a:t>
                      </a:r>
                    </a:p>
                  </a:txBody>
                  <a:tcPr marL="68580" marR="68580" marT="0" marB="0" anchor="ctr">
                    <a:lnL>
                      <a:noFill/>
                    </a:lnL>
                    <a:lnR>
                      <a:noFill/>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04/24/24</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04/08/24</a:t>
                      </a: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05/03/24</a:t>
                      </a:r>
                    </a:p>
                  </a:txBody>
                  <a:tcPr marL="68580" marR="68580" marT="0" marB="0" anchor="ctr">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4291539353"/>
                  </a:ext>
                </a:extLst>
              </a:tr>
              <a:tr h="432080">
                <a:tc gridSpan="7">
                  <a:txBody>
                    <a:bodyPr/>
                    <a:lstStyle/>
                    <a:p>
                      <a:pPr marL="0" marR="0" algn="ctr">
                        <a:lnSpc>
                          <a:spcPct val="115000"/>
                        </a:lnSpc>
                        <a:spcBef>
                          <a:spcPts val="0"/>
                        </a:spcBef>
                        <a:spcAft>
                          <a:spcPts val="0"/>
                        </a:spcAft>
                      </a:pPr>
                      <a:r>
                        <a:rPr lang="en-US" sz="18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Treatment Integrity &amp; Social Validity</a:t>
                      </a:r>
                    </a:p>
                  </a:txBody>
                  <a:tcPr marL="68580" marR="68580" marT="0" marB="0" anchor="ctr">
                    <a:lnL>
                      <a:noFill/>
                    </a:lnL>
                    <a:lnR>
                      <a:noFill/>
                    </a:lnR>
                    <a:lnT>
                      <a:noFill/>
                    </a:lnT>
                    <a:lnB w="12700" cap="flat" cmpd="sng" algn="ctr">
                      <a:noFill/>
                      <a:prstDash val="solid"/>
                      <a:round/>
                      <a:headEnd type="none" w="med" len="med"/>
                      <a:tailEnd type="none" w="med" len="med"/>
                    </a:lnB>
                    <a:solidFill>
                      <a:srgbClr val="44546A"/>
                    </a:solidFill>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tcPr>
                </a:tc>
                <a:tc hMerge="1">
                  <a:txBody>
                    <a:bodyPr/>
                    <a:lstStyle/>
                    <a:p>
                      <a:endParaRPr lang="en-US"/>
                    </a:p>
                  </a:txBody>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903444892"/>
                  </a:ext>
                </a:extLst>
              </a:tr>
              <a:tr h="432080">
                <a:tc>
                  <a:txBody>
                    <a:bodyPr/>
                    <a:lstStyle/>
                    <a:p>
                      <a:pPr marL="0" marR="0" algn="l">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Timepoint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Open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Close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CE4"/>
                    </a:solidFill>
                  </a:tcPr>
                </a:tc>
                <a:tc gridSpan="2">
                  <a:txBody>
                    <a:bodyPr/>
                    <a:lstStyle/>
                    <a:p>
                      <a:pPr algn="ct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Close</a:t>
                      </a:r>
                      <a:endParaRPr lang="en-US" sz="1800"/>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CE4"/>
                    </a:solidFill>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Report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CE4"/>
                    </a:solidFill>
                  </a:tcPr>
                </a:tc>
                <a:extLst>
                  <a:ext uri="{0D108BD9-81ED-4DB2-BD59-A6C34878D82A}">
                    <a16:rowId xmlns:a16="http://schemas.microsoft.com/office/drawing/2014/main" val="3565416548"/>
                  </a:ext>
                </a:extLst>
              </a:tr>
              <a:tr h="432080">
                <a:tc>
                  <a:txBody>
                    <a:bodyPr/>
                    <a:lstStyle/>
                    <a:p>
                      <a:pPr marL="0" marR="0" algn="l">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Fall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10/18/23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kern="1200">
                          <a:solidFill>
                            <a:schemeClr val="tx1"/>
                          </a:solidFill>
                          <a:effectLst/>
                          <a:latin typeface="Arial" panose="020B0604020202020204" pitchFamily="34" charset="0"/>
                          <a:cs typeface="Times New Roman" panose="02020603050405020304" pitchFamily="18" charset="0"/>
                        </a:rPr>
                        <a:t>12/08/23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12/15/23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5774557"/>
                  </a:ext>
                </a:extLst>
              </a:tr>
              <a:tr h="432080">
                <a:tc>
                  <a:txBody>
                    <a:bodyPr/>
                    <a:lstStyle/>
                    <a:p>
                      <a:pPr marL="0" marR="0" algn="l">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Spring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02/15/24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kern="1200">
                          <a:solidFill>
                            <a:schemeClr val="tx1"/>
                          </a:solidFill>
                          <a:effectLst/>
                          <a:latin typeface="Arial" panose="020B0604020202020204" pitchFamily="34" charset="0"/>
                          <a:cs typeface="Times New Roman" panose="02020603050405020304" pitchFamily="18" charset="0"/>
                        </a:rPr>
                        <a:t>03/29/24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04/05/24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0850510"/>
                  </a:ext>
                </a:extLst>
              </a:tr>
            </a:tbl>
          </a:graphicData>
        </a:graphic>
      </p:graphicFrame>
      <p:sp>
        <p:nvSpPr>
          <p:cNvPr id="8" name="Rectangle 7">
            <a:extLst>
              <a:ext uri="{FF2B5EF4-FFF2-40B4-BE49-F238E27FC236}">
                <a16:creationId xmlns:a16="http://schemas.microsoft.com/office/drawing/2014/main" id="{20652BB3-3B1B-B419-3586-BCA3AC9D84AD}"/>
              </a:ext>
            </a:extLst>
          </p:cNvPr>
          <p:cNvSpPr/>
          <p:nvPr/>
        </p:nvSpPr>
        <p:spPr>
          <a:xfrm>
            <a:off x="311603" y="3761130"/>
            <a:ext cx="10689772" cy="132555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809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D0E1-7518-AF4F-2552-402E5EEA697D}"/>
              </a:ext>
            </a:extLst>
          </p:cNvPr>
          <p:cNvSpPr>
            <a:spLocks noGrp="1"/>
          </p:cNvSpPr>
          <p:nvPr>
            <p:ph type="title"/>
          </p:nvPr>
        </p:nvSpPr>
        <p:spPr/>
        <p:txBody>
          <a:bodyPr/>
          <a:lstStyle/>
          <a:p>
            <a:r>
              <a:rPr lang="en-US"/>
              <a:t>Preparing to Use Treatment Integrity and Social Validity Data</a:t>
            </a:r>
          </a:p>
        </p:txBody>
      </p:sp>
      <p:pic>
        <p:nvPicPr>
          <p:cNvPr id="6" name="Content Placeholder 5" descr="Table&#10;&#10;Description automatically generated">
            <a:extLst>
              <a:ext uri="{FF2B5EF4-FFF2-40B4-BE49-F238E27FC236}">
                <a16:creationId xmlns:a16="http://schemas.microsoft.com/office/drawing/2014/main" id="{3A212952-837F-ED05-6CFA-A1D5F9C78FAA}"/>
              </a:ext>
            </a:extLst>
          </p:cNvPr>
          <p:cNvPicPr>
            <a:picLocks noGrp="1" noChangeAspect="1"/>
          </p:cNvPicPr>
          <p:nvPr>
            <p:ph sz="half" idx="1"/>
          </p:nvPr>
        </p:nvPicPr>
        <p:blipFill rotWithShape="1">
          <a:blip r:embed="rId2"/>
          <a:srcRect t="4068"/>
          <a:stretch/>
        </p:blipFill>
        <p:spPr>
          <a:xfrm>
            <a:off x="1676510" y="1825625"/>
            <a:ext cx="3504980" cy="4351338"/>
          </a:xfrm>
          <a:prstGeom prst="rect">
            <a:avLst/>
          </a:prstGeom>
          <a:ln>
            <a:solidFill>
              <a:schemeClr val="tx1"/>
            </a:solidFill>
          </a:ln>
        </p:spPr>
      </p:pic>
      <p:pic>
        <p:nvPicPr>
          <p:cNvPr id="7" name="Content Placeholder 6" descr="Table&#10;&#10;Description automatically generated">
            <a:extLst>
              <a:ext uri="{FF2B5EF4-FFF2-40B4-BE49-F238E27FC236}">
                <a16:creationId xmlns:a16="http://schemas.microsoft.com/office/drawing/2014/main" id="{81797406-8AFA-4B62-02B3-02EF4316AAD3}"/>
              </a:ext>
            </a:extLst>
          </p:cNvPr>
          <p:cNvPicPr>
            <a:picLocks noGrp="1" noChangeAspect="1"/>
          </p:cNvPicPr>
          <p:nvPr>
            <p:ph sz="half" idx="2"/>
          </p:nvPr>
        </p:nvPicPr>
        <p:blipFill>
          <a:blip r:embed="rId3"/>
          <a:stretch>
            <a:fillRect/>
          </a:stretch>
        </p:blipFill>
        <p:spPr>
          <a:xfrm>
            <a:off x="7081801" y="1825625"/>
            <a:ext cx="3362397" cy="4351338"/>
          </a:xfrm>
          <a:prstGeom prst="rect">
            <a:avLst/>
          </a:prstGeom>
          <a:ln>
            <a:solidFill>
              <a:schemeClr val="tx1"/>
            </a:solidFill>
          </a:ln>
        </p:spPr>
      </p:pic>
    </p:spTree>
    <p:extLst>
      <p:ext uri="{BB962C8B-B14F-4D97-AF65-F5344CB8AC3E}">
        <p14:creationId xmlns:p14="http://schemas.microsoft.com/office/powerpoint/2010/main" val="2985583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81797406-8AFA-4B62-02B3-02EF4316AAD3}"/>
              </a:ext>
            </a:extLst>
          </p:cNvPr>
          <p:cNvPicPr>
            <a:picLocks noGrp="1" noChangeAspect="1"/>
          </p:cNvPicPr>
          <p:nvPr>
            <p:ph sz="half" idx="2"/>
          </p:nvPr>
        </p:nvPicPr>
        <p:blipFill>
          <a:blip r:embed="rId2"/>
          <a:stretch>
            <a:fillRect/>
          </a:stretch>
        </p:blipFill>
        <p:spPr>
          <a:xfrm>
            <a:off x="2063604" y="-4279493"/>
            <a:ext cx="8064792" cy="10436791"/>
          </a:xfrm>
          <a:prstGeom prst="rect">
            <a:avLst/>
          </a:prstGeom>
          <a:ln>
            <a:solidFill>
              <a:schemeClr val="tx1"/>
            </a:solidFill>
          </a:ln>
        </p:spPr>
      </p:pic>
      <p:sp>
        <p:nvSpPr>
          <p:cNvPr id="9" name="Rectangle 8">
            <a:extLst>
              <a:ext uri="{FF2B5EF4-FFF2-40B4-BE49-F238E27FC236}">
                <a16:creationId xmlns:a16="http://schemas.microsoft.com/office/drawing/2014/main" id="{E2D0C773-267D-17DE-1D80-C85895F265AF}"/>
              </a:ext>
            </a:extLst>
          </p:cNvPr>
          <p:cNvSpPr/>
          <p:nvPr/>
        </p:nvSpPr>
        <p:spPr>
          <a:xfrm>
            <a:off x="5702097" y="4407376"/>
            <a:ext cx="4208819" cy="764392"/>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4767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D0E1-7518-AF4F-2552-402E5EEA697D}"/>
              </a:ext>
            </a:extLst>
          </p:cNvPr>
          <p:cNvSpPr>
            <a:spLocks noGrp="1"/>
          </p:cNvSpPr>
          <p:nvPr>
            <p:ph type="title"/>
          </p:nvPr>
        </p:nvSpPr>
        <p:spPr/>
        <p:txBody>
          <a:bodyPr/>
          <a:lstStyle/>
          <a:p>
            <a:r>
              <a:rPr lang="en-US"/>
              <a:t>Preparing to Use Treatment Integrity and Social Validity Data</a:t>
            </a:r>
          </a:p>
        </p:txBody>
      </p:sp>
      <p:pic>
        <p:nvPicPr>
          <p:cNvPr id="9" name="Content Placeholder 8" descr="A picture containing diagram&#10;&#10;Description automatically generated">
            <a:extLst>
              <a:ext uri="{FF2B5EF4-FFF2-40B4-BE49-F238E27FC236}">
                <a16:creationId xmlns:a16="http://schemas.microsoft.com/office/drawing/2014/main" id="{8D528AFD-186C-0F59-3370-F412DEB3B5CB}"/>
              </a:ext>
            </a:extLst>
          </p:cNvPr>
          <p:cNvPicPr>
            <a:picLocks noGrp="1" noChangeAspect="1"/>
          </p:cNvPicPr>
          <p:nvPr>
            <p:ph sz="half" idx="1"/>
          </p:nvPr>
        </p:nvPicPr>
        <p:blipFill>
          <a:blip r:embed="rId2"/>
          <a:stretch>
            <a:fillRect/>
          </a:stretch>
        </p:blipFill>
        <p:spPr>
          <a:xfrm>
            <a:off x="1747801" y="1825625"/>
            <a:ext cx="3362397" cy="4351338"/>
          </a:xfrm>
          <a:prstGeom prst="rect">
            <a:avLst/>
          </a:prstGeom>
          <a:ln>
            <a:solidFill>
              <a:schemeClr val="tx1"/>
            </a:solidFill>
          </a:ln>
        </p:spPr>
      </p:pic>
      <p:pic>
        <p:nvPicPr>
          <p:cNvPr id="12" name="Content Placeholder 11" descr="Table&#10;&#10;Description automatically generated">
            <a:extLst>
              <a:ext uri="{FF2B5EF4-FFF2-40B4-BE49-F238E27FC236}">
                <a16:creationId xmlns:a16="http://schemas.microsoft.com/office/drawing/2014/main" id="{753B3ADA-14FB-C7E6-5FAF-AC807F90D4EA}"/>
              </a:ext>
            </a:extLst>
          </p:cNvPr>
          <p:cNvPicPr>
            <a:picLocks noGrp="1" noChangeAspect="1"/>
          </p:cNvPicPr>
          <p:nvPr>
            <p:ph sz="half" idx="2"/>
          </p:nvPr>
        </p:nvPicPr>
        <p:blipFill>
          <a:blip r:embed="rId3"/>
          <a:stretch>
            <a:fillRect/>
          </a:stretch>
        </p:blipFill>
        <p:spPr>
          <a:xfrm>
            <a:off x="7081801" y="1825625"/>
            <a:ext cx="3362397" cy="4351338"/>
          </a:xfrm>
          <a:prstGeom prst="rect">
            <a:avLst/>
          </a:prstGeom>
          <a:ln>
            <a:solidFill>
              <a:schemeClr val="tx1"/>
            </a:solidFill>
          </a:ln>
        </p:spPr>
      </p:pic>
    </p:spTree>
    <p:extLst>
      <p:ext uri="{BB962C8B-B14F-4D97-AF65-F5344CB8AC3E}">
        <p14:creationId xmlns:p14="http://schemas.microsoft.com/office/powerpoint/2010/main" val="1739573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a:srcRect l="1720" r="1720"/>
          <a:stretch/>
        </p:blipFill>
        <p:spPr>
          <a:xfrm>
            <a:off x="1145219" y="1825625"/>
            <a:ext cx="4201616" cy="435133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295473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diagram&#10;&#10;Description automatically generated">
            <a:extLst>
              <a:ext uri="{FF2B5EF4-FFF2-40B4-BE49-F238E27FC236}">
                <a16:creationId xmlns:a16="http://schemas.microsoft.com/office/drawing/2014/main" id="{8D528AFD-186C-0F59-3370-F412DEB3B5CB}"/>
              </a:ext>
            </a:extLst>
          </p:cNvPr>
          <p:cNvPicPr>
            <a:picLocks noGrp="1" noChangeAspect="1"/>
          </p:cNvPicPr>
          <p:nvPr>
            <p:ph sz="half" idx="1"/>
          </p:nvPr>
        </p:nvPicPr>
        <p:blipFill>
          <a:blip r:embed="rId2"/>
          <a:stretch>
            <a:fillRect/>
          </a:stretch>
        </p:blipFill>
        <p:spPr>
          <a:xfrm>
            <a:off x="2299578" y="-3196788"/>
            <a:ext cx="7592844" cy="9826035"/>
          </a:xfrm>
          <a:prstGeom prst="rect">
            <a:avLst/>
          </a:prstGeom>
          <a:ln>
            <a:solidFill>
              <a:schemeClr val="tx1"/>
            </a:solidFill>
          </a:ln>
        </p:spPr>
      </p:pic>
    </p:spTree>
    <p:extLst>
      <p:ext uri="{BB962C8B-B14F-4D97-AF65-F5344CB8AC3E}">
        <p14:creationId xmlns:p14="http://schemas.microsoft.com/office/powerpoint/2010/main" val="5087564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grpSp>
        <p:nvGrpSpPr>
          <p:cNvPr id="10" name="Group 9">
            <a:extLst>
              <a:ext uri="{FF2B5EF4-FFF2-40B4-BE49-F238E27FC236}">
                <a16:creationId xmlns:a16="http://schemas.microsoft.com/office/drawing/2014/main" id="{B6DEE262-415B-4AF8-A16A-054501F6A021}"/>
              </a:ext>
            </a:extLst>
          </p:cNvPr>
          <p:cNvGrpSpPr/>
          <p:nvPr/>
        </p:nvGrpSpPr>
        <p:grpSpPr>
          <a:xfrm>
            <a:off x="590426" y="1690689"/>
            <a:ext cx="11011148" cy="4338775"/>
            <a:chOff x="838200" y="1690686"/>
            <a:chExt cx="11011148" cy="4338775"/>
          </a:xfrm>
        </p:grpSpPr>
        <p:pic>
          <p:nvPicPr>
            <p:cNvPr id="5" name="Picture 4" descr="Table&#10;&#10;Description automatically generated">
              <a:extLst>
                <a:ext uri="{FF2B5EF4-FFF2-40B4-BE49-F238E27FC236}">
                  <a16:creationId xmlns:a16="http://schemas.microsoft.com/office/drawing/2014/main" id="{847ABF50-F997-4D24-B053-8138E172D7E8}"/>
                </a:ext>
              </a:extLst>
            </p:cNvPr>
            <p:cNvPicPr>
              <a:picLocks noChangeAspect="1"/>
            </p:cNvPicPr>
            <p:nvPr/>
          </p:nvPicPr>
          <p:blipFill>
            <a:blip r:embed="rId2"/>
            <a:stretch>
              <a:fillRect/>
            </a:stretch>
          </p:blipFill>
          <p:spPr>
            <a:xfrm>
              <a:off x="838200" y="4071141"/>
              <a:ext cx="3478133" cy="1956449"/>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DF87BD5D-E208-45CD-B756-C531304DB74D}"/>
                </a:ext>
              </a:extLst>
            </p:cNvPr>
            <p:cNvPicPr>
              <a:picLocks noChangeAspect="1"/>
            </p:cNvPicPr>
            <p:nvPr/>
          </p:nvPicPr>
          <p:blipFill>
            <a:blip r:embed="rId3"/>
            <a:stretch>
              <a:fillRect/>
            </a:stretch>
          </p:blipFill>
          <p:spPr>
            <a:xfrm>
              <a:off x="4603045" y="1690686"/>
              <a:ext cx="3478133" cy="1956449"/>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F96DCC7B-6478-4435-8CD4-310A62F427A9}"/>
                </a:ext>
              </a:extLst>
            </p:cNvPr>
            <p:cNvPicPr>
              <a:picLocks noChangeAspect="1"/>
            </p:cNvPicPr>
            <p:nvPr/>
          </p:nvPicPr>
          <p:blipFill>
            <a:blip r:embed="rId4"/>
            <a:stretch>
              <a:fillRect/>
            </a:stretch>
          </p:blipFill>
          <p:spPr>
            <a:xfrm>
              <a:off x="838200" y="1690686"/>
              <a:ext cx="3478133" cy="1956449"/>
            </a:xfrm>
            <a:prstGeom prst="rect">
              <a:avLst/>
            </a:prstGeom>
            <a:ln>
              <a:solidFill>
                <a:schemeClr val="tx1"/>
              </a:solidFill>
            </a:ln>
          </p:spPr>
        </p:pic>
        <p:pic>
          <p:nvPicPr>
            <p:cNvPr id="11" name="Picture 10" descr="Chart&#10;&#10;Description automatically generated">
              <a:extLst>
                <a:ext uri="{FF2B5EF4-FFF2-40B4-BE49-F238E27FC236}">
                  <a16:creationId xmlns:a16="http://schemas.microsoft.com/office/drawing/2014/main" id="{34276E4B-9988-4B3C-AE8B-1A208660E38C}"/>
                </a:ext>
              </a:extLst>
            </p:cNvPr>
            <p:cNvPicPr>
              <a:picLocks noChangeAspect="1"/>
            </p:cNvPicPr>
            <p:nvPr/>
          </p:nvPicPr>
          <p:blipFill>
            <a:blip r:embed="rId5"/>
            <a:stretch>
              <a:fillRect/>
            </a:stretch>
          </p:blipFill>
          <p:spPr>
            <a:xfrm>
              <a:off x="4603045" y="4071141"/>
              <a:ext cx="3478133" cy="1956449"/>
            </a:xfrm>
            <a:prstGeom prst="rect">
              <a:avLst/>
            </a:prstGeom>
            <a:ln>
              <a:solidFill>
                <a:schemeClr val="tx1"/>
              </a:solidFill>
            </a:ln>
          </p:spPr>
        </p:pic>
        <p:pic>
          <p:nvPicPr>
            <p:cNvPr id="4" name="Picture 3" descr="Chart, bar chart&#10;&#10;Description automatically generated">
              <a:extLst>
                <a:ext uri="{FF2B5EF4-FFF2-40B4-BE49-F238E27FC236}">
                  <a16:creationId xmlns:a16="http://schemas.microsoft.com/office/drawing/2014/main" id="{8FFCA1FD-5EFF-4AC0-91FE-03BD727AEAC5}"/>
                </a:ext>
              </a:extLst>
            </p:cNvPr>
            <p:cNvPicPr>
              <a:picLocks noChangeAspect="1"/>
            </p:cNvPicPr>
            <p:nvPr/>
          </p:nvPicPr>
          <p:blipFill>
            <a:blip r:embed="rId6"/>
            <a:stretch>
              <a:fillRect/>
            </a:stretch>
          </p:blipFill>
          <p:spPr>
            <a:xfrm>
              <a:off x="8367890" y="4071141"/>
              <a:ext cx="3481458" cy="1958320"/>
            </a:xfrm>
            <a:prstGeom prst="rect">
              <a:avLst/>
            </a:prstGeom>
            <a:ln>
              <a:solidFill>
                <a:schemeClr val="tx1"/>
              </a:solidFill>
            </a:ln>
          </p:spPr>
        </p:pic>
      </p:grpSp>
      <p:pic>
        <p:nvPicPr>
          <p:cNvPr id="14" name="Picture 13" descr="Chart, bar chart&#10;&#10;Description automatically generated">
            <a:extLst>
              <a:ext uri="{FF2B5EF4-FFF2-40B4-BE49-F238E27FC236}">
                <a16:creationId xmlns:a16="http://schemas.microsoft.com/office/drawing/2014/main" id="{935C4DBA-D446-402E-A2A1-C45E9CA3160D}"/>
              </a:ext>
            </a:extLst>
          </p:cNvPr>
          <p:cNvPicPr>
            <a:picLocks noChangeAspect="1"/>
          </p:cNvPicPr>
          <p:nvPr/>
        </p:nvPicPr>
        <p:blipFill>
          <a:blip r:embed="rId7"/>
          <a:stretch>
            <a:fillRect/>
          </a:stretch>
        </p:blipFill>
        <p:spPr>
          <a:xfrm>
            <a:off x="8123442" y="1690688"/>
            <a:ext cx="3478132" cy="1956449"/>
          </a:xfrm>
          <a:prstGeom prst="rect">
            <a:avLst/>
          </a:prstGeom>
          <a:ln>
            <a:solidFill>
              <a:schemeClr val="tx1"/>
            </a:solidFill>
          </a:ln>
        </p:spPr>
      </p:pic>
    </p:spTree>
    <p:extLst>
      <p:ext uri="{BB962C8B-B14F-4D97-AF65-F5344CB8AC3E}">
        <p14:creationId xmlns:p14="http://schemas.microsoft.com/office/powerpoint/2010/main" val="4063457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269DBAF-295D-1B8B-221C-A2B1504A7766}"/>
              </a:ext>
            </a:extLst>
          </p:cNvPr>
          <p:cNvGraphicFramePr>
            <a:graphicFrameLocks noGrp="1"/>
          </p:cNvGraphicFramePr>
          <p:nvPr>
            <p:extLst>
              <p:ext uri="{D42A27DB-BD31-4B8C-83A1-F6EECF244321}">
                <p14:modId xmlns:p14="http://schemas.microsoft.com/office/powerpoint/2010/main" val="1750564938"/>
              </p:ext>
            </p:extLst>
          </p:nvPr>
        </p:nvGraphicFramePr>
        <p:xfrm>
          <a:off x="458011" y="969484"/>
          <a:ext cx="11275978" cy="3848374"/>
        </p:xfrm>
        <a:graphic>
          <a:graphicData uri="http://schemas.openxmlformats.org/drawingml/2006/table">
            <a:tbl>
              <a:tblPr firstRow="1" bandRow="1">
                <a:tableStyleId>{5C22544A-7EE6-4342-B048-85BDC9FD1C3A}</a:tableStyleId>
              </a:tblPr>
              <a:tblGrid>
                <a:gridCol w="5637989">
                  <a:extLst>
                    <a:ext uri="{9D8B030D-6E8A-4147-A177-3AD203B41FA5}">
                      <a16:colId xmlns:a16="http://schemas.microsoft.com/office/drawing/2014/main" val="659750370"/>
                    </a:ext>
                  </a:extLst>
                </a:gridCol>
                <a:gridCol w="5637989">
                  <a:extLst>
                    <a:ext uri="{9D8B030D-6E8A-4147-A177-3AD203B41FA5}">
                      <a16:colId xmlns:a16="http://schemas.microsoft.com/office/drawing/2014/main" val="3216496041"/>
                    </a:ext>
                  </a:extLst>
                </a:gridCol>
              </a:tblGrid>
              <a:tr h="394705">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chemeClr val="bg1"/>
                          </a:solidFill>
                        </a:rPr>
                        <a:t>Let’s discuss!</a:t>
                      </a:r>
                    </a:p>
                  </a:txBody>
                  <a:tcPr>
                    <a:solidFill>
                      <a:schemeClr val="accent5">
                        <a:lumMod val="75000"/>
                      </a:schemeClr>
                    </a:solidFill>
                  </a:tcPr>
                </a:tc>
                <a:tc hMerge="1">
                  <a:txBody>
                    <a:bodyPr/>
                    <a:lstStyle/>
                    <a:p>
                      <a:pPr marL="285750" indent="-285750">
                        <a:buFont typeface="Arial" panose="020B0604020202020204" pitchFamily="34" charset="0"/>
                        <a:buChar char="•"/>
                      </a:pPr>
                      <a:endParaRPr lang="en-US" sz="1800" b="0" i="0" u="none" kern="1200">
                        <a:solidFill>
                          <a:schemeClr val="tx1"/>
                        </a:solidFill>
                        <a:effectLst/>
                        <a:latin typeface="+mn-lt"/>
                        <a:ea typeface="+mn-ea"/>
                        <a:cs typeface="+mn-cs"/>
                      </a:endParaRPr>
                    </a:p>
                  </a:txBody>
                  <a:tcPr>
                    <a:solidFill>
                      <a:srgbClr val="DDE7F0"/>
                    </a:solidFill>
                  </a:tcPr>
                </a:tc>
                <a:extLst>
                  <a:ext uri="{0D108BD9-81ED-4DB2-BD59-A6C34878D82A}">
                    <a16:rowId xmlns:a16="http://schemas.microsoft.com/office/drawing/2014/main" val="2349869466"/>
                  </a:ext>
                </a:extLst>
              </a:tr>
              <a:tr h="3058964">
                <a:tc>
                  <a:txBody>
                    <a:bodyPr/>
                    <a:lstStyle/>
                    <a:p>
                      <a:pPr algn="ctr"/>
                      <a:r>
                        <a:rPr lang="en-US" b="1">
                          <a:solidFill>
                            <a:schemeClr val="tx1"/>
                          </a:solidFill>
                        </a:rPr>
                        <a:t>Confirm data collection logistics</a:t>
                      </a:r>
                    </a:p>
                    <a:p>
                      <a:pPr algn="ctr"/>
                      <a:endParaRPr lang="en-US">
                        <a:solidFill>
                          <a:schemeClr val="tx1"/>
                        </a:solidFill>
                      </a:endParaRPr>
                    </a:p>
                    <a:p>
                      <a:pPr marL="285750" indent="-285750">
                        <a:buFont typeface="Arial" panose="020B0604020202020204" pitchFamily="34" charset="0"/>
                        <a:buChar char="•"/>
                      </a:pPr>
                      <a:r>
                        <a:rPr lang="en-US" b="0">
                          <a:solidFill>
                            <a:schemeClr val="tx1"/>
                          </a:solidFill>
                        </a:rPr>
                        <a:t>When will our faculty and staff complete the Ci3T Treatment Integrity: Teacher Self-Report &amp; Primary Intervention Rating Scale Survey?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chemeClr val="tx1"/>
                          </a:solidFill>
                        </a:rPr>
                        <a:t>When will our Ci3T Leadership Team complete the Tiered Fidelity Inventory (TFI) protocols?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chemeClr val="tx1"/>
                          </a:solidFill>
                        </a:rPr>
                        <a:t>Add action items on agenda for upcoming Ci3T Leadership Team meetings (e.g., Nov./Dec.)</a:t>
                      </a:r>
                    </a:p>
                  </a:txBody>
                  <a:tcPr>
                    <a:solidFill>
                      <a:srgbClr val="DDE7F0"/>
                    </a:solidFill>
                  </a:tcPr>
                </a:tc>
                <a:tc>
                  <a:txBody>
                    <a:bodyPr/>
                    <a:lstStyle/>
                    <a:p>
                      <a:pPr algn="ctr"/>
                      <a:r>
                        <a:rPr lang="en-US" sz="1800" b="1" i="0" u="none" kern="1200">
                          <a:solidFill>
                            <a:schemeClr val="tx1"/>
                          </a:solidFill>
                          <a:effectLst/>
                          <a:latin typeface="+mn-lt"/>
                          <a:ea typeface="+mn-ea"/>
                          <a:cs typeface="+mn-cs"/>
                        </a:rPr>
                        <a:t>Begin brainstorming re: how to share data</a:t>
                      </a:r>
                    </a:p>
                    <a:p>
                      <a:pPr algn="ctr"/>
                      <a:endParaRPr lang="en-US" sz="1800" b="1" i="0" u="none" kern="1200">
                        <a:solidFill>
                          <a:schemeClr val="tx1"/>
                        </a:solidFill>
                        <a:effectLst/>
                        <a:latin typeface="+mn-lt"/>
                        <a:ea typeface="+mn-ea"/>
                        <a:cs typeface="+mn-cs"/>
                      </a:endParaRPr>
                    </a:p>
                    <a:p>
                      <a:pPr marL="285750" indent="-285750">
                        <a:buFont typeface="Arial" panose="020B0604020202020204" pitchFamily="34" charset="0"/>
                        <a:buChar char="•"/>
                      </a:pPr>
                      <a:r>
                        <a:rPr lang="en-US" sz="1800" b="0" i="0" u="none" kern="1200">
                          <a:solidFill>
                            <a:schemeClr val="tx1"/>
                          </a:solidFill>
                          <a:effectLst/>
                          <a:latin typeface="+mn-lt"/>
                          <a:ea typeface="+mn-ea"/>
                          <a:cs typeface="+mn-cs"/>
                        </a:rPr>
                        <a:t>How will we share treatment integrity and social validity data with stakeholders (e.g., faculty &amp; staff, families)?</a:t>
                      </a:r>
                    </a:p>
                    <a:p>
                      <a:pPr marL="285750" indent="-285750">
                        <a:buFont typeface="Arial" panose="020B0604020202020204" pitchFamily="34" charset="0"/>
                        <a:buChar char="•"/>
                      </a:pPr>
                      <a:r>
                        <a:rPr lang="en-US" sz="1800" b="0" i="0" u="none" kern="1200">
                          <a:solidFill>
                            <a:schemeClr val="tx1"/>
                          </a:solidFill>
                          <a:effectLst/>
                          <a:latin typeface="+mn-lt"/>
                          <a:ea typeface="+mn-ea"/>
                          <a:cs typeface="+mn-cs"/>
                        </a:rPr>
                        <a:t>How can we use treatment integrity and social validity data to inform professional learning opportunities?</a:t>
                      </a:r>
                    </a:p>
                    <a:p>
                      <a:pPr marL="285750" indent="-285750">
                        <a:buFont typeface="Arial" panose="020B0604020202020204" pitchFamily="34" charset="0"/>
                        <a:buChar char="•"/>
                      </a:pPr>
                      <a:r>
                        <a:rPr lang="en-US" sz="1800" b="0" i="0" u="none" kern="1200">
                          <a:solidFill>
                            <a:schemeClr val="tx1"/>
                          </a:solidFill>
                          <a:effectLst/>
                          <a:latin typeface="+mn-lt"/>
                          <a:ea typeface="+mn-ea"/>
                          <a:cs typeface="+mn-cs"/>
                        </a:rPr>
                        <a:t>What assistance do we need in summarizing and sharing data? </a:t>
                      </a:r>
                    </a:p>
                  </a:txBody>
                  <a:tcPr>
                    <a:solidFill>
                      <a:srgbClr val="DDE7F0"/>
                    </a:solidFill>
                  </a:tcPr>
                </a:tc>
                <a:extLst>
                  <a:ext uri="{0D108BD9-81ED-4DB2-BD59-A6C34878D82A}">
                    <a16:rowId xmlns:a16="http://schemas.microsoft.com/office/drawing/2014/main" val="927646794"/>
                  </a:ext>
                </a:extLst>
              </a:tr>
              <a:tr h="39470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a:solidFill>
                            <a:schemeClr val="bg1"/>
                          </a:solidFill>
                          <a:latin typeface="+mn-lt"/>
                        </a:rPr>
                        <a:t>Write any action items in your </a:t>
                      </a:r>
                      <a:r>
                        <a:rPr lang="en-US" sz="1800" b="1" i="0" u="sng">
                          <a:solidFill>
                            <a:schemeClr val="bg1"/>
                          </a:solidFill>
                          <a:effectLst/>
                          <a:latin typeface="+mn-lt"/>
                        </a:rPr>
                        <a:t>Ci3T Leadership Team Meeting</a:t>
                      </a:r>
                      <a:r>
                        <a:rPr lang="en-US" sz="1800" b="1" u="sng">
                          <a:solidFill>
                            <a:schemeClr val="bg1"/>
                          </a:solidFill>
                          <a:latin typeface="+mn-lt"/>
                        </a:rPr>
                        <a:t> </a:t>
                      </a:r>
                      <a:r>
                        <a:rPr lang="en-US" sz="1800" b="1" i="0" u="sng">
                          <a:solidFill>
                            <a:schemeClr val="bg1"/>
                          </a:solidFill>
                          <a:effectLst/>
                          <a:latin typeface="+mn-lt"/>
                        </a:rPr>
                        <a:t>Agenda</a:t>
                      </a:r>
                      <a:endParaRPr lang="en-US" sz="1800" b="1" u="sng">
                        <a:solidFill>
                          <a:schemeClr val="bg1"/>
                        </a:solidFill>
                        <a:latin typeface="+mn-lt"/>
                      </a:endParaRPr>
                    </a:p>
                  </a:txBody>
                  <a:tcPr anchor="ctr">
                    <a:solidFill>
                      <a:srgbClr val="233B52"/>
                    </a:solidFill>
                  </a:tcPr>
                </a:tc>
                <a:tc hMerge="1">
                  <a:txBody>
                    <a:bodyPr/>
                    <a:lstStyle/>
                    <a:p>
                      <a:endParaRPr lang="en-US"/>
                    </a:p>
                  </a:txBody>
                  <a:tcPr/>
                </a:tc>
                <a:extLst>
                  <a:ext uri="{0D108BD9-81ED-4DB2-BD59-A6C34878D82A}">
                    <a16:rowId xmlns:a16="http://schemas.microsoft.com/office/drawing/2014/main" val="2591087360"/>
                  </a:ext>
                </a:extLst>
              </a:tr>
            </a:tbl>
          </a:graphicData>
        </a:graphic>
      </p:graphicFrame>
      <p:pic>
        <p:nvPicPr>
          <p:cNvPr id="8" name="Picture 47">
            <a:extLst>
              <a:ext uri="{FF2B5EF4-FFF2-40B4-BE49-F238E27FC236}">
                <a16:creationId xmlns:a16="http://schemas.microsoft.com/office/drawing/2014/main" id="{3E5DA8A7-AB4C-F76E-A260-B5A1B96858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0" name="Picture 46">
            <a:extLst>
              <a:ext uri="{FF2B5EF4-FFF2-40B4-BE49-F238E27FC236}">
                <a16:creationId xmlns:a16="http://schemas.microsoft.com/office/drawing/2014/main" id="{D43F7D82-45C0-0F66-04E8-D24DDA880F2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1" name="Picture 45">
            <a:extLst>
              <a:ext uri="{FF2B5EF4-FFF2-40B4-BE49-F238E27FC236}">
                <a16:creationId xmlns:a16="http://schemas.microsoft.com/office/drawing/2014/main" id="{33BFE6A8-AD0B-3554-2223-05F90215037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2" name="Picture 44">
            <a:extLst>
              <a:ext uri="{FF2B5EF4-FFF2-40B4-BE49-F238E27FC236}">
                <a16:creationId xmlns:a16="http://schemas.microsoft.com/office/drawing/2014/main" id="{FCED6E55-3005-E42A-53B3-A570BFDC63D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3" name="Picture 43">
            <a:extLst>
              <a:ext uri="{FF2B5EF4-FFF2-40B4-BE49-F238E27FC236}">
                <a16:creationId xmlns:a16="http://schemas.microsoft.com/office/drawing/2014/main" id="{0B9B7107-D5B3-60B3-61BF-457DFF937F7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4" name="Picture 41">
            <a:extLst>
              <a:ext uri="{FF2B5EF4-FFF2-40B4-BE49-F238E27FC236}">
                <a16:creationId xmlns:a16="http://schemas.microsoft.com/office/drawing/2014/main" id="{3C034910-C69D-2D3D-B42E-F2BC6AE71E6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5" name="Picture 40">
            <a:extLst>
              <a:ext uri="{FF2B5EF4-FFF2-40B4-BE49-F238E27FC236}">
                <a16:creationId xmlns:a16="http://schemas.microsoft.com/office/drawing/2014/main" id="{28D55613-15D2-A5CE-887B-C5191E0AA70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6" name="Picture 39">
            <a:extLst>
              <a:ext uri="{FF2B5EF4-FFF2-40B4-BE49-F238E27FC236}">
                <a16:creationId xmlns:a16="http://schemas.microsoft.com/office/drawing/2014/main" id="{955D8446-662E-B680-1A40-27AF2D305DF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7" name="Picture 38">
            <a:extLst>
              <a:ext uri="{FF2B5EF4-FFF2-40B4-BE49-F238E27FC236}">
                <a16:creationId xmlns:a16="http://schemas.microsoft.com/office/drawing/2014/main" id="{7E6F8164-84B9-820A-A66C-023DAAA9BBB4}"/>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8" name="Picture 33">
            <a:extLst>
              <a:ext uri="{FF2B5EF4-FFF2-40B4-BE49-F238E27FC236}">
                <a16:creationId xmlns:a16="http://schemas.microsoft.com/office/drawing/2014/main" id="{C57F692B-97D8-796C-136A-EB600C4C6443}"/>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9" name="Picture 36">
            <a:extLst>
              <a:ext uri="{FF2B5EF4-FFF2-40B4-BE49-F238E27FC236}">
                <a16:creationId xmlns:a16="http://schemas.microsoft.com/office/drawing/2014/main" id="{55ACD12B-9C25-DFE5-2B07-5211DF9A8C3F}"/>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31" name="Picture 32">
            <a:extLst>
              <a:ext uri="{FF2B5EF4-FFF2-40B4-BE49-F238E27FC236}">
                <a16:creationId xmlns:a16="http://schemas.microsoft.com/office/drawing/2014/main" id="{81D9B1DF-B652-6EBF-4B64-6DE15972275B}"/>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spTree>
    <p:extLst>
      <p:ext uri="{BB962C8B-B14F-4D97-AF65-F5344CB8AC3E}">
        <p14:creationId xmlns:p14="http://schemas.microsoft.com/office/powerpoint/2010/main" val="17647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p:txBody>
          <a:bodyPr/>
          <a:lstStyle/>
          <a:p>
            <a:r>
              <a:rPr lang="en-US"/>
              <a:t>Using Fall Screening Data to Inform Instruction</a:t>
            </a:r>
          </a:p>
        </p:txBody>
      </p:sp>
      <p:sp>
        <p:nvSpPr>
          <p:cNvPr id="3" name="Text Placeholder 2">
            <a:extLst>
              <a:ext uri="{FF2B5EF4-FFF2-40B4-BE49-F238E27FC236}">
                <a16:creationId xmlns:a16="http://schemas.microsoft.com/office/drawing/2014/main" id="{3C1284EF-2C08-040A-5226-4E445603B6BA}"/>
              </a:ext>
            </a:extLst>
          </p:cNvPr>
          <p:cNvSpPr>
            <a:spLocks noGrp="1"/>
          </p:cNvSpPr>
          <p:nvPr>
            <p:ph type="body" idx="1"/>
          </p:nvPr>
        </p:nvSpPr>
        <p:spPr/>
        <p:txBody>
          <a:bodyPr/>
          <a:lstStyle/>
          <a:p>
            <a:r>
              <a:rPr lang="en-US" dirty="0"/>
              <a:t>Primary (Tier 1) Prevention Efforts</a:t>
            </a:r>
          </a:p>
          <a:p>
            <a:r>
              <a:rPr lang="en-US" dirty="0"/>
              <a:t>Teacher-Delivered, </a:t>
            </a:r>
            <a:r>
              <a:rPr lang="en-US"/>
              <a:t>Low-Intensity Strategies</a:t>
            </a:r>
            <a:endParaRPr lang="en-US" dirty="0"/>
          </a:p>
          <a:p>
            <a:r>
              <a:rPr lang="en-US" dirty="0"/>
              <a:t>Secondary (Tier 2) and Tertiary (Tier 3) Interventions</a:t>
            </a:r>
          </a:p>
        </p:txBody>
      </p:sp>
    </p:spTree>
    <p:extLst>
      <p:ext uri="{BB962C8B-B14F-4D97-AF65-F5344CB8AC3E}">
        <p14:creationId xmlns:p14="http://schemas.microsoft.com/office/powerpoint/2010/main" val="3732495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33627" y="2743890"/>
            <a:ext cx="1006763" cy="1201311"/>
          </a:xfrm>
          <a:prstGeom prst="up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33627" y="1374973"/>
            <a:ext cx="1006763" cy="1201311"/>
          </a:xfrm>
          <a:prstGeom prst="up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0FB670-07DF-1CB4-69DC-6C89C0F79420}"/>
              </a:ext>
            </a:extLst>
          </p:cNvPr>
          <p:cNvPicPr>
            <a:picLocks noChangeAspect="1"/>
          </p:cNvPicPr>
          <p:nvPr/>
        </p:nvPicPr>
        <p:blipFill>
          <a:blip r:embed="rId2"/>
          <a:stretch>
            <a:fillRect/>
          </a:stretch>
        </p:blipFill>
        <p:spPr>
          <a:xfrm>
            <a:off x="3875108" y="921222"/>
            <a:ext cx="7495751" cy="4858357"/>
          </a:xfrm>
          <a:prstGeom prst="rect">
            <a:avLst/>
          </a:prstGeom>
        </p:spPr>
      </p:pic>
      <p:pic>
        <p:nvPicPr>
          <p:cNvPr id="5" name="Picture 2" descr="Module 6.3.1">
            <a:extLst>
              <a:ext uri="{FF2B5EF4-FFF2-40B4-BE49-F238E27FC236}">
                <a16:creationId xmlns:a16="http://schemas.microsoft.com/office/drawing/2014/main" id="{F6AFF8E1-73FF-C309-7B7F-E97D61586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93" y="921223"/>
            <a:ext cx="3109573" cy="485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74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a:stretch>
            <a:fillRect/>
          </a:stretch>
        </p:blipFill>
        <p:spPr>
          <a:xfrm>
            <a:off x="930942" y="1690688"/>
            <a:ext cx="3378718" cy="4205287"/>
          </a:xfrm>
          <a:prstGeom prst="rect">
            <a:avLst/>
          </a:prstGeom>
          <a:ln>
            <a:solidFill>
              <a:schemeClr val="tx1"/>
            </a:solidFill>
          </a:ln>
        </p:spPr>
      </p:pic>
      <p:pic>
        <p:nvPicPr>
          <p:cNvPr id="10" name="Picture 9" descr="Graphical user interface, application, Word&#10;&#10;Description automatically generated">
            <a:extLst>
              <a:ext uri="{FF2B5EF4-FFF2-40B4-BE49-F238E27FC236}">
                <a16:creationId xmlns:a16="http://schemas.microsoft.com/office/drawing/2014/main" id="{1FF80DBF-2A42-9FC5-93A0-D06362243D07}"/>
              </a:ext>
            </a:extLst>
          </p:cNvPr>
          <p:cNvPicPr>
            <a:picLocks noChangeAspect="1"/>
          </p:cNvPicPr>
          <p:nvPr/>
        </p:nvPicPr>
        <p:blipFill rotWithShape="1">
          <a:blip r:embed="rId4"/>
          <a:srcRect l="16875" t="11301" r="15112" b="67080"/>
          <a:stretch/>
        </p:blipFill>
        <p:spPr>
          <a:xfrm>
            <a:off x="4589263" y="2186950"/>
            <a:ext cx="7145538" cy="2939781"/>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5"/>
          <a:stretch>
            <a:fillRect/>
          </a:stretch>
        </p:blipFill>
        <p:spPr>
          <a:xfrm>
            <a:off x="580293" y="5538925"/>
            <a:ext cx="1408644" cy="541786"/>
          </a:xfrm>
          <a:prstGeom prst="rect">
            <a:avLst/>
          </a:prstGeom>
          <a:ln>
            <a:solidFill>
              <a:schemeClr val="tx1"/>
            </a:solidFill>
          </a:ln>
        </p:spPr>
      </p:pic>
      <p:pic>
        <p:nvPicPr>
          <p:cNvPr id="11" name="Picture 10" descr="Graphical user interface, application&#10;&#10;Description automatically generated with medium confidence">
            <a:extLst>
              <a:ext uri="{FF2B5EF4-FFF2-40B4-BE49-F238E27FC236}">
                <a16:creationId xmlns:a16="http://schemas.microsoft.com/office/drawing/2014/main" id="{9AF85C49-1E7C-A780-22B0-6806B6A826D0}"/>
              </a:ext>
            </a:extLst>
          </p:cNvPr>
          <p:cNvPicPr>
            <a:picLocks noChangeAspect="1"/>
          </p:cNvPicPr>
          <p:nvPr/>
        </p:nvPicPr>
        <p:blipFill rotWithShape="1">
          <a:blip r:embed="rId6"/>
          <a:srcRect l="71951" t="1950" r="7129" b="93400"/>
          <a:stretch/>
        </p:blipFill>
        <p:spPr>
          <a:xfrm>
            <a:off x="4402402" y="4838701"/>
            <a:ext cx="1530941" cy="440467"/>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91983"/>
            <a:ext cx="8441659" cy="10506826"/>
          </a:xfrm>
          <a:prstGeom prst="rect">
            <a:avLst/>
          </a:prstGeom>
        </p:spPr>
      </p:pic>
    </p:spTree>
    <p:extLst>
      <p:ext uri="{BB962C8B-B14F-4D97-AF65-F5344CB8AC3E}">
        <p14:creationId xmlns:p14="http://schemas.microsoft.com/office/powerpoint/2010/main" val="4285993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4927692"/>
            <a:ext cx="8441659" cy="10506826"/>
          </a:xfrm>
          <a:prstGeom prst="rect">
            <a:avLst/>
          </a:prstGeom>
        </p:spPr>
      </p:pic>
    </p:spTree>
    <p:extLst>
      <p:ext uri="{BB962C8B-B14F-4D97-AF65-F5344CB8AC3E}">
        <p14:creationId xmlns:p14="http://schemas.microsoft.com/office/powerpoint/2010/main" val="1757894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3986542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536700"/>
            <a:ext cx="19288598" cy="8013700"/>
          </a:xfrm>
          <a:prstGeom prst="rect">
            <a:avLst/>
          </a:prstGeom>
        </p:spPr>
      </p:pic>
    </p:spTree>
    <p:extLst>
      <p:ext uri="{BB962C8B-B14F-4D97-AF65-F5344CB8AC3E}">
        <p14:creationId xmlns:p14="http://schemas.microsoft.com/office/powerpoint/2010/main" val="12789305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8305800" y="1536700"/>
            <a:ext cx="19288598" cy="8013700"/>
          </a:xfrm>
          <a:prstGeom prst="rect">
            <a:avLst/>
          </a:prstGeom>
        </p:spPr>
      </p:pic>
    </p:spTree>
    <p:extLst>
      <p:ext uri="{BB962C8B-B14F-4D97-AF65-F5344CB8AC3E}">
        <p14:creationId xmlns:p14="http://schemas.microsoft.com/office/powerpoint/2010/main" val="23643758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a:t>Student Risk Screening Scale for </a:t>
            </a:r>
            <a:br>
              <a:rPr lang="en-US" altLang="en-US" sz="3600"/>
            </a:br>
            <a:r>
              <a:rPr lang="en-US" altLang="en-US" sz="3600"/>
              <a:t>Internalizing and Externalizing </a:t>
            </a:r>
            <a:br>
              <a:rPr lang="en-US" altLang="en-US" sz="3600"/>
            </a:br>
            <a:r>
              <a:rPr lang="en-US" altLang="en-US" sz="2800"/>
              <a:t>(SRSS-IE; Drummond, 1994; Lane &amp; Menzies, 2009)</a:t>
            </a:r>
            <a:endParaRPr lang="en-US" altLang="en-US" sz="3600"/>
          </a:p>
        </p:txBody>
      </p:sp>
      <p:pic>
        <p:nvPicPr>
          <p:cNvPr id="2" name="Picture 1"/>
          <p:cNvPicPr>
            <a:picLocks noChangeAspect="1"/>
          </p:cNvPicPr>
          <p:nvPr/>
        </p:nvPicPr>
        <p:blipFill>
          <a:blip r:embed="rId2"/>
          <a:stretch>
            <a:fillRect/>
          </a:stretch>
        </p:blipFill>
        <p:spPr>
          <a:xfrm>
            <a:off x="838200" y="1971222"/>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39464" y="26041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Tree>
    <p:extLst>
      <p:ext uri="{BB962C8B-B14F-4D97-AF65-F5344CB8AC3E}">
        <p14:creationId xmlns:p14="http://schemas.microsoft.com/office/powerpoint/2010/main" val="3060707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91704"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295344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2955285"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2951303"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393083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3947174"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394319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4908221" y="1699924"/>
            <a:ext cx="376112" cy="328683"/>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4936096" y="22989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4942445" y="3285866"/>
            <a:ext cx="465147" cy="328683"/>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5859386"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5903450" y="271804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589473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6836775"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6824881" y="2601770"/>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681034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7814164"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7769655" y="255139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774864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879155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8714429" y="2488277"/>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868118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sp>
        <p:nvSpPr>
          <p:cNvPr id="9" name="Rectangle 8">
            <a:extLst>
              <a:ext uri="{FF2B5EF4-FFF2-40B4-BE49-F238E27FC236}">
                <a16:creationId xmlns:a16="http://schemas.microsoft.com/office/drawing/2014/main" id="{4722D0A3-31FA-22E2-D5C5-C569C66463A1}"/>
              </a:ext>
            </a:extLst>
          </p:cNvPr>
          <p:cNvSpPr/>
          <p:nvPr/>
        </p:nvSpPr>
        <p:spPr>
          <a:xfrm>
            <a:off x="976894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0" name="Rectangle 10">
            <a:extLst>
              <a:ext uri="{FF2B5EF4-FFF2-40B4-BE49-F238E27FC236}">
                <a16:creationId xmlns:a16="http://schemas.microsoft.com/office/drawing/2014/main" id="{BE7B13B5-F165-5045-FD7F-427470EEB021}"/>
              </a:ext>
            </a:extLst>
          </p:cNvPr>
          <p:cNvSpPr/>
          <p:nvPr/>
        </p:nvSpPr>
        <p:spPr>
          <a:xfrm>
            <a:off x="9710747" y="267265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62</a:t>
            </a:r>
          </a:p>
        </p:txBody>
      </p:sp>
      <p:sp>
        <p:nvSpPr>
          <p:cNvPr id="11" name="Rectangle 12">
            <a:extLst>
              <a:ext uri="{FF2B5EF4-FFF2-40B4-BE49-F238E27FC236}">
                <a16:creationId xmlns:a16="http://schemas.microsoft.com/office/drawing/2014/main" id="{2DD4214B-8BA3-7BB1-F732-06D92C28F8B7}"/>
              </a:ext>
            </a:extLst>
          </p:cNvPr>
          <p:cNvSpPr/>
          <p:nvPr/>
        </p:nvSpPr>
        <p:spPr>
          <a:xfrm>
            <a:off x="9677500"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12" name="Rectangle 8">
            <a:extLst>
              <a:ext uri="{FF2B5EF4-FFF2-40B4-BE49-F238E27FC236}">
                <a16:creationId xmlns:a16="http://schemas.microsoft.com/office/drawing/2014/main" id="{452CFE29-A2D3-C531-5993-54AC6B354529}"/>
              </a:ext>
            </a:extLst>
          </p:cNvPr>
          <p:cNvSpPr/>
          <p:nvPr/>
        </p:nvSpPr>
        <p:spPr>
          <a:xfrm>
            <a:off x="10746331"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3" name="Rectangle 10">
            <a:extLst>
              <a:ext uri="{FF2B5EF4-FFF2-40B4-BE49-F238E27FC236}">
                <a16:creationId xmlns:a16="http://schemas.microsoft.com/office/drawing/2014/main" id="{1C09D8C5-FBE5-C177-24E7-0FF9089DE531}"/>
              </a:ext>
            </a:extLst>
          </p:cNvPr>
          <p:cNvSpPr/>
          <p:nvPr/>
        </p:nvSpPr>
        <p:spPr>
          <a:xfrm>
            <a:off x="10746331" y="262233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14" name="Rectangle 12">
            <a:extLst>
              <a:ext uri="{FF2B5EF4-FFF2-40B4-BE49-F238E27FC236}">
                <a16:creationId xmlns:a16="http://schemas.microsoft.com/office/drawing/2014/main" id="{3690F6B2-824F-75C9-89BE-9C418D2E2FFC}"/>
              </a:ext>
            </a:extLst>
          </p:cNvPr>
          <p:cNvSpPr/>
          <p:nvPr/>
        </p:nvSpPr>
        <p:spPr>
          <a:xfrm>
            <a:off x="1071492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343</a:t>
            </a:r>
          </a:p>
        </p:txBody>
      </p:sp>
    </p:spTree>
    <p:extLst>
      <p:ext uri="{BB962C8B-B14F-4D97-AF65-F5344CB8AC3E}">
        <p14:creationId xmlns:p14="http://schemas.microsoft.com/office/powerpoint/2010/main" val="2008248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52</a:t>
                      </a:r>
                    </a:p>
                    <a:p>
                      <a:pPr algn="ctr"/>
                      <a:r>
                        <a:rPr lang="en-US" sz="2400">
                          <a:solidFill>
                            <a:schemeClr val="tx1"/>
                          </a:solidFill>
                        </a:rPr>
                        <a:t>(81.25%)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p>
                      <a:pPr algn="ctr"/>
                      <a:r>
                        <a:rPr lang="en-US" sz="2400">
                          <a:solidFill>
                            <a:schemeClr val="tx1"/>
                          </a:solidFill>
                        </a:rPr>
                        <a:t>(85.19%)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(78.57%)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(19.64%)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Middle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74090"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06027"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sp>
        <p:nvSpPr>
          <p:cNvPr id="11" name="Rectangle 10">
            <a:extLst>
              <a:ext uri="{FF2B5EF4-FFF2-40B4-BE49-F238E27FC236}">
                <a16:creationId xmlns:a16="http://schemas.microsoft.com/office/drawing/2014/main" id="{CA4B4E3C-684B-4363-A3DA-60E579543B65}"/>
              </a:ext>
            </a:extLst>
          </p:cNvPr>
          <p:cNvSpPr/>
          <p:nvPr/>
        </p:nvSpPr>
        <p:spPr>
          <a:xfrm>
            <a:off x="3108007" y="252417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75</a:t>
            </a:r>
          </a:p>
        </p:txBody>
      </p:sp>
      <p:sp>
        <p:nvSpPr>
          <p:cNvPr id="13" name="Rectangle 12">
            <a:extLst>
              <a:ext uri="{FF2B5EF4-FFF2-40B4-BE49-F238E27FC236}">
                <a16:creationId xmlns:a16="http://schemas.microsoft.com/office/drawing/2014/main" id="{05BE7812-9552-43F2-9CE7-7146EB841E59}"/>
              </a:ext>
            </a:extLst>
          </p:cNvPr>
          <p:cNvSpPr/>
          <p:nvPr/>
        </p:nvSpPr>
        <p:spPr>
          <a:xfrm>
            <a:off x="3065479"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541</a:t>
            </a:r>
          </a:p>
        </p:txBody>
      </p:sp>
      <p:sp>
        <p:nvSpPr>
          <p:cNvPr id="3" name="Rectangle 12">
            <a:extLst>
              <a:ext uri="{FF2B5EF4-FFF2-40B4-BE49-F238E27FC236}">
                <a16:creationId xmlns:a16="http://schemas.microsoft.com/office/drawing/2014/main" id="{34998E01-2A56-4CEF-993A-A83085E11E77}"/>
              </a:ext>
            </a:extLst>
          </p:cNvPr>
          <p:cNvSpPr/>
          <p:nvPr/>
        </p:nvSpPr>
        <p:spPr>
          <a:xfrm>
            <a:off x="4106661" y="3218728"/>
            <a:ext cx="530358" cy="31466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475</a:t>
            </a:r>
          </a:p>
        </p:txBody>
      </p:sp>
      <p:sp>
        <p:nvSpPr>
          <p:cNvPr id="4" name="Rectangle 10">
            <a:extLst>
              <a:ext uri="{FF2B5EF4-FFF2-40B4-BE49-F238E27FC236}">
                <a16:creationId xmlns:a16="http://schemas.microsoft.com/office/drawing/2014/main" id="{F039ACC9-9A50-4468-8191-4D74F450EDC5}"/>
              </a:ext>
            </a:extLst>
          </p:cNvPr>
          <p:cNvSpPr/>
          <p:nvPr/>
        </p:nvSpPr>
        <p:spPr>
          <a:xfrm>
            <a:off x="4155152" y="2518254"/>
            <a:ext cx="433376" cy="3146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57</a:t>
            </a:r>
          </a:p>
        </p:txBody>
      </p:sp>
      <p:sp>
        <p:nvSpPr>
          <p:cNvPr id="6" name="Rectangle 8">
            <a:extLst>
              <a:ext uri="{FF2B5EF4-FFF2-40B4-BE49-F238E27FC236}">
                <a16:creationId xmlns:a16="http://schemas.microsoft.com/office/drawing/2014/main" id="{F08DA4CF-F7AE-4407-8332-F2A3A69FDDCC}"/>
              </a:ext>
            </a:extLst>
          </p:cNvPr>
          <p:cNvSpPr/>
          <p:nvPr/>
        </p:nvSpPr>
        <p:spPr>
          <a:xfrm>
            <a:off x="4152895" y="1711432"/>
            <a:ext cx="437891" cy="31466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7" name="Rectangle 8">
            <a:extLst>
              <a:ext uri="{FF2B5EF4-FFF2-40B4-BE49-F238E27FC236}">
                <a16:creationId xmlns:a16="http://schemas.microsoft.com/office/drawing/2014/main" id="{7B210AFC-1C5F-495F-AB8F-DD7BE4F57EAE}"/>
              </a:ext>
            </a:extLst>
          </p:cNvPr>
          <p:cNvSpPr/>
          <p:nvPr/>
        </p:nvSpPr>
        <p:spPr>
          <a:xfrm>
            <a:off x="5203646"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24</a:t>
            </a:r>
          </a:p>
        </p:txBody>
      </p:sp>
      <p:sp>
        <p:nvSpPr>
          <p:cNvPr id="17" name="Rectangle 10">
            <a:extLst>
              <a:ext uri="{FF2B5EF4-FFF2-40B4-BE49-F238E27FC236}">
                <a16:creationId xmlns:a16="http://schemas.microsoft.com/office/drawing/2014/main" id="{3588326D-C223-4B13-B67A-03A77A162659}"/>
              </a:ext>
            </a:extLst>
          </p:cNvPr>
          <p:cNvSpPr/>
          <p:nvPr/>
        </p:nvSpPr>
        <p:spPr>
          <a:xfrm>
            <a:off x="5205626" y="249338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1" name="Rectangle 12">
            <a:extLst>
              <a:ext uri="{FF2B5EF4-FFF2-40B4-BE49-F238E27FC236}">
                <a16:creationId xmlns:a16="http://schemas.microsoft.com/office/drawing/2014/main" id="{B910D69B-FC92-4FF2-8E43-3BB51BC75DE9}"/>
              </a:ext>
            </a:extLst>
          </p:cNvPr>
          <p:cNvSpPr/>
          <p:nvPr/>
        </p:nvSpPr>
        <p:spPr>
          <a:xfrm>
            <a:off x="5163098"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517</a:t>
            </a:r>
          </a:p>
        </p:txBody>
      </p:sp>
      <p:sp>
        <p:nvSpPr>
          <p:cNvPr id="19" name="Rectangle 10">
            <a:extLst>
              <a:ext uri="{FF2B5EF4-FFF2-40B4-BE49-F238E27FC236}">
                <a16:creationId xmlns:a16="http://schemas.microsoft.com/office/drawing/2014/main" id="{6561328C-0104-49AE-99FB-76DE7BBBF0D6}"/>
              </a:ext>
            </a:extLst>
          </p:cNvPr>
          <p:cNvSpPr/>
          <p:nvPr/>
        </p:nvSpPr>
        <p:spPr>
          <a:xfrm>
            <a:off x="6258315" y="2370784"/>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3" name="Rectangle 8">
            <a:extLst>
              <a:ext uri="{FF2B5EF4-FFF2-40B4-BE49-F238E27FC236}">
                <a16:creationId xmlns:a16="http://schemas.microsoft.com/office/drawing/2014/main" id="{00971B03-E01A-4FC9-B4FB-A33FFA5734DA}"/>
              </a:ext>
            </a:extLst>
          </p:cNvPr>
          <p:cNvSpPr/>
          <p:nvPr/>
        </p:nvSpPr>
        <p:spPr>
          <a:xfrm>
            <a:off x="6256335"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a:t>
            </a:r>
          </a:p>
        </p:txBody>
      </p:sp>
      <p:sp>
        <p:nvSpPr>
          <p:cNvPr id="25" name="Rectangle 12">
            <a:extLst>
              <a:ext uri="{FF2B5EF4-FFF2-40B4-BE49-F238E27FC236}">
                <a16:creationId xmlns:a16="http://schemas.microsoft.com/office/drawing/2014/main" id="{A10E1623-9014-4C79-AA8C-3013A44D514C}"/>
              </a:ext>
            </a:extLst>
          </p:cNvPr>
          <p:cNvSpPr/>
          <p:nvPr/>
        </p:nvSpPr>
        <p:spPr>
          <a:xfrm>
            <a:off x="6215787"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400</a:t>
            </a:r>
          </a:p>
        </p:txBody>
      </p:sp>
      <p:sp>
        <p:nvSpPr>
          <p:cNvPr id="27" name="Rectangle 10">
            <a:extLst>
              <a:ext uri="{FF2B5EF4-FFF2-40B4-BE49-F238E27FC236}">
                <a16:creationId xmlns:a16="http://schemas.microsoft.com/office/drawing/2014/main" id="{7A03C2DE-68D2-4AD0-A4B3-09DD3B84C97F}"/>
              </a:ext>
            </a:extLst>
          </p:cNvPr>
          <p:cNvSpPr/>
          <p:nvPr/>
        </p:nvSpPr>
        <p:spPr>
          <a:xfrm>
            <a:off x="7327505" y="252417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75</a:t>
            </a:r>
          </a:p>
        </p:txBody>
      </p:sp>
      <p:sp>
        <p:nvSpPr>
          <p:cNvPr id="29" name="Rectangle 8">
            <a:extLst>
              <a:ext uri="{FF2B5EF4-FFF2-40B4-BE49-F238E27FC236}">
                <a16:creationId xmlns:a16="http://schemas.microsoft.com/office/drawing/2014/main" id="{BB100D9B-7D11-4A8A-87E2-188F5922C7C6}"/>
              </a:ext>
            </a:extLst>
          </p:cNvPr>
          <p:cNvSpPr/>
          <p:nvPr/>
        </p:nvSpPr>
        <p:spPr>
          <a:xfrm>
            <a:off x="7325525"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a:t>
            </a:r>
          </a:p>
        </p:txBody>
      </p:sp>
      <p:sp>
        <p:nvSpPr>
          <p:cNvPr id="31" name="Rectangle 12">
            <a:extLst>
              <a:ext uri="{FF2B5EF4-FFF2-40B4-BE49-F238E27FC236}">
                <a16:creationId xmlns:a16="http://schemas.microsoft.com/office/drawing/2014/main" id="{95939A5A-16E2-47F6-B84B-246F846D49A1}"/>
              </a:ext>
            </a:extLst>
          </p:cNvPr>
          <p:cNvSpPr/>
          <p:nvPr/>
        </p:nvSpPr>
        <p:spPr>
          <a:xfrm>
            <a:off x="7284977"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515</a:t>
            </a:r>
          </a:p>
        </p:txBody>
      </p:sp>
      <p:sp>
        <p:nvSpPr>
          <p:cNvPr id="33" name="Rectangle 12">
            <a:extLst>
              <a:ext uri="{FF2B5EF4-FFF2-40B4-BE49-F238E27FC236}">
                <a16:creationId xmlns:a16="http://schemas.microsoft.com/office/drawing/2014/main" id="{C1C00A4D-8B99-43E2-9509-EE9C55FCAB01}"/>
              </a:ext>
            </a:extLst>
          </p:cNvPr>
          <p:cNvSpPr/>
          <p:nvPr/>
        </p:nvSpPr>
        <p:spPr>
          <a:xfrm>
            <a:off x="8329313"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552</a:t>
            </a:r>
          </a:p>
        </p:txBody>
      </p:sp>
      <p:sp>
        <p:nvSpPr>
          <p:cNvPr id="35" name="Rectangle 10">
            <a:extLst>
              <a:ext uri="{FF2B5EF4-FFF2-40B4-BE49-F238E27FC236}">
                <a16:creationId xmlns:a16="http://schemas.microsoft.com/office/drawing/2014/main" id="{96443194-5385-43CE-A79D-6CC8C67F42FD}"/>
              </a:ext>
            </a:extLst>
          </p:cNvPr>
          <p:cNvSpPr/>
          <p:nvPr/>
        </p:nvSpPr>
        <p:spPr>
          <a:xfrm>
            <a:off x="8371841" y="225369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7" name="Rectangle 8">
            <a:extLst>
              <a:ext uri="{FF2B5EF4-FFF2-40B4-BE49-F238E27FC236}">
                <a16:creationId xmlns:a16="http://schemas.microsoft.com/office/drawing/2014/main" id="{E6B2C117-56CD-4032-853F-998568FB90E0}"/>
              </a:ext>
            </a:extLst>
          </p:cNvPr>
          <p:cNvSpPr/>
          <p:nvPr/>
        </p:nvSpPr>
        <p:spPr>
          <a:xfrm>
            <a:off x="8369861"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a:t>
            </a:r>
          </a:p>
        </p:txBody>
      </p:sp>
      <p:sp>
        <p:nvSpPr>
          <p:cNvPr id="22" name="Rectangle 12">
            <a:extLst>
              <a:ext uri="{FF2B5EF4-FFF2-40B4-BE49-F238E27FC236}">
                <a16:creationId xmlns:a16="http://schemas.microsoft.com/office/drawing/2014/main" id="{0EDB8E1C-7CE5-A24C-9267-7A49519EC6E2}"/>
              </a:ext>
            </a:extLst>
          </p:cNvPr>
          <p:cNvSpPr/>
          <p:nvPr/>
        </p:nvSpPr>
        <p:spPr>
          <a:xfrm>
            <a:off x="9437719"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24" name="Rectangle 10">
            <a:extLst>
              <a:ext uri="{FF2B5EF4-FFF2-40B4-BE49-F238E27FC236}">
                <a16:creationId xmlns:a16="http://schemas.microsoft.com/office/drawing/2014/main" id="{3E017FC7-0217-884C-9DA4-9938FD1C1E49}"/>
              </a:ext>
            </a:extLst>
          </p:cNvPr>
          <p:cNvSpPr/>
          <p:nvPr/>
        </p:nvSpPr>
        <p:spPr>
          <a:xfrm>
            <a:off x="9480247" y="249338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8">
            <a:extLst>
              <a:ext uri="{FF2B5EF4-FFF2-40B4-BE49-F238E27FC236}">
                <a16:creationId xmlns:a16="http://schemas.microsoft.com/office/drawing/2014/main" id="{DD4FA606-9652-E048-8FAE-FA876B53EE59}"/>
              </a:ext>
            </a:extLst>
          </p:cNvPr>
          <p:cNvSpPr/>
          <p:nvPr/>
        </p:nvSpPr>
        <p:spPr>
          <a:xfrm>
            <a:off x="9478267"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4" name="Rectangle 12">
            <a:extLst>
              <a:ext uri="{FF2B5EF4-FFF2-40B4-BE49-F238E27FC236}">
                <a16:creationId xmlns:a16="http://schemas.microsoft.com/office/drawing/2014/main" id="{D2C02ACC-BC4D-4B65-9400-31C5B5DEF322}"/>
              </a:ext>
            </a:extLst>
          </p:cNvPr>
          <p:cNvSpPr/>
          <p:nvPr/>
        </p:nvSpPr>
        <p:spPr>
          <a:xfrm>
            <a:off x="10516212"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460</a:t>
            </a:r>
          </a:p>
        </p:txBody>
      </p:sp>
      <p:sp>
        <p:nvSpPr>
          <p:cNvPr id="36" name="Rectangle 10">
            <a:extLst>
              <a:ext uri="{FF2B5EF4-FFF2-40B4-BE49-F238E27FC236}">
                <a16:creationId xmlns:a16="http://schemas.microsoft.com/office/drawing/2014/main" id="{DFCF0A8F-D32C-410C-A481-810F9E9BF77F}"/>
              </a:ext>
            </a:extLst>
          </p:cNvPr>
          <p:cNvSpPr/>
          <p:nvPr/>
        </p:nvSpPr>
        <p:spPr>
          <a:xfrm>
            <a:off x="10558740" y="2521074"/>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38" name="Rectangle 8">
            <a:extLst>
              <a:ext uri="{FF2B5EF4-FFF2-40B4-BE49-F238E27FC236}">
                <a16:creationId xmlns:a16="http://schemas.microsoft.com/office/drawing/2014/main" id="{E4247A4B-9B22-4BD7-8F6E-26EDB355925F}"/>
              </a:ext>
            </a:extLst>
          </p:cNvPr>
          <p:cNvSpPr/>
          <p:nvPr/>
        </p:nvSpPr>
        <p:spPr>
          <a:xfrm>
            <a:off x="10556760"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a:t>
            </a:r>
          </a:p>
        </p:txBody>
      </p:sp>
    </p:spTree>
    <p:extLst>
      <p:ext uri="{BB962C8B-B14F-4D97-AF65-F5344CB8AC3E}">
        <p14:creationId xmlns:p14="http://schemas.microsoft.com/office/powerpoint/2010/main" val="3655402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12" name="Rectangle 8">
            <a:extLst>
              <a:ext uri="{FF2B5EF4-FFF2-40B4-BE49-F238E27FC236}">
                <a16:creationId xmlns:a16="http://schemas.microsoft.com/office/drawing/2014/main" id="{A3E4D228-CB51-48ED-AE60-AF16E3C0F852}"/>
              </a:ext>
            </a:extLst>
          </p:cNvPr>
          <p:cNvSpPr/>
          <p:nvPr/>
        </p:nvSpPr>
        <p:spPr>
          <a:xfrm>
            <a:off x="3072518"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5" name="Rectangle 10">
            <a:extLst>
              <a:ext uri="{FF2B5EF4-FFF2-40B4-BE49-F238E27FC236}">
                <a16:creationId xmlns:a16="http://schemas.microsoft.com/office/drawing/2014/main" id="{AF086AD1-ABF3-4FBB-8ED0-6EAE6AD1E9E2}"/>
              </a:ext>
            </a:extLst>
          </p:cNvPr>
          <p:cNvSpPr/>
          <p:nvPr/>
        </p:nvSpPr>
        <p:spPr>
          <a:xfrm>
            <a:off x="3074498" y="289777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88</a:t>
            </a:r>
          </a:p>
        </p:txBody>
      </p:sp>
      <p:sp>
        <p:nvSpPr>
          <p:cNvPr id="16" name="Rectangle 12">
            <a:extLst>
              <a:ext uri="{FF2B5EF4-FFF2-40B4-BE49-F238E27FC236}">
                <a16:creationId xmlns:a16="http://schemas.microsoft.com/office/drawing/2014/main" id="{1C3ED6F3-D07D-4C75-BB15-CCFF1FC796BD}"/>
              </a:ext>
            </a:extLst>
          </p:cNvPr>
          <p:cNvSpPr/>
          <p:nvPr/>
        </p:nvSpPr>
        <p:spPr>
          <a:xfrm>
            <a:off x="3031970" y="3319229"/>
            <a:ext cx="465145"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460</a:t>
            </a:r>
          </a:p>
        </p:txBody>
      </p:sp>
      <p:sp>
        <p:nvSpPr>
          <p:cNvPr id="11" name="Rectangle 8">
            <a:extLst>
              <a:ext uri="{FF2B5EF4-FFF2-40B4-BE49-F238E27FC236}">
                <a16:creationId xmlns:a16="http://schemas.microsoft.com/office/drawing/2014/main" id="{A7FFAA57-43FB-4E1A-8422-9123552C6CA0}"/>
              </a:ext>
            </a:extLst>
          </p:cNvPr>
          <p:cNvSpPr/>
          <p:nvPr/>
        </p:nvSpPr>
        <p:spPr>
          <a:xfrm>
            <a:off x="4204260" y="1812445"/>
            <a:ext cx="352838"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3" name="Rectangle 10">
            <a:extLst>
              <a:ext uri="{FF2B5EF4-FFF2-40B4-BE49-F238E27FC236}">
                <a16:creationId xmlns:a16="http://schemas.microsoft.com/office/drawing/2014/main" id="{547CA8CB-E9F8-402D-AF2F-2E8F3D5119CB}"/>
              </a:ext>
            </a:extLst>
          </p:cNvPr>
          <p:cNvSpPr/>
          <p:nvPr/>
        </p:nvSpPr>
        <p:spPr>
          <a:xfrm>
            <a:off x="4190635" y="257362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14" name="Rectangle 12">
            <a:extLst>
              <a:ext uri="{FF2B5EF4-FFF2-40B4-BE49-F238E27FC236}">
                <a16:creationId xmlns:a16="http://schemas.microsoft.com/office/drawing/2014/main" id="{969B00F4-5AA4-46F0-9DB3-2930D7DBAA94}"/>
              </a:ext>
            </a:extLst>
          </p:cNvPr>
          <p:cNvSpPr/>
          <p:nvPr/>
        </p:nvSpPr>
        <p:spPr>
          <a:xfrm>
            <a:off x="4148107"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486</a:t>
            </a:r>
          </a:p>
        </p:txBody>
      </p:sp>
      <p:sp>
        <p:nvSpPr>
          <p:cNvPr id="18" name="Rectangle 8">
            <a:extLst>
              <a:ext uri="{FF2B5EF4-FFF2-40B4-BE49-F238E27FC236}">
                <a16:creationId xmlns:a16="http://schemas.microsoft.com/office/drawing/2014/main" id="{467D5A68-53CB-4C80-9171-F9C2154F8444}"/>
              </a:ext>
            </a:extLst>
          </p:cNvPr>
          <p:cNvSpPr/>
          <p:nvPr/>
        </p:nvSpPr>
        <p:spPr>
          <a:xfrm>
            <a:off x="5223915"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19" name="Rectangle 10">
            <a:extLst>
              <a:ext uri="{FF2B5EF4-FFF2-40B4-BE49-F238E27FC236}">
                <a16:creationId xmlns:a16="http://schemas.microsoft.com/office/drawing/2014/main" id="{31DA6DCD-77D3-4047-B5C4-B51DEA90D570}"/>
              </a:ext>
            </a:extLst>
          </p:cNvPr>
          <p:cNvSpPr/>
          <p:nvPr/>
        </p:nvSpPr>
        <p:spPr>
          <a:xfrm>
            <a:off x="5225895" y="2545452"/>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39</a:t>
            </a:r>
          </a:p>
        </p:txBody>
      </p:sp>
      <p:sp>
        <p:nvSpPr>
          <p:cNvPr id="20" name="Rectangle 12">
            <a:extLst>
              <a:ext uri="{FF2B5EF4-FFF2-40B4-BE49-F238E27FC236}">
                <a16:creationId xmlns:a16="http://schemas.microsoft.com/office/drawing/2014/main" id="{1F6521AE-C047-4C86-B1E6-089101A862FF}"/>
              </a:ext>
            </a:extLst>
          </p:cNvPr>
          <p:cNvSpPr/>
          <p:nvPr/>
        </p:nvSpPr>
        <p:spPr>
          <a:xfrm>
            <a:off x="5183367"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22" name="Rectangle 8">
            <a:extLst>
              <a:ext uri="{FF2B5EF4-FFF2-40B4-BE49-F238E27FC236}">
                <a16:creationId xmlns:a16="http://schemas.microsoft.com/office/drawing/2014/main" id="{72EE3F0F-021E-437D-B265-A50715390E71}"/>
              </a:ext>
            </a:extLst>
          </p:cNvPr>
          <p:cNvSpPr/>
          <p:nvPr/>
        </p:nvSpPr>
        <p:spPr>
          <a:xfrm>
            <a:off x="6295737"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3" name="Rectangle 10">
            <a:extLst>
              <a:ext uri="{FF2B5EF4-FFF2-40B4-BE49-F238E27FC236}">
                <a16:creationId xmlns:a16="http://schemas.microsoft.com/office/drawing/2014/main" id="{EF9D6CC0-F07F-41C1-90A0-B3E2B1392F90}"/>
              </a:ext>
            </a:extLst>
          </p:cNvPr>
          <p:cNvSpPr/>
          <p:nvPr/>
        </p:nvSpPr>
        <p:spPr>
          <a:xfrm>
            <a:off x="6297717" y="233505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a:t>
            </a:r>
          </a:p>
        </p:txBody>
      </p:sp>
      <p:sp>
        <p:nvSpPr>
          <p:cNvPr id="24" name="Rectangle 12">
            <a:extLst>
              <a:ext uri="{FF2B5EF4-FFF2-40B4-BE49-F238E27FC236}">
                <a16:creationId xmlns:a16="http://schemas.microsoft.com/office/drawing/2014/main" id="{BC59E2B7-817A-4A9B-A16F-6E11C52017E9}"/>
              </a:ext>
            </a:extLst>
          </p:cNvPr>
          <p:cNvSpPr/>
          <p:nvPr/>
        </p:nvSpPr>
        <p:spPr>
          <a:xfrm>
            <a:off x="6255189"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414</a:t>
            </a:r>
          </a:p>
        </p:txBody>
      </p:sp>
      <p:sp>
        <p:nvSpPr>
          <p:cNvPr id="26" name="Rectangle 8">
            <a:extLst>
              <a:ext uri="{FF2B5EF4-FFF2-40B4-BE49-F238E27FC236}">
                <a16:creationId xmlns:a16="http://schemas.microsoft.com/office/drawing/2014/main" id="{13F71F9C-0D31-4958-ABA4-04BD1818D7BC}"/>
              </a:ext>
            </a:extLst>
          </p:cNvPr>
          <p:cNvSpPr/>
          <p:nvPr/>
        </p:nvSpPr>
        <p:spPr>
          <a:xfrm>
            <a:off x="7378771"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27" name="Rectangle 10">
            <a:extLst>
              <a:ext uri="{FF2B5EF4-FFF2-40B4-BE49-F238E27FC236}">
                <a16:creationId xmlns:a16="http://schemas.microsoft.com/office/drawing/2014/main" id="{EC2C834E-8721-4058-B21D-641B78DFA3AE}"/>
              </a:ext>
            </a:extLst>
          </p:cNvPr>
          <p:cNvSpPr/>
          <p:nvPr/>
        </p:nvSpPr>
        <p:spPr>
          <a:xfrm>
            <a:off x="7380751" y="252674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28" name="Rectangle 12">
            <a:extLst>
              <a:ext uri="{FF2B5EF4-FFF2-40B4-BE49-F238E27FC236}">
                <a16:creationId xmlns:a16="http://schemas.microsoft.com/office/drawing/2014/main" id="{F2A41EC2-930F-441F-82B4-023D68A43093}"/>
              </a:ext>
            </a:extLst>
          </p:cNvPr>
          <p:cNvSpPr/>
          <p:nvPr/>
        </p:nvSpPr>
        <p:spPr>
          <a:xfrm>
            <a:off x="7338223"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550</a:t>
            </a:r>
          </a:p>
        </p:txBody>
      </p:sp>
      <p:sp>
        <p:nvSpPr>
          <p:cNvPr id="30" name="Rectangle 8">
            <a:extLst>
              <a:ext uri="{FF2B5EF4-FFF2-40B4-BE49-F238E27FC236}">
                <a16:creationId xmlns:a16="http://schemas.microsoft.com/office/drawing/2014/main" id="{6B85B4FF-F008-401B-948B-D875F23B7553}"/>
              </a:ext>
            </a:extLst>
          </p:cNvPr>
          <p:cNvSpPr/>
          <p:nvPr/>
        </p:nvSpPr>
        <p:spPr>
          <a:xfrm>
            <a:off x="8426078"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sp>
        <p:nvSpPr>
          <p:cNvPr id="31" name="Rectangle 10">
            <a:extLst>
              <a:ext uri="{FF2B5EF4-FFF2-40B4-BE49-F238E27FC236}">
                <a16:creationId xmlns:a16="http://schemas.microsoft.com/office/drawing/2014/main" id="{174CBF97-14D6-4D02-9DA8-CC545E0E31D8}"/>
              </a:ext>
            </a:extLst>
          </p:cNvPr>
          <p:cNvSpPr/>
          <p:nvPr/>
        </p:nvSpPr>
        <p:spPr>
          <a:xfrm>
            <a:off x="8428058" y="252984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2" name="Rectangle 12">
            <a:extLst>
              <a:ext uri="{FF2B5EF4-FFF2-40B4-BE49-F238E27FC236}">
                <a16:creationId xmlns:a16="http://schemas.microsoft.com/office/drawing/2014/main" id="{F206BC93-B2B0-46EF-8D78-11FF390AB8BC}"/>
              </a:ext>
            </a:extLst>
          </p:cNvPr>
          <p:cNvSpPr/>
          <p:nvPr/>
        </p:nvSpPr>
        <p:spPr>
          <a:xfrm>
            <a:off x="8385530"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536</a:t>
            </a:r>
          </a:p>
        </p:txBody>
      </p:sp>
      <p:sp>
        <p:nvSpPr>
          <p:cNvPr id="34" name="Rectangle 8">
            <a:extLst>
              <a:ext uri="{FF2B5EF4-FFF2-40B4-BE49-F238E27FC236}">
                <a16:creationId xmlns:a16="http://schemas.microsoft.com/office/drawing/2014/main" id="{64BFE1C4-9319-A743-A42F-C7DEB70C2EB2}"/>
              </a:ext>
            </a:extLst>
          </p:cNvPr>
          <p:cNvSpPr/>
          <p:nvPr/>
        </p:nvSpPr>
        <p:spPr>
          <a:xfrm>
            <a:off x="9436146"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53</a:t>
            </a:r>
          </a:p>
        </p:txBody>
      </p:sp>
      <p:sp>
        <p:nvSpPr>
          <p:cNvPr id="35" name="Rectangle 10">
            <a:extLst>
              <a:ext uri="{FF2B5EF4-FFF2-40B4-BE49-F238E27FC236}">
                <a16:creationId xmlns:a16="http://schemas.microsoft.com/office/drawing/2014/main" id="{3A889A3C-561F-904A-BF21-DEBC5FA386CD}"/>
              </a:ext>
            </a:extLst>
          </p:cNvPr>
          <p:cNvSpPr/>
          <p:nvPr/>
        </p:nvSpPr>
        <p:spPr>
          <a:xfrm>
            <a:off x="9438126" y="256512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36" name="Rectangle 12">
            <a:extLst>
              <a:ext uri="{FF2B5EF4-FFF2-40B4-BE49-F238E27FC236}">
                <a16:creationId xmlns:a16="http://schemas.microsoft.com/office/drawing/2014/main" id="{899BAAEA-A8F0-314A-BFED-8BAA088EAC52}"/>
              </a:ext>
            </a:extLst>
          </p:cNvPr>
          <p:cNvSpPr/>
          <p:nvPr/>
        </p:nvSpPr>
        <p:spPr>
          <a:xfrm>
            <a:off x="9395598"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510</a:t>
            </a:r>
          </a:p>
        </p:txBody>
      </p:sp>
      <p:sp>
        <p:nvSpPr>
          <p:cNvPr id="38" name="Rectangle 8">
            <a:extLst>
              <a:ext uri="{FF2B5EF4-FFF2-40B4-BE49-F238E27FC236}">
                <a16:creationId xmlns:a16="http://schemas.microsoft.com/office/drawing/2014/main" id="{AC0CDF42-6831-4EE2-BB90-C4B94F2924B4}"/>
              </a:ext>
            </a:extLst>
          </p:cNvPr>
          <p:cNvSpPr/>
          <p:nvPr/>
        </p:nvSpPr>
        <p:spPr>
          <a:xfrm>
            <a:off x="10758127"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9" name="Rectangle 10">
            <a:extLst>
              <a:ext uri="{FF2B5EF4-FFF2-40B4-BE49-F238E27FC236}">
                <a16:creationId xmlns:a16="http://schemas.microsoft.com/office/drawing/2014/main" id="{64D1402B-3EEA-4980-B5F6-FCB803B957A4}"/>
              </a:ext>
            </a:extLst>
          </p:cNvPr>
          <p:cNvSpPr/>
          <p:nvPr/>
        </p:nvSpPr>
        <p:spPr>
          <a:xfrm>
            <a:off x="10760107" y="236936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40" name="Rectangle 12">
            <a:extLst>
              <a:ext uri="{FF2B5EF4-FFF2-40B4-BE49-F238E27FC236}">
                <a16:creationId xmlns:a16="http://schemas.microsoft.com/office/drawing/2014/main" id="{5100AFA5-999C-40A5-B19F-B9AF6A90EE6E}"/>
              </a:ext>
            </a:extLst>
          </p:cNvPr>
          <p:cNvSpPr/>
          <p:nvPr/>
        </p:nvSpPr>
        <p:spPr>
          <a:xfrm>
            <a:off x="10717579"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450</a:t>
            </a:r>
          </a:p>
        </p:txBody>
      </p:sp>
    </p:spTree>
    <p:extLst>
      <p:ext uri="{BB962C8B-B14F-4D97-AF65-F5344CB8AC3E}">
        <p14:creationId xmlns:p14="http://schemas.microsoft.com/office/powerpoint/2010/main" val="235779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normAutofit fontScale="92500" lnSpcReduction="20000"/>
          </a:bodyPr>
          <a:lstStyle/>
          <a:p>
            <a:r>
              <a:rPr lang="en-US" dirty="0"/>
              <a:t>Welcome</a:t>
            </a:r>
          </a:p>
          <a:p>
            <a:r>
              <a:rPr lang="en-US" dirty="0"/>
              <a:t>Preparing to Collect and Use Social Validity &amp; Treatment Integrity Data</a:t>
            </a:r>
          </a:p>
          <a:p>
            <a:r>
              <a:rPr lang="en-US" dirty="0"/>
              <a:t>Using Fall Screening Data to Inform Instruction:</a:t>
            </a:r>
          </a:p>
          <a:p>
            <a:pPr lvl="1"/>
            <a:r>
              <a:rPr lang="en-US" dirty="0"/>
              <a:t>Primary (Tier 1) Prevention Efforts</a:t>
            </a:r>
          </a:p>
          <a:p>
            <a:pPr lvl="1"/>
            <a:r>
              <a:rPr lang="en-US" dirty="0"/>
              <a:t>Teacher-Delivered, Low-Intensity Strategies</a:t>
            </a:r>
          </a:p>
          <a:p>
            <a:pPr lvl="1"/>
            <a:r>
              <a:rPr lang="en-US" dirty="0"/>
              <a:t>Secondary (Tier 2) and Tertiary (Tier 3) Interventions</a:t>
            </a:r>
          </a:p>
          <a:p>
            <a:r>
              <a:rPr lang="en-US" dirty="0"/>
              <a:t>Facilitating Clear Communication and Collaborations with Stakeholders</a:t>
            </a:r>
          </a:p>
          <a:p>
            <a:pPr lvl="1"/>
            <a:r>
              <a:rPr lang="en-US" dirty="0"/>
              <a:t>Communication and Collaboration: Plans &amp; Timelines</a:t>
            </a:r>
          </a:p>
          <a:p>
            <a:pPr lvl="1"/>
            <a:r>
              <a:rPr lang="en-US" dirty="0"/>
              <a:t>Data-informed Professional Learning</a:t>
            </a:r>
          </a:p>
          <a:p>
            <a:r>
              <a:rPr lang="en-US" dirty="0"/>
              <a:t>Wrapping Up and Moving Forward</a:t>
            </a:r>
          </a:p>
          <a:p>
            <a:pPr marL="0" indent="0">
              <a:buNone/>
            </a:pPr>
            <a:endParaRPr lang="en-US" dirty="0"/>
          </a:p>
        </p:txBody>
      </p:sp>
    </p:spTree>
    <p:extLst>
      <p:ext uri="{BB962C8B-B14F-4D97-AF65-F5344CB8AC3E}">
        <p14:creationId xmlns:p14="http://schemas.microsoft.com/office/powerpoint/2010/main" val="70734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51</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85.80</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8.52</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41</a:t>
                      </a:r>
                      <a:endParaRPr/>
                    </a:p>
                    <a:p>
                      <a:pPr marL="0" marR="0" lvl="0" indent="0" algn="ctr" rtl="0">
                        <a:spcBef>
                          <a:spcPts val="0"/>
                        </a:spcBef>
                        <a:spcAft>
                          <a:spcPts val="0"/>
                        </a:spcAft>
                        <a:buNone/>
                      </a:pPr>
                      <a:r>
                        <a:rPr lang="en-US" sz="2400" u="none" strike="noStrike" cap="none">
                          <a:solidFill>
                            <a:schemeClr val="dk1"/>
                          </a:solidFill>
                        </a:rPr>
                        <a:t>(</a:t>
                      </a:r>
                      <a:r>
                        <a:rPr lang="en-US" sz="2400"/>
                        <a:t>80.11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9.66</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18</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10.23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177</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158</a:t>
                      </a:r>
                      <a:endParaRPr/>
                    </a:p>
                    <a:p>
                      <a:pPr marL="0" marR="0" lvl="0" indent="0" algn="ctr" rtl="0">
                        <a:spcBef>
                          <a:spcPts val="0"/>
                        </a:spcBef>
                        <a:spcAft>
                          <a:spcPts val="0"/>
                        </a:spcAft>
                        <a:buNone/>
                      </a:pPr>
                      <a:r>
                        <a:rPr lang="en-US" sz="2400" u="none" strike="noStrike" cap="none">
                          <a:solidFill>
                            <a:schemeClr val="dk1"/>
                          </a:solidFill>
                        </a:rPr>
                        <a:t>(</a:t>
                      </a:r>
                      <a:r>
                        <a:rPr lang="en-US" sz="2400"/>
                        <a:t>89.21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5.65</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9</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5.08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0757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High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2977670" y="1677219"/>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1072</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8762" y="1676723"/>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1404</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40571" y="1677219"/>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1339</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13947" y="1677219"/>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1222</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7748" y="1676723"/>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692</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376885" y="1672507"/>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1119</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8157" y="1672507"/>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1270</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514211" y="1672507"/>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1242</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129</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grpSp>
    </p:spTree>
    <p:extLst>
      <p:ext uri="{BB962C8B-B14F-4D97-AF65-F5344CB8AC3E}">
        <p14:creationId xmlns:p14="http://schemas.microsoft.com/office/powerpoint/2010/main" val="3291335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dirty="0"/>
              <a:t>Fall 2022</a:t>
            </a:r>
            <a:br>
              <a:rPr lang="en-US" sz="4000" dirty="0"/>
            </a:br>
            <a:r>
              <a:rPr lang="en-US" sz="3200" dirty="0"/>
              <a:t>SRSS-</a:t>
            </a:r>
            <a:r>
              <a:rPr lang="en-US" sz="3200" u="sng" dirty="0"/>
              <a:t>Internalizing </a:t>
            </a:r>
            <a:r>
              <a:rPr lang="en-US" sz="3200" dirty="0"/>
              <a:t>Results – High School</a:t>
            </a:r>
            <a:endParaRPr lang="en-US" sz="4000" dirty="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1510594634"/>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23106" y="1866979"/>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112</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124</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961</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40820" y="1871534"/>
            <a:ext cx="481163"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64</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1387</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232142" y="1874450"/>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76</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1320</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04435" y="1876311"/>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1225</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66033" y="1872578"/>
            <a:ext cx="465144"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63</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690</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494282" y="1867390"/>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70</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1076</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523348" y="1867390"/>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66</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697156" y="1867390"/>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106</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1212</a:t>
              </a:r>
            </a:p>
          </p:txBody>
        </p:sp>
      </p:grpSp>
    </p:spTree>
    <p:extLst>
      <p:ext uri="{BB962C8B-B14F-4D97-AF65-F5344CB8AC3E}">
        <p14:creationId xmlns:p14="http://schemas.microsoft.com/office/powerpoint/2010/main" val="1615905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High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1082843" y="1875187"/>
          <a:ext cx="10042358" cy="4543744"/>
        </p:xfrm>
        <a:graphic>
          <a:graphicData uri="http://schemas.openxmlformats.org/drawingml/2006/table">
            <a:tbl>
              <a:tblPr firstRow="1" bandRow="1">
                <a:tableStyleId>{5C22544A-7EE6-4342-B048-85BDC9FD1C3A}</a:tableStyleId>
              </a:tblPr>
              <a:tblGrid>
                <a:gridCol w="1407807">
                  <a:extLst>
                    <a:ext uri="{9D8B030D-6E8A-4147-A177-3AD203B41FA5}">
                      <a16:colId xmlns:a16="http://schemas.microsoft.com/office/drawing/2014/main" val="20000"/>
                    </a:ext>
                  </a:extLst>
                </a:gridCol>
                <a:gridCol w="1595515">
                  <a:extLst>
                    <a:ext uri="{9D8B030D-6E8A-4147-A177-3AD203B41FA5}">
                      <a16:colId xmlns:a16="http://schemas.microsoft.com/office/drawing/2014/main" val="20001"/>
                    </a:ext>
                  </a:extLst>
                </a:gridCol>
                <a:gridCol w="2346345">
                  <a:extLst>
                    <a:ext uri="{9D8B030D-6E8A-4147-A177-3AD203B41FA5}">
                      <a16:colId xmlns:a16="http://schemas.microsoft.com/office/drawing/2014/main" val="20002"/>
                    </a:ext>
                  </a:extLst>
                </a:gridCol>
                <a:gridCol w="2440199">
                  <a:extLst>
                    <a:ext uri="{9D8B030D-6E8A-4147-A177-3AD203B41FA5}">
                      <a16:colId xmlns:a16="http://schemas.microsoft.com/office/drawing/2014/main" val="20003"/>
                    </a:ext>
                  </a:extLst>
                </a:gridCol>
                <a:gridCol w="2252492">
                  <a:extLst>
                    <a:ext uri="{9D8B030D-6E8A-4147-A177-3AD203B41FA5}">
                      <a16:colId xmlns:a16="http://schemas.microsoft.com/office/drawing/2014/main" val="20004"/>
                    </a:ext>
                  </a:extLst>
                </a:gridCol>
              </a:tblGrid>
              <a:tr h="612626">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960676">
                <a:tc>
                  <a:txBody>
                    <a:bodyPr/>
                    <a:lstStyle/>
                    <a:p>
                      <a:pPr algn="ctr"/>
                      <a:r>
                        <a:rPr lang="en-US" sz="240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83.92</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a:t>
                      </a:r>
                      <a:endParaRPr/>
                    </a:p>
                    <a:p>
                      <a:pPr marL="0" marR="0" lvl="0" indent="0" algn="ctr" rtl="0">
                        <a:spcBef>
                          <a:spcPts val="0"/>
                        </a:spcBef>
                        <a:spcAft>
                          <a:spcPts val="0"/>
                        </a:spcAft>
                        <a:buNone/>
                      </a:pPr>
                      <a:r>
                        <a:rPr lang="en-US" sz="2400" u="none" strike="noStrike" cap="none">
                          <a:solidFill>
                            <a:schemeClr val="dk1"/>
                          </a:solidFill>
                        </a:rPr>
                        <a:t>(</a:t>
                      </a:r>
                      <a:r>
                        <a:rPr lang="en-US" sz="2400"/>
                        <a:t>8.17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29</a:t>
                      </a:r>
                      <a:endParaRPr/>
                    </a:p>
                    <a:p>
                      <a:pPr marL="0" marR="0" lvl="0" indent="0" algn="ctr" rtl="0">
                        <a:spcBef>
                          <a:spcPts val="0"/>
                        </a:spcBef>
                        <a:spcAft>
                          <a:spcPts val="0"/>
                        </a:spcAft>
                        <a:buNone/>
                      </a:pPr>
                      <a:r>
                        <a:rPr lang="en-US" sz="2400" u="none" strike="noStrike" cap="none">
                          <a:solidFill>
                            <a:schemeClr val="dk1"/>
                          </a:solidFill>
                        </a:rPr>
                        <a:t>(</a:t>
                      </a:r>
                      <a:r>
                        <a:rPr lang="en-US" sz="2400"/>
                        <a:t>7.90</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60676">
                <a:tc>
                  <a:txBody>
                    <a:bodyPr/>
                    <a:lstStyle/>
                    <a:p>
                      <a:pPr algn="ctr"/>
                      <a:r>
                        <a:rPr lang="en-US" sz="240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82.13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35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9.33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a:t>
                      </a:r>
                      <a:endParaRPr/>
                    </a:p>
                    <a:p>
                      <a:pPr marL="0" marR="0" lvl="0" indent="0" algn="ctr" rtl="0">
                        <a:spcBef>
                          <a:spcPts val="0"/>
                        </a:spcBef>
                        <a:spcAft>
                          <a:spcPts val="0"/>
                        </a:spcAft>
                        <a:buNone/>
                      </a:pPr>
                      <a:r>
                        <a:rPr lang="en-US" sz="2400" u="none" strike="noStrike" cap="none">
                          <a:solidFill>
                            <a:schemeClr val="dk1"/>
                          </a:solidFill>
                        </a:rPr>
                        <a:t>(</a:t>
                      </a:r>
                      <a:r>
                        <a:rPr lang="en-US" sz="2400"/>
                        <a:t>8.53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60676">
                <a:tc>
                  <a:txBody>
                    <a:bodyPr/>
                    <a:lstStyle/>
                    <a:p>
                      <a:pPr algn="ctr"/>
                      <a:r>
                        <a:rPr lang="en-US" sz="240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321</a:t>
                      </a:r>
                      <a:endParaRPr/>
                    </a:p>
                    <a:p>
                      <a:pPr marL="0" marR="0" lvl="0" indent="0" algn="ctr" rtl="0">
                        <a:spcBef>
                          <a:spcPts val="0"/>
                        </a:spcBef>
                        <a:spcAft>
                          <a:spcPts val="0"/>
                        </a:spcAft>
                        <a:buNone/>
                      </a:pPr>
                      <a:r>
                        <a:rPr lang="en-US" sz="2400" u="none" strike="noStrike" cap="none">
                          <a:solidFill>
                            <a:schemeClr val="dk1"/>
                          </a:solidFill>
                        </a:rPr>
                        <a:t>(8</a:t>
                      </a:r>
                      <a:r>
                        <a:rPr lang="en-US" sz="2400"/>
                        <a:t>7.47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24</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6.54</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22</a:t>
                      </a:r>
                      <a:endParaRPr/>
                    </a:p>
                    <a:p>
                      <a:pPr marL="0" marR="0" lvl="0" indent="0" algn="ctr" rtl="0">
                        <a:spcBef>
                          <a:spcPts val="0"/>
                        </a:spcBef>
                        <a:spcAft>
                          <a:spcPts val="0"/>
                        </a:spcAft>
                        <a:buNone/>
                      </a:pPr>
                      <a:r>
                        <a:rPr lang="en-US" sz="2400" u="none" strike="noStrike" cap="none">
                          <a:solidFill>
                            <a:schemeClr val="dk1"/>
                          </a:solidFill>
                        </a:rPr>
                        <a:t>(</a:t>
                      </a:r>
                      <a:r>
                        <a:rPr lang="en-US" sz="2400"/>
                        <a:t>5.99</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60676">
                <a:tc>
                  <a:txBody>
                    <a:bodyPr/>
                    <a:lstStyle/>
                    <a:p>
                      <a:pPr algn="ctr"/>
                      <a:r>
                        <a:rPr lang="en-US" sz="240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275</a:t>
                      </a:r>
                      <a:endParaRPr/>
                    </a:p>
                    <a:p>
                      <a:pPr marL="0" marR="0" lvl="0" indent="0" algn="ctr" rtl="0">
                        <a:spcBef>
                          <a:spcPts val="0"/>
                        </a:spcBef>
                        <a:spcAft>
                          <a:spcPts val="0"/>
                        </a:spcAft>
                        <a:buNone/>
                      </a:pPr>
                      <a:r>
                        <a:rPr lang="en-US" sz="2400" u="none" strike="noStrike" cap="none">
                          <a:solidFill>
                            <a:schemeClr val="dk1"/>
                          </a:solidFill>
                        </a:rPr>
                        <a:t>(9</a:t>
                      </a:r>
                      <a:r>
                        <a:rPr lang="en-US" sz="2400"/>
                        <a:t>1.67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5.67</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8</a:t>
                      </a:r>
                      <a:endParaRPr/>
                    </a:p>
                    <a:p>
                      <a:pPr marL="0" marR="0" lvl="0" indent="0" algn="ctr" rtl="0">
                        <a:spcBef>
                          <a:spcPts val="0"/>
                        </a:spcBef>
                        <a:spcAft>
                          <a:spcPts val="0"/>
                        </a:spcAft>
                        <a:buNone/>
                      </a:pPr>
                      <a:r>
                        <a:rPr lang="en-US" sz="2400" u="none" strike="noStrike" cap="none">
                          <a:solidFill>
                            <a:schemeClr val="dk1"/>
                          </a:solidFill>
                        </a:rPr>
                        <a:t>(2.</a:t>
                      </a:r>
                      <a:r>
                        <a:rPr lang="en-US" sz="2400"/>
                        <a:t>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493609"/>
                  </a:ext>
                </a:extLst>
              </a:tr>
            </a:tbl>
          </a:graphicData>
        </a:graphic>
      </p:graphicFrame>
    </p:spTree>
    <p:extLst>
      <p:ext uri="{BB962C8B-B14F-4D97-AF65-F5344CB8AC3E}">
        <p14:creationId xmlns:p14="http://schemas.microsoft.com/office/powerpoint/2010/main" val="3143328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a:effectLst/>
                        </a:rPr>
                        <a:t>Fall- 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Fall- 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10.36%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91.29%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1.58%</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a:effectLst/>
                        </a:rPr>
                        <a:t>WTR-SRSSIE-I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4046253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a:solidFill>
                  <a:prstClr val="black"/>
                </a:solidFill>
                <a:latin typeface="Arial" charset="0"/>
              </a:rPr>
              <a:t>Sample Middle School:</a:t>
            </a:r>
            <a:r>
              <a:rPr lang="en-US" sz="360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89</a:t>
            </a:r>
          </a:p>
        </p:txBody>
      </p:sp>
      <p:sp>
        <p:nvSpPr>
          <p:cNvPr id="10" name="Rectangle 9"/>
          <p:cNvSpPr/>
          <p:nvPr/>
        </p:nvSpPr>
        <p:spPr>
          <a:xfrm>
            <a:off x="4135915" y="2698585"/>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66</a:t>
            </a:r>
          </a:p>
        </p:txBody>
      </p:sp>
      <p:sp>
        <p:nvSpPr>
          <p:cNvPr id="14" name="Rectangle 13"/>
          <p:cNvSpPr/>
          <p:nvPr/>
        </p:nvSpPr>
        <p:spPr>
          <a:xfrm>
            <a:off x="5715000" y="2696201"/>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sharing…</a:t>
            </a:r>
          </a:p>
        </p:txBody>
      </p:sp>
      <p:sp>
        <p:nvSpPr>
          <p:cNvPr id="3" name="Content Placeholder 2"/>
          <p:cNvSpPr>
            <a:spLocks noGrp="1"/>
          </p:cNvSpPr>
          <p:nvPr>
            <p:ph idx="1"/>
          </p:nvPr>
        </p:nvSpPr>
        <p:spPr/>
        <p:txBody>
          <a:bodyPr/>
          <a:lstStyle/>
          <a:p>
            <a:r>
              <a:rPr lang="en-US"/>
              <a:t>Schoolwide data</a:t>
            </a:r>
          </a:p>
          <a:p>
            <a:pPr marL="457200" lvl="1" indent="0">
              <a:buNone/>
            </a:pPr>
            <a:r>
              <a:rPr lang="en-US"/>
              <a:t>…decisions related to primary prevention efforts</a:t>
            </a:r>
          </a:p>
          <a:p>
            <a:pPr marL="457200" lvl="1" indent="0">
              <a:buNone/>
            </a:pPr>
            <a:endParaRPr lang="en-US"/>
          </a:p>
          <a:p>
            <a:r>
              <a:rPr lang="en-US"/>
              <a:t>Grade / Department / Class</a:t>
            </a:r>
          </a:p>
          <a:p>
            <a:pPr marL="457200" lvl="1" indent="0">
              <a:buNone/>
            </a:pPr>
            <a:r>
              <a:rPr lang="en-US"/>
              <a:t>…implications for teachers’ practice</a:t>
            </a:r>
          </a:p>
          <a:p>
            <a:pPr marL="0" indent="0">
              <a:buNone/>
            </a:pPr>
            <a:endParaRPr lang="en-US"/>
          </a:p>
          <a:p>
            <a:pPr marL="0" indent="0">
              <a:buNone/>
            </a:pPr>
            <a:endParaRPr lang="en-US"/>
          </a:p>
          <a:p>
            <a:pPr marL="347663" indent="-347663"/>
            <a:r>
              <a:rPr lang="en-US"/>
              <a:t>Individual student </a:t>
            </a:r>
          </a:p>
          <a:p>
            <a:pPr marL="457200" lvl="1" indent="0">
              <a:buNone/>
            </a:pPr>
            <a:r>
              <a:rPr lang="en-US"/>
              <a:t>…decisions about student-based interventions</a:t>
            </a:r>
          </a:p>
        </p:txBody>
      </p:sp>
      <p:pic>
        <p:nvPicPr>
          <p:cNvPr id="7" name="Picture 6"/>
          <p:cNvPicPr>
            <a:picLocks noChangeAspect="1"/>
          </p:cNvPicPr>
          <p:nvPr/>
        </p:nvPicPr>
        <p:blipFill>
          <a:blip r:embed="rId2"/>
          <a:stretch>
            <a:fillRect/>
          </a:stretch>
        </p:blipFill>
        <p:spPr>
          <a:xfrm>
            <a:off x="7939092" y="857249"/>
            <a:ext cx="2112088" cy="1650069"/>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7939092" y="2824281"/>
            <a:ext cx="2112089" cy="1526402"/>
          </a:xfrm>
          <a:prstGeom prst="rect">
            <a:avLst/>
          </a:prstGeom>
          <a:ln>
            <a:solidFill>
              <a:schemeClr val="tx1"/>
            </a:solidFill>
          </a:ln>
        </p:spPr>
      </p:pic>
      <p:pic>
        <p:nvPicPr>
          <p:cNvPr id="4" name="Picture 4" descr="Table&#10;&#10;Description automatically generated">
            <a:extLst>
              <a:ext uri="{FF2B5EF4-FFF2-40B4-BE49-F238E27FC236}">
                <a16:creationId xmlns:a16="http://schemas.microsoft.com/office/drawing/2014/main" id="{8921B94C-8153-77BA-F86B-1A69C9A868A7}"/>
              </a:ext>
            </a:extLst>
          </p:cNvPr>
          <p:cNvPicPr/>
          <p:nvPr/>
        </p:nvPicPr>
        <p:blipFill rotWithShape="1">
          <a:blip r:embed="rId4"/>
          <a:srcRect r="1168"/>
          <a:stretch/>
        </p:blipFill>
        <p:spPr>
          <a:xfrm>
            <a:off x="7939092" y="4726742"/>
            <a:ext cx="2112088" cy="1526401"/>
          </a:xfrm>
          <a:prstGeom prst="rect">
            <a:avLst/>
          </a:prstGeom>
          <a:ln>
            <a:solidFill>
              <a:schemeClr val="tx1"/>
            </a:solidFill>
          </a:ln>
        </p:spPr>
      </p:pic>
    </p:spTree>
    <p:extLst>
      <p:ext uri="{BB962C8B-B14F-4D97-AF65-F5344CB8AC3E}">
        <p14:creationId xmlns:p14="http://schemas.microsoft.com/office/powerpoint/2010/main" val="3389012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p:txBody>
          <a:bodyPr/>
          <a:lstStyle/>
          <a:p>
            <a:r>
              <a:rPr lang="en-US"/>
              <a:t>Using Fall Screening Data to Inform Instruction</a:t>
            </a:r>
          </a:p>
        </p:txBody>
      </p:sp>
      <p:sp>
        <p:nvSpPr>
          <p:cNvPr id="3" name="Text Placeholder 2">
            <a:extLst>
              <a:ext uri="{FF2B5EF4-FFF2-40B4-BE49-F238E27FC236}">
                <a16:creationId xmlns:a16="http://schemas.microsoft.com/office/drawing/2014/main" id="{3C1284EF-2C08-040A-5226-4E445603B6BA}"/>
              </a:ext>
            </a:extLst>
          </p:cNvPr>
          <p:cNvSpPr>
            <a:spLocks noGrp="1"/>
          </p:cNvSpPr>
          <p:nvPr>
            <p:ph type="body" idx="1"/>
          </p:nvPr>
        </p:nvSpPr>
        <p:spPr/>
        <p:txBody>
          <a:bodyPr/>
          <a:lstStyle/>
          <a:p>
            <a:r>
              <a:rPr lang="en-US" b="1" dirty="0"/>
              <a:t>Primary (Tier 1) Prevention Efforts</a:t>
            </a:r>
          </a:p>
          <a:p>
            <a:r>
              <a:rPr lang="en-US" dirty="0"/>
              <a:t>Teacher-Delivered, Low-Intensity Strategies</a:t>
            </a:r>
          </a:p>
          <a:p>
            <a:r>
              <a:rPr lang="en-US" dirty="0"/>
              <a:t>Secondary (Tier 2) and Tertiary (Tier 3) Interventions</a:t>
            </a:r>
          </a:p>
        </p:txBody>
      </p:sp>
    </p:spTree>
    <p:extLst>
      <p:ext uri="{BB962C8B-B14F-4D97-AF65-F5344CB8AC3E}">
        <p14:creationId xmlns:p14="http://schemas.microsoft.com/office/powerpoint/2010/main" val="2843871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p:txBody>
          <a:bodyPr>
            <a:normAutofit lnSpcReduction="10000"/>
          </a:bodyPr>
          <a:lstStyle/>
          <a:p>
            <a:r>
              <a:rPr lang="en-US"/>
              <a:t>Scheduling for Success</a:t>
            </a:r>
          </a:p>
          <a:p>
            <a:r>
              <a:rPr lang="en-US"/>
              <a:t>Implementing Your Primary</a:t>
            </a:r>
            <a:br>
              <a:rPr lang="en-US"/>
            </a:br>
            <a:r>
              <a:rPr lang="en-US"/>
              <a:t>(Tier 1) Prevention Efforts</a:t>
            </a:r>
          </a:p>
          <a:p>
            <a:r>
              <a:rPr lang="en-US"/>
              <a:t>Preparing to Collect Treatment Integrity Data</a:t>
            </a:r>
          </a:p>
          <a:p>
            <a:pPr lvl="1"/>
            <a:r>
              <a:rPr lang="en-US"/>
              <a:t>Ci3T Treatment Integrity Team Leader Training</a:t>
            </a:r>
          </a:p>
        </p:txBody>
      </p:sp>
      <p:sp>
        <p:nvSpPr>
          <p:cNvPr id="5" name="Text Placeholder 4"/>
          <p:cNvSpPr>
            <a:spLocks noGrp="1"/>
          </p:cNvSpPr>
          <p:nvPr>
            <p:ph type="body" sz="quarter" idx="3"/>
          </p:nvPr>
        </p:nvSpPr>
        <p:spPr/>
        <p:txBody>
          <a:bodyPr/>
          <a:lstStyle/>
          <a:p>
            <a:r>
              <a:rPr lang="en-US"/>
              <a:t>Today…</a:t>
            </a:r>
          </a:p>
        </p:txBody>
      </p:sp>
      <p:sp>
        <p:nvSpPr>
          <p:cNvPr id="6" name="Content Placeholder 5"/>
          <p:cNvSpPr>
            <a:spLocks noGrp="1"/>
          </p:cNvSpPr>
          <p:nvPr>
            <p:ph sz="quarter" idx="4"/>
          </p:nvPr>
        </p:nvSpPr>
        <p:spPr/>
        <p:txBody>
          <a:bodyPr>
            <a:normAutofit lnSpcReduction="10000"/>
          </a:bodyPr>
          <a:lstStyle/>
          <a:p>
            <a:r>
              <a:rPr lang="en-US"/>
              <a:t>Preparing to Collect and Use Social Validity &amp; Treatment Integrity Data</a:t>
            </a:r>
          </a:p>
          <a:p>
            <a:r>
              <a:rPr lang="en-US"/>
              <a:t>Using Fall Screening Data to Inform Instruction</a:t>
            </a:r>
          </a:p>
          <a:p>
            <a:r>
              <a:rPr lang="en-US"/>
              <a:t>Facilitating Clear Communication and Collaborations with Stakeholders</a:t>
            </a:r>
          </a:p>
        </p:txBody>
      </p:sp>
    </p:spTree>
    <p:extLst>
      <p:ext uri="{BB962C8B-B14F-4D97-AF65-F5344CB8AC3E}">
        <p14:creationId xmlns:p14="http://schemas.microsoft.com/office/powerpoint/2010/main" val="10037430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83948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2865843" y="240992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2874816" y="33705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3807667" y="170651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723645" y="168115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764484" y="232917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764484" y="32509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751536" y="16318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751535" y="229473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751536" y="32199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663894" y="16156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655093" y="22871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663894" y="3203698"/>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642985" y="16156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674391" y="22981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42985" y="32181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586750" y="160580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18156" y="22883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586750" y="320834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sp>
        <p:nvSpPr>
          <p:cNvPr id="3" name="Rectangle 11">
            <a:extLst>
              <a:ext uri="{FF2B5EF4-FFF2-40B4-BE49-F238E27FC236}">
                <a16:creationId xmlns:a16="http://schemas.microsoft.com/office/drawing/2014/main" id="{ACBED13E-527C-2402-94F0-A4BB7F1FAE4D}"/>
              </a:ext>
            </a:extLst>
          </p:cNvPr>
          <p:cNvSpPr/>
          <p:nvPr/>
        </p:nvSpPr>
        <p:spPr>
          <a:xfrm>
            <a:off x="3833506" y="232917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4" name="Rectangle 14">
            <a:extLst>
              <a:ext uri="{FF2B5EF4-FFF2-40B4-BE49-F238E27FC236}">
                <a16:creationId xmlns:a16="http://schemas.microsoft.com/office/drawing/2014/main" id="{8919B39C-8333-A6B5-88B3-D3E7F8E41876}"/>
              </a:ext>
            </a:extLst>
          </p:cNvPr>
          <p:cNvSpPr/>
          <p:nvPr/>
        </p:nvSpPr>
        <p:spPr>
          <a:xfrm>
            <a:off x="3833506" y="32509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14966" y="17680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46372" y="24505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14966" y="33705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86177" y="17842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717583" y="24667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686177" y="338677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Tree>
    <p:extLst>
      <p:ext uri="{BB962C8B-B14F-4D97-AF65-F5344CB8AC3E}">
        <p14:creationId xmlns:p14="http://schemas.microsoft.com/office/powerpoint/2010/main" val="2775861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p:txBody>
          <a:bodyPr/>
          <a:lstStyle/>
          <a:p>
            <a:r>
              <a:rPr lang="en-US"/>
              <a:t>Using Fall Screening Data to Inform Instruction</a:t>
            </a:r>
          </a:p>
        </p:txBody>
      </p:sp>
      <p:sp>
        <p:nvSpPr>
          <p:cNvPr id="3" name="Text Placeholder 2">
            <a:extLst>
              <a:ext uri="{FF2B5EF4-FFF2-40B4-BE49-F238E27FC236}">
                <a16:creationId xmlns:a16="http://schemas.microsoft.com/office/drawing/2014/main" id="{3C1284EF-2C08-040A-5226-4E445603B6BA}"/>
              </a:ext>
            </a:extLst>
          </p:cNvPr>
          <p:cNvSpPr>
            <a:spLocks noGrp="1"/>
          </p:cNvSpPr>
          <p:nvPr>
            <p:ph type="body" idx="1"/>
          </p:nvPr>
        </p:nvSpPr>
        <p:spPr/>
        <p:txBody>
          <a:bodyPr/>
          <a:lstStyle/>
          <a:p>
            <a:r>
              <a:rPr lang="en-US" dirty="0"/>
              <a:t>Primary (Tier 1) Prevention Efforts</a:t>
            </a:r>
          </a:p>
          <a:p>
            <a:r>
              <a:rPr lang="en-US" b="1" dirty="0"/>
              <a:t>Teacher-Delivered, Low-Intensity Strategies</a:t>
            </a:r>
          </a:p>
          <a:p>
            <a:r>
              <a:rPr lang="en-US" dirty="0"/>
              <a:t>Secondary (Tier 2) and Tertiary (Tier 3) Interventions</a:t>
            </a:r>
          </a:p>
        </p:txBody>
      </p:sp>
      <p:pic>
        <p:nvPicPr>
          <p:cNvPr id="4" name="Picture 3" descr="A screenshot of a computer&#10;&#10;Description automatically generated">
            <a:extLst>
              <a:ext uri="{FF2B5EF4-FFF2-40B4-BE49-F238E27FC236}">
                <a16:creationId xmlns:a16="http://schemas.microsoft.com/office/drawing/2014/main" id="{7FE4A9AF-41D1-B391-1004-78D715773F94}"/>
              </a:ext>
            </a:extLst>
          </p:cNvPr>
          <p:cNvPicPr>
            <a:picLocks noChangeAspect="1"/>
          </p:cNvPicPr>
          <p:nvPr/>
        </p:nvPicPr>
        <p:blipFill rotWithShape="1">
          <a:blip r:embed="rId2"/>
          <a:srcRect r="819"/>
          <a:stretch/>
        </p:blipFill>
        <p:spPr>
          <a:xfrm>
            <a:off x="9945166" y="4911635"/>
            <a:ext cx="1774395" cy="1789042"/>
          </a:xfrm>
          <a:prstGeom prst="rect">
            <a:avLst/>
          </a:prstGeom>
          <a:ln>
            <a:solidFill>
              <a:schemeClr val="tx1"/>
            </a:solidFill>
          </a:ln>
        </p:spPr>
      </p:pic>
      <p:sp>
        <p:nvSpPr>
          <p:cNvPr id="5" name="Rectangle 4">
            <a:extLst>
              <a:ext uri="{FF2B5EF4-FFF2-40B4-BE49-F238E27FC236}">
                <a16:creationId xmlns:a16="http://schemas.microsoft.com/office/drawing/2014/main" id="{EF6E91E4-BD17-580A-4426-CF6EB1E5D479}"/>
              </a:ext>
            </a:extLst>
          </p:cNvPr>
          <p:cNvSpPr/>
          <p:nvPr/>
        </p:nvSpPr>
        <p:spPr>
          <a:xfrm>
            <a:off x="9705703" y="4767943"/>
            <a:ext cx="2246811" cy="2090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816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D578C8B1-4707-6C3C-49FB-3F5B9B482AC0}"/>
              </a:ext>
            </a:extLst>
          </p:cNvPr>
          <p:cNvPicPr>
            <a:picLocks noChangeAspect="1"/>
          </p:cNvPicPr>
          <p:nvPr/>
        </p:nvPicPr>
        <p:blipFill rotWithShape="1">
          <a:blip r:embed="rId3"/>
          <a:srcRect r="819"/>
          <a:stretch/>
        </p:blipFill>
        <p:spPr>
          <a:xfrm>
            <a:off x="2565812" y="105071"/>
            <a:ext cx="6593429" cy="6647857"/>
          </a:xfrm>
          <a:prstGeom prst="rect">
            <a:avLst/>
          </a:prstGeom>
          <a:ln>
            <a:solidFill>
              <a:schemeClr val="tx1"/>
            </a:solidFill>
          </a:ln>
        </p:spPr>
      </p:pic>
    </p:spTree>
    <p:extLst>
      <p:ext uri="{BB962C8B-B14F-4D97-AF65-F5344CB8AC3E}">
        <p14:creationId xmlns:p14="http://schemas.microsoft.com/office/powerpoint/2010/main" val="1810744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242" y="125506"/>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a:stretch>
            <a:fillRect/>
          </a:stretch>
        </p:blipFill>
        <p:spPr>
          <a:xfrm>
            <a:off x="9390020" y="152400"/>
            <a:ext cx="2543950" cy="3291880"/>
          </a:xfrm>
          <a:prstGeom prst="rect">
            <a:avLst/>
          </a:prstGeom>
          <a:ln>
            <a:solidFill>
              <a:schemeClr val="tx1"/>
            </a:solidFill>
          </a:ln>
        </p:spPr>
      </p:pic>
      <p:pic>
        <p:nvPicPr>
          <p:cNvPr id="9" name="Picture 8">
            <a:extLst>
              <a:ext uri="{FF2B5EF4-FFF2-40B4-BE49-F238E27FC236}">
                <a16:creationId xmlns:a16="http://schemas.microsoft.com/office/drawing/2014/main" id="{69385FEE-021F-C757-CA40-5EE23CEA8E10}"/>
              </a:ext>
            </a:extLst>
          </p:cNvPr>
          <p:cNvPicPr>
            <a:picLocks noChangeAspect="1"/>
          </p:cNvPicPr>
          <p:nvPr/>
        </p:nvPicPr>
        <p:blipFill rotWithShape="1">
          <a:blip r:embed="rId5"/>
          <a:srcRect t="20505"/>
          <a:stretch/>
        </p:blipFill>
        <p:spPr>
          <a:xfrm>
            <a:off x="4770982" y="1471663"/>
            <a:ext cx="5969638" cy="4361454"/>
          </a:xfrm>
          <a:prstGeom prst="rect">
            <a:avLst/>
          </a:prstGeom>
        </p:spPr>
      </p:pic>
    </p:spTree>
    <p:extLst>
      <p:ext uri="{BB962C8B-B14F-4D97-AF65-F5344CB8AC3E}">
        <p14:creationId xmlns:p14="http://schemas.microsoft.com/office/powerpoint/2010/main" val="19884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90920DF2-C688-F2E9-54B9-AE3ECE3AC253}"/>
              </a:ext>
            </a:extLst>
          </p:cNvPr>
          <p:cNvPicPr>
            <a:picLocks noGrp="1" noRot="1" noChangeAspect="1" noMove="1" noResize="1" noEditPoints="1" noAdjustHandles="1" noChangeArrowheads="1" noChangeShapeType="1" noCrop="1"/>
          </p:cNvPicPr>
          <p:nvPr/>
        </p:nvPicPr>
        <p:blipFill>
          <a:blip r:embed="rId3"/>
          <a:stretch>
            <a:fillRect/>
          </a:stretch>
        </p:blipFill>
        <p:spPr>
          <a:xfrm>
            <a:off x="2178819" y="1581997"/>
            <a:ext cx="7733881" cy="4439256"/>
          </a:xfrm>
          <a:prstGeom prst="rect">
            <a:avLst/>
          </a:prstGeom>
          <a:ln>
            <a:solidFill>
              <a:schemeClr val="tx1"/>
            </a:solidFill>
          </a:ln>
        </p:spPr>
      </p:pic>
      <p:sp>
        <p:nvSpPr>
          <p:cNvPr id="4" name="Down Arrow 3"/>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703614" y="68185"/>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1878-F935-104E-0734-1C86C0BE5A8D}"/>
              </a:ext>
            </a:extLst>
          </p:cNvPr>
          <p:cNvSpPr>
            <a:spLocks noGrp="1"/>
          </p:cNvSpPr>
          <p:nvPr>
            <p:ph type="title"/>
          </p:nvPr>
        </p:nvSpPr>
        <p:spPr/>
        <p:txBody>
          <a:bodyPr/>
          <a:lstStyle/>
          <a:p>
            <a:r>
              <a:rPr lang="en-US" dirty="0"/>
              <a:t>Low-Intensity Strategies to Prevent Challenging Behavior</a:t>
            </a:r>
          </a:p>
        </p:txBody>
      </p:sp>
      <p:pic>
        <p:nvPicPr>
          <p:cNvPr id="4" name="Picture 2" descr="Module 6.2">
            <a:extLst>
              <a:ext uri="{FF2B5EF4-FFF2-40B4-BE49-F238E27FC236}">
                <a16:creationId xmlns:a16="http://schemas.microsoft.com/office/drawing/2014/main" id="{A356F9F5-D79A-19B5-B85D-9016FD743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328" y="1825625"/>
            <a:ext cx="278505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7C03B61-EA74-210E-5131-21BD098DD1FD}"/>
              </a:ext>
            </a:extLst>
          </p:cNvPr>
          <p:cNvPicPr>
            <a:picLocks noChangeAspect="1"/>
          </p:cNvPicPr>
          <p:nvPr/>
        </p:nvPicPr>
        <p:blipFill>
          <a:blip r:embed="rId3"/>
          <a:stretch>
            <a:fillRect/>
          </a:stretch>
        </p:blipFill>
        <p:spPr>
          <a:xfrm>
            <a:off x="4283396" y="2046930"/>
            <a:ext cx="6912020" cy="3912081"/>
          </a:xfrm>
          <a:prstGeom prst="rect">
            <a:avLst/>
          </a:prstGeom>
          <a:ln>
            <a:solidFill>
              <a:schemeClr val="tx1"/>
            </a:solidFill>
          </a:ln>
        </p:spPr>
      </p:pic>
    </p:spTree>
    <p:extLst>
      <p:ext uri="{BB962C8B-B14F-4D97-AF65-F5344CB8AC3E}">
        <p14:creationId xmlns:p14="http://schemas.microsoft.com/office/powerpoint/2010/main" val="360067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9B02-06CD-1731-AF58-45E382F3F809}"/>
              </a:ext>
            </a:extLst>
          </p:cNvPr>
          <p:cNvSpPr>
            <a:spLocks noGrp="1"/>
          </p:cNvSpPr>
          <p:nvPr>
            <p:ph type="title"/>
          </p:nvPr>
        </p:nvSpPr>
        <p:spPr/>
        <p:txBody>
          <a:bodyPr/>
          <a:lstStyle/>
          <a:p>
            <a:r>
              <a:rPr lang="en-US" dirty="0"/>
              <a:t>Embedding Low-Intensity Strategies in Daily Instruction</a:t>
            </a:r>
          </a:p>
        </p:txBody>
      </p:sp>
      <p:pic>
        <p:nvPicPr>
          <p:cNvPr id="4" name="Online Media 3" title="Embedding Low Intensity Supports in Daily Instruction">
            <a:hlinkClick r:id="" action="ppaction://media"/>
            <a:extLst>
              <a:ext uri="{FF2B5EF4-FFF2-40B4-BE49-F238E27FC236}">
                <a16:creationId xmlns:a16="http://schemas.microsoft.com/office/drawing/2014/main" id="{FF735B7F-0BBC-6BB2-AA35-7BF78457AC18}"/>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pic>
        <p:nvPicPr>
          <p:cNvPr id="5" name="Picture 2" descr="Module 6.2">
            <a:extLst>
              <a:ext uri="{FF2B5EF4-FFF2-40B4-BE49-F238E27FC236}">
                <a16:creationId xmlns:a16="http://schemas.microsoft.com/office/drawing/2014/main" id="{10E04C75-2093-EA07-719D-4D3585491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3516" y="-1"/>
            <a:ext cx="1168484" cy="182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85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pic>
        <p:nvPicPr>
          <p:cNvPr id="8" name="Picture 2">
            <a:extLst>
              <a:ext uri="{FF2B5EF4-FFF2-40B4-BE49-F238E27FC236}">
                <a16:creationId xmlns:a16="http://schemas.microsoft.com/office/drawing/2014/main" id="{0D6712CD-1C56-99CB-5942-C6FA0D63C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90" y="2081351"/>
            <a:ext cx="2213963" cy="345906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4636372-1FFE-AAC2-68F1-6F761817E01E}"/>
              </a:ext>
            </a:extLst>
          </p:cNvPr>
          <p:cNvGrpSpPr/>
          <p:nvPr/>
        </p:nvGrpSpPr>
        <p:grpSpPr>
          <a:xfrm>
            <a:off x="3025897" y="2273606"/>
            <a:ext cx="8633813" cy="3258175"/>
            <a:chOff x="1523609" y="2021119"/>
            <a:chExt cx="9049860" cy="3462166"/>
          </a:xfrm>
        </p:grpSpPr>
        <p:grpSp>
          <p:nvGrpSpPr>
            <p:cNvPr id="9" name="Group 8">
              <a:extLst>
                <a:ext uri="{FF2B5EF4-FFF2-40B4-BE49-F238E27FC236}">
                  <a16:creationId xmlns:a16="http://schemas.microsoft.com/office/drawing/2014/main" id="{3D17B77E-DC46-9034-50D3-12C205E50D15}"/>
                </a:ext>
              </a:extLst>
            </p:cNvPr>
            <p:cNvGrpSpPr/>
            <p:nvPr/>
          </p:nvGrpSpPr>
          <p:grpSpPr>
            <a:xfrm>
              <a:off x="1523609" y="2021119"/>
              <a:ext cx="9049860" cy="3462166"/>
              <a:chOff x="1523610" y="2044658"/>
              <a:chExt cx="9049860" cy="3462166"/>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511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correction">
            <a:extLst>
              <a:ext uri="{FF2B5EF4-FFF2-40B4-BE49-F238E27FC236}">
                <a16:creationId xmlns:a16="http://schemas.microsoft.com/office/drawing/2014/main" id="{39D49BCE-5681-7281-0A81-684A2F9B7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560" y="4574461"/>
            <a:ext cx="621308" cy="97072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D26C893-6183-C9AB-7A69-45F2DCCF16CA}"/>
              </a:ext>
            </a:extLst>
          </p:cNvPr>
          <p:cNvGrpSpPr/>
          <p:nvPr/>
        </p:nvGrpSpPr>
        <p:grpSpPr>
          <a:xfrm>
            <a:off x="127668" y="228602"/>
            <a:ext cx="10745856" cy="6306668"/>
            <a:chOff x="146262" y="0"/>
            <a:chExt cx="11189609" cy="6592824"/>
          </a:xfrm>
        </p:grpSpPr>
        <p:pic>
          <p:nvPicPr>
            <p:cNvPr id="2" name="Picture 1">
              <a:extLst>
                <a:ext uri="{FF2B5EF4-FFF2-40B4-BE49-F238E27FC236}">
                  <a16:creationId xmlns:a16="http://schemas.microsoft.com/office/drawing/2014/main" id="{049DA111-07FA-018A-5349-5864A92E15D5}"/>
                </a:ext>
              </a:extLst>
            </p:cNvPr>
            <p:cNvPicPr>
              <a:picLocks noChangeAspect="1"/>
            </p:cNvPicPr>
            <p:nvPr/>
          </p:nvPicPr>
          <p:blipFill>
            <a:blip r:embed="rId3"/>
            <a:stretch>
              <a:fillRect/>
            </a:stretch>
          </p:blipFill>
          <p:spPr>
            <a:xfrm>
              <a:off x="146262" y="0"/>
              <a:ext cx="11038864" cy="6592824"/>
            </a:xfrm>
            <a:prstGeom prst="rect">
              <a:avLst/>
            </a:prstGeom>
          </p:spPr>
        </p:pic>
        <p:sp>
          <p:nvSpPr>
            <p:cNvPr id="6" name="Rectangle 5">
              <a:extLst>
                <a:ext uri="{FF2B5EF4-FFF2-40B4-BE49-F238E27FC236}">
                  <a16:creationId xmlns:a16="http://schemas.microsoft.com/office/drawing/2014/main" id="{7A72C336-77F8-FB1B-2766-1E1109A44A3F}"/>
                </a:ext>
              </a:extLst>
            </p:cNvPr>
            <p:cNvSpPr/>
            <p:nvPr/>
          </p:nvSpPr>
          <p:spPr>
            <a:xfrm>
              <a:off x="5665693" y="1640541"/>
              <a:ext cx="5670178" cy="4787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2DEAD1D8-CB66-5B5A-F2A0-C9CDF2E75082}"/>
              </a:ext>
            </a:extLst>
          </p:cNvPr>
          <p:cNvPicPr>
            <a:picLocks noChangeAspect="1"/>
          </p:cNvPicPr>
          <p:nvPr/>
        </p:nvPicPr>
        <p:blipFill rotWithShape="1">
          <a:blip r:embed="rId4"/>
          <a:srcRect t="20505"/>
          <a:stretch/>
        </p:blipFill>
        <p:spPr>
          <a:xfrm>
            <a:off x="6158684" y="2027203"/>
            <a:ext cx="5640300" cy="4120838"/>
          </a:xfrm>
          <a:prstGeom prst="rect">
            <a:avLst/>
          </a:prstGeom>
          <a:ln>
            <a:solidFill>
              <a:schemeClr val="tx1"/>
            </a:solidFill>
          </a:ln>
        </p:spPr>
      </p:pic>
      <p:sp>
        <p:nvSpPr>
          <p:cNvPr id="10" name="Right Arrow 9">
            <a:extLst>
              <a:ext uri="{FF2B5EF4-FFF2-40B4-BE49-F238E27FC236}">
                <a16:creationId xmlns:a16="http://schemas.microsoft.com/office/drawing/2014/main" id="{A4AC4A3D-E5E0-38DF-0D09-936BDE0AF0FF}"/>
              </a:ext>
            </a:extLst>
          </p:cNvPr>
          <p:cNvSpPr/>
          <p:nvPr/>
        </p:nvSpPr>
        <p:spPr>
          <a:xfrm>
            <a:off x="4357985" y="3848224"/>
            <a:ext cx="1693581" cy="88750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6616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C76D94F-BB5F-4250-6D09-68EC97A578A6}"/>
              </a:ext>
            </a:extLst>
          </p:cNvPr>
          <p:cNvGrpSpPr/>
          <p:nvPr/>
        </p:nvGrpSpPr>
        <p:grpSpPr>
          <a:xfrm>
            <a:off x="1103105" y="388356"/>
            <a:ext cx="4667062" cy="2840978"/>
            <a:chOff x="1103105" y="388356"/>
            <a:chExt cx="4667062" cy="2840978"/>
          </a:xfrm>
        </p:grpSpPr>
        <p:pic>
          <p:nvPicPr>
            <p:cNvPr id="11" name="Picture 10">
              <a:extLst>
                <a:ext uri="{FF2B5EF4-FFF2-40B4-BE49-F238E27FC236}">
                  <a16:creationId xmlns:a16="http://schemas.microsoft.com/office/drawing/2014/main" id="{5407E45B-83B4-D02A-DC74-3C3356FE4606}"/>
                </a:ext>
              </a:extLst>
            </p:cNvPr>
            <p:cNvPicPr>
              <a:picLocks noChangeAspect="1"/>
            </p:cNvPicPr>
            <p:nvPr/>
          </p:nvPicPr>
          <p:blipFill rotWithShape="1">
            <a:blip r:embed="rId3"/>
            <a:srcRect b="5138"/>
            <a:stretch/>
          </p:blipFill>
          <p:spPr>
            <a:xfrm>
              <a:off x="1103105" y="388356"/>
              <a:ext cx="4395022" cy="2641313"/>
            </a:xfrm>
            <a:prstGeom prst="rect">
              <a:avLst/>
            </a:prstGeom>
            <a:ln>
              <a:solidFill>
                <a:schemeClr val="tx1"/>
              </a:solidFill>
            </a:ln>
          </p:spPr>
        </p:pic>
        <p:sp>
          <p:nvSpPr>
            <p:cNvPr id="5" name="TextBox 4">
              <a:extLst>
                <a:ext uri="{FF2B5EF4-FFF2-40B4-BE49-F238E27FC236}">
                  <a16:creationId xmlns:a16="http://schemas.microsoft.com/office/drawing/2014/main" id="{F8E850CF-ADA6-6BE3-B81E-7867DD1F14DE}"/>
                </a:ext>
              </a:extLst>
            </p:cNvPr>
            <p:cNvSpPr txBox="1"/>
            <p:nvPr/>
          </p:nvSpPr>
          <p:spPr>
            <a:xfrm>
              <a:off x="4297372" y="2767669"/>
              <a:ext cx="1472795" cy="461665"/>
            </a:xfrm>
            <a:prstGeom prst="rect">
              <a:avLst/>
            </a:prstGeom>
            <a:solidFill>
              <a:schemeClr val="accent5"/>
            </a:solidFill>
            <a:ln>
              <a:noFill/>
            </a:ln>
          </p:spPr>
          <p:txBody>
            <a:bodyPr wrap="square">
              <a:spAutoFit/>
            </a:bodyPr>
            <a:lstStyle/>
            <a:p>
              <a:pPr algn="ctr"/>
              <a:r>
                <a:rPr lang="en-US" sz="2400" b="0" i="0" dirty="0">
                  <a:solidFill>
                    <a:schemeClr val="bg1"/>
                  </a:solidFill>
                  <a:effectLst/>
                </a:rPr>
                <a:t> eBook</a:t>
              </a:r>
              <a:endParaRPr lang="en-US" sz="2400" dirty="0">
                <a:solidFill>
                  <a:schemeClr val="bg1"/>
                </a:solidFill>
              </a:endParaRPr>
            </a:p>
          </p:txBody>
        </p:sp>
      </p:grpSp>
      <p:grpSp>
        <p:nvGrpSpPr>
          <p:cNvPr id="17" name="Group 16">
            <a:extLst>
              <a:ext uri="{FF2B5EF4-FFF2-40B4-BE49-F238E27FC236}">
                <a16:creationId xmlns:a16="http://schemas.microsoft.com/office/drawing/2014/main" id="{2ECA703A-4F63-6047-5FA1-C81FE7A41408}"/>
              </a:ext>
            </a:extLst>
          </p:cNvPr>
          <p:cNvGrpSpPr/>
          <p:nvPr/>
        </p:nvGrpSpPr>
        <p:grpSpPr>
          <a:xfrm>
            <a:off x="6096000" y="388356"/>
            <a:ext cx="4824504" cy="6151911"/>
            <a:chOff x="6096000" y="388356"/>
            <a:chExt cx="4824504" cy="6151911"/>
          </a:xfrm>
        </p:grpSpPr>
        <p:pic>
          <p:nvPicPr>
            <p:cNvPr id="9" name="Picture 8">
              <a:extLst>
                <a:ext uri="{FF2B5EF4-FFF2-40B4-BE49-F238E27FC236}">
                  <a16:creationId xmlns:a16="http://schemas.microsoft.com/office/drawing/2014/main" id="{6B468092-0A69-4521-F556-10235278F6EE}"/>
                </a:ext>
              </a:extLst>
            </p:cNvPr>
            <p:cNvPicPr>
              <a:picLocks noChangeAspect="1"/>
            </p:cNvPicPr>
            <p:nvPr/>
          </p:nvPicPr>
          <p:blipFill rotWithShape="1">
            <a:blip r:embed="rId4"/>
            <a:srcRect l="2845" r="2809"/>
            <a:stretch/>
          </p:blipFill>
          <p:spPr>
            <a:xfrm>
              <a:off x="6096000" y="388356"/>
              <a:ext cx="3566161" cy="6081287"/>
            </a:xfrm>
            <a:prstGeom prst="rect">
              <a:avLst/>
            </a:prstGeom>
            <a:ln>
              <a:solidFill>
                <a:schemeClr val="tx1"/>
              </a:solidFill>
            </a:ln>
          </p:spPr>
        </p:pic>
        <p:sp>
          <p:nvSpPr>
            <p:cNvPr id="13" name="TextBox 12">
              <a:extLst>
                <a:ext uri="{FF2B5EF4-FFF2-40B4-BE49-F238E27FC236}">
                  <a16:creationId xmlns:a16="http://schemas.microsoft.com/office/drawing/2014/main" id="{D13F4B70-0865-D66D-E6A5-7CBC12220759}"/>
                </a:ext>
              </a:extLst>
            </p:cNvPr>
            <p:cNvSpPr txBox="1"/>
            <p:nvPr/>
          </p:nvSpPr>
          <p:spPr>
            <a:xfrm>
              <a:off x="9001692" y="5709270"/>
              <a:ext cx="1918812" cy="830997"/>
            </a:xfrm>
            <a:prstGeom prst="rect">
              <a:avLst/>
            </a:prstGeom>
            <a:solidFill>
              <a:schemeClr val="accent5"/>
            </a:solidFill>
            <a:ln>
              <a:noFill/>
            </a:ln>
          </p:spPr>
          <p:txBody>
            <a:bodyPr wrap="square">
              <a:spAutoFit/>
            </a:bodyPr>
            <a:lstStyle/>
            <a:p>
              <a:pPr algn="ctr"/>
              <a:r>
                <a:rPr lang="en-US" sz="2400" b="0" i="0">
                  <a:solidFill>
                    <a:schemeClr val="bg1"/>
                  </a:solidFill>
                  <a:effectLst/>
                </a:rPr>
                <a:t>table of resources</a:t>
              </a:r>
              <a:endParaRPr lang="en-US" sz="2400">
                <a:solidFill>
                  <a:schemeClr val="bg1"/>
                </a:solidFill>
              </a:endParaRPr>
            </a:p>
          </p:txBody>
        </p:sp>
      </p:grpSp>
      <p:grpSp>
        <p:nvGrpSpPr>
          <p:cNvPr id="16" name="Group 15">
            <a:extLst>
              <a:ext uri="{FF2B5EF4-FFF2-40B4-BE49-F238E27FC236}">
                <a16:creationId xmlns:a16="http://schemas.microsoft.com/office/drawing/2014/main" id="{4811520D-3FB9-C041-B36F-D054BCB1CF0A}"/>
              </a:ext>
            </a:extLst>
          </p:cNvPr>
          <p:cNvGrpSpPr/>
          <p:nvPr/>
        </p:nvGrpSpPr>
        <p:grpSpPr>
          <a:xfrm>
            <a:off x="487814" y="3428999"/>
            <a:ext cx="5010313" cy="3205852"/>
            <a:chOff x="655787" y="3428999"/>
            <a:chExt cx="5010313" cy="3205852"/>
          </a:xfrm>
        </p:grpSpPr>
        <p:pic>
          <p:nvPicPr>
            <p:cNvPr id="6" name="Picture 5">
              <a:extLst>
                <a:ext uri="{FF2B5EF4-FFF2-40B4-BE49-F238E27FC236}">
                  <a16:creationId xmlns:a16="http://schemas.microsoft.com/office/drawing/2014/main" id="{225F8086-21B9-7ED9-B21B-26B3E81659F1}"/>
                </a:ext>
              </a:extLst>
            </p:cNvPr>
            <p:cNvPicPr>
              <a:picLocks noChangeAspect="1"/>
            </p:cNvPicPr>
            <p:nvPr/>
          </p:nvPicPr>
          <p:blipFill>
            <a:blip r:embed="rId5"/>
            <a:stretch>
              <a:fillRect/>
            </a:stretch>
          </p:blipFill>
          <p:spPr>
            <a:xfrm>
              <a:off x="1271078" y="3428999"/>
              <a:ext cx="4395022" cy="2881370"/>
            </a:xfrm>
            <a:prstGeom prst="rect">
              <a:avLst/>
            </a:prstGeom>
            <a:ln>
              <a:solidFill>
                <a:schemeClr val="tx1"/>
              </a:solidFill>
            </a:ln>
          </p:spPr>
        </p:pic>
        <p:sp>
          <p:nvSpPr>
            <p:cNvPr id="14" name="TextBox 13">
              <a:extLst>
                <a:ext uri="{FF2B5EF4-FFF2-40B4-BE49-F238E27FC236}">
                  <a16:creationId xmlns:a16="http://schemas.microsoft.com/office/drawing/2014/main" id="{6852449B-3DB5-7228-FC38-E4F415010134}"/>
                </a:ext>
              </a:extLst>
            </p:cNvPr>
            <p:cNvSpPr txBox="1"/>
            <p:nvPr/>
          </p:nvSpPr>
          <p:spPr>
            <a:xfrm>
              <a:off x="655787" y="5803854"/>
              <a:ext cx="1856634" cy="830997"/>
            </a:xfrm>
            <a:prstGeom prst="rect">
              <a:avLst/>
            </a:prstGeom>
            <a:solidFill>
              <a:schemeClr val="accent5"/>
            </a:solidFill>
            <a:ln>
              <a:noFill/>
            </a:ln>
          </p:spPr>
          <p:txBody>
            <a:bodyPr wrap="square">
              <a:spAutoFit/>
            </a:bodyPr>
            <a:lstStyle/>
            <a:p>
              <a:pPr algn="ctr"/>
              <a:r>
                <a:rPr lang="en-US" sz="2400" b="0" i="0">
                  <a:solidFill>
                    <a:schemeClr val="bg1"/>
                  </a:solidFill>
                  <a:effectLst/>
                </a:rPr>
                <a:t>Interactive resource</a:t>
              </a:r>
              <a:endParaRPr lang="en-US" sz="2400">
                <a:solidFill>
                  <a:schemeClr val="bg1"/>
                </a:solidFill>
              </a:endParaRPr>
            </a:p>
          </p:txBody>
        </p:sp>
      </p:grpSp>
      <p:pic>
        <p:nvPicPr>
          <p:cNvPr id="18" name="Picture 2" descr="Precorrection">
            <a:extLst>
              <a:ext uri="{FF2B5EF4-FFF2-40B4-BE49-F238E27FC236}">
                <a16:creationId xmlns:a16="http://schemas.microsoft.com/office/drawing/2014/main" id="{C4F83BE9-0712-7C0A-26D4-4988734D8A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108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correction">
            <a:extLst>
              <a:ext uri="{FF2B5EF4-FFF2-40B4-BE49-F238E27FC236}">
                <a16:creationId xmlns:a16="http://schemas.microsoft.com/office/drawing/2014/main" id="{5E321E06-E16B-270A-BAC0-706A8FED0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126E190-6C1F-17BA-BF44-3055E7058AC3}"/>
              </a:ext>
            </a:extLst>
          </p:cNvPr>
          <p:cNvPicPr>
            <a:picLocks noChangeAspect="1" noChangeArrowheads="1"/>
          </p:cNvPicPr>
          <p:nvPr/>
        </p:nvPicPr>
        <p:blipFill>
          <a:blip r:embed="rId3"/>
          <a:srcRect/>
          <a:stretch/>
        </p:blipFill>
        <p:spPr bwMode="auto">
          <a:xfrm>
            <a:off x="488358" y="443219"/>
            <a:ext cx="4613032" cy="5971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552225F-47E0-3F8D-4AF5-55DEFE0D914B}"/>
              </a:ext>
            </a:extLst>
          </p:cNvPr>
          <p:cNvPicPr>
            <a:picLocks noChangeAspect="1"/>
          </p:cNvPicPr>
          <p:nvPr/>
        </p:nvPicPr>
        <p:blipFill>
          <a:blip r:embed="rId4"/>
          <a:stretch>
            <a:fillRect/>
          </a:stretch>
        </p:blipFill>
        <p:spPr>
          <a:xfrm>
            <a:off x="5630776" y="1000682"/>
            <a:ext cx="4289543" cy="2428318"/>
          </a:xfrm>
          <a:prstGeom prst="rect">
            <a:avLst/>
          </a:prstGeom>
          <a:ln>
            <a:solidFill>
              <a:schemeClr val="tx1"/>
            </a:solidFill>
          </a:ln>
        </p:spPr>
      </p:pic>
      <p:pic>
        <p:nvPicPr>
          <p:cNvPr id="7" name="Picture 6">
            <a:extLst>
              <a:ext uri="{FF2B5EF4-FFF2-40B4-BE49-F238E27FC236}">
                <a16:creationId xmlns:a16="http://schemas.microsoft.com/office/drawing/2014/main" id="{9B810015-C85E-698F-E3D9-C90C73C94DD6}"/>
              </a:ext>
            </a:extLst>
          </p:cNvPr>
          <p:cNvPicPr>
            <a:picLocks noChangeAspect="1"/>
          </p:cNvPicPr>
          <p:nvPr/>
        </p:nvPicPr>
        <p:blipFill>
          <a:blip r:embed="rId5"/>
          <a:stretch>
            <a:fillRect/>
          </a:stretch>
        </p:blipFill>
        <p:spPr>
          <a:xfrm>
            <a:off x="5630777" y="3665622"/>
            <a:ext cx="4289543" cy="2342995"/>
          </a:xfrm>
          <a:prstGeom prst="rect">
            <a:avLst/>
          </a:prstGeom>
          <a:ln>
            <a:solidFill>
              <a:schemeClr val="tx1"/>
            </a:solidFill>
          </a:ln>
        </p:spPr>
      </p:pic>
    </p:spTree>
    <p:extLst>
      <p:ext uri="{BB962C8B-B14F-4D97-AF65-F5344CB8AC3E}">
        <p14:creationId xmlns:p14="http://schemas.microsoft.com/office/powerpoint/2010/main" val="2262332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correction">
            <a:extLst>
              <a:ext uri="{FF2B5EF4-FFF2-40B4-BE49-F238E27FC236}">
                <a16:creationId xmlns:a16="http://schemas.microsoft.com/office/drawing/2014/main" id="{5E321E06-E16B-270A-BAC0-706A8FED0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50CD4B-26E4-F2CA-2D2A-4681FA29B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28" y="1423429"/>
            <a:ext cx="3098421" cy="40111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A8A04C-305A-1D20-A53A-A1C801B4EE53}"/>
              </a:ext>
            </a:extLst>
          </p:cNvPr>
          <p:cNvPicPr>
            <a:picLocks noChangeAspect="1"/>
          </p:cNvPicPr>
          <p:nvPr/>
        </p:nvPicPr>
        <p:blipFill>
          <a:blip r:embed="rId4"/>
          <a:stretch>
            <a:fillRect/>
          </a:stretch>
        </p:blipFill>
        <p:spPr>
          <a:xfrm>
            <a:off x="3640257" y="1387682"/>
            <a:ext cx="6990412" cy="4082636"/>
          </a:xfrm>
          <a:prstGeom prst="rect">
            <a:avLst/>
          </a:prstGeom>
          <a:ln>
            <a:noFill/>
          </a:ln>
        </p:spPr>
      </p:pic>
    </p:spTree>
    <p:extLst>
      <p:ext uri="{BB962C8B-B14F-4D97-AF65-F5344CB8AC3E}">
        <p14:creationId xmlns:p14="http://schemas.microsoft.com/office/powerpoint/2010/main" val="18487133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correction">
            <a:extLst>
              <a:ext uri="{FF2B5EF4-FFF2-40B4-BE49-F238E27FC236}">
                <a16:creationId xmlns:a16="http://schemas.microsoft.com/office/drawing/2014/main" id="{5E321E06-E16B-270A-BAC0-706A8FED0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5A30015-824F-C3F2-8B70-FEE2A04D8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080" y="728960"/>
            <a:ext cx="4171310" cy="54000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2AD0831-0611-FB71-794C-E128BE6B6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697" y="728960"/>
            <a:ext cx="4172561" cy="54000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66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correction">
            <a:extLst>
              <a:ext uri="{FF2B5EF4-FFF2-40B4-BE49-F238E27FC236}">
                <a16:creationId xmlns:a16="http://schemas.microsoft.com/office/drawing/2014/main" id="{5E321E06-E16B-270A-BAC0-706A8FED0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questionnaire&#10;&#10;Description automatically generated">
            <a:extLst>
              <a:ext uri="{FF2B5EF4-FFF2-40B4-BE49-F238E27FC236}">
                <a16:creationId xmlns:a16="http://schemas.microsoft.com/office/drawing/2014/main" id="{8B0E42B0-8E74-7D3B-ABBA-AE30934F0060}"/>
              </a:ext>
            </a:extLst>
          </p:cNvPr>
          <p:cNvPicPr>
            <a:picLocks noChangeAspect="1"/>
          </p:cNvPicPr>
          <p:nvPr/>
        </p:nvPicPr>
        <p:blipFill>
          <a:blip r:embed="rId3"/>
          <a:stretch>
            <a:fillRect/>
          </a:stretch>
        </p:blipFill>
        <p:spPr>
          <a:xfrm>
            <a:off x="5438274" y="515975"/>
            <a:ext cx="3202884" cy="4144909"/>
          </a:xfrm>
          <a:prstGeom prst="rect">
            <a:avLst/>
          </a:prstGeom>
          <a:ln>
            <a:solidFill>
              <a:schemeClr val="tx1"/>
            </a:solidFill>
          </a:ln>
        </p:spPr>
      </p:pic>
      <p:pic>
        <p:nvPicPr>
          <p:cNvPr id="5" name="Picture 4" descr="A chart with text on it&#10;&#10;Description automatically generated">
            <a:extLst>
              <a:ext uri="{FF2B5EF4-FFF2-40B4-BE49-F238E27FC236}">
                <a16:creationId xmlns:a16="http://schemas.microsoft.com/office/drawing/2014/main" id="{B74AFEC6-1B81-DB03-BAC9-8B50EF099C76}"/>
              </a:ext>
            </a:extLst>
          </p:cNvPr>
          <p:cNvPicPr>
            <a:picLocks noChangeAspect="1"/>
          </p:cNvPicPr>
          <p:nvPr/>
        </p:nvPicPr>
        <p:blipFill>
          <a:blip r:embed="rId4"/>
          <a:stretch>
            <a:fillRect/>
          </a:stretch>
        </p:blipFill>
        <p:spPr>
          <a:xfrm>
            <a:off x="1784990" y="523320"/>
            <a:ext cx="3202884" cy="4144909"/>
          </a:xfrm>
          <a:prstGeom prst="rect">
            <a:avLst/>
          </a:prstGeom>
          <a:ln>
            <a:solidFill>
              <a:schemeClr val="tx1"/>
            </a:solidFill>
          </a:ln>
        </p:spPr>
      </p:pic>
      <p:pic>
        <p:nvPicPr>
          <p:cNvPr id="6" name="Picture 5">
            <a:extLst>
              <a:ext uri="{FF2B5EF4-FFF2-40B4-BE49-F238E27FC236}">
                <a16:creationId xmlns:a16="http://schemas.microsoft.com/office/drawing/2014/main" id="{4BDEE748-8ADC-4A7C-383B-7694498EDBA1}"/>
              </a:ext>
            </a:extLst>
          </p:cNvPr>
          <p:cNvPicPr>
            <a:picLocks noChangeAspect="1"/>
          </p:cNvPicPr>
          <p:nvPr/>
        </p:nvPicPr>
        <p:blipFill>
          <a:blip r:embed="rId5"/>
          <a:stretch>
            <a:fillRect/>
          </a:stretch>
        </p:blipFill>
        <p:spPr>
          <a:xfrm>
            <a:off x="2698636" y="3819842"/>
            <a:ext cx="4707786" cy="2625496"/>
          </a:xfrm>
          <a:prstGeom prst="rect">
            <a:avLst/>
          </a:prstGeom>
          <a:ln>
            <a:solidFill>
              <a:schemeClr val="tx1"/>
            </a:solidFill>
          </a:ln>
        </p:spPr>
      </p:pic>
    </p:spTree>
    <p:extLst>
      <p:ext uri="{BB962C8B-B14F-4D97-AF65-F5344CB8AC3E}">
        <p14:creationId xmlns:p14="http://schemas.microsoft.com/office/powerpoint/2010/main" val="670717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29679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a:xfrm>
            <a:off x="292442" y="168532"/>
            <a:ext cx="11480458" cy="856440"/>
          </a:xfrm>
        </p:spPr>
        <p:txBody>
          <a:bodyPr>
            <a:normAutofit/>
          </a:bodyPr>
          <a:lstStyle/>
          <a:p>
            <a:r>
              <a:rPr lang="en-US" sz="4000"/>
              <a:t>Deep dive into this at EMPOWER Session 3! </a:t>
            </a:r>
          </a:p>
        </p:txBody>
      </p:sp>
      <p:grpSp>
        <p:nvGrpSpPr>
          <p:cNvPr id="30" name="Group 29"/>
          <p:cNvGrpSpPr/>
          <p:nvPr/>
        </p:nvGrpSpPr>
        <p:grpSpPr>
          <a:xfrm>
            <a:off x="3149624" y="46353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46353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46353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46353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1840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29647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27953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29647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0256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5368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46485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46353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Low-Intensity Strategies</a:t>
            </a:r>
          </a:p>
        </p:txBody>
      </p:sp>
      <p:sp>
        <p:nvSpPr>
          <p:cNvPr id="44" name="Rectangle 43"/>
          <p:cNvSpPr/>
          <p:nvPr/>
        </p:nvSpPr>
        <p:spPr>
          <a:xfrm>
            <a:off x="3470121" y="46043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46353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0099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grpSp>
        <p:nvGrpSpPr>
          <p:cNvPr id="31" name="Group 30">
            <a:extLst>
              <a:ext uri="{FF2B5EF4-FFF2-40B4-BE49-F238E27FC236}">
                <a16:creationId xmlns:a16="http://schemas.microsoft.com/office/drawing/2014/main" id="{164F498E-8A01-A8CA-5184-1DB592FAD29A}"/>
              </a:ext>
            </a:extLst>
          </p:cNvPr>
          <p:cNvGrpSpPr/>
          <p:nvPr/>
        </p:nvGrpSpPr>
        <p:grpSpPr>
          <a:xfrm>
            <a:off x="1695151" y="45652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pic>
        <p:nvPicPr>
          <p:cNvPr id="4" name="Picture 3" descr="Table&#10;&#10;Description automatically generated">
            <a:extLst>
              <a:ext uri="{FF2B5EF4-FFF2-40B4-BE49-F238E27FC236}">
                <a16:creationId xmlns:a16="http://schemas.microsoft.com/office/drawing/2014/main" id="{4AB19364-5B37-C8A4-8C74-E9691E0D0563}"/>
              </a:ext>
            </a:extLst>
          </p:cNvPr>
          <p:cNvPicPr>
            <a:picLocks noChangeAspect="1"/>
          </p:cNvPicPr>
          <p:nvPr/>
        </p:nvPicPr>
        <p:blipFill rotWithShape="1">
          <a:blip r:embed="rId4"/>
          <a:srcRect t="-2611" r="-56" b="90116"/>
          <a:stretch/>
        </p:blipFill>
        <p:spPr>
          <a:xfrm>
            <a:off x="706547" y="1334750"/>
            <a:ext cx="10867407" cy="625207"/>
          </a:xfrm>
          <a:prstGeom prst="rect">
            <a:avLst/>
          </a:prstGeom>
        </p:spPr>
      </p:pic>
      <p:pic>
        <p:nvPicPr>
          <p:cNvPr id="6" name="Picture 5" descr="Table&#10;&#10;Description automatically generated">
            <a:extLst>
              <a:ext uri="{FF2B5EF4-FFF2-40B4-BE49-F238E27FC236}">
                <a16:creationId xmlns:a16="http://schemas.microsoft.com/office/drawing/2014/main" id="{57834D00-0220-7293-24A9-DD63E0366DC8}"/>
              </a:ext>
            </a:extLst>
          </p:cNvPr>
          <p:cNvPicPr>
            <a:picLocks noChangeAspect="1"/>
          </p:cNvPicPr>
          <p:nvPr/>
        </p:nvPicPr>
        <p:blipFill rotWithShape="1">
          <a:blip r:embed="rId4"/>
          <a:srcRect t="54576" b="22679"/>
          <a:stretch/>
        </p:blipFill>
        <p:spPr>
          <a:xfrm>
            <a:off x="706547" y="1954729"/>
            <a:ext cx="10846662" cy="1136536"/>
          </a:xfrm>
          <a:prstGeom prst="rect">
            <a:avLst/>
          </a:prstGeom>
        </p:spPr>
      </p:pic>
      <p:sp>
        <p:nvSpPr>
          <p:cNvPr id="3" name="Rectangle 2">
            <a:extLst>
              <a:ext uri="{FF2B5EF4-FFF2-40B4-BE49-F238E27FC236}">
                <a16:creationId xmlns:a16="http://schemas.microsoft.com/office/drawing/2014/main" id="{2EF0B31B-FFB1-E16F-34F4-920655960211}"/>
              </a:ext>
            </a:extLst>
          </p:cNvPr>
          <p:cNvSpPr/>
          <p:nvPr/>
        </p:nvSpPr>
        <p:spPr>
          <a:xfrm>
            <a:off x="4657632" y="1334750"/>
            <a:ext cx="1671371"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681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633" y="508376"/>
            <a:ext cx="8229600" cy="1143000"/>
          </a:xfrm>
        </p:spPr>
        <p:txBody>
          <a:bodyPr>
            <a:normAutofit fontScale="90000"/>
          </a:bodyPr>
          <a:lstStyle/>
          <a:p>
            <a:r>
              <a:rPr lang="en-US"/>
              <a:t>Consider Teacher-Delivered Strategies Across Tiers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156" t="1901"/>
          <a:stretch/>
        </p:blipFill>
        <p:spPr>
          <a:xfrm>
            <a:off x="1633243" y="1681540"/>
            <a:ext cx="8946834" cy="2163129"/>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2989" r="23334"/>
          <a:stretch/>
        </p:blipFill>
        <p:spPr>
          <a:xfrm>
            <a:off x="2718632" y="4162830"/>
            <a:ext cx="7010399" cy="2139128"/>
          </a:xfrm>
          <a:prstGeom prst="rect">
            <a:avLst/>
          </a:prstGeom>
        </p:spPr>
      </p:pic>
      <p:sp>
        <p:nvSpPr>
          <p:cNvPr id="19" name="TextBox 18"/>
          <p:cNvSpPr txBox="1"/>
          <p:nvPr/>
        </p:nvSpPr>
        <p:spPr>
          <a:xfrm>
            <a:off x="1535723"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Opportunites to Respond</a:t>
            </a:r>
            <a:endParaRPr lang="en-US" sz="140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4039648"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Behavior-Specific Praise</a:t>
            </a:r>
            <a:endParaRPr lang="en-US" sz="140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319262" y="36907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Active Supervision</a:t>
            </a:r>
            <a:endParaRPr lang="en-US" sz="140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8598876" y="37080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Feedback</a:t>
            </a:r>
            <a:endParaRPr lang="en-US" sz="140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882754" y="6134330"/>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High-Probability Requests</a:t>
            </a:r>
            <a:endParaRPr lang="en-US" sz="140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169802" y="613433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Precorrection</a:t>
            </a:r>
            <a:endParaRPr lang="en-US" sz="140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7664932" y="614807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Choice</a:t>
            </a:r>
            <a:endParaRPr lang="en-US" sz="14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781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p:txBody>
          <a:bodyPr/>
          <a:lstStyle/>
          <a:p>
            <a:r>
              <a:rPr lang="en-US"/>
              <a:t>Using Fall Screening Data to Inform Instruction</a:t>
            </a:r>
          </a:p>
        </p:txBody>
      </p:sp>
      <p:sp>
        <p:nvSpPr>
          <p:cNvPr id="3" name="Text Placeholder 2">
            <a:extLst>
              <a:ext uri="{FF2B5EF4-FFF2-40B4-BE49-F238E27FC236}">
                <a16:creationId xmlns:a16="http://schemas.microsoft.com/office/drawing/2014/main" id="{3C1284EF-2C08-040A-5226-4E445603B6BA}"/>
              </a:ext>
            </a:extLst>
          </p:cNvPr>
          <p:cNvSpPr>
            <a:spLocks noGrp="1"/>
          </p:cNvSpPr>
          <p:nvPr>
            <p:ph type="body" idx="1"/>
          </p:nvPr>
        </p:nvSpPr>
        <p:spPr/>
        <p:txBody>
          <a:bodyPr/>
          <a:lstStyle/>
          <a:p>
            <a:r>
              <a:rPr lang="en-US" dirty="0"/>
              <a:t>Primary (Tier 1) Prevention Efforts</a:t>
            </a:r>
          </a:p>
          <a:p>
            <a:r>
              <a:rPr lang="en-US" dirty="0"/>
              <a:t>Teacher-Delivered, Low-Intensity Strategies</a:t>
            </a:r>
          </a:p>
          <a:p>
            <a:r>
              <a:rPr lang="en-US" b="1" dirty="0"/>
              <a:t>Secondary (Tier 2) and Tertiary (Tier 3) Interventions</a:t>
            </a:r>
          </a:p>
        </p:txBody>
      </p:sp>
    </p:spTree>
    <p:extLst>
      <p:ext uri="{BB962C8B-B14F-4D97-AF65-F5344CB8AC3E}">
        <p14:creationId xmlns:p14="http://schemas.microsoft.com/office/powerpoint/2010/main" val="3880880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and a child working on a project&#10;&#10;Description automatically generated">
            <a:extLst>
              <a:ext uri="{FF2B5EF4-FFF2-40B4-BE49-F238E27FC236}">
                <a16:creationId xmlns:a16="http://schemas.microsoft.com/office/drawing/2014/main" id="{A664D81A-0618-D56A-D442-3822EE5F5A61}"/>
              </a:ext>
            </a:extLst>
          </p:cNvPr>
          <p:cNvPicPr>
            <a:picLocks noChangeAspect="1"/>
          </p:cNvPicPr>
          <p:nvPr/>
        </p:nvPicPr>
        <p:blipFill>
          <a:blip r:embed="rId2"/>
          <a:stretch>
            <a:fillRect/>
          </a:stretch>
        </p:blipFill>
        <p:spPr>
          <a:xfrm>
            <a:off x="6358522" y="2676648"/>
            <a:ext cx="749808" cy="1171575"/>
          </a:xfrm>
          <a:prstGeom prst="rect">
            <a:avLst/>
          </a:prstGeom>
        </p:spPr>
      </p:pic>
      <p:pic>
        <p:nvPicPr>
          <p:cNvPr id="8" name="Picture 7" descr="Module 6.3.1">
            <a:extLst>
              <a:ext uri="{FF2B5EF4-FFF2-40B4-BE49-F238E27FC236}">
                <a16:creationId xmlns:a16="http://schemas.microsoft.com/office/drawing/2014/main" id="{167C1BE3-10B1-EBB4-AFFD-260D8840F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3736" y="2488031"/>
            <a:ext cx="982639" cy="13601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D26C893-6183-C9AB-7A69-45F2DCCF16CA}"/>
              </a:ext>
            </a:extLst>
          </p:cNvPr>
          <p:cNvGrpSpPr/>
          <p:nvPr/>
        </p:nvGrpSpPr>
        <p:grpSpPr>
          <a:xfrm>
            <a:off x="127668" y="193091"/>
            <a:ext cx="10745856" cy="6306668"/>
            <a:chOff x="146262" y="0"/>
            <a:chExt cx="11189609" cy="6592824"/>
          </a:xfrm>
        </p:grpSpPr>
        <p:pic>
          <p:nvPicPr>
            <p:cNvPr id="2" name="Picture 1">
              <a:extLst>
                <a:ext uri="{FF2B5EF4-FFF2-40B4-BE49-F238E27FC236}">
                  <a16:creationId xmlns:a16="http://schemas.microsoft.com/office/drawing/2014/main" id="{049DA111-07FA-018A-5349-5864A92E15D5}"/>
                </a:ext>
              </a:extLst>
            </p:cNvPr>
            <p:cNvPicPr>
              <a:picLocks noChangeAspect="1"/>
            </p:cNvPicPr>
            <p:nvPr/>
          </p:nvPicPr>
          <p:blipFill>
            <a:blip r:embed="rId3"/>
            <a:stretch>
              <a:fillRect/>
            </a:stretch>
          </p:blipFill>
          <p:spPr>
            <a:xfrm>
              <a:off x="146262" y="0"/>
              <a:ext cx="11038864" cy="6592824"/>
            </a:xfrm>
            <a:prstGeom prst="rect">
              <a:avLst/>
            </a:prstGeom>
          </p:spPr>
        </p:pic>
        <p:sp>
          <p:nvSpPr>
            <p:cNvPr id="6" name="Rectangle 5">
              <a:extLst>
                <a:ext uri="{FF2B5EF4-FFF2-40B4-BE49-F238E27FC236}">
                  <a16:creationId xmlns:a16="http://schemas.microsoft.com/office/drawing/2014/main" id="{7A72C336-77F8-FB1B-2766-1E1109A44A3F}"/>
                </a:ext>
              </a:extLst>
            </p:cNvPr>
            <p:cNvSpPr/>
            <p:nvPr/>
          </p:nvSpPr>
          <p:spPr>
            <a:xfrm>
              <a:off x="5665693" y="1640541"/>
              <a:ext cx="5670178" cy="4787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ight Arrow 9">
            <a:extLst>
              <a:ext uri="{FF2B5EF4-FFF2-40B4-BE49-F238E27FC236}">
                <a16:creationId xmlns:a16="http://schemas.microsoft.com/office/drawing/2014/main" id="{A4AC4A3D-E5E0-38DF-0D09-936BDE0AF0FF}"/>
              </a:ext>
            </a:extLst>
          </p:cNvPr>
          <p:cNvSpPr/>
          <p:nvPr/>
        </p:nvSpPr>
        <p:spPr>
          <a:xfrm>
            <a:off x="4357985" y="3848224"/>
            <a:ext cx="1693581" cy="88750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66E164D-07E5-DD2A-9DAD-062D0D406D51}"/>
              </a:ext>
            </a:extLst>
          </p:cNvPr>
          <p:cNvPicPr>
            <a:picLocks noChangeAspect="1"/>
          </p:cNvPicPr>
          <p:nvPr/>
        </p:nvPicPr>
        <p:blipFill>
          <a:blip r:embed="rId4"/>
          <a:stretch>
            <a:fillRect/>
          </a:stretch>
        </p:blipFill>
        <p:spPr>
          <a:xfrm>
            <a:off x="6051566" y="1877196"/>
            <a:ext cx="5400075" cy="3942055"/>
          </a:xfrm>
          <a:prstGeom prst="rect">
            <a:avLst/>
          </a:prstGeom>
          <a:ln>
            <a:solidFill>
              <a:schemeClr val="tx1"/>
            </a:solidFill>
          </a:ln>
        </p:spPr>
      </p:pic>
      <p:sp>
        <p:nvSpPr>
          <p:cNvPr id="3" name="Rectangle 2">
            <a:extLst>
              <a:ext uri="{FF2B5EF4-FFF2-40B4-BE49-F238E27FC236}">
                <a16:creationId xmlns:a16="http://schemas.microsoft.com/office/drawing/2014/main" id="{C02AAADE-45F3-C0F7-2549-A066243964E2}"/>
              </a:ext>
            </a:extLst>
          </p:cNvPr>
          <p:cNvSpPr/>
          <p:nvPr/>
        </p:nvSpPr>
        <p:spPr>
          <a:xfrm>
            <a:off x="6183736" y="2277979"/>
            <a:ext cx="1099380" cy="1748589"/>
          </a:xfrm>
          <a:prstGeom prst="rect">
            <a:avLst/>
          </a:prstGeom>
          <a:noFill/>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0232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CE988D-C001-4AD3-A486-41F4183223A9}"/>
              </a:ext>
            </a:extLst>
          </p:cNvPr>
          <p:cNvPicPr>
            <a:picLocks noChangeAspect="1"/>
          </p:cNvPicPr>
          <p:nvPr/>
        </p:nvPicPr>
        <p:blipFill>
          <a:blip r:embed="rId2"/>
          <a:stretch>
            <a:fillRect/>
          </a:stretch>
        </p:blipFill>
        <p:spPr>
          <a:xfrm>
            <a:off x="7113146" y="2506893"/>
            <a:ext cx="4829663" cy="2752838"/>
          </a:xfrm>
          <a:prstGeom prst="rect">
            <a:avLst/>
          </a:prstGeom>
        </p:spPr>
      </p:pic>
      <p:pic>
        <p:nvPicPr>
          <p:cNvPr id="3" name="Content Placeholder 3">
            <a:extLst>
              <a:ext uri="{FF2B5EF4-FFF2-40B4-BE49-F238E27FC236}">
                <a16:creationId xmlns:a16="http://schemas.microsoft.com/office/drawing/2014/main" id="{DF1E2091-9F9B-E9EC-B867-9A51A303CF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319" y="1756693"/>
            <a:ext cx="6379854" cy="4253237"/>
          </a:xfrm>
          <a:prstGeom prst="rect">
            <a:avLst/>
          </a:prstGeom>
          <a:ln>
            <a:noFill/>
          </a:ln>
          <a:effectLst>
            <a:outerShdw blurRad="292100" dist="139700" dir="2700000" algn="tl" rotWithShape="0">
              <a:srgbClr val="333333">
                <a:alpha val="65000"/>
              </a:srgbClr>
            </a:outerShdw>
          </a:effectLst>
        </p:spPr>
      </p:pic>
      <p:pic>
        <p:nvPicPr>
          <p:cNvPr id="2" name="Picture 1" descr="A person and a child working on a project&#10;&#10;Description automatically generated">
            <a:extLst>
              <a:ext uri="{FF2B5EF4-FFF2-40B4-BE49-F238E27FC236}">
                <a16:creationId xmlns:a16="http://schemas.microsoft.com/office/drawing/2014/main" id="{91FF4A8E-73E2-3F5A-0612-638F5683CAF3}"/>
              </a:ext>
            </a:extLst>
          </p:cNvPr>
          <p:cNvPicPr>
            <a:picLocks noChangeAspect="1"/>
          </p:cNvPicPr>
          <p:nvPr/>
        </p:nvPicPr>
        <p:blipFill>
          <a:blip r:embed="rId4"/>
          <a:stretch>
            <a:fillRect/>
          </a:stretch>
        </p:blipFill>
        <p:spPr>
          <a:xfrm>
            <a:off x="-5877" y="0"/>
            <a:ext cx="859536" cy="1343025"/>
          </a:xfrm>
          <a:prstGeom prst="rect">
            <a:avLst/>
          </a:prstGeom>
        </p:spPr>
      </p:pic>
    </p:spTree>
    <p:extLst>
      <p:ext uri="{BB962C8B-B14F-4D97-AF65-F5344CB8AC3E}">
        <p14:creationId xmlns:p14="http://schemas.microsoft.com/office/powerpoint/2010/main" val="7081962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0FB8F4-B129-4E93-965A-ED098DB90ACB}"/>
              </a:ext>
            </a:extLst>
          </p:cNvPr>
          <p:cNvPicPr>
            <a:picLocks noChangeAspect="1"/>
          </p:cNvPicPr>
          <p:nvPr/>
        </p:nvPicPr>
        <p:blipFill>
          <a:blip r:embed="rId2"/>
          <a:stretch>
            <a:fillRect/>
          </a:stretch>
        </p:blipFill>
        <p:spPr>
          <a:xfrm>
            <a:off x="1994322" y="1470806"/>
            <a:ext cx="8203355" cy="5119453"/>
          </a:xfrm>
          <a:prstGeom prst="rect">
            <a:avLst/>
          </a:prstGeom>
        </p:spPr>
      </p:pic>
      <p:pic>
        <p:nvPicPr>
          <p:cNvPr id="2" name="Picture 1">
            <a:extLst>
              <a:ext uri="{FF2B5EF4-FFF2-40B4-BE49-F238E27FC236}">
                <a16:creationId xmlns:a16="http://schemas.microsoft.com/office/drawing/2014/main" id="{A238DAD8-69EE-89F9-A4B4-9A3683F78286}"/>
              </a:ext>
            </a:extLst>
          </p:cNvPr>
          <p:cNvPicPr>
            <a:picLocks noChangeAspect="1"/>
          </p:cNvPicPr>
          <p:nvPr/>
        </p:nvPicPr>
        <p:blipFill>
          <a:blip r:embed="rId3"/>
          <a:stretch>
            <a:fillRect/>
          </a:stretch>
        </p:blipFill>
        <p:spPr>
          <a:xfrm>
            <a:off x="1318134" y="0"/>
            <a:ext cx="2231947" cy="1272177"/>
          </a:xfrm>
          <a:prstGeom prst="rect">
            <a:avLst/>
          </a:prstGeom>
        </p:spPr>
      </p:pic>
      <p:pic>
        <p:nvPicPr>
          <p:cNvPr id="3" name="Picture 2" descr="A person and a child working on a project&#10;&#10;Description automatically generated">
            <a:extLst>
              <a:ext uri="{FF2B5EF4-FFF2-40B4-BE49-F238E27FC236}">
                <a16:creationId xmlns:a16="http://schemas.microsoft.com/office/drawing/2014/main" id="{5358A551-3AF9-BFD0-C994-027592353E32}"/>
              </a:ext>
            </a:extLst>
          </p:cNvPr>
          <p:cNvPicPr>
            <a:picLocks noChangeAspect="1"/>
          </p:cNvPicPr>
          <p:nvPr/>
        </p:nvPicPr>
        <p:blipFill>
          <a:blip r:embed="rId4"/>
          <a:stretch>
            <a:fillRect/>
          </a:stretch>
        </p:blipFill>
        <p:spPr>
          <a:xfrm>
            <a:off x="-5877" y="0"/>
            <a:ext cx="859536" cy="1343025"/>
          </a:xfrm>
          <a:prstGeom prst="rect">
            <a:avLst/>
          </a:prstGeom>
        </p:spPr>
      </p:pic>
    </p:spTree>
    <p:extLst>
      <p:ext uri="{BB962C8B-B14F-4D97-AF65-F5344CB8AC3E}">
        <p14:creationId xmlns:p14="http://schemas.microsoft.com/office/powerpoint/2010/main" val="24442359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9C6AE7C-8388-41F5-A0C6-A323AC9D8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832" y="145143"/>
            <a:ext cx="4507586" cy="6439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EF006A-6706-D87C-FEEC-85B4F3BBFDC0}"/>
              </a:ext>
            </a:extLst>
          </p:cNvPr>
          <p:cNvPicPr>
            <a:picLocks noChangeAspect="1"/>
          </p:cNvPicPr>
          <p:nvPr/>
        </p:nvPicPr>
        <p:blipFill>
          <a:blip r:embed="rId3"/>
          <a:stretch>
            <a:fillRect/>
          </a:stretch>
        </p:blipFill>
        <p:spPr>
          <a:xfrm>
            <a:off x="1318134" y="0"/>
            <a:ext cx="2231947" cy="1272177"/>
          </a:xfrm>
          <a:prstGeom prst="rect">
            <a:avLst/>
          </a:prstGeom>
        </p:spPr>
      </p:pic>
      <p:pic>
        <p:nvPicPr>
          <p:cNvPr id="10" name="Picture 9">
            <a:extLst>
              <a:ext uri="{FF2B5EF4-FFF2-40B4-BE49-F238E27FC236}">
                <a16:creationId xmlns:a16="http://schemas.microsoft.com/office/drawing/2014/main" id="{EA9C73F0-A7E3-41B0-1344-B1383D648C3E}"/>
              </a:ext>
            </a:extLst>
          </p:cNvPr>
          <p:cNvPicPr>
            <a:picLocks noChangeAspect="1"/>
          </p:cNvPicPr>
          <p:nvPr/>
        </p:nvPicPr>
        <p:blipFill>
          <a:blip r:embed="rId4"/>
          <a:stretch>
            <a:fillRect/>
          </a:stretch>
        </p:blipFill>
        <p:spPr>
          <a:xfrm>
            <a:off x="3986129" y="-1"/>
            <a:ext cx="2038522" cy="1272177"/>
          </a:xfrm>
          <a:prstGeom prst="rect">
            <a:avLst/>
          </a:prstGeom>
        </p:spPr>
      </p:pic>
      <p:pic>
        <p:nvPicPr>
          <p:cNvPr id="2" name="Picture 1" descr="A person and a child working on a project&#10;&#10;Description automatically generated">
            <a:extLst>
              <a:ext uri="{FF2B5EF4-FFF2-40B4-BE49-F238E27FC236}">
                <a16:creationId xmlns:a16="http://schemas.microsoft.com/office/drawing/2014/main" id="{0E52214A-808A-4E8F-F0B9-A82711AE32A5}"/>
              </a:ext>
            </a:extLst>
          </p:cNvPr>
          <p:cNvPicPr>
            <a:picLocks noChangeAspect="1"/>
          </p:cNvPicPr>
          <p:nvPr/>
        </p:nvPicPr>
        <p:blipFill>
          <a:blip r:embed="rId5"/>
          <a:stretch>
            <a:fillRect/>
          </a:stretch>
        </p:blipFill>
        <p:spPr>
          <a:xfrm>
            <a:off x="-5877" y="0"/>
            <a:ext cx="859536" cy="1343025"/>
          </a:xfrm>
          <a:prstGeom prst="rect">
            <a:avLst/>
          </a:prstGeom>
        </p:spPr>
      </p:pic>
    </p:spTree>
    <p:extLst>
      <p:ext uri="{BB962C8B-B14F-4D97-AF65-F5344CB8AC3E}">
        <p14:creationId xmlns:p14="http://schemas.microsoft.com/office/powerpoint/2010/main" val="20182518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235AEB-E90F-477F-895D-BDAE66893C18}"/>
              </a:ext>
            </a:extLst>
          </p:cNvPr>
          <p:cNvPicPr>
            <a:picLocks noChangeAspect="1"/>
          </p:cNvPicPr>
          <p:nvPr/>
        </p:nvPicPr>
        <p:blipFill>
          <a:blip r:embed="rId2"/>
          <a:stretch>
            <a:fillRect/>
          </a:stretch>
        </p:blipFill>
        <p:spPr>
          <a:xfrm>
            <a:off x="2142491" y="1509651"/>
            <a:ext cx="7645759" cy="5203206"/>
          </a:xfrm>
          <a:prstGeom prst="rect">
            <a:avLst/>
          </a:prstGeom>
        </p:spPr>
      </p:pic>
      <p:pic>
        <p:nvPicPr>
          <p:cNvPr id="5" name="Picture 4">
            <a:extLst>
              <a:ext uri="{FF2B5EF4-FFF2-40B4-BE49-F238E27FC236}">
                <a16:creationId xmlns:a16="http://schemas.microsoft.com/office/drawing/2014/main" id="{F9A3A0C8-3A9D-43AE-3828-5C080162AD95}"/>
              </a:ext>
            </a:extLst>
          </p:cNvPr>
          <p:cNvPicPr>
            <a:picLocks noChangeAspect="1"/>
          </p:cNvPicPr>
          <p:nvPr/>
        </p:nvPicPr>
        <p:blipFill>
          <a:blip r:embed="rId3"/>
          <a:stretch>
            <a:fillRect/>
          </a:stretch>
        </p:blipFill>
        <p:spPr>
          <a:xfrm>
            <a:off x="1318134" y="0"/>
            <a:ext cx="2231947" cy="1272177"/>
          </a:xfrm>
          <a:prstGeom prst="rect">
            <a:avLst/>
          </a:prstGeom>
        </p:spPr>
      </p:pic>
      <p:pic>
        <p:nvPicPr>
          <p:cNvPr id="9" name="Picture 8">
            <a:extLst>
              <a:ext uri="{FF2B5EF4-FFF2-40B4-BE49-F238E27FC236}">
                <a16:creationId xmlns:a16="http://schemas.microsoft.com/office/drawing/2014/main" id="{00640CED-58D5-1218-A5CE-0713F9582E68}"/>
              </a:ext>
            </a:extLst>
          </p:cNvPr>
          <p:cNvPicPr>
            <a:picLocks noChangeAspect="1"/>
          </p:cNvPicPr>
          <p:nvPr/>
        </p:nvPicPr>
        <p:blipFill>
          <a:blip r:embed="rId4"/>
          <a:stretch>
            <a:fillRect/>
          </a:stretch>
        </p:blipFill>
        <p:spPr>
          <a:xfrm>
            <a:off x="3986129" y="-1"/>
            <a:ext cx="2038522" cy="1272177"/>
          </a:xfrm>
          <a:prstGeom prst="rect">
            <a:avLst/>
          </a:prstGeom>
        </p:spPr>
      </p:pic>
      <p:pic>
        <p:nvPicPr>
          <p:cNvPr id="10" name="Picture 2">
            <a:extLst>
              <a:ext uri="{FF2B5EF4-FFF2-40B4-BE49-F238E27FC236}">
                <a16:creationId xmlns:a16="http://schemas.microsoft.com/office/drawing/2014/main" id="{A570E184-8A9D-6250-B9FF-4FC76C029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0699" y="0"/>
            <a:ext cx="890524" cy="12721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and a child working on a project&#10;&#10;Description automatically generated">
            <a:extLst>
              <a:ext uri="{FF2B5EF4-FFF2-40B4-BE49-F238E27FC236}">
                <a16:creationId xmlns:a16="http://schemas.microsoft.com/office/drawing/2014/main" id="{5E75CC90-70A6-2D3C-6CC7-3989ABC1C759}"/>
              </a:ext>
            </a:extLst>
          </p:cNvPr>
          <p:cNvPicPr>
            <a:picLocks noChangeAspect="1"/>
          </p:cNvPicPr>
          <p:nvPr/>
        </p:nvPicPr>
        <p:blipFill>
          <a:blip r:embed="rId6"/>
          <a:stretch>
            <a:fillRect/>
          </a:stretch>
        </p:blipFill>
        <p:spPr>
          <a:xfrm>
            <a:off x="-5877" y="0"/>
            <a:ext cx="859536" cy="1343025"/>
          </a:xfrm>
          <a:prstGeom prst="rect">
            <a:avLst/>
          </a:prstGeom>
        </p:spPr>
      </p:pic>
    </p:spTree>
    <p:extLst>
      <p:ext uri="{BB962C8B-B14F-4D97-AF65-F5344CB8AC3E}">
        <p14:creationId xmlns:p14="http://schemas.microsoft.com/office/powerpoint/2010/main" val="31693922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B04A02C-B0AA-4B6D-BD65-3A4BD6A8D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90" y="1849109"/>
            <a:ext cx="11609419" cy="32136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F29E724-3921-45F9-8CA6-EB1C9BF9623F}"/>
              </a:ext>
            </a:extLst>
          </p:cNvPr>
          <p:cNvPicPr>
            <a:picLocks noChangeAspect="1"/>
          </p:cNvPicPr>
          <p:nvPr/>
        </p:nvPicPr>
        <p:blipFill>
          <a:blip r:embed="rId3"/>
          <a:stretch>
            <a:fillRect/>
          </a:stretch>
        </p:blipFill>
        <p:spPr>
          <a:xfrm>
            <a:off x="7475303" y="4067026"/>
            <a:ext cx="4425406" cy="2656589"/>
          </a:xfrm>
          <a:prstGeom prst="rect">
            <a:avLst/>
          </a:prstGeom>
        </p:spPr>
      </p:pic>
      <p:pic>
        <p:nvPicPr>
          <p:cNvPr id="4" name="Picture 3">
            <a:extLst>
              <a:ext uri="{FF2B5EF4-FFF2-40B4-BE49-F238E27FC236}">
                <a16:creationId xmlns:a16="http://schemas.microsoft.com/office/drawing/2014/main" id="{0CEDE809-8FFE-DA8A-3EE1-9D43F6EF29AC}"/>
              </a:ext>
            </a:extLst>
          </p:cNvPr>
          <p:cNvPicPr>
            <a:picLocks noChangeAspect="1"/>
          </p:cNvPicPr>
          <p:nvPr/>
        </p:nvPicPr>
        <p:blipFill>
          <a:blip r:embed="rId4"/>
          <a:stretch>
            <a:fillRect/>
          </a:stretch>
        </p:blipFill>
        <p:spPr>
          <a:xfrm>
            <a:off x="1318134" y="0"/>
            <a:ext cx="2231947" cy="1272177"/>
          </a:xfrm>
          <a:prstGeom prst="rect">
            <a:avLst/>
          </a:prstGeom>
        </p:spPr>
      </p:pic>
      <p:pic>
        <p:nvPicPr>
          <p:cNvPr id="5" name="Picture 4">
            <a:extLst>
              <a:ext uri="{FF2B5EF4-FFF2-40B4-BE49-F238E27FC236}">
                <a16:creationId xmlns:a16="http://schemas.microsoft.com/office/drawing/2014/main" id="{E8914A29-0A55-F5DB-947D-61DA675F6AA0}"/>
              </a:ext>
            </a:extLst>
          </p:cNvPr>
          <p:cNvPicPr>
            <a:picLocks noChangeAspect="1"/>
          </p:cNvPicPr>
          <p:nvPr/>
        </p:nvPicPr>
        <p:blipFill>
          <a:blip r:embed="rId5"/>
          <a:stretch>
            <a:fillRect/>
          </a:stretch>
        </p:blipFill>
        <p:spPr>
          <a:xfrm>
            <a:off x="3986129" y="-1"/>
            <a:ext cx="2038522" cy="1272177"/>
          </a:xfrm>
          <a:prstGeom prst="rect">
            <a:avLst/>
          </a:prstGeom>
        </p:spPr>
      </p:pic>
      <p:pic>
        <p:nvPicPr>
          <p:cNvPr id="6" name="Picture 2">
            <a:extLst>
              <a:ext uri="{FF2B5EF4-FFF2-40B4-BE49-F238E27FC236}">
                <a16:creationId xmlns:a16="http://schemas.microsoft.com/office/drawing/2014/main" id="{BD3735C3-5DA8-5B96-8907-5BC3FDE88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0699" y="0"/>
            <a:ext cx="890524" cy="12721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1A2F95F-D304-0D57-8520-6139AC8B666E}"/>
              </a:ext>
            </a:extLst>
          </p:cNvPr>
          <p:cNvPicPr>
            <a:picLocks noChangeAspect="1"/>
          </p:cNvPicPr>
          <p:nvPr/>
        </p:nvPicPr>
        <p:blipFill>
          <a:blip r:embed="rId7"/>
          <a:stretch>
            <a:fillRect/>
          </a:stretch>
        </p:blipFill>
        <p:spPr>
          <a:xfrm>
            <a:off x="7707232" y="-2"/>
            <a:ext cx="1869378" cy="1272177"/>
          </a:xfrm>
          <a:prstGeom prst="rect">
            <a:avLst/>
          </a:prstGeom>
        </p:spPr>
      </p:pic>
      <p:pic>
        <p:nvPicPr>
          <p:cNvPr id="2" name="Picture 1" descr="A person and a child working on a project&#10;&#10;Description automatically generated">
            <a:extLst>
              <a:ext uri="{FF2B5EF4-FFF2-40B4-BE49-F238E27FC236}">
                <a16:creationId xmlns:a16="http://schemas.microsoft.com/office/drawing/2014/main" id="{797F2C08-10E1-F7B5-0AFC-8C0F77B0E66F}"/>
              </a:ext>
            </a:extLst>
          </p:cNvPr>
          <p:cNvPicPr>
            <a:picLocks noChangeAspect="1"/>
          </p:cNvPicPr>
          <p:nvPr/>
        </p:nvPicPr>
        <p:blipFill>
          <a:blip r:embed="rId8"/>
          <a:stretch>
            <a:fillRect/>
          </a:stretch>
        </p:blipFill>
        <p:spPr>
          <a:xfrm>
            <a:off x="-5877" y="0"/>
            <a:ext cx="859536" cy="1343025"/>
          </a:xfrm>
          <a:prstGeom prst="rect">
            <a:avLst/>
          </a:prstGeom>
        </p:spPr>
      </p:pic>
    </p:spTree>
    <p:extLst>
      <p:ext uri="{BB962C8B-B14F-4D97-AF65-F5344CB8AC3E}">
        <p14:creationId xmlns:p14="http://schemas.microsoft.com/office/powerpoint/2010/main" val="40113204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2D0A8D-3134-A0C6-0DCC-453AABBAF1F1}"/>
              </a:ext>
            </a:extLst>
          </p:cNvPr>
          <p:cNvPicPr>
            <a:picLocks noChangeAspect="1"/>
          </p:cNvPicPr>
          <p:nvPr/>
        </p:nvPicPr>
        <p:blipFill>
          <a:blip r:embed="rId2"/>
          <a:stretch>
            <a:fillRect/>
          </a:stretch>
        </p:blipFill>
        <p:spPr>
          <a:xfrm>
            <a:off x="1524000" y="561975"/>
            <a:ext cx="9144000" cy="5734050"/>
          </a:xfrm>
          <a:prstGeom prst="rect">
            <a:avLst/>
          </a:prstGeom>
        </p:spPr>
      </p:pic>
      <p:pic>
        <p:nvPicPr>
          <p:cNvPr id="2" name="Picture 1" descr="A person and a child working on a project&#10;&#10;Description automatically generated">
            <a:extLst>
              <a:ext uri="{FF2B5EF4-FFF2-40B4-BE49-F238E27FC236}">
                <a16:creationId xmlns:a16="http://schemas.microsoft.com/office/drawing/2014/main" id="{4875BB1F-00E4-BC42-9715-002E871B81C0}"/>
              </a:ext>
            </a:extLst>
          </p:cNvPr>
          <p:cNvPicPr>
            <a:picLocks noChangeAspect="1"/>
          </p:cNvPicPr>
          <p:nvPr/>
        </p:nvPicPr>
        <p:blipFill>
          <a:blip r:embed="rId3"/>
          <a:stretch>
            <a:fillRect/>
          </a:stretch>
        </p:blipFill>
        <p:spPr>
          <a:xfrm>
            <a:off x="-5877" y="0"/>
            <a:ext cx="859536" cy="1343025"/>
          </a:xfrm>
          <a:prstGeom prst="rect">
            <a:avLst/>
          </a:prstGeom>
        </p:spPr>
      </p:pic>
    </p:spTree>
    <p:extLst>
      <p:ext uri="{BB962C8B-B14F-4D97-AF65-F5344CB8AC3E}">
        <p14:creationId xmlns:p14="http://schemas.microsoft.com/office/powerpoint/2010/main" val="28076913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id&#10;&#10;Description automatically generated">
            <a:extLst>
              <a:ext uri="{FF2B5EF4-FFF2-40B4-BE49-F238E27FC236}">
                <a16:creationId xmlns:a16="http://schemas.microsoft.com/office/drawing/2014/main" id="{4B666ADE-C422-9E9D-3125-7B362D7BDD82}"/>
              </a:ext>
            </a:extLst>
          </p:cNvPr>
          <p:cNvPicPr>
            <a:picLocks noChangeAspect="1"/>
          </p:cNvPicPr>
          <p:nvPr/>
        </p:nvPicPr>
        <p:blipFill rotWithShape="1">
          <a:blip r:embed="rId3"/>
          <a:srcRect l="4418" t="4365" r="4712" b="4068"/>
          <a:stretch/>
        </p:blipFill>
        <p:spPr>
          <a:xfrm>
            <a:off x="1928734" y="289200"/>
            <a:ext cx="8064708" cy="6279599"/>
          </a:xfrm>
          <a:prstGeom prst="rect">
            <a:avLst/>
          </a:prstGeom>
          <a:ln>
            <a:solidFill>
              <a:schemeClr val="tx1"/>
            </a:solidFill>
          </a:ln>
        </p:spPr>
      </p:pic>
      <p:sp>
        <p:nvSpPr>
          <p:cNvPr id="5" name="Curved Up Arrow 4"/>
          <p:cNvSpPr/>
          <p:nvPr/>
        </p:nvSpPr>
        <p:spPr>
          <a:xfrm flipV="1">
            <a:off x="2810417" y="646732"/>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420264" y="646732"/>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6030112" y="646732"/>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811908" y="646732"/>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08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skills intervention&#10;&#10;Description automatically generated">
            <a:extLst>
              <a:ext uri="{FF2B5EF4-FFF2-40B4-BE49-F238E27FC236}">
                <a16:creationId xmlns:a16="http://schemas.microsoft.com/office/drawing/2014/main" id="{159DF99C-F163-764D-2306-AA41FCC8B244}"/>
              </a:ext>
            </a:extLst>
          </p:cNvPr>
          <p:cNvPicPr>
            <a:picLocks noChangeAspect="1"/>
          </p:cNvPicPr>
          <p:nvPr/>
        </p:nvPicPr>
        <p:blipFill rotWithShape="1">
          <a:blip r:embed="rId2"/>
          <a:srcRect l="2257" t="4153" r="2482" b="3607"/>
          <a:stretch/>
        </p:blipFill>
        <p:spPr>
          <a:xfrm>
            <a:off x="1858780" y="284813"/>
            <a:ext cx="8454453" cy="6325850"/>
          </a:xfrm>
          <a:prstGeom prst="rect">
            <a:avLst/>
          </a:prstGeom>
          <a:ln>
            <a:solidFill>
              <a:schemeClr val="tx1"/>
            </a:solidFill>
          </a:ln>
        </p:spPr>
      </p:pic>
    </p:spTree>
    <p:extLst>
      <p:ext uri="{BB962C8B-B14F-4D97-AF65-F5344CB8AC3E}">
        <p14:creationId xmlns:p14="http://schemas.microsoft.com/office/powerpoint/2010/main" val="5771499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a:solidFill>
                  <a:schemeClr val="bg1"/>
                </a:solidFill>
                <a:ea typeface="ＭＳ Ｐゴシック" pitchFamily="34" charset="-128"/>
              </a:rPr>
              <a:t>An illustration</a:t>
            </a:r>
            <a:endParaRPr lang="en-US" sz="2800">
              <a:solidFill>
                <a:schemeClr val="bg1"/>
              </a:solidFill>
              <a:ea typeface="ＭＳ Ｐゴシック" pitchFamily="34" charset="-128"/>
            </a:endParaRPr>
          </a:p>
        </p:txBody>
      </p:sp>
      <p:pic>
        <p:nvPicPr>
          <p:cNvPr id="7" name="Picture 6">
            <a:extLst>
              <a:ext uri="{FF2B5EF4-FFF2-40B4-BE49-F238E27FC236}">
                <a16:creationId xmlns:a16="http://schemas.microsoft.com/office/drawing/2014/main" id="{AB6FED92-5738-0B2E-FFCB-D1BAD27F8399}"/>
              </a:ext>
            </a:extLst>
          </p:cNvPr>
          <p:cNvPicPr>
            <a:picLocks noChangeAspect="1"/>
          </p:cNvPicPr>
          <p:nvPr/>
        </p:nvPicPr>
        <p:blipFill>
          <a:blip r:embed="rId3"/>
          <a:stretch>
            <a:fillRect/>
          </a:stretch>
        </p:blipFill>
        <p:spPr>
          <a:xfrm>
            <a:off x="2098623" y="200060"/>
            <a:ext cx="8252241" cy="6457880"/>
          </a:xfrm>
          <a:prstGeom prst="rect">
            <a:avLst/>
          </a:prstGeom>
          <a:ln>
            <a:solidFill>
              <a:schemeClr val="tx1"/>
            </a:solidFill>
          </a:ln>
        </p:spPr>
      </p:pic>
    </p:spTree>
    <p:extLst>
      <p:ext uri="{BB962C8B-B14F-4D97-AF65-F5344CB8AC3E}">
        <p14:creationId xmlns:p14="http://schemas.microsoft.com/office/powerpoint/2010/main" val="16015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199" y="1364802"/>
            <a:ext cx="5028579" cy="727059"/>
          </a:xfrm>
          <a:prstGeom prst="rect">
            <a:avLst/>
          </a:prstGeom>
        </p:spPr>
        <p:txBody>
          <a:bodyPr wrap="square">
            <a:spAutoFit/>
          </a:bodyPr>
          <a:lstStyle/>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Navigate to </a:t>
            </a:r>
            <a:r>
              <a:rPr lang="en-US" sz="2000" b="1">
                <a:solidFill>
                  <a:srgbClr val="FF0000"/>
                </a:solidFill>
                <a:ea typeface="Calibri" panose="020F0502020204030204" pitchFamily="34" charset="0"/>
                <a:cs typeface="Times New Roman" panose="02020603050405020304" pitchFamily="18" charset="0"/>
              </a:rPr>
              <a:t>ci3t.org/enhance</a:t>
            </a:r>
          </a:p>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Type password: </a:t>
            </a:r>
            <a:r>
              <a:rPr lang="en-US" sz="2000" b="1">
                <a:solidFill>
                  <a:schemeClr val="accent3"/>
                </a:solidFill>
                <a:ea typeface="Calibri" panose="020F0502020204030204" pitchFamily="34" charset="0"/>
                <a:cs typeface="Times New Roman" panose="02020603050405020304" pitchFamily="18" charset="0"/>
              </a:rPr>
              <a:t>enhanceci3t!</a:t>
            </a:r>
            <a:endParaRPr lang="en-US" sz="2000">
              <a:solidFill>
                <a:schemeClr val="accent3"/>
              </a:solidFill>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11BE24F-4000-6202-2DBF-09322D6C13DF}"/>
              </a:ext>
            </a:extLst>
          </p:cNvPr>
          <p:cNvPicPr>
            <a:picLocks noChangeAspect="1"/>
          </p:cNvPicPr>
          <p:nvPr/>
        </p:nvPicPr>
        <p:blipFill>
          <a:blip r:embed="rId2"/>
          <a:stretch>
            <a:fillRect/>
          </a:stretch>
        </p:blipFill>
        <p:spPr>
          <a:xfrm>
            <a:off x="838200" y="2091861"/>
            <a:ext cx="5028579" cy="4469848"/>
          </a:xfrm>
          <a:prstGeom prst="rect">
            <a:avLst/>
          </a:prstGeom>
        </p:spPr>
      </p:pic>
      <p:sp>
        <p:nvSpPr>
          <p:cNvPr id="5" name="Rectangle 4">
            <a:extLst>
              <a:ext uri="{FF2B5EF4-FFF2-40B4-BE49-F238E27FC236}">
                <a16:creationId xmlns:a16="http://schemas.microsoft.com/office/drawing/2014/main" id="{E305FFAE-6811-1D30-2A85-2812F9B3B895}"/>
              </a:ext>
            </a:extLst>
          </p:cNvPr>
          <p:cNvSpPr/>
          <p:nvPr/>
        </p:nvSpPr>
        <p:spPr>
          <a:xfrm>
            <a:off x="4356243" y="3164440"/>
            <a:ext cx="1376737" cy="26456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l="1945" r="30055" b="5951"/>
          <a:stretch/>
        </p:blipFill>
        <p:spPr>
          <a:xfrm>
            <a:off x="6140795" y="3011685"/>
            <a:ext cx="5213005" cy="3550024"/>
          </a:xfrm>
          <a:prstGeom prst="rect">
            <a:avLst/>
          </a:prstGeom>
        </p:spPr>
      </p:pic>
      <p:sp>
        <p:nvSpPr>
          <p:cNvPr id="14" name="TextBox 13">
            <a:extLst>
              <a:ext uri="{FF2B5EF4-FFF2-40B4-BE49-F238E27FC236}">
                <a16:creationId xmlns:a16="http://schemas.microsoft.com/office/drawing/2014/main" id="{C0F2D878-DA54-92E1-3277-DE6964D17827}"/>
              </a:ext>
            </a:extLst>
          </p:cNvPr>
          <p:cNvSpPr txBox="1"/>
          <p:nvPr/>
        </p:nvSpPr>
        <p:spPr>
          <a:xfrm>
            <a:off x="6233007" y="2096908"/>
            <a:ext cx="5028579" cy="830997"/>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sz="1600"/>
              <a:t>Access session resources via the </a:t>
            </a:r>
            <a:r>
              <a:rPr lang="en-US" sz="1600" i="1"/>
              <a:t>Project ENHANCE Implementation Series and Delivery Resources </a:t>
            </a:r>
            <a:r>
              <a:rPr lang="en-US" sz="1600"/>
              <a:t>quicklink or by scrolling to the bottom of the page</a:t>
            </a:r>
          </a:p>
        </p:txBody>
      </p:sp>
    </p:spTree>
    <p:extLst>
      <p:ext uri="{BB962C8B-B14F-4D97-AF65-F5344CB8AC3E}">
        <p14:creationId xmlns:p14="http://schemas.microsoft.com/office/powerpoint/2010/main" val="3514542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a:solidFill>
                  <a:prstClr val="black"/>
                </a:solidFill>
              </a:rPr>
              <a:t>Lane, K. L., Oakes, W. P., &amp; Magill, L. (2013). Primary prevention efforts: How do we implemented and monitor the Tier 1 component of our Comprehensive, Integrated, Three-Tiered (Ci3T) Model?, </a:t>
            </a:r>
            <a:r>
              <a:rPr lang="en-US" sz="1400" i="1">
                <a:solidFill>
                  <a:prstClr val="black"/>
                </a:solidFill>
              </a:rPr>
              <a:t>Preventing School Failure, 58</a:t>
            </a:r>
            <a:r>
              <a:rPr lang="en-US" sz="1400">
                <a:solidFill>
                  <a:prstClr val="black"/>
                </a:solidFill>
              </a:rPr>
              <a:t>(1), 143-158. </a:t>
            </a:r>
          </a:p>
        </p:txBody>
      </p:sp>
    </p:spTree>
    <p:extLst>
      <p:ext uri="{BB962C8B-B14F-4D97-AF65-F5344CB8AC3E}">
        <p14:creationId xmlns:p14="http://schemas.microsoft.com/office/powerpoint/2010/main" val="18122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err="1">
                <a:solidFill>
                  <a:prstClr val="black"/>
                </a:solidFill>
                <a:latin typeface="Calibri" panose="020F0502020204030204"/>
              </a:rPr>
              <a:t>Altmann</a:t>
            </a:r>
            <a:r>
              <a:rPr lang="en-US" sz="1200">
                <a:solidFill>
                  <a:prstClr val="black"/>
                </a:solidFill>
                <a:latin typeface="Calibri" panose="020F0502020204030204"/>
              </a:rPr>
              <a:t>, S. A. (2010</a:t>
            </a:r>
            <a:r>
              <a:rPr lang="en-US" sz="1200" i="1">
                <a:solidFill>
                  <a:prstClr val="black"/>
                </a:solidFill>
                <a:latin typeface="Calibri" panose="020F0502020204030204"/>
              </a:rPr>
              <a:t>). Project support and include: the additive benefits of self-monitoring on students’ reading acquisition</a:t>
            </a:r>
            <a:r>
              <a:rPr lang="en-US" sz="120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a:br>
            <a:br>
              <a:rPr lang="en-US" sz="2800"/>
            </a:br>
            <a:r>
              <a:rPr lang="en-US" sz="2800">
                <a:highlight>
                  <a:srgbClr val="FFFF00"/>
                </a:highlight>
              </a:rPr>
              <a:t>Treatment Integrity</a:t>
            </a:r>
            <a:br>
              <a:rPr lang="en-US" sz="2800"/>
            </a:br>
            <a:br>
              <a:rPr lang="en-US" sz="2800"/>
            </a:br>
            <a:r>
              <a:rPr lang="en-US" sz="2800"/>
              <a:t>Social Validity</a:t>
            </a:r>
            <a:br>
              <a:rPr lang="en-US" sz="2800"/>
            </a:br>
            <a:br>
              <a:rPr lang="en-US" sz="2800"/>
            </a:br>
            <a:r>
              <a:rPr lang="en-US" sz="280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err="1">
                <a:solidFill>
                  <a:prstClr val="black"/>
                </a:solidFill>
                <a:latin typeface="Calibri" panose="020F0502020204030204"/>
              </a:rPr>
              <a:t>Altmann</a:t>
            </a:r>
            <a:r>
              <a:rPr lang="en-US" sz="1200">
                <a:solidFill>
                  <a:prstClr val="black"/>
                </a:solidFill>
                <a:latin typeface="Calibri" panose="020F0502020204030204"/>
              </a:rPr>
              <a:t>, S. A. (2010</a:t>
            </a:r>
            <a:r>
              <a:rPr lang="en-US" sz="1200" i="1">
                <a:solidFill>
                  <a:prstClr val="black"/>
                </a:solidFill>
                <a:latin typeface="Calibri" panose="020F0502020204030204"/>
              </a:rPr>
              <a:t>). Project support and include: the additive benefits of self-monitoring on students’ reading acquisition</a:t>
            </a:r>
            <a:r>
              <a:rPr lang="en-US" sz="120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3B1E1F-EB66-DBF9-D871-99B39BF55B78}"/>
              </a:ext>
            </a:extLst>
          </p:cNvPr>
          <p:cNvSpPr>
            <a:spLocks noGrp="1"/>
          </p:cNvSpPr>
          <p:nvPr>
            <p:ph type="title"/>
          </p:nvPr>
        </p:nvSpPr>
        <p:spPr/>
        <p:txBody>
          <a:bodyPr/>
          <a:lstStyle/>
          <a:p>
            <a:r>
              <a:rPr lang="en-US"/>
              <a:t>Professional Learning Modules</a:t>
            </a:r>
          </a:p>
        </p:txBody>
      </p:sp>
      <p:pic>
        <p:nvPicPr>
          <p:cNvPr id="6" name="Picture 5">
            <a:extLst>
              <a:ext uri="{FF2B5EF4-FFF2-40B4-BE49-F238E27FC236}">
                <a16:creationId xmlns:a16="http://schemas.microsoft.com/office/drawing/2014/main" id="{7F43045B-7E91-F206-3162-B0DC01244AE8}"/>
              </a:ext>
            </a:extLst>
          </p:cNvPr>
          <p:cNvPicPr>
            <a:picLocks noChangeAspect="1"/>
          </p:cNvPicPr>
          <p:nvPr/>
        </p:nvPicPr>
        <p:blipFill>
          <a:blip r:embed="rId2"/>
          <a:srcRect/>
          <a:stretch/>
        </p:blipFill>
        <p:spPr>
          <a:xfrm>
            <a:off x="814125" y="1505936"/>
            <a:ext cx="4234954" cy="1692536"/>
          </a:xfrm>
          <a:prstGeom prst="rect">
            <a:avLst/>
          </a:prstGeom>
        </p:spPr>
      </p:pic>
      <p:pic>
        <p:nvPicPr>
          <p:cNvPr id="8" name="Picture 7">
            <a:extLst>
              <a:ext uri="{FF2B5EF4-FFF2-40B4-BE49-F238E27FC236}">
                <a16:creationId xmlns:a16="http://schemas.microsoft.com/office/drawing/2014/main" id="{96EF1AE4-BE78-8CAA-A249-61948C5057F1}"/>
              </a:ext>
            </a:extLst>
          </p:cNvPr>
          <p:cNvPicPr>
            <a:picLocks noChangeAspect="1"/>
          </p:cNvPicPr>
          <p:nvPr/>
        </p:nvPicPr>
        <p:blipFill>
          <a:blip r:embed="rId3"/>
          <a:stretch>
            <a:fillRect/>
          </a:stretch>
        </p:blipFill>
        <p:spPr>
          <a:xfrm>
            <a:off x="5434839" y="1505936"/>
            <a:ext cx="2766600" cy="3213463"/>
          </a:xfrm>
          <a:prstGeom prst="rect">
            <a:avLst/>
          </a:prstGeom>
          <a:ln>
            <a:solidFill>
              <a:schemeClr val="tx1"/>
            </a:solidFill>
          </a:ln>
        </p:spPr>
      </p:pic>
      <p:pic>
        <p:nvPicPr>
          <p:cNvPr id="3074" name="Picture 2">
            <a:extLst>
              <a:ext uri="{FF2B5EF4-FFF2-40B4-BE49-F238E27FC236}">
                <a16:creationId xmlns:a16="http://schemas.microsoft.com/office/drawing/2014/main" id="{5020746D-75C0-9696-5385-C6A3358600FB}"/>
              </a:ext>
            </a:extLst>
          </p:cNvPr>
          <p:cNvPicPr>
            <a:picLocks noChangeAspect="1" noChangeArrowheads="1"/>
          </p:cNvPicPr>
          <p:nvPr/>
        </p:nvPicPr>
        <p:blipFill>
          <a:blip r:embed="rId4"/>
          <a:srcRect/>
          <a:stretch/>
        </p:blipFill>
        <p:spPr bwMode="auto">
          <a:xfrm>
            <a:off x="5963352" y="2047964"/>
            <a:ext cx="5015953" cy="282147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4BA9A22-266C-BEAF-B812-3AD324A394BD}"/>
              </a:ext>
            </a:extLst>
          </p:cNvPr>
          <p:cNvPicPr>
            <a:picLocks noChangeAspect="1"/>
          </p:cNvPicPr>
          <p:nvPr/>
        </p:nvPicPr>
        <p:blipFill>
          <a:blip r:embed="rId5"/>
          <a:srcRect/>
          <a:stretch/>
        </p:blipFill>
        <p:spPr>
          <a:xfrm>
            <a:off x="6581480" y="2579799"/>
            <a:ext cx="4452614" cy="3440657"/>
          </a:xfrm>
          <a:prstGeom prst="rect">
            <a:avLst/>
          </a:prstGeom>
          <a:ln>
            <a:solidFill>
              <a:schemeClr val="tx1"/>
            </a:solidFill>
          </a:ln>
        </p:spPr>
      </p:pic>
      <p:pic>
        <p:nvPicPr>
          <p:cNvPr id="16" name="Picture 15">
            <a:extLst>
              <a:ext uri="{FF2B5EF4-FFF2-40B4-BE49-F238E27FC236}">
                <a16:creationId xmlns:a16="http://schemas.microsoft.com/office/drawing/2014/main" id="{6FAA8348-90FB-1604-5018-AD2BFDCE7185}"/>
              </a:ext>
            </a:extLst>
          </p:cNvPr>
          <p:cNvPicPr>
            <a:picLocks noChangeAspect="1"/>
          </p:cNvPicPr>
          <p:nvPr/>
        </p:nvPicPr>
        <p:blipFill>
          <a:blip r:embed="rId6"/>
          <a:srcRect/>
          <a:stretch/>
        </p:blipFill>
        <p:spPr>
          <a:xfrm>
            <a:off x="7595093" y="3784435"/>
            <a:ext cx="4365054" cy="2884556"/>
          </a:xfrm>
          <a:prstGeom prst="rect">
            <a:avLst/>
          </a:prstGeom>
          <a:ln>
            <a:solidFill>
              <a:schemeClr val="tx1"/>
            </a:solidFill>
          </a:ln>
        </p:spPr>
      </p:pic>
      <p:pic>
        <p:nvPicPr>
          <p:cNvPr id="4" name="Picture 3">
            <a:extLst>
              <a:ext uri="{FF2B5EF4-FFF2-40B4-BE49-F238E27FC236}">
                <a16:creationId xmlns:a16="http://schemas.microsoft.com/office/drawing/2014/main" id="{6E93836C-2C79-8C4B-C7A6-CBBED042CDA2}"/>
              </a:ext>
            </a:extLst>
          </p:cNvPr>
          <p:cNvPicPr>
            <a:picLocks noChangeAspect="1"/>
          </p:cNvPicPr>
          <p:nvPr/>
        </p:nvPicPr>
        <p:blipFill rotWithShape="1">
          <a:blip r:embed="rId7"/>
          <a:srcRect b="36817"/>
          <a:stretch/>
        </p:blipFill>
        <p:spPr>
          <a:xfrm>
            <a:off x="814126" y="3218629"/>
            <a:ext cx="4234954" cy="3098057"/>
          </a:xfrm>
          <a:prstGeom prst="rect">
            <a:avLst/>
          </a:prstGeom>
          <a:ln>
            <a:solidFill>
              <a:schemeClr val="tx1"/>
            </a:solidFill>
          </a:ln>
        </p:spPr>
      </p:pic>
      <p:sp>
        <p:nvSpPr>
          <p:cNvPr id="10" name="Rectangle 9">
            <a:extLst>
              <a:ext uri="{FF2B5EF4-FFF2-40B4-BE49-F238E27FC236}">
                <a16:creationId xmlns:a16="http://schemas.microsoft.com/office/drawing/2014/main" id="{18AF54B8-C3D7-2BB8-E144-8F7F082A4C32}"/>
              </a:ext>
            </a:extLst>
          </p:cNvPr>
          <p:cNvSpPr/>
          <p:nvPr/>
        </p:nvSpPr>
        <p:spPr>
          <a:xfrm>
            <a:off x="3768957" y="2442242"/>
            <a:ext cx="763480" cy="37450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6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creen&#10;&#10;Description automatically generated">
            <a:extLst>
              <a:ext uri="{FF2B5EF4-FFF2-40B4-BE49-F238E27FC236}">
                <a16:creationId xmlns:a16="http://schemas.microsoft.com/office/drawing/2014/main" id="{5B97B721-E629-777E-E428-798AE65424D1}"/>
              </a:ext>
            </a:extLst>
          </p:cNvPr>
          <p:cNvPicPr>
            <a:picLocks noChangeAspect="1"/>
          </p:cNvPicPr>
          <p:nvPr/>
        </p:nvPicPr>
        <p:blipFill rotWithShape="1">
          <a:blip r:embed="rId2"/>
          <a:srcRect l="4813" t="5244" r="4196" b="3520"/>
          <a:stretch/>
        </p:blipFill>
        <p:spPr>
          <a:xfrm>
            <a:off x="2630184" y="1464426"/>
            <a:ext cx="6715852" cy="5203502"/>
          </a:xfrm>
          <a:prstGeom prst="rect">
            <a:avLst/>
          </a:prstGeom>
          <a:ln>
            <a:solidFill>
              <a:schemeClr val="tx1"/>
            </a:solidFill>
          </a:ln>
        </p:spPr>
      </p:pic>
      <p:sp>
        <p:nvSpPr>
          <p:cNvPr id="6" name="Title 5">
            <a:extLst>
              <a:ext uri="{FF2B5EF4-FFF2-40B4-BE49-F238E27FC236}">
                <a16:creationId xmlns:a16="http://schemas.microsoft.com/office/drawing/2014/main" id="{270EA959-D5D1-45C1-3561-89887158A0C8}"/>
              </a:ext>
            </a:extLst>
          </p:cNvPr>
          <p:cNvSpPr>
            <a:spLocks noGrp="1"/>
          </p:cNvSpPr>
          <p:nvPr>
            <p:ph type="title"/>
          </p:nvPr>
        </p:nvSpPr>
        <p:spPr/>
        <p:txBody>
          <a:bodyPr/>
          <a:lstStyle/>
          <a:p>
            <a:r>
              <a:rPr lang="en-US"/>
              <a:t>Tertiary (Tier 3) Intervention Grid</a:t>
            </a:r>
          </a:p>
        </p:txBody>
      </p:sp>
    </p:spTree>
    <p:extLst>
      <p:ext uri="{BB962C8B-B14F-4D97-AF65-F5344CB8AC3E}">
        <p14:creationId xmlns:p14="http://schemas.microsoft.com/office/powerpoint/2010/main" val="36627848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245450-882A-15FF-BCE6-ABC1952B51DE}"/>
              </a:ext>
            </a:extLst>
          </p:cNvPr>
          <p:cNvPicPr>
            <a:picLocks noChangeAspect="1"/>
          </p:cNvPicPr>
          <p:nvPr/>
        </p:nvPicPr>
        <p:blipFill>
          <a:blip r:embed="rId2"/>
          <a:srcRect/>
          <a:stretch/>
        </p:blipFill>
        <p:spPr>
          <a:xfrm>
            <a:off x="832695" y="1811021"/>
            <a:ext cx="4596493" cy="1837028"/>
          </a:xfrm>
          <a:prstGeom prst="rect">
            <a:avLst/>
          </a:prstGeom>
        </p:spPr>
      </p:pic>
      <p:grpSp>
        <p:nvGrpSpPr>
          <p:cNvPr id="16" name="Group 15">
            <a:extLst>
              <a:ext uri="{FF2B5EF4-FFF2-40B4-BE49-F238E27FC236}">
                <a16:creationId xmlns:a16="http://schemas.microsoft.com/office/drawing/2014/main" id="{A9E5679B-E0D1-AC7C-4178-9E6461384146}"/>
              </a:ext>
            </a:extLst>
          </p:cNvPr>
          <p:cNvGrpSpPr/>
          <p:nvPr/>
        </p:nvGrpSpPr>
        <p:grpSpPr>
          <a:xfrm>
            <a:off x="5612526" y="1811021"/>
            <a:ext cx="6020674" cy="3911275"/>
            <a:chOff x="5413743" y="284461"/>
            <a:chExt cx="6281530" cy="4207446"/>
          </a:xfrm>
        </p:grpSpPr>
        <p:sp>
          <p:nvSpPr>
            <p:cNvPr id="14" name="Rectangle 13">
              <a:extLst>
                <a:ext uri="{FF2B5EF4-FFF2-40B4-BE49-F238E27FC236}">
                  <a16:creationId xmlns:a16="http://schemas.microsoft.com/office/drawing/2014/main" id="{E2A304A6-2BB4-B4BF-D152-AEE4295026C9}"/>
                </a:ext>
              </a:extLst>
            </p:cNvPr>
            <p:cNvSpPr/>
            <p:nvPr/>
          </p:nvSpPr>
          <p:spPr>
            <a:xfrm>
              <a:off x="5413743" y="284461"/>
              <a:ext cx="6281530" cy="420744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114A94C4-5E97-5FCD-9379-C594EE4DB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742" y="462853"/>
              <a:ext cx="2950523" cy="3808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odule 6.4">
              <a:extLst>
                <a:ext uri="{FF2B5EF4-FFF2-40B4-BE49-F238E27FC236}">
                  <a16:creationId xmlns:a16="http://schemas.microsoft.com/office/drawing/2014/main" id="{AA3A73E3-C608-E2FF-400A-30C40E520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670" y="462853"/>
              <a:ext cx="2454599" cy="382817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3AC0C48F-29E3-0347-C538-A4411F2A9C76}"/>
              </a:ext>
            </a:extLst>
          </p:cNvPr>
          <p:cNvPicPr>
            <a:picLocks noChangeAspect="1"/>
          </p:cNvPicPr>
          <p:nvPr/>
        </p:nvPicPr>
        <p:blipFill rotWithShape="1">
          <a:blip r:embed="rId5"/>
          <a:srcRect t="62201" b="1194"/>
          <a:stretch/>
        </p:blipFill>
        <p:spPr>
          <a:xfrm>
            <a:off x="860946" y="3757195"/>
            <a:ext cx="4596493" cy="1948070"/>
          </a:xfrm>
          <a:prstGeom prst="rect">
            <a:avLst/>
          </a:prstGeom>
          <a:ln>
            <a:solidFill>
              <a:schemeClr val="tx1"/>
            </a:solidFill>
          </a:ln>
        </p:spPr>
      </p:pic>
      <p:sp>
        <p:nvSpPr>
          <p:cNvPr id="4" name="Rectangle 3">
            <a:extLst>
              <a:ext uri="{FF2B5EF4-FFF2-40B4-BE49-F238E27FC236}">
                <a16:creationId xmlns:a16="http://schemas.microsoft.com/office/drawing/2014/main" id="{E80F91D6-AD75-FE1A-38C7-857D1A2138BB}"/>
              </a:ext>
            </a:extLst>
          </p:cNvPr>
          <p:cNvSpPr/>
          <p:nvPr/>
        </p:nvSpPr>
        <p:spPr>
          <a:xfrm>
            <a:off x="4054726" y="2822948"/>
            <a:ext cx="763480" cy="37450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F2E9D8A-9BC3-BC8F-C7C4-DE0C6B88A11E}"/>
              </a:ext>
            </a:extLst>
          </p:cNvPr>
          <p:cNvGrpSpPr/>
          <p:nvPr/>
        </p:nvGrpSpPr>
        <p:grpSpPr>
          <a:xfrm>
            <a:off x="5593972" y="2284211"/>
            <a:ext cx="6039228" cy="3911276"/>
            <a:chOff x="5391645" y="1122005"/>
            <a:chExt cx="6281530" cy="4207446"/>
          </a:xfrm>
        </p:grpSpPr>
        <p:grpSp>
          <p:nvGrpSpPr>
            <p:cNvPr id="15" name="Group 14">
              <a:extLst>
                <a:ext uri="{FF2B5EF4-FFF2-40B4-BE49-F238E27FC236}">
                  <a16:creationId xmlns:a16="http://schemas.microsoft.com/office/drawing/2014/main" id="{EB9CC4D5-4A4B-F364-9303-A8D8CB3BCD82}"/>
                </a:ext>
              </a:extLst>
            </p:cNvPr>
            <p:cNvGrpSpPr/>
            <p:nvPr/>
          </p:nvGrpSpPr>
          <p:grpSpPr>
            <a:xfrm>
              <a:off x="5391645" y="1122005"/>
              <a:ext cx="6281530" cy="4207446"/>
              <a:chOff x="5672816" y="1325277"/>
              <a:chExt cx="6281530" cy="4207446"/>
            </a:xfrm>
          </p:grpSpPr>
          <p:sp>
            <p:nvSpPr>
              <p:cNvPr id="10" name="Rectangle 9">
                <a:extLst>
                  <a:ext uri="{FF2B5EF4-FFF2-40B4-BE49-F238E27FC236}">
                    <a16:creationId xmlns:a16="http://schemas.microsoft.com/office/drawing/2014/main" id="{40DE2527-9D54-0EAA-8F49-061C71729BB0}"/>
                  </a:ext>
                </a:extLst>
              </p:cNvPr>
              <p:cNvSpPr/>
              <p:nvPr/>
            </p:nvSpPr>
            <p:spPr>
              <a:xfrm>
                <a:off x="5672816" y="1325277"/>
                <a:ext cx="6281530" cy="420744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Module 6.5">
                <a:extLst>
                  <a:ext uri="{FF2B5EF4-FFF2-40B4-BE49-F238E27FC236}">
                    <a16:creationId xmlns:a16="http://schemas.microsoft.com/office/drawing/2014/main" id="{2F9386E5-D12C-994A-9E6C-87B30CFEFB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229" y="1450525"/>
                <a:ext cx="2504088" cy="395695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39BF9B-FFAD-E759-9823-B0AAA4E233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2823" y="1472406"/>
                <a:ext cx="3086045" cy="173590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D910FF1-5B11-CC8A-C0E9-578C6784CEEF}"/>
                </a:ext>
              </a:extLst>
            </p:cNvPr>
            <p:cNvPicPr>
              <a:picLocks noChangeAspect="1"/>
            </p:cNvPicPr>
            <p:nvPr/>
          </p:nvPicPr>
          <p:blipFill>
            <a:blip r:embed="rId8"/>
            <a:stretch>
              <a:fillRect/>
            </a:stretch>
          </p:blipFill>
          <p:spPr>
            <a:xfrm>
              <a:off x="8251743" y="3209043"/>
              <a:ext cx="3084566" cy="1992957"/>
            </a:xfrm>
            <a:prstGeom prst="rect">
              <a:avLst/>
            </a:prstGeom>
            <a:ln>
              <a:solidFill>
                <a:schemeClr val="tx1"/>
              </a:solidFill>
            </a:ln>
          </p:spPr>
        </p:pic>
      </p:grpSp>
      <p:grpSp>
        <p:nvGrpSpPr>
          <p:cNvPr id="19" name="Group 18">
            <a:extLst>
              <a:ext uri="{FF2B5EF4-FFF2-40B4-BE49-F238E27FC236}">
                <a16:creationId xmlns:a16="http://schemas.microsoft.com/office/drawing/2014/main" id="{D0E0E149-90EB-AA18-D3FB-1399C8069E1A}"/>
              </a:ext>
            </a:extLst>
          </p:cNvPr>
          <p:cNvGrpSpPr/>
          <p:nvPr/>
        </p:nvGrpSpPr>
        <p:grpSpPr>
          <a:xfrm>
            <a:off x="5612526" y="2672146"/>
            <a:ext cx="6020674" cy="3830696"/>
            <a:chOff x="5384027" y="1437756"/>
            <a:chExt cx="6281530" cy="4207446"/>
          </a:xfrm>
        </p:grpSpPr>
        <p:sp>
          <p:nvSpPr>
            <p:cNvPr id="18" name="Rectangle 17">
              <a:extLst>
                <a:ext uri="{FF2B5EF4-FFF2-40B4-BE49-F238E27FC236}">
                  <a16:creationId xmlns:a16="http://schemas.microsoft.com/office/drawing/2014/main" id="{5645D40C-67FB-1E50-DA90-19B0D7A4DE80}"/>
                </a:ext>
              </a:extLst>
            </p:cNvPr>
            <p:cNvSpPr/>
            <p:nvPr/>
          </p:nvSpPr>
          <p:spPr>
            <a:xfrm>
              <a:off x="5384027" y="1437756"/>
              <a:ext cx="6281530" cy="420744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odule 6.7">
              <a:extLst>
                <a:ext uri="{FF2B5EF4-FFF2-40B4-BE49-F238E27FC236}">
                  <a16:creationId xmlns:a16="http://schemas.microsoft.com/office/drawing/2014/main" id="{735448BE-9411-8CBD-73FE-D824A96921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9175" y="1644342"/>
              <a:ext cx="2444069" cy="3818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DF465E5-66E2-5BDD-C8B4-D7A470A7DA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2220" y="1622340"/>
              <a:ext cx="2800350" cy="1428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0423B3D-7F9B-FE16-2C78-0BFC052E8A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78053" y="3267697"/>
              <a:ext cx="2209469" cy="1893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itle 19">
            <a:extLst>
              <a:ext uri="{FF2B5EF4-FFF2-40B4-BE49-F238E27FC236}">
                <a16:creationId xmlns:a16="http://schemas.microsoft.com/office/drawing/2014/main" id="{971EC0D9-3C41-90B5-69C8-D5DD0E61492F}"/>
              </a:ext>
            </a:extLst>
          </p:cNvPr>
          <p:cNvSpPr>
            <a:spLocks noGrp="1"/>
          </p:cNvSpPr>
          <p:nvPr>
            <p:ph type="title"/>
          </p:nvPr>
        </p:nvSpPr>
        <p:spPr/>
        <p:txBody>
          <a:bodyPr/>
          <a:lstStyle/>
          <a:p>
            <a:r>
              <a:rPr lang="en-US"/>
              <a:t>Professional Learning Modules</a:t>
            </a:r>
          </a:p>
        </p:txBody>
      </p:sp>
    </p:spTree>
    <p:extLst>
      <p:ext uri="{BB962C8B-B14F-4D97-AF65-F5344CB8AC3E}">
        <p14:creationId xmlns:p14="http://schemas.microsoft.com/office/powerpoint/2010/main" val="5799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0EA959-D5D1-45C1-3561-89887158A0C8}"/>
              </a:ext>
            </a:extLst>
          </p:cNvPr>
          <p:cNvSpPr>
            <a:spLocks noGrp="1"/>
          </p:cNvSpPr>
          <p:nvPr>
            <p:ph type="title"/>
          </p:nvPr>
        </p:nvSpPr>
        <p:spPr/>
        <p:txBody>
          <a:bodyPr/>
          <a:lstStyle/>
          <a:p>
            <a:r>
              <a:rPr lang="en-US"/>
              <a:t>Tertiary (Tier 3) Intervention Grid</a:t>
            </a:r>
          </a:p>
        </p:txBody>
      </p:sp>
      <p:pic>
        <p:nvPicPr>
          <p:cNvPr id="3" name="Picture 2" descr="A close-up of a survey&#10;&#10;Description automatically generated">
            <a:extLst>
              <a:ext uri="{FF2B5EF4-FFF2-40B4-BE49-F238E27FC236}">
                <a16:creationId xmlns:a16="http://schemas.microsoft.com/office/drawing/2014/main" id="{487BBB68-327C-FB64-13ED-B92F52EB0349}"/>
              </a:ext>
            </a:extLst>
          </p:cNvPr>
          <p:cNvPicPr>
            <a:picLocks noChangeAspect="1"/>
          </p:cNvPicPr>
          <p:nvPr/>
        </p:nvPicPr>
        <p:blipFill rotWithShape="1">
          <a:blip r:embed="rId2"/>
          <a:srcRect l="2498" t="4194" r="1765" b="-119"/>
          <a:stretch/>
        </p:blipFill>
        <p:spPr>
          <a:xfrm>
            <a:off x="2625196" y="1464425"/>
            <a:ext cx="6720840" cy="5203501"/>
          </a:xfrm>
          <a:prstGeom prst="rect">
            <a:avLst/>
          </a:prstGeom>
          <a:ln>
            <a:solidFill>
              <a:schemeClr val="tx1"/>
            </a:solidFill>
          </a:ln>
        </p:spPr>
      </p:pic>
    </p:spTree>
    <p:extLst>
      <p:ext uri="{BB962C8B-B14F-4D97-AF65-F5344CB8AC3E}">
        <p14:creationId xmlns:p14="http://schemas.microsoft.com/office/powerpoint/2010/main" val="4495379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image" Target="../media/image146.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9" ma:contentTypeDescription="Create a new document." ma:contentTypeScope="" ma:versionID="74dd1e29fcc88b8863a38f7f23b52c86">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1e16ee147143ba3c7c22ee3c37f745d2"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microsoft.com/office/2006/documentManagement/types"/>
    <ds:schemaRef ds:uri="http://purl.org/dc/elements/1.1/"/>
    <ds:schemaRef ds:uri="http://www.w3.org/XML/1998/namespace"/>
    <ds:schemaRef ds:uri="f117d89c-0b9e-4b5f-a216-a1782ae2e190"/>
    <ds:schemaRef ds:uri="http://schemas.openxmlformats.org/package/2006/metadata/core-properties"/>
    <ds:schemaRef ds:uri="http://schemas.microsoft.com/office/infopath/2007/PartnerControls"/>
    <ds:schemaRef ds:uri="http://purl.org/dc/dcmitype/"/>
    <ds:schemaRef ds:uri="http://schemas.microsoft.com/office/2006/metadata/properties"/>
    <ds:schemaRef ds:uri="b2af0b1c-cec5-42ee-8e19-5b6536638d6b"/>
    <ds:schemaRef ds:uri="http://purl.org/dc/terms/"/>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E14E7410-A628-4EEF-94F7-E257F62A25C1}">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Ci3T</Template>
  <TotalTime>47</TotalTime>
  <Words>6811</Words>
  <Application>Microsoft Office PowerPoint</Application>
  <PresentationFormat>Widescreen</PresentationFormat>
  <Paragraphs>1558</Paragraphs>
  <Slides>120</Slides>
  <Notes>39</Notes>
  <HiddenSlides>6</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120</vt:i4>
      </vt:variant>
    </vt:vector>
  </HeadingPairs>
  <TitlesOfParts>
    <vt:vector size="133" baseType="lpstr">
      <vt:lpstr>Adobe Hebrew</vt:lpstr>
      <vt:lpstr>Arial</vt:lpstr>
      <vt:lpstr>Calibri</vt:lpstr>
      <vt:lpstr>Calibri Light</vt:lpstr>
      <vt:lpstr>Century Gothic</vt:lpstr>
      <vt:lpstr>Century Schoolbook</vt:lpstr>
      <vt:lpstr>Courier New</vt:lpstr>
      <vt:lpstr>Georgia</vt:lpstr>
      <vt:lpstr>System Font Regular</vt:lpstr>
      <vt:lpstr>Times New Roman</vt:lpstr>
      <vt:lpstr>Verdana</vt:lpstr>
      <vt:lpstr>Wingdings</vt:lpstr>
      <vt:lpstr>Ci3T</vt:lpstr>
      <vt:lpstr>Implementing Comprehensive, Integrated, Three-tiered (Ci3T) Models: Using Data to Inform Instruction</vt:lpstr>
      <vt:lpstr>PowerPoint Presentation</vt:lpstr>
      <vt:lpstr>Let’s Connect on Social Media!</vt:lpstr>
      <vt:lpstr>Ci3T Professional Learning Calendar</vt:lpstr>
      <vt:lpstr>Agenda</vt:lpstr>
      <vt:lpstr>Review and Preview</vt:lpstr>
      <vt:lpstr>Welcome</vt:lpstr>
      <vt:lpstr>Renaming: School Initials + First and Last Name</vt:lpstr>
      <vt:lpstr>Accessing Professional Learning Materials</vt:lpstr>
      <vt:lpstr>Agenda</vt:lpstr>
      <vt:lpstr> Goals for this Implementation Year </vt:lpstr>
      <vt:lpstr>Preparing to Collect and Use Social Validity and Treatment Integrity Data</vt:lpstr>
      <vt:lpstr>PowerPoint Presentation</vt:lpstr>
      <vt:lpstr>Essential Components of  Primary Prevention Efforts</vt:lpstr>
      <vt:lpstr>PowerPoint Presentation</vt:lpstr>
      <vt:lpstr>PowerPoint Presentation</vt:lpstr>
      <vt:lpstr>Social Validity How do stakeholders view the plan?</vt:lpstr>
      <vt:lpstr>Treatment Integrity Are we implementing our plan as intended?</vt:lpstr>
      <vt:lpstr>Treatment Integrity</vt:lpstr>
      <vt:lpstr>Logistics Planning</vt:lpstr>
      <vt:lpstr>Logistics Planning</vt:lpstr>
      <vt:lpstr>Logistics Planning</vt:lpstr>
      <vt:lpstr>What is the TFI?</vt:lpstr>
      <vt:lpstr>Conducting the TFI: Before the Meeting</vt:lpstr>
      <vt:lpstr>PowerPoint Presentation</vt:lpstr>
      <vt:lpstr>Treatment Integrity and Social Validity Window: Template – update with your district dates</vt:lpstr>
      <vt:lpstr>Preparing to Use Treatment Integrity and Social Validity Data</vt:lpstr>
      <vt:lpstr>PowerPoint Presentation</vt:lpstr>
      <vt:lpstr>Preparing to Use Treatment Integrity and Social Validity Data</vt:lpstr>
      <vt:lpstr>PowerPoint Presentation</vt:lpstr>
      <vt:lpstr>Sharing and Using Your Data</vt:lpstr>
      <vt:lpstr>PowerPoint Presentation</vt:lpstr>
      <vt:lpstr>Using Fall Screening Data to Inform Instruction</vt:lpstr>
      <vt:lpstr>PowerPoint Presentation</vt:lpstr>
      <vt:lpstr>PowerPoint Presentation</vt:lpstr>
      <vt:lpstr>Academic Screening</vt:lpstr>
      <vt:lpstr>Academic Screening</vt:lpstr>
      <vt:lpstr>PowerPoint Presentation</vt:lpstr>
      <vt:lpstr>PowerPoint Presentation</vt:lpstr>
      <vt:lpstr>Academic Screening</vt:lpstr>
      <vt:lpstr>Academic Screening</vt:lpstr>
      <vt:lpstr>Academic Screening</vt:lpstr>
      <vt:lpstr>Student Risk Screening Scale for  Internalizing and Externalizing  (SRSS-IE; Drummond, 1994; Lane &amp; Menzies, 2009)</vt:lpstr>
      <vt:lpstr>SRSS-IE: Cut Scores</vt:lpstr>
      <vt:lpstr>Fall 2022 SRSS-Externalizing Results – Elementary School</vt:lpstr>
      <vt:lpstr>Fall 2022 SRSS-Internalizing Results – Elementary School</vt:lpstr>
      <vt:lpstr>Fall 2022 SRSS-Internalizing Results – Elementary School</vt:lpstr>
      <vt:lpstr>Fall 2022 SRSS-Externalizing Results – Middle School</vt:lpstr>
      <vt:lpstr>Fall 2022 SRSS-Internalizing Results – Middle School</vt:lpstr>
      <vt:lpstr>Fall 2022 SRSS-Internalizing Results – Middle School</vt:lpstr>
      <vt:lpstr>Fall 2022 SRSS-Externalizing Results – High School</vt:lpstr>
      <vt:lpstr>Fall 2022 SRSS-Internalizing Results – High School</vt:lpstr>
      <vt:lpstr>Fall 2022 SRSS-Internalizing Results – High School</vt:lpstr>
      <vt:lpstr>Screening Data: High School Yrs1-3</vt:lpstr>
      <vt:lpstr>PowerPoint Presentation</vt:lpstr>
      <vt:lpstr>PowerPoint Presentation</vt:lpstr>
      <vt:lpstr>Data sharing…</vt:lpstr>
      <vt:lpstr>Using Fall Screening Data to Inform Instruction</vt:lpstr>
      <vt:lpstr>Social Skills Improvement System – Performance Screening Guide Spring 2012 – Total School</vt:lpstr>
      <vt:lpstr>Fall 2022 SRSS-Externalizing Results – Elementary School</vt:lpstr>
      <vt:lpstr>Student Risk Screening Scale Fall 2004 – 2012 Middle School</vt:lpstr>
      <vt:lpstr>Using Fall Screening Data to Inform Instruction</vt:lpstr>
      <vt:lpstr>PowerPoint Presentation</vt:lpstr>
      <vt:lpstr>PowerPoint Presentation</vt:lpstr>
      <vt:lpstr>PowerPoint Presentation</vt:lpstr>
      <vt:lpstr>PowerPoint Presentation</vt:lpstr>
      <vt:lpstr>Low-Intensity Strategies to Prevent Challenging Behavior</vt:lpstr>
      <vt:lpstr>Embedding Low-Intensity Strategies in Daily Instruction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dive into this at EMPOWER Session 3! </vt:lpstr>
      <vt:lpstr>Consider Teacher-Delivered Strategies Across Tiers</vt:lpstr>
      <vt:lpstr>Using Fall Screening Data to Inform Instruction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illustration</vt:lpstr>
      <vt:lpstr>PowerPoint Presentation</vt:lpstr>
      <vt:lpstr>PowerPoint Presentation</vt:lpstr>
      <vt:lpstr>  Treatment Integrity  Social Validity  Monitor student progress</vt:lpstr>
      <vt:lpstr>Professional Learning Modules</vt:lpstr>
      <vt:lpstr>Building a Ci3T Tier Library</vt:lpstr>
      <vt:lpstr>PowerPoint Presentation</vt:lpstr>
      <vt:lpstr>Tertiary (Tier 3) Intervention Grid</vt:lpstr>
      <vt:lpstr>Professional Learning Modules</vt:lpstr>
      <vt:lpstr>Tertiary (Tier 3) Intervention Grid</vt:lpstr>
      <vt:lpstr>Changes in Harry’s Behavior</vt:lpstr>
      <vt:lpstr>PowerPoint Presentation</vt:lpstr>
      <vt:lpstr>PowerPoint Presentation</vt:lpstr>
      <vt:lpstr>Deep dive into this at EMPOWER Sessions 4 and 5! </vt:lpstr>
      <vt:lpstr>PowerPoint Presentation</vt:lpstr>
      <vt:lpstr>Facilitating Clear Communication and Collaborations with Stakeholders</vt:lpstr>
      <vt:lpstr>PowerPoint Presentation</vt:lpstr>
      <vt:lpstr>PowerPoint Presentation</vt:lpstr>
      <vt:lpstr>Agenda</vt:lpstr>
      <vt:lpstr>PowerPoint Presentation</vt:lpstr>
      <vt:lpstr>Agenda</vt:lpstr>
      <vt:lpstr>PowerPoint Presentation</vt:lpstr>
      <vt:lpstr>PowerPoint Presentation</vt:lpstr>
      <vt:lpstr>District Communication with Stakeholders</vt:lpstr>
      <vt:lpstr>PowerPoint Presentation</vt:lpstr>
      <vt:lpstr>Wrapping Up and Moving Forward</vt:lpstr>
      <vt:lpstr>PowerPoint Presentation</vt:lpstr>
      <vt:lpstr>Ci3T Professional Learning Calendar</vt:lpstr>
      <vt:lpstr>Project EMPOWER - Enhanced</vt:lpstr>
      <vt:lpstr>Wrap Up and Preview</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2023-10-25T15:59:35Z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