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3.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4.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5.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6.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7.xml" ContentType="application/vnd.openxmlformats-officedocument.drawingml.chart+xml"/>
  <Override PartName="/ppt/notesSlides/notesSlide3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123"/>
  </p:notesMasterIdLst>
  <p:handoutMasterIdLst>
    <p:handoutMasterId r:id="rId124"/>
  </p:handoutMasterIdLst>
  <p:sldIdLst>
    <p:sldId id="334" r:id="rId5"/>
    <p:sldId id="1529" r:id="rId6"/>
    <p:sldId id="1856" r:id="rId7"/>
    <p:sldId id="1634" r:id="rId8"/>
    <p:sldId id="336" r:id="rId9"/>
    <p:sldId id="1655" r:id="rId10"/>
    <p:sldId id="1610" r:id="rId11"/>
    <p:sldId id="1316" r:id="rId12"/>
    <p:sldId id="1656" r:id="rId13"/>
    <p:sldId id="1509" r:id="rId14"/>
    <p:sldId id="681" r:id="rId15"/>
    <p:sldId id="337" r:id="rId16"/>
    <p:sldId id="1779" r:id="rId17"/>
    <p:sldId id="1857" r:id="rId18"/>
    <p:sldId id="888" r:id="rId19"/>
    <p:sldId id="1668" r:id="rId20"/>
    <p:sldId id="1611" r:id="rId21"/>
    <p:sldId id="1410" r:id="rId22"/>
    <p:sldId id="1731" r:id="rId23"/>
    <p:sldId id="1732" r:id="rId24"/>
    <p:sldId id="1809" r:id="rId25"/>
    <p:sldId id="1662" r:id="rId26"/>
    <p:sldId id="1585" r:id="rId27"/>
    <p:sldId id="1586" r:id="rId28"/>
    <p:sldId id="1589" r:id="rId29"/>
    <p:sldId id="1590" r:id="rId30"/>
    <p:sldId id="1592" r:id="rId31"/>
    <p:sldId id="1594" r:id="rId32"/>
    <p:sldId id="1596" r:id="rId33"/>
    <p:sldId id="1597" r:id="rId34"/>
    <p:sldId id="1601" r:id="rId35"/>
    <p:sldId id="1602" r:id="rId36"/>
    <p:sldId id="1781" r:id="rId37"/>
    <p:sldId id="901" r:id="rId38"/>
    <p:sldId id="1609" r:id="rId39"/>
    <p:sldId id="1629" r:id="rId40"/>
    <p:sldId id="1630" r:id="rId41"/>
    <p:sldId id="1631" r:id="rId42"/>
    <p:sldId id="1614" r:id="rId43"/>
    <p:sldId id="1633" r:id="rId44"/>
    <p:sldId id="1636" r:id="rId45"/>
    <p:sldId id="1637" r:id="rId46"/>
    <p:sldId id="1666" r:id="rId47"/>
    <p:sldId id="1782" r:id="rId48"/>
    <p:sldId id="1783" r:id="rId49"/>
    <p:sldId id="1626" r:id="rId50"/>
    <p:sldId id="1778" r:id="rId51"/>
    <p:sldId id="1584" r:id="rId52"/>
    <p:sldId id="258" r:id="rId53"/>
    <p:sldId id="1612" r:id="rId54"/>
    <p:sldId id="1903" r:id="rId55"/>
    <p:sldId id="1904" r:id="rId56"/>
    <p:sldId id="1905" r:id="rId57"/>
    <p:sldId id="1906" r:id="rId58"/>
    <p:sldId id="1907" r:id="rId59"/>
    <p:sldId id="1908" r:id="rId60"/>
    <p:sldId id="1909" r:id="rId61"/>
    <p:sldId id="1421" r:id="rId62"/>
    <p:sldId id="1423" r:id="rId63"/>
    <p:sldId id="1893" r:id="rId64"/>
    <p:sldId id="1871" r:id="rId65"/>
    <p:sldId id="1894" r:id="rId66"/>
    <p:sldId id="1873" r:id="rId67"/>
    <p:sldId id="1895" r:id="rId68"/>
    <p:sldId id="1896" r:id="rId69"/>
    <p:sldId id="1897" r:id="rId70"/>
    <p:sldId id="1898" r:id="rId71"/>
    <p:sldId id="1899" r:id="rId72"/>
    <p:sldId id="1900" r:id="rId73"/>
    <p:sldId id="1901" r:id="rId74"/>
    <p:sldId id="1902" r:id="rId75"/>
    <p:sldId id="1738" r:id="rId76"/>
    <p:sldId id="1619" r:id="rId77"/>
    <p:sldId id="1620" r:id="rId78"/>
    <p:sldId id="1617" r:id="rId79"/>
    <p:sldId id="338" r:id="rId80"/>
    <p:sldId id="1910" r:id="rId81"/>
    <p:sldId id="1785" r:id="rId82"/>
    <p:sldId id="1911" r:id="rId83"/>
    <p:sldId id="298" r:id="rId84"/>
    <p:sldId id="1808" r:id="rId85"/>
    <p:sldId id="1860" r:id="rId86"/>
    <p:sldId id="1913" r:id="rId87"/>
    <p:sldId id="1792" r:id="rId88"/>
    <p:sldId id="1793" r:id="rId89"/>
    <p:sldId id="1794" r:id="rId90"/>
    <p:sldId id="1795" r:id="rId91"/>
    <p:sldId id="1796" r:id="rId92"/>
    <p:sldId id="1797" r:id="rId93"/>
    <p:sldId id="1548" r:id="rId94"/>
    <p:sldId id="1863" r:id="rId95"/>
    <p:sldId id="1862" r:id="rId96"/>
    <p:sldId id="1864" r:id="rId97"/>
    <p:sldId id="1865" r:id="rId98"/>
    <p:sldId id="1816" r:id="rId99"/>
    <p:sldId id="1726" r:id="rId100"/>
    <p:sldId id="1725" r:id="rId101"/>
    <p:sldId id="1678" r:id="rId102"/>
    <p:sldId id="1814" r:id="rId103"/>
    <p:sldId id="1810" r:id="rId104"/>
    <p:sldId id="1680" r:id="rId105"/>
    <p:sldId id="1868" r:id="rId106"/>
    <p:sldId id="1866" r:id="rId107"/>
    <p:sldId id="1869" r:id="rId108"/>
    <p:sldId id="1798" r:id="rId109"/>
    <p:sldId id="1724" r:id="rId110"/>
    <p:sldId id="1772" r:id="rId111"/>
    <p:sldId id="1817" r:id="rId112"/>
    <p:sldId id="1859" r:id="rId113"/>
    <p:sldId id="1654" r:id="rId114"/>
    <p:sldId id="339" r:id="rId115"/>
    <p:sldId id="1625" r:id="rId116"/>
    <p:sldId id="1651" r:id="rId117"/>
    <p:sldId id="1527" r:id="rId118"/>
    <p:sldId id="683" r:id="rId119"/>
    <p:sldId id="682" r:id="rId120"/>
    <p:sldId id="1786" r:id="rId121"/>
    <p:sldId id="1912" r:id="rId1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8773F8F8-8453-4248-80F3-678F3DAA36FF}">
          <p14:sldIdLst>
            <p14:sldId id="334"/>
            <p14:sldId id="1529"/>
            <p14:sldId id="1856"/>
            <p14:sldId id="1634"/>
            <p14:sldId id="336"/>
            <p14:sldId id="1655"/>
          </p14:sldIdLst>
        </p14:section>
        <p14:section name="Welcome" id="{7B84C737-FA2D-4240-BB28-14C179056EB1}">
          <p14:sldIdLst>
            <p14:sldId id="1610"/>
            <p14:sldId id="1316"/>
            <p14:sldId id="1656"/>
            <p14:sldId id="1509"/>
            <p14:sldId id="681"/>
          </p14:sldIdLst>
        </p14:section>
        <p14:section name="Procedures for Monitoring" id="{BC840C83-9FB3-42B1-A015-29740C6198D0}">
          <p14:sldIdLst>
            <p14:sldId id="337"/>
            <p14:sldId id="1779"/>
            <p14:sldId id="1857"/>
            <p14:sldId id="888"/>
            <p14:sldId id="1668"/>
          </p14:sldIdLst>
        </p14:section>
        <p14:section name="Procedures for Monitoring: Review Your School's TI/SV Data" id="{D99297A7-6FF8-4F04-8CCC-D9CB5DE8FDF0}">
          <p14:sldIdLst>
            <p14:sldId id="1611"/>
            <p14:sldId id="1410"/>
            <p14:sldId id="1731"/>
            <p14:sldId id="1732"/>
            <p14:sldId id="1809"/>
            <p14:sldId id="1662"/>
            <p14:sldId id="1585"/>
            <p14:sldId id="1586"/>
            <p14:sldId id="1589"/>
            <p14:sldId id="1590"/>
            <p14:sldId id="1592"/>
            <p14:sldId id="1594"/>
            <p14:sldId id="1596"/>
            <p14:sldId id="1597"/>
            <p14:sldId id="1601"/>
            <p14:sldId id="1602"/>
            <p14:sldId id="1781"/>
            <p14:sldId id="901"/>
            <p14:sldId id="1609"/>
            <p14:sldId id="1629"/>
            <p14:sldId id="1630"/>
            <p14:sldId id="1631"/>
            <p14:sldId id="1614"/>
            <p14:sldId id="1633"/>
            <p14:sldId id="1636"/>
            <p14:sldId id="1637"/>
            <p14:sldId id="1666"/>
            <p14:sldId id="1782"/>
            <p14:sldId id="1783"/>
            <p14:sldId id="1626"/>
            <p14:sldId id="1778"/>
            <p14:sldId id="1584"/>
            <p14:sldId id="258"/>
          </p14:sldIdLst>
        </p14:section>
        <p14:section name="Procedures for Monitoring: Winter Screening" id="{06E2A284-4BB0-453B-87D8-319D9A03347C}">
          <p14:sldIdLst>
            <p14:sldId id="1612"/>
            <p14:sldId id="1903"/>
            <p14:sldId id="1904"/>
            <p14:sldId id="1905"/>
            <p14:sldId id="1906"/>
            <p14:sldId id="1907"/>
            <p14:sldId id="1908"/>
            <p14:sldId id="1909"/>
            <p14:sldId id="1421"/>
            <p14:sldId id="1423"/>
            <p14:sldId id="1893"/>
            <p14:sldId id="1871"/>
            <p14:sldId id="1894"/>
            <p14:sldId id="1873"/>
            <p14:sldId id="1895"/>
            <p14:sldId id="1896"/>
            <p14:sldId id="1897"/>
            <p14:sldId id="1898"/>
            <p14:sldId id="1899"/>
            <p14:sldId id="1900"/>
            <p14:sldId id="1901"/>
            <p14:sldId id="1902"/>
            <p14:sldId id="1738"/>
            <p14:sldId id="1619"/>
            <p14:sldId id="1620"/>
            <p14:sldId id="1617"/>
          </p14:sldIdLst>
        </p14:section>
        <p14:section name="Data-Informed Decision-Making" id="{59705EA1-AE6E-4BF8-9FD5-BE3D66E52ED2}">
          <p14:sldIdLst>
            <p14:sldId id="338"/>
            <p14:sldId id="1910"/>
            <p14:sldId id="1785"/>
            <p14:sldId id="1911"/>
            <p14:sldId id="298"/>
            <p14:sldId id="1808"/>
            <p14:sldId id="1860"/>
            <p14:sldId id="1913"/>
            <p14:sldId id="1792"/>
            <p14:sldId id="1793"/>
            <p14:sldId id="1794"/>
            <p14:sldId id="1795"/>
            <p14:sldId id="1796"/>
            <p14:sldId id="1797"/>
            <p14:sldId id="1548"/>
            <p14:sldId id="1863"/>
            <p14:sldId id="1862"/>
            <p14:sldId id="1864"/>
            <p14:sldId id="1865"/>
            <p14:sldId id="1816"/>
            <p14:sldId id="1726"/>
            <p14:sldId id="1725"/>
            <p14:sldId id="1678"/>
            <p14:sldId id="1814"/>
            <p14:sldId id="1810"/>
            <p14:sldId id="1680"/>
            <p14:sldId id="1868"/>
            <p14:sldId id="1866"/>
            <p14:sldId id="1869"/>
            <p14:sldId id="1798"/>
            <p14:sldId id="1724"/>
            <p14:sldId id="1772"/>
            <p14:sldId id="1817"/>
            <p14:sldId id="1859"/>
            <p14:sldId id="1654"/>
          </p14:sldIdLst>
        </p14:section>
        <p14:section name="Wrapping up and Moving Forward" id="{E596BB89-95BC-484E-9AB6-07D385B6C341}">
          <p14:sldIdLst>
            <p14:sldId id="339"/>
            <p14:sldId id="1625"/>
            <p14:sldId id="1651"/>
            <p14:sldId id="1527"/>
            <p14:sldId id="683"/>
            <p14:sldId id="682"/>
            <p14:sldId id="1786"/>
            <p14:sldId id="191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F2F4"/>
    <a:srgbClr val="FFD479"/>
    <a:srgbClr val="FFF2CC"/>
    <a:srgbClr val="37B34A"/>
    <a:srgbClr val="FCD804"/>
    <a:srgbClr val="356D3C"/>
    <a:srgbClr val="233B52"/>
    <a:srgbClr val="CEDCEA"/>
    <a:srgbClr val="0A0A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0E5D5B-A90B-8E45-A636-BA1DECB4BC9F}" v="599" dt="2023-10-08T19:42:42.612"/>
    <p1510:client id="{960F5732-91C5-46C3-A586-01FFDD3AD266}" v="4" dt="2023-10-09T18:14:17.377"/>
    <p1510:client id="{C148B939-52FC-40EA-862D-FC76A7D5EC9E}" v="4" dt="2023-10-09T14:14:14.602"/>
    <p1510:client id="{CED4597F-E50E-410E-A34F-13FF1D4BB769}" vWet="2" dt="2023-10-08T19:13:05.0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notesMaster" Target="notesMasters/notesMaster1.xml"/><Relationship Id="rId128"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handoutMaster" Target="handoutMasters/handoutMaster1.xml"/><Relationship Id="rId129" Type="http://schemas.microsoft.com/office/2016/11/relationships/changesInfo" Target="changesInfos/changesInfo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microsoft.com/office/2015/10/relationships/revisionInfo" Target="revisionInfo.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sin, Elise" userId="051ede2b-3008-44c0-bb19-c9bb04b8c5c9" providerId="ADAL" clId="{53823AFF-F0C1-40E3-81BC-75F19BE928DF}"/>
    <pc:docChg chg="undo custSel addSld delSld modSld sldOrd modSection">
      <pc:chgData name="Sarasin, Elise" userId="051ede2b-3008-44c0-bb19-c9bb04b8c5c9" providerId="ADAL" clId="{53823AFF-F0C1-40E3-81BC-75F19BE928DF}" dt="2023-09-25T16:34:40.436" v="1987"/>
      <pc:docMkLst>
        <pc:docMk/>
      </pc:docMkLst>
      <pc:sldChg chg="addSp modSp mod modShow">
        <pc:chgData name="Sarasin, Elise" userId="051ede2b-3008-44c0-bb19-c9bb04b8c5c9" providerId="ADAL" clId="{53823AFF-F0C1-40E3-81BC-75F19BE928DF}" dt="2023-09-25T16:34:30.508" v="1986" actId="729"/>
        <pc:sldMkLst>
          <pc:docMk/>
          <pc:sldMk cId="0" sldId="267"/>
        </pc:sldMkLst>
        <pc:spChg chg="add mod">
          <ac:chgData name="Sarasin, Elise" userId="051ede2b-3008-44c0-bb19-c9bb04b8c5c9" providerId="ADAL" clId="{53823AFF-F0C1-40E3-81BC-75F19BE928DF}" dt="2023-09-22T15:44:04.696" v="62" actId="20577"/>
          <ac:spMkLst>
            <pc:docMk/>
            <pc:sldMk cId="0" sldId="267"/>
            <ac:spMk id="2" creationId="{D19CB5B8-A9DF-0028-BC51-59C1931B47EF}"/>
          </ac:spMkLst>
        </pc:spChg>
      </pc:sldChg>
      <pc:sldChg chg="addSp modSp mod modShow">
        <pc:chgData name="Sarasin, Elise" userId="051ede2b-3008-44c0-bb19-c9bb04b8c5c9" providerId="ADAL" clId="{53823AFF-F0C1-40E3-81BC-75F19BE928DF}" dt="2023-09-25T16:34:30.508" v="1986" actId="729"/>
        <pc:sldMkLst>
          <pc:docMk/>
          <pc:sldMk cId="0" sldId="269"/>
        </pc:sldMkLst>
        <pc:spChg chg="add mod">
          <ac:chgData name="Sarasin, Elise" userId="051ede2b-3008-44c0-bb19-c9bb04b8c5c9" providerId="ADAL" clId="{53823AFF-F0C1-40E3-81BC-75F19BE928DF}" dt="2023-09-22T15:44:21.046" v="65" actId="1036"/>
          <ac:spMkLst>
            <pc:docMk/>
            <pc:sldMk cId="0" sldId="269"/>
            <ac:spMk id="2" creationId="{C32353DC-37CB-4F9C-2F00-A4FE492398AB}"/>
          </ac:spMkLst>
        </pc:spChg>
      </pc:sldChg>
      <pc:sldChg chg="addSp modSp mod modShow">
        <pc:chgData name="Sarasin, Elise" userId="051ede2b-3008-44c0-bb19-c9bb04b8c5c9" providerId="ADAL" clId="{53823AFF-F0C1-40E3-81BC-75F19BE928DF}" dt="2023-09-25T16:34:30.508" v="1986" actId="729"/>
        <pc:sldMkLst>
          <pc:docMk/>
          <pc:sldMk cId="0" sldId="277"/>
        </pc:sldMkLst>
        <pc:spChg chg="add mod">
          <ac:chgData name="Sarasin, Elise" userId="051ede2b-3008-44c0-bb19-c9bb04b8c5c9" providerId="ADAL" clId="{53823AFF-F0C1-40E3-81BC-75F19BE928DF}" dt="2023-09-22T15:44:26.462" v="66"/>
          <ac:spMkLst>
            <pc:docMk/>
            <pc:sldMk cId="0" sldId="277"/>
            <ac:spMk id="2" creationId="{EBCFDC2B-2A5F-D366-FF4F-42E350CF81C5}"/>
          </ac:spMkLst>
        </pc:spChg>
      </pc:sldChg>
      <pc:sldChg chg="addSp modSp mod modShow">
        <pc:chgData name="Sarasin, Elise" userId="051ede2b-3008-44c0-bb19-c9bb04b8c5c9" providerId="ADAL" clId="{53823AFF-F0C1-40E3-81BC-75F19BE928DF}" dt="2023-09-25T16:34:30.508" v="1986" actId="729"/>
        <pc:sldMkLst>
          <pc:docMk/>
          <pc:sldMk cId="0" sldId="279"/>
        </pc:sldMkLst>
        <pc:spChg chg="add mod">
          <ac:chgData name="Sarasin, Elise" userId="051ede2b-3008-44c0-bb19-c9bb04b8c5c9" providerId="ADAL" clId="{53823AFF-F0C1-40E3-81BC-75F19BE928DF}" dt="2023-09-22T15:44:29.562" v="67"/>
          <ac:spMkLst>
            <pc:docMk/>
            <pc:sldMk cId="0" sldId="279"/>
            <ac:spMk id="2" creationId="{EA6EB09B-44CA-0D62-9CF9-2D8F411690E0}"/>
          </ac:spMkLst>
        </pc:spChg>
      </pc:sldChg>
      <pc:sldChg chg="mod modShow">
        <pc:chgData name="Sarasin, Elise" userId="051ede2b-3008-44c0-bb19-c9bb04b8c5c9" providerId="ADAL" clId="{53823AFF-F0C1-40E3-81BC-75F19BE928DF}" dt="2023-09-22T22:41:33.078" v="1565" actId="729"/>
        <pc:sldMkLst>
          <pc:docMk/>
          <pc:sldMk cId="3922334567" sldId="302"/>
        </pc:sldMkLst>
      </pc:sldChg>
      <pc:sldChg chg="addSp delSp modSp mod">
        <pc:chgData name="Sarasin, Elise" userId="051ede2b-3008-44c0-bb19-c9bb04b8c5c9" providerId="ADAL" clId="{53823AFF-F0C1-40E3-81BC-75F19BE928DF}" dt="2023-09-22T15:40:06.857" v="5" actId="1076"/>
        <pc:sldMkLst>
          <pc:docMk/>
          <pc:sldMk cId="3929194274" sldId="334"/>
        </pc:sldMkLst>
        <pc:spChg chg="mod">
          <ac:chgData name="Sarasin, Elise" userId="051ede2b-3008-44c0-bb19-c9bb04b8c5c9" providerId="ADAL" clId="{53823AFF-F0C1-40E3-81BC-75F19BE928DF}" dt="2023-09-22T15:40:00.621" v="3" actId="1076"/>
          <ac:spMkLst>
            <pc:docMk/>
            <pc:sldMk cId="3929194274" sldId="334"/>
            <ac:spMk id="2" creationId="{57BCB212-66F0-4C3B-B653-2843DDCD3BEE}"/>
          </ac:spMkLst>
        </pc:spChg>
        <pc:spChg chg="mod">
          <ac:chgData name="Sarasin, Elise" userId="051ede2b-3008-44c0-bb19-c9bb04b8c5c9" providerId="ADAL" clId="{53823AFF-F0C1-40E3-81BC-75F19BE928DF}" dt="2023-09-22T15:40:03.576" v="4" actId="1076"/>
          <ac:spMkLst>
            <pc:docMk/>
            <pc:sldMk cId="3929194274" sldId="334"/>
            <ac:spMk id="3" creationId="{5A566965-2075-4DCB-AE1F-BE391667D1F1}"/>
          </ac:spMkLst>
        </pc:spChg>
        <pc:spChg chg="del">
          <ac:chgData name="Sarasin, Elise" userId="051ede2b-3008-44c0-bb19-c9bb04b8c5c9" providerId="ADAL" clId="{53823AFF-F0C1-40E3-81BC-75F19BE928DF}" dt="2023-09-22T15:39:47.740" v="0" actId="478"/>
          <ac:spMkLst>
            <pc:docMk/>
            <pc:sldMk cId="3929194274" sldId="334"/>
            <ac:spMk id="4" creationId="{41C0CCC2-D941-DE23-B863-437E85FDBAA5}"/>
          </ac:spMkLst>
        </pc:spChg>
        <pc:graphicFrameChg chg="add mod">
          <ac:chgData name="Sarasin, Elise" userId="051ede2b-3008-44c0-bb19-c9bb04b8c5c9" providerId="ADAL" clId="{53823AFF-F0C1-40E3-81BC-75F19BE928DF}" dt="2023-09-22T15:40:06.857" v="5" actId="1076"/>
          <ac:graphicFrameMkLst>
            <pc:docMk/>
            <pc:sldMk cId="3929194274" sldId="334"/>
            <ac:graphicFrameMk id="5" creationId="{1991405F-8C70-39F5-EC29-59B5C564BCF7}"/>
          </ac:graphicFrameMkLst>
        </pc:graphicFrameChg>
      </pc:sldChg>
      <pc:sldChg chg="addSp modSp mod">
        <pc:chgData name="Sarasin, Elise" userId="051ede2b-3008-44c0-bb19-c9bb04b8c5c9" providerId="ADAL" clId="{53823AFF-F0C1-40E3-81BC-75F19BE928DF}" dt="2023-09-22T22:03:31.326" v="186" actId="20577"/>
        <pc:sldMkLst>
          <pc:docMk/>
          <pc:sldMk cId="82712566" sldId="1534"/>
        </pc:sldMkLst>
        <pc:spChg chg="add mod">
          <ac:chgData name="Sarasin, Elise" userId="051ede2b-3008-44c0-bb19-c9bb04b8c5c9" providerId="ADAL" clId="{53823AFF-F0C1-40E3-81BC-75F19BE928DF}" dt="2023-09-22T22:03:31.326" v="186" actId="20577"/>
          <ac:spMkLst>
            <pc:docMk/>
            <pc:sldMk cId="82712566" sldId="1534"/>
            <ac:spMk id="3" creationId="{FE048A88-C6B4-AE0E-616A-DF9FE40C4A31}"/>
          </ac:spMkLst>
        </pc:spChg>
      </pc:sldChg>
      <pc:sldChg chg="addSp modSp mod chgLayout">
        <pc:chgData name="Sarasin, Elise" userId="051ede2b-3008-44c0-bb19-c9bb04b8c5c9" providerId="ADAL" clId="{53823AFF-F0C1-40E3-81BC-75F19BE928DF}" dt="2023-09-22T16:57:35.808" v="138" actId="700"/>
        <pc:sldMkLst>
          <pc:docMk/>
          <pc:sldMk cId="2808544315" sldId="1548"/>
        </pc:sldMkLst>
        <pc:spChg chg="mod ord">
          <ac:chgData name="Sarasin, Elise" userId="051ede2b-3008-44c0-bb19-c9bb04b8c5c9" providerId="ADAL" clId="{53823AFF-F0C1-40E3-81BC-75F19BE928DF}" dt="2023-09-22T16:57:35.808" v="138" actId="700"/>
          <ac:spMkLst>
            <pc:docMk/>
            <pc:sldMk cId="2808544315" sldId="1548"/>
            <ac:spMk id="2" creationId="{30DA1279-F898-44D8-91F4-FDC25175DAA8}"/>
          </ac:spMkLst>
        </pc:spChg>
        <pc:spChg chg="add mod ord">
          <ac:chgData name="Sarasin, Elise" userId="051ede2b-3008-44c0-bb19-c9bb04b8c5c9" providerId="ADAL" clId="{53823AFF-F0C1-40E3-81BC-75F19BE928DF}" dt="2023-09-22T16:57:35.808" v="138" actId="700"/>
          <ac:spMkLst>
            <pc:docMk/>
            <pc:sldMk cId="2808544315" sldId="1548"/>
            <ac:spMk id="3" creationId="{32D8476B-B5EB-D817-2683-844DEDD109E7}"/>
          </ac:spMkLst>
        </pc:spChg>
      </pc:sldChg>
      <pc:sldChg chg="mod modShow">
        <pc:chgData name="Sarasin, Elise" userId="051ede2b-3008-44c0-bb19-c9bb04b8c5c9" providerId="ADAL" clId="{53823AFF-F0C1-40E3-81BC-75F19BE928DF}" dt="2023-09-22T23:08:19.060" v="1888" actId="729"/>
        <pc:sldMkLst>
          <pc:docMk/>
          <pc:sldMk cId="2203340649" sldId="1551"/>
        </pc:sldMkLst>
      </pc:sldChg>
      <pc:sldChg chg="modSp mod">
        <pc:chgData name="Sarasin, Elise" userId="051ede2b-3008-44c0-bb19-c9bb04b8c5c9" providerId="ADAL" clId="{53823AFF-F0C1-40E3-81BC-75F19BE928DF}" dt="2023-09-22T15:44:51.820" v="69" actId="1076"/>
        <pc:sldMkLst>
          <pc:docMk/>
          <pc:sldMk cId="3173110482" sldId="1619"/>
        </pc:sldMkLst>
        <pc:spChg chg="mod">
          <ac:chgData name="Sarasin, Elise" userId="051ede2b-3008-44c0-bb19-c9bb04b8c5c9" providerId="ADAL" clId="{53823AFF-F0C1-40E3-81BC-75F19BE928DF}" dt="2023-09-22T15:44:51.820" v="69" actId="1076"/>
          <ac:spMkLst>
            <pc:docMk/>
            <pc:sldMk cId="3173110482" sldId="1619"/>
            <ac:spMk id="4" creationId="{BF509849-9899-23EE-B9C0-472CA9254330}"/>
          </ac:spMkLst>
        </pc:spChg>
        <pc:picChg chg="mod">
          <ac:chgData name="Sarasin, Elise" userId="051ede2b-3008-44c0-bb19-c9bb04b8c5c9" providerId="ADAL" clId="{53823AFF-F0C1-40E3-81BC-75F19BE928DF}" dt="2023-09-22T15:44:51.820" v="69" actId="1076"/>
          <ac:picMkLst>
            <pc:docMk/>
            <pc:sldMk cId="3173110482" sldId="1619"/>
            <ac:picMk id="7" creationId="{1D5B8147-E10B-478B-0148-7BD547EFB6F8}"/>
          </ac:picMkLst>
        </pc:picChg>
      </pc:sldChg>
      <pc:sldChg chg="addSp delSp modSp mod modTransition">
        <pc:chgData name="Sarasin, Elise" userId="051ede2b-3008-44c0-bb19-c9bb04b8c5c9" providerId="ADAL" clId="{53823AFF-F0C1-40E3-81BC-75F19BE928DF}" dt="2023-09-22T22:05:40.516" v="217"/>
        <pc:sldMkLst>
          <pc:docMk/>
          <pc:sldMk cId="1303743275" sldId="1632"/>
        </pc:sldMkLst>
        <pc:picChg chg="add mod">
          <ac:chgData name="Sarasin, Elise" userId="051ede2b-3008-44c0-bb19-c9bb04b8c5c9" providerId="ADAL" clId="{53823AFF-F0C1-40E3-81BC-75F19BE928DF}" dt="2023-09-22T22:05:35.363" v="216" actId="14100"/>
          <ac:picMkLst>
            <pc:docMk/>
            <pc:sldMk cId="1303743275" sldId="1632"/>
            <ac:picMk id="3" creationId="{0E65B30C-5500-C123-A757-5321B1EFF6BD}"/>
          </ac:picMkLst>
        </pc:picChg>
        <pc:picChg chg="del">
          <ac:chgData name="Sarasin, Elise" userId="051ede2b-3008-44c0-bb19-c9bb04b8c5c9" providerId="ADAL" clId="{53823AFF-F0C1-40E3-81BC-75F19BE928DF}" dt="2023-09-22T22:05:27.520" v="212" actId="478"/>
          <ac:picMkLst>
            <pc:docMk/>
            <pc:sldMk cId="1303743275" sldId="1632"/>
            <ac:picMk id="6" creationId="{E2E27537-E713-4B83-952A-2459053768E2}"/>
          </ac:picMkLst>
        </pc:picChg>
      </pc:sldChg>
      <pc:sldChg chg="mod modShow">
        <pc:chgData name="Sarasin, Elise" userId="051ede2b-3008-44c0-bb19-c9bb04b8c5c9" providerId="ADAL" clId="{53823AFF-F0C1-40E3-81BC-75F19BE928DF}" dt="2023-09-22T22:14:32.238" v="714" actId="729"/>
        <pc:sldMkLst>
          <pc:docMk/>
          <pc:sldMk cId="587950023" sldId="1647"/>
        </pc:sldMkLst>
      </pc:sldChg>
      <pc:sldChg chg="mod modShow">
        <pc:chgData name="Sarasin, Elise" userId="051ede2b-3008-44c0-bb19-c9bb04b8c5c9" providerId="ADAL" clId="{53823AFF-F0C1-40E3-81BC-75F19BE928DF}" dt="2023-09-22T22:14:32.238" v="714" actId="729"/>
        <pc:sldMkLst>
          <pc:docMk/>
          <pc:sldMk cId="2203524205" sldId="1649"/>
        </pc:sldMkLst>
      </pc:sldChg>
      <pc:sldChg chg="mod modShow">
        <pc:chgData name="Sarasin, Elise" userId="051ede2b-3008-44c0-bb19-c9bb04b8c5c9" providerId="ADAL" clId="{53823AFF-F0C1-40E3-81BC-75F19BE928DF}" dt="2023-09-22T22:14:32.238" v="714" actId="729"/>
        <pc:sldMkLst>
          <pc:docMk/>
          <pc:sldMk cId="1131610945" sldId="1652"/>
        </pc:sldMkLst>
      </pc:sldChg>
      <pc:sldChg chg="mod modShow">
        <pc:chgData name="Sarasin, Elise" userId="051ede2b-3008-44c0-bb19-c9bb04b8c5c9" providerId="ADAL" clId="{53823AFF-F0C1-40E3-81BC-75F19BE928DF}" dt="2023-09-22T22:14:32.238" v="714" actId="729"/>
        <pc:sldMkLst>
          <pc:docMk/>
          <pc:sldMk cId="2794555539" sldId="1653"/>
        </pc:sldMkLst>
      </pc:sldChg>
      <pc:sldChg chg="modSp add mod modTransition">
        <pc:chgData name="Sarasin, Elise" userId="051ede2b-3008-44c0-bb19-c9bb04b8c5c9" providerId="ADAL" clId="{53823AFF-F0C1-40E3-81BC-75F19BE928DF}" dt="2023-09-22T22:39:12.681" v="1563" actId="1076"/>
        <pc:sldMkLst>
          <pc:docMk/>
          <pc:sldMk cId="4274574129" sldId="1678"/>
        </pc:sldMkLst>
        <pc:picChg chg="mod">
          <ac:chgData name="Sarasin, Elise" userId="051ede2b-3008-44c0-bb19-c9bb04b8c5c9" providerId="ADAL" clId="{53823AFF-F0C1-40E3-81BC-75F19BE928DF}" dt="2023-09-22T22:39:07.679" v="1561" actId="1076"/>
          <ac:picMkLst>
            <pc:docMk/>
            <pc:sldMk cId="4274574129" sldId="1678"/>
            <ac:picMk id="4" creationId="{C24A83A1-E8EA-5057-693D-77A2BBC03941}"/>
          </ac:picMkLst>
        </pc:picChg>
        <pc:picChg chg="mod">
          <ac:chgData name="Sarasin, Elise" userId="051ede2b-3008-44c0-bb19-c9bb04b8c5c9" providerId="ADAL" clId="{53823AFF-F0C1-40E3-81BC-75F19BE928DF}" dt="2023-09-22T22:39:12.681" v="1563" actId="1076"/>
          <ac:picMkLst>
            <pc:docMk/>
            <pc:sldMk cId="4274574129" sldId="1678"/>
            <ac:picMk id="6" creationId="{7CD1A545-E85C-93C7-7500-1B7610A3820D}"/>
          </ac:picMkLst>
        </pc:picChg>
        <pc:picChg chg="mod">
          <ac:chgData name="Sarasin, Elise" userId="051ede2b-3008-44c0-bb19-c9bb04b8c5c9" providerId="ADAL" clId="{53823AFF-F0C1-40E3-81BC-75F19BE928DF}" dt="2023-09-22T22:39:10.341" v="1562" actId="1076"/>
          <ac:picMkLst>
            <pc:docMk/>
            <pc:sldMk cId="4274574129" sldId="1678"/>
            <ac:picMk id="8" creationId="{E79705F1-8098-D929-BF2C-112C0F55130F}"/>
          </ac:picMkLst>
        </pc:picChg>
        <pc:picChg chg="mod">
          <ac:chgData name="Sarasin, Elise" userId="051ede2b-3008-44c0-bb19-c9bb04b8c5c9" providerId="ADAL" clId="{53823AFF-F0C1-40E3-81BC-75F19BE928DF}" dt="2023-09-22T22:38:50.989" v="1557" actId="14100"/>
          <ac:picMkLst>
            <pc:docMk/>
            <pc:sldMk cId="4274574129" sldId="1678"/>
            <ac:picMk id="1026" creationId="{04FE7E35-DF58-3A68-0348-AE9AA5EDD1F4}"/>
          </ac:picMkLst>
        </pc:picChg>
      </pc:sldChg>
      <pc:sldChg chg="addSp modSp mod">
        <pc:chgData name="Sarasin, Elise" userId="051ede2b-3008-44c0-bb19-c9bb04b8c5c9" providerId="ADAL" clId="{53823AFF-F0C1-40E3-81BC-75F19BE928DF}" dt="2023-09-22T22:44:04.446" v="1581" actId="1076"/>
        <pc:sldMkLst>
          <pc:docMk/>
          <pc:sldMk cId="2959916091" sldId="1680"/>
        </pc:sldMkLst>
        <pc:picChg chg="add mod modCrop">
          <ac:chgData name="Sarasin, Elise" userId="051ede2b-3008-44c0-bb19-c9bb04b8c5c9" providerId="ADAL" clId="{53823AFF-F0C1-40E3-81BC-75F19BE928DF}" dt="2023-09-22T22:44:01.798" v="1580" actId="1076"/>
          <ac:picMkLst>
            <pc:docMk/>
            <pc:sldMk cId="2959916091" sldId="1680"/>
            <ac:picMk id="3" creationId="{B4B66912-0ADF-7AE6-0617-EEFA827ECAC3}"/>
          </ac:picMkLst>
        </pc:picChg>
        <pc:picChg chg="mod">
          <ac:chgData name="Sarasin, Elise" userId="051ede2b-3008-44c0-bb19-c9bb04b8c5c9" providerId="ADAL" clId="{53823AFF-F0C1-40E3-81BC-75F19BE928DF}" dt="2023-09-22T22:44:04.446" v="1581" actId="1076"/>
          <ac:picMkLst>
            <pc:docMk/>
            <pc:sldMk cId="2959916091" sldId="1680"/>
            <ac:picMk id="11" creationId="{559AAAF1-1D94-C1CE-C348-FEFC148CFF62}"/>
          </ac:picMkLst>
        </pc:picChg>
      </pc:sldChg>
      <pc:sldChg chg="mod modShow">
        <pc:chgData name="Sarasin, Elise" userId="051ede2b-3008-44c0-bb19-c9bb04b8c5c9" providerId="ADAL" clId="{53823AFF-F0C1-40E3-81BC-75F19BE928DF}" dt="2023-09-22T22:39:52.492" v="1564" actId="729"/>
        <pc:sldMkLst>
          <pc:docMk/>
          <pc:sldMk cId="2675818302" sldId="1681"/>
        </pc:sldMkLst>
      </pc:sldChg>
      <pc:sldChg chg="delSp modSp add mod ord modTransition">
        <pc:chgData name="Sarasin, Elise" userId="051ede2b-3008-44c0-bb19-c9bb04b8c5c9" providerId="ADAL" clId="{53823AFF-F0C1-40E3-81BC-75F19BE928DF}" dt="2023-09-22T22:54:59.282" v="1691" actId="1076"/>
        <pc:sldMkLst>
          <pc:docMk/>
          <pc:sldMk cId="65179255" sldId="1724"/>
        </pc:sldMkLst>
        <pc:picChg chg="mod">
          <ac:chgData name="Sarasin, Elise" userId="051ede2b-3008-44c0-bb19-c9bb04b8c5c9" providerId="ADAL" clId="{53823AFF-F0C1-40E3-81BC-75F19BE928DF}" dt="2023-09-22T22:54:56.731" v="1690" actId="1076"/>
          <ac:picMkLst>
            <pc:docMk/>
            <pc:sldMk cId="65179255" sldId="1724"/>
            <ac:picMk id="5" creationId="{3B65614B-9F65-5744-7CF8-F8A4F41DD6EA}"/>
          </ac:picMkLst>
        </pc:picChg>
        <pc:picChg chg="mod">
          <ac:chgData name="Sarasin, Elise" userId="051ede2b-3008-44c0-bb19-c9bb04b8c5c9" providerId="ADAL" clId="{53823AFF-F0C1-40E3-81BC-75F19BE928DF}" dt="2023-09-22T22:54:59.282" v="1691" actId="1076"/>
          <ac:picMkLst>
            <pc:docMk/>
            <pc:sldMk cId="65179255" sldId="1724"/>
            <ac:picMk id="4098" creationId="{BBC27216-6AB3-511D-05EB-66C1BCA57829}"/>
          </ac:picMkLst>
        </pc:picChg>
        <pc:picChg chg="del">
          <ac:chgData name="Sarasin, Elise" userId="051ede2b-3008-44c0-bb19-c9bb04b8c5c9" providerId="ADAL" clId="{53823AFF-F0C1-40E3-81BC-75F19BE928DF}" dt="2023-09-22T22:54:43.143" v="1684" actId="478"/>
          <ac:picMkLst>
            <pc:docMk/>
            <pc:sldMk cId="65179255" sldId="1724"/>
            <ac:picMk id="4104" creationId="{CFB3B70F-2DBE-B803-F8E4-DB6B64DB56BB}"/>
          </ac:picMkLst>
        </pc:picChg>
      </pc:sldChg>
      <pc:sldChg chg="add ord">
        <pc:chgData name="Sarasin, Elise" userId="051ede2b-3008-44c0-bb19-c9bb04b8c5c9" providerId="ADAL" clId="{53823AFF-F0C1-40E3-81BC-75F19BE928DF}" dt="2023-09-22T22:38:18.772" v="1552"/>
        <pc:sldMkLst>
          <pc:docMk/>
          <pc:sldMk cId="2106679956" sldId="1725"/>
        </pc:sldMkLst>
      </pc:sldChg>
      <pc:sldChg chg="add modTransition">
        <pc:chgData name="Sarasin, Elise" userId="051ede2b-3008-44c0-bb19-c9bb04b8c5c9" providerId="ADAL" clId="{53823AFF-F0C1-40E3-81BC-75F19BE928DF}" dt="2023-09-22T22:38:08.533" v="1549"/>
        <pc:sldMkLst>
          <pc:docMk/>
          <pc:sldMk cId="1314979116" sldId="1726"/>
        </pc:sldMkLst>
      </pc:sldChg>
      <pc:sldChg chg="addSp delSp modSp add del mod modClrScheme chgLayout">
        <pc:chgData name="Sarasin, Elise" userId="051ede2b-3008-44c0-bb19-c9bb04b8c5c9" providerId="ADAL" clId="{53823AFF-F0C1-40E3-81BC-75F19BE928DF}" dt="2023-09-22T22:22:06.181" v="782" actId="47"/>
        <pc:sldMkLst>
          <pc:docMk/>
          <pc:sldMk cId="1929956033" sldId="1727"/>
        </pc:sldMkLst>
        <pc:spChg chg="add mod ord">
          <ac:chgData name="Sarasin, Elise" userId="051ede2b-3008-44c0-bb19-c9bb04b8c5c9" providerId="ADAL" clId="{53823AFF-F0C1-40E3-81BC-75F19BE928DF}" dt="2023-09-22T22:18:01.882" v="755" actId="20577"/>
          <ac:spMkLst>
            <pc:docMk/>
            <pc:sldMk cId="1929956033" sldId="1727"/>
            <ac:spMk id="3" creationId="{AC973C71-D5B8-E1D2-5EDF-AD623F26AB42}"/>
          </ac:spMkLst>
        </pc:spChg>
        <pc:spChg chg="add del mod ord">
          <ac:chgData name="Sarasin, Elise" userId="051ede2b-3008-44c0-bb19-c9bb04b8c5c9" providerId="ADAL" clId="{53823AFF-F0C1-40E3-81BC-75F19BE928DF}" dt="2023-09-22T22:18:04.995" v="756" actId="478"/>
          <ac:spMkLst>
            <pc:docMk/>
            <pc:sldMk cId="1929956033" sldId="1727"/>
            <ac:spMk id="4" creationId="{58925F12-F620-1CAB-0FCE-70CEE450183B}"/>
          </ac:spMkLst>
        </pc:spChg>
        <pc:picChg chg="del mod">
          <ac:chgData name="Sarasin, Elise" userId="051ede2b-3008-44c0-bb19-c9bb04b8c5c9" providerId="ADAL" clId="{53823AFF-F0C1-40E3-81BC-75F19BE928DF}" dt="2023-09-22T22:18:06.963" v="757" actId="478"/>
          <ac:picMkLst>
            <pc:docMk/>
            <pc:sldMk cId="1929956033" sldId="1727"/>
            <ac:picMk id="2" creationId="{BB156B9C-2288-51B9-FA66-57A4FBA5CA51}"/>
          </ac:picMkLst>
        </pc:picChg>
        <pc:picChg chg="mod">
          <ac:chgData name="Sarasin, Elise" userId="051ede2b-3008-44c0-bb19-c9bb04b8c5c9" providerId="ADAL" clId="{53823AFF-F0C1-40E3-81BC-75F19BE928DF}" dt="2023-09-22T22:20:54.288" v="776" actId="1076"/>
          <ac:picMkLst>
            <pc:docMk/>
            <pc:sldMk cId="1929956033" sldId="1727"/>
            <ac:picMk id="5" creationId="{775B4960-5909-EE54-90F1-7E79A58E8D63}"/>
          </ac:picMkLst>
        </pc:picChg>
        <pc:picChg chg="add del mod">
          <ac:chgData name="Sarasin, Elise" userId="051ede2b-3008-44c0-bb19-c9bb04b8c5c9" providerId="ADAL" clId="{53823AFF-F0C1-40E3-81BC-75F19BE928DF}" dt="2023-09-22T22:21:21.476" v="781" actId="478"/>
          <ac:picMkLst>
            <pc:docMk/>
            <pc:sldMk cId="1929956033" sldId="1727"/>
            <ac:picMk id="7" creationId="{D02C3C0A-C4FD-C64F-8EEB-0EAAB575FC29}"/>
          </ac:picMkLst>
        </pc:picChg>
        <pc:picChg chg="add del mod">
          <ac:chgData name="Sarasin, Elise" userId="051ede2b-3008-44c0-bb19-c9bb04b8c5c9" providerId="ADAL" clId="{53823AFF-F0C1-40E3-81BC-75F19BE928DF}" dt="2023-09-22T22:21:20.827" v="780" actId="478"/>
          <ac:picMkLst>
            <pc:docMk/>
            <pc:sldMk cId="1929956033" sldId="1727"/>
            <ac:picMk id="9" creationId="{CAC2B521-4EB6-13A1-0BFF-0585404B16EC}"/>
          </ac:picMkLst>
        </pc:picChg>
      </pc:sldChg>
      <pc:sldChg chg="delSp mod">
        <pc:chgData name="Sarasin, Elise" userId="051ede2b-3008-44c0-bb19-c9bb04b8c5c9" providerId="ADAL" clId="{53823AFF-F0C1-40E3-81BC-75F19BE928DF}" dt="2023-09-22T15:44:33.892" v="68" actId="478"/>
        <pc:sldMkLst>
          <pc:docMk/>
          <pc:sldMk cId="1872763329" sldId="1738"/>
        </pc:sldMkLst>
        <pc:spChg chg="del">
          <ac:chgData name="Sarasin, Elise" userId="051ede2b-3008-44c0-bb19-c9bb04b8c5c9" providerId="ADAL" clId="{53823AFF-F0C1-40E3-81BC-75F19BE928DF}" dt="2023-09-22T15:44:33.892" v="68" actId="478"/>
          <ac:spMkLst>
            <pc:docMk/>
            <pc:sldMk cId="1872763329" sldId="1738"/>
            <ac:spMk id="3" creationId="{D6F1AE7C-D76A-BFD4-6B9D-D6E241DC6B2F}"/>
          </ac:spMkLst>
        </pc:spChg>
      </pc:sldChg>
      <pc:sldChg chg="mod modShow">
        <pc:chgData name="Sarasin, Elise" userId="051ede2b-3008-44c0-bb19-c9bb04b8c5c9" providerId="ADAL" clId="{53823AFF-F0C1-40E3-81BC-75F19BE928DF}" dt="2023-09-22T23:08:22.843" v="1889" actId="729"/>
        <pc:sldMkLst>
          <pc:docMk/>
          <pc:sldMk cId="3761137955" sldId="1746"/>
        </pc:sldMkLst>
      </pc:sldChg>
      <pc:sldChg chg="delSp add mod">
        <pc:chgData name="Sarasin, Elise" userId="051ede2b-3008-44c0-bb19-c9bb04b8c5c9" providerId="ADAL" clId="{53823AFF-F0C1-40E3-81BC-75F19BE928DF}" dt="2023-09-22T23:12:08.172" v="1981" actId="478"/>
        <pc:sldMkLst>
          <pc:docMk/>
          <pc:sldMk cId="178057640" sldId="1750"/>
        </pc:sldMkLst>
        <pc:spChg chg="del">
          <ac:chgData name="Sarasin, Elise" userId="051ede2b-3008-44c0-bb19-c9bb04b8c5c9" providerId="ADAL" clId="{53823AFF-F0C1-40E3-81BC-75F19BE928DF}" dt="2023-09-22T23:12:08.172" v="1981" actId="478"/>
          <ac:spMkLst>
            <pc:docMk/>
            <pc:sldMk cId="178057640" sldId="1750"/>
            <ac:spMk id="5" creationId="{4D8F284E-11C5-3F6B-C33A-A783C348F6E2}"/>
          </ac:spMkLst>
        </pc:spChg>
      </pc:sldChg>
      <pc:sldChg chg="delSp add mod">
        <pc:chgData name="Sarasin, Elise" userId="051ede2b-3008-44c0-bb19-c9bb04b8c5c9" providerId="ADAL" clId="{53823AFF-F0C1-40E3-81BC-75F19BE928DF}" dt="2023-09-22T23:12:06.111" v="1980" actId="478"/>
        <pc:sldMkLst>
          <pc:docMk/>
          <pc:sldMk cId="216627073" sldId="1752"/>
        </pc:sldMkLst>
        <pc:spChg chg="del">
          <ac:chgData name="Sarasin, Elise" userId="051ede2b-3008-44c0-bb19-c9bb04b8c5c9" providerId="ADAL" clId="{53823AFF-F0C1-40E3-81BC-75F19BE928DF}" dt="2023-09-22T23:12:06.111" v="1980" actId="478"/>
          <ac:spMkLst>
            <pc:docMk/>
            <pc:sldMk cId="216627073" sldId="1752"/>
            <ac:spMk id="5" creationId="{A99C5C23-991A-4E88-C80C-F75D6E7487AA}"/>
          </ac:spMkLst>
        </pc:spChg>
      </pc:sldChg>
      <pc:sldChg chg="delSp add mod">
        <pc:chgData name="Sarasin, Elise" userId="051ede2b-3008-44c0-bb19-c9bb04b8c5c9" providerId="ADAL" clId="{53823AFF-F0C1-40E3-81BC-75F19BE928DF}" dt="2023-09-22T23:12:09.823" v="1982" actId="478"/>
        <pc:sldMkLst>
          <pc:docMk/>
          <pc:sldMk cId="1853511343" sldId="1753"/>
        </pc:sldMkLst>
        <pc:spChg chg="del">
          <ac:chgData name="Sarasin, Elise" userId="051ede2b-3008-44c0-bb19-c9bb04b8c5c9" providerId="ADAL" clId="{53823AFF-F0C1-40E3-81BC-75F19BE928DF}" dt="2023-09-22T23:12:09.823" v="1982" actId="478"/>
          <ac:spMkLst>
            <pc:docMk/>
            <pc:sldMk cId="1853511343" sldId="1753"/>
            <ac:spMk id="5" creationId="{A03C4963-7DC1-5FE4-BCDE-6CE9C89137F7}"/>
          </ac:spMkLst>
        </pc:spChg>
      </pc:sldChg>
      <pc:sldChg chg="add del">
        <pc:chgData name="Sarasin, Elise" userId="051ede2b-3008-44c0-bb19-c9bb04b8c5c9" providerId="ADAL" clId="{53823AFF-F0C1-40E3-81BC-75F19BE928DF}" dt="2023-09-22T22:25:06.511" v="833" actId="47"/>
        <pc:sldMkLst>
          <pc:docMk/>
          <pc:sldMk cId="990814127" sldId="1754"/>
        </pc:sldMkLst>
      </pc:sldChg>
      <pc:sldChg chg="add del">
        <pc:chgData name="Sarasin, Elise" userId="051ede2b-3008-44c0-bb19-c9bb04b8c5c9" providerId="ADAL" clId="{53823AFF-F0C1-40E3-81BC-75F19BE928DF}" dt="2023-09-22T22:25:08.225" v="834" actId="47"/>
        <pc:sldMkLst>
          <pc:docMk/>
          <pc:sldMk cId="823696585" sldId="1755"/>
        </pc:sldMkLst>
      </pc:sldChg>
      <pc:sldChg chg="delSp modSp add del mod">
        <pc:chgData name="Sarasin, Elise" userId="051ede2b-3008-44c0-bb19-c9bb04b8c5c9" providerId="ADAL" clId="{53823AFF-F0C1-40E3-81BC-75F19BE928DF}" dt="2023-09-22T22:33:34.692" v="1527" actId="47"/>
        <pc:sldMkLst>
          <pc:docMk/>
          <pc:sldMk cId="3207648917" sldId="1760"/>
        </pc:sldMkLst>
        <pc:picChg chg="del">
          <ac:chgData name="Sarasin, Elise" userId="051ede2b-3008-44c0-bb19-c9bb04b8c5c9" providerId="ADAL" clId="{53823AFF-F0C1-40E3-81BC-75F19BE928DF}" dt="2023-09-22T22:17:15.273" v="726" actId="478"/>
          <ac:picMkLst>
            <pc:docMk/>
            <pc:sldMk cId="3207648917" sldId="1760"/>
            <ac:picMk id="2" creationId="{291AAE6B-1162-C9E5-835E-564CC988841E}"/>
          </ac:picMkLst>
        </pc:picChg>
        <pc:picChg chg="mod">
          <ac:chgData name="Sarasin, Elise" userId="051ede2b-3008-44c0-bb19-c9bb04b8c5c9" providerId="ADAL" clId="{53823AFF-F0C1-40E3-81BC-75F19BE928DF}" dt="2023-09-22T22:17:20.442" v="729" actId="1076"/>
          <ac:picMkLst>
            <pc:docMk/>
            <pc:sldMk cId="3207648917" sldId="1760"/>
            <ac:picMk id="3" creationId="{208EAEBE-C921-E3DE-382F-45D667563803}"/>
          </ac:picMkLst>
        </pc:picChg>
        <pc:picChg chg="del">
          <ac:chgData name="Sarasin, Elise" userId="051ede2b-3008-44c0-bb19-c9bb04b8c5c9" providerId="ADAL" clId="{53823AFF-F0C1-40E3-81BC-75F19BE928DF}" dt="2023-09-22T22:17:16.612" v="728" actId="478"/>
          <ac:picMkLst>
            <pc:docMk/>
            <pc:sldMk cId="3207648917" sldId="1760"/>
            <ac:picMk id="8" creationId="{8DA91E52-8E46-8623-F3D0-165199B34E40}"/>
          </ac:picMkLst>
        </pc:picChg>
        <pc:picChg chg="mod">
          <ac:chgData name="Sarasin, Elise" userId="051ede2b-3008-44c0-bb19-c9bb04b8c5c9" providerId="ADAL" clId="{53823AFF-F0C1-40E3-81BC-75F19BE928DF}" dt="2023-09-22T22:17:33.378" v="732" actId="1076"/>
          <ac:picMkLst>
            <pc:docMk/>
            <pc:sldMk cId="3207648917" sldId="1760"/>
            <ac:picMk id="10" creationId="{6CA2E284-0143-81AD-0532-4726BC37F76F}"/>
          </ac:picMkLst>
        </pc:picChg>
        <pc:picChg chg="mod">
          <ac:chgData name="Sarasin, Elise" userId="051ede2b-3008-44c0-bb19-c9bb04b8c5c9" providerId="ADAL" clId="{53823AFF-F0C1-40E3-81BC-75F19BE928DF}" dt="2023-09-22T22:17:33.378" v="732" actId="1076"/>
          <ac:picMkLst>
            <pc:docMk/>
            <pc:sldMk cId="3207648917" sldId="1760"/>
            <ac:picMk id="12" creationId="{88C5AA78-0531-D577-6B98-8E492129FF2F}"/>
          </ac:picMkLst>
        </pc:picChg>
        <pc:picChg chg="mod">
          <ac:chgData name="Sarasin, Elise" userId="051ede2b-3008-44c0-bb19-c9bb04b8c5c9" providerId="ADAL" clId="{53823AFF-F0C1-40E3-81BC-75F19BE928DF}" dt="2023-09-22T22:17:33.378" v="732" actId="1076"/>
          <ac:picMkLst>
            <pc:docMk/>
            <pc:sldMk cId="3207648917" sldId="1760"/>
            <ac:picMk id="14" creationId="{9AA8467D-E1A8-AA98-251E-B545AE058715}"/>
          </ac:picMkLst>
        </pc:picChg>
        <pc:picChg chg="del">
          <ac:chgData name="Sarasin, Elise" userId="051ede2b-3008-44c0-bb19-c9bb04b8c5c9" providerId="ADAL" clId="{53823AFF-F0C1-40E3-81BC-75F19BE928DF}" dt="2023-09-22T22:17:16.090" v="727" actId="478"/>
          <ac:picMkLst>
            <pc:docMk/>
            <pc:sldMk cId="3207648917" sldId="1760"/>
            <ac:picMk id="15" creationId="{F6F5AD73-1518-E91E-452B-52CDEB598DEF}"/>
          </ac:picMkLst>
        </pc:picChg>
        <pc:picChg chg="del">
          <ac:chgData name="Sarasin, Elise" userId="051ede2b-3008-44c0-bb19-c9bb04b8c5c9" providerId="ADAL" clId="{53823AFF-F0C1-40E3-81BC-75F19BE928DF}" dt="2023-09-22T22:17:14.462" v="725" actId="478"/>
          <ac:picMkLst>
            <pc:docMk/>
            <pc:sldMk cId="3207648917" sldId="1760"/>
            <ac:picMk id="16" creationId="{A915D0AC-08C6-7E77-AA32-FD173FB370E3}"/>
          </ac:picMkLst>
        </pc:picChg>
      </pc:sldChg>
      <pc:sldChg chg="mod modShow">
        <pc:chgData name="Sarasin, Elise" userId="051ede2b-3008-44c0-bb19-c9bb04b8c5c9" providerId="ADAL" clId="{53823AFF-F0C1-40E3-81BC-75F19BE928DF}" dt="2023-09-22T15:40:59.421" v="8" actId="729"/>
        <pc:sldMkLst>
          <pc:docMk/>
          <pc:sldMk cId="3926885716" sldId="1780"/>
        </pc:sldMkLst>
      </pc:sldChg>
      <pc:sldChg chg="add del modNotesTx">
        <pc:chgData name="Sarasin, Elise" userId="051ede2b-3008-44c0-bb19-c9bb04b8c5c9" providerId="ADAL" clId="{53823AFF-F0C1-40E3-81BC-75F19BE928DF}" dt="2023-09-22T22:32:33.274" v="1439" actId="47"/>
        <pc:sldMkLst>
          <pc:docMk/>
          <pc:sldMk cId="3684208736" sldId="1784"/>
        </pc:sldMkLst>
      </pc:sldChg>
      <pc:sldChg chg="addSp modSp">
        <pc:chgData name="Sarasin, Elise" userId="051ede2b-3008-44c0-bb19-c9bb04b8c5c9" providerId="ADAL" clId="{53823AFF-F0C1-40E3-81BC-75F19BE928DF}" dt="2023-09-22T15:45:23.089" v="70"/>
        <pc:sldMkLst>
          <pc:docMk/>
          <pc:sldMk cId="2369864096" sldId="1787"/>
        </pc:sldMkLst>
        <pc:spChg chg="add mod">
          <ac:chgData name="Sarasin, Elise" userId="051ede2b-3008-44c0-bb19-c9bb04b8c5c9" providerId="ADAL" clId="{53823AFF-F0C1-40E3-81BC-75F19BE928DF}" dt="2023-09-22T15:45:23.089" v="70"/>
          <ac:spMkLst>
            <pc:docMk/>
            <pc:sldMk cId="2369864096" sldId="1787"/>
            <ac:spMk id="2" creationId="{90C39A2B-B8D6-DBFD-FC34-52E03C74F165}"/>
          </ac:spMkLst>
        </pc:spChg>
      </pc:sldChg>
      <pc:sldChg chg="addSp delSp modSp mod modNotesTx">
        <pc:chgData name="Sarasin, Elise" userId="051ede2b-3008-44c0-bb19-c9bb04b8c5c9" providerId="ADAL" clId="{53823AFF-F0C1-40E3-81BC-75F19BE928DF}" dt="2023-09-22T23:07:41.777" v="1887" actId="20577"/>
        <pc:sldMkLst>
          <pc:docMk/>
          <pc:sldMk cId="2569710160" sldId="1798"/>
        </pc:sldMkLst>
        <pc:spChg chg="add del">
          <ac:chgData name="Sarasin, Elise" userId="051ede2b-3008-44c0-bb19-c9bb04b8c5c9" providerId="ADAL" clId="{53823AFF-F0C1-40E3-81BC-75F19BE928DF}" dt="2023-09-22T15:46:52.900" v="78" actId="478"/>
          <ac:spMkLst>
            <pc:docMk/>
            <pc:sldMk cId="2569710160" sldId="1798"/>
            <ac:spMk id="5" creationId="{DF46B220-3241-ABE9-D741-77648C225747}"/>
          </ac:spMkLst>
        </pc:spChg>
        <pc:picChg chg="mod">
          <ac:chgData name="Sarasin, Elise" userId="051ede2b-3008-44c0-bb19-c9bb04b8c5c9" providerId="ADAL" clId="{53823AFF-F0C1-40E3-81BC-75F19BE928DF}" dt="2023-09-22T15:51:22.940" v="128" actId="1035"/>
          <ac:picMkLst>
            <pc:docMk/>
            <pc:sldMk cId="2569710160" sldId="1798"/>
            <ac:picMk id="3" creationId="{87C8EC8C-51F2-D709-CAEF-0015F49750FD}"/>
          </ac:picMkLst>
        </pc:picChg>
        <pc:picChg chg="add del">
          <ac:chgData name="Sarasin, Elise" userId="051ede2b-3008-44c0-bb19-c9bb04b8c5c9" providerId="ADAL" clId="{53823AFF-F0C1-40E3-81BC-75F19BE928DF}" dt="2023-09-22T15:47:26.751" v="80" actId="478"/>
          <ac:picMkLst>
            <pc:docMk/>
            <pc:sldMk cId="2569710160" sldId="1798"/>
            <ac:picMk id="4" creationId="{85B00247-4D5A-A349-7B64-E5E253CDAFAF}"/>
          </ac:picMkLst>
        </pc:picChg>
        <pc:picChg chg="del">
          <ac:chgData name="Sarasin, Elise" userId="051ede2b-3008-44c0-bb19-c9bb04b8c5c9" providerId="ADAL" clId="{53823AFF-F0C1-40E3-81BC-75F19BE928DF}" dt="2023-09-22T15:47:26.087" v="79" actId="478"/>
          <ac:picMkLst>
            <pc:docMk/>
            <pc:sldMk cId="2569710160" sldId="1798"/>
            <ac:picMk id="6" creationId="{FF537927-6920-1C53-A822-2335364506CA}"/>
          </ac:picMkLst>
        </pc:picChg>
        <pc:picChg chg="add mod">
          <ac:chgData name="Sarasin, Elise" userId="051ede2b-3008-44c0-bb19-c9bb04b8c5c9" providerId="ADAL" clId="{53823AFF-F0C1-40E3-81BC-75F19BE928DF}" dt="2023-09-22T15:51:02.674" v="94" actId="208"/>
          <ac:picMkLst>
            <pc:docMk/>
            <pc:sldMk cId="2569710160" sldId="1798"/>
            <ac:picMk id="8" creationId="{6F4F45A1-B3B7-4346-9DB3-FE6E16253FFC}"/>
          </ac:picMkLst>
        </pc:picChg>
        <pc:picChg chg="add mod">
          <ac:chgData name="Sarasin, Elise" userId="051ede2b-3008-44c0-bb19-c9bb04b8c5c9" providerId="ADAL" clId="{53823AFF-F0C1-40E3-81BC-75F19BE928DF}" dt="2023-09-22T15:51:07.236" v="96" actId="1076"/>
          <ac:picMkLst>
            <pc:docMk/>
            <pc:sldMk cId="2569710160" sldId="1798"/>
            <ac:picMk id="10" creationId="{500F6BB1-A405-BB12-49FD-77023AE9D582}"/>
          </ac:picMkLst>
        </pc:picChg>
      </pc:sldChg>
      <pc:sldChg chg="del">
        <pc:chgData name="Sarasin, Elise" userId="051ede2b-3008-44c0-bb19-c9bb04b8c5c9" providerId="ADAL" clId="{53823AFF-F0C1-40E3-81BC-75F19BE928DF}" dt="2023-09-22T22:36:45.182" v="1538" actId="47"/>
        <pc:sldMkLst>
          <pc:docMk/>
          <pc:sldMk cId="3079518499" sldId="1799"/>
        </pc:sldMkLst>
      </pc:sldChg>
      <pc:sldChg chg="addSp modSp del">
        <pc:chgData name="Sarasin, Elise" userId="051ede2b-3008-44c0-bb19-c9bb04b8c5c9" providerId="ADAL" clId="{53823AFF-F0C1-40E3-81BC-75F19BE928DF}" dt="2023-09-22T22:53:20.625" v="1668" actId="47"/>
        <pc:sldMkLst>
          <pc:docMk/>
          <pc:sldMk cId="1944267650" sldId="1800"/>
        </pc:sldMkLst>
        <pc:picChg chg="add mod">
          <ac:chgData name="Sarasin, Elise" userId="051ede2b-3008-44c0-bb19-c9bb04b8c5c9" providerId="ADAL" clId="{53823AFF-F0C1-40E3-81BC-75F19BE928DF}" dt="2023-09-22T22:53:10.248" v="1667" actId="1076"/>
          <ac:picMkLst>
            <pc:docMk/>
            <pc:sldMk cId="1944267650" sldId="1800"/>
            <ac:picMk id="2" creationId="{71008F65-FD5B-7F90-C01A-AD01D24DA226}"/>
          </ac:picMkLst>
        </pc:picChg>
        <pc:picChg chg="mod">
          <ac:chgData name="Sarasin, Elise" userId="051ede2b-3008-44c0-bb19-c9bb04b8c5c9" providerId="ADAL" clId="{53823AFF-F0C1-40E3-81BC-75F19BE928DF}" dt="2023-09-22T22:52:19.600" v="1659" actId="1076"/>
          <ac:picMkLst>
            <pc:docMk/>
            <pc:sldMk cId="1944267650" sldId="1800"/>
            <ac:picMk id="4" creationId="{1183AFC0-8DC4-EF65-957C-547FB43F66E2}"/>
          </ac:picMkLst>
        </pc:picChg>
      </pc:sldChg>
      <pc:sldChg chg="mod modShow">
        <pc:chgData name="Sarasin, Elise" userId="051ede2b-3008-44c0-bb19-c9bb04b8c5c9" providerId="ADAL" clId="{53823AFF-F0C1-40E3-81BC-75F19BE928DF}" dt="2023-09-22T22:37:20.278" v="1540" actId="729"/>
        <pc:sldMkLst>
          <pc:docMk/>
          <pc:sldMk cId="2877368422" sldId="1801"/>
        </pc:sldMkLst>
      </pc:sldChg>
      <pc:sldChg chg="mod modShow">
        <pc:chgData name="Sarasin, Elise" userId="051ede2b-3008-44c0-bb19-c9bb04b8c5c9" providerId="ADAL" clId="{53823AFF-F0C1-40E3-81BC-75F19BE928DF}" dt="2023-09-22T22:14:32.238" v="714" actId="729"/>
        <pc:sldMkLst>
          <pc:docMk/>
          <pc:sldMk cId="3555436824" sldId="1802"/>
        </pc:sldMkLst>
      </pc:sldChg>
      <pc:sldChg chg="mod modShow">
        <pc:chgData name="Sarasin, Elise" userId="051ede2b-3008-44c0-bb19-c9bb04b8c5c9" providerId="ADAL" clId="{53823AFF-F0C1-40E3-81BC-75F19BE928DF}" dt="2023-09-22T22:14:32.238" v="714" actId="729"/>
        <pc:sldMkLst>
          <pc:docMk/>
          <pc:sldMk cId="1793022223" sldId="1803"/>
        </pc:sldMkLst>
      </pc:sldChg>
      <pc:sldChg chg="mod modShow">
        <pc:chgData name="Sarasin, Elise" userId="051ede2b-3008-44c0-bb19-c9bb04b8c5c9" providerId="ADAL" clId="{53823AFF-F0C1-40E3-81BC-75F19BE928DF}" dt="2023-09-22T22:14:32.238" v="714" actId="729"/>
        <pc:sldMkLst>
          <pc:docMk/>
          <pc:sldMk cId="1154909880" sldId="1804"/>
        </pc:sldMkLst>
      </pc:sldChg>
      <pc:sldChg chg="mod modShow">
        <pc:chgData name="Sarasin, Elise" userId="051ede2b-3008-44c0-bb19-c9bb04b8c5c9" providerId="ADAL" clId="{53823AFF-F0C1-40E3-81BC-75F19BE928DF}" dt="2023-09-22T22:11:25.681" v="710" actId="729"/>
        <pc:sldMkLst>
          <pc:docMk/>
          <pc:sldMk cId="2838082870" sldId="1806"/>
        </pc:sldMkLst>
      </pc:sldChg>
      <pc:sldChg chg="mod modShow">
        <pc:chgData name="Sarasin, Elise" userId="051ede2b-3008-44c0-bb19-c9bb04b8c5c9" providerId="ADAL" clId="{53823AFF-F0C1-40E3-81BC-75F19BE928DF}" dt="2023-09-22T22:14:32.238" v="714" actId="729"/>
        <pc:sldMkLst>
          <pc:docMk/>
          <pc:sldMk cId="2224729639" sldId="1807"/>
        </pc:sldMkLst>
      </pc:sldChg>
      <pc:sldChg chg="mod modShow">
        <pc:chgData name="Sarasin, Elise" userId="051ede2b-3008-44c0-bb19-c9bb04b8c5c9" providerId="ADAL" clId="{53823AFF-F0C1-40E3-81BC-75F19BE928DF}" dt="2023-09-22T22:37:20.278" v="1540" actId="729"/>
        <pc:sldMkLst>
          <pc:docMk/>
          <pc:sldMk cId="651940277" sldId="1811"/>
        </pc:sldMkLst>
      </pc:sldChg>
      <pc:sldChg chg="modSp mod ord modShow">
        <pc:chgData name="Sarasin, Elise" userId="051ede2b-3008-44c0-bb19-c9bb04b8c5c9" providerId="ADAL" clId="{53823AFF-F0C1-40E3-81BC-75F19BE928DF}" dt="2023-09-22T22:37:48.259" v="1546" actId="729"/>
        <pc:sldMkLst>
          <pc:docMk/>
          <pc:sldMk cId="3876275240" sldId="1812"/>
        </pc:sldMkLst>
        <pc:picChg chg="mod">
          <ac:chgData name="Sarasin, Elise" userId="051ede2b-3008-44c0-bb19-c9bb04b8c5c9" providerId="ADAL" clId="{53823AFF-F0C1-40E3-81BC-75F19BE928DF}" dt="2023-09-22T22:37:42.887" v="1545" actId="1076"/>
          <ac:picMkLst>
            <pc:docMk/>
            <pc:sldMk cId="3876275240" sldId="1812"/>
            <ac:picMk id="3074" creationId="{C0247F51-03CF-F6F9-3AC7-562AF7FF19E5}"/>
          </ac:picMkLst>
        </pc:picChg>
      </pc:sldChg>
      <pc:sldChg chg="mod modShow">
        <pc:chgData name="Sarasin, Elise" userId="051ede2b-3008-44c0-bb19-c9bb04b8c5c9" providerId="ADAL" clId="{53823AFF-F0C1-40E3-81BC-75F19BE928DF}" dt="2023-09-22T23:14:51.087" v="1985" actId="729"/>
        <pc:sldMkLst>
          <pc:docMk/>
          <pc:sldMk cId="1252396288" sldId="1813"/>
        </pc:sldMkLst>
      </pc:sldChg>
      <pc:sldChg chg="modSp">
        <pc:chgData name="Sarasin, Elise" userId="051ede2b-3008-44c0-bb19-c9bb04b8c5c9" providerId="ADAL" clId="{53823AFF-F0C1-40E3-81BC-75F19BE928DF}" dt="2023-09-22T22:37:54.551" v="1547" actId="1076"/>
        <pc:sldMkLst>
          <pc:docMk/>
          <pc:sldMk cId="4215611196" sldId="1814"/>
        </pc:sldMkLst>
        <pc:picChg chg="mod">
          <ac:chgData name="Sarasin, Elise" userId="051ede2b-3008-44c0-bb19-c9bb04b8c5c9" providerId="ADAL" clId="{53823AFF-F0C1-40E3-81BC-75F19BE928DF}" dt="2023-09-22T22:37:54.551" v="1547" actId="1076"/>
          <ac:picMkLst>
            <pc:docMk/>
            <pc:sldMk cId="4215611196" sldId="1814"/>
            <ac:picMk id="3074" creationId="{C0247F51-03CF-F6F9-3AC7-562AF7FF19E5}"/>
          </ac:picMkLst>
        </pc:picChg>
      </pc:sldChg>
      <pc:sldChg chg="mod modShow">
        <pc:chgData name="Sarasin, Elise" userId="051ede2b-3008-44c0-bb19-c9bb04b8c5c9" providerId="ADAL" clId="{53823AFF-F0C1-40E3-81BC-75F19BE928DF}" dt="2023-09-22T22:14:32.238" v="714" actId="729"/>
        <pc:sldMkLst>
          <pc:docMk/>
          <pc:sldMk cId="307109019" sldId="1815"/>
        </pc:sldMkLst>
      </pc:sldChg>
      <pc:sldChg chg="delSp modSp mod">
        <pc:chgData name="Sarasin, Elise" userId="051ede2b-3008-44c0-bb19-c9bb04b8c5c9" providerId="ADAL" clId="{53823AFF-F0C1-40E3-81BC-75F19BE928DF}" dt="2023-09-22T22:36:37.594" v="1537" actId="1076"/>
        <pc:sldMkLst>
          <pc:docMk/>
          <pc:sldMk cId="4251616189" sldId="1816"/>
        </pc:sldMkLst>
        <pc:spChg chg="del">
          <ac:chgData name="Sarasin, Elise" userId="051ede2b-3008-44c0-bb19-c9bb04b8c5c9" providerId="ADAL" clId="{53823AFF-F0C1-40E3-81BC-75F19BE928DF}" dt="2023-09-22T15:46:15.134" v="71" actId="478"/>
          <ac:spMkLst>
            <pc:docMk/>
            <pc:sldMk cId="4251616189" sldId="1816"/>
            <ac:spMk id="3" creationId="{467AD87F-603B-C2B2-2DBE-AAFA4B6A8146}"/>
          </ac:spMkLst>
        </pc:spChg>
        <pc:picChg chg="mod">
          <ac:chgData name="Sarasin, Elise" userId="051ede2b-3008-44c0-bb19-c9bb04b8c5c9" providerId="ADAL" clId="{53823AFF-F0C1-40E3-81BC-75F19BE928DF}" dt="2023-09-22T22:36:37.594" v="1537" actId="1076"/>
          <ac:picMkLst>
            <pc:docMk/>
            <pc:sldMk cId="4251616189" sldId="1816"/>
            <ac:picMk id="7" creationId="{44E3CF42-184A-0B28-D65C-293E931BCAA1}"/>
          </ac:picMkLst>
        </pc:picChg>
      </pc:sldChg>
      <pc:sldChg chg="addSp delSp modSp mod">
        <pc:chgData name="Sarasin, Elise" userId="051ede2b-3008-44c0-bb19-c9bb04b8c5c9" providerId="ADAL" clId="{53823AFF-F0C1-40E3-81BC-75F19BE928DF}" dt="2023-09-22T22:58:42.757" v="1723" actId="208"/>
        <pc:sldMkLst>
          <pc:docMk/>
          <pc:sldMk cId="3528298848" sldId="1817"/>
        </pc:sldMkLst>
        <pc:picChg chg="del mod">
          <ac:chgData name="Sarasin, Elise" userId="051ede2b-3008-44c0-bb19-c9bb04b8c5c9" providerId="ADAL" clId="{53823AFF-F0C1-40E3-81BC-75F19BE928DF}" dt="2023-09-22T22:57:24.885" v="1697" actId="478"/>
          <ac:picMkLst>
            <pc:docMk/>
            <pc:sldMk cId="3528298848" sldId="1817"/>
            <ac:picMk id="3" creationId="{12227A2E-430B-3B39-E2C2-5073EDA8DDB1}"/>
          </ac:picMkLst>
        </pc:picChg>
        <pc:picChg chg="add mod">
          <ac:chgData name="Sarasin, Elise" userId="051ede2b-3008-44c0-bb19-c9bb04b8c5c9" providerId="ADAL" clId="{53823AFF-F0C1-40E3-81BC-75F19BE928DF}" dt="2023-09-22T22:58:10.442" v="1710" actId="1076"/>
          <ac:picMkLst>
            <pc:docMk/>
            <pc:sldMk cId="3528298848" sldId="1817"/>
            <ac:picMk id="5" creationId="{B07D20C6-F615-9FD7-4AE6-B6A9AFA9E80A}"/>
          </ac:picMkLst>
        </pc:picChg>
        <pc:picChg chg="del mod">
          <ac:chgData name="Sarasin, Elise" userId="051ede2b-3008-44c0-bb19-c9bb04b8c5c9" providerId="ADAL" clId="{53823AFF-F0C1-40E3-81BC-75F19BE928DF}" dt="2023-09-22T22:57:41.216" v="1701" actId="478"/>
          <ac:picMkLst>
            <pc:docMk/>
            <pc:sldMk cId="3528298848" sldId="1817"/>
            <ac:picMk id="7" creationId="{728B222D-6AA8-1481-76A9-041DA552FE2B}"/>
          </ac:picMkLst>
        </pc:picChg>
        <pc:picChg chg="del">
          <ac:chgData name="Sarasin, Elise" userId="051ede2b-3008-44c0-bb19-c9bb04b8c5c9" providerId="ADAL" clId="{53823AFF-F0C1-40E3-81BC-75F19BE928DF}" dt="2023-09-22T22:53:31.157" v="1669" actId="478"/>
          <ac:picMkLst>
            <pc:docMk/>
            <pc:sldMk cId="3528298848" sldId="1817"/>
            <ac:picMk id="8" creationId="{E23C01AD-3094-2CB6-BD4B-D70D7457BC36}"/>
          </ac:picMkLst>
        </pc:picChg>
        <pc:picChg chg="add mod">
          <ac:chgData name="Sarasin, Elise" userId="051ede2b-3008-44c0-bb19-c9bb04b8c5c9" providerId="ADAL" clId="{53823AFF-F0C1-40E3-81BC-75F19BE928DF}" dt="2023-09-22T22:58:42.757" v="1723" actId="208"/>
          <ac:picMkLst>
            <pc:docMk/>
            <pc:sldMk cId="3528298848" sldId="1817"/>
            <ac:picMk id="9" creationId="{49448057-0C4A-324D-20BC-065B58CBDD8D}"/>
          </ac:picMkLst>
        </pc:picChg>
        <pc:picChg chg="add del mod">
          <ac:chgData name="Sarasin, Elise" userId="051ede2b-3008-44c0-bb19-c9bb04b8c5c9" providerId="ADAL" clId="{53823AFF-F0C1-40E3-81BC-75F19BE928DF}" dt="2023-09-22T22:58:25.726" v="1714" actId="478"/>
          <ac:picMkLst>
            <pc:docMk/>
            <pc:sldMk cId="3528298848" sldId="1817"/>
            <ac:picMk id="11" creationId="{D36E314E-728A-1F7E-F03E-52BA0CA508CC}"/>
          </ac:picMkLst>
        </pc:picChg>
        <pc:picChg chg="add mod">
          <ac:chgData name="Sarasin, Elise" userId="051ede2b-3008-44c0-bb19-c9bb04b8c5c9" providerId="ADAL" clId="{53823AFF-F0C1-40E3-81BC-75F19BE928DF}" dt="2023-09-22T22:58:34.719" v="1720" actId="208"/>
          <ac:picMkLst>
            <pc:docMk/>
            <pc:sldMk cId="3528298848" sldId="1817"/>
            <ac:picMk id="13" creationId="{A10FF97E-1AF0-D33C-8A89-AE3644C30897}"/>
          </ac:picMkLst>
        </pc:picChg>
      </pc:sldChg>
      <pc:sldChg chg="mod modShow">
        <pc:chgData name="Sarasin, Elise" userId="051ede2b-3008-44c0-bb19-c9bb04b8c5c9" providerId="ADAL" clId="{53823AFF-F0C1-40E3-81BC-75F19BE928DF}" dt="2023-09-22T23:07:00.561" v="1724" actId="729"/>
        <pc:sldMkLst>
          <pc:docMk/>
          <pc:sldMk cId="3083009519" sldId="1818"/>
        </pc:sldMkLst>
      </pc:sldChg>
      <pc:sldChg chg="addSp delSp mod modShow">
        <pc:chgData name="Sarasin, Elise" userId="051ede2b-3008-44c0-bb19-c9bb04b8c5c9" providerId="ADAL" clId="{53823AFF-F0C1-40E3-81BC-75F19BE928DF}" dt="2023-09-22T15:51:40.054" v="131" actId="729"/>
        <pc:sldMkLst>
          <pc:docMk/>
          <pc:sldMk cId="4189100798" sldId="1821"/>
        </pc:sldMkLst>
        <pc:spChg chg="add del">
          <ac:chgData name="Sarasin, Elise" userId="051ede2b-3008-44c0-bb19-c9bb04b8c5c9" providerId="ADAL" clId="{53823AFF-F0C1-40E3-81BC-75F19BE928DF}" dt="2023-09-22T15:51:36.086" v="130" actId="478"/>
          <ac:spMkLst>
            <pc:docMk/>
            <pc:sldMk cId="4189100798" sldId="1821"/>
            <ac:spMk id="5" creationId="{8BD90C4E-C970-0741-5BF5-EB10A94FCF3B}"/>
          </ac:spMkLst>
        </pc:spChg>
      </pc:sldChg>
      <pc:sldChg chg="modSp mod modShow">
        <pc:chgData name="Sarasin, Elise" userId="051ede2b-3008-44c0-bb19-c9bb04b8c5c9" providerId="ADAL" clId="{53823AFF-F0C1-40E3-81BC-75F19BE928DF}" dt="2023-09-22T23:10:06.035" v="1970" actId="20577"/>
        <pc:sldMkLst>
          <pc:docMk/>
          <pc:sldMk cId="2213968436" sldId="1822"/>
        </pc:sldMkLst>
        <pc:spChg chg="mod">
          <ac:chgData name="Sarasin, Elise" userId="051ede2b-3008-44c0-bb19-c9bb04b8c5c9" providerId="ADAL" clId="{53823AFF-F0C1-40E3-81BC-75F19BE928DF}" dt="2023-09-22T23:10:06.035" v="1970" actId="20577"/>
          <ac:spMkLst>
            <pc:docMk/>
            <pc:sldMk cId="2213968436" sldId="1822"/>
            <ac:spMk id="3" creationId="{A9CAE11D-9446-B70C-6D72-998A3D050344}"/>
          </ac:spMkLst>
        </pc:spChg>
      </pc:sldChg>
      <pc:sldChg chg="addSp delSp modSp mod modShow">
        <pc:chgData name="Sarasin, Elise" userId="051ede2b-3008-44c0-bb19-c9bb04b8c5c9" providerId="ADAL" clId="{53823AFF-F0C1-40E3-81BC-75F19BE928DF}" dt="2023-09-22T23:10:15.497" v="1973"/>
        <pc:sldMkLst>
          <pc:docMk/>
          <pc:sldMk cId="1403277813" sldId="1823"/>
        </pc:sldMkLst>
        <pc:spChg chg="del">
          <ac:chgData name="Sarasin, Elise" userId="051ede2b-3008-44c0-bb19-c9bb04b8c5c9" providerId="ADAL" clId="{53823AFF-F0C1-40E3-81BC-75F19BE928DF}" dt="2023-09-22T23:10:15.069" v="1972" actId="478"/>
          <ac:spMkLst>
            <pc:docMk/>
            <pc:sldMk cId="1403277813" sldId="1823"/>
            <ac:spMk id="3" creationId="{BE58CE18-298C-8A29-7CA3-4732049964E3}"/>
          </ac:spMkLst>
        </pc:spChg>
        <pc:spChg chg="add mod">
          <ac:chgData name="Sarasin, Elise" userId="051ede2b-3008-44c0-bb19-c9bb04b8c5c9" providerId="ADAL" clId="{53823AFF-F0C1-40E3-81BC-75F19BE928DF}" dt="2023-09-22T23:10:15.497" v="1973"/>
          <ac:spMkLst>
            <pc:docMk/>
            <pc:sldMk cId="1403277813" sldId="1823"/>
            <ac:spMk id="5" creationId="{F421A67C-806D-B5A5-3E66-A046617DACCF}"/>
          </ac:spMkLst>
        </pc:spChg>
      </pc:sldChg>
      <pc:sldChg chg="modSp del mod">
        <pc:chgData name="Sarasin, Elise" userId="051ede2b-3008-44c0-bb19-c9bb04b8c5c9" providerId="ADAL" clId="{53823AFF-F0C1-40E3-81BC-75F19BE928DF}" dt="2023-09-22T23:11:58.713" v="1979" actId="47"/>
        <pc:sldMkLst>
          <pc:docMk/>
          <pc:sldMk cId="2643683501" sldId="1824"/>
        </pc:sldMkLst>
        <pc:spChg chg="mod">
          <ac:chgData name="Sarasin, Elise" userId="051ede2b-3008-44c0-bb19-c9bb04b8c5c9" providerId="ADAL" clId="{53823AFF-F0C1-40E3-81BC-75F19BE928DF}" dt="2023-09-22T23:10:20.959" v="1974" actId="1076"/>
          <ac:spMkLst>
            <pc:docMk/>
            <pc:sldMk cId="2643683501" sldId="1824"/>
            <ac:spMk id="3" creationId="{D807BE0A-9C17-7311-FD9E-A22A4873DC5B}"/>
          </ac:spMkLst>
        </pc:spChg>
      </pc:sldChg>
      <pc:sldChg chg="del">
        <pc:chgData name="Sarasin, Elise" userId="051ede2b-3008-44c0-bb19-c9bb04b8c5c9" providerId="ADAL" clId="{53823AFF-F0C1-40E3-81BC-75F19BE928DF}" dt="2023-09-22T23:12:24.179" v="1983" actId="2696"/>
        <pc:sldMkLst>
          <pc:docMk/>
          <pc:sldMk cId="4212111063" sldId="1825"/>
        </pc:sldMkLst>
      </pc:sldChg>
      <pc:sldChg chg="del">
        <pc:chgData name="Sarasin, Elise" userId="051ede2b-3008-44c0-bb19-c9bb04b8c5c9" providerId="ADAL" clId="{53823AFF-F0C1-40E3-81BC-75F19BE928DF}" dt="2023-09-22T23:12:57.118" v="1984" actId="2696"/>
        <pc:sldMkLst>
          <pc:docMk/>
          <pc:sldMk cId="2691261371" sldId="1826"/>
        </pc:sldMkLst>
      </pc:sldChg>
      <pc:sldChg chg="addSp delSp modSp mod modShow">
        <pc:chgData name="Sarasin, Elise" userId="051ede2b-3008-44c0-bb19-c9bb04b8c5c9" providerId="ADAL" clId="{53823AFF-F0C1-40E3-81BC-75F19BE928DF}" dt="2023-09-22T23:10:30.391" v="1977" actId="729"/>
        <pc:sldMkLst>
          <pc:docMk/>
          <pc:sldMk cId="3326135008" sldId="1827"/>
        </pc:sldMkLst>
        <pc:spChg chg="add mod">
          <ac:chgData name="Sarasin, Elise" userId="051ede2b-3008-44c0-bb19-c9bb04b8c5c9" providerId="ADAL" clId="{53823AFF-F0C1-40E3-81BC-75F19BE928DF}" dt="2023-09-22T23:10:28.096" v="1976"/>
          <ac:spMkLst>
            <pc:docMk/>
            <pc:sldMk cId="3326135008" sldId="1827"/>
            <ac:spMk id="3" creationId="{911F858A-870E-9B9C-FA16-EAA0C5F16FBA}"/>
          </ac:spMkLst>
        </pc:spChg>
        <pc:spChg chg="del">
          <ac:chgData name="Sarasin, Elise" userId="051ede2b-3008-44c0-bb19-c9bb04b8c5c9" providerId="ADAL" clId="{53823AFF-F0C1-40E3-81BC-75F19BE928DF}" dt="2023-09-22T23:10:27.615" v="1975" actId="478"/>
          <ac:spMkLst>
            <pc:docMk/>
            <pc:sldMk cId="3326135008" sldId="1827"/>
            <ac:spMk id="5" creationId="{63261E7B-F5D3-A044-91E6-D303CEE6BB82}"/>
          </ac:spMkLst>
        </pc:spChg>
      </pc:sldChg>
      <pc:sldChg chg="add">
        <pc:chgData name="Sarasin, Elise" userId="051ede2b-3008-44c0-bb19-c9bb04b8c5c9" providerId="ADAL" clId="{53823AFF-F0C1-40E3-81BC-75F19BE928DF}" dt="2023-09-22T15:40:17.753" v="6"/>
        <pc:sldMkLst>
          <pc:docMk/>
          <pc:sldMk cId="295473230" sldId="1856"/>
        </pc:sldMkLst>
      </pc:sldChg>
      <pc:sldChg chg="addSp modSp add mod ord">
        <pc:chgData name="Sarasin, Elise" userId="051ede2b-3008-44c0-bb19-c9bb04b8c5c9" providerId="ADAL" clId="{53823AFF-F0C1-40E3-81BC-75F19BE928DF}" dt="2023-09-22T15:42:00.510" v="26" actId="1076"/>
        <pc:sldMkLst>
          <pc:docMk/>
          <pc:sldMk cId="1768666453" sldId="1857"/>
        </pc:sldMkLst>
        <pc:picChg chg="add mod">
          <ac:chgData name="Sarasin, Elise" userId="051ede2b-3008-44c0-bb19-c9bb04b8c5c9" providerId="ADAL" clId="{53823AFF-F0C1-40E3-81BC-75F19BE928DF}" dt="2023-09-22T15:41:43.021" v="21" actId="1076"/>
          <ac:picMkLst>
            <pc:docMk/>
            <pc:sldMk cId="1768666453" sldId="1857"/>
            <ac:picMk id="5" creationId="{E88EB842-18B4-AE64-60B9-3DD818330342}"/>
          </ac:picMkLst>
        </pc:picChg>
        <pc:picChg chg="add mod">
          <ac:chgData name="Sarasin, Elise" userId="051ede2b-3008-44c0-bb19-c9bb04b8c5c9" providerId="ADAL" clId="{53823AFF-F0C1-40E3-81BC-75F19BE928DF}" dt="2023-09-22T15:42:00.510" v="26" actId="1076"/>
          <ac:picMkLst>
            <pc:docMk/>
            <pc:sldMk cId="1768666453" sldId="1857"/>
            <ac:picMk id="6" creationId="{8A011EEA-36BA-1840-22C8-276269BD92D1}"/>
          </ac:picMkLst>
        </pc:picChg>
        <pc:picChg chg="mod">
          <ac:chgData name="Sarasin, Elise" userId="051ede2b-3008-44c0-bb19-c9bb04b8c5c9" providerId="ADAL" clId="{53823AFF-F0C1-40E3-81BC-75F19BE928DF}" dt="2023-09-22T15:41:41.556" v="20" actId="1076"/>
          <ac:picMkLst>
            <pc:docMk/>
            <pc:sldMk cId="1768666453" sldId="1857"/>
            <ac:picMk id="7" creationId="{35A09957-B873-4686-A463-F5135D02C7D1}"/>
          </ac:picMkLst>
        </pc:picChg>
        <pc:picChg chg="mod ord">
          <ac:chgData name="Sarasin, Elise" userId="051ede2b-3008-44c0-bb19-c9bb04b8c5c9" providerId="ADAL" clId="{53823AFF-F0C1-40E3-81BC-75F19BE928DF}" dt="2023-09-22T15:41:48.068" v="24" actId="1076"/>
          <ac:picMkLst>
            <pc:docMk/>
            <pc:sldMk cId="1768666453" sldId="1857"/>
            <ac:picMk id="13" creationId="{14375E84-5915-8A4D-B437-BB791CE504AD}"/>
          </ac:picMkLst>
        </pc:picChg>
      </pc:sldChg>
      <pc:sldChg chg="add mod modShow">
        <pc:chgData name="Sarasin, Elise" userId="051ede2b-3008-44c0-bb19-c9bb04b8c5c9" providerId="ADAL" clId="{53823AFF-F0C1-40E3-81BC-75F19BE928DF}" dt="2023-09-22T15:46:44.420" v="77" actId="729"/>
        <pc:sldMkLst>
          <pc:docMk/>
          <pc:sldMk cId="2360730638" sldId="1858"/>
        </pc:sldMkLst>
      </pc:sldChg>
      <pc:sldChg chg="modSp add mod">
        <pc:chgData name="Sarasin, Elise" userId="051ede2b-3008-44c0-bb19-c9bb04b8c5c9" providerId="ADAL" clId="{53823AFF-F0C1-40E3-81BC-75F19BE928DF}" dt="2023-09-22T16:22:21.383" v="134" actId="14100"/>
        <pc:sldMkLst>
          <pc:docMk/>
          <pc:sldMk cId="1404812296" sldId="1859"/>
        </pc:sldMkLst>
        <pc:spChg chg="mod">
          <ac:chgData name="Sarasin, Elise" userId="051ede2b-3008-44c0-bb19-c9bb04b8c5c9" providerId="ADAL" clId="{53823AFF-F0C1-40E3-81BC-75F19BE928DF}" dt="2023-09-22T16:22:21.383" v="134" actId="14100"/>
          <ac:spMkLst>
            <pc:docMk/>
            <pc:sldMk cId="1404812296" sldId="1859"/>
            <ac:spMk id="3" creationId="{9EBCD75E-199A-5DE9-A868-C2E71655B0AE}"/>
          </ac:spMkLst>
        </pc:spChg>
      </pc:sldChg>
      <pc:sldChg chg="addSp delSp modSp new mod modClrScheme chgLayout modNotesTx">
        <pc:chgData name="Sarasin, Elise" userId="051ede2b-3008-44c0-bb19-c9bb04b8c5c9" providerId="ADAL" clId="{53823AFF-F0C1-40E3-81BC-75F19BE928DF}" dt="2023-09-22T22:10:58.558" v="709" actId="20577"/>
        <pc:sldMkLst>
          <pc:docMk/>
          <pc:sldMk cId="408659973" sldId="1860"/>
        </pc:sldMkLst>
        <pc:spChg chg="del mod ord">
          <ac:chgData name="Sarasin, Elise" userId="051ede2b-3008-44c0-bb19-c9bb04b8c5c9" providerId="ADAL" clId="{53823AFF-F0C1-40E3-81BC-75F19BE928DF}" dt="2023-09-22T16:57:00.100" v="136" actId="700"/>
          <ac:spMkLst>
            <pc:docMk/>
            <pc:sldMk cId="408659973" sldId="1860"/>
            <ac:spMk id="2" creationId="{1D740C5C-7081-D58F-6D80-3AF682821422}"/>
          </ac:spMkLst>
        </pc:spChg>
        <pc:spChg chg="del mod ord">
          <ac:chgData name="Sarasin, Elise" userId="051ede2b-3008-44c0-bb19-c9bb04b8c5c9" providerId="ADAL" clId="{53823AFF-F0C1-40E3-81BC-75F19BE928DF}" dt="2023-09-22T16:57:00.100" v="136" actId="700"/>
          <ac:spMkLst>
            <pc:docMk/>
            <pc:sldMk cId="408659973" sldId="1860"/>
            <ac:spMk id="3" creationId="{24865719-5DB3-41C9-F216-363B000667B7}"/>
          </ac:spMkLst>
        </pc:spChg>
        <pc:spChg chg="del">
          <ac:chgData name="Sarasin, Elise" userId="051ede2b-3008-44c0-bb19-c9bb04b8c5c9" providerId="ADAL" clId="{53823AFF-F0C1-40E3-81BC-75F19BE928DF}" dt="2023-09-22T16:57:00.100" v="136" actId="700"/>
          <ac:spMkLst>
            <pc:docMk/>
            <pc:sldMk cId="408659973" sldId="1860"/>
            <ac:spMk id="4" creationId="{FC59CCAA-958E-EA46-970B-95B0E6FCC79B}"/>
          </ac:spMkLst>
        </pc:spChg>
        <pc:spChg chg="add mod ord">
          <ac:chgData name="Sarasin, Elise" userId="051ede2b-3008-44c0-bb19-c9bb04b8c5c9" providerId="ADAL" clId="{53823AFF-F0C1-40E3-81BC-75F19BE928DF}" dt="2023-09-22T22:05:14.761" v="211" actId="20577"/>
          <ac:spMkLst>
            <pc:docMk/>
            <pc:sldMk cId="408659973" sldId="1860"/>
            <ac:spMk id="5" creationId="{0C449755-C81A-5F18-0A84-C5F22864807D}"/>
          </ac:spMkLst>
        </pc:spChg>
        <pc:spChg chg="add del mod ord">
          <ac:chgData name="Sarasin, Elise" userId="051ede2b-3008-44c0-bb19-c9bb04b8c5c9" providerId="ADAL" clId="{53823AFF-F0C1-40E3-81BC-75F19BE928DF}" dt="2023-09-22T22:04:57.524" v="189"/>
          <ac:spMkLst>
            <pc:docMk/>
            <pc:sldMk cId="408659973" sldId="1860"/>
            <ac:spMk id="6" creationId="{9CB6BBF7-243A-B0D1-DF69-DEB87B57F84C}"/>
          </ac:spMkLst>
        </pc:spChg>
        <pc:picChg chg="add mod">
          <ac:chgData name="Sarasin, Elise" userId="051ede2b-3008-44c0-bb19-c9bb04b8c5c9" providerId="ADAL" clId="{53823AFF-F0C1-40E3-81BC-75F19BE928DF}" dt="2023-09-22T22:05:07.929" v="194" actId="1076"/>
          <ac:picMkLst>
            <pc:docMk/>
            <pc:sldMk cId="408659973" sldId="1860"/>
            <ac:picMk id="8" creationId="{A47BBF46-87E0-0B1C-17CA-CD9765EA9E75}"/>
          </ac:picMkLst>
        </pc:picChg>
        <pc:picChg chg="add mod">
          <ac:chgData name="Sarasin, Elise" userId="051ede2b-3008-44c0-bb19-c9bb04b8c5c9" providerId="ADAL" clId="{53823AFF-F0C1-40E3-81BC-75F19BE928DF}" dt="2023-09-22T22:05:02.530" v="191" actId="1076"/>
          <ac:picMkLst>
            <pc:docMk/>
            <pc:sldMk cId="408659973" sldId="1860"/>
            <ac:picMk id="10" creationId="{B8C5BDD1-77FB-F5E2-5099-6BDB50526A08}"/>
          </ac:picMkLst>
        </pc:picChg>
      </pc:sldChg>
      <pc:sldChg chg="addSp modSp new mod ord">
        <pc:chgData name="Sarasin, Elise" userId="051ede2b-3008-44c0-bb19-c9bb04b8c5c9" providerId="ADAL" clId="{53823AFF-F0C1-40E3-81BC-75F19BE928DF}" dt="2023-09-22T22:12:51.129" v="713" actId="1076"/>
        <pc:sldMkLst>
          <pc:docMk/>
          <pc:sldMk cId="810473563" sldId="1861"/>
        </pc:sldMkLst>
        <pc:spChg chg="add mod">
          <ac:chgData name="Sarasin, Elise" userId="051ede2b-3008-44c0-bb19-c9bb04b8c5c9" providerId="ADAL" clId="{53823AFF-F0C1-40E3-81BC-75F19BE928DF}" dt="2023-09-22T22:12:51.129" v="713" actId="1076"/>
          <ac:spMkLst>
            <pc:docMk/>
            <pc:sldMk cId="810473563" sldId="1861"/>
            <ac:spMk id="2" creationId="{421571AE-2A9E-C6AC-E06D-BF328D45D2A3}"/>
          </ac:spMkLst>
        </pc:spChg>
      </pc:sldChg>
      <pc:sldChg chg="addSp delSp modSp add mod modNotesTx">
        <pc:chgData name="Sarasin, Elise" userId="051ede2b-3008-44c0-bb19-c9bb04b8c5c9" providerId="ADAL" clId="{53823AFF-F0C1-40E3-81BC-75F19BE928DF}" dt="2023-09-22T22:32:18.316" v="1437" actId="20577"/>
        <pc:sldMkLst>
          <pc:docMk/>
          <pc:sldMk cId="2766885481" sldId="1862"/>
        </pc:sldMkLst>
        <pc:spChg chg="mod">
          <ac:chgData name="Sarasin, Elise" userId="051ede2b-3008-44c0-bb19-c9bb04b8c5c9" providerId="ADAL" clId="{53823AFF-F0C1-40E3-81BC-75F19BE928DF}" dt="2023-09-22T22:28:23.306" v="1027" actId="313"/>
          <ac:spMkLst>
            <pc:docMk/>
            <pc:sldMk cId="2766885481" sldId="1862"/>
            <ac:spMk id="3" creationId="{AC973C71-D5B8-E1D2-5EDF-AD623F26AB42}"/>
          </ac:spMkLst>
        </pc:spChg>
        <pc:spChg chg="del">
          <ac:chgData name="Sarasin, Elise" userId="051ede2b-3008-44c0-bb19-c9bb04b8c5c9" providerId="ADAL" clId="{53823AFF-F0C1-40E3-81BC-75F19BE928DF}" dt="2023-09-22T22:25:51.691" v="921" actId="478"/>
          <ac:spMkLst>
            <pc:docMk/>
            <pc:sldMk cId="2766885481" sldId="1862"/>
            <ac:spMk id="4" creationId="{58925F12-F620-1CAB-0FCE-70CEE450183B}"/>
          </ac:spMkLst>
        </pc:spChg>
        <pc:spChg chg="add mod">
          <ac:chgData name="Sarasin, Elise" userId="051ede2b-3008-44c0-bb19-c9bb04b8c5c9" providerId="ADAL" clId="{53823AFF-F0C1-40E3-81BC-75F19BE928DF}" dt="2023-09-22T22:26:33.512" v="986" actId="1076"/>
          <ac:spMkLst>
            <pc:docMk/>
            <pc:sldMk cId="2766885481" sldId="1862"/>
            <ac:spMk id="9" creationId="{DABC4ADB-0E20-B9C2-D368-AE1DBC81E907}"/>
          </ac:spMkLst>
        </pc:spChg>
        <pc:picChg chg="mod">
          <ac:chgData name="Sarasin, Elise" userId="051ede2b-3008-44c0-bb19-c9bb04b8c5c9" providerId="ADAL" clId="{53823AFF-F0C1-40E3-81BC-75F19BE928DF}" dt="2023-09-22T22:27:56.903" v="1014" actId="1076"/>
          <ac:picMkLst>
            <pc:docMk/>
            <pc:sldMk cId="2766885481" sldId="1862"/>
            <ac:picMk id="2" creationId="{BB156B9C-2288-51B9-FA66-57A4FBA5CA51}"/>
          </ac:picMkLst>
        </pc:picChg>
        <pc:picChg chg="del mod">
          <ac:chgData name="Sarasin, Elise" userId="051ede2b-3008-44c0-bb19-c9bb04b8c5c9" providerId="ADAL" clId="{53823AFF-F0C1-40E3-81BC-75F19BE928DF}" dt="2023-09-22T22:24:35.856" v="831" actId="478"/>
          <ac:picMkLst>
            <pc:docMk/>
            <pc:sldMk cId="2766885481" sldId="1862"/>
            <ac:picMk id="5" creationId="{775B4960-5909-EE54-90F1-7E79A58E8D63}"/>
          </ac:picMkLst>
        </pc:picChg>
        <pc:picChg chg="add del mod">
          <ac:chgData name="Sarasin, Elise" userId="051ede2b-3008-44c0-bb19-c9bb04b8c5c9" providerId="ADAL" clId="{53823AFF-F0C1-40E3-81BC-75F19BE928DF}" dt="2023-09-22T22:24:17.588" v="827" actId="478"/>
          <ac:picMkLst>
            <pc:docMk/>
            <pc:sldMk cId="2766885481" sldId="1862"/>
            <ac:picMk id="6" creationId="{00F83244-3562-0DD6-B24B-C2FC0EE72B57}"/>
          </ac:picMkLst>
        </pc:picChg>
        <pc:picChg chg="add mod">
          <ac:chgData name="Sarasin, Elise" userId="051ede2b-3008-44c0-bb19-c9bb04b8c5c9" providerId="ADAL" clId="{53823AFF-F0C1-40E3-81BC-75F19BE928DF}" dt="2023-09-22T22:24:29.276" v="830" actId="14100"/>
          <ac:picMkLst>
            <pc:docMk/>
            <pc:sldMk cId="2766885481" sldId="1862"/>
            <ac:picMk id="7" creationId="{55C66EB0-E2A2-2DE4-916B-E05FA991AC1A}"/>
          </ac:picMkLst>
        </pc:picChg>
        <pc:picChg chg="add mod">
          <ac:chgData name="Sarasin, Elise" userId="051ede2b-3008-44c0-bb19-c9bb04b8c5c9" providerId="ADAL" clId="{53823AFF-F0C1-40E3-81BC-75F19BE928DF}" dt="2023-09-22T22:26:30.805" v="984" actId="1076"/>
          <ac:picMkLst>
            <pc:docMk/>
            <pc:sldMk cId="2766885481" sldId="1862"/>
            <ac:picMk id="8" creationId="{A38CECBD-9F58-1EF9-46FC-F94EF642990C}"/>
          </ac:picMkLst>
        </pc:picChg>
        <pc:picChg chg="add del mod">
          <ac:chgData name="Sarasin, Elise" userId="051ede2b-3008-44c0-bb19-c9bb04b8c5c9" providerId="ADAL" clId="{53823AFF-F0C1-40E3-81BC-75F19BE928DF}" dt="2023-09-22T22:27:54.889" v="1013" actId="478"/>
          <ac:picMkLst>
            <pc:docMk/>
            <pc:sldMk cId="2766885481" sldId="1862"/>
            <ac:picMk id="11" creationId="{E964BFF6-A17B-CC5D-0C25-579365D555B0}"/>
          </ac:picMkLst>
        </pc:picChg>
        <pc:picChg chg="add del mod">
          <ac:chgData name="Sarasin, Elise" userId="051ede2b-3008-44c0-bb19-c9bb04b8c5c9" providerId="ADAL" clId="{53823AFF-F0C1-40E3-81BC-75F19BE928DF}" dt="2023-09-22T22:27:40.695" v="1006" actId="478"/>
          <ac:picMkLst>
            <pc:docMk/>
            <pc:sldMk cId="2766885481" sldId="1862"/>
            <ac:picMk id="13" creationId="{8D0B7A63-ACFA-A646-8ADC-2C41E69DACE4}"/>
          </ac:picMkLst>
        </pc:picChg>
        <pc:picChg chg="add del mod">
          <ac:chgData name="Sarasin, Elise" userId="051ede2b-3008-44c0-bb19-c9bb04b8c5c9" providerId="ADAL" clId="{53823AFF-F0C1-40E3-81BC-75F19BE928DF}" dt="2023-09-22T22:27:52.766" v="1012" actId="478"/>
          <ac:picMkLst>
            <pc:docMk/>
            <pc:sldMk cId="2766885481" sldId="1862"/>
            <ac:picMk id="14" creationId="{A2F6ED05-FB9F-B6AA-756E-0627E5186651}"/>
          </ac:picMkLst>
        </pc:picChg>
      </pc:sldChg>
      <pc:sldChg chg="addSp modSp add mod modNotesTx">
        <pc:chgData name="Sarasin, Elise" userId="051ede2b-3008-44c0-bb19-c9bb04b8c5c9" providerId="ADAL" clId="{53823AFF-F0C1-40E3-81BC-75F19BE928DF}" dt="2023-09-22T22:33:51.482" v="1534" actId="1037"/>
        <pc:sldMkLst>
          <pc:docMk/>
          <pc:sldMk cId="187608782" sldId="1863"/>
        </pc:sldMkLst>
        <pc:spChg chg="add mod">
          <ac:chgData name="Sarasin, Elise" userId="051ede2b-3008-44c0-bb19-c9bb04b8c5c9" providerId="ADAL" clId="{53823AFF-F0C1-40E3-81BC-75F19BE928DF}" dt="2023-09-22T22:33:51.482" v="1534" actId="1037"/>
          <ac:spMkLst>
            <pc:docMk/>
            <pc:sldMk cId="187608782" sldId="1863"/>
            <ac:spMk id="2" creationId="{6C710E91-D6F1-1676-3F24-AA384259EA8D}"/>
          </ac:spMkLst>
        </pc:spChg>
        <pc:spChg chg="add mod">
          <ac:chgData name="Sarasin, Elise" userId="051ede2b-3008-44c0-bb19-c9bb04b8c5c9" providerId="ADAL" clId="{53823AFF-F0C1-40E3-81BC-75F19BE928DF}" dt="2023-09-22T22:33:51.482" v="1534" actId="1037"/>
          <ac:spMkLst>
            <pc:docMk/>
            <pc:sldMk cId="187608782" sldId="1863"/>
            <ac:spMk id="4" creationId="{FE655124-9090-3148-B3D0-700A3919D616}"/>
          </ac:spMkLst>
        </pc:spChg>
        <pc:spChg chg="add mod">
          <ac:chgData name="Sarasin, Elise" userId="051ede2b-3008-44c0-bb19-c9bb04b8c5c9" providerId="ADAL" clId="{53823AFF-F0C1-40E3-81BC-75F19BE928DF}" dt="2023-09-22T22:33:51.482" v="1534" actId="1037"/>
          <ac:spMkLst>
            <pc:docMk/>
            <pc:sldMk cId="187608782" sldId="1863"/>
            <ac:spMk id="6" creationId="{1A8C31E0-FB42-51E3-C534-713518C0C08B}"/>
          </ac:spMkLst>
        </pc:spChg>
        <pc:spChg chg="add mod">
          <ac:chgData name="Sarasin, Elise" userId="051ede2b-3008-44c0-bb19-c9bb04b8c5c9" providerId="ADAL" clId="{53823AFF-F0C1-40E3-81BC-75F19BE928DF}" dt="2023-09-22T22:33:51.482" v="1534" actId="1037"/>
          <ac:spMkLst>
            <pc:docMk/>
            <pc:sldMk cId="187608782" sldId="1863"/>
            <ac:spMk id="8" creationId="{10BA08A3-F50F-D56C-0852-D431EB4EA400}"/>
          </ac:spMkLst>
        </pc:spChg>
        <pc:picChg chg="mod">
          <ac:chgData name="Sarasin, Elise" userId="051ede2b-3008-44c0-bb19-c9bb04b8c5c9" providerId="ADAL" clId="{53823AFF-F0C1-40E3-81BC-75F19BE928DF}" dt="2023-09-22T22:23:44.005" v="818" actId="1076"/>
          <ac:picMkLst>
            <pc:docMk/>
            <pc:sldMk cId="187608782" sldId="1863"/>
            <ac:picMk id="7" creationId="{D02C3C0A-C4FD-C64F-8EEB-0EAAB575FC29}"/>
          </ac:picMkLst>
        </pc:picChg>
        <pc:picChg chg="mod">
          <ac:chgData name="Sarasin, Elise" userId="051ede2b-3008-44c0-bb19-c9bb04b8c5c9" providerId="ADAL" clId="{53823AFF-F0C1-40E3-81BC-75F19BE928DF}" dt="2023-09-22T22:33:43.573" v="1528" actId="14100"/>
          <ac:picMkLst>
            <pc:docMk/>
            <pc:sldMk cId="187608782" sldId="1863"/>
            <ac:picMk id="9" creationId="{CAC2B521-4EB6-13A1-0BFF-0585404B16EC}"/>
          </ac:picMkLst>
        </pc:picChg>
      </pc:sldChg>
      <pc:sldChg chg="addSp delSp modSp add mod modNotesTx">
        <pc:chgData name="Sarasin, Elise" userId="051ede2b-3008-44c0-bb19-c9bb04b8c5c9" providerId="ADAL" clId="{53823AFF-F0C1-40E3-81BC-75F19BE928DF}" dt="2023-09-22T22:32:28.635" v="1438" actId="20577"/>
        <pc:sldMkLst>
          <pc:docMk/>
          <pc:sldMk cId="1267743147" sldId="1864"/>
        </pc:sldMkLst>
        <pc:spChg chg="mod">
          <ac:chgData name="Sarasin, Elise" userId="051ede2b-3008-44c0-bb19-c9bb04b8c5c9" providerId="ADAL" clId="{53823AFF-F0C1-40E3-81BC-75F19BE928DF}" dt="2023-09-22T22:28:32.672" v="1047" actId="20577"/>
          <ac:spMkLst>
            <pc:docMk/>
            <pc:sldMk cId="1267743147" sldId="1864"/>
            <ac:spMk id="3" creationId="{AC973C71-D5B8-E1D2-5EDF-AD623F26AB42}"/>
          </ac:spMkLst>
        </pc:spChg>
        <pc:spChg chg="del">
          <ac:chgData name="Sarasin, Elise" userId="051ede2b-3008-44c0-bb19-c9bb04b8c5c9" providerId="ADAL" clId="{53823AFF-F0C1-40E3-81BC-75F19BE928DF}" dt="2023-09-22T22:28:35.466" v="1049" actId="478"/>
          <ac:spMkLst>
            <pc:docMk/>
            <pc:sldMk cId="1267743147" sldId="1864"/>
            <ac:spMk id="9" creationId="{DABC4ADB-0E20-B9C2-D368-AE1DBC81E907}"/>
          </ac:spMkLst>
        </pc:spChg>
        <pc:picChg chg="mod">
          <ac:chgData name="Sarasin, Elise" userId="051ede2b-3008-44c0-bb19-c9bb04b8c5c9" providerId="ADAL" clId="{53823AFF-F0C1-40E3-81BC-75F19BE928DF}" dt="2023-09-22T22:30:24.937" v="1072" actId="1038"/>
          <ac:picMkLst>
            <pc:docMk/>
            <pc:sldMk cId="1267743147" sldId="1864"/>
            <ac:picMk id="2" creationId="{BB156B9C-2288-51B9-FA66-57A4FBA5CA51}"/>
          </ac:picMkLst>
        </pc:picChg>
        <pc:picChg chg="add mod">
          <ac:chgData name="Sarasin, Elise" userId="051ede2b-3008-44c0-bb19-c9bb04b8c5c9" providerId="ADAL" clId="{53823AFF-F0C1-40E3-81BC-75F19BE928DF}" dt="2023-09-22T22:30:20.085" v="1067" actId="1076"/>
          <ac:picMkLst>
            <pc:docMk/>
            <pc:sldMk cId="1267743147" sldId="1864"/>
            <ac:picMk id="5" creationId="{22CC2437-D4AB-E493-1233-8B230ACB977B}"/>
          </ac:picMkLst>
        </pc:picChg>
        <pc:picChg chg="del">
          <ac:chgData name="Sarasin, Elise" userId="051ede2b-3008-44c0-bb19-c9bb04b8c5c9" providerId="ADAL" clId="{53823AFF-F0C1-40E3-81BC-75F19BE928DF}" dt="2023-09-22T22:28:34.716" v="1048" actId="478"/>
          <ac:picMkLst>
            <pc:docMk/>
            <pc:sldMk cId="1267743147" sldId="1864"/>
            <ac:picMk id="8" creationId="{A38CECBD-9F58-1EF9-46FC-F94EF642990C}"/>
          </ac:picMkLst>
        </pc:picChg>
        <pc:picChg chg="add mod">
          <ac:chgData name="Sarasin, Elise" userId="051ede2b-3008-44c0-bb19-c9bb04b8c5c9" providerId="ADAL" clId="{53823AFF-F0C1-40E3-81BC-75F19BE928DF}" dt="2023-09-22T22:30:28.401" v="1074" actId="1076"/>
          <ac:picMkLst>
            <pc:docMk/>
            <pc:sldMk cId="1267743147" sldId="1864"/>
            <ac:picMk id="10" creationId="{B4F6E8EE-D6CD-E099-ACC6-32DC67768015}"/>
          </ac:picMkLst>
        </pc:picChg>
      </pc:sldChg>
      <pc:sldChg chg="addSp delSp modSp add mod">
        <pc:chgData name="Sarasin, Elise" userId="051ede2b-3008-44c0-bb19-c9bb04b8c5c9" providerId="ADAL" clId="{53823AFF-F0C1-40E3-81BC-75F19BE928DF}" dt="2023-09-22T22:33:31.477" v="1526" actId="1076"/>
        <pc:sldMkLst>
          <pc:docMk/>
          <pc:sldMk cId="1990101536" sldId="1865"/>
        </pc:sldMkLst>
        <pc:spChg chg="mod">
          <ac:chgData name="Sarasin, Elise" userId="051ede2b-3008-44c0-bb19-c9bb04b8c5c9" providerId="ADAL" clId="{53823AFF-F0C1-40E3-81BC-75F19BE928DF}" dt="2023-09-22T22:33:12.506" v="1514" actId="20577"/>
          <ac:spMkLst>
            <pc:docMk/>
            <pc:sldMk cId="1990101536" sldId="1865"/>
            <ac:spMk id="3" creationId="{AC973C71-D5B8-E1D2-5EDF-AD623F26AB42}"/>
          </ac:spMkLst>
        </pc:spChg>
        <pc:picChg chg="del">
          <ac:chgData name="Sarasin, Elise" userId="051ede2b-3008-44c0-bb19-c9bb04b8c5c9" providerId="ADAL" clId="{53823AFF-F0C1-40E3-81BC-75F19BE928DF}" dt="2023-09-22T22:32:50.772" v="1442" actId="478"/>
          <ac:picMkLst>
            <pc:docMk/>
            <pc:sldMk cId="1990101536" sldId="1865"/>
            <ac:picMk id="2" creationId="{BB156B9C-2288-51B9-FA66-57A4FBA5CA51}"/>
          </ac:picMkLst>
        </pc:picChg>
        <pc:picChg chg="add mod">
          <ac:chgData name="Sarasin, Elise" userId="051ede2b-3008-44c0-bb19-c9bb04b8c5c9" providerId="ADAL" clId="{53823AFF-F0C1-40E3-81BC-75F19BE928DF}" dt="2023-09-22T22:33:27.230" v="1523" actId="1076"/>
          <ac:picMkLst>
            <pc:docMk/>
            <pc:sldMk cId="1990101536" sldId="1865"/>
            <ac:picMk id="4" creationId="{8F599865-3512-8A9D-F1C5-DD162E4A79AE}"/>
          </ac:picMkLst>
        </pc:picChg>
        <pc:picChg chg="del">
          <ac:chgData name="Sarasin, Elise" userId="051ede2b-3008-44c0-bb19-c9bb04b8c5c9" providerId="ADAL" clId="{53823AFF-F0C1-40E3-81BC-75F19BE928DF}" dt="2023-09-22T22:32:50.063" v="1441" actId="478"/>
          <ac:picMkLst>
            <pc:docMk/>
            <pc:sldMk cId="1990101536" sldId="1865"/>
            <ac:picMk id="5" creationId="{22CC2437-D4AB-E493-1233-8B230ACB977B}"/>
          </ac:picMkLst>
        </pc:picChg>
        <pc:picChg chg="add mod">
          <ac:chgData name="Sarasin, Elise" userId="051ede2b-3008-44c0-bb19-c9bb04b8c5c9" providerId="ADAL" clId="{53823AFF-F0C1-40E3-81BC-75F19BE928DF}" dt="2023-09-22T22:33:28.598" v="1524" actId="1076"/>
          <ac:picMkLst>
            <pc:docMk/>
            <pc:sldMk cId="1990101536" sldId="1865"/>
            <ac:picMk id="6" creationId="{D8DBCED2-1341-9AF5-84E4-C0E27FF92E65}"/>
          </ac:picMkLst>
        </pc:picChg>
        <pc:picChg chg="add mod">
          <ac:chgData name="Sarasin, Elise" userId="051ede2b-3008-44c0-bb19-c9bb04b8c5c9" providerId="ADAL" clId="{53823AFF-F0C1-40E3-81BC-75F19BE928DF}" dt="2023-09-22T22:33:31.477" v="1526" actId="1076"/>
          <ac:picMkLst>
            <pc:docMk/>
            <pc:sldMk cId="1990101536" sldId="1865"/>
            <ac:picMk id="8" creationId="{3FFD3AF7-A249-1BD4-65C2-A6F59046F5A5}"/>
          </ac:picMkLst>
        </pc:picChg>
        <pc:picChg chg="del">
          <ac:chgData name="Sarasin, Elise" userId="051ede2b-3008-44c0-bb19-c9bb04b8c5c9" providerId="ADAL" clId="{53823AFF-F0C1-40E3-81BC-75F19BE928DF}" dt="2023-09-22T22:32:51.104" v="1443" actId="478"/>
          <ac:picMkLst>
            <pc:docMk/>
            <pc:sldMk cId="1990101536" sldId="1865"/>
            <ac:picMk id="10" creationId="{B4F6E8EE-D6CD-E099-ACC6-32DC67768015}"/>
          </ac:picMkLst>
        </pc:picChg>
      </pc:sldChg>
      <pc:sldChg chg="addSp delSp modSp new mod ord modTransition modClrScheme chgLayout">
        <pc:chgData name="Sarasin, Elise" userId="051ede2b-3008-44c0-bb19-c9bb04b8c5c9" providerId="ADAL" clId="{53823AFF-F0C1-40E3-81BC-75F19BE928DF}" dt="2023-09-22T22:51:34.728" v="1653"/>
        <pc:sldMkLst>
          <pc:docMk/>
          <pc:sldMk cId="1189215204" sldId="1866"/>
        </pc:sldMkLst>
        <pc:spChg chg="del mod ord">
          <ac:chgData name="Sarasin, Elise" userId="051ede2b-3008-44c0-bb19-c9bb04b8c5c9" providerId="ADAL" clId="{53823AFF-F0C1-40E3-81BC-75F19BE928DF}" dt="2023-09-22T22:41:43.202" v="1567" actId="700"/>
          <ac:spMkLst>
            <pc:docMk/>
            <pc:sldMk cId="1189215204" sldId="1866"/>
            <ac:spMk id="2" creationId="{CDF0EB0D-1AAE-B391-9975-85BDB135B8C6}"/>
          </ac:spMkLst>
        </pc:spChg>
        <pc:spChg chg="del mod ord">
          <ac:chgData name="Sarasin, Elise" userId="051ede2b-3008-44c0-bb19-c9bb04b8c5c9" providerId="ADAL" clId="{53823AFF-F0C1-40E3-81BC-75F19BE928DF}" dt="2023-09-22T22:41:43.202" v="1567" actId="700"/>
          <ac:spMkLst>
            <pc:docMk/>
            <pc:sldMk cId="1189215204" sldId="1866"/>
            <ac:spMk id="3" creationId="{798CDE67-C3F7-1541-355D-587121109229}"/>
          </ac:spMkLst>
        </pc:spChg>
        <pc:spChg chg="del">
          <ac:chgData name="Sarasin, Elise" userId="051ede2b-3008-44c0-bb19-c9bb04b8c5c9" providerId="ADAL" clId="{53823AFF-F0C1-40E3-81BC-75F19BE928DF}" dt="2023-09-22T22:41:43.202" v="1567" actId="700"/>
          <ac:spMkLst>
            <pc:docMk/>
            <pc:sldMk cId="1189215204" sldId="1866"/>
            <ac:spMk id="4" creationId="{8B09F2B2-3A15-0114-A477-31F5486A9CB1}"/>
          </ac:spMkLst>
        </pc:spChg>
        <pc:spChg chg="add del mod ord">
          <ac:chgData name="Sarasin, Elise" userId="051ede2b-3008-44c0-bb19-c9bb04b8c5c9" providerId="ADAL" clId="{53823AFF-F0C1-40E3-81BC-75F19BE928DF}" dt="2023-09-22T22:49:01.294" v="1608" actId="478"/>
          <ac:spMkLst>
            <pc:docMk/>
            <pc:sldMk cId="1189215204" sldId="1866"/>
            <ac:spMk id="5" creationId="{2948B139-303B-A81A-DEDC-66D1D8B7A284}"/>
          </ac:spMkLst>
        </pc:spChg>
        <pc:spChg chg="add del mod ord">
          <ac:chgData name="Sarasin, Elise" userId="051ede2b-3008-44c0-bb19-c9bb04b8c5c9" providerId="ADAL" clId="{53823AFF-F0C1-40E3-81BC-75F19BE928DF}" dt="2023-09-22T22:49:03.072" v="1609" actId="478"/>
          <ac:spMkLst>
            <pc:docMk/>
            <pc:sldMk cId="1189215204" sldId="1866"/>
            <ac:spMk id="6" creationId="{42E4DE81-F4D6-EE18-9545-9AF562610918}"/>
          </ac:spMkLst>
        </pc:spChg>
        <pc:picChg chg="add mod">
          <ac:chgData name="Sarasin, Elise" userId="051ede2b-3008-44c0-bb19-c9bb04b8c5c9" providerId="ADAL" clId="{53823AFF-F0C1-40E3-81BC-75F19BE928DF}" dt="2023-09-22T22:41:52.308" v="1570" actId="14100"/>
          <ac:picMkLst>
            <pc:docMk/>
            <pc:sldMk cId="1189215204" sldId="1866"/>
            <ac:picMk id="7" creationId="{04727619-E524-473D-2F22-09334881FFB6}"/>
          </ac:picMkLst>
        </pc:picChg>
        <pc:picChg chg="add del mod">
          <ac:chgData name="Sarasin, Elise" userId="051ede2b-3008-44c0-bb19-c9bb04b8c5c9" providerId="ADAL" clId="{53823AFF-F0C1-40E3-81BC-75F19BE928DF}" dt="2023-09-22T22:48:58.004" v="1607" actId="478"/>
          <ac:picMkLst>
            <pc:docMk/>
            <pc:sldMk cId="1189215204" sldId="1866"/>
            <ac:picMk id="9" creationId="{6500CCA5-FD02-E4FC-A37E-644F335F73A6}"/>
          </ac:picMkLst>
        </pc:picChg>
        <pc:picChg chg="add del">
          <ac:chgData name="Sarasin, Elise" userId="051ede2b-3008-44c0-bb19-c9bb04b8c5c9" providerId="ADAL" clId="{53823AFF-F0C1-40E3-81BC-75F19BE928DF}" dt="2023-09-22T22:48:55.752" v="1605" actId="478"/>
          <ac:picMkLst>
            <pc:docMk/>
            <pc:sldMk cId="1189215204" sldId="1866"/>
            <ac:picMk id="11" creationId="{68A2028E-5D3D-B069-AFCC-D530A1ADEA5E}"/>
          </ac:picMkLst>
        </pc:picChg>
        <pc:picChg chg="add mod">
          <ac:chgData name="Sarasin, Elise" userId="051ede2b-3008-44c0-bb19-c9bb04b8c5c9" providerId="ADAL" clId="{53823AFF-F0C1-40E3-81BC-75F19BE928DF}" dt="2023-09-22T22:49:09.940" v="1613" actId="14100"/>
          <ac:picMkLst>
            <pc:docMk/>
            <pc:sldMk cId="1189215204" sldId="1866"/>
            <ac:picMk id="12" creationId="{265C0AD2-520E-D6E5-D033-8BE9403599A8}"/>
          </ac:picMkLst>
        </pc:picChg>
      </pc:sldChg>
      <pc:sldChg chg="addSp delSp modSp add del mod">
        <pc:chgData name="Sarasin, Elise" userId="051ede2b-3008-44c0-bb19-c9bb04b8c5c9" providerId="ADAL" clId="{53823AFF-F0C1-40E3-81BC-75F19BE928DF}" dt="2023-09-22T22:51:40.711" v="1654" actId="47"/>
        <pc:sldMkLst>
          <pc:docMk/>
          <pc:sldMk cId="691059725" sldId="1867"/>
        </pc:sldMkLst>
        <pc:spChg chg="del">
          <ac:chgData name="Sarasin, Elise" userId="051ede2b-3008-44c0-bb19-c9bb04b8c5c9" providerId="ADAL" clId="{53823AFF-F0C1-40E3-81BC-75F19BE928DF}" dt="2023-09-22T22:45:59.120" v="1590" actId="478"/>
          <ac:spMkLst>
            <pc:docMk/>
            <pc:sldMk cId="691059725" sldId="1867"/>
            <ac:spMk id="5" creationId="{2948B139-303B-A81A-DEDC-66D1D8B7A284}"/>
          </ac:spMkLst>
        </pc:spChg>
        <pc:spChg chg="del">
          <ac:chgData name="Sarasin, Elise" userId="051ede2b-3008-44c0-bb19-c9bb04b8c5c9" providerId="ADAL" clId="{53823AFF-F0C1-40E3-81BC-75F19BE928DF}" dt="2023-09-22T22:46:00.103" v="1591" actId="478"/>
          <ac:spMkLst>
            <pc:docMk/>
            <pc:sldMk cId="691059725" sldId="1867"/>
            <ac:spMk id="6" creationId="{42E4DE81-F4D6-EE18-9545-9AF562610918}"/>
          </ac:spMkLst>
        </pc:spChg>
        <pc:picChg chg="add mod">
          <ac:chgData name="Sarasin, Elise" userId="051ede2b-3008-44c0-bb19-c9bb04b8c5c9" providerId="ADAL" clId="{53823AFF-F0C1-40E3-81BC-75F19BE928DF}" dt="2023-09-22T22:47:00.833" v="1601" actId="1076"/>
          <ac:picMkLst>
            <pc:docMk/>
            <pc:sldMk cId="691059725" sldId="1867"/>
            <ac:picMk id="3" creationId="{311C3A4F-BE8F-67F6-6D50-EB0C05F35932}"/>
          </ac:picMkLst>
        </pc:picChg>
        <pc:picChg chg="add del mod">
          <ac:chgData name="Sarasin, Elise" userId="051ede2b-3008-44c0-bb19-c9bb04b8c5c9" providerId="ADAL" clId="{53823AFF-F0C1-40E3-81BC-75F19BE928DF}" dt="2023-09-22T22:50:11.345" v="1633" actId="478"/>
          <ac:picMkLst>
            <pc:docMk/>
            <pc:sldMk cId="691059725" sldId="1867"/>
            <ac:picMk id="8" creationId="{32854D3C-38CE-7028-7FB1-E0D02B30A52F}"/>
          </ac:picMkLst>
        </pc:picChg>
        <pc:picChg chg="del">
          <ac:chgData name="Sarasin, Elise" userId="051ede2b-3008-44c0-bb19-c9bb04b8c5c9" providerId="ADAL" clId="{53823AFF-F0C1-40E3-81BC-75F19BE928DF}" dt="2023-09-22T22:45:49.015" v="1588" actId="478"/>
          <ac:picMkLst>
            <pc:docMk/>
            <pc:sldMk cId="691059725" sldId="1867"/>
            <ac:picMk id="9" creationId="{6500CCA5-FD02-E4FC-A37E-644F335F73A6}"/>
          </ac:picMkLst>
        </pc:picChg>
        <pc:picChg chg="del mod">
          <ac:chgData name="Sarasin, Elise" userId="051ede2b-3008-44c0-bb19-c9bb04b8c5c9" providerId="ADAL" clId="{53823AFF-F0C1-40E3-81BC-75F19BE928DF}" dt="2023-09-22T22:50:14.017" v="1634" actId="478"/>
          <ac:picMkLst>
            <pc:docMk/>
            <pc:sldMk cId="691059725" sldId="1867"/>
            <ac:picMk id="11" creationId="{68A2028E-5D3D-B069-AFCC-D530A1ADEA5E}"/>
          </ac:picMkLst>
        </pc:picChg>
      </pc:sldChg>
      <pc:sldChg chg="addSp delSp modSp add mod ord">
        <pc:chgData name="Sarasin, Elise" userId="051ede2b-3008-44c0-bb19-c9bb04b8c5c9" providerId="ADAL" clId="{53823AFF-F0C1-40E3-81BC-75F19BE928DF}" dt="2023-09-22T22:51:52.750" v="1658"/>
        <pc:sldMkLst>
          <pc:docMk/>
          <pc:sldMk cId="4189679275" sldId="1868"/>
        </pc:sldMkLst>
        <pc:spChg chg="del">
          <ac:chgData name="Sarasin, Elise" userId="051ede2b-3008-44c0-bb19-c9bb04b8c5c9" providerId="ADAL" clId="{53823AFF-F0C1-40E3-81BC-75F19BE928DF}" dt="2023-09-22T22:49:39.070" v="1620" actId="478"/>
          <ac:spMkLst>
            <pc:docMk/>
            <pc:sldMk cId="4189679275" sldId="1868"/>
            <ac:spMk id="5" creationId="{2948B139-303B-A81A-DEDC-66D1D8B7A284}"/>
          </ac:spMkLst>
        </pc:spChg>
        <pc:spChg chg="del">
          <ac:chgData name="Sarasin, Elise" userId="051ede2b-3008-44c0-bb19-c9bb04b8c5c9" providerId="ADAL" clId="{53823AFF-F0C1-40E3-81BC-75F19BE928DF}" dt="2023-09-22T22:49:41.015" v="1621" actId="478"/>
          <ac:spMkLst>
            <pc:docMk/>
            <pc:sldMk cId="4189679275" sldId="1868"/>
            <ac:spMk id="6" creationId="{42E4DE81-F4D6-EE18-9545-9AF562610918}"/>
          </ac:spMkLst>
        </pc:spChg>
        <pc:picChg chg="add mod">
          <ac:chgData name="Sarasin, Elise" userId="051ede2b-3008-44c0-bb19-c9bb04b8c5c9" providerId="ADAL" clId="{53823AFF-F0C1-40E3-81BC-75F19BE928DF}" dt="2023-09-22T22:50:37.910" v="1642" actId="1076"/>
          <ac:picMkLst>
            <pc:docMk/>
            <pc:sldMk cId="4189679275" sldId="1868"/>
            <ac:picMk id="2" creationId="{EAA170ED-6F38-F9AA-D1F0-3869B1AA95A1}"/>
          </ac:picMkLst>
        </pc:picChg>
        <pc:picChg chg="del">
          <ac:chgData name="Sarasin, Elise" userId="051ede2b-3008-44c0-bb19-c9bb04b8c5c9" providerId="ADAL" clId="{53823AFF-F0C1-40E3-81BC-75F19BE928DF}" dt="2023-09-22T22:49:35.257" v="1619" actId="478"/>
          <ac:picMkLst>
            <pc:docMk/>
            <pc:sldMk cId="4189679275" sldId="1868"/>
            <ac:picMk id="9" creationId="{6500CCA5-FD02-E4FC-A37E-644F335F73A6}"/>
          </ac:picMkLst>
        </pc:picChg>
        <pc:picChg chg="mod modCrop">
          <ac:chgData name="Sarasin, Elise" userId="051ede2b-3008-44c0-bb19-c9bb04b8c5c9" providerId="ADAL" clId="{53823AFF-F0C1-40E3-81BC-75F19BE928DF}" dt="2023-09-22T22:50:31.555" v="1641" actId="1076"/>
          <ac:picMkLst>
            <pc:docMk/>
            <pc:sldMk cId="4189679275" sldId="1868"/>
            <ac:picMk id="11" creationId="{68A2028E-5D3D-B069-AFCC-D530A1ADEA5E}"/>
          </ac:picMkLst>
        </pc:picChg>
      </pc:sldChg>
      <pc:sldChg chg="delSp modSp add mod ord">
        <pc:chgData name="Sarasin, Elise" userId="051ede2b-3008-44c0-bb19-c9bb04b8c5c9" providerId="ADAL" clId="{53823AFF-F0C1-40E3-81BC-75F19BE928DF}" dt="2023-09-22T22:51:23.515" v="1651"/>
        <pc:sldMkLst>
          <pc:docMk/>
          <pc:sldMk cId="1673236911" sldId="1869"/>
        </pc:sldMkLst>
        <pc:spChg chg="del">
          <ac:chgData name="Sarasin, Elise" userId="051ede2b-3008-44c0-bb19-c9bb04b8c5c9" providerId="ADAL" clId="{53823AFF-F0C1-40E3-81BC-75F19BE928DF}" dt="2023-09-22T22:50:55.062" v="1644" actId="478"/>
          <ac:spMkLst>
            <pc:docMk/>
            <pc:sldMk cId="1673236911" sldId="1869"/>
            <ac:spMk id="5" creationId="{2948B139-303B-A81A-DEDC-66D1D8B7A284}"/>
          </ac:spMkLst>
        </pc:spChg>
        <pc:spChg chg="del">
          <ac:chgData name="Sarasin, Elise" userId="051ede2b-3008-44c0-bb19-c9bb04b8c5c9" providerId="ADAL" clId="{53823AFF-F0C1-40E3-81BC-75F19BE928DF}" dt="2023-09-22T22:50:56.366" v="1645" actId="478"/>
          <ac:spMkLst>
            <pc:docMk/>
            <pc:sldMk cId="1673236911" sldId="1869"/>
            <ac:spMk id="6" creationId="{42E4DE81-F4D6-EE18-9545-9AF562610918}"/>
          </ac:spMkLst>
        </pc:spChg>
        <pc:picChg chg="mod">
          <ac:chgData name="Sarasin, Elise" userId="051ede2b-3008-44c0-bb19-c9bb04b8c5c9" providerId="ADAL" clId="{53823AFF-F0C1-40E3-81BC-75F19BE928DF}" dt="2023-09-22T22:51:05.200" v="1649" actId="14100"/>
          <ac:picMkLst>
            <pc:docMk/>
            <pc:sldMk cId="1673236911" sldId="1869"/>
            <ac:picMk id="9" creationId="{6500CCA5-FD02-E4FC-A37E-644F335F73A6}"/>
          </ac:picMkLst>
        </pc:picChg>
        <pc:picChg chg="del">
          <ac:chgData name="Sarasin, Elise" userId="051ede2b-3008-44c0-bb19-c9bb04b8c5c9" providerId="ADAL" clId="{53823AFF-F0C1-40E3-81BC-75F19BE928DF}" dt="2023-09-22T22:50:53.556" v="1643" actId="478"/>
          <ac:picMkLst>
            <pc:docMk/>
            <pc:sldMk cId="1673236911" sldId="1869"/>
            <ac:picMk id="11" creationId="{68A2028E-5D3D-B069-AFCC-D530A1ADEA5E}"/>
          </ac:picMkLst>
        </pc:picChg>
      </pc:sldChg>
      <pc:sldChg chg="add">
        <pc:chgData name="Sarasin, Elise" userId="051ede2b-3008-44c0-bb19-c9bb04b8c5c9" providerId="ADAL" clId="{53823AFF-F0C1-40E3-81BC-75F19BE928DF}" dt="2023-09-25T16:34:40.436" v="1987"/>
        <pc:sldMkLst>
          <pc:docMk/>
          <pc:sldMk cId="0" sldId="1870"/>
        </pc:sldMkLst>
      </pc:sldChg>
      <pc:sldChg chg="addSp delSp modSp add del mod modAnim">
        <pc:chgData name="Sarasin, Elise" userId="051ede2b-3008-44c0-bb19-c9bb04b8c5c9" providerId="ADAL" clId="{53823AFF-F0C1-40E3-81BC-75F19BE928DF}" dt="2023-09-22T22:54:38.612" v="1683" actId="47"/>
        <pc:sldMkLst>
          <pc:docMk/>
          <pc:sldMk cId="3799426837" sldId="1870"/>
        </pc:sldMkLst>
        <pc:spChg chg="add mod">
          <ac:chgData name="Sarasin, Elise" userId="051ede2b-3008-44c0-bb19-c9bb04b8c5c9" providerId="ADAL" clId="{53823AFF-F0C1-40E3-81BC-75F19BE928DF}" dt="2023-09-22T22:54:32.586" v="1681" actId="1076"/>
          <ac:spMkLst>
            <pc:docMk/>
            <pc:sldMk cId="3799426837" sldId="1870"/>
            <ac:spMk id="4" creationId="{6B673A59-41C4-E069-9A6C-46CB2054D525}"/>
          </ac:spMkLst>
        </pc:spChg>
        <pc:picChg chg="add mod">
          <ac:chgData name="Sarasin, Elise" userId="051ede2b-3008-44c0-bb19-c9bb04b8c5c9" providerId="ADAL" clId="{53823AFF-F0C1-40E3-81BC-75F19BE928DF}" dt="2023-09-22T22:54:34.428" v="1682" actId="1076"/>
          <ac:picMkLst>
            <pc:docMk/>
            <pc:sldMk cId="3799426837" sldId="1870"/>
            <ac:picMk id="3" creationId="{360FADDB-E7EC-B176-5EAF-B2FF002D0A89}"/>
          </ac:picMkLst>
        </pc:picChg>
        <pc:picChg chg="del mod">
          <ac:chgData name="Sarasin, Elise" userId="051ede2b-3008-44c0-bb19-c9bb04b8c5c9" providerId="ADAL" clId="{53823AFF-F0C1-40E3-81BC-75F19BE928DF}" dt="2023-09-22T22:54:13.148" v="1673" actId="478"/>
          <ac:picMkLst>
            <pc:docMk/>
            <pc:sldMk cId="3799426837" sldId="1870"/>
            <ac:picMk id="5" creationId="{3B65614B-9F65-5744-7CF8-F8A4F41DD6EA}"/>
          </ac:picMkLst>
        </pc:picChg>
        <pc:picChg chg="del">
          <ac:chgData name="Sarasin, Elise" userId="051ede2b-3008-44c0-bb19-c9bb04b8c5c9" providerId="ADAL" clId="{53823AFF-F0C1-40E3-81BC-75F19BE928DF}" dt="2023-09-22T22:54:13.840" v="1674" actId="478"/>
          <ac:picMkLst>
            <pc:docMk/>
            <pc:sldMk cId="3799426837" sldId="1870"/>
            <ac:picMk id="4104" creationId="{CFB3B70F-2DBE-B803-F8E4-DB6B64DB56BB}"/>
          </ac:picMkLst>
        </pc:picChg>
      </pc:sldChg>
      <pc:sldChg chg="add">
        <pc:chgData name="Sarasin, Elise" userId="051ede2b-3008-44c0-bb19-c9bb04b8c5c9" providerId="ADAL" clId="{53823AFF-F0C1-40E3-81BC-75F19BE928DF}" dt="2023-09-25T16:34:40.436" v="1987"/>
        <pc:sldMkLst>
          <pc:docMk/>
          <pc:sldMk cId="0" sldId="1871"/>
        </pc:sldMkLst>
      </pc:sldChg>
      <pc:sldChg chg="add">
        <pc:chgData name="Sarasin, Elise" userId="051ede2b-3008-44c0-bb19-c9bb04b8c5c9" providerId="ADAL" clId="{53823AFF-F0C1-40E3-81BC-75F19BE928DF}" dt="2023-09-25T16:34:40.436" v="1987"/>
        <pc:sldMkLst>
          <pc:docMk/>
          <pc:sldMk cId="0" sldId="1872"/>
        </pc:sldMkLst>
      </pc:sldChg>
      <pc:sldChg chg="add">
        <pc:chgData name="Sarasin, Elise" userId="051ede2b-3008-44c0-bb19-c9bb04b8c5c9" providerId="ADAL" clId="{53823AFF-F0C1-40E3-81BC-75F19BE928DF}" dt="2023-09-25T16:34:40.436" v="1987"/>
        <pc:sldMkLst>
          <pc:docMk/>
          <pc:sldMk cId="0" sldId="1873"/>
        </pc:sldMkLst>
      </pc:sldChg>
    </pc:docChg>
  </pc:docChgLst>
  <pc:docChgLst>
    <pc:chgData name="Sarasin, Elise" userId="051ede2b-3008-44c0-bb19-c9bb04b8c5c9" providerId="ADAL" clId="{C48583A7-A405-4A0F-BAA4-A2AAB34F8954}"/>
    <pc:docChg chg="undo custSel addSld delSld modSld sldOrd addSection modSection">
      <pc:chgData name="Sarasin, Elise" userId="051ede2b-3008-44c0-bb19-c9bb04b8c5c9" providerId="ADAL" clId="{C48583A7-A405-4A0F-BAA4-A2AAB34F8954}" dt="2023-10-06T19:18:35.504" v="379" actId="478"/>
      <pc:docMkLst>
        <pc:docMk/>
      </pc:docMkLst>
      <pc:sldChg chg="del">
        <pc:chgData name="Sarasin, Elise" userId="051ede2b-3008-44c0-bb19-c9bb04b8c5c9" providerId="ADAL" clId="{C48583A7-A405-4A0F-BAA4-A2AAB34F8954}" dt="2023-10-02T20:26:00.240" v="350" actId="2696"/>
        <pc:sldMkLst>
          <pc:docMk/>
          <pc:sldMk cId="3922334567" sldId="302"/>
        </pc:sldMkLst>
      </pc:sldChg>
      <pc:sldChg chg="addSp delSp modSp mod">
        <pc:chgData name="Sarasin, Elise" userId="051ede2b-3008-44c0-bb19-c9bb04b8c5c9" providerId="ADAL" clId="{C48583A7-A405-4A0F-BAA4-A2AAB34F8954}" dt="2023-10-02T20:24:16.668" v="339" actId="208"/>
        <pc:sldMkLst>
          <pc:docMk/>
          <pc:sldMk cId="152388805" sldId="338"/>
        </pc:sldMkLst>
        <pc:spChg chg="add mod">
          <ac:chgData name="Sarasin, Elise" userId="051ede2b-3008-44c0-bb19-c9bb04b8c5c9" providerId="ADAL" clId="{C48583A7-A405-4A0F-BAA4-A2AAB34F8954}" dt="2023-10-02T20:24:16.668" v="339" actId="208"/>
          <ac:spMkLst>
            <pc:docMk/>
            <pc:sldMk cId="152388805" sldId="338"/>
            <ac:spMk id="6" creationId="{E1ECBD29-39A1-0303-AF30-DA213FED1109}"/>
          </ac:spMkLst>
        </pc:spChg>
        <pc:picChg chg="add del mod">
          <ac:chgData name="Sarasin, Elise" userId="051ede2b-3008-44c0-bb19-c9bb04b8c5c9" providerId="ADAL" clId="{C48583A7-A405-4A0F-BAA4-A2AAB34F8954}" dt="2023-10-02T20:23:44.672" v="329" actId="478"/>
          <ac:picMkLst>
            <pc:docMk/>
            <pc:sldMk cId="152388805" sldId="338"/>
            <ac:picMk id="4" creationId="{5D8E9BE7-8CC5-5779-ED51-F081D4654892}"/>
          </ac:picMkLst>
        </pc:picChg>
        <pc:picChg chg="add mod">
          <ac:chgData name="Sarasin, Elise" userId="051ede2b-3008-44c0-bb19-c9bb04b8c5c9" providerId="ADAL" clId="{C48583A7-A405-4A0F-BAA4-A2AAB34F8954}" dt="2023-10-02T20:24:00.983" v="336" actId="14100"/>
          <ac:picMkLst>
            <pc:docMk/>
            <pc:sldMk cId="152388805" sldId="338"/>
            <ac:picMk id="5" creationId="{A94732A4-7EBD-1CBA-F573-CB216F152D31}"/>
          </ac:picMkLst>
        </pc:picChg>
      </pc:sldChg>
      <pc:sldChg chg="modTransition">
        <pc:chgData name="Sarasin, Elise" userId="051ede2b-3008-44c0-bb19-c9bb04b8c5c9" providerId="ADAL" clId="{C48583A7-A405-4A0F-BAA4-A2AAB34F8954}" dt="2023-10-02T20:27:30.187" v="356"/>
        <pc:sldMkLst>
          <pc:docMk/>
          <pc:sldMk cId="1538077358" sldId="1509"/>
        </pc:sldMkLst>
      </pc:sldChg>
      <pc:sldChg chg="del">
        <pc:chgData name="Sarasin, Elise" userId="051ede2b-3008-44c0-bb19-c9bb04b8c5c9" providerId="ADAL" clId="{C48583A7-A405-4A0F-BAA4-A2AAB34F8954}" dt="2023-10-02T20:19:44.071" v="228" actId="2696"/>
        <pc:sldMkLst>
          <pc:docMk/>
          <pc:sldMk cId="82712566" sldId="1534"/>
        </pc:sldMkLst>
      </pc:sldChg>
      <pc:sldChg chg="addSp modSp">
        <pc:chgData name="Sarasin, Elise" userId="051ede2b-3008-44c0-bb19-c9bb04b8c5c9" providerId="ADAL" clId="{C48583A7-A405-4A0F-BAA4-A2AAB34F8954}" dt="2023-10-02T20:24:45.551" v="343" actId="167"/>
        <pc:sldMkLst>
          <pc:docMk/>
          <pc:sldMk cId="2808544315" sldId="1548"/>
        </pc:sldMkLst>
        <pc:picChg chg="add mod">
          <ac:chgData name="Sarasin, Elise" userId="051ede2b-3008-44c0-bb19-c9bb04b8c5c9" providerId="ADAL" clId="{C48583A7-A405-4A0F-BAA4-A2AAB34F8954}" dt="2023-10-02T20:24:45.551" v="343" actId="167"/>
          <ac:picMkLst>
            <pc:docMk/>
            <pc:sldMk cId="2808544315" sldId="1548"/>
            <ac:picMk id="5" creationId="{E4F7B148-7E82-B802-9C2D-B74051E45D7E}"/>
          </ac:picMkLst>
        </pc:picChg>
      </pc:sldChg>
      <pc:sldChg chg="modSp mod modNotesTx">
        <pc:chgData name="Sarasin, Elise" userId="051ede2b-3008-44c0-bb19-c9bb04b8c5c9" providerId="ADAL" clId="{C48583A7-A405-4A0F-BAA4-A2AAB34F8954}" dt="2023-10-02T20:16:19.041" v="4"/>
        <pc:sldMkLst>
          <pc:docMk/>
          <pc:sldMk cId="941464280" sldId="1597"/>
        </pc:sldMkLst>
        <pc:spChg chg="mod">
          <ac:chgData name="Sarasin, Elise" userId="051ede2b-3008-44c0-bb19-c9bb04b8c5c9" providerId="ADAL" clId="{C48583A7-A405-4A0F-BAA4-A2AAB34F8954}" dt="2023-10-02T20:15:45.147" v="2" actId="14100"/>
          <ac:spMkLst>
            <pc:docMk/>
            <pc:sldMk cId="941464280" sldId="1597"/>
            <ac:spMk id="2" creationId="{C9D92B3B-8242-4E1F-B961-2CB9019284A8}"/>
          </ac:spMkLst>
        </pc:spChg>
        <pc:spChg chg="mod">
          <ac:chgData name="Sarasin, Elise" userId="051ede2b-3008-44c0-bb19-c9bb04b8c5c9" providerId="ADAL" clId="{C48583A7-A405-4A0F-BAA4-A2AAB34F8954}" dt="2023-10-02T20:15:50.306" v="3" actId="1076"/>
          <ac:spMkLst>
            <pc:docMk/>
            <pc:sldMk cId="941464280" sldId="1597"/>
            <ac:spMk id="6" creationId="{0BAF39E7-E5B0-4602-9308-00535B86C904}"/>
          </ac:spMkLst>
        </pc:spChg>
      </pc:sldChg>
      <pc:sldChg chg="del">
        <pc:chgData name="Sarasin, Elise" userId="051ede2b-3008-44c0-bb19-c9bb04b8c5c9" providerId="ADAL" clId="{C48583A7-A405-4A0F-BAA4-A2AAB34F8954}" dt="2023-10-02T20:17:02.535" v="8" actId="47"/>
        <pc:sldMkLst>
          <pc:docMk/>
          <pc:sldMk cId="1640141783" sldId="1598"/>
        </pc:sldMkLst>
      </pc:sldChg>
      <pc:sldChg chg="modSp mod modNotesTx">
        <pc:chgData name="Sarasin, Elise" userId="051ede2b-3008-44c0-bb19-c9bb04b8c5c9" providerId="ADAL" clId="{C48583A7-A405-4A0F-BAA4-A2AAB34F8954}" dt="2023-10-02T20:16:47.391" v="7" actId="1076"/>
        <pc:sldMkLst>
          <pc:docMk/>
          <pc:sldMk cId="149095378" sldId="1602"/>
        </pc:sldMkLst>
        <pc:picChg chg="mod">
          <ac:chgData name="Sarasin, Elise" userId="051ede2b-3008-44c0-bb19-c9bb04b8c5c9" providerId="ADAL" clId="{C48583A7-A405-4A0F-BAA4-A2AAB34F8954}" dt="2023-10-02T20:16:44.459" v="6" actId="1076"/>
          <ac:picMkLst>
            <pc:docMk/>
            <pc:sldMk cId="149095378" sldId="1602"/>
            <ac:picMk id="8" creationId="{43528A50-62E8-4877-980B-4C75A70F2A45}"/>
          </ac:picMkLst>
        </pc:picChg>
        <pc:picChg chg="mod">
          <ac:chgData name="Sarasin, Elise" userId="051ede2b-3008-44c0-bb19-c9bb04b8c5c9" providerId="ADAL" clId="{C48583A7-A405-4A0F-BAA4-A2AAB34F8954}" dt="2023-10-02T20:16:47.391" v="7" actId="1076"/>
          <ac:picMkLst>
            <pc:docMk/>
            <pc:sldMk cId="149095378" sldId="1602"/>
            <ac:picMk id="9" creationId="{542208B4-785E-43E3-8F8C-B289B6CA49DB}"/>
          </ac:picMkLst>
        </pc:picChg>
      </pc:sldChg>
      <pc:sldChg chg="del">
        <pc:chgData name="Sarasin, Elise" userId="051ede2b-3008-44c0-bb19-c9bb04b8c5c9" providerId="ADAL" clId="{C48583A7-A405-4A0F-BAA4-A2AAB34F8954}" dt="2023-10-02T20:19:44.071" v="228" actId="2696"/>
        <pc:sldMkLst>
          <pc:docMk/>
          <pc:sldMk cId="3986542513" sldId="1605"/>
        </pc:sldMkLst>
      </pc:sldChg>
      <pc:sldChg chg="del">
        <pc:chgData name="Sarasin, Elise" userId="051ede2b-3008-44c0-bb19-c9bb04b8c5c9" providerId="ADAL" clId="{C48583A7-A405-4A0F-BAA4-A2AAB34F8954}" dt="2023-10-02T20:19:44.071" v="228" actId="2696"/>
        <pc:sldMkLst>
          <pc:docMk/>
          <pc:sldMk cId="1278930516" sldId="1607"/>
        </pc:sldMkLst>
      </pc:sldChg>
      <pc:sldChg chg="del">
        <pc:chgData name="Sarasin, Elise" userId="051ede2b-3008-44c0-bb19-c9bb04b8c5c9" providerId="ADAL" clId="{C48583A7-A405-4A0F-BAA4-A2AAB34F8954}" dt="2023-10-02T20:19:44.071" v="228" actId="2696"/>
        <pc:sldMkLst>
          <pc:docMk/>
          <pc:sldMk cId="2364375846" sldId="1608"/>
        </pc:sldMkLst>
      </pc:sldChg>
      <pc:sldChg chg="addSp delSp modSp mod">
        <pc:chgData name="Sarasin, Elise" userId="051ede2b-3008-44c0-bb19-c9bb04b8c5c9" providerId="ADAL" clId="{C48583A7-A405-4A0F-BAA4-A2AAB34F8954}" dt="2023-10-06T16:03:11.702" v="360" actId="478"/>
        <pc:sldMkLst>
          <pc:docMk/>
          <pc:sldMk cId="4124991869" sldId="1620"/>
        </pc:sldMkLst>
        <pc:spChg chg="add del mod">
          <ac:chgData name="Sarasin, Elise" userId="051ede2b-3008-44c0-bb19-c9bb04b8c5c9" providerId="ADAL" clId="{C48583A7-A405-4A0F-BAA4-A2AAB34F8954}" dt="2023-10-06T16:03:11.702" v="360" actId="478"/>
          <ac:spMkLst>
            <pc:docMk/>
            <pc:sldMk cId="4124991869" sldId="1620"/>
            <ac:spMk id="2" creationId="{5E6679F6-94B0-8B92-DE83-1BC7238D2035}"/>
          </ac:spMkLst>
        </pc:spChg>
      </pc:sldChg>
      <pc:sldChg chg="modSp mod modNotesTx">
        <pc:chgData name="Sarasin, Elise" userId="051ede2b-3008-44c0-bb19-c9bb04b8c5c9" providerId="ADAL" clId="{C48583A7-A405-4A0F-BAA4-A2AAB34F8954}" dt="2023-10-02T20:18:14.934" v="226" actId="20577"/>
        <pc:sldMkLst>
          <pc:docMk/>
          <pc:sldMk cId="4119488740" sldId="1630"/>
        </pc:sldMkLst>
        <pc:spChg chg="mod">
          <ac:chgData name="Sarasin, Elise" userId="051ede2b-3008-44c0-bb19-c9bb04b8c5c9" providerId="ADAL" clId="{C48583A7-A405-4A0F-BAA4-A2AAB34F8954}" dt="2023-10-02T20:17:23.549" v="10" actId="14100"/>
          <ac:spMkLst>
            <pc:docMk/>
            <pc:sldMk cId="4119488740" sldId="1630"/>
            <ac:spMk id="6" creationId="{55F8BAED-2E11-4700-BE80-657B6175E609}"/>
          </ac:spMkLst>
        </pc:spChg>
      </pc:sldChg>
      <pc:sldChg chg="mod modShow">
        <pc:chgData name="Sarasin, Elise" userId="051ede2b-3008-44c0-bb19-c9bb04b8c5c9" providerId="ADAL" clId="{C48583A7-A405-4A0F-BAA4-A2AAB34F8954}" dt="2023-10-06T16:23:36.504" v="370" actId="729"/>
        <pc:sldMkLst>
          <pc:docMk/>
          <pc:sldMk cId="1303743275" sldId="1632"/>
        </pc:sldMkLst>
      </pc:sldChg>
      <pc:sldChg chg="modSp mod modAnim">
        <pc:chgData name="Sarasin, Elise" userId="051ede2b-3008-44c0-bb19-c9bb04b8c5c9" providerId="ADAL" clId="{C48583A7-A405-4A0F-BAA4-A2AAB34F8954}" dt="2023-10-02T20:27:12.519" v="355" actId="1076"/>
        <pc:sldMkLst>
          <pc:docMk/>
          <pc:sldMk cId="581133847" sldId="1634"/>
        </pc:sldMkLst>
        <pc:spChg chg="mod">
          <ac:chgData name="Sarasin, Elise" userId="051ede2b-3008-44c0-bb19-c9bb04b8c5c9" providerId="ADAL" clId="{C48583A7-A405-4A0F-BAA4-A2AAB34F8954}" dt="2023-10-02T20:27:12.519" v="355" actId="1076"/>
          <ac:spMkLst>
            <pc:docMk/>
            <pc:sldMk cId="581133847" sldId="1634"/>
            <ac:spMk id="2" creationId="{B87A83D8-7FB8-FE46-751A-A0673F7F9225}"/>
          </ac:spMkLst>
        </pc:spChg>
      </pc:sldChg>
      <pc:sldChg chg="del">
        <pc:chgData name="Sarasin, Elise" userId="051ede2b-3008-44c0-bb19-c9bb04b8c5c9" providerId="ADAL" clId="{C48583A7-A405-4A0F-BAA4-A2AAB34F8954}" dt="2023-10-02T20:19:44.071" v="228" actId="2696"/>
        <pc:sldMkLst>
          <pc:docMk/>
          <pc:sldMk cId="1402203768" sldId="1640"/>
        </pc:sldMkLst>
      </pc:sldChg>
      <pc:sldChg chg="del">
        <pc:chgData name="Sarasin, Elise" userId="051ede2b-3008-44c0-bb19-c9bb04b8c5c9" providerId="ADAL" clId="{C48583A7-A405-4A0F-BAA4-A2AAB34F8954}" dt="2023-10-02T20:23:02.718" v="322" actId="2696"/>
        <pc:sldMkLst>
          <pc:docMk/>
          <pc:sldMk cId="587950023" sldId="1647"/>
        </pc:sldMkLst>
      </pc:sldChg>
      <pc:sldChg chg="del">
        <pc:chgData name="Sarasin, Elise" userId="051ede2b-3008-44c0-bb19-c9bb04b8c5c9" providerId="ADAL" clId="{C48583A7-A405-4A0F-BAA4-A2AAB34F8954}" dt="2023-10-02T20:23:02.718" v="322" actId="2696"/>
        <pc:sldMkLst>
          <pc:docMk/>
          <pc:sldMk cId="2203524205" sldId="1649"/>
        </pc:sldMkLst>
      </pc:sldChg>
      <pc:sldChg chg="del">
        <pc:chgData name="Sarasin, Elise" userId="051ede2b-3008-44c0-bb19-c9bb04b8c5c9" providerId="ADAL" clId="{C48583A7-A405-4A0F-BAA4-A2AAB34F8954}" dt="2023-10-06T16:05:10.020" v="365" actId="2696"/>
        <pc:sldMkLst>
          <pc:docMk/>
          <pc:sldMk cId="4217673085" sldId="1650"/>
        </pc:sldMkLst>
      </pc:sldChg>
      <pc:sldChg chg="del">
        <pc:chgData name="Sarasin, Elise" userId="051ede2b-3008-44c0-bb19-c9bb04b8c5c9" providerId="ADAL" clId="{C48583A7-A405-4A0F-BAA4-A2AAB34F8954}" dt="2023-10-02T20:23:02.718" v="322" actId="2696"/>
        <pc:sldMkLst>
          <pc:docMk/>
          <pc:sldMk cId="1131610945" sldId="1652"/>
        </pc:sldMkLst>
      </pc:sldChg>
      <pc:sldChg chg="del">
        <pc:chgData name="Sarasin, Elise" userId="051ede2b-3008-44c0-bb19-c9bb04b8c5c9" providerId="ADAL" clId="{C48583A7-A405-4A0F-BAA4-A2AAB34F8954}" dt="2023-10-02T20:23:02.718" v="322" actId="2696"/>
        <pc:sldMkLst>
          <pc:docMk/>
          <pc:sldMk cId="2794555539" sldId="1653"/>
        </pc:sldMkLst>
      </pc:sldChg>
      <pc:sldChg chg="modTransition">
        <pc:chgData name="Sarasin, Elise" userId="051ede2b-3008-44c0-bb19-c9bb04b8c5c9" providerId="ADAL" clId="{C48583A7-A405-4A0F-BAA4-A2AAB34F8954}" dt="2023-10-02T20:25:42.547" v="349"/>
        <pc:sldMkLst>
          <pc:docMk/>
          <pc:sldMk cId="2959916091" sldId="1680"/>
        </pc:sldMkLst>
      </pc:sldChg>
      <pc:sldChg chg="del">
        <pc:chgData name="Sarasin, Elise" userId="051ede2b-3008-44c0-bb19-c9bb04b8c5c9" providerId="ADAL" clId="{C48583A7-A405-4A0F-BAA4-A2AAB34F8954}" dt="2023-10-02T20:26:00.240" v="350" actId="2696"/>
        <pc:sldMkLst>
          <pc:docMk/>
          <pc:sldMk cId="2675818302" sldId="1681"/>
        </pc:sldMkLst>
      </pc:sldChg>
      <pc:sldChg chg="modTransition">
        <pc:chgData name="Sarasin, Elise" userId="051ede2b-3008-44c0-bb19-c9bb04b8c5c9" providerId="ADAL" clId="{C48583A7-A405-4A0F-BAA4-A2AAB34F8954}" dt="2023-10-02T20:25:15.578" v="347"/>
        <pc:sldMkLst>
          <pc:docMk/>
          <pc:sldMk cId="1314979116" sldId="1726"/>
        </pc:sldMkLst>
      </pc:sldChg>
      <pc:sldChg chg="del">
        <pc:chgData name="Sarasin, Elise" userId="051ede2b-3008-44c0-bb19-c9bb04b8c5c9" providerId="ADAL" clId="{C48583A7-A405-4A0F-BAA4-A2AAB34F8954}" dt="2023-10-02T20:15:12.385" v="0" actId="2696"/>
        <pc:sldMkLst>
          <pc:docMk/>
          <pc:sldMk cId="3926885716" sldId="1780"/>
        </pc:sldMkLst>
      </pc:sldChg>
      <pc:sldChg chg="del">
        <pc:chgData name="Sarasin, Elise" userId="051ede2b-3008-44c0-bb19-c9bb04b8c5c9" providerId="ADAL" clId="{C48583A7-A405-4A0F-BAA4-A2AAB34F8954}" dt="2023-10-06T16:03:38.236" v="362" actId="2696"/>
        <pc:sldMkLst>
          <pc:docMk/>
          <pc:sldMk cId="2369864096" sldId="1787"/>
        </pc:sldMkLst>
      </pc:sldChg>
      <pc:sldChg chg="del">
        <pc:chgData name="Sarasin, Elise" userId="051ede2b-3008-44c0-bb19-c9bb04b8c5c9" providerId="ADAL" clId="{C48583A7-A405-4A0F-BAA4-A2AAB34F8954}" dt="2023-10-02T20:25:30.823" v="348" actId="2696"/>
        <pc:sldMkLst>
          <pc:docMk/>
          <pc:sldMk cId="2877368422" sldId="1801"/>
        </pc:sldMkLst>
      </pc:sldChg>
      <pc:sldChg chg="del">
        <pc:chgData name="Sarasin, Elise" userId="051ede2b-3008-44c0-bb19-c9bb04b8c5c9" providerId="ADAL" clId="{C48583A7-A405-4A0F-BAA4-A2AAB34F8954}" dt="2023-10-02T20:23:02.718" v="322" actId="2696"/>
        <pc:sldMkLst>
          <pc:docMk/>
          <pc:sldMk cId="3555436824" sldId="1802"/>
        </pc:sldMkLst>
      </pc:sldChg>
      <pc:sldChg chg="del">
        <pc:chgData name="Sarasin, Elise" userId="051ede2b-3008-44c0-bb19-c9bb04b8c5c9" providerId="ADAL" clId="{C48583A7-A405-4A0F-BAA4-A2AAB34F8954}" dt="2023-10-02T20:23:02.718" v="322" actId="2696"/>
        <pc:sldMkLst>
          <pc:docMk/>
          <pc:sldMk cId="1793022223" sldId="1803"/>
        </pc:sldMkLst>
      </pc:sldChg>
      <pc:sldChg chg="del">
        <pc:chgData name="Sarasin, Elise" userId="051ede2b-3008-44c0-bb19-c9bb04b8c5c9" providerId="ADAL" clId="{C48583A7-A405-4A0F-BAA4-A2AAB34F8954}" dt="2023-10-02T20:23:02.718" v="322" actId="2696"/>
        <pc:sldMkLst>
          <pc:docMk/>
          <pc:sldMk cId="1154909880" sldId="1804"/>
        </pc:sldMkLst>
      </pc:sldChg>
      <pc:sldChg chg="del">
        <pc:chgData name="Sarasin, Elise" userId="051ede2b-3008-44c0-bb19-c9bb04b8c5c9" providerId="ADAL" clId="{C48583A7-A405-4A0F-BAA4-A2AAB34F8954}" dt="2023-10-02T20:23:02.718" v="322" actId="2696"/>
        <pc:sldMkLst>
          <pc:docMk/>
          <pc:sldMk cId="2838082870" sldId="1806"/>
        </pc:sldMkLst>
      </pc:sldChg>
      <pc:sldChg chg="del">
        <pc:chgData name="Sarasin, Elise" userId="051ede2b-3008-44c0-bb19-c9bb04b8c5c9" providerId="ADAL" clId="{C48583A7-A405-4A0F-BAA4-A2AAB34F8954}" dt="2023-10-02T20:23:02.718" v="322" actId="2696"/>
        <pc:sldMkLst>
          <pc:docMk/>
          <pc:sldMk cId="2224729639" sldId="1807"/>
        </pc:sldMkLst>
      </pc:sldChg>
      <pc:sldChg chg="del">
        <pc:chgData name="Sarasin, Elise" userId="051ede2b-3008-44c0-bb19-c9bb04b8c5c9" providerId="ADAL" clId="{C48583A7-A405-4A0F-BAA4-A2AAB34F8954}" dt="2023-10-02T20:25:30.823" v="348" actId="2696"/>
        <pc:sldMkLst>
          <pc:docMk/>
          <pc:sldMk cId="651940277" sldId="1811"/>
        </pc:sldMkLst>
      </pc:sldChg>
      <pc:sldChg chg="del">
        <pc:chgData name="Sarasin, Elise" userId="051ede2b-3008-44c0-bb19-c9bb04b8c5c9" providerId="ADAL" clId="{C48583A7-A405-4A0F-BAA4-A2AAB34F8954}" dt="2023-10-02T20:25:30.823" v="348" actId="2696"/>
        <pc:sldMkLst>
          <pc:docMk/>
          <pc:sldMk cId="3876275240" sldId="1812"/>
        </pc:sldMkLst>
      </pc:sldChg>
      <pc:sldChg chg="del">
        <pc:chgData name="Sarasin, Elise" userId="051ede2b-3008-44c0-bb19-c9bb04b8c5c9" providerId="ADAL" clId="{C48583A7-A405-4A0F-BAA4-A2AAB34F8954}" dt="2023-10-02T20:25:30.823" v="348" actId="2696"/>
        <pc:sldMkLst>
          <pc:docMk/>
          <pc:sldMk cId="1252396288" sldId="1813"/>
        </pc:sldMkLst>
      </pc:sldChg>
      <pc:sldChg chg="del">
        <pc:chgData name="Sarasin, Elise" userId="051ede2b-3008-44c0-bb19-c9bb04b8c5c9" providerId="ADAL" clId="{C48583A7-A405-4A0F-BAA4-A2AAB34F8954}" dt="2023-10-02T20:23:02.718" v="322" actId="2696"/>
        <pc:sldMkLst>
          <pc:docMk/>
          <pc:sldMk cId="307109019" sldId="1815"/>
        </pc:sldMkLst>
      </pc:sldChg>
      <pc:sldChg chg="del">
        <pc:chgData name="Sarasin, Elise" userId="051ede2b-3008-44c0-bb19-c9bb04b8c5c9" providerId="ADAL" clId="{C48583A7-A405-4A0F-BAA4-A2AAB34F8954}" dt="2023-10-02T20:26:16.657" v="352" actId="2696"/>
        <pc:sldMkLst>
          <pc:docMk/>
          <pc:sldMk cId="3083009519" sldId="1818"/>
        </pc:sldMkLst>
      </pc:sldChg>
      <pc:sldChg chg="del">
        <pc:chgData name="Sarasin, Elise" userId="051ede2b-3008-44c0-bb19-c9bb04b8c5c9" providerId="ADAL" clId="{C48583A7-A405-4A0F-BAA4-A2AAB34F8954}" dt="2023-10-02T20:26:26.007" v="353" actId="2696"/>
        <pc:sldMkLst>
          <pc:docMk/>
          <pc:sldMk cId="4189100798" sldId="1821"/>
        </pc:sldMkLst>
      </pc:sldChg>
      <pc:sldChg chg="del">
        <pc:chgData name="Sarasin, Elise" userId="051ede2b-3008-44c0-bb19-c9bb04b8c5c9" providerId="ADAL" clId="{C48583A7-A405-4A0F-BAA4-A2AAB34F8954}" dt="2023-10-06T16:05:21.147" v="366" actId="2696"/>
        <pc:sldMkLst>
          <pc:docMk/>
          <pc:sldMk cId="2213968436" sldId="1822"/>
        </pc:sldMkLst>
      </pc:sldChg>
      <pc:sldChg chg="del">
        <pc:chgData name="Sarasin, Elise" userId="051ede2b-3008-44c0-bb19-c9bb04b8c5c9" providerId="ADAL" clId="{C48583A7-A405-4A0F-BAA4-A2AAB34F8954}" dt="2023-10-06T16:05:21.147" v="366" actId="2696"/>
        <pc:sldMkLst>
          <pc:docMk/>
          <pc:sldMk cId="1403277813" sldId="1823"/>
        </pc:sldMkLst>
      </pc:sldChg>
      <pc:sldChg chg="modSp del mod">
        <pc:chgData name="Sarasin, Elise" userId="051ede2b-3008-44c0-bb19-c9bb04b8c5c9" providerId="ADAL" clId="{C48583A7-A405-4A0F-BAA4-A2AAB34F8954}" dt="2023-10-06T16:05:27.670" v="367" actId="2696"/>
        <pc:sldMkLst>
          <pc:docMk/>
          <pc:sldMk cId="3326135008" sldId="1827"/>
        </pc:sldMkLst>
        <pc:spChg chg="mod">
          <ac:chgData name="Sarasin, Elise" userId="051ede2b-3008-44c0-bb19-c9bb04b8c5c9" providerId="ADAL" clId="{C48583A7-A405-4A0F-BAA4-A2AAB34F8954}" dt="2023-10-06T16:04:27.517" v="363" actId="1076"/>
          <ac:spMkLst>
            <pc:docMk/>
            <pc:sldMk cId="3326135008" sldId="1827"/>
            <ac:spMk id="3" creationId="{911F858A-870E-9B9C-FA16-EAA0C5F16FBA}"/>
          </ac:spMkLst>
        </pc:spChg>
      </pc:sldChg>
      <pc:sldChg chg="del">
        <pc:chgData name="Sarasin, Elise" userId="051ede2b-3008-44c0-bb19-c9bb04b8c5c9" providerId="ADAL" clId="{C48583A7-A405-4A0F-BAA4-A2AAB34F8954}" dt="2023-10-02T20:26:12.682" v="351" actId="2696"/>
        <pc:sldMkLst>
          <pc:docMk/>
          <pc:sldMk cId="2360730638" sldId="1858"/>
        </pc:sldMkLst>
      </pc:sldChg>
      <pc:sldChg chg="del">
        <pc:chgData name="Sarasin, Elise" userId="051ede2b-3008-44c0-bb19-c9bb04b8c5c9" providerId="ADAL" clId="{C48583A7-A405-4A0F-BAA4-A2AAB34F8954}" dt="2023-10-02T20:22:34.381" v="321" actId="2696"/>
        <pc:sldMkLst>
          <pc:docMk/>
          <pc:sldMk cId="810473563" sldId="1861"/>
        </pc:sldMkLst>
      </pc:sldChg>
      <pc:sldChg chg="modTransition">
        <pc:chgData name="Sarasin, Elise" userId="051ede2b-3008-44c0-bb19-c9bb04b8c5c9" providerId="ADAL" clId="{C48583A7-A405-4A0F-BAA4-A2AAB34F8954}" dt="2023-10-02T20:25:03.476" v="344"/>
        <pc:sldMkLst>
          <pc:docMk/>
          <pc:sldMk cId="187608782" sldId="1863"/>
        </pc:sldMkLst>
      </pc:sldChg>
      <pc:sldChg chg="mod modShow">
        <pc:chgData name="Sarasin, Elise" userId="051ede2b-3008-44c0-bb19-c9bb04b8c5c9" providerId="ADAL" clId="{C48583A7-A405-4A0F-BAA4-A2AAB34F8954}" dt="2023-10-06T16:07:20.103" v="368" actId="729"/>
        <pc:sldMkLst>
          <pc:docMk/>
          <pc:sldMk cId="2724490585" sldId="1895"/>
        </pc:sldMkLst>
      </pc:sldChg>
      <pc:sldChg chg="mod modShow">
        <pc:chgData name="Sarasin, Elise" userId="051ede2b-3008-44c0-bb19-c9bb04b8c5c9" providerId="ADAL" clId="{C48583A7-A405-4A0F-BAA4-A2AAB34F8954}" dt="2023-10-06T16:07:20.103" v="368" actId="729"/>
        <pc:sldMkLst>
          <pc:docMk/>
          <pc:sldMk cId="1228848409" sldId="1896"/>
        </pc:sldMkLst>
      </pc:sldChg>
      <pc:sldChg chg="mod modShow">
        <pc:chgData name="Sarasin, Elise" userId="051ede2b-3008-44c0-bb19-c9bb04b8c5c9" providerId="ADAL" clId="{C48583A7-A405-4A0F-BAA4-A2AAB34F8954}" dt="2023-10-06T16:07:20.103" v="368" actId="729"/>
        <pc:sldMkLst>
          <pc:docMk/>
          <pc:sldMk cId="640910738" sldId="1897"/>
        </pc:sldMkLst>
      </pc:sldChg>
      <pc:sldChg chg="mod modShow">
        <pc:chgData name="Sarasin, Elise" userId="051ede2b-3008-44c0-bb19-c9bb04b8c5c9" providerId="ADAL" clId="{C48583A7-A405-4A0F-BAA4-A2AAB34F8954}" dt="2023-10-06T16:07:20.103" v="368" actId="729"/>
        <pc:sldMkLst>
          <pc:docMk/>
          <pc:sldMk cId="1574643098" sldId="1898"/>
        </pc:sldMkLst>
      </pc:sldChg>
      <pc:sldChg chg="mod modShow">
        <pc:chgData name="Sarasin, Elise" userId="051ede2b-3008-44c0-bb19-c9bb04b8c5c9" providerId="ADAL" clId="{C48583A7-A405-4A0F-BAA4-A2AAB34F8954}" dt="2023-10-06T16:07:20.103" v="368" actId="729"/>
        <pc:sldMkLst>
          <pc:docMk/>
          <pc:sldMk cId="1939559607" sldId="1899"/>
        </pc:sldMkLst>
      </pc:sldChg>
      <pc:sldChg chg="mod modShow">
        <pc:chgData name="Sarasin, Elise" userId="051ede2b-3008-44c0-bb19-c9bb04b8c5c9" providerId="ADAL" clId="{C48583A7-A405-4A0F-BAA4-A2AAB34F8954}" dt="2023-10-06T16:07:20.103" v="368" actId="729"/>
        <pc:sldMkLst>
          <pc:docMk/>
          <pc:sldMk cId="142171071" sldId="1900"/>
        </pc:sldMkLst>
      </pc:sldChg>
      <pc:sldChg chg="mod modShow">
        <pc:chgData name="Sarasin, Elise" userId="051ede2b-3008-44c0-bb19-c9bb04b8c5c9" providerId="ADAL" clId="{C48583A7-A405-4A0F-BAA4-A2AAB34F8954}" dt="2023-10-06T16:07:20.103" v="368" actId="729"/>
        <pc:sldMkLst>
          <pc:docMk/>
          <pc:sldMk cId="718096006" sldId="1901"/>
        </pc:sldMkLst>
      </pc:sldChg>
      <pc:sldChg chg="mod modShow">
        <pc:chgData name="Sarasin, Elise" userId="051ede2b-3008-44c0-bb19-c9bb04b8c5c9" providerId="ADAL" clId="{C48583A7-A405-4A0F-BAA4-A2AAB34F8954}" dt="2023-10-06T16:07:20.103" v="368" actId="729"/>
        <pc:sldMkLst>
          <pc:docMk/>
          <pc:sldMk cId="1391870540" sldId="1902"/>
        </pc:sldMkLst>
      </pc:sldChg>
      <pc:sldChg chg="add">
        <pc:chgData name="Sarasin, Elise" userId="051ede2b-3008-44c0-bb19-c9bb04b8c5c9" providerId="ADAL" clId="{C48583A7-A405-4A0F-BAA4-A2AAB34F8954}" dt="2023-10-02T20:19:38.669" v="227"/>
        <pc:sldMkLst>
          <pc:docMk/>
          <pc:sldMk cId="3301402973" sldId="1903"/>
        </pc:sldMkLst>
      </pc:sldChg>
      <pc:sldChg chg="add">
        <pc:chgData name="Sarasin, Elise" userId="051ede2b-3008-44c0-bb19-c9bb04b8c5c9" providerId="ADAL" clId="{C48583A7-A405-4A0F-BAA4-A2AAB34F8954}" dt="2023-10-02T20:19:38.669" v="227"/>
        <pc:sldMkLst>
          <pc:docMk/>
          <pc:sldMk cId="4015494632" sldId="1904"/>
        </pc:sldMkLst>
      </pc:sldChg>
      <pc:sldChg chg="add">
        <pc:chgData name="Sarasin, Elise" userId="051ede2b-3008-44c0-bb19-c9bb04b8c5c9" providerId="ADAL" clId="{C48583A7-A405-4A0F-BAA4-A2AAB34F8954}" dt="2023-10-02T20:19:38.669" v="227"/>
        <pc:sldMkLst>
          <pc:docMk/>
          <pc:sldMk cId="4285993367" sldId="1905"/>
        </pc:sldMkLst>
      </pc:sldChg>
      <pc:sldChg chg="add">
        <pc:chgData name="Sarasin, Elise" userId="051ede2b-3008-44c0-bb19-c9bb04b8c5c9" providerId="ADAL" clId="{C48583A7-A405-4A0F-BAA4-A2AAB34F8954}" dt="2023-10-02T20:19:38.669" v="227"/>
        <pc:sldMkLst>
          <pc:docMk/>
          <pc:sldMk cId="1757894952" sldId="1906"/>
        </pc:sldMkLst>
      </pc:sldChg>
      <pc:sldChg chg="add">
        <pc:chgData name="Sarasin, Elise" userId="051ede2b-3008-44c0-bb19-c9bb04b8c5c9" providerId="ADAL" clId="{C48583A7-A405-4A0F-BAA4-A2AAB34F8954}" dt="2023-10-02T20:19:38.669" v="227"/>
        <pc:sldMkLst>
          <pc:docMk/>
          <pc:sldMk cId="1669633997" sldId="1907"/>
        </pc:sldMkLst>
      </pc:sldChg>
      <pc:sldChg chg="add">
        <pc:chgData name="Sarasin, Elise" userId="051ede2b-3008-44c0-bb19-c9bb04b8c5c9" providerId="ADAL" clId="{C48583A7-A405-4A0F-BAA4-A2AAB34F8954}" dt="2023-10-02T20:19:38.669" v="227"/>
        <pc:sldMkLst>
          <pc:docMk/>
          <pc:sldMk cId="3397687116" sldId="1908"/>
        </pc:sldMkLst>
      </pc:sldChg>
      <pc:sldChg chg="add">
        <pc:chgData name="Sarasin, Elise" userId="051ede2b-3008-44c0-bb19-c9bb04b8c5c9" providerId="ADAL" clId="{C48583A7-A405-4A0F-BAA4-A2AAB34F8954}" dt="2023-10-02T20:19:38.669" v="227"/>
        <pc:sldMkLst>
          <pc:docMk/>
          <pc:sldMk cId="2495478877" sldId="1909"/>
        </pc:sldMkLst>
      </pc:sldChg>
      <pc:sldChg chg="add ord modNotesTx">
        <pc:chgData name="Sarasin, Elise" userId="051ede2b-3008-44c0-bb19-c9bb04b8c5c9" providerId="ADAL" clId="{C48583A7-A405-4A0F-BAA4-A2AAB34F8954}" dt="2023-10-02T20:23:30.174" v="324"/>
        <pc:sldMkLst>
          <pc:docMk/>
          <pc:sldMk cId="1810744303" sldId="1910"/>
        </pc:sldMkLst>
      </pc:sldChg>
      <pc:sldChg chg="add">
        <pc:chgData name="Sarasin, Elise" userId="051ede2b-3008-44c0-bb19-c9bb04b8c5c9" providerId="ADAL" clId="{C48583A7-A405-4A0F-BAA4-A2AAB34F8954}" dt="2023-10-06T16:03:34.225" v="361"/>
        <pc:sldMkLst>
          <pc:docMk/>
          <pc:sldMk cId="467439283" sldId="1911"/>
        </pc:sldMkLst>
      </pc:sldChg>
      <pc:sldChg chg="add">
        <pc:chgData name="Sarasin, Elise" userId="051ede2b-3008-44c0-bb19-c9bb04b8c5c9" providerId="ADAL" clId="{C48583A7-A405-4A0F-BAA4-A2AAB34F8954}" dt="2023-10-06T16:05:07.173" v="364"/>
        <pc:sldMkLst>
          <pc:docMk/>
          <pc:sldMk cId="2157300884" sldId="1912"/>
        </pc:sldMkLst>
      </pc:sldChg>
      <pc:sldChg chg="addSp delSp modSp new mod delAnim modAnim">
        <pc:chgData name="Sarasin, Elise" userId="051ede2b-3008-44c0-bb19-c9bb04b8c5c9" providerId="ADAL" clId="{C48583A7-A405-4A0F-BAA4-A2AAB34F8954}" dt="2023-10-06T19:18:35.504" v="379" actId="478"/>
        <pc:sldMkLst>
          <pc:docMk/>
          <pc:sldMk cId="654588699" sldId="1913"/>
        </pc:sldMkLst>
        <pc:spChg chg="del mod">
          <ac:chgData name="Sarasin, Elise" userId="051ede2b-3008-44c0-bb19-c9bb04b8c5c9" providerId="ADAL" clId="{C48583A7-A405-4A0F-BAA4-A2AAB34F8954}" dt="2023-10-06T19:18:32.165" v="378" actId="478"/>
          <ac:spMkLst>
            <pc:docMk/>
            <pc:sldMk cId="654588699" sldId="1913"/>
            <ac:spMk id="2" creationId="{7573BC41-1538-27D7-2794-8CE75A5767FD}"/>
          </ac:spMkLst>
        </pc:spChg>
        <pc:spChg chg="add del mod">
          <ac:chgData name="Sarasin, Elise" userId="051ede2b-3008-44c0-bb19-c9bb04b8c5c9" providerId="ADAL" clId="{C48583A7-A405-4A0F-BAA4-A2AAB34F8954}" dt="2023-10-06T19:18:35.504" v="379" actId="478"/>
          <ac:spMkLst>
            <pc:docMk/>
            <pc:sldMk cId="654588699" sldId="1913"/>
            <ac:spMk id="6" creationId="{49D63789-2AFA-0CCF-85A1-794321ACD15D}"/>
          </ac:spMkLst>
        </pc:spChg>
        <pc:picChg chg="add del mod">
          <ac:chgData name="Sarasin, Elise" userId="051ede2b-3008-44c0-bb19-c9bb04b8c5c9" providerId="ADAL" clId="{C48583A7-A405-4A0F-BAA4-A2AAB34F8954}" dt="2023-10-06T19:13:39.495" v="376" actId="478"/>
          <ac:picMkLst>
            <pc:docMk/>
            <pc:sldMk cId="654588699" sldId="1913"/>
            <ac:picMk id="3" creationId="{93D4F80D-BA8A-77DC-8279-F320D8284FE5}"/>
          </ac:picMkLst>
        </pc:picChg>
        <pc:picChg chg="add mod">
          <ac:chgData name="Sarasin, Elise" userId="051ede2b-3008-44c0-bb19-c9bb04b8c5c9" providerId="ADAL" clId="{C48583A7-A405-4A0F-BAA4-A2AAB34F8954}" dt="2023-10-06T19:18:12.999" v="377"/>
          <ac:picMkLst>
            <pc:docMk/>
            <pc:sldMk cId="654588699" sldId="1913"/>
            <ac:picMk id="4" creationId="{331D6964-ABAB-0BFF-698D-3E5DE5D919FB}"/>
          </ac:picMkLst>
        </pc:picChg>
      </pc:sldChg>
    </pc:docChg>
  </pc:docChgLst>
  <pc:docChgLst>
    <pc:chgData name="Bernard, Allison M" userId="7cd67125-3436-42b8-b83a-bbe37ba15a4e" providerId="ADAL" clId="{311BFFD3-8D94-4DA2-85EF-348355EA0EAB}"/>
    <pc:docChg chg="addSld delSld modSld modSection">
      <pc:chgData name="Bernard, Allison M" userId="7cd67125-3436-42b8-b83a-bbe37ba15a4e" providerId="ADAL" clId="{311BFFD3-8D94-4DA2-85EF-348355EA0EAB}" dt="2023-07-11T14:27:14.821" v="7" actId="47"/>
      <pc:docMkLst>
        <pc:docMk/>
      </pc:docMkLst>
      <pc:sldChg chg="modSp del mod">
        <pc:chgData name="Bernard, Allison M" userId="7cd67125-3436-42b8-b83a-bbe37ba15a4e" providerId="ADAL" clId="{311BFFD3-8D94-4DA2-85EF-348355EA0EAB}" dt="2023-07-11T14:27:14.821" v="7" actId="47"/>
        <pc:sldMkLst>
          <pc:docMk/>
          <pc:sldMk cId="3131842691" sldId="1748"/>
        </pc:sldMkLst>
        <pc:spChg chg="mod">
          <ac:chgData name="Bernard, Allison M" userId="7cd67125-3436-42b8-b83a-bbe37ba15a4e" providerId="ADAL" clId="{311BFFD3-8D94-4DA2-85EF-348355EA0EAB}" dt="2023-07-11T14:26:16.695" v="0" actId="1076"/>
          <ac:spMkLst>
            <pc:docMk/>
            <pc:sldMk cId="3131842691" sldId="1748"/>
            <ac:spMk id="3" creationId="{6DA66752-E934-FD3A-5159-86A4303B0851}"/>
          </ac:spMkLst>
        </pc:spChg>
      </pc:sldChg>
      <pc:sldChg chg="del">
        <pc:chgData name="Bernard, Allison M" userId="7cd67125-3436-42b8-b83a-bbe37ba15a4e" providerId="ADAL" clId="{311BFFD3-8D94-4DA2-85EF-348355EA0EAB}" dt="2023-07-11T14:27:13.218" v="6" actId="47"/>
        <pc:sldMkLst>
          <pc:docMk/>
          <pc:sldMk cId="353129255" sldId="1749"/>
        </pc:sldMkLst>
      </pc:sldChg>
      <pc:sldChg chg="del">
        <pc:chgData name="Bernard, Allison M" userId="7cd67125-3436-42b8-b83a-bbe37ba15a4e" providerId="ADAL" clId="{311BFFD3-8D94-4DA2-85EF-348355EA0EAB}" dt="2023-07-11T14:27:09.536" v="5" actId="47"/>
        <pc:sldMkLst>
          <pc:docMk/>
          <pc:sldMk cId="178057640" sldId="1750"/>
        </pc:sldMkLst>
      </pc:sldChg>
      <pc:sldChg chg="del">
        <pc:chgData name="Bernard, Allison M" userId="7cd67125-3436-42b8-b83a-bbe37ba15a4e" providerId="ADAL" clId="{311BFFD3-8D94-4DA2-85EF-348355EA0EAB}" dt="2023-07-11T14:27:05.324" v="2" actId="47"/>
        <pc:sldMkLst>
          <pc:docMk/>
          <pc:sldMk cId="3857049768" sldId="1751"/>
        </pc:sldMkLst>
      </pc:sldChg>
      <pc:sldChg chg="del">
        <pc:chgData name="Bernard, Allison M" userId="7cd67125-3436-42b8-b83a-bbe37ba15a4e" providerId="ADAL" clId="{311BFFD3-8D94-4DA2-85EF-348355EA0EAB}" dt="2023-07-11T14:27:07.983" v="4" actId="47"/>
        <pc:sldMkLst>
          <pc:docMk/>
          <pc:sldMk cId="216627073" sldId="1752"/>
        </pc:sldMkLst>
      </pc:sldChg>
      <pc:sldChg chg="del">
        <pc:chgData name="Bernard, Allison M" userId="7cd67125-3436-42b8-b83a-bbe37ba15a4e" providerId="ADAL" clId="{311BFFD3-8D94-4DA2-85EF-348355EA0EAB}" dt="2023-07-11T14:27:07.155" v="3" actId="47"/>
        <pc:sldMkLst>
          <pc:docMk/>
          <pc:sldMk cId="1853511343" sldId="1753"/>
        </pc:sldMkLst>
      </pc:sldChg>
      <pc:sldChg chg="add">
        <pc:chgData name="Bernard, Allison M" userId="7cd67125-3436-42b8-b83a-bbe37ba15a4e" providerId="ADAL" clId="{311BFFD3-8D94-4DA2-85EF-348355EA0EAB}" dt="2023-07-11T14:26:45.161" v="1"/>
        <pc:sldMkLst>
          <pc:docMk/>
          <pc:sldMk cId="2213968436" sldId="1822"/>
        </pc:sldMkLst>
      </pc:sldChg>
      <pc:sldChg chg="add">
        <pc:chgData name="Bernard, Allison M" userId="7cd67125-3436-42b8-b83a-bbe37ba15a4e" providerId="ADAL" clId="{311BFFD3-8D94-4DA2-85EF-348355EA0EAB}" dt="2023-07-11T14:26:45.161" v="1"/>
        <pc:sldMkLst>
          <pc:docMk/>
          <pc:sldMk cId="1403277813" sldId="1823"/>
        </pc:sldMkLst>
      </pc:sldChg>
      <pc:sldChg chg="add">
        <pc:chgData name="Bernard, Allison M" userId="7cd67125-3436-42b8-b83a-bbe37ba15a4e" providerId="ADAL" clId="{311BFFD3-8D94-4DA2-85EF-348355EA0EAB}" dt="2023-07-11T14:26:45.161" v="1"/>
        <pc:sldMkLst>
          <pc:docMk/>
          <pc:sldMk cId="2643683501" sldId="1824"/>
        </pc:sldMkLst>
      </pc:sldChg>
      <pc:sldChg chg="add">
        <pc:chgData name="Bernard, Allison M" userId="7cd67125-3436-42b8-b83a-bbe37ba15a4e" providerId="ADAL" clId="{311BFFD3-8D94-4DA2-85EF-348355EA0EAB}" dt="2023-07-11T14:26:45.161" v="1"/>
        <pc:sldMkLst>
          <pc:docMk/>
          <pc:sldMk cId="4212111063" sldId="1825"/>
        </pc:sldMkLst>
      </pc:sldChg>
      <pc:sldChg chg="add">
        <pc:chgData name="Bernard, Allison M" userId="7cd67125-3436-42b8-b83a-bbe37ba15a4e" providerId="ADAL" clId="{311BFFD3-8D94-4DA2-85EF-348355EA0EAB}" dt="2023-07-11T14:26:45.161" v="1"/>
        <pc:sldMkLst>
          <pc:docMk/>
          <pc:sldMk cId="2691261371" sldId="1826"/>
        </pc:sldMkLst>
      </pc:sldChg>
      <pc:sldChg chg="add">
        <pc:chgData name="Bernard, Allison M" userId="7cd67125-3436-42b8-b83a-bbe37ba15a4e" providerId="ADAL" clId="{311BFFD3-8D94-4DA2-85EF-348355EA0EAB}" dt="2023-07-11T14:26:45.161" v="1"/>
        <pc:sldMkLst>
          <pc:docMk/>
          <pc:sldMk cId="3326135008" sldId="1827"/>
        </pc:sldMkLst>
      </pc:sldChg>
    </pc:docChg>
  </pc:docChgLst>
  <pc:docChgLst>
    <pc:chgData name="Sherod, Rebecca Lee" userId="4a5e3857-22b8-48bf-84ca-3e6efb53098b" providerId="ADAL" clId="{9C6DA65D-5A1B-4A66-B3ED-85E8AC51575B}"/>
    <pc:docChg chg="modSld">
      <pc:chgData name="Sherod, Rebecca Lee" userId="4a5e3857-22b8-48bf-84ca-3e6efb53098b" providerId="ADAL" clId="{9C6DA65D-5A1B-4A66-B3ED-85E8AC51575B}" dt="2023-01-19T15:07:33.270" v="6" actId="729"/>
      <pc:docMkLst>
        <pc:docMk/>
      </pc:docMkLst>
      <pc:sldChg chg="mod modShow">
        <pc:chgData name="Sherod, Rebecca Lee" userId="4a5e3857-22b8-48bf-84ca-3e6efb53098b" providerId="ADAL" clId="{9C6DA65D-5A1B-4A66-B3ED-85E8AC51575B}" dt="2023-01-19T15:07:10.752" v="1" actId="729"/>
        <pc:sldMkLst>
          <pc:docMk/>
          <pc:sldMk cId="2601743110" sldId="1487"/>
        </pc:sldMkLst>
      </pc:sldChg>
      <pc:sldChg chg="mod modShow">
        <pc:chgData name="Sherod, Rebecca Lee" userId="4a5e3857-22b8-48bf-84ca-3e6efb53098b" providerId="ADAL" clId="{9C6DA65D-5A1B-4A66-B3ED-85E8AC51575B}" dt="2023-01-19T15:07:07.063" v="0" actId="729"/>
        <pc:sldMkLst>
          <pc:docMk/>
          <pc:sldMk cId="2203340649" sldId="1551"/>
        </pc:sldMkLst>
      </pc:sldChg>
      <pc:sldChg chg="mod modShow">
        <pc:chgData name="Sherod, Rebecca Lee" userId="4a5e3857-22b8-48bf-84ca-3e6efb53098b" providerId="ADAL" clId="{9C6DA65D-5A1B-4A66-B3ED-85E8AC51575B}" dt="2023-01-19T15:07:19.872" v="2" actId="729"/>
        <pc:sldMkLst>
          <pc:docMk/>
          <pc:sldMk cId="3131842691" sldId="1748"/>
        </pc:sldMkLst>
      </pc:sldChg>
      <pc:sldChg chg="mod modShow">
        <pc:chgData name="Sherod, Rebecca Lee" userId="4a5e3857-22b8-48bf-84ca-3e6efb53098b" providerId="ADAL" clId="{9C6DA65D-5A1B-4A66-B3ED-85E8AC51575B}" dt="2023-01-19T15:07:22.824" v="3" actId="729"/>
        <pc:sldMkLst>
          <pc:docMk/>
          <pc:sldMk cId="353129255" sldId="1749"/>
        </pc:sldMkLst>
      </pc:sldChg>
      <pc:sldChg chg="mod modShow">
        <pc:chgData name="Sherod, Rebecca Lee" userId="4a5e3857-22b8-48bf-84ca-3e6efb53098b" providerId="ADAL" clId="{9C6DA65D-5A1B-4A66-B3ED-85E8AC51575B}" dt="2023-01-19T15:07:24.867" v="4" actId="729"/>
        <pc:sldMkLst>
          <pc:docMk/>
          <pc:sldMk cId="178057640" sldId="1750"/>
        </pc:sldMkLst>
      </pc:sldChg>
      <pc:sldChg chg="mod modShow">
        <pc:chgData name="Sherod, Rebecca Lee" userId="4a5e3857-22b8-48bf-84ca-3e6efb53098b" providerId="ADAL" clId="{9C6DA65D-5A1B-4A66-B3ED-85E8AC51575B}" dt="2023-01-19T15:07:29.954" v="5" actId="729"/>
        <pc:sldMkLst>
          <pc:docMk/>
          <pc:sldMk cId="216627073" sldId="1752"/>
        </pc:sldMkLst>
      </pc:sldChg>
      <pc:sldChg chg="mod modShow">
        <pc:chgData name="Sherod, Rebecca Lee" userId="4a5e3857-22b8-48bf-84ca-3e6efb53098b" providerId="ADAL" clId="{9C6DA65D-5A1B-4A66-B3ED-85E8AC51575B}" dt="2023-01-19T15:07:33.270" v="6" actId="729"/>
        <pc:sldMkLst>
          <pc:docMk/>
          <pc:sldMk cId="1853511343" sldId="1753"/>
        </pc:sldMkLst>
      </pc:sldChg>
    </pc:docChg>
  </pc:docChgLst>
  <pc:docChgLst>
    <pc:chgData name="Sarasin, Elise" userId="051ede2b-3008-44c0-bb19-c9bb04b8c5c9" providerId="ADAL" clId="{060E5D5B-A90B-8E45-A636-BA1DECB4BC9F}"/>
    <pc:docChg chg="undo custSel addSld delSld modSld sldOrd modSection">
      <pc:chgData name="Sarasin, Elise" userId="051ede2b-3008-44c0-bb19-c9bb04b8c5c9" providerId="ADAL" clId="{060E5D5B-A90B-8E45-A636-BA1DECB4BC9F}" dt="2023-10-08T19:42:56.456" v="912" actId="20578"/>
      <pc:docMkLst>
        <pc:docMk/>
      </pc:docMkLst>
      <pc:sldChg chg="ord">
        <pc:chgData name="Sarasin, Elise" userId="051ede2b-3008-44c0-bb19-c9bb04b8c5c9" providerId="ADAL" clId="{060E5D5B-A90B-8E45-A636-BA1DECB4BC9F}" dt="2023-10-08T19:41:06.723" v="910" actId="20578"/>
        <pc:sldMkLst>
          <pc:docMk/>
          <pc:sldMk cId="2601743110" sldId="1487"/>
        </pc:sldMkLst>
      </pc:sldChg>
      <pc:sldChg chg="del">
        <pc:chgData name="Sarasin, Elise" userId="051ede2b-3008-44c0-bb19-c9bb04b8c5c9" providerId="ADAL" clId="{060E5D5B-A90B-8E45-A636-BA1DECB4BC9F}" dt="2023-10-08T19:34:22.907" v="603" actId="2696"/>
        <pc:sldMkLst>
          <pc:docMk/>
          <pc:sldMk cId="1303743275" sldId="1632"/>
        </pc:sldMkLst>
      </pc:sldChg>
      <pc:sldChg chg="addSp modSp mod modNotesTx">
        <pc:chgData name="Sarasin, Elise" userId="051ede2b-3008-44c0-bb19-c9bb04b8c5c9" providerId="ADAL" clId="{060E5D5B-A90B-8E45-A636-BA1DECB4BC9F}" dt="2023-10-08T19:18:20.458" v="596" actId="20577"/>
        <pc:sldMkLst>
          <pc:docMk/>
          <pc:sldMk cId="1314979116" sldId="1726"/>
        </pc:sldMkLst>
        <pc:picChg chg="mod">
          <ac:chgData name="Sarasin, Elise" userId="051ede2b-3008-44c0-bb19-c9bb04b8c5c9" providerId="ADAL" clId="{060E5D5B-A90B-8E45-A636-BA1DECB4BC9F}" dt="2023-10-08T19:14:21.350" v="25" actId="1076"/>
          <ac:picMkLst>
            <pc:docMk/>
            <pc:sldMk cId="1314979116" sldId="1726"/>
            <ac:picMk id="6" creationId="{0ED7DE4A-5E6D-90FD-AA4A-B810C3242EFE}"/>
          </ac:picMkLst>
        </pc:picChg>
        <pc:picChg chg="mod">
          <ac:chgData name="Sarasin, Elise" userId="051ede2b-3008-44c0-bb19-c9bb04b8c5c9" providerId="ADAL" clId="{060E5D5B-A90B-8E45-A636-BA1DECB4BC9F}" dt="2023-10-08T19:13:54.352" v="20" actId="1076"/>
          <ac:picMkLst>
            <pc:docMk/>
            <pc:sldMk cId="1314979116" sldId="1726"/>
            <ac:picMk id="7" creationId="{DAC79418-D643-B430-C721-FCF1BCFAF256}"/>
          </ac:picMkLst>
        </pc:picChg>
        <pc:picChg chg="add mod">
          <ac:chgData name="Sarasin, Elise" userId="051ede2b-3008-44c0-bb19-c9bb04b8c5c9" providerId="ADAL" clId="{060E5D5B-A90B-8E45-A636-BA1DECB4BC9F}" dt="2023-10-08T19:14:14.819" v="23" actId="554"/>
          <ac:picMkLst>
            <pc:docMk/>
            <pc:sldMk cId="1314979116" sldId="1726"/>
            <ac:picMk id="1026" creationId="{1B05DE16-FB08-61D9-2D4B-8602F4340515}"/>
          </ac:picMkLst>
        </pc:picChg>
        <pc:picChg chg="mod">
          <ac:chgData name="Sarasin, Elise" userId="051ede2b-3008-44c0-bb19-c9bb04b8c5c9" providerId="ADAL" clId="{060E5D5B-A90B-8E45-A636-BA1DECB4BC9F}" dt="2023-10-08T19:14:14.819" v="23" actId="554"/>
          <ac:picMkLst>
            <pc:docMk/>
            <pc:sldMk cId="1314979116" sldId="1726"/>
            <ac:picMk id="7170" creationId="{D59AFDDE-719D-6ABD-C9F7-FB4516693EE3}"/>
          </ac:picMkLst>
        </pc:picChg>
      </pc:sldChg>
      <pc:sldChg chg="add">
        <pc:chgData name="Sarasin, Elise" userId="051ede2b-3008-44c0-bb19-c9bb04b8c5c9" providerId="ADAL" clId="{060E5D5B-A90B-8E45-A636-BA1DECB4BC9F}" dt="2023-10-08T19:42:42.612" v="911"/>
        <pc:sldMkLst>
          <pc:docMk/>
          <pc:sldMk cId="3131842691" sldId="1748"/>
        </pc:sldMkLst>
      </pc:sldChg>
      <pc:sldChg chg="add">
        <pc:chgData name="Sarasin, Elise" userId="051ede2b-3008-44c0-bb19-c9bb04b8c5c9" providerId="ADAL" clId="{060E5D5B-A90B-8E45-A636-BA1DECB4BC9F}" dt="2023-10-08T19:42:42.612" v="911"/>
        <pc:sldMkLst>
          <pc:docMk/>
          <pc:sldMk cId="353129255" sldId="1749"/>
        </pc:sldMkLst>
      </pc:sldChg>
      <pc:sldChg chg="ord">
        <pc:chgData name="Sarasin, Elise" userId="051ede2b-3008-44c0-bb19-c9bb04b8c5c9" providerId="ADAL" clId="{060E5D5B-A90B-8E45-A636-BA1DECB4BC9F}" dt="2023-10-08T19:42:56.456" v="912" actId="20578"/>
        <pc:sldMkLst>
          <pc:docMk/>
          <pc:sldMk cId="178057640" sldId="1750"/>
        </pc:sldMkLst>
      </pc:sldChg>
      <pc:sldChg chg="ord">
        <pc:chgData name="Sarasin, Elise" userId="051ede2b-3008-44c0-bb19-c9bb04b8c5c9" providerId="ADAL" clId="{060E5D5B-A90B-8E45-A636-BA1DECB4BC9F}" dt="2023-10-08T19:42:56.456" v="912" actId="20578"/>
        <pc:sldMkLst>
          <pc:docMk/>
          <pc:sldMk cId="216627073" sldId="1752"/>
        </pc:sldMkLst>
      </pc:sldChg>
      <pc:sldChg chg="ord">
        <pc:chgData name="Sarasin, Elise" userId="051ede2b-3008-44c0-bb19-c9bb04b8c5c9" providerId="ADAL" clId="{060E5D5B-A90B-8E45-A636-BA1DECB4BC9F}" dt="2023-10-08T19:42:56.456" v="912" actId="20578"/>
        <pc:sldMkLst>
          <pc:docMk/>
          <pc:sldMk cId="1853511343" sldId="1753"/>
        </pc:sldMkLst>
      </pc:sldChg>
      <pc:sldChg chg="addSp modSp">
        <pc:chgData name="Sarasin, Elise" userId="051ede2b-3008-44c0-bb19-c9bb04b8c5c9" providerId="ADAL" clId="{060E5D5B-A90B-8E45-A636-BA1DECB4BC9F}" dt="2023-10-08T19:12:49.535" v="4" actId="167"/>
        <pc:sldMkLst>
          <pc:docMk/>
          <pc:sldMk cId="4251616189" sldId="1816"/>
        </pc:sldMkLst>
        <pc:picChg chg="add mod">
          <ac:chgData name="Sarasin, Elise" userId="051ede2b-3008-44c0-bb19-c9bb04b8c5c9" providerId="ADAL" clId="{060E5D5B-A90B-8E45-A636-BA1DECB4BC9F}" dt="2023-10-08T19:12:49.535" v="4" actId="167"/>
          <ac:picMkLst>
            <pc:docMk/>
            <pc:sldMk cId="4251616189" sldId="1816"/>
            <ac:picMk id="3" creationId="{39EE2213-1402-2DF2-45DE-2E0C60513D02}"/>
          </ac:picMkLst>
        </pc:picChg>
      </pc:sldChg>
      <pc:sldChg chg="modNotesTx">
        <pc:chgData name="Sarasin, Elise" userId="051ede2b-3008-44c0-bb19-c9bb04b8c5c9" providerId="ADAL" clId="{060E5D5B-A90B-8E45-A636-BA1DECB4BC9F}" dt="2023-10-08T19:36:04.971" v="795" actId="20577"/>
        <pc:sldMkLst>
          <pc:docMk/>
          <pc:sldMk cId="408659973" sldId="1860"/>
        </pc:sldMkLst>
      </pc:sldChg>
      <pc:sldChg chg="modNotesTx">
        <pc:chgData name="Sarasin, Elise" userId="051ede2b-3008-44c0-bb19-c9bb04b8c5c9" providerId="ADAL" clId="{060E5D5B-A90B-8E45-A636-BA1DECB4BC9F}" dt="2023-10-08T19:37:29.434" v="898" actId="20577"/>
        <pc:sldMkLst>
          <pc:docMk/>
          <pc:sldMk cId="3060707925" sldId="1893"/>
        </pc:sldMkLst>
      </pc:sldChg>
      <pc:sldChg chg="modNotesTx">
        <pc:chgData name="Sarasin, Elise" userId="051ede2b-3008-44c0-bb19-c9bb04b8c5c9" providerId="ADAL" clId="{060E5D5B-A90B-8E45-A636-BA1DECB4BC9F}" dt="2023-10-08T19:37:38.802" v="900" actId="20577"/>
        <pc:sldMkLst>
          <pc:docMk/>
          <pc:sldMk cId="1108201248" sldId="1894"/>
        </pc:sldMkLst>
      </pc:sldChg>
      <pc:sldChg chg="modNotesTx">
        <pc:chgData name="Sarasin, Elise" userId="051ede2b-3008-44c0-bb19-c9bb04b8c5c9" providerId="ADAL" clId="{060E5D5B-A90B-8E45-A636-BA1DECB4BC9F}" dt="2023-10-08T19:37:50.716" v="902" actId="20577"/>
        <pc:sldMkLst>
          <pc:docMk/>
          <pc:sldMk cId="2724490585" sldId="1895"/>
        </pc:sldMkLst>
      </pc:sldChg>
      <pc:sldChg chg="modNotesTx">
        <pc:chgData name="Sarasin, Elise" userId="051ede2b-3008-44c0-bb19-c9bb04b8c5c9" providerId="ADAL" clId="{060E5D5B-A90B-8E45-A636-BA1DECB4BC9F}" dt="2023-10-08T19:37:59.768" v="904" actId="20577"/>
        <pc:sldMkLst>
          <pc:docMk/>
          <pc:sldMk cId="640910738" sldId="1897"/>
        </pc:sldMkLst>
      </pc:sldChg>
      <pc:sldChg chg="modNotesTx">
        <pc:chgData name="Sarasin, Elise" userId="051ede2b-3008-44c0-bb19-c9bb04b8c5c9" providerId="ADAL" clId="{060E5D5B-A90B-8E45-A636-BA1DECB4BC9F}" dt="2023-10-08T19:38:09.116" v="906" actId="20577"/>
        <pc:sldMkLst>
          <pc:docMk/>
          <pc:sldMk cId="1939559607" sldId="1899"/>
        </pc:sldMkLst>
      </pc:sldChg>
      <pc:sldChg chg="modNotesTx">
        <pc:chgData name="Sarasin, Elise" userId="051ede2b-3008-44c0-bb19-c9bb04b8c5c9" providerId="ADAL" clId="{060E5D5B-A90B-8E45-A636-BA1DECB4BC9F}" dt="2023-10-08T19:38:24.567" v="908" actId="20577"/>
        <pc:sldMkLst>
          <pc:docMk/>
          <pc:sldMk cId="718096006" sldId="1901"/>
        </pc:sldMkLst>
      </pc:sldChg>
      <pc:sldChg chg="modNotesTx">
        <pc:chgData name="Sarasin, Elise" userId="051ede2b-3008-44c0-bb19-c9bb04b8c5c9" providerId="ADAL" clId="{060E5D5B-A90B-8E45-A636-BA1DECB4BC9F}" dt="2023-10-08T19:36:50.626" v="889" actId="20577"/>
        <pc:sldMkLst>
          <pc:docMk/>
          <pc:sldMk cId="467439283" sldId="1911"/>
        </pc:sldMkLst>
      </pc:sldChg>
      <pc:sldChg chg="addSp modSp mod">
        <pc:chgData name="Sarasin, Elise" userId="051ede2b-3008-44c0-bb19-c9bb04b8c5c9" providerId="ADAL" clId="{060E5D5B-A90B-8E45-A636-BA1DECB4BC9F}" dt="2023-10-08T19:36:30.451" v="887" actId="20577"/>
        <pc:sldMkLst>
          <pc:docMk/>
          <pc:sldMk cId="654588699" sldId="1913"/>
        </pc:sldMkLst>
        <pc:spChg chg="add mod">
          <ac:chgData name="Sarasin, Elise" userId="051ede2b-3008-44c0-bb19-c9bb04b8c5c9" providerId="ADAL" clId="{060E5D5B-A90B-8E45-A636-BA1DECB4BC9F}" dt="2023-10-08T19:36:30.451" v="887" actId="20577"/>
          <ac:spMkLst>
            <pc:docMk/>
            <pc:sldMk cId="654588699" sldId="1913"/>
            <ac:spMk id="2" creationId="{0AA9CDE9-F14D-784F-915E-F3F0B7241311}"/>
          </ac:spMkLst>
        </pc:spChg>
      </pc:sldChg>
      <pc:sldChg chg="add del">
        <pc:chgData name="Sarasin, Elise" userId="051ede2b-3008-44c0-bb19-c9bb04b8c5c9" providerId="ADAL" clId="{060E5D5B-A90B-8E45-A636-BA1DECB4BC9F}" dt="2023-10-08T19:34:18.446" v="602" actId="2890"/>
        <pc:sldMkLst>
          <pc:docMk/>
          <pc:sldMk cId="4137581960" sldId="1914"/>
        </pc:sldMkLst>
      </pc:sldChg>
    </pc:docChg>
  </pc:docChgLst>
  <pc:docChgLst>
    <pc:chgData name="Lane, Kathleen" userId="d8586a00-d571-4eeb-bfc3-f42bf250439e" providerId="ADAL" clId="{C1414C5C-D935-47EC-8C5B-C22D4847CB17}"/>
    <pc:docChg chg="modSld">
      <pc:chgData name="Lane, Kathleen" userId="d8586a00-d571-4eeb-bfc3-f42bf250439e" providerId="ADAL" clId="{C1414C5C-D935-47EC-8C5B-C22D4847CB17}" dt="2022-10-27T18:38:16.300" v="4" actId="20577"/>
      <pc:docMkLst>
        <pc:docMk/>
      </pc:docMkLst>
      <pc:sldChg chg="modSp mod">
        <pc:chgData name="Lane, Kathleen" userId="d8586a00-d571-4eeb-bfc3-f42bf250439e" providerId="ADAL" clId="{C1414C5C-D935-47EC-8C5B-C22D4847CB17}" dt="2022-10-27T18:38:16.300" v="4" actId="20577"/>
        <pc:sldMkLst>
          <pc:docMk/>
          <pc:sldMk cId="3859514475" sldId="1654"/>
        </pc:sldMkLst>
        <pc:graphicFrameChg chg="modGraphic">
          <ac:chgData name="Lane, Kathleen" userId="d8586a00-d571-4eeb-bfc3-f42bf250439e" providerId="ADAL" clId="{C1414C5C-D935-47EC-8C5B-C22D4847CB17}" dt="2022-10-27T18:38:16.300" v="4" actId="20577"/>
          <ac:graphicFrameMkLst>
            <pc:docMk/>
            <pc:sldMk cId="3859514475" sldId="1654"/>
            <ac:graphicFrameMk id="2" creationId="{C5A000DF-561A-F746-FEB2-7FABA899E763}"/>
          </ac:graphicFrameMkLst>
        </pc:graphicFrameChg>
      </pc:sldChg>
    </pc:docChg>
  </pc:docChgLst>
  <pc:docChgLst>
    <pc:chgData name="Bernard, Allison M" userId="7cd67125-3436-42b8-b83a-bbe37ba15a4e" providerId="ADAL" clId="{F53898DD-FEF1-4764-A9D8-75D498A15A98}"/>
    <pc:docChg chg="modSld">
      <pc:chgData name="Bernard, Allison M" userId="7cd67125-3436-42b8-b83a-bbe37ba15a4e" providerId="ADAL" clId="{F53898DD-FEF1-4764-A9D8-75D498A15A98}" dt="2023-08-16T16:45:23.220" v="0" actId="1076"/>
      <pc:docMkLst>
        <pc:docMk/>
      </pc:docMkLst>
      <pc:sldChg chg="modSp mod">
        <pc:chgData name="Bernard, Allison M" userId="7cd67125-3436-42b8-b83a-bbe37ba15a4e" providerId="ADAL" clId="{F53898DD-FEF1-4764-A9D8-75D498A15A98}" dt="2023-08-16T16:45:23.220" v="0" actId="1076"/>
        <pc:sldMkLst>
          <pc:docMk/>
          <pc:sldMk cId="2213968436" sldId="1822"/>
        </pc:sldMkLst>
        <pc:spChg chg="mod">
          <ac:chgData name="Bernard, Allison M" userId="7cd67125-3436-42b8-b83a-bbe37ba15a4e" providerId="ADAL" clId="{F53898DD-FEF1-4764-A9D8-75D498A15A98}" dt="2023-08-16T16:45:23.220" v="0" actId="1076"/>
          <ac:spMkLst>
            <pc:docMk/>
            <pc:sldMk cId="2213968436" sldId="1822"/>
            <ac:spMk id="3" creationId="{A9CAE11D-9446-B70C-6D72-998A3D050344}"/>
          </ac:spMkLst>
        </pc:spChg>
      </pc:sldChg>
    </pc:docChg>
  </pc:docChgLst>
  <pc:docChgLst>
    <pc:chgData name="Bernard, Allison M" userId="7cd67125-3436-42b8-b83a-bbe37ba15a4e" providerId="ADAL" clId="{66583358-25E1-4124-BE41-DD293CF840B5}"/>
    <pc:docChg chg="custSel modSld">
      <pc:chgData name="Bernard, Allison M" userId="7cd67125-3436-42b8-b83a-bbe37ba15a4e" providerId="ADAL" clId="{66583358-25E1-4124-BE41-DD293CF840B5}" dt="2023-07-15T18:36:05.629" v="153" actId="729"/>
      <pc:docMkLst>
        <pc:docMk/>
      </pc:docMkLst>
      <pc:sldChg chg="modSp mod">
        <pc:chgData name="Bernard, Allison M" userId="7cd67125-3436-42b8-b83a-bbe37ba15a4e" providerId="ADAL" clId="{66583358-25E1-4124-BE41-DD293CF840B5}" dt="2023-07-10T19:00:06.270" v="115" actId="403"/>
        <pc:sldMkLst>
          <pc:docMk/>
          <pc:sldMk cId="2601743110" sldId="1487"/>
        </pc:sldMkLst>
        <pc:graphicFrameChg chg="mod modGraphic">
          <ac:chgData name="Bernard, Allison M" userId="7cd67125-3436-42b8-b83a-bbe37ba15a4e" providerId="ADAL" clId="{66583358-25E1-4124-BE41-DD293CF840B5}" dt="2023-07-10T19:00:06.270" v="115" actId="403"/>
          <ac:graphicFrameMkLst>
            <pc:docMk/>
            <pc:sldMk cId="2601743110" sldId="1487"/>
            <ac:graphicFrameMk id="5" creationId="{8F1A6623-0899-F3D1-1A25-070B26CA8C53}"/>
          </ac:graphicFrameMkLst>
        </pc:graphicFrameChg>
      </pc:sldChg>
      <pc:sldChg chg="modSp">
        <pc:chgData name="Bernard, Allison M" userId="7cd67125-3436-42b8-b83a-bbe37ba15a4e" providerId="ADAL" clId="{66583358-25E1-4124-BE41-DD293CF840B5}" dt="2023-07-10T19:00:22.887" v="116"/>
        <pc:sldMkLst>
          <pc:docMk/>
          <pc:sldMk cId="2212180674" sldId="1527"/>
        </pc:sldMkLst>
        <pc:graphicFrameChg chg="mod">
          <ac:chgData name="Bernard, Allison M" userId="7cd67125-3436-42b8-b83a-bbe37ba15a4e" providerId="ADAL" clId="{66583358-25E1-4124-BE41-DD293CF840B5}" dt="2023-07-10T19:00:22.887" v="116"/>
          <ac:graphicFrameMkLst>
            <pc:docMk/>
            <pc:sldMk cId="2212180674" sldId="1527"/>
            <ac:graphicFrameMk id="7" creationId="{F4F62808-A30F-DF08-ED5B-32EDE2695C7B}"/>
          </ac:graphicFrameMkLst>
        </pc:graphicFrameChg>
      </pc:sldChg>
      <pc:sldChg chg="modSp">
        <pc:chgData name="Bernard, Allison M" userId="7cd67125-3436-42b8-b83a-bbe37ba15a4e" providerId="ADAL" clId="{66583358-25E1-4124-BE41-DD293CF840B5}" dt="2023-07-10T18:59:34.159" v="107"/>
        <pc:sldMkLst>
          <pc:docMk/>
          <pc:sldMk cId="2203340649" sldId="1551"/>
        </pc:sldMkLst>
        <pc:graphicFrameChg chg="mod">
          <ac:chgData name="Bernard, Allison M" userId="7cd67125-3436-42b8-b83a-bbe37ba15a4e" providerId="ADAL" clId="{66583358-25E1-4124-BE41-DD293CF840B5}" dt="2023-07-10T18:59:34.159" v="107"/>
          <ac:graphicFrameMkLst>
            <pc:docMk/>
            <pc:sldMk cId="2203340649" sldId="1551"/>
            <ac:graphicFrameMk id="4" creationId="{EC65C5CE-779E-CF5F-DCF5-502FC509E697}"/>
          </ac:graphicFrameMkLst>
        </pc:graphicFrameChg>
      </pc:sldChg>
      <pc:sldChg chg="modSp mod">
        <pc:chgData name="Bernard, Allison M" userId="7cd67125-3436-42b8-b83a-bbe37ba15a4e" providerId="ADAL" clId="{66583358-25E1-4124-BE41-DD293CF840B5}" dt="2023-07-10T18:59:47.734" v="110" actId="404"/>
        <pc:sldMkLst>
          <pc:docMk/>
          <pc:sldMk cId="3761137955" sldId="1746"/>
        </pc:sldMkLst>
        <pc:graphicFrameChg chg="mod modGraphic">
          <ac:chgData name="Bernard, Allison M" userId="7cd67125-3436-42b8-b83a-bbe37ba15a4e" providerId="ADAL" clId="{66583358-25E1-4124-BE41-DD293CF840B5}" dt="2023-07-10T18:59:47.734" v="110" actId="404"/>
          <ac:graphicFrameMkLst>
            <pc:docMk/>
            <pc:sldMk cId="3761137955" sldId="1746"/>
            <ac:graphicFrameMk id="5" creationId="{03C0D7C5-4423-F19E-E0ED-F3F40A564C7E}"/>
          </ac:graphicFrameMkLst>
        </pc:graphicFrameChg>
      </pc:sldChg>
      <pc:sldChg chg="addSp modSp mod">
        <pc:chgData name="Bernard, Allison M" userId="7cd67125-3436-42b8-b83a-bbe37ba15a4e" providerId="ADAL" clId="{66583358-25E1-4124-BE41-DD293CF840B5}" dt="2023-07-10T19:00:37.366" v="141" actId="20577"/>
        <pc:sldMkLst>
          <pc:docMk/>
          <pc:sldMk cId="3131842691" sldId="1748"/>
        </pc:sldMkLst>
        <pc:spChg chg="add mod">
          <ac:chgData name="Bernard, Allison M" userId="7cd67125-3436-42b8-b83a-bbe37ba15a4e" providerId="ADAL" clId="{66583358-25E1-4124-BE41-DD293CF840B5}" dt="2023-07-10T19:00:37.366" v="141" actId="20577"/>
          <ac:spMkLst>
            <pc:docMk/>
            <pc:sldMk cId="3131842691" sldId="1748"/>
            <ac:spMk id="3" creationId="{6DA66752-E934-FD3A-5159-86A4303B0851}"/>
          </ac:spMkLst>
        </pc:spChg>
      </pc:sldChg>
      <pc:sldChg chg="addSp modSp">
        <pc:chgData name="Bernard, Allison M" userId="7cd67125-3436-42b8-b83a-bbe37ba15a4e" providerId="ADAL" clId="{66583358-25E1-4124-BE41-DD293CF840B5}" dt="2023-07-10T19:00:41.259" v="142"/>
        <pc:sldMkLst>
          <pc:docMk/>
          <pc:sldMk cId="353129255" sldId="1749"/>
        </pc:sldMkLst>
        <pc:spChg chg="add mod">
          <ac:chgData name="Bernard, Allison M" userId="7cd67125-3436-42b8-b83a-bbe37ba15a4e" providerId="ADAL" clId="{66583358-25E1-4124-BE41-DD293CF840B5}" dt="2023-07-10T19:00:41.259" v="142"/>
          <ac:spMkLst>
            <pc:docMk/>
            <pc:sldMk cId="353129255" sldId="1749"/>
            <ac:spMk id="3" creationId="{0C7905DB-DCD0-85B3-4841-B0EF33626528}"/>
          </ac:spMkLst>
        </pc:spChg>
      </pc:sldChg>
      <pc:sldChg chg="addSp modSp">
        <pc:chgData name="Bernard, Allison M" userId="7cd67125-3436-42b8-b83a-bbe37ba15a4e" providerId="ADAL" clId="{66583358-25E1-4124-BE41-DD293CF840B5}" dt="2023-07-10T19:00:42.541" v="143"/>
        <pc:sldMkLst>
          <pc:docMk/>
          <pc:sldMk cId="178057640" sldId="1750"/>
        </pc:sldMkLst>
        <pc:spChg chg="add mod">
          <ac:chgData name="Bernard, Allison M" userId="7cd67125-3436-42b8-b83a-bbe37ba15a4e" providerId="ADAL" clId="{66583358-25E1-4124-BE41-DD293CF840B5}" dt="2023-07-10T19:00:42.541" v="143"/>
          <ac:spMkLst>
            <pc:docMk/>
            <pc:sldMk cId="178057640" sldId="1750"/>
            <ac:spMk id="3" creationId="{A23ADE68-8FE2-57DC-7F0C-6536EDAAE429}"/>
          </ac:spMkLst>
        </pc:spChg>
      </pc:sldChg>
      <pc:sldChg chg="addSp modSp mod">
        <pc:chgData name="Bernard, Allison M" userId="7cd67125-3436-42b8-b83a-bbe37ba15a4e" providerId="ADAL" clId="{66583358-25E1-4124-BE41-DD293CF840B5}" dt="2023-07-10T20:18:22.006" v="147" actId="1076"/>
        <pc:sldMkLst>
          <pc:docMk/>
          <pc:sldMk cId="3857049768" sldId="1751"/>
        </pc:sldMkLst>
        <pc:spChg chg="add mod">
          <ac:chgData name="Bernard, Allison M" userId="7cd67125-3436-42b8-b83a-bbe37ba15a4e" providerId="ADAL" clId="{66583358-25E1-4124-BE41-DD293CF840B5}" dt="2023-07-10T20:18:22.006" v="147" actId="1076"/>
          <ac:spMkLst>
            <pc:docMk/>
            <pc:sldMk cId="3857049768" sldId="1751"/>
            <ac:spMk id="3" creationId="{9B2683B5-BB2B-667D-6F93-43A52BC49F48}"/>
          </ac:spMkLst>
        </pc:spChg>
      </pc:sldChg>
      <pc:sldChg chg="addSp modSp">
        <pc:chgData name="Bernard, Allison M" userId="7cd67125-3436-42b8-b83a-bbe37ba15a4e" providerId="ADAL" clId="{66583358-25E1-4124-BE41-DD293CF840B5}" dt="2023-07-10T19:00:44.412" v="144"/>
        <pc:sldMkLst>
          <pc:docMk/>
          <pc:sldMk cId="216627073" sldId="1752"/>
        </pc:sldMkLst>
        <pc:spChg chg="add mod">
          <ac:chgData name="Bernard, Allison M" userId="7cd67125-3436-42b8-b83a-bbe37ba15a4e" providerId="ADAL" clId="{66583358-25E1-4124-BE41-DD293CF840B5}" dt="2023-07-10T19:00:44.412" v="144"/>
          <ac:spMkLst>
            <pc:docMk/>
            <pc:sldMk cId="216627073" sldId="1752"/>
            <ac:spMk id="3" creationId="{E740994B-BCD5-479E-493C-94FDFADB51D2}"/>
          </ac:spMkLst>
        </pc:spChg>
      </pc:sldChg>
      <pc:sldChg chg="addSp modSp">
        <pc:chgData name="Bernard, Allison M" userId="7cd67125-3436-42b8-b83a-bbe37ba15a4e" providerId="ADAL" clId="{66583358-25E1-4124-BE41-DD293CF840B5}" dt="2023-07-10T19:00:45.484" v="145"/>
        <pc:sldMkLst>
          <pc:docMk/>
          <pc:sldMk cId="1853511343" sldId="1753"/>
        </pc:sldMkLst>
        <pc:spChg chg="add mod">
          <ac:chgData name="Bernard, Allison M" userId="7cd67125-3436-42b8-b83a-bbe37ba15a4e" providerId="ADAL" clId="{66583358-25E1-4124-BE41-DD293CF840B5}" dt="2023-07-10T19:00:45.484" v="145"/>
          <ac:spMkLst>
            <pc:docMk/>
            <pc:sldMk cId="1853511343" sldId="1753"/>
            <ac:spMk id="3" creationId="{ACDC952B-11DE-896D-3C61-3B8E24894B76}"/>
          </ac:spMkLst>
        </pc:spChg>
      </pc:sldChg>
      <pc:sldChg chg="addSp modSp mod">
        <pc:chgData name="Bernard, Allison M" userId="7cd67125-3436-42b8-b83a-bbe37ba15a4e" providerId="ADAL" clId="{66583358-25E1-4124-BE41-DD293CF840B5}" dt="2023-07-10T18:59:07.983" v="106" actId="20577"/>
        <pc:sldMkLst>
          <pc:docMk/>
          <pc:sldMk cId="2569710160" sldId="1798"/>
        </pc:sldMkLst>
        <pc:spChg chg="add mod">
          <ac:chgData name="Bernard, Allison M" userId="7cd67125-3436-42b8-b83a-bbe37ba15a4e" providerId="ADAL" clId="{66583358-25E1-4124-BE41-DD293CF840B5}" dt="2023-07-10T18:59:07.983" v="106" actId="20577"/>
          <ac:spMkLst>
            <pc:docMk/>
            <pc:sldMk cId="2569710160" sldId="1798"/>
            <ac:spMk id="5" creationId="{DF46B220-3241-ABE9-D741-77648C225747}"/>
          </ac:spMkLst>
        </pc:spChg>
      </pc:sldChg>
      <pc:sldChg chg="addSp modSp mod">
        <pc:chgData name="Bernard, Allison M" userId="7cd67125-3436-42b8-b83a-bbe37ba15a4e" providerId="ADAL" clId="{66583358-25E1-4124-BE41-DD293CF840B5}" dt="2023-07-10T18:58:40.159" v="74" actId="20577"/>
        <pc:sldMkLst>
          <pc:docMk/>
          <pc:sldMk cId="2838082870" sldId="1806"/>
        </pc:sldMkLst>
        <pc:spChg chg="add mod">
          <ac:chgData name="Bernard, Allison M" userId="7cd67125-3436-42b8-b83a-bbe37ba15a4e" providerId="ADAL" clId="{66583358-25E1-4124-BE41-DD293CF840B5}" dt="2023-07-10T18:58:40.159" v="74" actId="20577"/>
          <ac:spMkLst>
            <pc:docMk/>
            <pc:sldMk cId="2838082870" sldId="1806"/>
            <ac:spMk id="3" creationId="{61FB6F32-E8C5-59A4-7480-1A774D27E189}"/>
          </ac:spMkLst>
        </pc:spChg>
      </pc:sldChg>
      <pc:sldChg chg="modSp mod modShow">
        <pc:chgData name="Bernard, Allison M" userId="7cd67125-3436-42b8-b83a-bbe37ba15a4e" providerId="ADAL" clId="{66583358-25E1-4124-BE41-DD293CF840B5}" dt="2023-07-15T18:35:56.555" v="149" actId="729"/>
        <pc:sldMkLst>
          <pc:docMk/>
          <pc:sldMk cId="2213968436" sldId="1822"/>
        </pc:sldMkLst>
        <pc:spChg chg="mod">
          <ac:chgData name="Bernard, Allison M" userId="7cd67125-3436-42b8-b83a-bbe37ba15a4e" providerId="ADAL" clId="{66583358-25E1-4124-BE41-DD293CF840B5}" dt="2023-07-12T19:24:04.518" v="148" actId="1076"/>
          <ac:spMkLst>
            <pc:docMk/>
            <pc:sldMk cId="2213968436" sldId="1822"/>
            <ac:spMk id="3" creationId="{A9CAE11D-9446-B70C-6D72-998A3D050344}"/>
          </ac:spMkLst>
        </pc:spChg>
      </pc:sldChg>
      <pc:sldChg chg="mod modShow">
        <pc:chgData name="Bernard, Allison M" userId="7cd67125-3436-42b8-b83a-bbe37ba15a4e" providerId="ADAL" clId="{66583358-25E1-4124-BE41-DD293CF840B5}" dt="2023-07-15T18:35:59.099" v="150" actId="729"/>
        <pc:sldMkLst>
          <pc:docMk/>
          <pc:sldMk cId="1403277813" sldId="1823"/>
        </pc:sldMkLst>
      </pc:sldChg>
      <pc:sldChg chg="mod modShow">
        <pc:chgData name="Bernard, Allison M" userId="7cd67125-3436-42b8-b83a-bbe37ba15a4e" providerId="ADAL" clId="{66583358-25E1-4124-BE41-DD293CF840B5}" dt="2023-07-15T18:36:00.550" v="151" actId="729"/>
        <pc:sldMkLst>
          <pc:docMk/>
          <pc:sldMk cId="2643683501" sldId="1824"/>
        </pc:sldMkLst>
      </pc:sldChg>
      <pc:sldChg chg="mod modShow">
        <pc:chgData name="Bernard, Allison M" userId="7cd67125-3436-42b8-b83a-bbe37ba15a4e" providerId="ADAL" clId="{66583358-25E1-4124-BE41-DD293CF840B5}" dt="2023-07-15T18:36:03.888" v="152" actId="729"/>
        <pc:sldMkLst>
          <pc:docMk/>
          <pc:sldMk cId="4212111063" sldId="1825"/>
        </pc:sldMkLst>
      </pc:sldChg>
      <pc:sldChg chg="mod modShow">
        <pc:chgData name="Bernard, Allison M" userId="7cd67125-3436-42b8-b83a-bbe37ba15a4e" providerId="ADAL" clId="{66583358-25E1-4124-BE41-DD293CF840B5}" dt="2023-07-15T18:36:05.629" v="153" actId="729"/>
        <pc:sldMkLst>
          <pc:docMk/>
          <pc:sldMk cId="2691261371" sldId="1826"/>
        </pc:sldMkLst>
      </pc:sldChg>
    </pc:docChg>
  </pc:docChgLst>
  <pc:docChgLst>
    <pc:chgData name="Lane, Kathleen" userId="d8586a00-d571-4eeb-bfc3-f42bf250439e" providerId="ADAL" clId="{5FA0DE04-A339-47FD-8102-A09D822DC1E5}"/>
    <pc:docChg chg="addSld modSld">
      <pc:chgData name="Lane, Kathleen" userId="d8586a00-d571-4eeb-bfc3-f42bf250439e" providerId="ADAL" clId="{5FA0DE04-A339-47FD-8102-A09D822DC1E5}" dt="2022-11-13T17:28:08.206" v="5" actId="729"/>
      <pc:docMkLst>
        <pc:docMk/>
      </pc:docMkLst>
      <pc:sldChg chg="add mod modShow">
        <pc:chgData name="Lane, Kathleen" userId="d8586a00-d571-4eeb-bfc3-f42bf250439e" providerId="ADAL" clId="{5FA0DE04-A339-47FD-8102-A09D822DC1E5}" dt="2022-11-13T17:27:21.001" v="2" actId="729"/>
        <pc:sldMkLst>
          <pc:docMk/>
          <pc:sldMk cId="2601743110" sldId="1487"/>
        </pc:sldMkLst>
      </pc:sldChg>
      <pc:sldChg chg="add">
        <pc:chgData name="Lane, Kathleen" userId="d8586a00-d571-4eeb-bfc3-f42bf250439e" providerId="ADAL" clId="{5FA0DE04-A339-47FD-8102-A09D822DC1E5}" dt="2022-11-13T17:27:33.627" v="3"/>
        <pc:sldMkLst>
          <pc:docMk/>
          <pc:sldMk cId="2212180674" sldId="1527"/>
        </pc:sldMkLst>
      </pc:sldChg>
      <pc:sldChg chg="add mod modShow">
        <pc:chgData name="Lane, Kathleen" userId="d8586a00-d571-4eeb-bfc3-f42bf250439e" providerId="ADAL" clId="{5FA0DE04-A339-47FD-8102-A09D822DC1E5}" dt="2022-11-13T17:27:21.001" v="2" actId="729"/>
        <pc:sldMkLst>
          <pc:docMk/>
          <pc:sldMk cId="2203340649" sldId="1551"/>
        </pc:sldMkLst>
      </pc:sldChg>
      <pc:sldChg chg="add mod modShow">
        <pc:chgData name="Lane, Kathleen" userId="d8586a00-d571-4eeb-bfc3-f42bf250439e" providerId="ADAL" clId="{5FA0DE04-A339-47FD-8102-A09D822DC1E5}" dt="2022-11-13T17:27:21.001" v="2" actId="729"/>
        <pc:sldMkLst>
          <pc:docMk/>
          <pc:sldMk cId="3761137955" sldId="1746"/>
        </pc:sldMkLst>
      </pc:sldChg>
      <pc:sldChg chg="add">
        <pc:chgData name="Lane, Kathleen" userId="d8586a00-d571-4eeb-bfc3-f42bf250439e" providerId="ADAL" clId="{5FA0DE04-A339-47FD-8102-A09D822DC1E5}" dt="2022-11-13T17:27:59.529" v="4"/>
        <pc:sldMkLst>
          <pc:docMk/>
          <pc:sldMk cId="3131842691" sldId="1748"/>
        </pc:sldMkLst>
      </pc:sldChg>
      <pc:sldChg chg="add">
        <pc:chgData name="Lane, Kathleen" userId="d8586a00-d571-4eeb-bfc3-f42bf250439e" providerId="ADAL" clId="{5FA0DE04-A339-47FD-8102-A09D822DC1E5}" dt="2022-11-13T17:27:59.529" v="4"/>
        <pc:sldMkLst>
          <pc:docMk/>
          <pc:sldMk cId="353129255" sldId="1749"/>
        </pc:sldMkLst>
      </pc:sldChg>
      <pc:sldChg chg="add">
        <pc:chgData name="Lane, Kathleen" userId="d8586a00-d571-4eeb-bfc3-f42bf250439e" providerId="ADAL" clId="{5FA0DE04-A339-47FD-8102-A09D822DC1E5}" dt="2022-11-13T17:27:59.529" v="4"/>
        <pc:sldMkLst>
          <pc:docMk/>
          <pc:sldMk cId="178057640" sldId="1750"/>
        </pc:sldMkLst>
      </pc:sldChg>
      <pc:sldChg chg="add mod modShow">
        <pc:chgData name="Lane, Kathleen" userId="d8586a00-d571-4eeb-bfc3-f42bf250439e" providerId="ADAL" clId="{5FA0DE04-A339-47FD-8102-A09D822DC1E5}" dt="2022-11-13T17:28:08.206" v="5" actId="729"/>
        <pc:sldMkLst>
          <pc:docMk/>
          <pc:sldMk cId="3857049768" sldId="1751"/>
        </pc:sldMkLst>
      </pc:sldChg>
      <pc:sldChg chg="add">
        <pc:chgData name="Lane, Kathleen" userId="d8586a00-d571-4eeb-bfc3-f42bf250439e" providerId="ADAL" clId="{5FA0DE04-A339-47FD-8102-A09D822DC1E5}" dt="2022-11-13T17:27:59.529" v="4"/>
        <pc:sldMkLst>
          <pc:docMk/>
          <pc:sldMk cId="216627073" sldId="1752"/>
        </pc:sldMkLst>
      </pc:sldChg>
      <pc:sldChg chg="add">
        <pc:chgData name="Lane, Kathleen" userId="d8586a00-d571-4eeb-bfc3-f42bf250439e" providerId="ADAL" clId="{5FA0DE04-A339-47FD-8102-A09D822DC1E5}" dt="2022-11-13T17:27:59.529" v="4"/>
        <pc:sldMkLst>
          <pc:docMk/>
          <pc:sldMk cId="1853511343" sldId="1753"/>
        </pc:sldMkLst>
      </pc:sldChg>
    </pc:docChg>
  </pc:docChgLst>
  <pc:docChgLst>
    <pc:chgData name="Bernard, Allison M" userId="7cd67125-3436-42b8-b83a-bbe37ba15a4e" providerId="ADAL" clId="{CED4597F-E50E-410E-A34F-13FF1D4BB769}"/>
    <pc:docChg chg="modSld">
      <pc:chgData name="Bernard, Allison M" userId="7cd67125-3436-42b8-b83a-bbe37ba15a4e" providerId="ADAL" clId="{CED4597F-E50E-410E-A34F-13FF1D4BB769}" dt="2023-10-06T20:10:23.825" v="33" actId="12789"/>
      <pc:docMkLst>
        <pc:docMk/>
      </pc:docMkLst>
      <pc:sldChg chg="modSp mod">
        <pc:chgData name="Bernard, Allison M" userId="7cd67125-3436-42b8-b83a-bbe37ba15a4e" providerId="ADAL" clId="{CED4597F-E50E-410E-A34F-13FF1D4BB769}" dt="2023-10-06T20:09:23.044" v="24" actId="1076"/>
        <pc:sldMkLst>
          <pc:docMk/>
          <pc:sldMk cId="2724490585" sldId="1895"/>
        </pc:sldMkLst>
        <pc:spChg chg="mod">
          <ac:chgData name="Bernard, Allison M" userId="7cd67125-3436-42b8-b83a-bbe37ba15a4e" providerId="ADAL" clId="{CED4597F-E50E-410E-A34F-13FF1D4BB769}" dt="2023-10-06T20:08:04.233" v="3" actId="1076"/>
          <ac:spMkLst>
            <pc:docMk/>
            <pc:sldMk cId="2724490585" sldId="1895"/>
            <ac:spMk id="3" creationId="{ACBED13E-527C-2402-94F0-A4BB7F1FAE4D}"/>
          </ac:spMkLst>
        </pc:spChg>
        <pc:spChg chg="mod">
          <ac:chgData name="Bernard, Allison M" userId="7cd67125-3436-42b8-b83a-bbe37ba15a4e" providerId="ADAL" clId="{CED4597F-E50E-410E-A34F-13FF1D4BB769}" dt="2023-10-06T20:08:08.469" v="4" actId="1076"/>
          <ac:spMkLst>
            <pc:docMk/>
            <pc:sldMk cId="2724490585" sldId="1895"/>
            <ac:spMk id="4" creationId="{8919B39C-8333-A6B5-88B3-D3E7F8E41876}"/>
          </ac:spMkLst>
        </pc:spChg>
        <pc:spChg chg="mod">
          <ac:chgData name="Bernard, Allison M" userId="7cd67125-3436-42b8-b83a-bbe37ba15a4e" providerId="ADAL" clId="{CED4597F-E50E-410E-A34F-13FF1D4BB769}" dt="2023-10-06T20:09:14.193" v="21" actId="1076"/>
          <ac:spMkLst>
            <pc:docMk/>
            <pc:sldMk cId="2724490585" sldId="1895"/>
            <ac:spMk id="6" creationId="{807A080E-B3EC-5D28-5CE9-B94B710C1399}"/>
          </ac:spMkLst>
        </pc:spChg>
        <pc:spChg chg="mod">
          <ac:chgData name="Bernard, Allison M" userId="7cd67125-3436-42b8-b83a-bbe37ba15a4e" providerId="ADAL" clId="{CED4597F-E50E-410E-A34F-13FF1D4BB769}" dt="2023-10-06T20:09:11.188" v="20" actId="1076"/>
          <ac:spMkLst>
            <pc:docMk/>
            <pc:sldMk cId="2724490585" sldId="1895"/>
            <ac:spMk id="7" creationId="{BDE971B9-70FC-80CC-6507-C9A7A44647F9}"/>
          </ac:spMkLst>
        </pc:spChg>
        <pc:spChg chg="mod">
          <ac:chgData name="Bernard, Allison M" userId="7cd67125-3436-42b8-b83a-bbe37ba15a4e" providerId="ADAL" clId="{CED4597F-E50E-410E-A34F-13FF1D4BB769}" dt="2023-10-06T20:08:47.829" v="14" actId="1076"/>
          <ac:spMkLst>
            <pc:docMk/>
            <pc:sldMk cId="2724490585" sldId="1895"/>
            <ac:spMk id="8" creationId="{1CBC69F0-3E14-2C32-ABFE-A816D4F5CB5B}"/>
          </ac:spMkLst>
        </pc:spChg>
        <pc:spChg chg="mod">
          <ac:chgData name="Bernard, Allison M" userId="7cd67125-3436-42b8-b83a-bbe37ba15a4e" providerId="ADAL" clId="{CED4597F-E50E-410E-A34F-13FF1D4BB769}" dt="2023-10-06T20:07:55.479" v="1" actId="1076"/>
          <ac:spMkLst>
            <pc:docMk/>
            <pc:sldMk cId="2724490585" sldId="1895"/>
            <ac:spMk id="9" creationId="{D6E72BFA-4A4D-4F16-9513-68A6ED4C0C83}"/>
          </ac:spMkLst>
        </pc:spChg>
        <pc:spChg chg="mod">
          <ac:chgData name="Bernard, Allison M" userId="7cd67125-3436-42b8-b83a-bbe37ba15a4e" providerId="ADAL" clId="{CED4597F-E50E-410E-A34F-13FF1D4BB769}" dt="2023-10-06T20:07:58.703" v="2" actId="1076"/>
          <ac:spMkLst>
            <pc:docMk/>
            <pc:sldMk cId="2724490585" sldId="1895"/>
            <ac:spMk id="10" creationId="{3CD5F843-B179-43AE-9202-B178FF35F915}"/>
          </ac:spMkLst>
        </pc:spChg>
        <pc:spChg chg="mod">
          <ac:chgData name="Bernard, Allison M" userId="7cd67125-3436-42b8-b83a-bbe37ba15a4e" providerId="ADAL" clId="{CED4597F-E50E-410E-A34F-13FF1D4BB769}" dt="2023-10-06T20:07:52.288" v="0" actId="1076"/>
          <ac:spMkLst>
            <pc:docMk/>
            <pc:sldMk cId="2724490585" sldId="1895"/>
            <ac:spMk id="11" creationId="{CA4B4E3C-684B-4363-A3DA-60E579543B65}"/>
          </ac:spMkLst>
        </pc:spChg>
        <pc:spChg chg="mod">
          <ac:chgData name="Bernard, Allison M" userId="7cd67125-3436-42b8-b83a-bbe37ba15a4e" providerId="ADAL" clId="{CED4597F-E50E-410E-A34F-13FF1D4BB769}" dt="2023-10-06T20:07:52.288" v="0" actId="1076"/>
          <ac:spMkLst>
            <pc:docMk/>
            <pc:sldMk cId="2724490585" sldId="1895"/>
            <ac:spMk id="13" creationId="{05BE7812-9552-43F2-9CE7-7146EB841E59}"/>
          </ac:spMkLst>
        </pc:spChg>
        <pc:spChg chg="mod">
          <ac:chgData name="Bernard, Allison M" userId="7cd67125-3436-42b8-b83a-bbe37ba15a4e" providerId="ADAL" clId="{CED4597F-E50E-410E-A34F-13FF1D4BB769}" dt="2023-10-06T20:09:16.865" v="22" actId="1076"/>
          <ac:spMkLst>
            <pc:docMk/>
            <pc:sldMk cId="2724490585" sldId="1895"/>
            <ac:spMk id="14" creationId="{12075107-7945-FE9F-4CFF-5B91849E37DF}"/>
          </ac:spMkLst>
        </pc:spChg>
        <pc:spChg chg="mod">
          <ac:chgData name="Bernard, Allison M" userId="7cd67125-3436-42b8-b83a-bbe37ba15a4e" providerId="ADAL" clId="{CED4597F-E50E-410E-A34F-13FF1D4BB769}" dt="2023-10-06T20:09:20.493" v="23" actId="1076"/>
          <ac:spMkLst>
            <pc:docMk/>
            <pc:sldMk cId="2724490585" sldId="1895"/>
            <ac:spMk id="16" creationId="{7E9020FB-041E-1D8F-6C0A-F1402CD3E852}"/>
          </ac:spMkLst>
        </pc:spChg>
        <pc:spChg chg="mod">
          <ac:chgData name="Bernard, Allison M" userId="7cd67125-3436-42b8-b83a-bbe37ba15a4e" providerId="ADAL" clId="{CED4597F-E50E-410E-A34F-13FF1D4BB769}" dt="2023-10-06T20:08:20.373" v="7" actId="1076"/>
          <ac:spMkLst>
            <pc:docMk/>
            <pc:sldMk cId="2724490585" sldId="1895"/>
            <ac:spMk id="17" creationId="{87EE6B98-2F8A-485D-9BBF-FE2AE46E0776}"/>
          </ac:spMkLst>
        </pc:spChg>
        <pc:spChg chg="mod">
          <ac:chgData name="Bernard, Allison M" userId="7cd67125-3436-42b8-b83a-bbe37ba15a4e" providerId="ADAL" clId="{CED4597F-E50E-410E-A34F-13FF1D4BB769}" dt="2023-10-06T20:08:17.240" v="6" actId="1076"/>
          <ac:spMkLst>
            <pc:docMk/>
            <pc:sldMk cId="2724490585" sldId="1895"/>
            <ac:spMk id="18" creationId="{E0089D20-C08E-4A8F-B3D9-9395AF8295EA}"/>
          </ac:spMkLst>
        </pc:spChg>
        <pc:spChg chg="mod">
          <ac:chgData name="Bernard, Allison M" userId="7cd67125-3436-42b8-b83a-bbe37ba15a4e" providerId="ADAL" clId="{CED4597F-E50E-410E-A34F-13FF1D4BB769}" dt="2023-10-06T20:08:13.110" v="5" actId="1076"/>
          <ac:spMkLst>
            <pc:docMk/>
            <pc:sldMk cId="2724490585" sldId="1895"/>
            <ac:spMk id="19" creationId="{80B61446-B10B-4910-957C-3013F62B30C9}"/>
          </ac:spMkLst>
        </pc:spChg>
        <pc:spChg chg="mod">
          <ac:chgData name="Bernard, Allison M" userId="7cd67125-3436-42b8-b83a-bbe37ba15a4e" providerId="ADAL" clId="{CED4597F-E50E-410E-A34F-13FF1D4BB769}" dt="2023-10-06T20:09:23.044" v="24" actId="1076"/>
          <ac:spMkLst>
            <pc:docMk/>
            <pc:sldMk cId="2724490585" sldId="1895"/>
            <ac:spMk id="20" creationId="{88A44948-BD65-FEBB-BF0E-DFE4B3ABF7E6}"/>
          </ac:spMkLst>
        </pc:spChg>
        <pc:spChg chg="mod">
          <ac:chgData name="Bernard, Allison M" userId="7cd67125-3436-42b8-b83a-bbe37ba15a4e" providerId="ADAL" clId="{CED4597F-E50E-410E-A34F-13FF1D4BB769}" dt="2023-10-06T20:08:23.669" v="8" actId="1076"/>
          <ac:spMkLst>
            <pc:docMk/>
            <pc:sldMk cId="2724490585" sldId="1895"/>
            <ac:spMk id="21" creationId="{B81539E4-F0AF-452A-A85A-3B2BC891E14E}"/>
          </ac:spMkLst>
        </pc:spChg>
        <pc:spChg chg="mod">
          <ac:chgData name="Bernard, Allison M" userId="7cd67125-3436-42b8-b83a-bbe37ba15a4e" providerId="ADAL" clId="{CED4597F-E50E-410E-A34F-13FF1D4BB769}" dt="2023-10-06T20:08:27.403" v="9" actId="1076"/>
          <ac:spMkLst>
            <pc:docMk/>
            <pc:sldMk cId="2724490585" sldId="1895"/>
            <ac:spMk id="22" creationId="{6D0C1A40-31A9-4C46-888F-D43B667F3952}"/>
          </ac:spMkLst>
        </pc:spChg>
        <pc:spChg chg="mod">
          <ac:chgData name="Bernard, Allison M" userId="7cd67125-3436-42b8-b83a-bbe37ba15a4e" providerId="ADAL" clId="{CED4597F-E50E-410E-A34F-13FF1D4BB769}" dt="2023-10-06T20:08:31.205" v="10" actId="1076"/>
          <ac:spMkLst>
            <pc:docMk/>
            <pc:sldMk cId="2724490585" sldId="1895"/>
            <ac:spMk id="23" creationId="{20EDD72E-2D33-48D5-81B5-3DBB6F004B2E}"/>
          </ac:spMkLst>
        </pc:spChg>
        <pc:spChg chg="mod">
          <ac:chgData name="Bernard, Allison M" userId="7cd67125-3436-42b8-b83a-bbe37ba15a4e" providerId="ADAL" clId="{CED4597F-E50E-410E-A34F-13FF1D4BB769}" dt="2023-10-06T20:08:36.049" v="11" actId="1076"/>
          <ac:spMkLst>
            <pc:docMk/>
            <pc:sldMk cId="2724490585" sldId="1895"/>
            <ac:spMk id="24" creationId="{CC2CC2AC-3286-6B49-AE81-68DACE304518}"/>
          </ac:spMkLst>
        </pc:spChg>
        <pc:spChg chg="mod">
          <ac:chgData name="Bernard, Allison M" userId="7cd67125-3436-42b8-b83a-bbe37ba15a4e" providerId="ADAL" clId="{CED4597F-E50E-410E-A34F-13FF1D4BB769}" dt="2023-10-06T20:09:07.465" v="19" actId="1076"/>
          <ac:spMkLst>
            <pc:docMk/>
            <pc:sldMk cId="2724490585" sldId="1895"/>
            <ac:spMk id="28" creationId="{1F15B6D2-FF46-7843-9992-9DB8A53B72E6}"/>
          </ac:spMkLst>
        </pc:spChg>
        <pc:spChg chg="mod">
          <ac:chgData name="Bernard, Allison M" userId="7cd67125-3436-42b8-b83a-bbe37ba15a4e" providerId="ADAL" clId="{CED4597F-E50E-410E-A34F-13FF1D4BB769}" dt="2023-10-06T20:09:03.932" v="18" actId="1076"/>
          <ac:spMkLst>
            <pc:docMk/>
            <pc:sldMk cId="2724490585" sldId="1895"/>
            <ac:spMk id="32" creationId="{EB8CA458-3B3B-6846-96BC-8CD066086925}"/>
          </ac:spMkLst>
        </pc:spChg>
        <pc:graphicFrameChg chg="mod">
          <ac:chgData name="Bernard, Allison M" userId="7cd67125-3436-42b8-b83a-bbe37ba15a4e" providerId="ADAL" clId="{CED4597F-E50E-410E-A34F-13FF1D4BB769}" dt="2023-10-06T20:08:58.272" v="16"/>
          <ac:graphicFrameMkLst>
            <pc:docMk/>
            <pc:sldMk cId="2724490585" sldId="1895"/>
            <ac:graphicFrameMk id="5" creationId="{2E699412-F23A-490A-ABBA-74BDE1D78D16}"/>
          </ac:graphicFrameMkLst>
        </pc:graphicFrameChg>
      </pc:sldChg>
      <pc:sldChg chg="modSp mod">
        <pc:chgData name="Bernard, Allison M" userId="7cd67125-3436-42b8-b83a-bbe37ba15a4e" providerId="ADAL" clId="{CED4597F-E50E-410E-A34F-13FF1D4BB769}" dt="2023-10-06T20:09:57.660" v="32" actId="1076"/>
        <pc:sldMkLst>
          <pc:docMk/>
          <pc:sldMk cId="640910738" sldId="1897"/>
        </pc:sldMkLst>
        <pc:spChg chg="mod">
          <ac:chgData name="Bernard, Allison M" userId="7cd67125-3436-42b8-b83a-bbe37ba15a4e" providerId="ADAL" clId="{CED4597F-E50E-410E-A34F-13FF1D4BB769}" dt="2023-10-06T20:09:54.714" v="31" actId="1076"/>
          <ac:spMkLst>
            <pc:docMk/>
            <pc:sldMk cId="640910738" sldId="1897"/>
            <ac:spMk id="6" creationId="{807A080E-B3EC-5D28-5CE9-B94B710C1399}"/>
          </ac:spMkLst>
        </pc:spChg>
        <pc:spChg chg="mod">
          <ac:chgData name="Bernard, Allison M" userId="7cd67125-3436-42b8-b83a-bbe37ba15a4e" providerId="ADAL" clId="{CED4597F-E50E-410E-A34F-13FF1D4BB769}" dt="2023-10-06T20:09:49.929" v="29" actId="1076"/>
          <ac:spMkLst>
            <pc:docMk/>
            <pc:sldMk cId="640910738" sldId="1897"/>
            <ac:spMk id="7" creationId="{BDE971B9-70FC-80CC-6507-C9A7A44647F9}"/>
          </ac:spMkLst>
        </pc:spChg>
        <pc:spChg chg="mod">
          <ac:chgData name="Bernard, Allison M" userId="7cd67125-3436-42b8-b83a-bbe37ba15a4e" providerId="ADAL" clId="{CED4597F-E50E-410E-A34F-13FF1D4BB769}" dt="2023-10-06T20:09:51.931" v="30" actId="1076"/>
          <ac:spMkLst>
            <pc:docMk/>
            <pc:sldMk cId="640910738" sldId="1897"/>
            <ac:spMk id="8" creationId="{1CBC69F0-3E14-2C32-ABFE-A816D4F5CB5B}"/>
          </ac:spMkLst>
        </pc:spChg>
        <pc:spChg chg="mod">
          <ac:chgData name="Bernard, Allison M" userId="7cd67125-3436-42b8-b83a-bbe37ba15a4e" providerId="ADAL" clId="{CED4597F-E50E-410E-A34F-13FF1D4BB769}" dt="2023-10-06T20:09:32.328" v="26" actId="1076"/>
          <ac:spMkLst>
            <pc:docMk/>
            <pc:sldMk cId="640910738" sldId="1897"/>
            <ac:spMk id="11" creationId="{CA4B4E3C-684B-4363-A3DA-60E579543B65}"/>
          </ac:spMkLst>
        </pc:spChg>
        <pc:spChg chg="mod">
          <ac:chgData name="Bernard, Allison M" userId="7cd67125-3436-42b8-b83a-bbe37ba15a4e" providerId="ADAL" clId="{CED4597F-E50E-410E-A34F-13FF1D4BB769}" dt="2023-10-06T20:09:29.153" v="25" actId="1076"/>
          <ac:spMkLst>
            <pc:docMk/>
            <pc:sldMk cId="640910738" sldId="1897"/>
            <ac:spMk id="13" creationId="{05BE7812-9552-43F2-9CE7-7146EB841E59}"/>
          </ac:spMkLst>
        </pc:spChg>
        <pc:spChg chg="mod">
          <ac:chgData name="Bernard, Allison M" userId="7cd67125-3436-42b8-b83a-bbe37ba15a4e" providerId="ADAL" clId="{CED4597F-E50E-410E-A34F-13FF1D4BB769}" dt="2023-10-06T20:09:57.660" v="32" actId="1076"/>
          <ac:spMkLst>
            <pc:docMk/>
            <pc:sldMk cId="640910738" sldId="1897"/>
            <ac:spMk id="16" creationId="{7E9020FB-041E-1D8F-6C0A-F1402CD3E852}"/>
          </ac:spMkLst>
        </pc:spChg>
        <pc:spChg chg="mod">
          <ac:chgData name="Bernard, Allison M" userId="7cd67125-3436-42b8-b83a-bbe37ba15a4e" providerId="ADAL" clId="{CED4597F-E50E-410E-A34F-13FF1D4BB769}" dt="2023-10-06T20:09:41.510" v="28" actId="1076"/>
          <ac:spMkLst>
            <pc:docMk/>
            <pc:sldMk cId="640910738" sldId="1897"/>
            <ac:spMk id="22" creationId="{6D0C1A40-31A9-4C46-888F-D43B667F3952}"/>
          </ac:spMkLst>
        </pc:spChg>
      </pc:sldChg>
      <pc:sldChg chg="modSp mod">
        <pc:chgData name="Bernard, Allison M" userId="7cd67125-3436-42b8-b83a-bbe37ba15a4e" providerId="ADAL" clId="{CED4597F-E50E-410E-A34F-13FF1D4BB769}" dt="2023-10-06T20:10:23.825" v="33" actId="12789"/>
        <pc:sldMkLst>
          <pc:docMk/>
          <pc:sldMk cId="1939559607" sldId="1899"/>
        </pc:sldMkLst>
        <pc:spChg chg="mod">
          <ac:chgData name="Bernard, Allison M" userId="7cd67125-3436-42b8-b83a-bbe37ba15a4e" providerId="ADAL" clId="{CED4597F-E50E-410E-A34F-13FF1D4BB769}" dt="2023-10-06T20:10:23.825" v="33" actId="12789"/>
          <ac:spMkLst>
            <pc:docMk/>
            <pc:sldMk cId="1939559607" sldId="1899"/>
            <ac:spMk id="6" creationId="{807A080E-B3EC-5D28-5CE9-B94B710C1399}"/>
          </ac:spMkLst>
        </pc:spChg>
        <pc:spChg chg="mod">
          <ac:chgData name="Bernard, Allison M" userId="7cd67125-3436-42b8-b83a-bbe37ba15a4e" providerId="ADAL" clId="{CED4597F-E50E-410E-A34F-13FF1D4BB769}" dt="2023-10-06T20:10:23.825" v="33" actId="12789"/>
          <ac:spMkLst>
            <pc:docMk/>
            <pc:sldMk cId="1939559607" sldId="1899"/>
            <ac:spMk id="9" creationId="{D6E72BFA-4A4D-4F16-9513-68A6ED4C0C83}"/>
          </ac:spMkLst>
        </pc:spChg>
        <pc:spChg chg="mod">
          <ac:chgData name="Bernard, Allison M" userId="7cd67125-3436-42b8-b83a-bbe37ba15a4e" providerId="ADAL" clId="{CED4597F-E50E-410E-A34F-13FF1D4BB769}" dt="2023-10-06T20:10:23.825" v="33" actId="12789"/>
          <ac:spMkLst>
            <pc:docMk/>
            <pc:sldMk cId="1939559607" sldId="1899"/>
            <ac:spMk id="10" creationId="{3CD5F843-B179-43AE-9202-B178FF35F915}"/>
          </ac:spMkLst>
        </pc:spChg>
        <pc:spChg chg="mod">
          <ac:chgData name="Bernard, Allison M" userId="7cd67125-3436-42b8-b83a-bbe37ba15a4e" providerId="ADAL" clId="{CED4597F-E50E-410E-A34F-13FF1D4BB769}" dt="2023-10-06T20:10:23.825" v="33" actId="12789"/>
          <ac:spMkLst>
            <pc:docMk/>
            <pc:sldMk cId="1939559607" sldId="1899"/>
            <ac:spMk id="14" creationId="{12075107-7945-FE9F-4CFF-5B91849E37DF}"/>
          </ac:spMkLst>
        </pc:spChg>
        <pc:spChg chg="mod">
          <ac:chgData name="Bernard, Allison M" userId="7cd67125-3436-42b8-b83a-bbe37ba15a4e" providerId="ADAL" clId="{CED4597F-E50E-410E-A34F-13FF1D4BB769}" dt="2023-10-06T20:10:23.825" v="33" actId="12789"/>
          <ac:spMkLst>
            <pc:docMk/>
            <pc:sldMk cId="1939559607" sldId="1899"/>
            <ac:spMk id="15" creationId="{6C33FF8E-B79E-3372-FC95-D6307FD8F9AE}"/>
          </ac:spMkLst>
        </pc:spChg>
        <pc:spChg chg="mod">
          <ac:chgData name="Bernard, Allison M" userId="7cd67125-3436-42b8-b83a-bbe37ba15a4e" providerId="ADAL" clId="{CED4597F-E50E-410E-A34F-13FF1D4BB769}" dt="2023-10-06T20:10:23.825" v="33" actId="12789"/>
          <ac:spMkLst>
            <pc:docMk/>
            <pc:sldMk cId="1939559607" sldId="1899"/>
            <ac:spMk id="17" creationId="{87EE6B98-2F8A-485D-9BBF-FE2AE46E0776}"/>
          </ac:spMkLst>
        </pc:spChg>
        <pc:spChg chg="mod">
          <ac:chgData name="Bernard, Allison M" userId="7cd67125-3436-42b8-b83a-bbe37ba15a4e" providerId="ADAL" clId="{CED4597F-E50E-410E-A34F-13FF1D4BB769}" dt="2023-10-06T20:10:23.825" v="33" actId="12789"/>
          <ac:spMkLst>
            <pc:docMk/>
            <pc:sldMk cId="1939559607" sldId="1899"/>
            <ac:spMk id="21" creationId="{B81539E4-F0AF-452A-A85A-3B2BC891E14E}"/>
          </ac:spMkLst>
        </pc:spChg>
        <pc:spChg chg="mod">
          <ac:chgData name="Bernard, Allison M" userId="7cd67125-3436-42b8-b83a-bbe37ba15a4e" providerId="ADAL" clId="{CED4597F-E50E-410E-A34F-13FF1D4BB769}" dt="2023-10-06T20:10:23.825" v="33" actId="12789"/>
          <ac:spMkLst>
            <pc:docMk/>
            <pc:sldMk cId="1939559607" sldId="1899"/>
            <ac:spMk id="24" creationId="{CC2CC2AC-3286-6B49-AE81-68DACE304518}"/>
          </ac:spMkLst>
        </pc:spChg>
      </pc:sldChg>
    </pc:docChg>
  </pc:docChgLst>
  <pc:docChgLst>
    <pc:chgData name="Sarasin, Elise" userId="051ede2b-3008-44c0-bb19-c9bb04b8c5c9" providerId="ADAL" clId="{C148B939-52FC-40EA-862D-FC76A7D5EC9E}"/>
    <pc:docChg chg="custSel modSld">
      <pc:chgData name="Sarasin, Elise" userId="051ede2b-3008-44c0-bb19-c9bb04b8c5c9" providerId="ADAL" clId="{C148B939-52FC-40EA-862D-FC76A7D5EC9E}" dt="2023-10-09T14:14:14.602" v="37"/>
      <pc:docMkLst>
        <pc:docMk/>
      </pc:docMkLst>
      <pc:sldChg chg="addSp delSp modSp modTransition">
        <pc:chgData name="Sarasin, Elise" userId="051ede2b-3008-44c0-bb19-c9bb04b8c5c9" providerId="ADAL" clId="{C148B939-52FC-40EA-862D-FC76A7D5EC9E}" dt="2023-10-09T14:14:14.602" v="37"/>
        <pc:sldMkLst>
          <pc:docMk/>
          <pc:sldMk cId="4274574129" sldId="1678"/>
        </pc:sldMkLst>
        <pc:picChg chg="add mod">
          <ac:chgData name="Sarasin, Elise" userId="051ede2b-3008-44c0-bb19-c9bb04b8c5c9" providerId="ADAL" clId="{C148B939-52FC-40EA-862D-FC76A7D5EC9E}" dt="2023-10-09T14:14:14.602" v="37"/>
          <ac:picMkLst>
            <pc:docMk/>
            <pc:sldMk cId="4274574129" sldId="1678"/>
            <ac:picMk id="2" creationId="{79B47091-F8E8-B23B-07D2-7E6AC71845B0}"/>
          </ac:picMkLst>
        </pc:picChg>
        <pc:picChg chg="del">
          <ac:chgData name="Sarasin, Elise" userId="051ede2b-3008-44c0-bb19-c9bb04b8c5c9" providerId="ADAL" clId="{C148B939-52FC-40EA-862D-FC76A7D5EC9E}" dt="2023-10-09T14:14:08.687" v="36" actId="478"/>
          <ac:picMkLst>
            <pc:docMk/>
            <pc:sldMk cId="4274574129" sldId="1678"/>
            <ac:picMk id="1026" creationId="{04FE7E35-DF58-3A68-0348-AE9AA5EDD1F4}"/>
          </ac:picMkLst>
        </pc:picChg>
      </pc:sldChg>
      <pc:sldChg chg="addSp delSp modSp mod modAnim modNotesTx">
        <pc:chgData name="Sarasin, Elise" userId="051ede2b-3008-44c0-bb19-c9bb04b8c5c9" providerId="ADAL" clId="{C148B939-52FC-40EA-862D-FC76A7D5EC9E}" dt="2023-10-09T14:09:15.003" v="34" actId="20577"/>
        <pc:sldMkLst>
          <pc:docMk/>
          <pc:sldMk cId="654588699" sldId="1913"/>
        </pc:sldMkLst>
        <pc:spChg chg="del">
          <ac:chgData name="Sarasin, Elise" userId="051ede2b-3008-44c0-bb19-c9bb04b8c5c9" providerId="ADAL" clId="{C148B939-52FC-40EA-862D-FC76A7D5EC9E}" dt="2023-10-09T14:07:51.001" v="0" actId="478"/>
          <ac:spMkLst>
            <pc:docMk/>
            <pc:sldMk cId="654588699" sldId="1913"/>
            <ac:spMk id="2" creationId="{0AA9CDE9-F14D-784F-915E-F3F0B7241311}"/>
          </ac:spMkLst>
        </pc:spChg>
        <pc:picChg chg="add mod">
          <ac:chgData name="Sarasin, Elise" userId="051ede2b-3008-44c0-bb19-c9bb04b8c5c9" providerId="ADAL" clId="{C148B939-52FC-40EA-862D-FC76A7D5EC9E}" dt="2023-10-09T14:08:14.161" v="6" actId="208"/>
          <ac:picMkLst>
            <pc:docMk/>
            <pc:sldMk cId="654588699" sldId="1913"/>
            <ac:picMk id="3" creationId="{1CEA652F-B0E8-6AAB-83D6-FE8A4D9A71FE}"/>
          </ac:picMkLst>
        </pc:picChg>
      </pc:sldChg>
    </pc:docChg>
  </pc:docChgLst>
  <pc:docChgLst>
    <pc:chgData name="Lane, Kathleen" userId="d8586a00-d571-4eeb-bfc3-f42bf250439e" providerId="ADAL" clId="{6BF4AA18-CD1D-4B65-ADB6-DF4316959E11}"/>
    <pc:docChg chg="modSld">
      <pc:chgData name="Lane, Kathleen" userId="d8586a00-d571-4eeb-bfc3-f42bf250439e" providerId="ADAL" clId="{6BF4AA18-CD1D-4B65-ADB6-DF4316959E11}" dt="2022-12-07T20:47:50.026" v="4" actId="729"/>
      <pc:docMkLst>
        <pc:docMk/>
      </pc:docMkLst>
      <pc:sldChg chg="mod modShow">
        <pc:chgData name="Lane, Kathleen" userId="d8586a00-d571-4eeb-bfc3-f42bf250439e" providerId="ADAL" clId="{6BF4AA18-CD1D-4B65-ADB6-DF4316959E11}" dt="2022-12-07T20:47:28.918" v="1" actId="729"/>
        <pc:sldMkLst>
          <pc:docMk/>
          <pc:sldMk cId="2601743110" sldId="1487"/>
        </pc:sldMkLst>
      </pc:sldChg>
      <pc:sldChg chg="mod modShow">
        <pc:chgData name="Lane, Kathleen" userId="d8586a00-d571-4eeb-bfc3-f42bf250439e" providerId="ADAL" clId="{6BF4AA18-CD1D-4B65-ADB6-DF4316959E11}" dt="2022-12-07T20:47:24.917" v="0" actId="729"/>
        <pc:sldMkLst>
          <pc:docMk/>
          <pc:sldMk cId="3761137955" sldId="1746"/>
        </pc:sldMkLst>
      </pc:sldChg>
      <pc:sldChg chg="mod modShow">
        <pc:chgData name="Lane, Kathleen" userId="d8586a00-d571-4eeb-bfc3-f42bf250439e" providerId="ADAL" clId="{6BF4AA18-CD1D-4B65-ADB6-DF4316959E11}" dt="2022-12-07T20:47:40.433" v="2" actId="729"/>
        <pc:sldMkLst>
          <pc:docMk/>
          <pc:sldMk cId="178057640" sldId="1750"/>
        </pc:sldMkLst>
      </pc:sldChg>
      <pc:sldChg chg="mod modShow">
        <pc:chgData name="Lane, Kathleen" userId="d8586a00-d571-4eeb-bfc3-f42bf250439e" providerId="ADAL" clId="{6BF4AA18-CD1D-4B65-ADB6-DF4316959E11}" dt="2022-12-07T20:47:44.755" v="3" actId="729"/>
        <pc:sldMkLst>
          <pc:docMk/>
          <pc:sldMk cId="216627073" sldId="1752"/>
        </pc:sldMkLst>
      </pc:sldChg>
      <pc:sldChg chg="mod modShow">
        <pc:chgData name="Lane, Kathleen" userId="d8586a00-d571-4eeb-bfc3-f42bf250439e" providerId="ADAL" clId="{6BF4AA18-CD1D-4B65-ADB6-DF4316959E11}" dt="2022-12-07T20:47:50.026" v="4" actId="729"/>
        <pc:sldMkLst>
          <pc:docMk/>
          <pc:sldMk cId="1853511343" sldId="1753"/>
        </pc:sldMkLst>
      </pc:sldChg>
    </pc:docChg>
  </pc:docChgLst>
  <pc:docChgLst>
    <pc:chgData name="Bernard, Allison M" userId="7cd67125-3436-42b8-b83a-bbe37ba15a4e" providerId="ADAL" clId="{37DE7EB6-ED66-4BEE-A092-E494645F7608}"/>
    <pc:docChg chg="custSel modSld">
      <pc:chgData name="Bernard, Allison M" userId="7cd67125-3436-42b8-b83a-bbe37ba15a4e" providerId="ADAL" clId="{37DE7EB6-ED66-4BEE-A092-E494645F7608}" dt="2023-07-31T16:54:44.275" v="87" actId="1076"/>
      <pc:docMkLst>
        <pc:docMk/>
      </pc:docMkLst>
      <pc:sldChg chg="addSp modSp mod modAnim">
        <pc:chgData name="Bernard, Allison M" userId="7cd67125-3436-42b8-b83a-bbe37ba15a4e" providerId="ADAL" clId="{37DE7EB6-ED66-4BEE-A092-E494645F7608}" dt="2023-07-31T16:54:44.275" v="87" actId="1076"/>
        <pc:sldMkLst>
          <pc:docMk/>
          <pc:sldMk cId="581133847" sldId="1634"/>
        </pc:sldMkLst>
        <pc:spChg chg="add mod">
          <ac:chgData name="Bernard, Allison M" userId="7cd67125-3436-42b8-b83a-bbe37ba15a4e" providerId="ADAL" clId="{37DE7EB6-ED66-4BEE-A092-E494645F7608}" dt="2023-07-31T16:54:44.275" v="87" actId="1076"/>
          <ac:spMkLst>
            <pc:docMk/>
            <pc:sldMk cId="581133847" sldId="1634"/>
            <ac:spMk id="2" creationId="{B87A83D8-7FB8-FE46-751A-A0673F7F9225}"/>
          </ac:spMkLst>
        </pc:spChg>
      </pc:sldChg>
      <pc:sldChg chg="addSp modSp mod">
        <pc:chgData name="Bernard, Allison M" userId="7cd67125-3436-42b8-b83a-bbe37ba15a4e" providerId="ADAL" clId="{37DE7EB6-ED66-4BEE-A092-E494645F7608}" dt="2023-07-31T16:49:41.199" v="15" actId="20577"/>
        <pc:sldMkLst>
          <pc:docMk/>
          <pc:sldMk cId="1872763329" sldId="1738"/>
        </pc:sldMkLst>
        <pc:spChg chg="add mod">
          <ac:chgData name="Bernard, Allison M" userId="7cd67125-3436-42b8-b83a-bbe37ba15a4e" providerId="ADAL" clId="{37DE7EB6-ED66-4BEE-A092-E494645F7608}" dt="2023-07-31T16:49:41.199" v="15" actId="20577"/>
          <ac:spMkLst>
            <pc:docMk/>
            <pc:sldMk cId="1872763329" sldId="1738"/>
            <ac:spMk id="3" creationId="{D6F1AE7C-D76A-BFD4-6B9D-D6E241DC6B2F}"/>
          </ac:spMkLst>
        </pc:spChg>
      </pc:sldChg>
      <pc:sldChg chg="addSp modSp mod">
        <pc:chgData name="Bernard, Allison M" userId="7cd67125-3436-42b8-b83a-bbe37ba15a4e" providerId="ADAL" clId="{37DE7EB6-ED66-4BEE-A092-E494645F7608}" dt="2023-07-31T16:52:06.303" v="84" actId="20577"/>
        <pc:sldMkLst>
          <pc:docMk/>
          <pc:sldMk cId="4251616189" sldId="1816"/>
        </pc:sldMkLst>
        <pc:spChg chg="add mod">
          <ac:chgData name="Bernard, Allison M" userId="7cd67125-3436-42b8-b83a-bbe37ba15a4e" providerId="ADAL" clId="{37DE7EB6-ED66-4BEE-A092-E494645F7608}" dt="2023-07-31T16:52:06.303" v="84" actId="20577"/>
          <ac:spMkLst>
            <pc:docMk/>
            <pc:sldMk cId="4251616189" sldId="1816"/>
            <ac:spMk id="3" creationId="{467AD87F-603B-C2B2-2DBE-AAFA4B6A8146}"/>
          </ac:spMkLst>
        </pc:spChg>
      </pc:sldChg>
      <pc:sldChg chg="addSp modSp">
        <pc:chgData name="Bernard, Allison M" userId="7cd67125-3436-42b8-b83a-bbe37ba15a4e" providerId="ADAL" clId="{37DE7EB6-ED66-4BEE-A092-E494645F7608}" dt="2023-07-31T16:52:40.043" v="85"/>
        <pc:sldMkLst>
          <pc:docMk/>
          <pc:sldMk cId="4189100798" sldId="1821"/>
        </pc:sldMkLst>
        <pc:spChg chg="add mod">
          <ac:chgData name="Bernard, Allison M" userId="7cd67125-3436-42b8-b83a-bbe37ba15a4e" providerId="ADAL" clId="{37DE7EB6-ED66-4BEE-A092-E494645F7608}" dt="2023-07-31T16:52:40.043" v="85"/>
          <ac:spMkLst>
            <pc:docMk/>
            <pc:sldMk cId="4189100798" sldId="1821"/>
            <ac:spMk id="5" creationId="{8BD90C4E-C970-0741-5BF5-EB10A94FCF3B}"/>
          </ac:spMkLst>
        </pc:spChg>
      </pc:sldChg>
    </pc:docChg>
  </pc:docChgLst>
  <pc:docChgLst>
    <pc:chgData name="Lane, Kathleen" userId="d8586a00-d571-4eeb-bfc3-f42bf250439e" providerId="ADAL" clId="{B9DEFF9C-C422-48F2-B680-2F48EF9B47E0}"/>
    <pc:docChg chg="undo custSel addSld delSld modSection">
      <pc:chgData name="Lane, Kathleen" userId="d8586a00-d571-4eeb-bfc3-f42bf250439e" providerId="ADAL" clId="{B9DEFF9C-C422-48F2-B680-2F48EF9B47E0}" dt="2023-09-25T19:28:46.958" v="2" actId="47"/>
      <pc:docMkLst>
        <pc:docMk/>
      </pc:docMkLst>
      <pc:sldChg chg="del">
        <pc:chgData name="Lane, Kathleen" userId="d8586a00-d571-4eeb-bfc3-f42bf250439e" providerId="ADAL" clId="{B9DEFF9C-C422-48F2-B680-2F48EF9B47E0}" dt="2023-09-25T19:28:46.958" v="2" actId="47"/>
        <pc:sldMkLst>
          <pc:docMk/>
          <pc:sldMk cId="0" sldId="267"/>
        </pc:sldMkLst>
      </pc:sldChg>
      <pc:sldChg chg="del">
        <pc:chgData name="Lane, Kathleen" userId="d8586a00-d571-4eeb-bfc3-f42bf250439e" providerId="ADAL" clId="{B9DEFF9C-C422-48F2-B680-2F48EF9B47E0}" dt="2023-09-25T19:28:46.958" v="2" actId="47"/>
        <pc:sldMkLst>
          <pc:docMk/>
          <pc:sldMk cId="0" sldId="269"/>
        </pc:sldMkLst>
      </pc:sldChg>
      <pc:sldChg chg="del">
        <pc:chgData name="Lane, Kathleen" userId="d8586a00-d571-4eeb-bfc3-f42bf250439e" providerId="ADAL" clId="{B9DEFF9C-C422-48F2-B680-2F48EF9B47E0}" dt="2023-09-25T19:28:46.958" v="2" actId="47"/>
        <pc:sldMkLst>
          <pc:docMk/>
          <pc:sldMk cId="0" sldId="277"/>
        </pc:sldMkLst>
      </pc:sldChg>
      <pc:sldChg chg="del">
        <pc:chgData name="Lane, Kathleen" userId="d8586a00-d571-4eeb-bfc3-f42bf250439e" providerId="ADAL" clId="{B9DEFF9C-C422-48F2-B680-2F48EF9B47E0}" dt="2023-09-25T19:28:46.958" v="2" actId="47"/>
        <pc:sldMkLst>
          <pc:docMk/>
          <pc:sldMk cId="0" sldId="279"/>
        </pc:sldMkLst>
      </pc:sldChg>
      <pc:sldChg chg="add del">
        <pc:chgData name="Lane, Kathleen" userId="d8586a00-d571-4eeb-bfc3-f42bf250439e" providerId="ADAL" clId="{B9DEFF9C-C422-48F2-B680-2F48EF9B47E0}" dt="2023-09-25T19:28:41.779" v="1" actId="47"/>
        <pc:sldMkLst>
          <pc:docMk/>
          <pc:sldMk cId="3926885716" sldId="1780"/>
        </pc:sldMkLst>
      </pc:sldChg>
    </pc:docChg>
  </pc:docChgLst>
  <pc:docChgLst>
    <pc:chgData name="Bernard, Allison M" userId="7cd67125-3436-42b8-b83a-bbe37ba15a4e" providerId="ADAL" clId="{B7AC2DD4-6E84-4E8D-864F-6B880DE0065F}"/>
    <pc:docChg chg="undo custSel modSld">
      <pc:chgData name="Bernard, Allison M" userId="7cd67125-3436-42b8-b83a-bbe37ba15a4e" providerId="ADAL" clId="{B7AC2DD4-6E84-4E8D-864F-6B880DE0065F}" dt="2023-10-05T13:47:54.592" v="271" actId="1076"/>
      <pc:docMkLst>
        <pc:docMk/>
      </pc:docMkLst>
      <pc:sldChg chg="mod">
        <pc:chgData name="Bernard, Allison M" userId="7cd67125-3436-42b8-b83a-bbe37ba15a4e" providerId="ADAL" clId="{B7AC2DD4-6E84-4E8D-864F-6B880DE0065F}" dt="2023-10-05T13:28:00.342" v="23" actId="27918"/>
        <pc:sldMkLst>
          <pc:docMk/>
          <pc:sldMk cId="2724490585" sldId="1895"/>
        </pc:sldMkLst>
      </pc:sldChg>
      <pc:sldChg chg="modSp mod">
        <pc:chgData name="Bernard, Allison M" userId="7cd67125-3436-42b8-b83a-bbe37ba15a4e" providerId="ADAL" clId="{B7AC2DD4-6E84-4E8D-864F-6B880DE0065F}" dt="2023-10-05T13:29:28.817" v="95" actId="20577"/>
        <pc:sldMkLst>
          <pc:docMk/>
          <pc:sldMk cId="1228848409" sldId="1896"/>
        </pc:sldMkLst>
        <pc:graphicFrameChg chg="modGraphic">
          <ac:chgData name="Bernard, Allison M" userId="7cd67125-3436-42b8-b83a-bbe37ba15a4e" providerId="ADAL" clId="{B7AC2DD4-6E84-4E8D-864F-6B880DE0065F}" dt="2023-10-05T13:29:28.817" v="95" actId="20577"/>
          <ac:graphicFrameMkLst>
            <pc:docMk/>
            <pc:sldMk cId="1228848409" sldId="1896"/>
            <ac:graphicFrameMk id="265" creationId="{00000000-0000-0000-0000-000000000000}"/>
          </ac:graphicFrameMkLst>
        </pc:graphicFrameChg>
      </pc:sldChg>
      <pc:sldChg chg="addSp delSp modSp mod">
        <pc:chgData name="Bernard, Allison M" userId="7cd67125-3436-42b8-b83a-bbe37ba15a4e" providerId="ADAL" clId="{B7AC2DD4-6E84-4E8D-864F-6B880DE0065F}" dt="2023-10-05T13:47:54.592" v="271" actId="1076"/>
        <pc:sldMkLst>
          <pc:docMk/>
          <pc:sldMk cId="640910738" sldId="1897"/>
        </pc:sldMkLst>
        <pc:spChg chg="mod">
          <ac:chgData name="Bernard, Allison M" userId="7cd67125-3436-42b8-b83a-bbe37ba15a4e" providerId="ADAL" clId="{B7AC2DD4-6E84-4E8D-864F-6B880DE0065F}" dt="2023-10-05T13:46:31.516" v="267" actId="1076"/>
          <ac:spMkLst>
            <pc:docMk/>
            <pc:sldMk cId="640910738" sldId="1897"/>
            <ac:spMk id="3" creationId="{ACBED13E-527C-2402-94F0-A4BB7F1FAE4D}"/>
          </ac:spMkLst>
        </pc:spChg>
        <pc:spChg chg="mod">
          <ac:chgData name="Bernard, Allison M" userId="7cd67125-3436-42b8-b83a-bbe37ba15a4e" providerId="ADAL" clId="{B7AC2DD4-6E84-4E8D-864F-6B880DE0065F}" dt="2023-10-05T13:45:15.600" v="266" actId="12789"/>
          <ac:spMkLst>
            <pc:docMk/>
            <pc:sldMk cId="640910738" sldId="1897"/>
            <ac:spMk id="4" creationId="{8919B39C-8333-A6B5-88B3-D3E7F8E41876}"/>
          </ac:spMkLst>
        </pc:spChg>
        <pc:spChg chg="mod">
          <ac:chgData name="Bernard, Allison M" userId="7cd67125-3436-42b8-b83a-bbe37ba15a4e" providerId="ADAL" clId="{B7AC2DD4-6E84-4E8D-864F-6B880DE0065F}" dt="2023-10-05T13:45:04.392" v="265" actId="12789"/>
          <ac:spMkLst>
            <pc:docMk/>
            <pc:sldMk cId="640910738" sldId="1897"/>
            <ac:spMk id="6" creationId="{807A080E-B3EC-5D28-5CE9-B94B710C1399}"/>
          </ac:spMkLst>
        </pc:spChg>
        <pc:spChg chg="mod">
          <ac:chgData name="Bernard, Allison M" userId="7cd67125-3436-42b8-b83a-bbe37ba15a4e" providerId="ADAL" clId="{B7AC2DD4-6E84-4E8D-864F-6B880DE0065F}" dt="2023-10-05T13:45:15.600" v="266" actId="12789"/>
          <ac:spMkLst>
            <pc:docMk/>
            <pc:sldMk cId="640910738" sldId="1897"/>
            <ac:spMk id="8" creationId="{1CBC69F0-3E14-2C32-ABFE-A816D4F5CB5B}"/>
          </ac:spMkLst>
        </pc:spChg>
        <pc:spChg chg="mod">
          <ac:chgData name="Bernard, Allison M" userId="7cd67125-3436-42b8-b83a-bbe37ba15a4e" providerId="ADAL" clId="{B7AC2DD4-6E84-4E8D-864F-6B880DE0065F}" dt="2023-10-05T13:45:04.392" v="265" actId="12789"/>
          <ac:spMkLst>
            <pc:docMk/>
            <pc:sldMk cId="640910738" sldId="1897"/>
            <ac:spMk id="9" creationId="{D6E72BFA-4A4D-4F16-9513-68A6ED4C0C83}"/>
          </ac:spMkLst>
        </pc:spChg>
        <pc:spChg chg="mod">
          <ac:chgData name="Bernard, Allison M" userId="7cd67125-3436-42b8-b83a-bbe37ba15a4e" providerId="ADAL" clId="{B7AC2DD4-6E84-4E8D-864F-6B880DE0065F}" dt="2023-10-05T13:45:04.392" v="265" actId="12789"/>
          <ac:spMkLst>
            <pc:docMk/>
            <pc:sldMk cId="640910738" sldId="1897"/>
            <ac:spMk id="10" creationId="{3CD5F843-B179-43AE-9202-B178FF35F915}"/>
          </ac:spMkLst>
        </pc:spChg>
        <pc:spChg chg="mod">
          <ac:chgData name="Bernard, Allison M" userId="7cd67125-3436-42b8-b83a-bbe37ba15a4e" providerId="ADAL" clId="{B7AC2DD4-6E84-4E8D-864F-6B880DE0065F}" dt="2023-10-05T13:36:29.188" v="201" actId="20577"/>
          <ac:spMkLst>
            <pc:docMk/>
            <pc:sldMk cId="640910738" sldId="1897"/>
            <ac:spMk id="11" creationId="{CA4B4E3C-684B-4363-A3DA-60E579543B65}"/>
          </ac:spMkLst>
        </pc:spChg>
        <pc:spChg chg="add del mod">
          <ac:chgData name="Bernard, Allison M" userId="7cd67125-3436-42b8-b83a-bbe37ba15a4e" providerId="ADAL" clId="{B7AC2DD4-6E84-4E8D-864F-6B880DE0065F}" dt="2023-10-05T13:40:58.874" v="227" actId="478"/>
          <ac:spMkLst>
            <pc:docMk/>
            <pc:sldMk cId="640910738" sldId="1897"/>
            <ac:spMk id="12" creationId="{097DFBA2-79B6-5719-8449-438F3FFC6466}"/>
          </ac:spMkLst>
        </pc:spChg>
        <pc:spChg chg="mod">
          <ac:chgData name="Bernard, Allison M" userId="7cd67125-3436-42b8-b83a-bbe37ba15a4e" providerId="ADAL" clId="{B7AC2DD4-6E84-4E8D-864F-6B880DE0065F}" dt="2023-10-05T13:45:15.600" v="266" actId="12789"/>
          <ac:spMkLst>
            <pc:docMk/>
            <pc:sldMk cId="640910738" sldId="1897"/>
            <ac:spMk id="13" creationId="{05BE7812-9552-43F2-9CE7-7146EB841E59}"/>
          </ac:spMkLst>
        </pc:spChg>
        <pc:spChg chg="mod">
          <ac:chgData name="Bernard, Allison M" userId="7cd67125-3436-42b8-b83a-bbe37ba15a4e" providerId="ADAL" clId="{B7AC2DD4-6E84-4E8D-864F-6B880DE0065F}" dt="2023-10-05T13:45:04.392" v="265" actId="12789"/>
          <ac:spMkLst>
            <pc:docMk/>
            <pc:sldMk cId="640910738" sldId="1897"/>
            <ac:spMk id="14" creationId="{12075107-7945-FE9F-4CFF-5B91849E37DF}"/>
          </ac:spMkLst>
        </pc:spChg>
        <pc:spChg chg="add del mod">
          <ac:chgData name="Bernard, Allison M" userId="7cd67125-3436-42b8-b83a-bbe37ba15a4e" providerId="ADAL" clId="{B7AC2DD4-6E84-4E8D-864F-6B880DE0065F}" dt="2023-10-05T13:40:58.874" v="227" actId="478"/>
          <ac:spMkLst>
            <pc:docMk/>
            <pc:sldMk cId="640910738" sldId="1897"/>
            <ac:spMk id="15" creationId="{0667B54C-4153-2178-234D-42DC250E64F1}"/>
          </ac:spMkLst>
        </pc:spChg>
        <pc:spChg chg="mod">
          <ac:chgData name="Bernard, Allison M" userId="7cd67125-3436-42b8-b83a-bbe37ba15a4e" providerId="ADAL" clId="{B7AC2DD4-6E84-4E8D-864F-6B880DE0065F}" dt="2023-10-05T13:42:15.625" v="239" actId="20577"/>
          <ac:spMkLst>
            <pc:docMk/>
            <pc:sldMk cId="640910738" sldId="1897"/>
            <ac:spMk id="16" creationId="{7E9020FB-041E-1D8F-6C0A-F1402CD3E852}"/>
          </ac:spMkLst>
        </pc:spChg>
        <pc:spChg chg="mod">
          <ac:chgData name="Bernard, Allison M" userId="7cd67125-3436-42b8-b83a-bbe37ba15a4e" providerId="ADAL" clId="{B7AC2DD4-6E84-4E8D-864F-6B880DE0065F}" dt="2023-10-05T13:45:04.392" v="265" actId="12789"/>
          <ac:spMkLst>
            <pc:docMk/>
            <pc:sldMk cId="640910738" sldId="1897"/>
            <ac:spMk id="17" creationId="{87EE6B98-2F8A-485D-9BBF-FE2AE46E0776}"/>
          </ac:spMkLst>
        </pc:spChg>
        <pc:spChg chg="mod">
          <ac:chgData name="Bernard, Allison M" userId="7cd67125-3436-42b8-b83a-bbe37ba15a4e" providerId="ADAL" clId="{B7AC2DD4-6E84-4E8D-864F-6B880DE0065F}" dt="2023-10-05T13:46:35.849" v="268" actId="1076"/>
          <ac:spMkLst>
            <pc:docMk/>
            <pc:sldMk cId="640910738" sldId="1897"/>
            <ac:spMk id="18" creationId="{E0089D20-C08E-4A8F-B3D9-9395AF8295EA}"/>
          </ac:spMkLst>
        </pc:spChg>
        <pc:spChg chg="mod">
          <ac:chgData name="Bernard, Allison M" userId="7cd67125-3436-42b8-b83a-bbe37ba15a4e" providerId="ADAL" clId="{B7AC2DD4-6E84-4E8D-864F-6B880DE0065F}" dt="2023-10-05T13:45:15.600" v="266" actId="12789"/>
          <ac:spMkLst>
            <pc:docMk/>
            <pc:sldMk cId="640910738" sldId="1897"/>
            <ac:spMk id="19" creationId="{80B61446-B10B-4910-957C-3013F62B30C9}"/>
          </ac:spMkLst>
        </pc:spChg>
        <pc:spChg chg="mod">
          <ac:chgData name="Bernard, Allison M" userId="7cd67125-3436-42b8-b83a-bbe37ba15a4e" providerId="ADAL" clId="{B7AC2DD4-6E84-4E8D-864F-6B880DE0065F}" dt="2023-10-05T13:45:15.600" v="266" actId="12789"/>
          <ac:spMkLst>
            <pc:docMk/>
            <pc:sldMk cId="640910738" sldId="1897"/>
            <ac:spMk id="20" creationId="{88A44948-BD65-FEBB-BF0E-DFE4B3ABF7E6}"/>
          </ac:spMkLst>
        </pc:spChg>
        <pc:spChg chg="mod">
          <ac:chgData name="Bernard, Allison M" userId="7cd67125-3436-42b8-b83a-bbe37ba15a4e" providerId="ADAL" clId="{B7AC2DD4-6E84-4E8D-864F-6B880DE0065F}" dt="2023-10-05T13:45:04.392" v="265" actId="12789"/>
          <ac:spMkLst>
            <pc:docMk/>
            <pc:sldMk cId="640910738" sldId="1897"/>
            <ac:spMk id="21" creationId="{B81539E4-F0AF-452A-A85A-3B2BC891E14E}"/>
          </ac:spMkLst>
        </pc:spChg>
        <pc:spChg chg="mod">
          <ac:chgData name="Bernard, Allison M" userId="7cd67125-3436-42b8-b83a-bbe37ba15a4e" providerId="ADAL" clId="{B7AC2DD4-6E84-4E8D-864F-6B880DE0065F}" dt="2023-10-05T13:47:47.168" v="270" actId="1076"/>
          <ac:spMkLst>
            <pc:docMk/>
            <pc:sldMk cId="640910738" sldId="1897"/>
            <ac:spMk id="22" creationId="{6D0C1A40-31A9-4C46-888F-D43B667F3952}"/>
          </ac:spMkLst>
        </pc:spChg>
        <pc:spChg chg="mod">
          <ac:chgData name="Bernard, Allison M" userId="7cd67125-3436-42b8-b83a-bbe37ba15a4e" providerId="ADAL" clId="{B7AC2DD4-6E84-4E8D-864F-6B880DE0065F}" dt="2023-10-05T13:45:15.600" v="266" actId="12789"/>
          <ac:spMkLst>
            <pc:docMk/>
            <pc:sldMk cId="640910738" sldId="1897"/>
            <ac:spMk id="23" creationId="{20EDD72E-2D33-48D5-81B5-3DBB6F004B2E}"/>
          </ac:spMkLst>
        </pc:spChg>
        <pc:spChg chg="mod">
          <ac:chgData name="Bernard, Allison M" userId="7cd67125-3436-42b8-b83a-bbe37ba15a4e" providerId="ADAL" clId="{B7AC2DD4-6E84-4E8D-864F-6B880DE0065F}" dt="2023-10-05T13:45:04.392" v="265" actId="12789"/>
          <ac:spMkLst>
            <pc:docMk/>
            <pc:sldMk cId="640910738" sldId="1897"/>
            <ac:spMk id="24" creationId="{CC2CC2AC-3286-6B49-AE81-68DACE304518}"/>
          </ac:spMkLst>
        </pc:spChg>
        <pc:spChg chg="add del mod">
          <ac:chgData name="Bernard, Allison M" userId="7cd67125-3436-42b8-b83a-bbe37ba15a4e" providerId="ADAL" clId="{B7AC2DD4-6E84-4E8D-864F-6B880DE0065F}" dt="2023-10-05T13:40:58.874" v="227" actId="478"/>
          <ac:spMkLst>
            <pc:docMk/>
            <pc:sldMk cId="640910738" sldId="1897"/>
            <ac:spMk id="25" creationId="{CF2D2A00-5824-F7AC-6F31-5421E2D98FDF}"/>
          </ac:spMkLst>
        </pc:spChg>
        <pc:spChg chg="add mod">
          <ac:chgData name="Bernard, Allison M" userId="7cd67125-3436-42b8-b83a-bbe37ba15a4e" providerId="ADAL" clId="{B7AC2DD4-6E84-4E8D-864F-6B880DE0065F}" dt="2023-10-05T13:45:04.392" v="265" actId="12789"/>
          <ac:spMkLst>
            <pc:docMk/>
            <pc:sldMk cId="640910738" sldId="1897"/>
            <ac:spMk id="26" creationId="{AD237062-304D-446C-B259-3E66591918C8}"/>
          </ac:spMkLst>
        </pc:spChg>
        <pc:spChg chg="add mod">
          <ac:chgData name="Bernard, Allison M" userId="7cd67125-3436-42b8-b83a-bbe37ba15a4e" providerId="ADAL" clId="{B7AC2DD4-6E84-4E8D-864F-6B880DE0065F}" dt="2023-10-05T13:44:36.810" v="262" actId="20577"/>
          <ac:spMkLst>
            <pc:docMk/>
            <pc:sldMk cId="640910738" sldId="1897"/>
            <ac:spMk id="27" creationId="{622D0647-F5D0-51EA-1965-DBCA744F2D2A}"/>
          </ac:spMkLst>
        </pc:spChg>
        <pc:spChg chg="mod">
          <ac:chgData name="Bernard, Allison M" userId="7cd67125-3436-42b8-b83a-bbe37ba15a4e" providerId="ADAL" clId="{B7AC2DD4-6E84-4E8D-864F-6B880DE0065F}" dt="2023-10-05T13:47:54.592" v="271" actId="1076"/>
          <ac:spMkLst>
            <pc:docMk/>
            <pc:sldMk cId="640910738" sldId="1897"/>
            <ac:spMk id="28" creationId="{1F15B6D2-FF46-7843-9992-9DB8A53B72E6}"/>
          </ac:spMkLst>
        </pc:spChg>
        <pc:spChg chg="add mod">
          <ac:chgData name="Bernard, Allison M" userId="7cd67125-3436-42b8-b83a-bbe37ba15a4e" providerId="ADAL" clId="{B7AC2DD4-6E84-4E8D-864F-6B880DE0065F}" dt="2023-10-05T13:45:15.600" v="266" actId="12789"/>
          <ac:spMkLst>
            <pc:docMk/>
            <pc:sldMk cId="640910738" sldId="1897"/>
            <ac:spMk id="29" creationId="{1703C790-B884-780E-F449-AB6CC61AEC43}"/>
          </ac:spMkLst>
        </pc:spChg>
        <pc:spChg chg="mod">
          <ac:chgData name="Bernard, Allison M" userId="7cd67125-3436-42b8-b83a-bbe37ba15a4e" providerId="ADAL" clId="{B7AC2DD4-6E84-4E8D-864F-6B880DE0065F}" dt="2023-10-05T13:45:15.600" v="266" actId="12789"/>
          <ac:spMkLst>
            <pc:docMk/>
            <pc:sldMk cId="640910738" sldId="1897"/>
            <ac:spMk id="32" creationId="{EB8CA458-3B3B-6846-96BC-8CD066086925}"/>
          </ac:spMkLst>
        </pc:spChg>
      </pc:sldChg>
      <pc:sldChg chg="modSp mod">
        <pc:chgData name="Bernard, Allison M" userId="7cd67125-3436-42b8-b83a-bbe37ba15a4e" providerId="ADAL" clId="{B7AC2DD4-6E84-4E8D-864F-6B880DE0065F}" dt="2023-10-05T13:32:32.867" v="192" actId="20577"/>
        <pc:sldMkLst>
          <pc:docMk/>
          <pc:sldMk cId="1574643098" sldId="1898"/>
        </pc:sldMkLst>
        <pc:graphicFrameChg chg="modGraphic">
          <ac:chgData name="Bernard, Allison M" userId="7cd67125-3436-42b8-b83a-bbe37ba15a4e" providerId="ADAL" clId="{B7AC2DD4-6E84-4E8D-864F-6B880DE0065F}" dt="2023-10-05T13:32:32.867" v="192" actId="20577"/>
          <ac:graphicFrameMkLst>
            <pc:docMk/>
            <pc:sldMk cId="1574643098" sldId="1898"/>
            <ac:graphicFrameMk id="329" creationId="{00000000-0000-0000-0000-000000000000}"/>
          </ac:graphicFrameMkLst>
        </pc:graphicFrameChg>
      </pc:sldChg>
    </pc:docChg>
  </pc:docChgLst>
  <pc:docChgLst>
    <pc:chgData name="Buckman, Mark" userId="143108ed-1948-4344-b71d-df851b3c54dd" providerId="ADAL" clId="{91C20F52-7B34-43D0-9972-A09FEDAB130F}"/>
    <pc:docChg chg="undo custSel addSld delSld modSld sldOrd modSection">
      <pc:chgData name="Buckman, Mark" userId="143108ed-1948-4344-b71d-df851b3c54dd" providerId="ADAL" clId="{91C20F52-7B34-43D0-9972-A09FEDAB130F}" dt="2022-10-28T22:10:38.179" v="719"/>
      <pc:docMkLst>
        <pc:docMk/>
      </pc:docMkLst>
      <pc:sldChg chg="del">
        <pc:chgData name="Buckman, Mark" userId="143108ed-1948-4344-b71d-df851b3c54dd" providerId="ADAL" clId="{91C20F52-7B34-43D0-9972-A09FEDAB130F}" dt="2022-10-26T20:25:08.679" v="0" actId="2696"/>
        <pc:sldMkLst>
          <pc:docMk/>
          <pc:sldMk cId="3935407531" sldId="260"/>
        </pc:sldMkLst>
      </pc:sldChg>
      <pc:sldChg chg="del">
        <pc:chgData name="Buckman, Mark" userId="143108ed-1948-4344-b71d-df851b3c54dd" providerId="ADAL" clId="{91C20F52-7B34-43D0-9972-A09FEDAB130F}" dt="2022-10-26T20:25:08.679" v="0" actId="2696"/>
        <pc:sldMkLst>
          <pc:docMk/>
          <pc:sldMk cId="433265206" sldId="261"/>
        </pc:sldMkLst>
      </pc:sldChg>
      <pc:sldChg chg="del">
        <pc:chgData name="Buckman, Mark" userId="143108ed-1948-4344-b71d-df851b3c54dd" providerId="ADAL" clId="{91C20F52-7B34-43D0-9972-A09FEDAB130F}" dt="2022-10-26T20:25:08.679" v="0" actId="2696"/>
        <pc:sldMkLst>
          <pc:docMk/>
          <pc:sldMk cId="3446338316" sldId="262"/>
        </pc:sldMkLst>
      </pc:sldChg>
      <pc:sldChg chg="del">
        <pc:chgData name="Buckman, Mark" userId="143108ed-1948-4344-b71d-df851b3c54dd" providerId="ADAL" clId="{91C20F52-7B34-43D0-9972-A09FEDAB130F}" dt="2022-10-26T20:25:08.679" v="0" actId="2696"/>
        <pc:sldMkLst>
          <pc:docMk/>
          <pc:sldMk cId="3294199401" sldId="264"/>
        </pc:sldMkLst>
      </pc:sldChg>
      <pc:sldChg chg="modSp mod">
        <pc:chgData name="Buckman, Mark" userId="143108ed-1948-4344-b71d-df851b3c54dd" providerId="ADAL" clId="{91C20F52-7B34-43D0-9972-A09FEDAB130F}" dt="2022-10-26T21:23:20.282" v="12" actId="14100"/>
        <pc:sldMkLst>
          <pc:docMk/>
          <pc:sldMk cId="0" sldId="277"/>
        </pc:sldMkLst>
        <pc:picChg chg="mod">
          <ac:chgData name="Buckman, Mark" userId="143108ed-1948-4344-b71d-df851b3c54dd" providerId="ADAL" clId="{91C20F52-7B34-43D0-9972-A09FEDAB130F}" dt="2022-10-26T21:23:20.282" v="12" actId="14100"/>
          <ac:picMkLst>
            <pc:docMk/>
            <pc:sldMk cId="0" sldId="277"/>
            <ac:picMk id="316" creationId="{00000000-0000-0000-0000-000000000000}"/>
          </ac:picMkLst>
        </pc:picChg>
      </pc:sldChg>
      <pc:sldChg chg="add">
        <pc:chgData name="Buckman, Mark" userId="143108ed-1948-4344-b71d-df851b3c54dd" providerId="ADAL" clId="{91C20F52-7B34-43D0-9972-A09FEDAB130F}" dt="2022-10-27T13:42:00.746" v="206"/>
        <pc:sldMkLst>
          <pc:docMk/>
          <pc:sldMk cId="3249682383" sldId="298"/>
        </pc:sldMkLst>
      </pc:sldChg>
      <pc:sldChg chg="add modTransition">
        <pc:chgData name="Buckman, Mark" userId="143108ed-1948-4344-b71d-df851b3c54dd" providerId="ADAL" clId="{91C20F52-7B34-43D0-9972-A09FEDAB130F}" dt="2022-10-27T15:46:56.601" v="510"/>
        <pc:sldMkLst>
          <pc:docMk/>
          <pc:sldMk cId="3922334567" sldId="302"/>
        </pc:sldMkLst>
      </pc:sldChg>
      <pc:sldChg chg="del">
        <pc:chgData name="Buckman, Mark" userId="143108ed-1948-4344-b71d-df851b3c54dd" providerId="ADAL" clId="{91C20F52-7B34-43D0-9972-A09FEDAB130F}" dt="2022-10-26T20:25:08.679" v="0" actId="2696"/>
        <pc:sldMkLst>
          <pc:docMk/>
          <pc:sldMk cId="1946058005" sldId="322"/>
        </pc:sldMkLst>
      </pc:sldChg>
      <pc:sldChg chg="add del">
        <pc:chgData name="Buckman, Mark" userId="143108ed-1948-4344-b71d-df851b3c54dd" providerId="ADAL" clId="{91C20F52-7B34-43D0-9972-A09FEDAB130F}" dt="2022-10-26T22:15:16.531" v="135" actId="47"/>
        <pc:sldMkLst>
          <pc:docMk/>
          <pc:sldMk cId="3685730447" sldId="792"/>
        </pc:sldMkLst>
      </pc:sldChg>
      <pc:sldChg chg="add del">
        <pc:chgData name="Buckman, Mark" userId="143108ed-1948-4344-b71d-df851b3c54dd" providerId="ADAL" clId="{91C20F52-7B34-43D0-9972-A09FEDAB130F}" dt="2022-10-26T22:15:16.531" v="135" actId="47"/>
        <pc:sldMkLst>
          <pc:docMk/>
          <pc:sldMk cId="539673142" sldId="794"/>
        </pc:sldMkLst>
      </pc:sldChg>
      <pc:sldChg chg="add del">
        <pc:chgData name="Buckman, Mark" userId="143108ed-1948-4344-b71d-df851b3c54dd" providerId="ADAL" clId="{91C20F52-7B34-43D0-9972-A09FEDAB130F}" dt="2022-10-26T22:15:16.531" v="135" actId="47"/>
        <pc:sldMkLst>
          <pc:docMk/>
          <pc:sldMk cId="1336308893" sldId="873"/>
        </pc:sldMkLst>
      </pc:sldChg>
      <pc:sldChg chg="del">
        <pc:chgData name="Buckman, Mark" userId="143108ed-1948-4344-b71d-df851b3c54dd" providerId="ADAL" clId="{91C20F52-7B34-43D0-9972-A09FEDAB130F}" dt="2022-10-26T22:00:55.316" v="106" actId="47"/>
        <pc:sldMkLst>
          <pc:docMk/>
          <pc:sldMk cId="715243092" sldId="885"/>
        </pc:sldMkLst>
      </pc:sldChg>
      <pc:sldChg chg="addSp delSp modSp del mod ord modClrScheme chgLayout">
        <pc:chgData name="Buckman, Mark" userId="143108ed-1948-4344-b71d-df851b3c54dd" providerId="ADAL" clId="{91C20F52-7B34-43D0-9972-A09FEDAB130F}" dt="2022-10-27T13:42:52.586" v="209" actId="47"/>
        <pc:sldMkLst>
          <pc:docMk/>
          <pc:sldMk cId="3238163295" sldId="911"/>
        </pc:sldMkLst>
        <pc:spChg chg="mod ord">
          <ac:chgData name="Buckman, Mark" userId="143108ed-1948-4344-b71d-df851b3c54dd" providerId="ADAL" clId="{91C20F52-7B34-43D0-9972-A09FEDAB130F}" dt="2022-10-26T22:16:33.965" v="142" actId="113"/>
          <ac:spMkLst>
            <pc:docMk/>
            <pc:sldMk cId="3238163295" sldId="911"/>
            <ac:spMk id="2" creationId="{C3586347-3816-FD43-9E4E-EBFDC7254A83}"/>
          </ac:spMkLst>
        </pc:spChg>
        <pc:spChg chg="del mod ord">
          <ac:chgData name="Buckman, Mark" userId="143108ed-1948-4344-b71d-df851b3c54dd" providerId="ADAL" clId="{91C20F52-7B34-43D0-9972-A09FEDAB130F}" dt="2022-10-26T22:00:15.830" v="104" actId="478"/>
          <ac:spMkLst>
            <pc:docMk/>
            <pc:sldMk cId="3238163295" sldId="911"/>
            <ac:spMk id="3" creationId="{A029D201-D0B1-B24A-9A38-2BD20D6B620E}"/>
          </ac:spMkLst>
        </pc:spChg>
        <pc:spChg chg="add mod ord">
          <ac:chgData name="Buckman, Mark" userId="143108ed-1948-4344-b71d-df851b3c54dd" providerId="ADAL" clId="{91C20F52-7B34-43D0-9972-A09FEDAB130F}" dt="2022-10-26T22:16:25.723" v="141" actId="700"/>
          <ac:spMkLst>
            <pc:docMk/>
            <pc:sldMk cId="3238163295" sldId="911"/>
            <ac:spMk id="5" creationId="{3E0319AA-A115-FF12-6A39-AAB0980677BD}"/>
          </ac:spMkLst>
        </pc:spChg>
        <pc:picChg chg="mod">
          <ac:chgData name="Buckman, Mark" userId="143108ed-1948-4344-b71d-df851b3c54dd" providerId="ADAL" clId="{91C20F52-7B34-43D0-9972-A09FEDAB130F}" dt="2022-10-26T21:30:44.850" v="103" actId="1076"/>
          <ac:picMkLst>
            <pc:docMk/>
            <pc:sldMk cId="3238163295" sldId="911"/>
            <ac:picMk id="4" creationId="{65C038C6-8A42-6647-8C87-5DCF32A94B9D}"/>
          </ac:picMkLst>
        </pc:picChg>
        <pc:picChg chg="mod">
          <ac:chgData name="Buckman, Mark" userId="143108ed-1948-4344-b71d-df851b3c54dd" providerId="ADAL" clId="{91C20F52-7B34-43D0-9972-A09FEDAB130F}" dt="2022-10-26T21:30:44.850" v="103" actId="1076"/>
          <ac:picMkLst>
            <pc:docMk/>
            <pc:sldMk cId="3238163295" sldId="911"/>
            <ac:picMk id="7" creationId="{2468E37F-8577-6848-9C53-B31B27260612}"/>
          </ac:picMkLst>
        </pc:picChg>
      </pc:sldChg>
      <pc:sldChg chg="del">
        <pc:chgData name="Buckman, Mark" userId="143108ed-1948-4344-b71d-df851b3c54dd" providerId="ADAL" clId="{91C20F52-7B34-43D0-9972-A09FEDAB130F}" dt="2022-10-26T22:00:55.316" v="106" actId="47"/>
        <pc:sldMkLst>
          <pc:docMk/>
          <pc:sldMk cId="3750625082" sldId="912"/>
        </pc:sldMkLst>
      </pc:sldChg>
      <pc:sldChg chg="del">
        <pc:chgData name="Buckman, Mark" userId="143108ed-1948-4344-b71d-df851b3c54dd" providerId="ADAL" clId="{91C20F52-7B34-43D0-9972-A09FEDAB130F}" dt="2022-10-26T22:01:10.497" v="107" actId="47"/>
        <pc:sldMkLst>
          <pc:docMk/>
          <pc:sldMk cId="2786756826" sldId="917"/>
        </pc:sldMkLst>
      </pc:sldChg>
      <pc:sldChg chg="del">
        <pc:chgData name="Buckman, Mark" userId="143108ed-1948-4344-b71d-df851b3c54dd" providerId="ADAL" clId="{91C20F52-7B34-43D0-9972-A09FEDAB130F}" dt="2022-10-26T22:01:10.497" v="107" actId="47"/>
        <pc:sldMkLst>
          <pc:docMk/>
          <pc:sldMk cId="526871338" sldId="918"/>
        </pc:sldMkLst>
      </pc:sldChg>
      <pc:sldChg chg="del">
        <pc:chgData name="Buckman, Mark" userId="143108ed-1948-4344-b71d-df851b3c54dd" providerId="ADAL" clId="{91C20F52-7B34-43D0-9972-A09FEDAB130F}" dt="2022-10-26T22:01:10.497" v="107" actId="47"/>
        <pc:sldMkLst>
          <pc:docMk/>
          <pc:sldMk cId="1308065263" sldId="919"/>
        </pc:sldMkLst>
      </pc:sldChg>
      <pc:sldChg chg="del">
        <pc:chgData name="Buckman, Mark" userId="143108ed-1948-4344-b71d-df851b3c54dd" providerId="ADAL" clId="{91C20F52-7B34-43D0-9972-A09FEDAB130F}" dt="2022-10-26T22:01:10.497" v="107" actId="47"/>
        <pc:sldMkLst>
          <pc:docMk/>
          <pc:sldMk cId="3637213790" sldId="920"/>
        </pc:sldMkLst>
      </pc:sldChg>
      <pc:sldChg chg="addSp delSp modSp del mod chgLayout">
        <pc:chgData name="Buckman, Mark" userId="143108ed-1948-4344-b71d-df851b3c54dd" providerId="ADAL" clId="{91C20F52-7B34-43D0-9972-A09FEDAB130F}" dt="2022-10-27T14:57:06.113" v="494" actId="47"/>
        <pc:sldMkLst>
          <pc:docMk/>
          <pc:sldMk cId="1549919004" sldId="921"/>
        </pc:sldMkLst>
        <pc:spChg chg="mod ord">
          <ac:chgData name="Buckman, Mark" userId="143108ed-1948-4344-b71d-df851b3c54dd" providerId="ADAL" clId="{91C20F52-7B34-43D0-9972-A09FEDAB130F}" dt="2022-10-26T22:22:49.967" v="156" actId="700"/>
          <ac:spMkLst>
            <pc:docMk/>
            <pc:sldMk cId="1549919004" sldId="921"/>
            <ac:spMk id="2" creationId="{94405A0D-AC85-0942-91AE-3287648D1305}"/>
          </ac:spMkLst>
        </pc:spChg>
        <pc:spChg chg="mod">
          <ac:chgData name="Buckman, Mark" userId="143108ed-1948-4344-b71d-df851b3c54dd" providerId="ADAL" clId="{91C20F52-7B34-43D0-9972-A09FEDAB130F}" dt="2022-10-26T22:20:05.902" v="151" actId="208"/>
          <ac:spMkLst>
            <pc:docMk/>
            <pc:sldMk cId="1549919004" sldId="921"/>
            <ac:spMk id="3" creationId="{9CFEFD76-563A-C946-8666-CB618096920B}"/>
          </ac:spMkLst>
        </pc:spChg>
        <pc:spChg chg="del mod">
          <ac:chgData name="Buckman, Mark" userId="143108ed-1948-4344-b71d-df851b3c54dd" providerId="ADAL" clId="{91C20F52-7B34-43D0-9972-A09FEDAB130F}" dt="2022-10-26T22:15:32.331" v="138" actId="478"/>
          <ac:spMkLst>
            <pc:docMk/>
            <pc:sldMk cId="1549919004" sldId="921"/>
            <ac:spMk id="9" creationId="{6590FC5B-3884-8011-1E26-C28456351230}"/>
          </ac:spMkLst>
        </pc:spChg>
        <pc:spChg chg="mod ord">
          <ac:chgData name="Buckman, Mark" userId="143108ed-1948-4344-b71d-df851b3c54dd" providerId="ADAL" clId="{91C20F52-7B34-43D0-9972-A09FEDAB130F}" dt="2022-10-26T22:22:49.967" v="156" actId="700"/>
          <ac:spMkLst>
            <pc:docMk/>
            <pc:sldMk cId="1549919004" sldId="921"/>
            <ac:spMk id="17" creationId="{09CD15E1-B371-7740-BF86-2A583ED836B6}"/>
          </ac:spMkLst>
        </pc:spChg>
        <pc:picChg chg="add mod">
          <ac:chgData name="Buckman, Mark" userId="143108ed-1948-4344-b71d-df851b3c54dd" providerId="ADAL" clId="{91C20F52-7B34-43D0-9972-A09FEDAB130F}" dt="2022-10-26T22:19:31.703" v="148" actId="14100"/>
          <ac:picMkLst>
            <pc:docMk/>
            <pc:sldMk cId="1549919004" sldId="921"/>
            <ac:picMk id="4" creationId="{AFCCE283-D179-D930-10CB-45B7906A8AF9}"/>
          </ac:picMkLst>
        </pc:picChg>
        <pc:picChg chg="del">
          <ac:chgData name="Buckman, Mark" userId="143108ed-1948-4344-b71d-df851b3c54dd" providerId="ADAL" clId="{91C20F52-7B34-43D0-9972-A09FEDAB130F}" dt="2022-10-26T22:19:28.348" v="147" actId="478"/>
          <ac:picMkLst>
            <pc:docMk/>
            <pc:sldMk cId="1549919004" sldId="921"/>
            <ac:picMk id="6" creationId="{555262BA-15EA-5841-92E3-3DA05910B8A1}"/>
          </ac:picMkLst>
        </pc:picChg>
      </pc:sldChg>
      <pc:sldChg chg="add del">
        <pc:chgData name="Buckman, Mark" userId="143108ed-1948-4344-b71d-df851b3c54dd" providerId="ADAL" clId="{91C20F52-7B34-43D0-9972-A09FEDAB130F}" dt="2022-10-26T22:15:16.531" v="135" actId="47"/>
        <pc:sldMkLst>
          <pc:docMk/>
          <pc:sldMk cId="581037222" sldId="923"/>
        </pc:sldMkLst>
      </pc:sldChg>
      <pc:sldChg chg="del">
        <pc:chgData name="Buckman, Mark" userId="143108ed-1948-4344-b71d-df851b3c54dd" providerId="ADAL" clId="{91C20F52-7B34-43D0-9972-A09FEDAB130F}" dt="2022-10-26T22:15:16.531" v="135" actId="47"/>
        <pc:sldMkLst>
          <pc:docMk/>
          <pc:sldMk cId="85909948" sldId="927"/>
        </pc:sldMkLst>
      </pc:sldChg>
      <pc:sldChg chg="del">
        <pc:chgData name="Buckman, Mark" userId="143108ed-1948-4344-b71d-df851b3c54dd" providerId="ADAL" clId="{91C20F52-7B34-43D0-9972-A09FEDAB130F}" dt="2022-10-26T22:15:16.531" v="135" actId="47"/>
        <pc:sldMkLst>
          <pc:docMk/>
          <pc:sldMk cId="601086036" sldId="928"/>
        </pc:sldMkLst>
      </pc:sldChg>
      <pc:sldChg chg="del">
        <pc:chgData name="Buckman, Mark" userId="143108ed-1948-4344-b71d-df851b3c54dd" providerId="ADAL" clId="{91C20F52-7B34-43D0-9972-A09FEDAB130F}" dt="2022-10-26T22:15:16.531" v="135" actId="47"/>
        <pc:sldMkLst>
          <pc:docMk/>
          <pc:sldMk cId="3859225298" sldId="929"/>
        </pc:sldMkLst>
      </pc:sldChg>
      <pc:sldChg chg="del">
        <pc:chgData name="Buckman, Mark" userId="143108ed-1948-4344-b71d-df851b3c54dd" providerId="ADAL" clId="{91C20F52-7B34-43D0-9972-A09FEDAB130F}" dt="2022-10-26T22:15:16.531" v="135" actId="47"/>
        <pc:sldMkLst>
          <pc:docMk/>
          <pc:sldMk cId="3850467017" sldId="930"/>
        </pc:sldMkLst>
      </pc:sldChg>
      <pc:sldChg chg="del">
        <pc:chgData name="Buckman, Mark" userId="143108ed-1948-4344-b71d-df851b3c54dd" providerId="ADAL" clId="{91C20F52-7B34-43D0-9972-A09FEDAB130F}" dt="2022-10-26T22:15:20.848" v="136" actId="47"/>
        <pc:sldMkLst>
          <pc:docMk/>
          <pc:sldMk cId="3630841066" sldId="933"/>
        </pc:sldMkLst>
      </pc:sldChg>
      <pc:sldChg chg="del">
        <pc:chgData name="Buckman, Mark" userId="143108ed-1948-4344-b71d-df851b3c54dd" providerId="ADAL" clId="{91C20F52-7B34-43D0-9972-A09FEDAB130F}" dt="2022-10-26T22:15:20.848" v="136" actId="47"/>
        <pc:sldMkLst>
          <pc:docMk/>
          <pc:sldMk cId="510447393" sldId="934"/>
        </pc:sldMkLst>
      </pc:sldChg>
      <pc:sldChg chg="del">
        <pc:chgData name="Buckman, Mark" userId="143108ed-1948-4344-b71d-df851b3c54dd" providerId="ADAL" clId="{91C20F52-7B34-43D0-9972-A09FEDAB130F}" dt="2022-10-26T22:15:16.531" v="135" actId="47"/>
        <pc:sldMkLst>
          <pc:docMk/>
          <pc:sldMk cId="325440945" sldId="1165"/>
        </pc:sldMkLst>
      </pc:sldChg>
      <pc:sldChg chg="del">
        <pc:chgData name="Buckman, Mark" userId="143108ed-1948-4344-b71d-df851b3c54dd" providerId="ADAL" clId="{91C20F52-7B34-43D0-9972-A09FEDAB130F}" dt="2022-10-26T22:15:20.848" v="136" actId="47"/>
        <pc:sldMkLst>
          <pc:docMk/>
          <pc:sldMk cId="280758818" sldId="1166"/>
        </pc:sldMkLst>
      </pc:sldChg>
      <pc:sldChg chg="del">
        <pc:chgData name="Buckman, Mark" userId="143108ed-1948-4344-b71d-df851b3c54dd" providerId="ADAL" clId="{91C20F52-7B34-43D0-9972-A09FEDAB130F}" dt="2022-10-26T20:25:08.679" v="0" actId="2696"/>
        <pc:sldMkLst>
          <pc:docMk/>
          <pc:sldMk cId="3251266266" sldId="1448"/>
        </pc:sldMkLst>
      </pc:sldChg>
      <pc:sldChg chg="del">
        <pc:chgData name="Buckman, Mark" userId="143108ed-1948-4344-b71d-df851b3c54dd" providerId="ADAL" clId="{91C20F52-7B34-43D0-9972-A09FEDAB130F}" dt="2022-10-26T20:25:08.679" v="0" actId="2696"/>
        <pc:sldMkLst>
          <pc:docMk/>
          <pc:sldMk cId="1486301564" sldId="1450"/>
        </pc:sldMkLst>
      </pc:sldChg>
      <pc:sldChg chg="del">
        <pc:chgData name="Buckman, Mark" userId="143108ed-1948-4344-b71d-df851b3c54dd" providerId="ADAL" clId="{91C20F52-7B34-43D0-9972-A09FEDAB130F}" dt="2022-10-26T20:25:08.679" v="0" actId="2696"/>
        <pc:sldMkLst>
          <pc:docMk/>
          <pc:sldMk cId="4147889224" sldId="1451"/>
        </pc:sldMkLst>
      </pc:sldChg>
      <pc:sldChg chg="del">
        <pc:chgData name="Buckman, Mark" userId="143108ed-1948-4344-b71d-df851b3c54dd" providerId="ADAL" clId="{91C20F52-7B34-43D0-9972-A09FEDAB130F}" dt="2022-10-26T20:25:08.679" v="0" actId="2696"/>
        <pc:sldMkLst>
          <pc:docMk/>
          <pc:sldMk cId="4046534620" sldId="1452"/>
        </pc:sldMkLst>
      </pc:sldChg>
      <pc:sldChg chg="addSp delSp modSp add mod setBg">
        <pc:chgData name="Buckman, Mark" userId="143108ed-1948-4344-b71d-df851b3c54dd" providerId="ADAL" clId="{91C20F52-7B34-43D0-9972-A09FEDAB130F}" dt="2022-10-27T13:44:32.674" v="221" actId="167"/>
        <pc:sldMkLst>
          <pc:docMk/>
          <pc:sldMk cId="2808544315" sldId="1548"/>
        </pc:sldMkLst>
        <pc:spChg chg="mod">
          <ac:chgData name="Buckman, Mark" userId="143108ed-1948-4344-b71d-df851b3c54dd" providerId="ADAL" clId="{91C20F52-7B34-43D0-9972-A09FEDAB130F}" dt="2022-10-26T21:28:42.826" v="79" actId="404"/>
          <ac:spMkLst>
            <pc:docMk/>
            <pc:sldMk cId="2808544315" sldId="1548"/>
            <ac:spMk id="2" creationId="{30DA1279-F898-44D8-91F4-FDC25175DAA8}"/>
          </ac:spMkLst>
        </pc:spChg>
        <pc:spChg chg="add del mod">
          <ac:chgData name="Buckman, Mark" userId="143108ed-1948-4344-b71d-df851b3c54dd" providerId="ADAL" clId="{91C20F52-7B34-43D0-9972-A09FEDAB130F}" dt="2022-10-26T21:26:25.578" v="24" actId="478"/>
          <ac:spMkLst>
            <pc:docMk/>
            <pc:sldMk cId="2808544315" sldId="1548"/>
            <ac:spMk id="4" creationId="{C0464227-92AA-78E9-D884-6E739E279828}"/>
          </ac:spMkLst>
        </pc:spChg>
        <pc:spChg chg="add del">
          <ac:chgData name="Buckman, Mark" userId="143108ed-1948-4344-b71d-df851b3c54dd" providerId="ADAL" clId="{91C20F52-7B34-43D0-9972-A09FEDAB130F}" dt="2022-10-26T21:26:28.492" v="27" actId="26606"/>
          <ac:spMkLst>
            <pc:docMk/>
            <pc:sldMk cId="2808544315" sldId="1548"/>
            <ac:spMk id="12" creationId="{D4771268-CB57-404A-9271-370EB28F6090}"/>
          </ac:spMkLst>
        </pc:spChg>
        <pc:picChg chg="add mod">
          <ac:chgData name="Buckman, Mark" userId="143108ed-1948-4344-b71d-df851b3c54dd" providerId="ADAL" clId="{91C20F52-7B34-43D0-9972-A09FEDAB130F}" dt="2022-10-27T13:43:57.567" v="212" actId="1076"/>
          <ac:picMkLst>
            <pc:docMk/>
            <pc:sldMk cId="2808544315" sldId="1548"/>
            <ac:picMk id="4" creationId="{384B7EB7-B997-AB50-74D4-8EA0B8C04571}"/>
          </ac:picMkLst>
        </pc:picChg>
        <pc:picChg chg="del">
          <ac:chgData name="Buckman, Mark" userId="143108ed-1948-4344-b71d-df851b3c54dd" providerId="ADAL" clId="{91C20F52-7B34-43D0-9972-A09FEDAB130F}" dt="2022-10-26T21:25:50.431" v="23" actId="478"/>
          <ac:picMkLst>
            <pc:docMk/>
            <pc:sldMk cId="2808544315" sldId="1548"/>
            <ac:picMk id="5" creationId="{655F024B-9851-4A5D-8842-BBECBB514DB2}"/>
          </ac:picMkLst>
        </pc:picChg>
        <pc:picChg chg="add mod modCrop">
          <ac:chgData name="Buckman, Mark" userId="143108ed-1948-4344-b71d-df851b3c54dd" providerId="ADAL" clId="{91C20F52-7B34-43D0-9972-A09FEDAB130F}" dt="2022-10-26T21:27:40.287" v="46" actId="14100"/>
          <ac:picMkLst>
            <pc:docMk/>
            <pc:sldMk cId="2808544315" sldId="1548"/>
            <ac:picMk id="7" creationId="{44E3CF42-184A-0B28-D65C-293E931BCAA1}"/>
          </ac:picMkLst>
        </pc:picChg>
        <pc:picChg chg="add mod">
          <ac:chgData name="Buckman, Mark" userId="143108ed-1948-4344-b71d-df851b3c54dd" providerId="ADAL" clId="{91C20F52-7B34-43D0-9972-A09FEDAB130F}" dt="2022-10-26T21:27:46.490" v="48" actId="14100"/>
          <ac:picMkLst>
            <pc:docMk/>
            <pc:sldMk cId="2808544315" sldId="1548"/>
            <ac:picMk id="9" creationId="{F4CED776-5F62-4827-1228-BD75FF1AFAF2}"/>
          </ac:picMkLst>
        </pc:picChg>
        <pc:picChg chg="add mod">
          <ac:chgData name="Buckman, Mark" userId="143108ed-1948-4344-b71d-df851b3c54dd" providerId="ADAL" clId="{91C20F52-7B34-43D0-9972-A09FEDAB130F}" dt="2022-10-27T13:44:32.674" v="221" actId="167"/>
          <ac:picMkLst>
            <pc:docMk/>
            <pc:sldMk cId="2808544315" sldId="1548"/>
            <ac:picMk id="1026" creationId="{88221B3E-70B2-9400-9118-5F3901B7B074}"/>
          </ac:picMkLst>
        </pc:picChg>
        <pc:picChg chg="add mod">
          <ac:chgData name="Buckman, Mark" userId="143108ed-1948-4344-b71d-df851b3c54dd" providerId="ADAL" clId="{91C20F52-7B34-43D0-9972-A09FEDAB130F}" dt="2022-10-26T22:23:34.091" v="166" actId="167"/>
          <ac:picMkLst>
            <pc:docMk/>
            <pc:sldMk cId="2808544315" sldId="1548"/>
            <ac:picMk id="2050" creationId="{3AA88AE9-3B06-EAB1-5606-B7D03D6FDF6D}"/>
          </ac:picMkLst>
        </pc:picChg>
        <pc:picChg chg="add mod">
          <ac:chgData name="Buckman, Mark" userId="143108ed-1948-4344-b71d-df851b3c54dd" providerId="ADAL" clId="{91C20F52-7B34-43D0-9972-A09FEDAB130F}" dt="2022-10-26T22:24:57.960" v="187" actId="167"/>
          <ac:picMkLst>
            <pc:docMk/>
            <pc:sldMk cId="2808544315" sldId="1548"/>
            <ac:picMk id="2052" creationId="{8A1A3499-B839-1EFC-8DEB-112C8127BA0F}"/>
          </ac:picMkLst>
        </pc:picChg>
      </pc:sldChg>
      <pc:sldChg chg="add del">
        <pc:chgData name="Buckman, Mark" userId="143108ed-1948-4344-b71d-df851b3c54dd" providerId="ADAL" clId="{91C20F52-7B34-43D0-9972-A09FEDAB130F}" dt="2022-10-26T22:15:16.531" v="135" actId="47"/>
        <pc:sldMkLst>
          <pc:docMk/>
          <pc:sldMk cId="3049670403" sldId="1624"/>
        </pc:sldMkLst>
      </pc:sldChg>
      <pc:sldChg chg="del">
        <pc:chgData name="Buckman, Mark" userId="143108ed-1948-4344-b71d-df851b3c54dd" providerId="ADAL" clId="{91C20F52-7B34-43D0-9972-A09FEDAB130F}" dt="2022-10-27T16:51:50.203" v="683" actId="47"/>
        <pc:sldMkLst>
          <pc:docMk/>
          <pc:sldMk cId="2444660770" sldId="1627"/>
        </pc:sldMkLst>
      </pc:sldChg>
      <pc:sldChg chg="add">
        <pc:chgData name="Buckman, Mark" userId="143108ed-1948-4344-b71d-df851b3c54dd" providerId="ADAL" clId="{91C20F52-7B34-43D0-9972-A09FEDAB130F}" dt="2022-10-26T21:25:14.413" v="20"/>
        <pc:sldMkLst>
          <pc:docMk/>
          <pc:sldMk cId="1303743275" sldId="1632"/>
        </pc:sldMkLst>
      </pc:sldChg>
      <pc:sldChg chg="del">
        <pc:chgData name="Buckman, Mark" userId="143108ed-1948-4344-b71d-df851b3c54dd" providerId="ADAL" clId="{91C20F52-7B34-43D0-9972-A09FEDAB130F}" dt="2022-10-26T22:00:55.316" v="106" actId="47"/>
        <pc:sldMkLst>
          <pc:docMk/>
          <pc:sldMk cId="598182580" sldId="1635"/>
        </pc:sldMkLst>
      </pc:sldChg>
      <pc:sldChg chg="del">
        <pc:chgData name="Buckman, Mark" userId="143108ed-1948-4344-b71d-df851b3c54dd" providerId="ADAL" clId="{91C20F52-7B34-43D0-9972-A09FEDAB130F}" dt="2022-10-26T22:00:55.316" v="106" actId="47"/>
        <pc:sldMkLst>
          <pc:docMk/>
          <pc:sldMk cId="2551657855" sldId="1643"/>
        </pc:sldMkLst>
      </pc:sldChg>
      <pc:sldChg chg="del">
        <pc:chgData name="Buckman, Mark" userId="143108ed-1948-4344-b71d-df851b3c54dd" providerId="ADAL" clId="{91C20F52-7B34-43D0-9972-A09FEDAB130F}" dt="2022-10-26T22:00:55.316" v="106" actId="47"/>
        <pc:sldMkLst>
          <pc:docMk/>
          <pc:sldMk cId="2825498667" sldId="1644"/>
        </pc:sldMkLst>
      </pc:sldChg>
      <pc:sldChg chg="del">
        <pc:chgData name="Buckman, Mark" userId="143108ed-1948-4344-b71d-df851b3c54dd" providerId="ADAL" clId="{91C20F52-7B34-43D0-9972-A09FEDAB130F}" dt="2022-10-26T22:00:55.316" v="106" actId="47"/>
        <pc:sldMkLst>
          <pc:docMk/>
          <pc:sldMk cId="230414264" sldId="1645"/>
        </pc:sldMkLst>
      </pc:sldChg>
      <pc:sldChg chg="del">
        <pc:chgData name="Buckman, Mark" userId="143108ed-1948-4344-b71d-df851b3c54dd" providerId="ADAL" clId="{91C20F52-7B34-43D0-9972-A09FEDAB130F}" dt="2022-10-26T22:00:55.316" v="106" actId="47"/>
        <pc:sldMkLst>
          <pc:docMk/>
          <pc:sldMk cId="1197762795" sldId="1646"/>
        </pc:sldMkLst>
      </pc:sldChg>
      <pc:sldChg chg="add">
        <pc:chgData name="Buckman, Mark" userId="143108ed-1948-4344-b71d-df851b3c54dd" providerId="ADAL" clId="{91C20F52-7B34-43D0-9972-A09FEDAB130F}" dt="2022-10-27T14:57:33.380" v="497"/>
        <pc:sldMkLst>
          <pc:docMk/>
          <pc:sldMk cId="587950023" sldId="1647"/>
        </pc:sldMkLst>
      </pc:sldChg>
      <pc:sldChg chg="del">
        <pc:chgData name="Buckman, Mark" userId="143108ed-1948-4344-b71d-df851b3c54dd" providerId="ADAL" clId="{91C20F52-7B34-43D0-9972-A09FEDAB130F}" dt="2022-10-26T22:00:55.316" v="106" actId="47"/>
        <pc:sldMkLst>
          <pc:docMk/>
          <pc:sldMk cId="714417013" sldId="1647"/>
        </pc:sldMkLst>
      </pc:sldChg>
      <pc:sldChg chg="addSp delSp modSp add del ord">
        <pc:chgData name="Buckman, Mark" userId="143108ed-1948-4344-b71d-df851b3c54dd" providerId="ADAL" clId="{91C20F52-7B34-43D0-9972-A09FEDAB130F}" dt="2022-10-27T14:57:30.231" v="496" actId="2696"/>
        <pc:sldMkLst>
          <pc:docMk/>
          <pc:sldMk cId="1916448432" sldId="1647"/>
        </pc:sldMkLst>
        <pc:picChg chg="del">
          <ac:chgData name="Buckman, Mark" userId="143108ed-1948-4344-b71d-df851b3c54dd" providerId="ADAL" clId="{91C20F52-7B34-43D0-9972-A09FEDAB130F}" dt="2022-10-27T14:34:21.695" v="429" actId="478"/>
          <ac:picMkLst>
            <pc:docMk/>
            <pc:sldMk cId="1916448432" sldId="1647"/>
            <ac:picMk id="2" creationId="{BE75D5CA-F5A2-4E1B-A98A-4D53F609FE59}"/>
          </ac:picMkLst>
        </pc:picChg>
        <pc:picChg chg="add mod">
          <ac:chgData name="Buckman, Mark" userId="143108ed-1948-4344-b71d-df851b3c54dd" providerId="ADAL" clId="{91C20F52-7B34-43D0-9972-A09FEDAB130F}" dt="2022-10-27T14:34:21.925" v="430"/>
          <ac:picMkLst>
            <pc:docMk/>
            <pc:sldMk cId="1916448432" sldId="1647"/>
            <ac:picMk id="5" creationId="{BE35CFAE-5CD3-90AB-B493-D0CC5A70A7C0}"/>
          </ac:picMkLst>
        </pc:picChg>
      </pc:sldChg>
      <pc:sldChg chg="del">
        <pc:chgData name="Buckman, Mark" userId="143108ed-1948-4344-b71d-df851b3c54dd" providerId="ADAL" clId="{91C20F52-7B34-43D0-9972-A09FEDAB130F}" dt="2022-10-26T22:01:10.497" v="107" actId="47"/>
        <pc:sldMkLst>
          <pc:docMk/>
          <pc:sldMk cId="1531263900" sldId="1648"/>
        </pc:sldMkLst>
      </pc:sldChg>
      <pc:sldChg chg="add del ord">
        <pc:chgData name="Buckman, Mark" userId="143108ed-1948-4344-b71d-df851b3c54dd" providerId="ADAL" clId="{91C20F52-7B34-43D0-9972-A09FEDAB130F}" dt="2022-10-27T14:57:30.231" v="496" actId="2696"/>
        <pc:sldMkLst>
          <pc:docMk/>
          <pc:sldMk cId="1625500148" sldId="1649"/>
        </pc:sldMkLst>
      </pc:sldChg>
      <pc:sldChg chg="addSp delSp modSp add">
        <pc:chgData name="Buckman, Mark" userId="143108ed-1948-4344-b71d-df851b3c54dd" providerId="ADAL" clId="{91C20F52-7B34-43D0-9972-A09FEDAB130F}" dt="2022-10-27T16:27:55.099" v="666"/>
        <pc:sldMkLst>
          <pc:docMk/>
          <pc:sldMk cId="2203524205" sldId="1649"/>
        </pc:sldMkLst>
        <pc:picChg chg="del">
          <ac:chgData name="Buckman, Mark" userId="143108ed-1948-4344-b71d-df851b3c54dd" providerId="ADAL" clId="{91C20F52-7B34-43D0-9972-A09FEDAB130F}" dt="2022-10-27T16:27:54.707" v="665" actId="478"/>
          <ac:picMkLst>
            <pc:docMk/>
            <pc:sldMk cId="2203524205" sldId="1649"/>
            <ac:picMk id="2" creationId="{BE75D5CA-F5A2-4E1B-A98A-4D53F609FE59}"/>
          </ac:picMkLst>
        </pc:picChg>
        <pc:picChg chg="add mod">
          <ac:chgData name="Buckman, Mark" userId="143108ed-1948-4344-b71d-df851b3c54dd" providerId="ADAL" clId="{91C20F52-7B34-43D0-9972-A09FEDAB130F}" dt="2022-10-27T16:27:55.099" v="666"/>
          <ac:picMkLst>
            <pc:docMk/>
            <pc:sldMk cId="2203524205" sldId="1649"/>
            <ac:picMk id="3" creationId="{11E542F0-2708-C573-ADAD-65E0087C45B9}"/>
          </ac:picMkLst>
        </pc:picChg>
        <pc:picChg chg="del">
          <ac:chgData name="Buckman, Mark" userId="143108ed-1948-4344-b71d-df851b3c54dd" providerId="ADAL" clId="{91C20F52-7B34-43D0-9972-A09FEDAB130F}" dt="2022-10-27T16:27:54.707" v="665" actId="478"/>
          <ac:picMkLst>
            <pc:docMk/>
            <pc:sldMk cId="2203524205" sldId="1649"/>
            <ac:picMk id="4" creationId="{5AAF346B-DE50-44E3-9234-72D57FE00303}"/>
          </ac:picMkLst>
        </pc:picChg>
        <pc:picChg chg="add mod">
          <ac:chgData name="Buckman, Mark" userId="143108ed-1948-4344-b71d-df851b3c54dd" providerId="ADAL" clId="{91C20F52-7B34-43D0-9972-A09FEDAB130F}" dt="2022-10-27T16:27:55.099" v="666"/>
          <ac:picMkLst>
            <pc:docMk/>
            <pc:sldMk cId="2203524205" sldId="1649"/>
            <ac:picMk id="7" creationId="{8F13A687-1CEF-CA6B-9669-B7A8365DC13F}"/>
          </ac:picMkLst>
        </pc:picChg>
      </pc:sldChg>
      <pc:sldChg chg="add">
        <pc:chgData name="Buckman, Mark" userId="143108ed-1948-4344-b71d-df851b3c54dd" providerId="ADAL" clId="{91C20F52-7B34-43D0-9972-A09FEDAB130F}" dt="2022-10-27T14:57:33.380" v="497"/>
        <pc:sldMkLst>
          <pc:docMk/>
          <pc:sldMk cId="1131610945" sldId="1652"/>
        </pc:sldMkLst>
      </pc:sldChg>
      <pc:sldChg chg="addSp delSp modSp add del">
        <pc:chgData name="Buckman, Mark" userId="143108ed-1948-4344-b71d-df851b3c54dd" providerId="ADAL" clId="{91C20F52-7B34-43D0-9972-A09FEDAB130F}" dt="2022-10-27T14:57:30.231" v="496" actId="2696"/>
        <pc:sldMkLst>
          <pc:docMk/>
          <pc:sldMk cId="2850285771" sldId="1652"/>
        </pc:sldMkLst>
        <pc:picChg chg="del">
          <ac:chgData name="Buckman, Mark" userId="143108ed-1948-4344-b71d-df851b3c54dd" providerId="ADAL" clId="{91C20F52-7B34-43D0-9972-A09FEDAB130F}" dt="2022-10-27T14:55:29.794" v="474" actId="478"/>
          <ac:picMkLst>
            <pc:docMk/>
            <pc:sldMk cId="2850285771" sldId="1652"/>
            <ac:picMk id="2" creationId="{BE75D5CA-F5A2-4E1B-A98A-4D53F609FE59}"/>
          </ac:picMkLst>
        </pc:picChg>
        <pc:picChg chg="add del mod">
          <ac:chgData name="Buckman, Mark" userId="143108ed-1948-4344-b71d-df851b3c54dd" providerId="ADAL" clId="{91C20F52-7B34-43D0-9972-A09FEDAB130F}" dt="2022-10-27T14:55:27.251" v="473"/>
          <ac:picMkLst>
            <pc:docMk/>
            <pc:sldMk cId="2850285771" sldId="1652"/>
            <ac:picMk id="3" creationId="{51CD1148-F26E-BFB3-1B3A-1B29D267796F}"/>
          </ac:picMkLst>
        </pc:picChg>
        <pc:picChg chg="del">
          <ac:chgData name="Buckman, Mark" userId="143108ed-1948-4344-b71d-df851b3c54dd" providerId="ADAL" clId="{91C20F52-7B34-43D0-9972-A09FEDAB130F}" dt="2022-10-27T14:55:29.794" v="474" actId="478"/>
          <ac:picMkLst>
            <pc:docMk/>
            <pc:sldMk cId="2850285771" sldId="1652"/>
            <ac:picMk id="4" creationId="{5AAF346B-DE50-44E3-9234-72D57FE00303}"/>
          </ac:picMkLst>
        </pc:picChg>
        <pc:picChg chg="del">
          <ac:chgData name="Buckman, Mark" userId="143108ed-1948-4344-b71d-df851b3c54dd" providerId="ADAL" clId="{91C20F52-7B34-43D0-9972-A09FEDAB130F}" dt="2022-10-27T14:55:29.794" v="474" actId="478"/>
          <ac:picMkLst>
            <pc:docMk/>
            <pc:sldMk cId="2850285771" sldId="1652"/>
            <ac:picMk id="5" creationId="{1D4686C3-E1C6-4791-8226-43EEB1F6EBD1}"/>
          </ac:picMkLst>
        </pc:picChg>
        <pc:picChg chg="mod">
          <ac:chgData name="Buckman, Mark" userId="143108ed-1948-4344-b71d-df851b3c54dd" providerId="ADAL" clId="{91C20F52-7B34-43D0-9972-A09FEDAB130F}" dt="2022-10-27T14:55:32.472" v="476" actId="1076"/>
          <ac:picMkLst>
            <pc:docMk/>
            <pc:sldMk cId="2850285771" sldId="1652"/>
            <ac:picMk id="6" creationId="{4D032F3D-4AFF-47F2-8B80-38A347AC9CAC}"/>
          </ac:picMkLst>
        </pc:picChg>
        <pc:picChg chg="del">
          <ac:chgData name="Buckman, Mark" userId="143108ed-1948-4344-b71d-df851b3c54dd" providerId="ADAL" clId="{91C20F52-7B34-43D0-9972-A09FEDAB130F}" dt="2022-10-27T14:55:29.794" v="474" actId="478"/>
          <ac:picMkLst>
            <pc:docMk/>
            <pc:sldMk cId="2850285771" sldId="1652"/>
            <ac:picMk id="7" creationId="{5D00CC9D-E0E7-4AA0-8CA4-B77DB9C7E320}"/>
          </ac:picMkLst>
        </pc:picChg>
        <pc:picChg chg="add del mod">
          <ac:chgData name="Buckman, Mark" userId="143108ed-1948-4344-b71d-df851b3c54dd" providerId="ADAL" clId="{91C20F52-7B34-43D0-9972-A09FEDAB130F}" dt="2022-10-27T14:55:27.251" v="473"/>
          <ac:picMkLst>
            <pc:docMk/>
            <pc:sldMk cId="2850285771" sldId="1652"/>
            <ac:picMk id="8" creationId="{4A8A013C-B85F-9340-51E4-EADD51A7C8D3}"/>
          </ac:picMkLst>
        </pc:picChg>
        <pc:picChg chg="add del mod">
          <ac:chgData name="Buckman, Mark" userId="143108ed-1948-4344-b71d-df851b3c54dd" providerId="ADAL" clId="{91C20F52-7B34-43D0-9972-A09FEDAB130F}" dt="2022-10-27T14:55:27.251" v="473"/>
          <ac:picMkLst>
            <pc:docMk/>
            <pc:sldMk cId="2850285771" sldId="1652"/>
            <ac:picMk id="9" creationId="{A55FDE8E-4A22-E473-EDF4-FA414E9655A8}"/>
          </ac:picMkLst>
        </pc:picChg>
        <pc:picChg chg="add del mod">
          <ac:chgData name="Buckman, Mark" userId="143108ed-1948-4344-b71d-df851b3c54dd" providerId="ADAL" clId="{91C20F52-7B34-43D0-9972-A09FEDAB130F}" dt="2022-10-27T14:55:27.251" v="473"/>
          <ac:picMkLst>
            <pc:docMk/>
            <pc:sldMk cId="2850285771" sldId="1652"/>
            <ac:picMk id="10" creationId="{A6680E2C-5D0F-9B5A-5449-7EF81A9867B0}"/>
          </ac:picMkLst>
        </pc:picChg>
        <pc:picChg chg="add mod">
          <ac:chgData name="Buckman, Mark" userId="143108ed-1948-4344-b71d-df851b3c54dd" providerId="ADAL" clId="{91C20F52-7B34-43D0-9972-A09FEDAB130F}" dt="2022-10-27T14:55:29.959" v="475"/>
          <ac:picMkLst>
            <pc:docMk/>
            <pc:sldMk cId="2850285771" sldId="1652"/>
            <ac:picMk id="11" creationId="{009915AF-1D4B-307C-EFBC-13AE7D7E898E}"/>
          </ac:picMkLst>
        </pc:picChg>
        <pc:picChg chg="add mod">
          <ac:chgData name="Buckman, Mark" userId="143108ed-1948-4344-b71d-df851b3c54dd" providerId="ADAL" clId="{91C20F52-7B34-43D0-9972-A09FEDAB130F}" dt="2022-10-27T14:55:29.959" v="475"/>
          <ac:picMkLst>
            <pc:docMk/>
            <pc:sldMk cId="2850285771" sldId="1652"/>
            <ac:picMk id="12" creationId="{B464A561-59E2-8837-20E5-FFD39F5DE92E}"/>
          </ac:picMkLst>
        </pc:picChg>
        <pc:picChg chg="add mod">
          <ac:chgData name="Buckman, Mark" userId="143108ed-1948-4344-b71d-df851b3c54dd" providerId="ADAL" clId="{91C20F52-7B34-43D0-9972-A09FEDAB130F}" dt="2022-10-27T14:55:29.959" v="475"/>
          <ac:picMkLst>
            <pc:docMk/>
            <pc:sldMk cId="2850285771" sldId="1652"/>
            <ac:picMk id="13" creationId="{B5B2B464-313D-AB34-302E-D7DBF9B786C9}"/>
          </ac:picMkLst>
        </pc:picChg>
        <pc:picChg chg="add mod">
          <ac:chgData name="Buckman, Mark" userId="143108ed-1948-4344-b71d-df851b3c54dd" providerId="ADAL" clId="{91C20F52-7B34-43D0-9972-A09FEDAB130F}" dt="2022-10-27T14:55:29.959" v="475"/>
          <ac:picMkLst>
            <pc:docMk/>
            <pc:sldMk cId="2850285771" sldId="1652"/>
            <ac:picMk id="14" creationId="{DFDD7895-BEF5-5E08-8770-65E1F122E53D}"/>
          </ac:picMkLst>
        </pc:picChg>
        <pc:picChg chg="mod">
          <ac:chgData name="Buckman, Mark" userId="143108ed-1948-4344-b71d-df851b3c54dd" providerId="ADAL" clId="{91C20F52-7B34-43D0-9972-A09FEDAB130F}" dt="2022-10-27T14:55:44.963" v="479" actId="166"/>
          <ac:picMkLst>
            <pc:docMk/>
            <pc:sldMk cId="2850285771" sldId="1652"/>
            <ac:picMk id="6146" creationId="{4AAFAAEF-F13D-4F6C-B8B2-7DA233CB8D99}"/>
          </ac:picMkLst>
        </pc:picChg>
      </pc:sldChg>
      <pc:sldChg chg="addSp delSp modSp add del mod">
        <pc:chgData name="Buckman, Mark" userId="143108ed-1948-4344-b71d-df851b3c54dd" providerId="ADAL" clId="{91C20F52-7B34-43D0-9972-A09FEDAB130F}" dt="2022-10-27T14:57:30.231" v="496" actId="2696"/>
        <pc:sldMkLst>
          <pc:docMk/>
          <pc:sldMk cId="2671187706" sldId="1653"/>
        </pc:sldMkLst>
        <pc:picChg chg="del">
          <ac:chgData name="Buckman, Mark" userId="143108ed-1948-4344-b71d-df851b3c54dd" providerId="ADAL" clId="{91C20F52-7B34-43D0-9972-A09FEDAB130F}" dt="2022-10-27T14:55:49.939" v="480" actId="478"/>
          <ac:picMkLst>
            <pc:docMk/>
            <pc:sldMk cId="2671187706" sldId="1653"/>
            <ac:picMk id="2" creationId="{BE75D5CA-F5A2-4E1B-A98A-4D53F609FE59}"/>
          </ac:picMkLst>
        </pc:picChg>
        <pc:picChg chg="add mod">
          <ac:chgData name="Buckman, Mark" userId="143108ed-1948-4344-b71d-df851b3c54dd" providerId="ADAL" clId="{91C20F52-7B34-43D0-9972-A09FEDAB130F}" dt="2022-10-27T14:55:50.137" v="481"/>
          <ac:picMkLst>
            <pc:docMk/>
            <pc:sldMk cId="2671187706" sldId="1653"/>
            <ac:picMk id="3" creationId="{72B10188-E06F-D374-110D-2F2D31CEC585}"/>
          </ac:picMkLst>
        </pc:picChg>
        <pc:picChg chg="del">
          <ac:chgData name="Buckman, Mark" userId="143108ed-1948-4344-b71d-df851b3c54dd" providerId="ADAL" clId="{91C20F52-7B34-43D0-9972-A09FEDAB130F}" dt="2022-10-27T14:55:49.939" v="480" actId="478"/>
          <ac:picMkLst>
            <pc:docMk/>
            <pc:sldMk cId="2671187706" sldId="1653"/>
            <ac:picMk id="4" creationId="{5AAF346B-DE50-44E3-9234-72D57FE00303}"/>
          </ac:picMkLst>
        </pc:picChg>
        <pc:picChg chg="del">
          <ac:chgData name="Buckman, Mark" userId="143108ed-1948-4344-b71d-df851b3c54dd" providerId="ADAL" clId="{91C20F52-7B34-43D0-9972-A09FEDAB130F}" dt="2022-10-27T14:55:49.939" v="480" actId="478"/>
          <ac:picMkLst>
            <pc:docMk/>
            <pc:sldMk cId="2671187706" sldId="1653"/>
            <ac:picMk id="5" creationId="{1D4686C3-E1C6-4791-8226-43EEB1F6EBD1}"/>
          </ac:picMkLst>
        </pc:picChg>
        <pc:picChg chg="del">
          <ac:chgData name="Buckman, Mark" userId="143108ed-1948-4344-b71d-df851b3c54dd" providerId="ADAL" clId="{91C20F52-7B34-43D0-9972-A09FEDAB130F}" dt="2022-10-27T14:55:49.939" v="480" actId="478"/>
          <ac:picMkLst>
            <pc:docMk/>
            <pc:sldMk cId="2671187706" sldId="1653"/>
            <ac:picMk id="6" creationId="{4D032F3D-4AFF-47F2-8B80-38A347AC9CAC}"/>
          </ac:picMkLst>
        </pc:picChg>
        <pc:picChg chg="del">
          <ac:chgData name="Buckman, Mark" userId="143108ed-1948-4344-b71d-df851b3c54dd" providerId="ADAL" clId="{91C20F52-7B34-43D0-9972-A09FEDAB130F}" dt="2022-10-27T14:55:49.939" v="480" actId="478"/>
          <ac:picMkLst>
            <pc:docMk/>
            <pc:sldMk cId="2671187706" sldId="1653"/>
            <ac:picMk id="7" creationId="{5D00CC9D-E0E7-4AA0-8CA4-B77DB9C7E320}"/>
          </ac:picMkLst>
        </pc:picChg>
        <pc:picChg chg="mod">
          <ac:chgData name="Buckman, Mark" userId="143108ed-1948-4344-b71d-df851b3c54dd" providerId="ADAL" clId="{91C20F52-7B34-43D0-9972-A09FEDAB130F}" dt="2022-10-27T14:55:59.359" v="483" actId="1076"/>
          <ac:picMkLst>
            <pc:docMk/>
            <pc:sldMk cId="2671187706" sldId="1653"/>
            <ac:picMk id="8" creationId="{CFAE3891-EC93-4E15-930E-2C3F689A1FD0}"/>
          </ac:picMkLst>
        </pc:picChg>
        <pc:picChg chg="add mod">
          <ac:chgData name="Buckman, Mark" userId="143108ed-1948-4344-b71d-df851b3c54dd" providerId="ADAL" clId="{91C20F52-7B34-43D0-9972-A09FEDAB130F}" dt="2022-10-27T14:55:50.137" v="481"/>
          <ac:picMkLst>
            <pc:docMk/>
            <pc:sldMk cId="2671187706" sldId="1653"/>
            <ac:picMk id="9" creationId="{F2DFA632-CEB2-8192-C3B9-41C30AA9A27E}"/>
          </ac:picMkLst>
        </pc:picChg>
        <pc:picChg chg="add mod">
          <ac:chgData name="Buckman, Mark" userId="143108ed-1948-4344-b71d-df851b3c54dd" providerId="ADAL" clId="{91C20F52-7B34-43D0-9972-A09FEDAB130F}" dt="2022-10-27T14:55:50.137" v="481"/>
          <ac:picMkLst>
            <pc:docMk/>
            <pc:sldMk cId="2671187706" sldId="1653"/>
            <ac:picMk id="10" creationId="{6B3F765F-71E6-EB86-E74D-E1622F475F5B}"/>
          </ac:picMkLst>
        </pc:picChg>
        <pc:picChg chg="add mod">
          <ac:chgData name="Buckman, Mark" userId="143108ed-1948-4344-b71d-df851b3c54dd" providerId="ADAL" clId="{91C20F52-7B34-43D0-9972-A09FEDAB130F}" dt="2022-10-27T14:55:50.137" v="481"/>
          <ac:picMkLst>
            <pc:docMk/>
            <pc:sldMk cId="2671187706" sldId="1653"/>
            <ac:picMk id="11" creationId="{9FBE5657-9348-D49E-90D7-083A1A09D4E8}"/>
          </ac:picMkLst>
        </pc:picChg>
        <pc:picChg chg="add mod">
          <ac:chgData name="Buckman, Mark" userId="143108ed-1948-4344-b71d-df851b3c54dd" providerId="ADAL" clId="{91C20F52-7B34-43D0-9972-A09FEDAB130F}" dt="2022-10-27T14:55:50.137" v="481"/>
          <ac:picMkLst>
            <pc:docMk/>
            <pc:sldMk cId="2671187706" sldId="1653"/>
            <ac:picMk id="12" creationId="{D9B710F1-6F92-D103-E98A-D0ED084D8A75}"/>
          </ac:picMkLst>
        </pc:picChg>
        <pc:picChg chg="mod">
          <ac:chgData name="Buckman, Mark" userId="143108ed-1948-4344-b71d-df851b3c54dd" providerId="ADAL" clId="{91C20F52-7B34-43D0-9972-A09FEDAB130F}" dt="2022-10-27T14:55:53.642" v="482" actId="1076"/>
          <ac:picMkLst>
            <pc:docMk/>
            <pc:sldMk cId="2671187706" sldId="1653"/>
            <ac:picMk id="6146" creationId="{4AAFAAEF-F13D-4F6C-B8B2-7DA233CB8D99}"/>
          </ac:picMkLst>
        </pc:picChg>
      </pc:sldChg>
      <pc:sldChg chg="add">
        <pc:chgData name="Buckman, Mark" userId="143108ed-1948-4344-b71d-df851b3c54dd" providerId="ADAL" clId="{91C20F52-7B34-43D0-9972-A09FEDAB130F}" dt="2022-10-27T14:57:33.380" v="497"/>
        <pc:sldMkLst>
          <pc:docMk/>
          <pc:sldMk cId="2794555539" sldId="1653"/>
        </pc:sldMkLst>
      </pc:sldChg>
      <pc:sldChg chg="addSp delSp modSp mod">
        <pc:chgData name="Buckman, Mark" userId="143108ed-1948-4344-b71d-df851b3c54dd" providerId="ADAL" clId="{91C20F52-7B34-43D0-9972-A09FEDAB130F}" dt="2022-10-27T19:13:56.042" v="685" actId="207"/>
        <pc:sldMkLst>
          <pc:docMk/>
          <pc:sldMk cId="3859514475" sldId="1654"/>
        </pc:sldMkLst>
        <pc:spChg chg="mod">
          <ac:chgData name="Buckman, Mark" userId="143108ed-1948-4344-b71d-df851b3c54dd" providerId="ADAL" clId="{91C20F52-7B34-43D0-9972-A09FEDAB130F}" dt="2022-10-27T19:13:56.042" v="685" actId="207"/>
          <ac:spMkLst>
            <pc:docMk/>
            <pc:sldMk cId="3859514475" sldId="1654"/>
            <ac:spMk id="6" creationId="{E34B8665-1DF9-D1C4-2B2B-2100FF3363C1}"/>
          </ac:spMkLst>
        </pc:spChg>
        <pc:picChg chg="mod">
          <ac:chgData name="Buckman, Mark" userId="143108ed-1948-4344-b71d-df851b3c54dd" providerId="ADAL" clId="{91C20F52-7B34-43D0-9972-A09FEDAB130F}" dt="2022-10-26T20:38:21.159" v="10" actId="1076"/>
          <ac:picMkLst>
            <pc:docMk/>
            <pc:sldMk cId="3859514475" sldId="1654"/>
            <ac:picMk id="7" creationId="{972E3A03-9AD6-FFE7-D340-8E2B754CFB08}"/>
          </ac:picMkLst>
        </pc:picChg>
        <pc:picChg chg="add del mod">
          <ac:chgData name="Buckman, Mark" userId="143108ed-1948-4344-b71d-df851b3c54dd" providerId="ADAL" clId="{91C20F52-7B34-43D0-9972-A09FEDAB130F}" dt="2022-10-26T20:27:40.438" v="4"/>
          <ac:picMkLst>
            <pc:docMk/>
            <pc:sldMk cId="3859514475" sldId="1654"/>
            <ac:picMk id="25" creationId="{82DD4D61-CB64-4630-E034-1F1094A7A236}"/>
          </ac:picMkLst>
        </pc:picChg>
      </pc:sldChg>
      <pc:sldChg chg="modSp mod">
        <pc:chgData name="Buckman, Mark" userId="143108ed-1948-4344-b71d-df851b3c54dd" providerId="ADAL" clId="{91C20F52-7B34-43D0-9972-A09FEDAB130F}" dt="2022-10-27T21:12:56.537" v="717" actId="21"/>
        <pc:sldMkLst>
          <pc:docMk/>
          <pc:sldMk cId="3761227601" sldId="1655"/>
        </pc:sldMkLst>
        <pc:spChg chg="mod">
          <ac:chgData name="Buckman, Mark" userId="143108ed-1948-4344-b71d-df851b3c54dd" providerId="ADAL" clId="{91C20F52-7B34-43D0-9972-A09FEDAB130F}" dt="2022-10-27T21:12:55.977" v="716"/>
          <ac:spMkLst>
            <pc:docMk/>
            <pc:sldMk cId="3761227601" sldId="1655"/>
            <ac:spMk id="4" creationId="{00000000-0000-0000-0000-000000000000}"/>
          </ac:spMkLst>
        </pc:spChg>
        <pc:spChg chg="mod">
          <ac:chgData name="Buckman, Mark" userId="143108ed-1948-4344-b71d-df851b3c54dd" providerId="ADAL" clId="{91C20F52-7B34-43D0-9972-A09FEDAB130F}" dt="2022-10-27T21:12:56.537" v="717" actId="21"/>
          <ac:spMkLst>
            <pc:docMk/>
            <pc:sldMk cId="3761227601" sldId="1655"/>
            <ac:spMk id="6" creationId="{00000000-0000-0000-0000-000000000000}"/>
          </ac:spMkLst>
        </pc:spChg>
      </pc:sldChg>
      <pc:sldChg chg="delSp add del mod">
        <pc:chgData name="Buckman, Mark" userId="143108ed-1948-4344-b71d-df851b3c54dd" providerId="ADAL" clId="{91C20F52-7B34-43D0-9972-A09FEDAB130F}" dt="2022-10-27T14:57:06.113" v="494" actId="47"/>
        <pc:sldMkLst>
          <pc:docMk/>
          <pc:sldMk cId="4106252779" sldId="1657"/>
        </pc:sldMkLst>
        <pc:picChg chg="del">
          <ac:chgData name="Buckman, Mark" userId="143108ed-1948-4344-b71d-df851b3c54dd" providerId="ADAL" clId="{91C20F52-7B34-43D0-9972-A09FEDAB130F}" dt="2022-10-27T14:56:58.842" v="492" actId="21"/>
          <ac:picMkLst>
            <pc:docMk/>
            <pc:sldMk cId="4106252779" sldId="1657"/>
            <ac:picMk id="16" creationId="{EE6DC30E-2DB8-4B9A-A6EE-926568D44B30}"/>
          </ac:picMkLst>
        </pc:picChg>
      </pc:sldChg>
      <pc:sldChg chg="del">
        <pc:chgData name="Buckman, Mark" userId="143108ed-1948-4344-b71d-df851b3c54dd" providerId="ADAL" clId="{91C20F52-7B34-43D0-9972-A09FEDAB130F}" dt="2022-10-26T22:15:16.531" v="135" actId="47"/>
        <pc:sldMkLst>
          <pc:docMk/>
          <pc:sldMk cId="2273849122" sldId="1660"/>
        </pc:sldMkLst>
      </pc:sldChg>
      <pc:sldChg chg="modTransition">
        <pc:chgData name="Buckman, Mark" userId="143108ed-1948-4344-b71d-df851b3c54dd" providerId="ADAL" clId="{91C20F52-7B34-43D0-9972-A09FEDAB130F}" dt="2022-10-27T16:50:44.581" v="682"/>
        <pc:sldMkLst>
          <pc:docMk/>
          <pc:sldMk cId="1560263924" sldId="1662"/>
        </pc:sldMkLst>
      </pc:sldChg>
      <pc:sldChg chg="addSp delSp modSp add modTransition">
        <pc:chgData name="Buckman, Mark" userId="143108ed-1948-4344-b71d-df851b3c54dd" providerId="ADAL" clId="{91C20F52-7B34-43D0-9972-A09FEDAB130F}" dt="2022-10-27T16:33:28.648" v="669"/>
        <pc:sldMkLst>
          <pc:docMk/>
          <pc:sldMk cId="2959916091" sldId="1680"/>
        </pc:sldMkLst>
        <pc:picChg chg="add del mod">
          <ac:chgData name="Buckman, Mark" userId="143108ed-1948-4344-b71d-df851b3c54dd" providerId="ADAL" clId="{91C20F52-7B34-43D0-9972-A09FEDAB130F}" dt="2022-10-27T15:46:40.037" v="507" actId="478"/>
          <ac:picMkLst>
            <pc:docMk/>
            <pc:sldMk cId="2959916091" sldId="1680"/>
            <ac:picMk id="2" creationId="{9D448CBB-1721-DB57-4377-F899D74D81C0}"/>
          </ac:picMkLst>
        </pc:picChg>
        <pc:picChg chg="mod">
          <ac:chgData name="Buckman, Mark" userId="143108ed-1948-4344-b71d-df851b3c54dd" providerId="ADAL" clId="{91C20F52-7B34-43D0-9972-A09FEDAB130F}" dt="2022-10-27T15:46:37.517" v="506" actId="14100"/>
          <ac:picMkLst>
            <pc:docMk/>
            <pc:sldMk cId="2959916091" sldId="1680"/>
            <ac:picMk id="11" creationId="{559AAAF1-1D94-C1CE-C348-FEFC148CFF62}"/>
          </ac:picMkLst>
        </pc:picChg>
      </pc:sldChg>
      <pc:sldChg chg="delSp add mod modTransition">
        <pc:chgData name="Buckman, Mark" userId="143108ed-1948-4344-b71d-df851b3c54dd" providerId="ADAL" clId="{91C20F52-7B34-43D0-9972-A09FEDAB130F}" dt="2022-10-27T16:33:47.241" v="671"/>
        <pc:sldMkLst>
          <pc:docMk/>
          <pc:sldMk cId="2675818302" sldId="1681"/>
        </pc:sldMkLst>
        <pc:spChg chg="del">
          <ac:chgData name="Buckman, Mark" userId="143108ed-1948-4344-b71d-df851b3c54dd" providerId="ADAL" clId="{91C20F52-7B34-43D0-9972-A09FEDAB130F}" dt="2022-10-27T15:47:11.847" v="513" actId="478"/>
          <ac:spMkLst>
            <pc:docMk/>
            <pc:sldMk cId="2675818302" sldId="1681"/>
            <ac:spMk id="2" creationId="{095D4FAA-5C00-A3FC-4479-445347BAD29B}"/>
          </ac:spMkLst>
        </pc:spChg>
        <pc:picChg chg="del">
          <ac:chgData name="Buckman, Mark" userId="143108ed-1948-4344-b71d-df851b3c54dd" providerId="ADAL" clId="{91C20F52-7B34-43D0-9972-A09FEDAB130F}" dt="2022-10-27T15:47:07.302" v="512" actId="478"/>
          <ac:picMkLst>
            <pc:docMk/>
            <pc:sldMk cId="2675818302" sldId="1681"/>
            <ac:picMk id="13" creationId="{12FC4348-DCE7-5131-3935-B9350AB55BA7}"/>
          </ac:picMkLst>
        </pc:picChg>
      </pc:sldChg>
      <pc:sldChg chg="add del">
        <pc:chgData name="Buckman, Mark" userId="143108ed-1948-4344-b71d-df851b3c54dd" providerId="ADAL" clId="{91C20F52-7B34-43D0-9972-A09FEDAB130F}" dt="2022-10-26T22:15:16.531" v="135" actId="47"/>
        <pc:sldMkLst>
          <pc:docMk/>
          <pc:sldMk cId="199988419" sldId="1682"/>
        </pc:sldMkLst>
      </pc:sldChg>
      <pc:sldChg chg="add del">
        <pc:chgData name="Buckman, Mark" userId="143108ed-1948-4344-b71d-df851b3c54dd" providerId="ADAL" clId="{91C20F52-7B34-43D0-9972-A09FEDAB130F}" dt="2022-10-26T22:15:16.531" v="135" actId="47"/>
        <pc:sldMkLst>
          <pc:docMk/>
          <pc:sldMk cId="3590517472" sldId="1701"/>
        </pc:sldMkLst>
      </pc:sldChg>
      <pc:sldChg chg="del">
        <pc:chgData name="Buckman, Mark" userId="143108ed-1948-4344-b71d-df851b3c54dd" providerId="ADAL" clId="{91C20F52-7B34-43D0-9972-A09FEDAB130F}" dt="2022-10-26T22:15:16.531" v="135" actId="47"/>
        <pc:sldMkLst>
          <pc:docMk/>
          <pc:sldMk cId="3181213195" sldId="1733"/>
        </pc:sldMkLst>
      </pc:sldChg>
      <pc:sldChg chg="del">
        <pc:chgData name="Buckman, Mark" userId="143108ed-1948-4344-b71d-df851b3c54dd" providerId="ADAL" clId="{91C20F52-7B34-43D0-9972-A09FEDAB130F}" dt="2022-10-26T20:26:30.599" v="2" actId="47"/>
        <pc:sldMkLst>
          <pc:docMk/>
          <pc:sldMk cId="222587745" sldId="1734"/>
        </pc:sldMkLst>
      </pc:sldChg>
      <pc:sldChg chg="del">
        <pc:chgData name="Buckman, Mark" userId="143108ed-1948-4344-b71d-df851b3c54dd" providerId="ADAL" clId="{91C20F52-7B34-43D0-9972-A09FEDAB130F}" dt="2022-10-26T20:26:25.724" v="1" actId="47"/>
        <pc:sldMkLst>
          <pc:docMk/>
          <pc:sldMk cId="2102544699" sldId="1735"/>
        </pc:sldMkLst>
      </pc:sldChg>
      <pc:sldChg chg="del">
        <pc:chgData name="Buckman, Mark" userId="143108ed-1948-4344-b71d-df851b3c54dd" providerId="ADAL" clId="{91C20F52-7B34-43D0-9972-A09FEDAB130F}" dt="2022-10-26T20:26:25.724" v="1" actId="47"/>
        <pc:sldMkLst>
          <pc:docMk/>
          <pc:sldMk cId="454587983" sldId="1736"/>
        </pc:sldMkLst>
      </pc:sldChg>
      <pc:sldChg chg="addSp delSp modSp mod">
        <pc:chgData name="Buckman, Mark" userId="143108ed-1948-4344-b71d-df851b3c54dd" providerId="ADAL" clId="{91C20F52-7B34-43D0-9972-A09FEDAB130F}" dt="2022-10-26T21:24:07.350" v="19" actId="1076"/>
        <pc:sldMkLst>
          <pc:docMk/>
          <pc:sldMk cId="1872763329" sldId="1738"/>
        </pc:sldMkLst>
        <pc:graphicFrameChg chg="add del mod">
          <ac:chgData name="Buckman, Mark" userId="143108ed-1948-4344-b71d-df851b3c54dd" providerId="ADAL" clId="{91C20F52-7B34-43D0-9972-A09FEDAB130F}" dt="2022-10-26T21:24:03.703" v="17"/>
          <ac:graphicFrameMkLst>
            <pc:docMk/>
            <pc:sldMk cId="1872763329" sldId="1738"/>
            <ac:graphicFrameMk id="6" creationId="{95626F12-2A34-3E6D-AF70-C4F428E00728}"/>
          </ac:graphicFrameMkLst>
        </pc:graphicFrameChg>
        <pc:graphicFrameChg chg="add mod">
          <ac:chgData name="Buckman, Mark" userId="143108ed-1948-4344-b71d-df851b3c54dd" providerId="ADAL" clId="{91C20F52-7B34-43D0-9972-A09FEDAB130F}" dt="2022-10-26T21:24:07.350" v="19" actId="1076"/>
          <ac:graphicFrameMkLst>
            <pc:docMk/>
            <pc:sldMk cId="1872763329" sldId="1738"/>
            <ac:graphicFrameMk id="7" creationId="{3B903D92-6563-4BFA-6BE5-B692FC6742AA}"/>
          </ac:graphicFrameMkLst>
        </pc:graphicFrameChg>
        <pc:picChg chg="del">
          <ac:chgData name="Buckman, Mark" userId="143108ed-1948-4344-b71d-df851b3c54dd" providerId="ADAL" clId="{91C20F52-7B34-43D0-9972-A09FEDAB130F}" dt="2022-10-26T21:23:58.905" v="13" actId="478"/>
          <ac:picMkLst>
            <pc:docMk/>
            <pc:sldMk cId="1872763329" sldId="1738"/>
            <ac:picMk id="5" creationId="{F1E67A2D-31BC-BA61-F153-CC720CC9DE4B}"/>
          </ac:picMkLst>
        </pc:picChg>
      </pc:sldChg>
      <pc:sldChg chg="del">
        <pc:chgData name="Buckman, Mark" userId="143108ed-1948-4344-b71d-df851b3c54dd" providerId="ADAL" clId="{91C20F52-7B34-43D0-9972-A09FEDAB130F}" dt="2022-10-26T20:25:08.679" v="0" actId="2696"/>
        <pc:sldMkLst>
          <pc:docMk/>
          <pc:sldMk cId="2397464458" sldId="1739"/>
        </pc:sldMkLst>
      </pc:sldChg>
      <pc:sldChg chg="del">
        <pc:chgData name="Buckman, Mark" userId="143108ed-1948-4344-b71d-df851b3c54dd" providerId="ADAL" clId="{91C20F52-7B34-43D0-9972-A09FEDAB130F}" dt="2022-10-26T20:25:08.679" v="0" actId="2696"/>
        <pc:sldMkLst>
          <pc:docMk/>
          <pc:sldMk cId="4133401069" sldId="1740"/>
        </pc:sldMkLst>
      </pc:sldChg>
      <pc:sldChg chg="del">
        <pc:chgData name="Buckman, Mark" userId="143108ed-1948-4344-b71d-df851b3c54dd" providerId="ADAL" clId="{91C20F52-7B34-43D0-9972-A09FEDAB130F}" dt="2022-10-26T20:25:08.679" v="0" actId="2696"/>
        <pc:sldMkLst>
          <pc:docMk/>
          <pc:sldMk cId="3542282042" sldId="1746"/>
        </pc:sldMkLst>
      </pc:sldChg>
      <pc:sldChg chg="del">
        <pc:chgData name="Buckman, Mark" userId="143108ed-1948-4344-b71d-df851b3c54dd" providerId="ADAL" clId="{91C20F52-7B34-43D0-9972-A09FEDAB130F}" dt="2022-10-26T20:25:08.679" v="0" actId="2696"/>
        <pc:sldMkLst>
          <pc:docMk/>
          <pc:sldMk cId="3136930947" sldId="1747"/>
        </pc:sldMkLst>
      </pc:sldChg>
      <pc:sldChg chg="del">
        <pc:chgData name="Buckman, Mark" userId="143108ed-1948-4344-b71d-df851b3c54dd" providerId="ADAL" clId="{91C20F52-7B34-43D0-9972-A09FEDAB130F}" dt="2022-10-26T20:25:08.679" v="0" actId="2696"/>
        <pc:sldMkLst>
          <pc:docMk/>
          <pc:sldMk cId="1759925495" sldId="1750"/>
        </pc:sldMkLst>
      </pc:sldChg>
      <pc:sldChg chg="del">
        <pc:chgData name="Buckman, Mark" userId="143108ed-1948-4344-b71d-df851b3c54dd" providerId="ADAL" clId="{91C20F52-7B34-43D0-9972-A09FEDAB130F}" dt="2022-10-26T20:25:08.679" v="0" actId="2696"/>
        <pc:sldMkLst>
          <pc:docMk/>
          <pc:sldMk cId="3986112801" sldId="1752"/>
        </pc:sldMkLst>
      </pc:sldChg>
      <pc:sldChg chg="del">
        <pc:chgData name="Buckman, Mark" userId="143108ed-1948-4344-b71d-df851b3c54dd" providerId="ADAL" clId="{91C20F52-7B34-43D0-9972-A09FEDAB130F}" dt="2022-10-26T20:25:08.679" v="0" actId="2696"/>
        <pc:sldMkLst>
          <pc:docMk/>
          <pc:sldMk cId="2426661622" sldId="1753"/>
        </pc:sldMkLst>
      </pc:sldChg>
      <pc:sldChg chg="del">
        <pc:chgData name="Buckman, Mark" userId="143108ed-1948-4344-b71d-df851b3c54dd" providerId="ADAL" clId="{91C20F52-7B34-43D0-9972-A09FEDAB130F}" dt="2022-10-26T20:25:08.679" v="0" actId="2696"/>
        <pc:sldMkLst>
          <pc:docMk/>
          <pc:sldMk cId="247470619" sldId="1754"/>
        </pc:sldMkLst>
      </pc:sldChg>
      <pc:sldChg chg="del">
        <pc:chgData name="Buckman, Mark" userId="143108ed-1948-4344-b71d-df851b3c54dd" providerId="ADAL" clId="{91C20F52-7B34-43D0-9972-A09FEDAB130F}" dt="2022-10-26T20:25:08.679" v="0" actId="2696"/>
        <pc:sldMkLst>
          <pc:docMk/>
          <pc:sldMk cId="1262879721" sldId="1756"/>
        </pc:sldMkLst>
      </pc:sldChg>
      <pc:sldChg chg="del">
        <pc:chgData name="Buckman, Mark" userId="143108ed-1948-4344-b71d-df851b3c54dd" providerId="ADAL" clId="{91C20F52-7B34-43D0-9972-A09FEDAB130F}" dt="2022-10-26T20:25:08.679" v="0" actId="2696"/>
        <pc:sldMkLst>
          <pc:docMk/>
          <pc:sldMk cId="966129199" sldId="1757"/>
        </pc:sldMkLst>
      </pc:sldChg>
      <pc:sldChg chg="del">
        <pc:chgData name="Buckman, Mark" userId="143108ed-1948-4344-b71d-df851b3c54dd" providerId="ADAL" clId="{91C20F52-7B34-43D0-9972-A09FEDAB130F}" dt="2022-10-26T20:25:08.679" v="0" actId="2696"/>
        <pc:sldMkLst>
          <pc:docMk/>
          <pc:sldMk cId="476791477" sldId="1758"/>
        </pc:sldMkLst>
      </pc:sldChg>
      <pc:sldChg chg="del">
        <pc:chgData name="Buckman, Mark" userId="143108ed-1948-4344-b71d-df851b3c54dd" providerId="ADAL" clId="{91C20F52-7B34-43D0-9972-A09FEDAB130F}" dt="2022-10-26T20:25:08.679" v="0" actId="2696"/>
        <pc:sldMkLst>
          <pc:docMk/>
          <pc:sldMk cId="3644085056" sldId="1759"/>
        </pc:sldMkLst>
      </pc:sldChg>
      <pc:sldChg chg="del">
        <pc:chgData name="Buckman, Mark" userId="143108ed-1948-4344-b71d-df851b3c54dd" providerId="ADAL" clId="{91C20F52-7B34-43D0-9972-A09FEDAB130F}" dt="2022-10-26T20:25:08.679" v="0" actId="2696"/>
        <pc:sldMkLst>
          <pc:docMk/>
          <pc:sldMk cId="920023726" sldId="1760"/>
        </pc:sldMkLst>
      </pc:sldChg>
      <pc:sldChg chg="del">
        <pc:chgData name="Buckman, Mark" userId="143108ed-1948-4344-b71d-df851b3c54dd" providerId="ADAL" clId="{91C20F52-7B34-43D0-9972-A09FEDAB130F}" dt="2022-10-26T20:25:08.679" v="0" actId="2696"/>
        <pc:sldMkLst>
          <pc:docMk/>
          <pc:sldMk cId="2058169874" sldId="1761"/>
        </pc:sldMkLst>
      </pc:sldChg>
      <pc:sldChg chg="del">
        <pc:chgData name="Buckman, Mark" userId="143108ed-1948-4344-b71d-df851b3c54dd" providerId="ADAL" clId="{91C20F52-7B34-43D0-9972-A09FEDAB130F}" dt="2022-10-26T20:25:08.679" v="0" actId="2696"/>
        <pc:sldMkLst>
          <pc:docMk/>
          <pc:sldMk cId="2347895252" sldId="1763"/>
        </pc:sldMkLst>
      </pc:sldChg>
      <pc:sldChg chg="del">
        <pc:chgData name="Buckman, Mark" userId="143108ed-1948-4344-b71d-df851b3c54dd" providerId="ADAL" clId="{91C20F52-7B34-43D0-9972-A09FEDAB130F}" dt="2022-10-26T20:25:08.679" v="0" actId="2696"/>
        <pc:sldMkLst>
          <pc:docMk/>
          <pc:sldMk cId="3386202170" sldId="1764"/>
        </pc:sldMkLst>
      </pc:sldChg>
      <pc:sldChg chg="del">
        <pc:chgData name="Buckman, Mark" userId="143108ed-1948-4344-b71d-df851b3c54dd" providerId="ADAL" clId="{91C20F52-7B34-43D0-9972-A09FEDAB130F}" dt="2022-10-26T20:25:08.679" v="0" actId="2696"/>
        <pc:sldMkLst>
          <pc:docMk/>
          <pc:sldMk cId="1330837439" sldId="1765"/>
        </pc:sldMkLst>
      </pc:sldChg>
      <pc:sldChg chg="del">
        <pc:chgData name="Buckman, Mark" userId="143108ed-1948-4344-b71d-df851b3c54dd" providerId="ADAL" clId="{91C20F52-7B34-43D0-9972-A09FEDAB130F}" dt="2022-10-26T20:25:08.679" v="0" actId="2696"/>
        <pc:sldMkLst>
          <pc:docMk/>
          <pc:sldMk cId="847437652" sldId="1766"/>
        </pc:sldMkLst>
      </pc:sldChg>
      <pc:sldChg chg="modSp add del modTransition">
        <pc:chgData name="Buckman, Mark" userId="143108ed-1948-4344-b71d-df851b3c54dd" providerId="ADAL" clId="{91C20F52-7B34-43D0-9972-A09FEDAB130F}" dt="2022-10-27T16:34:01.608" v="673"/>
        <pc:sldMkLst>
          <pc:docMk/>
          <pc:sldMk cId="1794784211" sldId="1772"/>
        </pc:sldMkLst>
        <pc:picChg chg="mod">
          <ac:chgData name="Buckman, Mark" userId="143108ed-1948-4344-b71d-df851b3c54dd" providerId="ADAL" clId="{91C20F52-7B34-43D0-9972-A09FEDAB130F}" dt="2022-10-27T15:53:19.701" v="547" actId="14100"/>
          <ac:picMkLst>
            <pc:docMk/>
            <pc:sldMk cId="1794784211" sldId="1772"/>
            <ac:picMk id="2050" creationId="{5F0490E2-7CA3-700A-7A04-2352013E7446}"/>
          </ac:picMkLst>
        </pc:picChg>
      </pc:sldChg>
      <pc:sldChg chg="del">
        <pc:chgData name="Buckman, Mark" userId="143108ed-1948-4344-b71d-df851b3c54dd" providerId="ADAL" clId="{91C20F52-7B34-43D0-9972-A09FEDAB130F}" dt="2022-10-26T20:25:08.679" v="0" actId="2696"/>
        <pc:sldMkLst>
          <pc:docMk/>
          <pc:sldMk cId="3208557667" sldId="1773"/>
        </pc:sldMkLst>
      </pc:sldChg>
      <pc:sldChg chg="del">
        <pc:chgData name="Buckman, Mark" userId="143108ed-1948-4344-b71d-df851b3c54dd" providerId="ADAL" clId="{91C20F52-7B34-43D0-9972-A09FEDAB130F}" dt="2022-10-26T20:25:08.679" v="0" actId="2696"/>
        <pc:sldMkLst>
          <pc:docMk/>
          <pc:sldMk cId="2827719233" sldId="1774"/>
        </pc:sldMkLst>
      </pc:sldChg>
      <pc:sldChg chg="del">
        <pc:chgData name="Buckman, Mark" userId="143108ed-1948-4344-b71d-df851b3c54dd" providerId="ADAL" clId="{91C20F52-7B34-43D0-9972-A09FEDAB130F}" dt="2022-10-26T20:25:08.679" v="0" actId="2696"/>
        <pc:sldMkLst>
          <pc:docMk/>
          <pc:sldMk cId="892612953" sldId="1776"/>
        </pc:sldMkLst>
      </pc:sldChg>
      <pc:sldChg chg="del">
        <pc:chgData name="Buckman, Mark" userId="143108ed-1948-4344-b71d-df851b3c54dd" providerId="ADAL" clId="{91C20F52-7B34-43D0-9972-A09FEDAB130F}" dt="2022-10-26T20:25:08.679" v="0" actId="2696"/>
        <pc:sldMkLst>
          <pc:docMk/>
          <pc:sldMk cId="521072916" sldId="1777"/>
        </pc:sldMkLst>
      </pc:sldChg>
      <pc:sldChg chg="ord">
        <pc:chgData name="Buckman, Mark" userId="143108ed-1948-4344-b71d-df851b3c54dd" providerId="ADAL" clId="{91C20F52-7B34-43D0-9972-A09FEDAB130F}" dt="2022-10-26T21:28:11.952" v="50"/>
        <pc:sldMkLst>
          <pc:docMk/>
          <pc:sldMk cId="183512585" sldId="1785"/>
        </pc:sldMkLst>
      </pc:sldChg>
      <pc:sldChg chg="addSp delSp modSp mod">
        <pc:chgData name="Buckman, Mark" userId="143108ed-1948-4344-b71d-df851b3c54dd" providerId="ADAL" clId="{91C20F52-7B34-43D0-9972-A09FEDAB130F}" dt="2022-10-28T22:10:38.179" v="719"/>
        <pc:sldMkLst>
          <pc:docMk/>
          <pc:sldMk cId="1962167150" sldId="1786"/>
        </pc:sldMkLst>
        <pc:spChg chg="del">
          <ac:chgData name="Buckman, Mark" userId="143108ed-1948-4344-b71d-df851b3c54dd" providerId="ADAL" clId="{91C20F52-7B34-43D0-9972-A09FEDAB130F}" dt="2022-10-28T22:10:37.822" v="718" actId="478"/>
          <ac:spMkLst>
            <pc:docMk/>
            <pc:sldMk cId="1962167150" sldId="1786"/>
            <ac:spMk id="6" creationId="{9BAE01B0-A167-2CCA-1AA3-94F201A1CA64}"/>
          </ac:spMkLst>
        </pc:spChg>
        <pc:picChg chg="del">
          <ac:chgData name="Buckman, Mark" userId="143108ed-1948-4344-b71d-df851b3c54dd" providerId="ADAL" clId="{91C20F52-7B34-43D0-9972-A09FEDAB130F}" dt="2022-10-28T22:10:37.822" v="718" actId="478"/>
          <ac:picMkLst>
            <pc:docMk/>
            <pc:sldMk cId="1962167150" sldId="1786"/>
            <ac:picMk id="4" creationId="{00000000-0000-0000-0000-000000000000}"/>
          </ac:picMkLst>
        </pc:picChg>
        <pc:picChg chg="add mod">
          <ac:chgData name="Buckman, Mark" userId="143108ed-1948-4344-b71d-df851b3c54dd" providerId="ADAL" clId="{91C20F52-7B34-43D0-9972-A09FEDAB130F}" dt="2022-10-28T22:10:38.179" v="719"/>
          <ac:picMkLst>
            <pc:docMk/>
            <pc:sldMk cId="1962167150" sldId="1786"/>
            <ac:picMk id="5" creationId="{AF0557FA-2CB9-B4A9-B61C-8AACC8B061B8}"/>
          </ac:picMkLst>
        </pc:picChg>
      </pc:sldChg>
      <pc:sldChg chg="add">
        <pc:chgData name="Buckman, Mark" userId="143108ed-1948-4344-b71d-df851b3c54dd" providerId="ADAL" clId="{91C20F52-7B34-43D0-9972-A09FEDAB130F}" dt="2022-10-26T21:25:33.316" v="21"/>
        <pc:sldMkLst>
          <pc:docMk/>
          <pc:sldMk cId="2369864096" sldId="1787"/>
        </pc:sldMkLst>
      </pc:sldChg>
      <pc:sldChg chg="add del">
        <pc:chgData name="Buckman, Mark" userId="143108ed-1948-4344-b71d-df851b3c54dd" providerId="ADAL" clId="{91C20F52-7B34-43D0-9972-A09FEDAB130F}" dt="2022-10-26T21:29:50.493" v="89" actId="47"/>
        <pc:sldMkLst>
          <pc:docMk/>
          <pc:sldMk cId="64479865" sldId="1788"/>
        </pc:sldMkLst>
      </pc:sldChg>
      <pc:sldChg chg="add del">
        <pc:chgData name="Buckman, Mark" userId="143108ed-1948-4344-b71d-df851b3c54dd" providerId="ADAL" clId="{91C20F52-7B34-43D0-9972-A09FEDAB130F}" dt="2022-10-26T21:29:50.493" v="89" actId="47"/>
        <pc:sldMkLst>
          <pc:docMk/>
          <pc:sldMk cId="646236787" sldId="1789"/>
        </pc:sldMkLst>
      </pc:sldChg>
      <pc:sldChg chg="add del">
        <pc:chgData name="Buckman, Mark" userId="143108ed-1948-4344-b71d-df851b3c54dd" providerId="ADAL" clId="{91C20F52-7B34-43D0-9972-A09FEDAB130F}" dt="2022-10-26T21:29:50.493" v="89" actId="47"/>
        <pc:sldMkLst>
          <pc:docMk/>
          <pc:sldMk cId="843800182" sldId="1790"/>
        </pc:sldMkLst>
      </pc:sldChg>
      <pc:sldChg chg="add del">
        <pc:chgData name="Buckman, Mark" userId="143108ed-1948-4344-b71d-df851b3c54dd" providerId="ADAL" clId="{91C20F52-7B34-43D0-9972-A09FEDAB130F}" dt="2022-10-26T21:29:50.493" v="89" actId="47"/>
        <pc:sldMkLst>
          <pc:docMk/>
          <pc:sldMk cId="2050478095" sldId="1791"/>
        </pc:sldMkLst>
      </pc:sldChg>
      <pc:sldChg chg="delSp add mod">
        <pc:chgData name="Buckman, Mark" userId="143108ed-1948-4344-b71d-df851b3c54dd" providerId="ADAL" clId="{91C20F52-7B34-43D0-9972-A09FEDAB130F}" dt="2022-10-26T21:29:35.405" v="83" actId="478"/>
        <pc:sldMkLst>
          <pc:docMk/>
          <pc:sldMk cId="3711957302" sldId="1792"/>
        </pc:sldMkLst>
        <pc:spChg chg="del">
          <ac:chgData name="Buckman, Mark" userId="143108ed-1948-4344-b71d-df851b3c54dd" providerId="ADAL" clId="{91C20F52-7B34-43D0-9972-A09FEDAB130F}" dt="2022-10-26T21:29:35.405" v="83" actId="478"/>
          <ac:spMkLst>
            <pc:docMk/>
            <pc:sldMk cId="3711957302" sldId="1792"/>
            <ac:spMk id="5" creationId="{68BD3AB1-5EDD-5857-5141-6B8F2C15759F}"/>
          </ac:spMkLst>
        </pc:spChg>
      </pc:sldChg>
      <pc:sldChg chg="delSp modSp add mod">
        <pc:chgData name="Buckman, Mark" userId="143108ed-1948-4344-b71d-df851b3c54dd" providerId="ADAL" clId="{91C20F52-7B34-43D0-9972-A09FEDAB130F}" dt="2022-10-26T21:29:56.989" v="90" actId="1076"/>
        <pc:sldMkLst>
          <pc:docMk/>
          <pc:sldMk cId="3683578875" sldId="1793"/>
        </pc:sldMkLst>
        <pc:spChg chg="del">
          <ac:chgData name="Buckman, Mark" userId="143108ed-1948-4344-b71d-df851b3c54dd" providerId="ADAL" clId="{91C20F52-7B34-43D0-9972-A09FEDAB130F}" dt="2022-10-26T21:29:37.819" v="84" actId="478"/>
          <ac:spMkLst>
            <pc:docMk/>
            <pc:sldMk cId="3683578875" sldId="1793"/>
            <ac:spMk id="4" creationId="{0ED46B80-E04C-C549-5F89-F482AA17EF5F}"/>
          </ac:spMkLst>
        </pc:spChg>
        <pc:picChg chg="mod">
          <ac:chgData name="Buckman, Mark" userId="143108ed-1948-4344-b71d-df851b3c54dd" providerId="ADAL" clId="{91C20F52-7B34-43D0-9972-A09FEDAB130F}" dt="2022-10-26T21:29:56.989" v="90" actId="1076"/>
          <ac:picMkLst>
            <pc:docMk/>
            <pc:sldMk cId="3683578875" sldId="1793"/>
            <ac:picMk id="8" creationId="{A212268E-EB69-4AEC-85E6-AF964A4AEF3C}"/>
          </ac:picMkLst>
        </pc:picChg>
      </pc:sldChg>
      <pc:sldChg chg="delSp modSp add mod">
        <pc:chgData name="Buckman, Mark" userId="143108ed-1948-4344-b71d-df851b3c54dd" providerId="ADAL" clId="{91C20F52-7B34-43D0-9972-A09FEDAB130F}" dt="2022-10-26T21:30:01.153" v="91" actId="1076"/>
        <pc:sldMkLst>
          <pc:docMk/>
          <pc:sldMk cId="1670130068" sldId="1794"/>
        </pc:sldMkLst>
        <pc:spChg chg="del">
          <ac:chgData name="Buckman, Mark" userId="143108ed-1948-4344-b71d-df851b3c54dd" providerId="ADAL" clId="{91C20F52-7B34-43D0-9972-A09FEDAB130F}" dt="2022-10-26T21:29:39.643" v="85" actId="478"/>
          <ac:spMkLst>
            <pc:docMk/>
            <pc:sldMk cId="1670130068" sldId="1794"/>
            <ac:spMk id="6" creationId="{608199DA-3611-E055-072D-992B9D6BC4DD}"/>
          </ac:spMkLst>
        </pc:spChg>
        <pc:picChg chg="mod">
          <ac:chgData name="Buckman, Mark" userId="143108ed-1948-4344-b71d-df851b3c54dd" providerId="ADAL" clId="{91C20F52-7B34-43D0-9972-A09FEDAB130F}" dt="2022-10-26T21:30:01.153" v="91" actId="1076"/>
          <ac:picMkLst>
            <pc:docMk/>
            <pc:sldMk cId="1670130068" sldId="1794"/>
            <ac:picMk id="8" creationId="{A212268E-EB69-4AEC-85E6-AF964A4AEF3C}"/>
          </ac:picMkLst>
        </pc:picChg>
      </pc:sldChg>
      <pc:sldChg chg="delSp modSp add mod">
        <pc:chgData name="Buckman, Mark" userId="143108ed-1948-4344-b71d-df851b3c54dd" providerId="ADAL" clId="{91C20F52-7B34-43D0-9972-A09FEDAB130F}" dt="2022-10-26T21:30:04.755" v="92" actId="1076"/>
        <pc:sldMkLst>
          <pc:docMk/>
          <pc:sldMk cId="1548472508" sldId="1795"/>
        </pc:sldMkLst>
        <pc:spChg chg="del">
          <ac:chgData name="Buckman, Mark" userId="143108ed-1948-4344-b71d-df851b3c54dd" providerId="ADAL" clId="{91C20F52-7B34-43D0-9972-A09FEDAB130F}" dt="2022-10-26T21:29:41.787" v="86" actId="478"/>
          <ac:spMkLst>
            <pc:docMk/>
            <pc:sldMk cId="1548472508" sldId="1795"/>
            <ac:spMk id="6" creationId="{C272D622-E8BC-1514-3A6D-DD4C8F22CFF1}"/>
          </ac:spMkLst>
        </pc:spChg>
        <pc:picChg chg="mod">
          <ac:chgData name="Buckman, Mark" userId="143108ed-1948-4344-b71d-df851b3c54dd" providerId="ADAL" clId="{91C20F52-7B34-43D0-9972-A09FEDAB130F}" dt="2022-10-26T21:30:04.755" v="92" actId="1076"/>
          <ac:picMkLst>
            <pc:docMk/>
            <pc:sldMk cId="1548472508" sldId="1795"/>
            <ac:picMk id="8" creationId="{A212268E-EB69-4AEC-85E6-AF964A4AEF3C}"/>
          </ac:picMkLst>
        </pc:picChg>
      </pc:sldChg>
      <pc:sldChg chg="delSp add mod">
        <pc:chgData name="Buckman, Mark" userId="143108ed-1948-4344-b71d-df851b3c54dd" providerId="ADAL" clId="{91C20F52-7B34-43D0-9972-A09FEDAB130F}" dt="2022-10-26T21:29:44.011" v="87" actId="478"/>
        <pc:sldMkLst>
          <pc:docMk/>
          <pc:sldMk cId="4240747428" sldId="1796"/>
        </pc:sldMkLst>
        <pc:spChg chg="del">
          <ac:chgData name="Buckman, Mark" userId="143108ed-1948-4344-b71d-df851b3c54dd" providerId="ADAL" clId="{91C20F52-7B34-43D0-9972-A09FEDAB130F}" dt="2022-10-26T21:29:44.011" v="87" actId="478"/>
          <ac:spMkLst>
            <pc:docMk/>
            <pc:sldMk cId="4240747428" sldId="1796"/>
            <ac:spMk id="5" creationId="{68BD3AB1-5EDD-5857-5141-6B8F2C15759F}"/>
          </ac:spMkLst>
        </pc:spChg>
      </pc:sldChg>
      <pc:sldChg chg="addSp delSp modSp add mod">
        <pc:chgData name="Buckman, Mark" userId="143108ed-1948-4344-b71d-df851b3c54dd" providerId="ADAL" clId="{91C20F52-7B34-43D0-9972-A09FEDAB130F}" dt="2022-10-27T13:41:45.657" v="204" actId="22"/>
        <pc:sldMkLst>
          <pc:docMk/>
          <pc:sldMk cId="1182606261" sldId="1797"/>
        </pc:sldMkLst>
        <pc:spChg chg="del">
          <ac:chgData name="Buckman, Mark" userId="143108ed-1948-4344-b71d-df851b3c54dd" providerId="ADAL" clId="{91C20F52-7B34-43D0-9972-A09FEDAB130F}" dt="2022-10-26T21:29:45.867" v="88" actId="478"/>
          <ac:spMkLst>
            <pc:docMk/>
            <pc:sldMk cId="1182606261" sldId="1797"/>
            <ac:spMk id="4" creationId="{0ED46B80-E04C-C549-5F89-F482AA17EF5F}"/>
          </ac:spMkLst>
        </pc:spChg>
        <pc:picChg chg="add del">
          <ac:chgData name="Buckman, Mark" userId="143108ed-1948-4344-b71d-df851b3c54dd" providerId="ADAL" clId="{91C20F52-7B34-43D0-9972-A09FEDAB130F}" dt="2022-10-27T13:41:45.657" v="204" actId="22"/>
          <ac:picMkLst>
            <pc:docMk/>
            <pc:sldMk cId="1182606261" sldId="1797"/>
            <ac:picMk id="3" creationId="{8EFB6749-BC11-6E2C-19B9-500585DB097F}"/>
          </ac:picMkLst>
        </pc:picChg>
        <pc:picChg chg="mod">
          <ac:chgData name="Buckman, Mark" userId="143108ed-1948-4344-b71d-df851b3c54dd" providerId="ADAL" clId="{91C20F52-7B34-43D0-9972-A09FEDAB130F}" dt="2022-10-26T21:30:08.668" v="93" actId="1076"/>
          <ac:picMkLst>
            <pc:docMk/>
            <pc:sldMk cId="1182606261" sldId="1797"/>
            <ac:picMk id="14" creationId="{AC202733-EF62-EF07-C1EF-A39F17A8035E}"/>
          </ac:picMkLst>
        </pc:picChg>
      </pc:sldChg>
      <pc:sldChg chg="addSp delSp modSp add mod">
        <pc:chgData name="Buckman, Mark" userId="143108ed-1948-4344-b71d-df851b3c54dd" providerId="ADAL" clId="{91C20F52-7B34-43D0-9972-A09FEDAB130F}" dt="2022-10-27T15:52:54.679" v="543" actId="167"/>
        <pc:sldMkLst>
          <pc:docMk/>
          <pc:sldMk cId="2569710160" sldId="1798"/>
        </pc:sldMkLst>
        <pc:spChg chg="mod">
          <ac:chgData name="Buckman, Mark" userId="143108ed-1948-4344-b71d-df851b3c54dd" providerId="ADAL" clId="{91C20F52-7B34-43D0-9972-A09FEDAB130F}" dt="2022-10-26T22:01:22.102" v="119" actId="20577"/>
          <ac:spMkLst>
            <pc:docMk/>
            <pc:sldMk cId="2569710160" sldId="1798"/>
            <ac:spMk id="2" creationId="{30DA1279-F898-44D8-91F4-FDC25175DAA8}"/>
          </ac:spMkLst>
        </pc:spChg>
        <pc:picChg chg="add mod">
          <ac:chgData name="Buckman, Mark" userId="143108ed-1948-4344-b71d-df851b3c54dd" providerId="ADAL" clId="{91C20F52-7B34-43D0-9972-A09FEDAB130F}" dt="2022-10-27T15:52:54.679" v="543" actId="167"/>
          <ac:picMkLst>
            <pc:docMk/>
            <pc:sldMk cId="2569710160" sldId="1798"/>
            <ac:picMk id="3" creationId="{87C8EC8C-51F2-D709-CAEF-0015F49750FD}"/>
          </ac:picMkLst>
        </pc:picChg>
        <pc:picChg chg="add mod modCrop">
          <ac:chgData name="Buckman, Mark" userId="143108ed-1948-4344-b71d-df851b3c54dd" providerId="ADAL" clId="{91C20F52-7B34-43D0-9972-A09FEDAB130F}" dt="2022-10-26T22:14:25.084" v="131" actId="1076"/>
          <ac:picMkLst>
            <pc:docMk/>
            <pc:sldMk cId="2569710160" sldId="1798"/>
            <ac:picMk id="4" creationId="{85B00247-4D5A-A349-7B64-E5E253CDAFAF}"/>
          </ac:picMkLst>
        </pc:picChg>
        <pc:picChg chg="add mod modCrop">
          <ac:chgData name="Buckman, Mark" userId="143108ed-1948-4344-b71d-df851b3c54dd" providerId="ADAL" clId="{91C20F52-7B34-43D0-9972-A09FEDAB130F}" dt="2022-10-26T22:14:27.110" v="132" actId="1076"/>
          <ac:picMkLst>
            <pc:docMk/>
            <pc:sldMk cId="2569710160" sldId="1798"/>
            <ac:picMk id="6" creationId="{FF537927-6920-1C53-A822-2335364506CA}"/>
          </ac:picMkLst>
        </pc:picChg>
        <pc:picChg chg="del">
          <ac:chgData name="Buckman, Mark" userId="143108ed-1948-4344-b71d-df851b3c54dd" providerId="ADAL" clId="{91C20F52-7B34-43D0-9972-A09FEDAB130F}" dt="2022-10-26T22:13:23.514" v="123" actId="478"/>
          <ac:picMkLst>
            <pc:docMk/>
            <pc:sldMk cId="2569710160" sldId="1798"/>
            <ac:picMk id="7" creationId="{44E3CF42-184A-0B28-D65C-293E931BCAA1}"/>
          </ac:picMkLst>
        </pc:picChg>
        <pc:picChg chg="del">
          <ac:chgData name="Buckman, Mark" userId="143108ed-1948-4344-b71d-df851b3c54dd" providerId="ADAL" clId="{91C20F52-7B34-43D0-9972-A09FEDAB130F}" dt="2022-10-26T22:14:06.731" v="125" actId="478"/>
          <ac:picMkLst>
            <pc:docMk/>
            <pc:sldMk cId="2569710160" sldId="1798"/>
            <ac:picMk id="9" creationId="{F4CED776-5F62-4827-1228-BD75FF1AFAF2}"/>
          </ac:picMkLst>
        </pc:picChg>
      </pc:sldChg>
      <pc:sldChg chg="addSp modSp new modTransition">
        <pc:chgData name="Buckman, Mark" userId="143108ed-1948-4344-b71d-df851b3c54dd" providerId="ADAL" clId="{91C20F52-7B34-43D0-9972-A09FEDAB130F}" dt="2022-10-26T22:23:54.673" v="171"/>
        <pc:sldMkLst>
          <pc:docMk/>
          <pc:sldMk cId="3079518499" sldId="1799"/>
        </pc:sldMkLst>
        <pc:picChg chg="add mod">
          <ac:chgData name="Buckman, Mark" userId="143108ed-1948-4344-b71d-df851b3c54dd" providerId="ADAL" clId="{91C20F52-7B34-43D0-9972-A09FEDAB130F}" dt="2022-10-26T22:23:17.287" v="160" actId="1076"/>
          <ac:picMkLst>
            <pc:docMk/>
            <pc:sldMk cId="3079518499" sldId="1799"/>
            <ac:picMk id="3074" creationId="{C0247F51-03CF-F6F9-3AC7-562AF7FF19E5}"/>
          </ac:picMkLst>
        </pc:picChg>
      </pc:sldChg>
      <pc:sldChg chg="addSp delSp modSp add modTransition">
        <pc:chgData name="Buckman, Mark" userId="143108ed-1948-4344-b71d-df851b3c54dd" providerId="ADAL" clId="{91C20F52-7B34-43D0-9972-A09FEDAB130F}" dt="2022-10-27T15:53:05.175" v="545"/>
        <pc:sldMkLst>
          <pc:docMk/>
          <pc:sldMk cId="1944267650" sldId="1800"/>
        </pc:sldMkLst>
        <pc:picChg chg="add del mod">
          <ac:chgData name="Buckman, Mark" userId="143108ed-1948-4344-b71d-df851b3c54dd" providerId="ADAL" clId="{91C20F52-7B34-43D0-9972-A09FEDAB130F}" dt="2022-10-27T15:48:24.984" v="522" actId="21"/>
          <ac:picMkLst>
            <pc:docMk/>
            <pc:sldMk cId="1944267650" sldId="1800"/>
            <ac:picMk id="2" creationId="{24538DF9-719F-969F-0942-0D0B10E44016}"/>
          </ac:picMkLst>
        </pc:picChg>
        <pc:picChg chg="add del mod">
          <ac:chgData name="Buckman, Mark" userId="143108ed-1948-4344-b71d-df851b3c54dd" providerId="ADAL" clId="{91C20F52-7B34-43D0-9972-A09FEDAB130F}" dt="2022-10-27T15:48:26.086" v="523" actId="478"/>
          <ac:picMkLst>
            <pc:docMk/>
            <pc:sldMk cId="1944267650" sldId="1800"/>
            <ac:picMk id="3" creationId="{E0AA271D-0562-3A59-1A7E-22DF5AE0FB30}"/>
          </ac:picMkLst>
        </pc:picChg>
        <pc:picChg chg="add mod">
          <ac:chgData name="Buckman, Mark" userId="143108ed-1948-4344-b71d-df851b3c54dd" providerId="ADAL" clId="{91C20F52-7B34-43D0-9972-A09FEDAB130F}" dt="2022-10-27T15:48:26.349" v="524"/>
          <ac:picMkLst>
            <pc:docMk/>
            <pc:sldMk cId="1944267650" sldId="1800"/>
            <ac:picMk id="4" creationId="{1183AFC0-8DC4-EF65-957C-547FB43F66E2}"/>
          </ac:picMkLst>
        </pc:picChg>
        <pc:picChg chg="add del mod">
          <ac:chgData name="Buckman, Mark" userId="143108ed-1948-4344-b71d-df851b3c54dd" providerId="ADAL" clId="{91C20F52-7B34-43D0-9972-A09FEDAB130F}" dt="2022-10-27T15:53:05.175" v="545"/>
          <ac:picMkLst>
            <pc:docMk/>
            <pc:sldMk cId="1944267650" sldId="1800"/>
            <ac:picMk id="5" creationId="{2107B871-ABA7-C15C-51D4-D10300E34ACF}"/>
          </ac:picMkLst>
        </pc:picChg>
      </pc:sldChg>
      <pc:sldChg chg="addSp delSp modSp add mod modTransition">
        <pc:chgData name="Buckman, Mark" userId="143108ed-1948-4344-b71d-df851b3c54dd" providerId="ADAL" clId="{91C20F52-7B34-43D0-9972-A09FEDAB130F}" dt="2022-10-27T13:48:48.423" v="244" actId="1076"/>
        <pc:sldMkLst>
          <pc:docMk/>
          <pc:sldMk cId="2877368422" sldId="1801"/>
        </pc:sldMkLst>
        <pc:spChg chg="add del mod">
          <ac:chgData name="Buckman, Mark" userId="143108ed-1948-4344-b71d-df851b3c54dd" providerId="ADAL" clId="{91C20F52-7B34-43D0-9972-A09FEDAB130F}" dt="2022-10-27T13:47:06.894" v="226"/>
          <ac:spMkLst>
            <pc:docMk/>
            <pc:sldMk cId="2877368422" sldId="1801"/>
            <ac:spMk id="2" creationId="{39A65A20-BC21-AE42-CBB4-97D6D6BFB1B9}"/>
          </ac:spMkLst>
        </pc:spChg>
        <pc:spChg chg="add mod">
          <ac:chgData name="Buckman, Mark" userId="143108ed-1948-4344-b71d-df851b3c54dd" providerId="ADAL" clId="{91C20F52-7B34-43D0-9972-A09FEDAB130F}" dt="2022-10-27T13:48:48.423" v="244" actId="1076"/>
          <ac:spMkLst>
            <pc:docMk/>
            <pc:sldMk cId="2877368422" sldId="1801"/>
            <ac:spMk id="3" creationId="{B33A6BC1-A0AA-BCBE-1B3D-948B8E2C2C58}"/>
          </ac:spMkLst>
        </pc:spChg>
        <pc:picChg chg="add del mod">
          <ac:chgData name="Buckman, Mark" userId="143108ed-1948-4344-b71d-df851b3c54dd" providerId="ADAL" clId="{91C20F52-7B34-43D0-9972-A09FEDAB130F}" dt="2022-10-27T13:48:11.801" v="234" actId="478"/>
          <ac:picMkLst>
            <pc:docMk/>
            <pc:sldMk cId="2877368422" sldId="1801"/>
            <ac:picMk id="5" creationId="{3A4712D5-F8AA-51EE-9EEB-60D1D7F25054}"/>
          </ac:picMkLst>
        </pc:picChg>
        <pc:picChg chg="mod">
          <ac:chgData name="Buckman, Mark" userId="143108ed-1948-4344-b71d-df851b3c54dd" providerId="ADAL" clId="{91C20F52-7B34-43D0-9972-A09FEDAB130F}" dt="2022-10-26T22:23:49.794" v="170" actId="14100"/>
          <ac:picMkLst>
            <pc:docMk/>
            <pc:sldMk cId="2877368422" sldId="1801"/>
            <ac:picMk id="3074" creationId="{C0247F51-03CF-F6F9-3AC7-562AF7FF19E5}"/>
          </ac:picMkLst>
        </pc:picChg>
      </pc:sldChg>
      <pc:sldChg chg="addSp delSp modSp add del mod modAnim">
        <pc:chgData name="Buckman, Mark" userId="143108ed-1948-4344-b71d-df851b3c54dd" providerId="ADAL" clId="{91C20F52-7B34-43D0-9972-A09FEDAB130F}" dt="2022-10-27T14:57:30.231" v="496" actId="2696"/>
        <pc:sldMkLst>
          <pc:docMk/>
          <pc:sldMk cId="2721122014" sldId="1802"/>
        </pc:sldMkLst>
        <pc:picChg chg="del">
          <ac:chgData name="Buckman, Mark" userId="143108ed-1948-4344-b71d-df851b3c54dd" providerId="ADAL" clId="{91C20F52-7B34-43D0-9972-A09FEDAB130F}" dt="2022-10-27T14:34:24.746" v="431" actId="478"/>
          <ac:picMkLst>
            <pc:docMk/>
            <pc:sldMk cId="2721122014" sldId="1802"/>
            <ac:picMk id="2" creationId="{BE75D5CA-F5A2-4E1B-A98A-4D53F609FE59}"/>
          </ac:picMkLst>
        </pc:picChg>
        <pc:picChg chg="add mod">
          <ac:chgData name="Buckman, Mark" userId="143108ed-1948-4344-b71d-df851b3c54dd" providerId="ADAL" clId="{91C20F52-7B34-43D0-9972-A09FEDAB130F}" dt="2022-10-27T14:34:24.943" v="432"/>
          <ac:picMkLst>
            <pc:docMk/>
            <pc:sldMk cId="2721122014" sldId="1802"/>
            <ac:picMk id="3" creationId="{FEEA56CB-9BB1-ABC7-7787-03E90C52B160}"/>
          </ac:picMkLst>
        </pc:picChg>
        <pc:picChg chg="mod">
          <ac:chgData name="Buckman, Mark" userId="143108ed-1948-4344-b71d-df851b3c54dd" providerId="ADAL" clId="{91C20F52-7B34-43D0-9972-A09FEDAB130F}" dt="2022-10-27T14:34:27.750" v="433" actId="1076"/>
          <ac:picMkLst>
            <pc:docMk/>
            <pc:sldMk cId="2721122014" sldId="1802"/>
            <ac:picMk id="4" creationId="{5AAF346B-DE50-44E3-9234-72D57FE00303}"/>
          </ac:picMkLst>
        </pc:picChg>
        <pc:picChg chg="mod">
          <ac:chgData name="Buckman, Mark" userId="143108ed-1948-4344-b71d-df851b3c54dd" providerId="ADAL" clId="{91C20F52-7B34-43D0-9972-A09FEDAB130F}" dt="2022-10-27T14:54:33.303" v="455" actId="1076"/>
          <ac:picMkLst>
            <pc:docMk/>
            <pc:sldMk cId="2721122014" sldId="1802"/>
            <ac:picMk id="5" creationId="{1D4686C3-E1C6-4791-8226-43EEB1F6EBD1}"/>
          </ac:picMkLst>
        </pc:picChg>
        <pc:picChg chg="add del mod">
          <ac:chgData name="Buckman, Mark" userId="143108ed-1948-4344-b71d-df851b3c54dd" providerId="ADAL" clId="{91C20F52-7B34-43D0-9972-A09FEDAB130F}" dt="2022-10-27T14:55:12.279" v="469" actId="1076"/>
          <ac:picMkLst>
            <pc:docMk/>
            <pc:sldMk cId="2721122014" sldId="1802"/>
            <ac:picMk id="7" creationId="{5D00CC9D-E0E7-4AA0-8CA4-B77DB9C7E320}"/>
          </ac:picMkLst>
        </pc:picChg>
      </pc:sldChg>
      <pc:sldChg chg="add">
        <pc:chgData name="Buckman, Mark" userId="143108ed-1948-4344-b71d-df851b3c54dd" providerId="ADAL" clId="{91C20F52-7B34-43D0-9972-A09FEDAB130F}" dt="2022-10-27T14:57:33.380" v="497"/>
        <pc:sldMkLst>
          <pc:docMk/>
          <pc:sldMk cId="3555436824" sldId="1802"/>
        </pc:sldMkLst>
      </pc:sldChg>
      <pc:sldChg chg="addSp delSp modSp add del mod modAnim">
        <pc:chgData name="Buckman, Mark" userId="143108ed-1948-4344-b71d-df851b3c54dd" providerId="ADAL" clId="{91C20F52-7B34-43D0-9972-A09FEDAB130F}" dt="2022-10-27T14:57:30.231" v="496" actId="2696"/>
        <pc:sldMkLst>
          <pc:docMk/>
          <pc:sldMk cId="1255214516" sldId="1803"/>
        </pc:sldMkLst>
        <pc:picChg chg="del">
          <ac:chgData name="Buckman, Mark" userId="143108ed-1948-4344-b71d-df851b3c54dd" providerId="ADAL" clId="{91C20F52-7B34-43D0-9972-A09FEDAB130F}" dt="2022-10-27T14:34:34.923" v="434" actId="478"/>
          <ac:picMkLst>
            <pc:docMk/>
            <pc:sldMk cId="1255214516" sldId="1803"/>
            <ac:picMk id="2" creationId="{BE75D5CA-F5A2-4E1B-A98A-4D53F609FE59}"/>
          </ac:picMkLst>
        </pc:picChg>
        <pc:picChg chg="add del mod">
          <ac:chgData name="Buckman, Mark" userId="143108ed-1948-4344-b71d-df851b3c54dd" providerId="ADAL" clId="{91C20F52-7B34-43D0-9972-A09FEDAB130F}" dt="2022-10-27T14:54:57.874" v="463" actId="478"/>
          <ac:picMkLst>
            <pc:docMk/>
            <pc:sldMk cId="1255214516" sldId="1803"/>
            <ac:picMk id="3" creationId="{D4348007-9919-F04E-BADB-2E6903DB5339}"/>
          </ac:picMkLst>
        </pc:picChg>
        <pc:picChg chg="del">
          <ac:chgData name="Buckman, Mark" userId="143108ed-1948-4344-b71d-df851b3c54dd" providerId="ADAL" clId="{91C20F52-7B34-43D0-9972-A09FEDAB130F}" dt="2022-10-27T14:34:34.923" v="434" actId="478"/>
          <ac:picMkLst>
            <pc:docMk/>
            <pc:sldMk cId="1255214516" sldId="1803"/>
            <ac:picMk id="4" creationId="{5AAF346B-DE50-44E3-9234-72D57FE00303}"/>
          </ac:picMkLst>
        </pc:picChg>
        <pc:picChg chg="add del mod">
          <ac:chgData name="Buckman, Mark" userId="143108ed-1948-4344-b71d-df851b3c54dd" providerId="ADAL" clId="{91C20F52-7B34-43D0-9972-A09FEDAB130F}" dt="2022-10-27T14:54:57.874" v="463" actId="478"/>
          <ac:picMkLst>
            <pc:docMk/>
            <pc:sldMk cId="1255214516" sldId="1803"/>
            <ac:picMk id="5" creationId="{1D4686C3-E1C6-4791-8226-43EEB1F6EBD1}"/>
          </ac:picMkLst>
        </pc:picChg>
        <pc:picChg chg="add del mod">
          <ac:chgData name="Buckman, Mark" userId="143108ed-1948-4344-b71d-df851b3c54dd" providerId="ADAL" clId="{91C20F52-7B34-43D0-9972-A09FEDAB130F}" dt="2022-10-27T14:57:13.003" v="495" actId="1076"/>
          <ac:picMkLst>
            <pc:docMk/>
            <pc:sldMk cId="1255214516" sldId="1803"/>
            <ac:picMk id="6" creationId="{4D032F3D-4AFF-47F2-8B80-38A347AC9CAC}"/>
          </ac:picMkLst>
        </pc:picChg>
        <pc:picChg chg="add del mod">
          <ac:chgData name="Buckman, Mark" userId="143108ed-1948-4344-b71d-df851b3c54dd" providerId="ADAL" clId="{91C20F52-7B34-43D0-9972-A09FEDAB130F}" dt="2022-10-27T14:55:00.424" v="465" actId="1076"/>
          <ac:picMkLst>
            <pc:docMk/>
            <pc:sldMk cId="1255214516" sldId="1803"/>
            <ac:picMk id="7" creationId="{5D00CC9D-E0E7-4AA0-8CA4-B77DB9C7E320}"/>
          </ac:picMkLst>
        </pc:picChg>
        <pc:picChg chg="add del mod">
          <ac:chgData name="Buckman, Mark" userId="143108ed-1948-4344-b71d-df851b3c54dd" providerId="ADAL" clId="{91C20F52-7B34-43D0-9972-A09FEDAB130F}" dt="2022-10-27T14:54:57.874" v="463" actId="478"/>
          <ac:picMkLst>
            <pc:docMk/>
            <pc:sldMk cId="1255214516" sldId="1803"/>
            <ac:picMk id="8" creationId="{15470BA0-65DD-6624-9B5B-33CA5C4DC19A}"/>
          </ac:picMkLst>
        </pc:picChg>
        <pc:picChg chg="add del mod">
          <ac:chgData name="Buckman, Mark" userId="143108ed-1948-4344-b71d-df851b3c54dd" providerId="ADAL" clId="{91C20F52-7B34-43D0-9972-A09FEDAB130F}" dt="2022-10-27T14:34:43.197" v="439"/>
          <ac:picMkLst>
            <pc:docMk/>
            <pc:sldMk cId="1255214516" sldId="1803"/>
            <ac:picMk id="9" creationId="{83CDBBFF-800B-1303-4E58-E409AB719553}"/>
          </ac:picMkLst>
        </pc:picChg>
        <pc:picChg chg="add del mod">
          <ac:chgData name="Buckman, Mark" userId="143108ed-1948-4344-b71d-df851b3c54dd" providerId="ADAL" clId="{91C20F52-7B34-43D0-9972-A09FEDAB130F}" dt="2022-10-27T14:35:05.340" v="446"/>
          <ac:picMkLst>
            <pc:docMk/>
            <pc:sldMk cId="1255214516" sldId="1803"/>
            <ac:picMk id="10" creationId="{AE5625B2-9C07-81D2-7E0C-787FB3BDF9DE}"/>
          </ac:picMkLst>
        </pc:picChg>
        <pc:picChg chg="add del mod">
          <ac:chgData name="Buckman, Mark" userId="143108ed-1948-4344-b71d-df851b3c54dd" providerId="ADAL" clId="{91C20F52-7B34-43D0-9972-A09FEDAB130F}" dt="2022-10-27T14:35:05.340" v="446"/>
          <ac:picMkLst>
            <pc:docMk/>
            <pc:sldMk cId="1255214516" sldId="1803"/>
            <ac:picMk id="11" creationId="{5EAF474C-66D6-57F5-9A7B-A7D4403995E7}"/>
          </ac:picMkLst>
        </pc:picChg>
        <pc:picChg chg="add del mod">
          <ac:chgData name="Buckman, Mark" userId="143108ed-1948-4344-b71d-df851b3c54dd" providerId="ADAL" clId="{91C20F52-7B34-43D0-9972-A09FEDAB130F}" dt="2022-10-27T14:35:05.340" v="446"/>
          <ac:picMkLst>
            <pc:docMk/>
            <pc:sldMk cId="1255214516" sldId="1803"/>
            <ac:picMk id="12" creationId="{CC6C5A92-1D4C-6F45-6141-3AB2217B52CF}"/>
          </ac:picMkLst>
        </pc:picChg>
        <pc:picChg chg="add del mod">
          <ac:chgData name="Buckman, Mark" userId="143108ed-1948-4344-b71d-df851b3c54dd" providerId="ADAL" clId="{91C20F52-7B34-43D0-9972-A09FEDAB130F}" dt="2022-10-27T14:35:15.596" v="449"/>
          <ac:picMkLst>
            <pc:docMk/>
            <pc:sldMk cId="1255214516" sldId="1803"/>
            <ac:picMk id="13" creationId="{49A388F1-64CC-5FBB-AE66-AF8BA9E78006}"/>
          </ac:picMkLst>
        </pc:picChg>
        <pc:picChg chg="add del mod">
          <ac:chgData name="Buckman, Mark" userId="143108ed-1948-4344-b71d-df851b3c54dd" providerId="ADAL" clId="{91C20F52-7B34-43D0-9972-A09FEDAB130F}" dt="2022-10-27T14:35:15.596" v="449"/>
          <ac:picMkLst>
            <pc:docMk/>
            <pc:sldMk cId="1255214516" sldId="1803"/>
            <ac:picMk id="14" creationId="{1518A5C4-FD56-25C9-CE96-C03917D23933}"/>
          </ac:picMkLst>
        </pc:picChg>
        <pc:picChg chg="add del mod">
          <ac:chgData name="Buckman, Mark" userId="143108ed-1948-4344-b71d-df851b3c54dd" providerId="ADAL" clId="{91C20F52-7B34-43D0-9972-A09FEDAB130F}" dt="2022-10-27T14:35:15.596" v="449"/>
          <ac:picMkLst>
            <pc:docMk/>
            <pc:sldMk cId="1255214516" sldId="1803"/>
            <ac:picMk id="15" creationId="{3707C09D-7254-E673-55D3-80D8C0E1A840}"/>
          </ac:picMkLst>
        </pc:picChg>
        <pc:picChg chg="add mod">
          <ac:chgData name="Buckman, Mark" userId="143108ed-1948-4344-b71d-df851b3c54dd" providerId="ADAL" clId="{91C20F52-7B34-43D0-9972-A09FEDAB130F}" dt="2022-10-27T14:54:58.088" v="464"/>
          <ac:picMkLst>
            <pc:docMk/>
            <pc:sldMk cId="1255214516" sldId="1803"/>
            <ac:picMk id="16" creationId="{9812E2CD-101D-C05F-06DD-F9747AC61F25}"/>
          </ac:picMkLst>
        </pc:picChg>
        <pc:picChg chg="add mod">
          <ac:chgData name="Buckman, Mark" userId="143108ed-1948-4344-b71d-df851b3c54dd" providerId="ADAL" clId="{91C20F52-7B34-43D0-9972-A09FEDAB130F}" dt="2022-10-27T14:54:58.088" v="464"/>
          <ac:picMkLst>
            <pc:docMk/>
            <pc:sldMk cId="1255214516" sldId="1803"/>
            <ac:picMk id="17" creationId="{4A765A88-BCA8-0D2A-281A-D58B1434CF5C}"/>
          </ac:picMkLst>
        </pc:picChg>
        <pc:picChg chg="add mod">
          <ac:chgData name="Buckman, Mark" userId="143108ed-1948-4344-b71d-df851b3c54dd" providerId="ADAL" clId="{91C20F52-7B34-43D0-9972-A09FEDAB130F}" dt="2022-10-27T14:54:58.088" v="464"/>
          <ac:picMkLst>
            <pc:docMk/>
            <pc:sldMk cId="1255214516" sldId="1803"/>
            <ac:picMk id="18" creationId="{E59457FD-5C71-58A1-8059-49439DFC7056}"/>
          </ac:picMkLst>
        </pc:picChg>
      </pc:sldChg>
      <pc:sldChg chg="add">
        <pc:chgData name="Buckman, Mark" userId="143108ed-1948-4344-b71d-df851b3c54dd" providerId="ADAL" clId="{91C20F52-7B34-43D0-9972-A09FEDAB130F}" dt="2022-10-27T14:57:33.380" v="497"/>
        <pc:sldMkLst>
          <pc:docMk/>
          <pc:sldMk cId="1793022223" sldId="1803"/>
        </pc:sldMkLst>
      </pc:sldChg>
      <pc:sldChg chg="add">
        <pc:chgData name="Buckman, Mark" userId="143108ed-1948-4344-b71d-df851b3c54dd" providerId="ADAL" clId="{91C20F52-7B34-43D0-9972-A09FEDAB130F}" dt="2022-10-27T14:57:33.380" v="497"/>
        <pc:sldMkLst>
          <pc:docMk/>
          <pc:sldMk cId="1154909880" sldId="1804"/>
        </pc:sldMkLst>
      </pc:sldChg>
      <pc:sldChg chg="addSp delSp modSp add del mod">
        <pc:chgData name="Buckman, Mark" userId="143108ed-1948-4344-b71d-df851b3c54dd" providerId="ADAL" clId="{91C20F52-7B34-43D0-9972-A09FEDAB130F}" dt="2022-10-27T14:57:30.231" v="496" actId="2696"/>
        <pc:sldMkLst>
          <pc:docMk/>
          <pc:sldMk cId="1629505236" sldId="1804"/>
        </pc:sldMkLst>
        <pc:picChg chg="del">
          <ac:chgData name="Buckman, Mark" userId="143108ed-1948-4344-b71d-df851b3c54dd" providerId="ADAL" clId="{91C20F52-7B34-43D0-9972-A09FEDAB130F}" dt="2022-10-27T14:56:17.907" v="484" actId="478"/>
          <ac:picMkLst>
            <pc:docMk/>
            <pc:sldMk cId="1629505236" sldId="1804"/>
            <ac:picMk id="2" creationId="{BE75D5CA-F5A2-4E1B-A98A-4D53F609FE59}"/>
          </ac:picMkLst>
        </pc:picChg>
        <pc:picChg chg="add mod">
          <ac:chgData name="Buckman, Mark" userId="143108ed-1948-4344-b71d-df851b3c54dd" providerId="ADAL" clId="{91C20F52-7B34-43D0-9972-A09FEDAB130F}" dt="2022-10-27T14:56:18.250" v="485"/>
          <ac:picMkLst>
            <pc:docMk/>
            <pc:sldMk cId="1629505236" sldId="1804"/>
            <ac:picMk id="3" creationId="{5EC10159-B98B-426C-525E-D02213F86016}"/>
          </ac:picMkLst>
        </pc:picChg>
        <pc:picChg chg="del">
          <ac:chgData name="Buckman, Mark" userId="143108ed-1948-4344-b71d-df851b3c54dd" providerId="ADAL" clId="{91C20F52-7B34-43D0-9972-A09FEDAB130F}" dt="2022-10-27T14:56:17.907" v="484" actId="478"/>
          <ac:picMkLst>
            <pc:docMk/>
            <pc:sldMk cId="1629505236" sldId="1804"/>
            <ac:picMk id="4" creationId="{5AAF346B-DE50-44E3-9234-72D57FE00303}"/>
          </ac:picMkLst>
        </pc:picChg>
        <pc:picChg chg="del">
          <ac:chgData name="Buckman, Mark" userId="143108ed-1948-4344-b71d-df851b3c54dd" providerId="ADAL" clId="{91C20F52-7B34-43D0-9972-A09FEDAB130F}" dt="2022-10-27T14:56:17.907" v="484" actId="478"/>
          <ac:picMkLst>
            <pc:docMk/>
            <pc:sldMk cId="1629505236" sldId="1804"/>
            <ac:picMk id="5" creationId="{1D4686C3-E1C6-4791-8226-43EEB1F6EBD1}"/>
          </ac:picMkLst>
        </pc:picChg>
        <pc:picChg chg="del">
          <ac:chgData name="Buckman, Mark" userId="143108ed-1948-4344-b71d-df851b3c54dd" providerId="ADAL" clId="{91C20F52-7B34-43D0-9972-A09FEDAB130F}" dt="2022-10-27T14:56:17.907" v="484" actId="478"/>
          <ac:picMkLst>
            <pc:docMk/>
            <pc:sldMk cId="1629505236" sldId="1804"/>
            <ac:picMk id="6" creationId="{4D032F3D-4AFF-47F2-8B80-38A347AC9CAC}"/>
          </ac:picMkLst>
        </pc:picChg>
        <pc:picChg chg="del">
          <ac:chgData name="Buckman, Mark" userId="143108ed-1948-4344-b71d-df851b3c54dd" providerId="ADAL" clId="{91C20F52-7B34-43D0-9972-A09FEDAB130F}" dt="2022-10-27T14:56:17.907" v="484" actId="478"/>
          <ac:picMkLst>
            <pc:docMk/>
            <pc:sldMk cId="1629505236" sldId="1804"/>
            <ac:picMk id="7" creationId="{5D00CC9D-E0E7-4AA0-8CA4-B77DB9C7E320}"/>
          </ac:picMkLst>
        </pc:picChg>
        <pc:picChg chg="mod">
          <ac:chgData name="Buckman, Mark" userId="143108ed-1948-4344-b71d-df851b3c54dd" providerId="ADAL" clId="{91C20F52-7B34-43D0-9972-A09FEDAB130F}" dt="2022-10-27T14:56:25.764" v="486" actId="1076"/>
          <ac:picMkLst>
            <pc:docMk/>
            <pc:sldMk cId="1629505236" sldId="1804"/>
            <ac:picMk id="8" creationId="{CFAE3891-EC93-4E15-930E-2C3F689A1FD0}"/>
          </ac:picMkLst>
        </pc:picChg>
        <pc:picChg chg="add mod">
          <ac:chgData name="Buckman, Mark" userId="143108ed-1948-4344-b71d-df851b3c54dd" providerId="ADAL" clId="{91C20F52-7B34-43D0-9972-A09FEDAB130F}" dt="2022-10-27T14:56:18.250" v="485"/>
          <ac:picMkLst>
            <pc:docMk/>
            <pc:sldMk cId="1629505236" sldId="1804"/>
            <ac:picMk id="11" creationId="{65BC7184-3A63-7FCB-FB0C-02B6F2E440A8}"/>
          </ac:picMkLst>
        </pc:picChg>
        <pc:picChg chg="add mod">
          <ac:chgData name="Buckman, Mark" userId="143108ed-1948-4344-b71d-df851b3c54dd" providerId="ADAL" clId="{91C20F52-7B34-43D0-9972-A09FEDAB130F}" dt="2022-10-27T14:56:18.250" v="485"/>
          <ac:picMkLst>
            <pc:docMk/>
            <pc:sldMk cId="1629505236" sldId="1804"/>
            <ac:picMk id="13" creationId="{DC78239E-32C1-34B5-D817-0A9E3533287A}"/>
          </ac:picMkLst>
        </pc:picChg>
        <pc:picChg chg="add mod">
          <ac:chgData name="Buckman, Mark" userId="143108ed-1948-4344-b71d-df851b3c54dd" providerId="ADAL" clId="{91C20F52-7B34-43D0-9972-A09FEDAB130F}" dt="2022-10-27T14:56:18.250" v="485"/>
          <ac:picMkLst>
            <pc:docMk/>
            <pc:sldMk cId="1629505236" sldId="1804"/>
            <ac:picMk id="15" creationId="{3C5D680A-5A15-D778-5DB5-E9FD995412F1}"/>
          </ac:picMkLst>
        </pc:picChg>
        <pc:picChg chg="add mod">
          <ac:chgData name="Buckman, Mark" userId="143108ed-1948-4344-b71d-df851b3c54dd" providerId="ADAL" clId="{91C20F52-7B34-43D0-9972-A09FEDAB130F}" dt="2022-10-27T14:56:18.250" v="485"/>
          <ac:picMkLst>
            <pc:docMk/>
            <pc:sldMk cId="1629505236" sldId="1804"/>
            <ac:picMk id="16" creationId="{728365C4-4D1A-0765-0160-8EEEF6FDE8A9}"/>
          </ac:picMkLst>
        </pc:picChg>
        <pc:picChg chg="add mod">
          <ac:chgData name="Buckman, Mark" userId="143108ed-1948-4344-b71d-df851b3c54dd" providerId="ADAL" clId="{91C20F52-7B34-43D0-9972-A09FEDAB130F}" dt="2022-10-27T14:56:18.250" v="485"/>
          <ac:picMkLst>
            <pc:docMk/>
            <pc:sldMk cId="1629505236" sldId="1804"/>
            <ac:picMk id="17" creationId="{F6AAE95E-2F75-9B18-320C-FE9CF390F350}"/>
          </ac:picMkLst>
        </pc:picChg>
        <pc:picChg chg="del">
          <ac:chgData name="Buckman, Mark" userId="143108ed-1948-4344-b71d-df851b3c54dd" providerId="ADAL" clId="{91C20F52-7B34-43D0-9972-A09FEDAB130F}" dt="2022-10-27T14:56:17.907" v="484" actId="478"/>
          <ac:picMkLst>
            <pc:docMk/>
            <pc:sldMk cId="1629505236" sldId="1804"/>
            <ac:picMk id="6146" creationId="{4AAFAAEF-F13D-4F6C-B8B2-7DA233CB8D99}"/>
          </ac:picMkLst>
        </pc:picChg>
      </pc:sldChg>
      <pc:sldChg chg="add del">
        <pc:chgData name="Buckman, Mark" userId="143108ed-1948-4344-b71d-df851b3c54dd" providerId="ADAL" clId="{91C20F52-7B34-43D0-9972-A09FEDAB130F}" dt="2022-10-27T13:44:51.877" v="223" actId="47"/>
        <pc:sldMkLst>
          <pc:docMk/>
          <pc:sldMk cId="1413099506" sldId="1805"/>
        </pc:sldMkLst>
      </pc:sldChg>
      <pc:sldChg chg="add del">
        <pc:chgData name="Buckman, Mark" userId="143108ed-1948-4344-b71d-df851b3c54dd" providerId="ADAL" clId="{91C20F52-7B34-43D0-9972-A09FEDAB130F}" dt="2022-10-26T22:24:34.405" v="175"/>
        <pc:sldMkLst>
          <pc:docMk/>
          <pc:sldMk cId="2203488637" sldId="1805"/>
        </pc:sldMkLst>
      </pc:sldChg>
      <pc:sldChg chg="add">
        <pc:chgData name="Buckman, Mark" userId="143108ed-1948-4344-b71d-df851b3c54dd" providerId="ADAL" clId="{91C20F52-7B34-43D0-9972-A09FEDAB130F}" dt="2022-10-27T14:57:33.380" v="497"/>
        <pc:sldMkLst>
          <pc:docMk/>
          <pc:sldMk cId="2838082870" sldId="1806"/>
        </pc:sldMkLst>
      </pc:sldChg>
      <pc:sldChg chg="addSp delSp modSp add del">
        <pc:chgData name="Buckman, Mark" userId="143108ed-1948-4344-b71d-df851b3c54dd" providerId="ADAL" clId="{91C20F52-7B34-43D0-9972-A09FEDAB130F}" dt="2022-10-27T14:57:30.231" v="496" actId="2696"/>
        <pc:sldMkLst>
          <pc:docMk/>
          <pc:sldMk cId="3269679418" sldId="1806"/>
        </pc:sldMkLst>
        <pc:picChg chg="add mod">
          <ac:chgData name="Buckman, Mark" userId="143108ed-1948-4344-b71d-df851b3c54dd" providerId="ADAL" clId="{91C20F52-7B34-43D0-9972-A09FEDAB130F}" dt="2022-10-26T22:25:22.132" v="195"/>
          <ac:picMkLst>
            <pc:docMk/>
            <pc:sldMk cId="3269679418" sldId="1806"/>
            <ac:picMk id="2" creationId="{AEFD1252-3F14-94B8-A7F3-51100B126BF5}"/>
          </ac:picMkLst>
        </pc:picChg>
        <pc:picChg chg="del">
          <ac:chgData name="Buckman, Mark" userId="143108ed-1948-4344-b71d-df851b3c54dd" providerId="ADAL" clId="{91C20F52-7B34-43D0-9972-A09FEDAB130F}" dt="2022-10-26T22:25:21.918" v="194" actId="478"/>
          <ac:picMkLst>
            <pc:docMk/>
            <pc:sldMk cId="3269679418" sldId="1806"/>
            <ac:picMk id="3074" creationId="{C0247F51-03CF-F6F9-3AC7-562AF7FF19E5}"/>
          </ac:picMkLst>
        </pc:picChg>
        <pc:picChg chg="add del mod">
          <ac:chgData name="Buckman, Mark" userId="143108ed-1948-4344-b71d-df851b3c54dd" providerId="ADAL" clId="{91C20F52-7B34-43D0-9972-A09FEDAB130F}" dt="2022-10-26T22:25:20.608" v="193" actId="21"/>
          <ac:picMkLst>
            <pc:docMk/>
            <pc:sldMk cId="3269679418" sldId="1806"/>
            <ac:picMk id="6146" creationId="{5AEBC47C-07D1-451C-8093-8FA3512556CE}"/>
          </ac:picMkLst>
        </pc:picChg>
      </pc:sldChg>
      <pc:sldChg chg="add">
        <pc:chgData name="Buckman, Mark" userId="143108ed-1948-4344-b71d-df851b3c54dd" providerId="ADAL" clId="{91C20F52-7B34-43D0-9972-A09FEDAB130F}" dt="2022-10-27T14:57:33.380" v="497"/>
        <pc:sldMkLst>
          <pc:docMk/>
          <pc:sldMk cId="2224729639" sldId="1807"/>
        </pc:sldMkLst>
      </pc:sldChg>
      <pc:sldChg chg="addSp delSp modSp add del mod">
        <pc:chgData name="Buckman, Mark" userId="143108ed-1948-4344-b71d-df851b3c54dd" providerId="ADAL" clId="{91C20F52-7B34-43D0-9972-A09FEDAB130F}" dt="2022-10-27T14:57:30.231" v="496" actId="2696"/>
        <pc:sldMkLst>
          <pc:docMk/>
          <pc:sldMk cId="4090144913" sldId="1807"/>
        </pc:sldMkLst>
        <pc:spChg chg="add mod">
          <ac:chgData name="Buckman, Mark" userId="143108ed-1948-4344-b71d-df851b3c54dd" providerId="ADAL" clId="{91C20F52-7B34-43D0-9972-A09FEDAB130F}" dt="2022-10-27T14:32:44.888" v="404" actId="1076"/>
          <ac:spMkLst>
            <pc:docMk/>
            <pc:sldMk cId="4090144913" sldId="1807"/>
            <ac:spMk id="2" creationId="{794F796E-D4A3-8010-2F82-CC6DCC1A7F56}"/>
          </ac:spMkLst>
        </pc:spChg>
        <pc:picChg chg="add del mod">
          <ac:chgData name="Buckman, Mark" userId="143108ed-1948-4344-b71d-df851b3c54dd" providerId="ADAL" clId="{91C20F52-7B34-43D0-9972-A09FEDAB130F}" dt="2022-10-26T22:25:38.047" v="200" actId="21"/>
          <ac:picMkLst>
            <pc:docMk/>
            <pc:sldMk cId="4090144913" sldId="1807"/>
            <ac:picMk id="2" creationId="{C4210984-656D-339D-7763-21BC72DB362E}"/>
          </ac:picMkLst>
        </pc:picChg>
        <pc:picChg chg="add mod">
          <ac:chgData name="Buckman, Mark" userId="143108ed-1948-4344-b71d-df851b3c54dd" providerId="ADAL" clId="{91C20F52-7B34-43D0-9972-A09FEDAB130F}" dt="2022-10-26T22:25:39.606" v="202"/>
          <ac:picMkLst>
            <pc:docMk/>
            <pc:sldMk cId="4090144913" sldId="1807"/>
            <ac:picMk id="3" creationId="{88688CAB-7777-9005-BEF9-BCE6DD7EB491}"/>
          </ac:picMkLst>
        </pc:picChg>
        <pc:picChg chg="del">
          <ac:chgData name="Buckman, Mark" userId="143108ed-1948-4344-b71d-df851b3c54dd" providerId="ADAL" clId="{91C20F52-7B34-43D0-9972-A09FEDAB130F}" dt="2022-10-26T22:25:39.375" v="201" actId="478"/>
          <ac:picMkLst>
            <pc:docMk/>
            <pc:sldMk cId="4090144913" sldId="1807"/>
            <ac:picMk id="3074" creationId="{C0247F51-03CF-F6F9-3AC7-562AF7FF19E5}"/>
          </ac:picMkLst>
        </pc:picChg>
      </pc:sldChg>
      <pc:sldChg chg="add">
        <pc:chgData name="Buckman, Mark" userId="143108ed-1948-4344-b71d-df851b3c54dd" providerId="ADAL" clId="{91C20F52-7B34-43D0-9972-A09FEDAB130F}" dt="2022-10-27T13:41:55.196" v="205"/>
        <pc:sldMkLst>
          <pc:docMk/>
          <pc:sldMk cId="2335231518" sldId="1808"/>
        </pc:sldMkLst>
      </pc:sldChg>
      <pc:sldChg chg="delSp add mod delAnim">
        <pc:chgData name="Buckman, Mark" userId="143108ed-1948-4344-b71d-df851b3c54dd" providerId="ADAL" clId="{91C20F52-7B34-43D0-9972-A09FEDAB130F}" dt="2022-10-27T13:42:40.151" v="208" actId="478"/>
        <pc:sldMkLst>
          <pc:docMk/>
          <pc:sldMk cId="2960413437" sldId="1809"/>
        </pc:sldMkLst>
        <pc:grpChg chg="del">
          <ac:chgData name="Buckman, Mark" userId="143108ed-1948-4344-b71d-df851b3c54dd" providerId="ADAL" clId="{91C20F52-7B34-43D0-9972-A09FEDAB130F}" dt="2022-10-27T13:42:40.151" v="208" actId="478"/>
          <ac:grpSpMkLst>
            <pc:docMk/>
            <pc:sldMk cId="2960413437" sldId="1809"/>
            <ac:grpSpMk id="5" creationId="{5658BAD2-46F4-4143-B94B-B0CD6115EC55}"/>
          </ac:grpSpMkLst>
        </pc:grpChg>
      </pc:sldChg>
      <pc:sldChg chg="addSp delSp add mod">
        <pc:chgData name="Buckman, Mark" userId="143108ed-1948-4344-b71d-df851b3c54dd" providerId="ADAL" clId="{91C20F52-7B34-43D0-9972-A09FEDAB130F}" dt="2022-10-27T14:57:59.267" v="502" actId="21"/>
        <pc:sldMkLst>
          <pc:docMk/>
          <pc:sldMk cId="613956906" sldId="1810"/>
        </pc:sldMkLst>
        <pc:picChg chg="add del">
          <ac:chgData name="Buckman, Mark" userId="143108ed-1948-4344-b71d-df851b3c54dd" providerId="ADAL" clId="{91C20F52-7B34-43D0-9972-A09FEDAB130F}" dt="2022-10-27T14:57:59.267" v="502" actId="21"/>
          <ac:picMkLst>
            <pc:docMk/>
            <pc:sldMk cId="613956906" sldId="1810"/>
            <ac:picMk id="4" creationId="{384B7EB7-B997-AB50-74D4-8EA0B8C04571}"/>
          </ac:picMkLst>
        </pc:picChg>
      </pc:sldChg>
      <pc:sldChg chg="addSp delSp modSp add mod">
        <pc:chgData name="Buckman, Mark" userId="143108ed-1948-4344-b71d-df851b3c54dd" providerId="ADAL" clId="{91C20F52-7B34-43D0-9972-A09FEDAB130F}" dt="2022-10-27T13:52:37.228" v="365" actId="2084"/>
        <pc:sldMkLst>
          <pc:docMk/>
          <pc:sldMk cId="651940277" sldId="1811"/>
        </pc:sldMkLst>
        <pc:spChg chg="del">
          <ac:chgData name="Buckman, Mark" userId="143108ed-1948-4344-b71d-df851b3c54dd" providerId="ADAL" clId="{91C20F52-7B34-43D0-9972-A09FEDAB130F}" dt="2022-10-27T13:49:36.675" v="246" actId="478"/>
          <ac:spMkLst>
            <pc:docMk/>
            <pc:sldMk cId="651940277" sldId="1811"/>
            <ac:spMk id="3" creationId="{B33A6BC1-A0AA-BCBE-1B3D-948B8E2C2C58}"/>
          </ac:spMkLst>
        </pc:spChg>
        <pc:graphicFrameChg chg="add mod modGraphic">
          <ac:chgData name="Buckman, Mark" userId="143108ed-1948-4344-b71d-df851b3c54dd" providerId="ADAL" clId="{91C20F52-7B34-43D0-9972-A09FEDAB130F}" dt="2022-10-27T13:52:37.228" v="365" actId="2084"/>
          <ac:graphicFrameMkLst>
            <pc:docMk/>
            <pc:sldMk cId="651940277" sldId="1811"/>
            <ac:graphicFrameMk id="2" creationId="{B55117A7-BD05-0F2F-274A-3E6435DDD66C}"/>
          </ac:graphicFrameMkLst>
        </pc:graphicFrameChg>
        <pc:picChg chg="add mod">
          <ac:chgData name="Buckman, Mark" userId="143108ed-1948-4344-b71d-df851b3c54dd" providerId="ADAL" clId="{91C20F52-7B34-43D0-9972-A09FEDAB130F}" dt="2022-10-27T13:52:23.987" v="361" actId="1076"/>
          <ac:picMkLst>
            <pc:docMk/>
            <pc:sldMk cId="651940277" sldId="1811"/>
            <ac:picMk id="2050" creationId="{8F570AC8-2817-B268-88E6-0B75BBF4A69F}"/>
          </ac:picMkLst>
        </pc:picChg>
      </pc:sldChg>
      <pc:sldChg chg="addSp delSp modSp add mod">
        <pc:chgData name="Buckman, Mark" userId="143108ed-1948-4344-b71d-df851b3c54dd" providerId="ADAL" clId="{91C20F52-7B34-43D0-9972-A09FEDAB130F}" dt="2022-10-27T13:54:05.693" v="377" actId="478"/>
        <pc:sldMkLst>
          <pc:docMk/>
          <pc:sldMk cId="3876275240" sldId="1812"/>
        </pc:sldMkLst>
        <pc:graphicFrameChg chg="del">
          <ac:chgData name="Buckman, Mark" userId="143108ed-1948-4344-b71d-df851b3c54dd" providerId="ADAL" clId="{91C20F52-7B34-43D0-9972-A09FEDAB130F}" dt="2022-10-27T13:53:04.975" v="367" actId="478"/>
          <ac:graphicFrameMkLst>
            <pc:docMk/>
            <pc:sldMk cId="3876275240" sldId="1812"/>
            <ac:graphicFrameMk id="2" creationId="{B55117A7-BD05-0F2F-274A-3E6435DDD66C}"/>
          </ac:graphicFrameMkLst>
        </pc:graphicFrameChg>
        <pc:picChg chg="add">
          <ac:chgData name="Buckman, Mark" userId="143108ed-1948-4344-b71d-df851b3c54dd" providerId="ADAL" clId="{91C20F52-7B34-43D0-9972-A09FEDAB130F}" dt="2022-10-27T13:53:59.340" v="374" actId="22"/>
          <ac:picMkLst>
            <pc:docMk/>
            <pc:sldMk cId="3876275240" sldId="1812"/>
            <ac:picMk id="4" creationId="{8624DD1A-664E-49FF-5B8E-421EB8AF26DD}"/>
          </ac:picMkLst>
        </pc:picChg>
        <pc:picChg chg="del">
          <ac:chgData name="Buckman, Mark" userId="143108ed-1948-4344-b71d-df851b3c54dd" providerId="ADAL" clId="{91C20F52-7B34-43D0-9972-A09FEDAB130F}" dt="2022-10-27T13:53:04.975" v="367" actId="478"/>
          <ac:picMkLst>
            <pc:docMk/>
            <pc:sldMk cId="3876275240" sldId="1812"/>
            <ac:picMk id="2050" creationId="{8F570AC8-2817-B268-88E6-0B75BBF4A69F}"/>
          </ac:picMkLst>
        </pc:picChg>
        <pc:picChg chg="add del mod">
          <ac:chgData name="Buckman, Mark" userId="143108ed-1948-4344-b71d-df851b3c54dd" providerId="ADAL" clId="{91C20F52-7B34-43D0-9972-A09FEDAB130F}" dt="2022-10-27T13:54:05.693" v="377" actId="478"/>
          <ac:picMkLst>
            <pc:docMk/>
            <pc:sldMk cId="3876275240" sldId="1812"/>
            <ac:picMk id="4098" creationId="{1C6162FC-D4ED-0AA8-01ED-096074EA9A5C}"/>
          </ac:picMkLst>
        </pc:picChg>
      </pc:sldChg>
      <pc:sldChg chg="delSp add mod">
        <pc:chgData name="Buckman, Mark" userId="143108ed-1948-4344-b71d-df851b3c54dd" providerId="ADAL" clId="{91C20F52-7B34-43D0-9972-A09FEDAB130F}" dt="2022-10-27T13:54:03.533" v="376" actId="478"/>
        <pc:sldMkLst>
          <pc:docMk/>
          <pc:sldMk cId="1252396288" sldId="1813"/>
        </pc:sldMkLst>
        <pc:picChg chg="del">
          <ac:chgData name="Buckman, Mark" userId="143108ed-1948-4344-b71d-df851b3c54dd" providerId="ADAL" clId="{91C20F52-7B34-43D0-9972-A09FEDAB130F}" dt="2022-10-27T13:54:03.533" v="376" actId="478"/>
          <ac:picMkLst>
            <pc:docMk/>
            <pc:sldMk cId="1252396288" sldId="1813"/>
            <ac:picMk id="4" creationId="{8624DD1A-664E-49FF-5B8E-421EB8AF26DD}"/>
          </ac:picMkLst>
        </pc:picChg>
      </pc:sldChg>
      <pc:sldChg chg="addSp delSp modSp add mod">
        <pc:chgData name="Buckman, Mark" userId="143108ed-1948-4344-b71d-df851b3c54dd" providerId="ADAL" clId="{91C20F52-7B34-43D0-9972-A09FEDAB130F}" dt="2022-10-27T13:57:27.406" v="395" actId="1076"/>
        <pc:sldMkLst>
          <pc:docMk/>
          <pc:sldMk cId="4215611196" sldId="1814"/>
        </pc:sldMkLst>
        <pc:graphicFrameChg chg="add mod modGraphic">
          <ac:chgData name="Buckman, Mark" userId="143108ed-1948-4344-b71d-df851b3c54dd" providerId="ADAL" clId="{91C20F52-7B34-43D0-9972-A09FEDAB130F}" dt="2022-10-27T13:57:19.692" v="394" actId="1076"/>
          <ac:graphicFrameMkLst>
            <pc:docMk/>
            <pc:sldMk cId="4215611196" sldId="1814"/>
            <ac:graphicFrameMk id="2" creationId="{352C22C9-05C9-5B46-AEC5-C824A3D8B0A1}"/>
          </ac:graphicFrameMkLst>
        </pc:graphicFrameChg>
        <pc:picChg chg="add mod">
          <ac:chgData name="Buckman, Mark" userId="143108ed-1948-4344-b71d-df851b3c54dd" providerId="ADAL" clId="{91C20F52-7B34-43D0-9972-A09FEDAB130F}" dt="2022-10-27T13:57:27.406" v="395" actId="1076"/>
          <ac:picMkLst>
            <pc:docMk/>
            <pc:sldMk cId="4215611196" sldId="1814"/>
            <ac:picMk id="3" creationId="{2DE4CF30-74A6-32EE-B285-C924E0B9D13C}"/>
          </ac:picMkLst>
        </pc:picChg>
        <pc:picChg chg="del">
          <ac:chgData name="Buckman, Mark" userId="143108ed-1948-4344-b71d-df851b3c54dd" providerId="ADAL" clId="{91C20F52-7B34-43D0-9972-A09FEDAB130F}" dt="2022-10-27T13:54:27.137" v="379" actId="478"/>
          <ac:picMkLst>
            <pc:docMk/>
            <pc:sldMk cId="4215611196" sldId="1814"/>
            <ac:picMk id="4" creationId="{8624DD1A-664E-49FF-5B8E-421EB8AF26DD}"/>
          </ac:picMkLst>
        </pc:picChg>
        <pc:picChg chg="del">
          <ac:chgData name="Buckman, Mark" userId="143108ed-1948-4344-b71d-df851b3c54dd" providerId="ADAL" clId="{91C20F52-7B34-43D0-9972-A09FEDAB130F}" dt="2022-10-27T13:54:27.756" v="380" actId="478"/>
          <ac:picMkLst>
            <pc:docMk/>
            <pc:sldMk cId="4215611196" sldId="1814"/>
            <ac:picMk id="4098" creationId="{1C6162FC-D4ED-0AA8-01ED-096074EA9A5C}"/>
          </ac:picMkLst>
        </pc:picChg>
      </pc:sldChg>
      <pc:sldChg chg="addSp delSp modSp add del mod">
        <pc:chgData name="Buckman, Mark" userId="143108ed-1948-4344-b71d-df851b3c54dd" providerId="ADAL" clId="{91C20F52-7B34-43D0-9972-A09FEDAB130F}" dt="2022-10-27T14:57:30.231" v="496" actId="2696"/>
        <pc:sldMkLst>
          <pc:docMk/>
          <pc:sldMk cId="80128319" sldId="1815"/>
        </pc:sldMkLst>
        <pc:picChg chg="add mod">
          <ac:chgData name="Buckman, Mark" userId="143108ed-1948-4344-b71d-df851b3c54dd" providerId="ADAL" clId="{91C20F52-7B34-43D0-9972-A09FEDAB130F}" dt="2022-10-27T14:57:00.283" v="493"/>
          <ac:picMkLst>
            <pc:docMk/>
            <pc:sldMk cId="80128319" sldId="1815"/>
            <ac:picMk id="2" creationId="{C6DD2805-A421-1AF6-2AFF-6856C65E0A20}"/>
          </ac:picMkLst>
        </pc:picChg>
        <pc:picChg chg="mod">
          <ac:chgData name="Buckman, Mark" userId="143108ed-1948-4344-b71d-df851b3c54dd" providerId="ADAL" clId="{91C20F52-7B34-43D0-9972-A09FEDAB130F}" dt="2022-10-27T14:56:51.767" v="490" actId="1076"/>
          <ac:picMkLst>
            <pc:docMk/>
            <pc:sldMk cId="80128319" sldId="1815"/>
            <ac:picMk id="9" creationId="{AE694962-7104-488D-BDE8-83DFEE253477}"/>
          </ac:picMkLst>
        </pc:picChg>
        <pc:picChg chg="del">
          <ac:chgData name="Buckman, Mark" userId="143108ed-1948-4344-b71d-df851b3c54dd" providerId="ADAL" clId="{91C20F52-7B34-43D0-9972-A09FEDAB130F}" dt="2022-10-27T14:56:55.651" v="491" actId="478"/>
          <ac:picMkLst>
            <pc:docMk/>
            <pc:sldMk cId="80128319" sldId="1815"/>
            <ac:picMk id="10" creationId="{70ED7E85-EEEC-422B-933F-7521670C38A1}"/>
          </ac:picMkLst>
        </pc:picChg>
        <pc:picChg chg="del">
          <ac:chgData name="Buckman, Mark" userId="143108ed-1948-4344-b71d-df851b3c54dd" providerId="ADAL" clId="{91C20F52-7B34-43D0-9972-A09FEDAB130F}" dt="2022-10-27T14:56:55.651" v="491" actId="478"/>
          <ac:picMkLst>
            <pc:docMk/>
            <pc:sldMk cId="80128319" sldId="1815"/>
            <ac:picMk id="12" creationId="{7133EB26-CD70-4578-8C5E-50DA2A209E6F}"/>
          </ac:picMkLst>
        </pc:picChg>
        <pc:picChg chg="del">
          <ac:chgData name="Buckman, Mark" userId="143108ed-1948-4344-b71d-df851b3c54dd" providerId="ADAL" clId="{91C20F52-7B34-43D0-9972-A09FEDAB130F}" dt="2022-10-27T14:56:55.651" v="491" actId="478"/>
          <ac:picMkLst>
            <pc:docMk/>
            <pc:sldMk cId="80128319" sldId="1815"/>
            <ac:picMk id="14" creationId="{DE95D998-12DA-4D46-B70E-89830C51686C}"/>
          </ac:picMkLst>
        </pc:picChg>
      </pc:sldChg>
      <pc:sldChg chg="add">
        <pc:chgData name="Buckman, Mark" userId="143108ed-1948-4344-b71d-df851b3c54dd" providerId="ADAL" clId="{91C20F52-7B34-43D0-9972-A09FEDAB130F}" dt="2022-10-27T14:57:33.380" v="497"/>
        <pc:sldMkLst>
          <pc:docMk/>
          <pc:sldMk cId="307109019" sldId="1815"/>
        </pc:sldMkLst>
      </pc:sldChg>
      <pc:sldChg chg="addSp delSp modSp add del mod">
        <pc:chgData name="Buckman, Mark" userId="143108ed-1948-4344-b71d-df851b3c54dd" providerId="ADAL" clId="{91C20F52-7B34-43D0-9972-A09FEDAB130F}" dt="2022-10-27T14:34:16.452" v="428" actId="47"/>
        <pc:sldMkLst>
          <pc:docMk/>
          <pc:sldMk cId="3809712874" sldId="1815"/>
        </pc:sldMkLst>
        <pc:spChg chg="del">
          <ac:chgData name="Buckman, Mark" userId="143108ed-1948-4344-b71d-df851b3c54dd" providerId="ADAL" clId="{91C20F52-7B34-43D0-9972-A09FEDAB130F}" dt="2022-10-27T14:33:11.389" v="406" actId="478"/>
          <ac:spMkLst>
            <pc:docMk/>
            <pc:sldMk cId="3809712874" sldId="1815"/>
            <ac:spMk id="2" creationId="{794F796E-D4A3-8010-2F82-CC6DCC1A7F56}"/>
          </ac:spMkLst>
        </pc:spChg>
        <pc:picChg chg="add mod">
          <ac:chgData name="Buckman, Mark" userId="143108ed-1948-4344-b71d-df851b3c54dd" providerId="ADAL" clId="{91C20F52-7B34-43D0-9972-A09FEDAB130F}" dt="2022-10-27T14:33:18.015" v="409" actId="1076"/>
          <ac:picMkLst>
            <pc:docMk/>
            <pc:sldMk cId="3809712874" sldId="1815"/>
            <ac:picMk id="5122" creationId="{E3A9EA4F-243B-A43F-6A02-A141AEBE8687}"/>
          </ac:picMkLst>
        </pc:picChg>
      </pc:sldChg>
      <pc:sldChg chg="modSp add del">
        <pc:chgData name="Buckman, Mark" userId="143108ed-1948-4344-b71d-df851b3c54dd" providerId="ADAL" clId="{91C20F52-7B34-43D0-9972-A09FEDAB130F}" dt="2022-10-27T14:34:16.452" v="428" actId="47"/>
        <pc:sldMkLst>
          <pc:docMk/>
          <pc:sldMk cId="3534519990" sldId="1816"/>
        </pc:sldMkLst>
        <pc:picChg chg="mod">
          <ac:chgData name="Buckman, Mark" userId="143108ed-1948-4344-b71d-df851b3c54dd" providerId="ADAL" clId="{91C20F52-7B34-43D0-9972-A09FEDAB130F}" dt="2022-10-27T14:33:40.700" v="422" actId="1036"/>
          <ac:picMkLst>
            <pc:docMk/>
            <pc:sldMk cId="3534519990" sldId="1816"/>
            <ac:picMk id="5122" creationId="{E3A9EA4F-243B-A43F-6A02-A141AEBE8687}"/>
          </ac:picMkLst>
        </pc:picChg>
      </pc:sldChg>
      <pc:sldChg chg="add">
        <pc:chgData name="Buckman, Mark" userId="143108ed-1948-4344-b71d-df851b3c54dd" providerId="ADAL" clId="{91C20F52-7B34-43D0-9972-A09FEDAB130F}" dt="2022-10-27T14:57:48.107" v="498"/>
        <pc:sldMkLst>
          <pc:docMk/>
          <pc:sldMk cId="4251616189" sldId="1816"/>
        </pc:sldMkLst>
      </pc:sldChg>
      <pc:sldChg chg="addSp delSp modSp add mod modTransition modAnim">
        <pc:chgData name="Buckman, Mark" userId="143108ed-1948-4344-b71d-df851b3c54dd" providerId="ADAL" clId="{91C20F52-7B34-43D0-9972-A09FEDAB130F}" dt="2022-10-27T16:34:18.356" v="675"/>
        <pc:sldMkLst>
          <pc:docMk/>
          <pc:sldMk cId="3528298848" sldId="1817"/>
        </pc:sldMkLst>
        <pc:spChg chg="del">
          <ac:chgData name="Buckman, Mark" userId="143108ed-1948-4344-b71d-df851b3c54dd" providerId="ADAL" clId="{91C20F52-7B34-43D0-9972-A09FEDAB130F}" dt="2022-10-27T15:54:30.810" v="549" actId="478"/>
          <ac:spMkLst>
            <pc:docMk/>
            <pc:sldMk cId="3528298848" sldId="1817"/>
            <ac:spMk id="5" creationId="{0DB8DC6D-1945-22DB-6F78-D7F115B4370E}"/>
          </ac:spMkLst>
        </pc:spChg>
        <pc:picChg chg="add mod">
          <ac:chgData name="Buckman, Mark" userId="143108ed-1948-4344-b71d-df851b3c54dd" providerId="ADAL" clId="{91C20F52-7B34-43D0-9972-A09FEDAB130F}" dt="2022-10-27T15:55:46.035" v="564" actId="208"/>
          <ac:picMkLst>
            <pc:docMk/>
            <pc:sldMk cId="3528298848" sldId="1817"/>
            <ac:picMk id="3" creationId="{12227A2E-430B-3B39-E2C2-5073EDA8DDB1}"/>
          </ac:picMkLst>
        </pc:picChg>
        <pc:picChg chg="add mod">
          <ac:chgData name="Buckman, Mark" userId="143108ed-1948-4344-b71d-df851b3c54dd" providerId="ADAL" clId="{91C20F52-7B34-43D0-9972-A09FEDAB130F}" dt="2022-10-27T15:55:46.035" v="564" actId="208"/>
          <ac:picMkLst>
            <pc:docMk/>
            <pc:sldMk cId="3528298848" sldId="1817"/>
            <ac:picMk id="7" creationId="{728B222D-6AA8-1481-76A9-041DA552FE2B}"/>
          </ac:picMkLst>
        </pc:picChg>
        <pc:picChg chg="add mod">
          <ac:chgData name="Buckman, Mark" userId="143108ed-1948-4344-b71d-df851b3c54dd" providerId="ADAL" clId="{91C20F52-7B34-43D0-9972-A09FEDAB130F}" dt="2022-10-27T15:55:40.743" v="563" actId="1076"/>
          <ac:picMkLst>
            <pc:docMk/>
            <pc:sldMk cId="3528298848" sldId="1817"/>
            <ac:picMk id="8" creationId="{E23C01AD-3094-2CB6-BD4B-D70D7457BC36}"/>
          </ac:picMkLst>
        </pc:picChg>
        <pc:picChg chg="del">
          <ac:chgData name="Buckman, Mark" userId="143108ed-1948-4344-b71d-df851b3c54dd" providerId="ADAL" clId="{91C20F52-7B34-43D0-9972-A09FEDAB130F}" dt="2022-10-27T15:54:30.810" v="549" actId="478"/>
          <ac:picMkLst>
            <pc:docMk/>
            <pc:sldMk cId="3528298848" sldId="1817"/>
            <ac:picMk id="2050" creationId="{5F0490E2-7CA3-700A-7A04-2352013E7446}"/>
          </ac:picMkLst>
        </pc:picChg>
      </pc:sldChg>
      <pc:sldChg chg="addSp delSp modSp add mod modTransition">
        <pc:chgData name="Buckman, Mark" userId="143108ed-1948-4344-b71d-df851b3c54dd" providerId="ADAL" clId="{91C20F52-7B34-43D0-9972-A09FEDAB130F}" dt="2022-10-27T16:34:54.510" v="681"/>
        <pc:sldMkLst>
          <pc:docMk/>
          <pc:sldMk cId="3083009519" sldId="1818"/>
        </pc:sldMkLst>
        <pc:picChg chg="del">
          <ac:chgData name="Buckman, Mark" userId="143108ed-1948-4344-b71d-df851b3c54dd" providerId="ADAL" clId="{91C20F52-7B34-43D0-9972-A09FEDAB130F}" dt="2022-10-27T15:55:53.306" v="566" actId="478"/>
          <ac:picMkLst>
            <pc:docMk/>
            <pc:sldMk cId="3083009519" sldId="1818"/>
            <ac:picMk id="3" creationId="{12227A2E-430B-3B39-E2C2-5073EDA8DDB1}"/>
          </ac:picMkLst>
        </pc:picChg>
        <pc:picChg chg="add mod">
          <ac:chgData name="Buckman, Mark" userId="143108ed-1948-4344-b71d-df851b3c54dd" providerId="ADAL" clId="{91C20F52-7B34-43D0-9972-A09FEDAB130F}" dt="2022-10-27T16:00:02.560" v="582" actId="208"/>
          <ac:picMkLst>
            <pc:docMk/>
            <pc:sldMk cId="3083009519" sldId="1818"/>
            <ac:picMk id="5" creationId="{822892DB-A17B-41F2-1078-C73441ECBA0A}"/>
          </ac:picMkLst>
        </pc:picChg>
        <pc:picChg chg="mod">
          <ac:chgData name="Buckman, Mark" userId="143108ed-1948-4344-b71d-df851b3c54dd" providerId="ADAL" clId="{91C20F52-7B34-43D0-9972-A09FEDAB130F}" dt="2022-10-27T15:56:00.348" v="569" actId="1076"/>
          <ac:picMkLst>
            <pc:docMk/>
            <pc:sldMk cId="3083009519" sldId="1818"/>
            <ac:picMk id="7" creationId="{728B222D-6AA8-1481-76A9-041DA552FE2B}"/>
          </ac:picMkLst>
        </pc:picChg>
        <pc:picChg chg="add del">
          <ac:chgData name="Buckman, Mark" userId="143108ed-1948-4344-b71d-df851b3c54dd" providerId="ADAL" clId="{91C20F52-7B34-43D0-9972-A09FEDAB130F}" dt="2022-10-27T15:58:57.434" v="571" actId="478"/>
          <ac:picMkLst>
            <pc:docMk/>
            <pc:sldMk cId="3083009519" sldId="1818"/>
            <ac:picMk id="8194" creationId="{7B461464-43F9-8697-8263-72B770E3058E}"/>
          </ac:picMkLst>
        </pc:picChg>
      </pc:sldChg>
      <pc:sldChg chg="modSp add del mod modTransition">
        <pc:chgData name="Buckman, Mark" userId="143108ed-1948-4344-b71d-df851b3c54dd" providerId="ADAL" clId="{91C20F52-7B34-43D0-9972-A09FEDAB130F}" dt="2022-10-27T16:54:28.383" v="684" actId="47"/>
        <pc:sldMkLst>
          <pc:docMk/>
          <pc:sldMk cId="2783802802" sldId="1819"/>
        </pc:sldMkLst>
        <pc:picChg chg="mod">
          <ac:chgData name="Buckman, Mark" userId="143108ed-1948-4344-b71d-df851b3c54dd" providerId="ADAL" clId="{91C20F52-7B34-43D0-9972-A09FEDAB130F}" dt="2022-10-27T16:00:19.509" v="585" actId="1076"/>
          <ac:picMkLst>
            <pc:docMk/>
            <pc:sldMk cId="2783802802" sldId="1819"/>
            <ac:picMk id="5" creationId="{822892DB-A17B-41F2-1078-C73441ECBA0A}"/>
          </ac:picMkLst>
        </pc:picChg>
      </pc:sldChg>
      <pc:sldChg chg="modSp add del mod modTransition">
        <pc:chgData name="Buckman, Mark" userId="143108ed-1948-4344-b71d-df851b3c54dd" providerId="ADAL" clId="{91C20F52-7B34-43D0-9972-A09FEDAB130F}" dt="2022-10-27T16:54:28.383" v="684" actId="47"/>
        <pc:sldMkLst>
          <pc:docMk/>
          <pc:sldMk cId="2302411705" sldId="1820"/>
        </pc:sldMkLst>
        <pc:picChg chg="mod">
          <ac:chgData name="Buckman, Mark" userId="143108ed-1948-4344-b71d-df851b3c54dd" providerId="ADAL" clId="{91C20F52-7B34-43D0-9972-A09FEDAB130F}" dt="2022-10-27T16:00:37.003" v="661" actId="1076"/>
          <ac:picMkLst>
            <pc:docMk/>
            <pc:sldMk cId="2302411705" sldId="1820"/>
            <ac:picMk id="5" creationId="{822892DB-A17B-41F2-1078-C73441ECBA0A}"/>
          </ac:picMkLst>
        </pc:picChg>
      </pc:sldChg>
      <pc:sldChg chg="add modTransition">
        <pc:chgData name="Buckman, Mark" userId="143108ed-1948-4344-b71d-df851b3c54dd" providerId="ADAL" clId="{91C20F52-7B34-43D0-9972-A09FEDAB130F}" dt="2022-10-27T16:00:57.221" v="664"/>
        <pc:sldMkLst>
          <pc:docMk/>
          <pc:sldMk cId="4189100798" sldId="1821"/>
        </pc:sldMkLst>
      </pc:sldChg>
      <pc:sldMasterChg chg="delSldLayout">
        <pc:chgData name="Buckman, Mark" userId="143108ed-1948-4344-b71d-df851b3c54dd" providerId="ADAL" clId="{91C20F52-7B34-43D0-9972-A09FEDAB130F}" dt="2022-10-26T22:15:20.848" v="136" actId="47"/>
        <pc:sldMasterMkLst>
          <pc:docMk/>
          <pc:sldMasterMk cId="3300153613" sldId="2147483660"/>
        </pc:sldMasterMkLst>
        <pc:sldLayoutChg chg="del">
          <pc:chgData name="Buckman, Mark" userId="143108ed-1948-4344-b71d-df851b3c54dd" providerId="ADAL" clId="{91C20F52-7B34-43D0-9972-A09FEDAB130F}" dt="2022-10-26T22:15:20.848" v="136" actId="47"/>
          <pc:sldLayoutMkLst>
            <pc:docMk/>
            <pc:sldMasterMk cId="3300153613" sldId="2147483660"/>
            <pc:sldLayoutMk cId="3820051301" sldId="2147483695"/>
          </pc:sldLayoutMkLst>
        </pc:sldLayoutChg>
      </pc:sldMasterChg>
    </pc:docChg>
  </pc:docChgLst>
  <pc:docChgLst>
    <pc:chgData name="Bernard, Allison M" userId="7cd67125-3436-42b8-b83a-bbe37ba15a4e" providerId="ADAL" clId="{C49F836D-0346-41D3-A0F8-1600BC1B9346}"/>
    <pc:docChg chg="undo custSel addSld delSld modSld modSection">
      <pc:chgData name="Bernard, Allison M" userId="7cd67125-3436-42b8-b83a-bbe37ba15a4e" providerId="ADAL" clId="{C49F836D-0346-41D3-A0F8-1600BC1B9346}" dt="2023-10-02T16:58:12.648" v="1233" actId="20577"/>
      <pc:docMkLst>
        <pc:docMk/>
      </pc:docMkLst>
      <pc:sldChg chg="modSp mod">
        <pc:chgData name="Bernard, Allison M" userId="7cd67125-3436-42b8-b83a-bbe37ba15a4e" providerId="ADAL" clId="{C49F836D-0346-41D3-A0F8-1600BC1B9346}" dt="2023-10-02T15:04:37.320" v="75" actId="20577"/>
        <pc:sldMkLst>
          <pc:docMk/>
          <pc:sldMk cId="2369864096" sldId="1787"/>
        </pc:sldMkLst>
        <pc:spChg chg="mod">
          <ac:chgData name="Bernard, Allison M" userId="7cd67125-3436-42b8-b83a-bbe37ba15a4e" providerId="ADAL" clId="{C49F836D-0346-41D3-A0F8-1600BC1B9346}" dt="2023-10-02T15:04:37.320" v="75" actId="20577"/>
          <ac:spMkLst>
            <pc:docMk/>
            <pc:sldMk cId="2369864096" sldId="1787"/>
            <ac:spMk id="253" creationId="{00000000-0000-0000-0000-000000000000}"/>
          </ac:spMkLst>
        </pc:spChg>
      </pc:sldChg>
      <pc:sldChg chg="modSp mod">
        <pc:chgData name="Bernard, Allison M" userId="7cd67125-3436-42b8-b83a-bbe37ba15a4e" providerId="ADAL" clId="{C49F836D-0346-41D3-A0F8-1600BC1B9346}" dt="2023-09-25T19:51:32.265" v="2" actId="1076"/>
        <pc:sldMkLst>
          <pc:docMk/>
          <pc:sldMk cId="1403277813" sldId="1823"/>
        </pc:sldMkLst>
        <pc:spChg chg="mod">
          <ac:chgData name="Bernard, Allison M" userId="7cd67125-3436-42b8-b83a-bbe37ba15a4e" providerId="ADAL" clId="{C49F836D-0346-41D3-A0F8-1600BC1B9346}" dt="2023-09-25T19:51:32.265" v="2" actId="1076"/>
          <ac:spMkLst>
            <pc:docMk/>
            <pc:sldMk cId="1403277813" sldId="1823"/>
            <ac:spMk id="5" creationId="{F421A67C-806D-B5A5-3E66-A046617DACCF}"/>
          </ac:spMkLst>
        </pc:spChg>
      </pc:sldChg>
      <pc:sldChg chg="modSp del mod">
        <pc:chgData name="Bernard, Allison M" userId="7cd67125-3436-42b8-b83a-bbe37ba15a4e" providerId="ADAL" clId="{C49F836D-0346-41D3-A0F8-1600BC1B9346}" dt="2023-10-02T15:12:32.938" v="147" actId="2696"/>
        <pc:sldMkLst>
          <pc:docMk/>
          <pc:sldMk cId="0" sldId="1870"/>
        </pc:sldMkLst>
        <pc:spChg chg="mod">
          <ac:chgData name="Bernard, Allison M" userId="7cd67125-3436-42b8-b83a-bbe37ba15a4e" providerId="ADAL" clId="{C49F836D-0346-41D3-A0F8-1600BC1B9346}" dt="2023-10-02T15:03:53.255" v="39" actId="20577"/>
          <ac:spMkLst>
            <pc:docMk/>
            <pc:sldMk cId="0" sldId="1870"/>
            <ac:spMk id="253" creationId="{00000000-0000-0000-0000-000000000000}"/>
          </ac:spMkLst>
        </pc:spChg>
      </pc:sldChg>
      <pc:sldChg chg="addSp delSp modSp mod">
        <pc:chgData name="Bernard, Allison M" userId="7cd67125-3436-42b8-b83a-bbe37ba15a4e" providerId="ADAL" clId="{C49F836D-0346-41D3-A0F8-1600BC1B9346}" dt="2023-10-02T16:58:12.648" v="1233" actId="20577"/>
        <pc:sldMkLst>
          <pc:docMk/>
          <pc:sldMk cId="0" sldId="1871"/>
        </pc:sldMkLst>
        <pc:spChg chg="add del mod">
          <ac:chgData name="Bernard, Allison M" userId="7cd67125-3436-42b8-b83a-bbe37ba15a4e" providerId="ADAL" clId="{C49F836D-0346-41D3-A0F8-1600BC1B9346}" dt="2023-10-02T16:57:10.700" v="1210" actId="478"/>
          <ac:spMkLst>
            <pc:docMk/>
            <pc:sldMk cId="0" sldId="1871"/>
            <ac:spMk id="2" creationId="{7CDC8724-29EA-7601-3238-406B3FC8EF38}"/>
          </ac:spMkLst>
        </pc:spChg>
        <pc:spChg chg="mod">
          <ac:chgData name="Bernard, Allison M" userId="7cd67125-3436-42b8-b83a-bbe37ba15a4e" providerId="ADAL" clId="{C49F836D-0346-41D3-A0F8-1600BC1B9346}" dt="2023-10-02T15:03:39.365" v="24" actId="20577"/>
          <ac:spMkLst>
            <pc:docMk/>
            <pc:sldMk cId="0" sldId="1871"/>
            <ac:spMk id="264" creationId="{00000000-0000-0000-0000-000000000000}"/>
          </ac:spMkLst>
        </pc:spChg>
        <pc:graphicFrameChg chg="mod modGraphic">
          <ac:chgData name="Bernard, Allison M" userId="7cd67125-3436-42b8-b83a-bbe37ba15a4e" providerId="ADAL" clId="{C49F836D-0346-41D3-A0F8-1600BC1B9346}" dt="2023-10-02T16:58:12.648" v="1233" actId="20577"/>
          <ac:graphicFrameMkLst>
            <pc:docMk/>
            <pc:sldMk cId="0" sldId="1871"/>
            <ac:graphicFrameMk id="265" creationId="{00000000-0000-0000-0000-000000000000}"/>
          </ac:graphicFrameMkLst>
        </pc:graphicFrameChg>
      </pc:sldChg>
      <pc:sldChg chg="modSp del mod">
        <pc:chgData name="Bernard, Allison M" userId="7cd67125-3436-42b8-b83a-bbe37ba15a4e" providerId="ADAL" clId="{C49F836D-0346-41D3-A0F8-1600BC1B9346}" dt="2023-10-02T15:12:37.067" v="148" actId="2696"/>
        <pc:sldMkLst>
          <pc:docMk/>
          <pc:sldMk cId="0" sldId="1872"/>
        </pc:sldMkLst>
        <pc:spChg chg="mod">
          <ac:chgData name="Bernard, Allison M" userId="7cd67125-3436-42b8-b83a-bbe37ba15a4e" providerId="ADAL" clId="{C49F836D-0346-41D3-A0F8-1600BC1B9346}" dt="2023-10-02T15:03:49.591" v="37" actId="20577"/>
          <ac:spMkLst>
            <pc:docMk/>
            <pc:sldMk cId="0" sldId="1872"/>
            <ac:spMk id="317" creationId="{00000000-0000-0000-0000-000000000000}"/>
          </ac:spMkLst>
        </pc:spChg>
      </pc:sldChg>
      <pc:sldChg chg="addSp delSp modSp mod">
        <pc:chgData name="Bernard, Allison M" userId="7cd67125-3436-42b8-b83a-bbe37ba15a4e" providerId="ADAL" clId="{C49F836D-0346-41D3-A0F8-1600BC1B9346}" dt="2023-10-02T16:34:28.248" v="809" actId="20577"/>
        <pc:sldMkLst>
          <pc:docMk/>
          <pc:sldMk cId="0" sldId="1873"/>
        </pc:sldMkLst>
        <pc:spChg chg="add del mod">
          <ac:chgData name="Bernard, Allison M" userId="7cd67125-3436-42b8-b83a-bbe37ba15a4e" providerId="ADAL" clId="{C49F836D-0346-41D3-A0F8-1600BC1B9346}" dt="2023-10-02T15:57:24.134" v="400" actId="478"/>
          <ac:spMkLst>
            <pc:docMk/>
            <pc:sldMk cId="0" sldId="1873"/>
            <ac:spMk id="2" creationId="{7CDA7840-3255-89A6-A400-CD0A84933CEB}"/>
          </ac:spMkLst>
        </pc:spChg>
        <pc:spChg chg="mod">
          <ac:chgData name="Bernard, Allison M" userId="7cd67125-3436-42b8-b83a-bbe37ba15a4e" providerId="ADAL" clId="{C49F836D-0346-41D3-A0F8-1600BC1B9346}" dt="2023-10-02T15:04:00.925" v="52" actId="20577"/>
          <ac:spMkLst>
            <pc:docMk/>
            <pc:sldMk cId="0" sldId="1873"/>
            <ac:spMk id="328" creationId="{00000000-0000-0000-0000-000000000000}"/>
          </ac:spMkLst>
        </pc:spChg>
        <pc:graphicFrameChg chg="modGraphic">
          <ac:chgData name="Bernard, Allison M" userId="7cd67125-3436-42b8-b83a-bbe37ba15a4e" providerId="ADAL" clId="{C49F836D-0346-41D3-A0F8-1600BC1B9346}" dt="2023-10-02T16:34:28.248" v="809" actId="20577"/>
          <ac:graphicFrameMkLst>
            <pc:docMk/>
            <pc:sldMk cId="0" sldId="1873"/>
            <ac:graphicFrameMk id="329" creationId="{00000000-0000-0000-0000-000000000000}"/>
          </ac:graphicFrameMkLst>
        </pc:graphicFrameChg>
      </pc:sldChg>
      <pc:sldChg chg="modSp add mod">
        <pc:chgData name="Bernard, Allison M" userId="7cd67125-3436-42b8-b83a-bbe37ba15a4e" providerId="ADAL" clId="{C49F836D-0346-41D3-A0F8-1600BC1B9346}" dt="2023-10-02T16:54:07.825" v="1194" actId="27918"/>
        <pc:sldMkLst>
          <pc:docMk/>
          <pc:sldMk cId="3060707925" sldId="1893"/>
        </pc:sldMkLst>
        <pc:spChg chg="mod">
          <ac:chgData name="Bernard, Allison M" userId="7cd67125-3436-42b8-b83a-bbe37ba15a4e" providerId="ADAL" clId="{C49F836D-0346-41D3-A0F8-1600BC1B9346}" dt="2023-10-02T15:12:58.507" v="174" actId="20577"/>
          <ac:spMkLst>
            <pc:docMk/>
            <pc:sldMk cId="3060707925" sldId="1893"/>
            <ac:spMk id="2" creationId="{BE5A7428-1D70-4E33-B193-BD019826DDA2}"/>
          </ac:spMkLst>
        </pc:spChg>
        <pc:spChg chg="mod">
          <ac:chgData name="Bernard, Allison M" userId="7cd67125-3436-42b8-b83a-bbe37ba15a4e" providerId="ADAL" clId="{C49F836D-0346-41D3-A0F8-1600BC1B9346}" dt="2023-10-02T16:02:53.195" v="464" actId="1076"/>
          <ac:spMkLst>
            <pc:docMk/>
            <pc:sldMk cId="3060707925" sldId="1893"/>
            <ac:spMk id="3" creationId="{ACBED13E-527C-2402-94F0-A4BB7F1FAE4D}"/>
          </ac:spMkLst>
        </pc:spChg>
        <pc:spChg chg="mod">
          <ac:chgData name="Bernard, Allison M" userId="7cd67125-3436-42b8-b83a-bbe37ba15a4e" providerId="ADAL" clId="{C49F836D-0346-41D3-A0F8-1600BC1B9346}" dt="2023-10-02T15:25:23.488" v="235" actId="20577"/>
          <ac:spMkLst>
            <pc:docMk/>
            <pc:sldMk cId="3060707925" sldId="1893"/>
            <ac:spMk id="4" creationId="{8919B39C-8333-A6B5-88B3-D3E7F8E41876}"/>
          </ac:spMkLst>
        </pc:spChg>
        <pc:spChg chg="mod">
          <ac:chgData name="Bernard, Allison M" userId="7cd67125-3436-42b8-b83a-bbe37ba15a4e" providerId="ADAL" clId="{C49F836D-0346-41D3-A0F8-1600BC1B9346}" dt="2023-10-02T16:02:37.500" v="461" actId="1076"/>
          <ac:spMkLst>
            <pc:docMk/>
            <pc:sldMk cId="3060707925" sldId="1893"/>
            <ac:spMk id="7" creationId="{BDE971B9-70FC-80CC-6507-C9A7A44647F9}"/>
          </ac:spMkLst>
        </pc:spChg>
        <pc:spChg chg="mod">
          <ac:chgData name="Bernard, Allison M" userId="7cd67125-3436-42b8-b83a-bbe37ba15a4e" providerId="ADAL" clId="{C49F836D-0346-41D3-A0F8-1600BC1B9346}" dt="2023-10-02T15:24:59.936" v="232" actId="20577"/>
          <ac:spMkLst>
            <pc:docMk/>
            <pc:sldMk cId="3060707925" sldId="1893"/>
            <ac:spMk id="9" creationId="{D6E72BFA-4A4D-4F16-9513-68A6ED4C0C83}"/>
          </ac:spMkLst>
        </pc:spChg>
        <pc:spChg chg="mod">
          <ac:chgData name="Bernard, Allison M" userId="7cd67125-3436-42b8-b83a-bbe37ba15a4e" providerId="ADAL" clId="{C49F836D-0346-41D3-A0F8-1600BC1B9346}" dt="2023-10-02T15:25:33.744" v="240" actId="20577"/>
          <ac:spMkLst>
            <pc:docMk/>
            <pc:sldMk cId="3060707925" sldId="1893"/>
            <ac:spMk id="10" creationId="{3CD5F843-B179-43AE-9202-B178FF35F915}"/>
          </ac:spMkLst>
        </pc:spChg>
        <pc:spChg chg="mod">
          <ac:chgData name="Bernard, Allison M" userId="7cd67125-3436-42b8-b83a-bbe37ba15a4e" providerId="ADAL" clId="{C49F836D-0346-41D3-A0F8-1600BC1B9346}" dt="2023-10-02T16:02:50.672" v="463" actId="1076"/>
          <ac:spMkLst>
            <pc:docMk/>
            <pc:sldMk cId="3060707925" sldId="1893"/>
            <ac:spMk id="11" creationId="{CA4B4E3C-684B-4363-A3DA-60E579543B65}"/>
          </ac:spMkLst>
        </pc:spChg>
        <pc:spChg chg="mod">
          <ac:chgData name="Bernard, Allison M" userId="7cd67125-3436-42b8-b83a-bbe37ba15a4e" providerId="ADAL" clId="{C49F836D-0346-41D3-A0F8-1600BC1B9346}" dt="2023-10-02T15:24:49.023" v="227" actId="20577"/>
          <ac:spMkLst>
            <pc:docMk/>
            <pc:sldMk cId="3060707925" sldId="1893"/>
            <ac:spMk id="13" creationId="{05BE7812-9552-43F2-9CE7-7146EB841E59}"/>
          </ac:spMkLst>
        </pc:spChg>
        <pc:spChg chg="mod">
          <ac:chgData name="Bernard, Allison M" userId="7cd67125-3436-42b8-b83a-bbe37ba15a4e" providerId="ADAL" clId="{C49F836D-0346-41D3-A0F8-1600BC1B9346}" dt="2023-10-02T15:34:32.726" v="293" actId="20577"/>
          <ac:spMkLst>
            <pc:docMk/>
            <pc:sldMk cId="3060707925" sldId="1893"/>
            <ac:spMk id="14" creationId="{12075107-7945-FE9F-4CFF-5B91849E37DF}"/>
          </ac:spMkLst>
        </pc:spChg>
        <pc:spChg chg="mod">
          <ac:chgData name="Bernard, Allison M" userId="7cd67125-3436-42b8-b83a-bbe37ba15a4e" providerId="ADAL" clId="{C49F836D-0346-41D3-A0F8-1600BC1B9346}" dt="2023-10-02T16:02:39.855" v="462" actId="1076"/>
          <ac:spMkLst>
            <pc:docMk/>
            <pc:sldMk cId="3060707925" sldId="1893"/>
            <ac:spMk id="16" creationId="{7E9020FB-041E-1D8F-6C0A-F1402CD3E852}"/>
          </ac:spMkLst>
        </pc:spChg>
        <pc:spChg chg="mod">
          <ac:chgData name="Bernard, Allison M" userId="7cd67125-3436-42b8-b83a-bbe37ba15a4e" providerId="ADAL" clId="{C49F836D-0346-41D3-A0F8-1600BC1B9346}" dt="2023-10-02T15:25:59.681" v="248" actId="20577"/>
          <ac:spMkLst>
            <pc:docMk/>
            <pc:sldMk cId="3060707925" sldId="1893"/>
            <ac:spMk id="17" creationId="{87EE6B98-2F8A-485D-9BBF-FE2AE46E0776}"/>
          </ac:spMkLst>
        </pc:spChg>
        <pc:spChg chg="mod">
          <ac:chgData name="Bernard, Allison M" userId="7cd67125-3436-42b8-b83a-bbe37ba15a4e" providerId="ADAL" clId="{C49F836D-0346-41D3-A0F8-1600BC1B9346}" dt="2023-10-02T16:02:57.866" v="465" actId="1076"/>
          <ac:spMkLst>
            <pc:docMk/>
            <pc:sldMk cId="3060707925" sldId="1893"/>
            <ac:spMk id="18" creationId="{E0089D20-C08E-4A8F-B3D9-9395AF8295EA}"/>
          </ac:spMkLst>
        </pc:spChg>
        <pc:spChg chg="mod">
          <ac:chgData name="Bernard, Allison M" userId="7cd67125-3436-42b8-b83a-bbe37ba15a4e" providerId="ADAL" clId="{C49F836D-0346-41D3-A0F8-1600BC1B9346}" dt="2023-10-02T15:25:46.117" v="243" actId="20577"/>
          <ac:spMkLst>
            <pc:docMk/>
            <pc:sldMk cId="3060707925" sldId="1893"/>
            <ac:spMk id="19" creationId="{80B61446-B10B-4910-957C-3013F62B30C9}"/>
          </ac:spMkLst>
        </pc:spChg>
        <pc:spChg chg="mod">
          <ac:chgData name="Bernard, Allison M" userId="7cd67125-3436-42b8-b83a-bbe37ba15a4e" providerId="ADAL" clId="{C49F836D-0346-41D3-A0F8-1600BC1B9346}" dt="2023-10-02T15:33:55.461" v="289" actId="20577"/>
          <ac:spMkLst>
            <pc:docMk/>
            <pc:sldMk cId="3060707925" sldId="1893"/>
            <ac:spMk id="20" creationId="{88A44948-BD65-FEBB-BF0E-DFE4B3ABF7E6}"/>
          </ac:spMkLst>
        </pc:spChg>
        <pc:spChg chg="mod">
          <ac:chgData name="Bernard, Allison M" userId="7cd67125-3436-42b8-b83a-bbe37ba15a4e" providerId="ADAL" clId="{C49F836D-0346-41D3-A0F8-1600BC1B9346}" dt="2023-10-02T15:27:08.504" v="263" actId="20577"/>
          <ac:spMkLst>
            <pc:docMk/>
            <pc:sldMk cId="3060707925" sldId="1893"/>
            <ac:spMk id="21" creationId="{B81539E4-F0AF-452A-A85A-3B2BC891E14E}"/>
          </ac:spMkLst>
        </pc:spChg>
        <pc:spChg chg="mod">
          <ac:chgData name="Bernard, Allison M" userId="7cd67125-3436-42b8-b83a-bbe37ba15a4e" providerId="ADAL" clId="{C49F836D-0346-41D3-A0F8-1600BC1B9346}" dt="2023-10-02T16:03:02.200" v="466" actId="1076"/>
          <ac:spMkLst>
            <pc:docMk/>
            <pc:sldMk cId="3060707925" sldId="1893"/>
            <ac:spMk id="22" creationId="{6D0C1A40-31A9-4C46-888F-D43B667F3952}"/>
          </ac:spMkLst>
        </pc:spChg>
        <pc:spChg chg="mod">
          <ac:chgData name="Bernard, Allison M" userId="7cd67125-3436-42b8-b83a-bbe37ba15a4e" providerId="ADAL" clId="{C49F836D-0346-41D3-A0F8-1600BC1B9346}" dt="2023-10-02T15:26:14.613" v="251" actId="20577"/>
          <ac:spMkLst>
            <pc:docMk/>
            <pc:sldMk cId="3060707925" sldId="1893"/>
            <ac:spMk id="23" creationId="{20EDD72E-2D33-48D5-81B5-3DBB6F004B2E}"/>
          </ac:spMkLst>
        </pc:spChg>
        <pc:spChg chg="mod">
          <ac:chgData name="Bernard, Allison M" userId="7cd67125-3436-42b8-b83a-bbe37ba15a4e" providerId="ADAL" clId="{C49F836D-0346-41D3-A0F8-1600BC1B9346}" dt="2023-10-02T15:31:21.610" v="286" actId="20577"/>
          <ac:spMkLst>
            <pc:docMk/>
            <pc:sldMk cId="3060707925" sldId="1893"/>
            <ac:spMk id="24" creationId="{CC2CC2AC-3286-6B49-AE81-68DACE304518}"/>
          </ac:spMkLst>
        </pc:spChg>
        <pc:spChg chg="mod">
          <ac:chgData name="Bernard, Allison M" userId="7cd67125-3436-42b8-b83a-bbe37ba15a4e" providerId="ADAL" clId="{C49F836D-0346-41D3-A0F8-1600BC1B9346}" dt="2023-10-02T15:27:27.286" v="269" actId="20577"/>
          <ac:spMkLst>
            <pc:docMk/>
            <pc:sldMk cId="3060707925" sldId="1893"/>
            <ac:spMk id="25" creationId="{E7F025AD-54AD-4AC5-8D5F-628C6993B5A2}"/>
          </ac:spMkLst>
        </pc:spChg>
        <pc:spChg chg="mod">
          <ac:chgData name="Bernard, Allison M" userId="7cd67125-3436-42b8-b83a-bbe37ba15a4e" providerId="ADAL" clId="{C49F836D-0346-41D3-A0F8-1600BC1B9346}" dt="2023-10-02T16:02:27.724" v="459" actId="1076"/>
          <ac:spMkLst>
            <pc:docMk/>
            <pc:sldMk cId="3060707925" sldId="1893"/>
            <ac:spMk id="26" creationId="{E48D9020-95FD-49A1-AEF7-5A3B0E93951D}"/>
          </ac:spMkLst>
        </pc:spChg>
        <pc:spChg chg="mod">
          <ac:chgData name="Bernard, Allison M" userId="7cd67125-3436-42b8-b83a-bbe37ba15a4e" providerId="ADAL" clId="{C49F836D-0346-41D3-A0F8-1600BC1B9346}" dt="2023-10-02T15:30:42.851" v="280" actId="20577"/>
          <ac:spMkLst>
            <pc:docMk/>
            <pc:sldMk cId="3060707925" sldId="1893"/>
            <ac:spMk id="27" creationId="{C8E4F23C-40C3-469D-8155-B149C0958096}"/>
          </ac:spMkLst>
        </pc:spChg>
        <pc:spChg chg="mod">
          <ac:chgData name="Bernard, Allison M" userId="7cd67125-3436-42b8-b83a-bbe37ba15a4e" providerId="ADAL" clId="{C49F836D-0346-41D3-A0F8-1600BC1B9346}" dt="2023-10-02T15:31:15.922" v="285" actId="20577"/>
          <ac:spMkLst>
            <pc:docMk/>
            <pc:sldMk cId="3060707925" sldId="1893"/>
            <ac:spMk id="28" creationId="{1F15B6D2-FF46-7843-9992-9DB8A53B72E6}"/>
          </ac:spMkLst>
        </pc:spChg>
        <pc:spChg chg="mod">
          <ac:chgData name="Bernard, Allison M" userId="7cd67125-3436-42b8-b83a-bbe37ba15a4e" providerId="ADAL" clId="{C49F836D-0346-41D3-A0F8-1600BC1B9346}" dt="2023-10-02T15:28:10.758" v="277" actId="20577"/>
          <ac:spMkLst>
            <pc:docMk/>
            <pc:sldMk cId="3060707925" sldId="1893"/>
            <ac:spMk id="29" creationId="{39F89E33-9D30-4BF2-BD88-D9668BBC9711}"/>
          </ac:spMkLst>
        </pc:spChg>
        <pc:spChg chg="mod">
          <ac:chgData name="Bernard, Allison M" userId="7cd67125-3436-42b8-b83a-bbe37ba15a4e" providerId="ADAL" clId="{C49F836D-0346-41D3-A0F8-1600BC1B9346}" dt="2023-10-02T16:02:31.848" v="460" actId="1076"/>
          <ac:spMkLst>
            <pc:docMk/>
            <pc:sldMk cId="3060707925" sldId="1893"/>
            <ac:spMk id="30" creationId="{7CD9FBC6-5C5F-4FF0-820A-EA101D5CFD09}"/>
          </ac:spMkLst>
        </pc:spChg>
        <pc:spChg chg="mod">
          <ac:chgData name="Bernard, Allison M" userId="7cd67125-3436-42b8-b83a-bbe37ba15a4e" providerId="ADAL" clId="{C49F836D-0346-41D3-A0F8-1600BC1B9346}" dt="2023-10-02T15:28:03.554" v="272" actId="20577"/>
          <ac:spMkLst>
            <pc:docMk/>
            <pc:sldMk cId="3060707925" sldId="1893"/>
            <ac:spMk id="31" creationId="{D769BC5C-0603-4C3C-BE8A-8896D11B009C}"/>
          </ac:spMkLst>
        </pc:spChg>
        <pc:spChg chg="mod">
          <ac:chgData name="Bernard, Allison M" userId="7cd67125-3436-42b8-b83a-bbe37ba15a4e" providerId="ADAL" clId="{C49F836D-0346-41D3-A0F8-1600BC1B9346}" dt="2023-10-02T15:31:10.180" v="283" actId="20577"/>
          <ac:spMkLst>
            <pc:docMk/>
            <pc:sldMk cId="3060707925" sldId="1893"/>
            <ac:spMk id="32" creationId="{EB8CA458-3B3B-6846-96BC-8CD066086925}"/>
          </ac:spMkLst>
        </pc:spChg>
      </pc:sldChg>
      <pc:sldChg chg="modSp add mod">
        <pc:chgData name="Bernard, Allison M" userId="7cd67125-3436-42b8-b83a-bbe37ba15a4e" providerId="ADAL" clId="{C49F836D-0346-41D3-A0F8-1600BC1B9346}" dt="2023-10-02T16:54:21.931" v="1197" actId="27918"/>
        <pc:sldMkLst>
          <pc:docMk/>
          <pc:sldMk cId="1108201248" sldId="1894"/>
        </pc:sldMkLst>
        <pc:spChg chg="mod">
          <ac:chgData name="Bernard, Allison M" userId="7cd67125-3436-42b8-b83a-bbe37ba15a4e" providerId="ADAL" clId="{C49F836D-0346-41D3-A0F8-1600BC1B9346}" dt="2023-10-02T15:12:54.123" v="168" actId="20577"/>
          <ac:spMkLst>
            <pc:docMk/>
            <pc:sldMk cId="1108201248" sldId="1894"/>
            <ac:spMk id="2" creationId="{BE5A7428-1D70-4E33-B193-BD019826DDA2}"/>
          </ac:spMkLst>
        </pc:spChg>
        <pc:spChg chg="mod">
          <ac:chgData name="Bernard, Allison M" userId="7cd67125-3436-42b8-b83a-bbe37ba15a4e" providerId="ADAL" clId="{C49F836D-0346-41D3-A0F8-1600BC1B9346}" dt="2023-10-02T15:40:07.386" v="319" actId="20577"/>
          <ac:spMkLst>
            <pc:docMk/>
            <pc:sldMk cId="1108201248" sldId="1894"/>
            <ac:spMk id="3" creationId="{ACBED13E-527C-2402-94F0-A4BB7F1FAE4D}"/>
          </ac:spMkLst>
        </pc:spChg>
        <pc:spChg chg="mod">
          <ac:chgData name="Bernard, Allison M" userId="7cd67125-3436-42b8-b83a-bbe37ba15a4e" providerId="ADAL" clId="{C49F836D-0346-41D3-A0F8-1600BC1B9346}" dt="2023-10-02T15:39:59.288" v="317" actId="20577"/>
          <ac:spMkLst>
            <pc:docMk/>
            <pc:sldMk cId="1108201248" sldId="1894"/>
            <ac:spMk id="4" creationId="{8919B39C-8333-A6B5-88B3-D3E7F8E41876}"/>
          </ac:spMkLst>
        </pc:spChg>
        <pc:spChg chg="mod">
          <ac:chgData name="Bernard, Allison M" userId="7cd67125-3436-42b8-b83a-bbe37ba15a4e" providerId="ADAL" clId="{C49F836D-0346-41D3-A0F8-1600BC1B9346}" dt="2023-10-02T15:54:48.164" v="355" actId="20577"/>
          <ac:spMkLst>
            <pc:docMk/>
            <pc:sldMk cId="1108201248" sldId="1894"/>
            <ac:spMk id="6" creationId="{807A080E-B3EC-5D28-5CE9-B94B710C1399}"/>
          </ac:spMkLst>
        </pc:spChg>
        <pc:spChg chg="mod">
          <ac:chgData name="Bernard, Allison M" userId="7cd67125-3436-42b8-b83a-bbe37ba15a4e" providerId="ADAL" clId="{C49F836D-0346-41D3-A0F8-1600BC1B9346}" dt="2023-10-02T16:03:22.752" v="469" actId="1076"/>
          <ac:spMkLst>
            <pc:docMk/>
            <pc:sldMk cId="1108201248" sldId="1894"/>
            <ac:spMk id="7" creationId="{BDE971B9-70FC-80CC-6507-C9A7A44647F9}"/>
          </ac:spMkLst>
        </pc:spChg>
        <pc:spChg chg="mod">
          <ac:chgData name="Bernard, Allison M" userId="7cd67125-3436-42b8-b83a-bbe37ba15a4e" providerId="ADAL" clId="{C49F836D-0346-41D3-A0F8-1600BC1B9346}" dt="2023-10-02T15:39:48.471" v="314" actId="20577"/>
          <ac:spMkLst>
            <pc:docMk/>
            <pc:sldMk cId="1108201248" sldId="1894"/>
            <ac:spMk id="9" creationId="{D6E72BFA-4A4D-4F16-9513-68A6ED4C0C83}"/>
          </ac:spMkLst>
        </pc:spChg>
        <pc:spChg chg="mod">
          <ac:chgData name="Bernard, Allison M" userId="7cd67125-3436-42b8-b83a-bbe37ba15a4e" providerId="ADAL" clId="{C49F836D-0346-41D3-A0F8-1600BC1B9346}" dt="2023-10-02T15:40:12.041" v="321" actId="20577"/>
          <ac:spMkLst>
            <pc:docMk/>
            <pc:sldMk cId="1108201248" sldId="1894"/>
            <ac:spMk id="10" creationId="{3CD5F843-B179-43AE-9202-B178FF35F915}"/>
          </ac:spMkLst>
        </pc:spChg>
        <pc:spChg chg="mod">
          <ac:chgData name="Bernard, Allison M" userId="7cd67125-3436-42b8-b83a-bbe37ba15a4e" providerId="ADAL" clId="{C49F836D-0346-41D3-A0F8-1600BC1B9346}" dt="2023-10-02T15:39:44.153" v="312" actId="20577"/>
          <ac:spMkLst>
            <pc:docMk/>
            <pc:sldMk cId="1108201248" sldId="1894"/>
            <ac:spMk id="11" creationId="{CA4B4E3C-684B-4363-A3DA-60E579543B65}"/>
          </ac:spMkLst>
        </pc:spChg>
        <pc:spChg chg="mod">
          <ac:chgData name="Bernard, Allison M" userId="7cd67125-3436-42b8-b83a-bbe37ba15a4e" providerId="ADAL" clId="{C49F836D-0346-41D3-A0F8-1600BC1B9346}" dt="2023-10-02T15:39:39.513" v="310" actId="20577"/>
          <ac:spMkLst>
            <pc:docMk/>
            <pc:sldMk cId="1108201248" sldId="1894"/>
            <ac:spMk id="13" creationId="{05BE7812-9552-43F2-9CE7-7146EB841E59}"/>
          </ac:spMkLst>
        </pc:spChg>
        <pc:spChg chg="mod">
          <ac:chgData name="Bernard, Allison M" userId="7cd67125-3436-42b8-b83a-bbe37ba15a4e" providerId="ADAL" clId="{C49F836D-0346-41D3-A0F8-1600BC1B9346}" dt="2023-10-02T15:56:14.035" v="362" actId="20577"/>
          <ac:spMkLst>
            <pc:docMk/>
            <pc:sldMk cId="1108201248" sldId="1894"/>
            <ac:spMk id="14" creationId="{12075107-7945-FE9F-4CFF-5B91849E37DF}"/>
          </ac:spMkLst>
        </pc:spChg>
        <pc:spChg chg="mod">
          <ac:chgData name="Bernard, Allison M" userId="7cd67125-3436-42b8-b83a-bbe37ba15a4e" providerId="ADAL" clId="{C49F836D-0346-41D3-A0F8-1600BC1B9346}" dt="2023-10-02T16:03:26.640" v="470" actId="1076"/>
          <ac:spMkLst>
            <pc:docMk/>
            <pc:sldMk cId="1108201248" sldId="1894"/>
            <ac:spMk id="16" creationId="{7E9020FB-041E-1D8F-6C0A-F1402CD3E852}"/>
          </ac:spMkLst>
        </pc:spChg>
        <pc:spChg chg="mod">
          <ac:chgData name="Bernard, Allison M" userId="7cd67125-3436-42b8-b83a-bbe37ba15a4e" providerId="ADAL" clId="{C49F836D-0346-41D3-A0F8-1600BC1B9346}" dt="2023-10-02T15:52:53.922" v="325" actId="20577"/>
          <ac:spMkLst>
            <pc:docMk/>
            <pc:sldMk cId="1108201248" sldId="1894"/>
            <ac:spMk id="17" creationId="{87EE6B98-2F8A-485D-9BBF-FE2AE46E0776}"/>
          </ac:spMkLst>
        </pc:spChg>
        <pc:spChg chg="mod">
          <ac:chgData name="Bernard, Allison M" userId="7cd67125-3436-42b8-b83a-bbe37ba15a4e" providerId="ADAL" clId="{C49F836D-0346-41D3-A0F8-1600BC1B9346}" dt="2023-10-02T15:52:34.801" v="323" actId="20577"/>
          <ac:spMkLst>
            <pc:docMk/>
            <pc:sldMk cId="1108201248" sldId="1894"/>
            <ac:spMk id="18" creationId="{E0089D20-C08E-4A8F-B3D9-9395AF8295EA}"/>
          </ac:spMkLst>
        </pc:spChg>
        <pc:spChg chg="mod">
          <ac:chgData name="Bernard, Allison M" userId="7cd67125-3436-42b8-b83a-bbe37ba15a4e" providerId="ADAL" clId="{C49F836D-0346-41D3-A0F8-1600BC1B9346}" dt="2023-10-02T15:55:28.389" v="358" actId="20577"/>
          <ac:spMkLst>
            <pc:docMk/>
            <pc:sldMk cId="1108201248" sldId="1894"/>
            <ac:spMk id="20" creationId="{88A44948-BD65-FEBB-BF0E-DFE4B3ABF7E6}"/>
          </ac:spMkLst>
        </pc:spChg>
        <pc:spChg chg="mod">
          <ac:chgData name="Bernard, Allison M" userId="7cd67125-3436-42b8-b83a-bbe37ba15a4e" providerId="ADAL" clId="{C49F836D-0346-41D3-A0F8-1600BC1B9346}" dt="2023-10-02T15:53:15.363" v="332" actId="20577"/>
          <ac:spMkLst>
            <pc:docMk/>
            <pc:sldMk cId="1108201248" sldId="1894"/>
            <ac:spMk id="21" creationId="{B81539E4-F0AF-452A-A85A-3B2BC891E14E}"/>
          </ac:spMkLst>
        </pc:spChg>
        <pc:spChg chg="mod">
          <ac:chgData name="Bernard, Allison M" userId="7cd67125-3436-42b8-b83a-bbe37ba15a4e" providerId="ADAL" clId="{C49F836D-0346-41D3-A0F8-1600BC1B9346}" dt="2023-10-02T15:53:11.170" v="330" actId="20577"/>
          <ac:spMkLst>
            <pc:docMk/>
            <pc:sldMk cId="1108201248" sldId="1894"/>
            <ac:spMk id="22" creationId="{6D0C1A40-31A9-4C46-888F-D43B667F3952}"/>
          </ac:spMkLst>
        </pc:spChg>
        <pc:spChg chg="mod">
          <ac:chgData name="Bernard, Allison M" userId="7cd67125-3436-42b8-b83a-bbe37ba15a4e" providerId="ADAL" clId="{C49F836D-0346-41D3-A0F8-1600BC1B9346}" dt="2023-10-02T15:53:07.218" v="328" actId="20577"/>
          <ac:spMkLst>
            <pc:docMk/>
            <pc:sldMk cId="1108201248" sldId="1894"/>
            <ac:spMk id="23" creationId="{20EDD72E-2D33-48D5-81B5-3DBB6F004B2E}"/>
          </ac:spMkLst>
        </pc:spChg>
        <pc:spChg chg="mod">
          <ac:chgData name="Bernard, Allison M" userId="7cd67125-3436-42b8-b83a-bbe37ba15a4e" providerId="ADAL" clId="{C49F836D-0346-41D3-A0F8-1600BC1B9346}" dt="2023-10-02T15:54:17.970" v="353" actId="20577"/>
          <ac:spMkLst>
            <pc:docMk/>
            <pc:sldMk cId="1108201248" sldId="1894"/>
            <ac:spMk id="24" creationId="{CC2CC2AC-3286-6B49-AE81-68DACE304518}"/>
          </ac:spMkLst>
        </pc:spChg>
        <pc:spChg chg="mod">
          <ac:chgData name="Bernard, Allison M" userId="7cd67125-3436-42b8-b83a-bbe37ba15a4e" providerId="ADAL" clId="{C49F836D-0346-41D3-A0F8-1600BC1B9346}" dt="2023-10-02T15:53:33.346" v="339" actId="20577"/>
          <ac:spMkLst>
            <pc:docMk/>
            <pc:sldMk cId="1108201248" sldId="1894"/>
            <ac:spMk id="25" creationId="{E7F025AD-54AD-4AC5-8D5F-628C6993B5A2}"/>
          </ac:spMkLst>
        </pc:spChg>
        <pc:spChg chg="mod">
          <ac:chgData name="Bernard, Allison M" userId="7cd67125-3436-42b8-b83a-bbe37ba15a4e" providerId="ADAL" clId="{C49F836D-0346-41D3-A0F8-1600BC1B9346}" dt="2023-10-02T15:53:28.370" v="337" actId="20577"/>
          <ac:spMkLst>
            <pc:docMk/>
            <pc:sldMk cId="1108201248" sldId="1894"/>
            <ac:spMk id="26" creationId="{E48D9020-95FD-49A1-AEF7-5A3B0E93951D}"/>
          </ac:spMkLst>
        </pc:spChg>
        <pc:spChg chg="mod">
          <ac:chgData name="Bernard, Allison M" userId="7cd67125-3436-42b8-b83a-bbe37ba15a4e" providerId="ADAL" clId="{C49F836D-0346-41D3-A0F8-1600BC1B9346}" dt="2023-10-02T15:53:23.953" v="335" actId="20577"/>
          <ac:spMkLst>
            <pc:docMk/>
            <pc:sldMk cId="1108201248" sldId="1894"/>
            <ac:spMk id="27" creationId="{C8E4F23C-40C3-469D-8155-B149C0958096}"/>
          </ac:spMkLst>
        </pc:spChg>
        <pc:spChg chg="mod">
          <ac:chgData name="Bernard, Allison M" userId="7cd67125-3436-42b8-b83a-bbe37ba15a4e" providerId="ADAL" clId="{C49F836D-0346-41D3-A0F8-1600BC1B9346}" dt="2023-10-02T16:03:18.125" v="468" actId="1076"/>
          <ac:spMkLst>
            <pc:docMk/>
            <pc:sldMk cId="1108201248" sldId="1894"/>
            <ac:spMk id="28" creationId="{1F15B6D2-FF46-7843-9992-9DB8A53B72E6}"/>
          </ac:spMkLst>
        </pc:spChg>
        <pc:spChg chg="mod">
          <ac:chgData name="Bernard, Allison M" userId="7cd67125-3436-42b8-b83a-bbe37ba15a4e" providerId="ADAL" clId="{C49F836D-0346-41D3-A0F8-1600BC1B9346}" dt="2023-10-02T15:53:53.027" v="346" actId="20577"/>
          <ac:spMkLst>
            <pc:docMk/>
            <pc:sldMk cId="1108201248" sldId="1894"/>
            <ac:spMk id="29" creationId="{39F89E33-9D30-4BF2-BD88-D9668BBC9711}"/>
          </ac:spMkLst>
        </pc:spChg>
        <pc:spChg chg="mod">
          <ac:chgData name="Bernard, Allison M" userId="7cd67125-3436-42b8-b83a-bbe37ba15a4e" providerId="ADAL" clId="{C49F836D-0346-41D3-A0F8-1600BC1B9346}" dt="2023-10-02T15:53:49.362" v="344" actId="20577"/>
          <ac:spMkLst>
            <pc:docMk/>
            <pc:sldMk cId="1108201248" sldId="1894"/>
            <ac:spMk id="30" creationId="{7CD9FBC6-5C5F-4FF0-820A-EA101D5CFD09}"/>
          </ac:spMkLst>
        </pc:spChg>
        <pc:spChg chg="mod">
          <ac:chgData name="Bernard, Allison M" userId="7cd67125-3436-42b8-b83a-bbe37ba15a4e" providerId="ADAL" clId="{C49F836D-0346-41D3-A0F8-1600BC1B9346}" dt="2023-10-02T15:53:47.030" v="342" actId="20577"/>
          <ac:spMkLst>
            <pc:docMk/>
            <pc:sldMk cId="1108201248" sldId="1894"/>
            <ac:spMk id="31" creationId="{D769BC5C-0603-4C3C-BE8A-8896D11B009C}"/>
          </ac:spMkLst>
        </pc:spChg>
        <pc:spChg chg="mod">
          <ac:chgData name="Bernard, Allison M" userId="7cd67125-3436-42b8-b83a-bbe37ba15a4e" providerId="ADAL" clId="{C49F836D-0346-41D3-A0F8-1600BC1B9346}" dt="2023-10-02T15:54:06.290" v="349" actId="20577"/>
          <ac:spMkLst>
            <pc:docMk/>
            <pc:sldMk cId="1108201248" sldId="1894"/>
            <ac:spMk id="32" creationId="{EB8CA458-3B3B-6846-96BC-8CD066086925}"/>
          </ac:spMkLst>
        </pc:spChg>
      </pc:sldChg>
      <pc:sldChg chg="addSp delSp modSp add mod">
        <pc:chgData name="Bernard, Allison M" userId="7cd67125-3436-42b8-b83a-bbe37ba15a4e" providerId="ADAL" clId="{C49F836D-0346-41D3-A0F8-1600BC1B9346}" dt="2023-10-02T16:54:35.591" v="1200" actId="27918"/>
        <pc:sldMkLst>
          <pc:docMk/>
          <pc:sldMk cId="2724490585" sldId="1895"/>
        </pc:sldMkLst>
        <pc:spChg chg="mod">
          <ac:chgData name="Bernard, Allison M" userId="7cd67125-3436-42b8-b83a-bbe37ba15a4e" providerId="ADAL" clId="{C49F836D-0346-41D3-A0F8-1600BC1B9346}" dt="2023-10-02T15:59:35.494" v="407" actId="20577"/>
          <ac:spMkLst>
            <pc:docMk/>
            <pc:sldMk cId="2724490585" sldId="1895"/>
            <ac:spMk id="2" creationId="{BE5A7428-1D70-4E33-B193-BD019826DDA2}"/>
          </ac:spMkLst>
        </pc:spChg>
        <pc:spChg chg="mod">
          <ac:chgData name="Bernard, Allison M" userId="7cd67125-3436-42b8-b83a-bbe37ba15a4e" providerId="ADAL" clId="{C49F836D-0346-41D3-A0F8-1600BC1B9346}" dt="2023-10-02T16:08:09.970" v="534" actId="1076"/>
          <ac:spMkLst>
            <pc:docMk/>
            <pc:sldMk cId="2724490585" sldId="1895"/>
            <ac:spMk id="3" creationId="{ACBED13E-527C-2402-94F0-A4BB7F1FAE4D}"/>
          </ac:spMkLst>
        </pc:spChg>
        <pc:spChg chg="mod">
          <ac:chgData name="Bernard, Allison M" userId="7cd67125-3436-42b8-b83a-bbe37ba15a4e" providerId="ADAL" clId="{C49F836D-0346-41D3-A0F8-1600BC1B9346}" dt="2023-10-02T16:05:58.106" v="496" actId="1076"/>
          <ac:spMkLst>
            <pc:docMk/>
            <pc:sldMk cId="2724490585" sldId="1895"/>
            <ac:spMk id="4" creationId="{8919B39C-8333-A6B5-88B3-D3E7F8E41876}"/>
          </ac:spMkLst>
        </pc:spChg>
        <pc:spChg chg="mod">
          <ac:chgData name="Bernard, Allison M" userId="7cd67125-3436-42b8-b83a-bbe37ba15a4e" providerId="ADAL" clId="{C49F836D-0346-41D3-A0F8-1600BC1B9346}" dt="2023-10-02T16:07:54.103" v="530" actId="1076"/>
          <ac:spMkLst>
            <pc:docMk/>
            <pc:sldMk cId="2724490585" sldId="1895"/>
            <ac:spMk id="6" creationId="{807A080E-B3EC-5D28-5CE9-B94B710C1399}"/>
          </ac:spMkLst>
        </pc:spChg>
        <pc:spChg chg="mod">
          <ac:chgData name="Bernard, Allison M" userId="7cd67125-3436-42b8-b83a-bbe37ba15a4e" providerId="ADAL" clId="{C49F836D-0346-41D3-A0F8-1600BC1B9346}" dt="2023-10-02T16:08:47.308" v="538" actId="20577"/>
          <ac:spMkLst>
            <pc:docMk/>
            <pc:sldMk cId="2724490585" sldId="1895"/>
            <ac:spMk id="7" creationId="{BDE971B9-70FC-80CC-6507-C9A7A44647F9}"/>
          </ac:spMkLst>
        </pc:spChg>
        <pc:spChg chg="mod">
          <ac:chgData name="Bernard, Allison M" userId="7cd67125-3436-42b8-b83a-bbe37ba15a4e" providerId="ADAL" clId="{C49F836D-0346-41D3-A0F8-1600BC1B9346}" dt="2023-10-02T16:06:06.654" v="500" actId="1076"/>
          <ac:spMkLst>
            <pc:docMk/>
            <pc:sldMk cId="2724490585" sldId="1895"/>
            <ac:spMk id="9" creationId="{D6E72BFA-4A4D-4F16-9513-68A6ED4C0C83}"/>
          </ac:spMkLst>
        </pc:spChg>
        <pc:spChg chg="mod">
          <ac:chgData name="Bernard, Allison M" userId="7cd67125-3436-42b8-b83a-bbe37ba15a4e" providerId="ADAL" clId="{C49F836D-0346-41D3-A0F8-1600BC1B9346}" dt="2023-10-02T16:06:00.050" v="497" actId="1076"/>
          <ac:spMkLst>
            <pc:docMk/>
            <pc:sldMk cId="2724490585" sldId="1895"/>
            <ac:spMk id="10" creationId="{3CD5F843-B179-43AE-9202-B178FF35F915}"/>
          </ac:spMkLst>
        </pc:spChg>
        <pc:spChg chg="mod">
          <ac:chgData name="Bernard, Allison M" userId="7cd67125-3436-42b8-b83a-bbe37ba15a4e" providerId="ADAL" clId="{C49F836D-0346-41D3-A0F8-1600BC1B9346}" dt="2023-10-02T16:08:05.327" v="533" actId="1076"/>
          <ac:spMkLst>
            <pc:docMk/>
            <pc:sldMk cId="2724490585" sldId="1895"/>
            <ac:spMk id="11" creationId="{CA4B4E3C-684B-4363-A3DA-60E579543B65}"/>
          </ac:spMkLst>
        </pc:spChg>
        <pc:spChg chg="add del mod">
          <ac:chgData name="Bernard, Allison M" userId="7cd67125-3436-42b8-b83a-bbe37ba15a4e" providerId="ADAL" clId="{C49F836D-0346-41D3-A0F8-1600BC1B9346}" dt="2023-10-02T15:59:12.171" v="401" actId="478"/>
          <ac:spMkLst>
            <pc:docMk/>
            <pc:sldMk cId="2724490585" sldId="1895"/>
            <ac:spMk id="12" creationId="{F3A406B2-5EE8-C5DA-0F24-3F7ECEAEB522}"/>
          </ac:spMkLst>
        </pc:spChg>
        <pc:spChg chg="mod">
          <ac:chgData name="Bernard, Allison M" userId="7cd67125-3436-42b8-b83a-bbe37ba15a4e" providerId="ADAL" clId="{C49F836D-0346-41D3-A0F8-1600BC1B9346}" dt="2023-10-02T16:06:03.123" v="498" actId="1076"/>
          <ac:spMkLst>
            <pc:docMk/>
            <pc:sldMk cId="2724490585" sldId="1895"/>
            <ac:spMk id="13" creationId="{05BE7812-9552-43F2-9CE7-7146EB841E59}"/>
          </ac:spMkLst>
        </pc:spChg>
        <pc:spChg chg="mod">
          <ac:chgData name="Bernard, Allison M" userId="7cd67125-3436-42b8-b83a-bbe37ba15a4e" providerId="ADAL" clId="{C49F836D-0346-41D3-A0F8-1600BC1B9346}" dt="2023-10-02T16:09:58.171" v="548" actId="20577"/>
          <ac:spMkLst>
            <pc:docMk/>
            <pc:sldMk cId="2724490585" sldId="1895"/>
            <ac:spMk id="14" creationId="{12075107-7945-FE9F-4CFF-5B91849E37DF}"/>
          </ac:spMkLst>
        </pc:spChg>
        <pc:spChg chg="mod">
          <ac:chgData name="Bernard, Allison M" userId="7cd67125-3436-42b8-b83a-bbe37ba15a4e" providerId="ADAL" clId="{C49F836D-0346-41D3-A0F8-1600BC1B9346}" dt="2023-10-02T16:09:50.987" v="546" actId="20577"/>
          <ac:spMkLst>
            <pc:docMk/>
            <pc:sldMk cId="2724490585" sldId="1895"/>
            <ac:spMk id="16" creationId="{7E9020FB-041E-1D8F-6C0A-F1402CD3E852}"/>
          </ac:spMkLst>
        </pc:spChg>
        <pc:spChg chg="mod">
          <ac:chgData name="Bernard, Allison M" userId="7cd67125-3436-42b8-b83a-bbe37ba15a4e" providerId="ADAL" clId="{C49F836D-0346-41D3-A0F8-1600BC1B9346}" dt="2023-10-02T16:05:54.049" v="494" actId="1076"/>
          <ac:spMkLst>
            <pc:docMk/>
            <pc:sldMk cId="2724490585" sldId="1895"/>
            <ac:spMk id="17" creationId="{87EE6B98-2F8A-485D-9BBF-FE2AE46E0776}"/>
          </ac:spMkLst>
        </pc:spChg>
        <pc:spChg chg="mod">
          <ac:chgData name="Bernard, Allison M" userId="7cd67125-3436-42b8-b83a-bbe37ba15a4e" providerId="ADAL" clId="{C49F836D-0346-41D3-A0F8-1600BC1B9346}" dt="2023-10-02T16:08:12.934" v="535" actId="1076"/>
          <ac:spMkLst>
            <pc:docMk/>
            <pc:sldMk cId="2724490585" sldId="1895"/>
            <ac:spMk id="18" creationId="{E0089D20-C08E-4A8F-B3D9-9395AF8295EA}"/>
          </ac:spMkLst>
        </pc:spChg>
        <pc:spChg chg="mod">
          <ac:chgData name="Bernard, Allison M" userId="7cd67125-3436-42b8-b83a-bbe37ba15a4e" providerId="ADAL" clId="{C49F836D-0346-41D3-A0F8-1600BC1B9346}" dt="2023-10-02T16:05:47.494" v="492" actId="1076"/>
          <ac:spMkLst>
            <pc:docMk/>
            <pc:sldMk cId="2724490585" sldId="1895"/>
            <ac:spMk id="19" creationId="{80B61446-B10B-4910-957C-3013F62B30C9}"/>
          </ac:spMkLst>
        </pc:spChg>
        <pc:spChg chg="mod">
          <ac:chgData name="Bernard, Allison M" userId="7cd67125-3436-42b8-b83a-bbe37ba15a4e" providerId="ADAL" clId="{C49F836D-0346-41D3-A0F8-1600BC1B9346}" dt="2023-10-02T16:09:43.052" v="544" actId="20577"/>
          <ac:spMkLst>
            <pc:docMk/>
            <pc:sldMk cId="2724490585" sldId="1895"/>
            <ac:spMk id="20" creationId="{88A44948-BD65-FEBB-BF0E-DFE4B3ABF7E6}"/>
          </ac:spMkLst>
        </pc:spChg>
        <pc:spChg chg="mod">
          <ac:chgData name="Bernard, Allison M" userId="7cd67125-3436-42b8-b83a-bbe37ba15a4e" providerId="ADAL" clId="{C49F836D-0346-41D3-A0F8-1600BC1B9346}" dt="2023-10-02T16:06:43.738" v="510" actId="20577"/>
          <ac:spMkLst>
            <pc:docMk/>
            <pc:sldMk cId="2724490585" sldId="1895"/>
            <ac:spMk id="21" creationId="{B81539E4-F0AF-452A-A85A-3B2BC891E14E}"/>
          </ac:spMkLst>
        </pc:spChg>
        <pc:spChg chg="mod">
          <ac:chgData name="Bernard, Allison M" userId="7cd67125-3436-42b8-b83a-bbe37ba15a4e" providerId="ADAL" clId="{C49F836D-0346-41D3-A0F8-1600BC1B9346}" dt="2023-10-02T16:08:17.363" v="536" actId="1076"/>
          <ac:spMkLst>
            <pc:docMk/>
            <pc:sldMk cId="2724490585" sldId="1895"/>
            <ac:spMk id="22" creationId="{6D0C1A40-31A9-4C46-888F-D43B667F3952}"/>
          </ac:spMkLst>
        </pc:spChg>
        <pc:spChg chg="mod">
          <ac:chgData name="Bernard, Allison M" userId="7cd67125-3436-42b8-b83a-bbe37ba15a4e" providerId="ADAL" clId="{C49F836D-0346-41D3-A0F8-1600BC1B9346}" dt="2023-10-02T16:06:34.026" v="506" actId="20577"/>
          <ac:spMkLst>
            <pc:docMk/>
            <pc:sldMk cId="2724490585" sldId="1895"/>
            <ac:spMk id="23" creationId="{20EDD72E-2D33-48D5-81B5-3DBB6F004B2E}"/>
          </ac:spMkLst>
        </pc:spChg>
        <pc:spChg chg="mod">
          <ac:chgData name="Bernard, Allison M" userId="7cd67125-3436-42b8-b83a-bbe37ba15a4e" providerId="ADAL" clId="{C49F836D-0346-41D3-A0F8-1600BC1B9346}" dt="2023-10-02T16:07:51.444" v="529" actId="1076"/>
          <ac:spMkLst>
            <pc:docMk/>
            <pc:sldMk cId="2724490585" sldId="1895"/>
            <ac:spMk id="24" creationId="{CC2CC2AC-3286-6B49-AE81-68DACE304518}"/>
          </ac:spMkLst>
        </pc:spChg>
        <pc:spChg chg="del mod">
          <ac:chgData name="Bernard, Allison M" userId="7cd67125-3436-42b8-b83a-bbe37ba15a4e" providerId="ADAL" clId="{C49F836D-0346-41D3-A0F8-1600BC1B9346}" dt="2023-10-02T16:01:44.983" v="458" actId="478"/>
          <ac:spMkLst>
            <pc:docMk/>
            <pc:sldMk cId="2724490585" sldId="1895"/>
            <ac:spMk id="25" creationId="{E7F025AD-54AD-4AC5-8D5F-628C6993B5A2}"/>
          </ac:spMkLst>
        </pc:spChg>
        <pc:spChg chg="del">
          <ac:chgData name="Bernard, Allison M" userId="7cd67125-3436-42b8-b83a-bbe37ba15a4e" providerId="ADAL" clId="{C49F836D-0346-41D3-A0F8-1600BC1B9346}" dt="2023-10-02T16:01:42.679" v="456" actId="478"/>
          <ac:spMkLst>
            <pc:docMk/>
            <pc:sldMk cId="2724490585" sldId="1895"/>
            <ac:spMk id="26" creationId="{E48D9020-95FD-49A1-AEF7-5A3B0E93951D}"/>
          </ac:spMkLst>
        </pc:spChg>
        <pc:spChg chg="del">
          <ac:chgData name="Bernard, Allison M" userId="7cd67125-3436-42b8-b83a-bbe37ba15a4e" providerId="ADAL" clId="{C49F836D-0346-41D3-A0F8-1600BC1B9346}" dt="2023-10-02T16:01:41.786" v="455" actId="478"/>
          <ac:spMkLst>
            <pc:docMk/>
            <pc:sldMk cId="2724490585" sldId="1895"/>
            <ac:spMk id="27" creationId="{C8E4F23C-40C3-469D-8155-B149C0958096}"/>
          </ac:spMkLst>
        </pc:spChg>
        <pc:spChg chg="mod">
          <ac:chgData name="Bernard, Allison M" userId="7cd67125-3436-42b8-b83a-bbe37ba15a4e" providerId="ADAL" clId="{C49F836D-0346-41D3-A0F8-1600BC1B9346}" dt="2023-10-02T16:08:02.971" v="532" actId="1076"/>
          <ac:spMkLst>
            <pc:docMk/>
            <pc:sldMk cId="2724490585" sldId="1895"/>
            <ac:spMk id="28" creationId="{1F15B6D2-FF46-7843-9992-9DB8A53B72E6}"/>
          </ac:spMkLst>
        </pc:spChg>
        <pc:spChg chg="del mod">
          <ac:chgData name="Bernard, Allison M" userId="7cd67125-3436-42b8-b83a-bbe37ba15a4e" providerId="ADAL" clId="{C49F836D-0346-41D3-A0F8-1600BC1B9346}" dt="2023-10-02T16:07:28.730" v="517" actId="478"/>
          <ac:spMkLst>
            <pc:docMk/>
            <pc:sldMk cId="2724490585" sldId="1895"/>
            <ac:spMk id="29" creationId="{39F89E33-9D30-4BF2-BD88-D9668BBC9711}"/>
          </ac:spMkLst>
        </pc:spChg>
        <pc:spChg chg="del mod">
          <ac:chgData name="Bernard, Allison M" userId="7cd67125-3436-42b8-b83a-bbe37ba15a4e" providerId="ADAL" clId="{C49F836D-0346-41D3-A0F8-1600BC1B9346}" dt="2023-10-02T16:07:29.770" v="518" actId="478"/>
          <ac:spMkLst>
            <pc:docMk/>
            <pc:sldMk cId="2724490585" sldId="1895"/>
            <ac:spMk id="30" creationId="{7CD9FBC6-5C5F-4FF0-820A-EA101D5CFD09}"/>
          </ac:spMkLst>
        </pc:spChg>
        <pc:spChg chg="del mod">
          <ac:chgData name="Bernard, Allison M" userId="7cd67125-3436-42b8-b83a-bbe37ba15a4e" providerId="ADAL" clId="{C49F836D-0346-41D3-A0F8-1600BC1B9346}" dt="2023-10-02T16:07:32.315" v="520" actId="478"/>
          <ac:spMkLst>
            <pc:docMk/>
            <pc:sldMk cId="2724490585" sldId="1895"/>
            <ac:spMk id="31" creationId="{D769BC5C-0603-4C3C-BE8A-8896D11B009C}"/>
          </ac:spMkLst>
        </pc:spChg>
        <pc:spChg chg="mod">
          <ac:chgData name="Bernard, Allison M" userId="7cd67125-3436-42b8-b83a-bbe37ba15a4e" providerId="ADAL" clId="{C49F836D-0346-41D3-A0F8-1600BC1B9346}" dt="2023-10-02T16:07:47.022" v="527" actId="1076"/>
          <ac:spMkLst>
            <pc:docMk/>
            <pc:sldMk cId="2724490585" sldId="1895"/>
            <ac:spMk id="32" creationId="{EB8CA458-3B3B-6846-96BC-8CD066086925}"/>
          </ac:spMkLst>
        </pc:spChg>
      </pc:sldChg>
      <pc:sldChg chg="addSp delSp modSp add mod">
        <pc:chgData name="Bernard, Allison M" userId="7cd67125-3436-42b8-b83a-bbe37ba15a4e" providerId="ADAL" clId="{C49F836D-0346-41D3-A0F8-1600BC1B9346}" dt="2023-10-02T16:34:04.968" v="778" actId="122"/>
        <pc:sldMkLst>
          <pc:docMk/>
          <pc:sldMk cId="1228848409" sldId="1896"/>
        </pc:sldMkLst>
        <pc:spChg chg="add del mod">
          <ac:chgData name="Bernard, Allison M" userId="7cd67125-3436-42b8-b83a-bbe37ba15a4e" providerId="ADAL" clId="{C49F836D-0346-41D3-A0F8-1600BC1B9346}" dt="2023-10-02T16:10:07.198" v="549" actId="478"/>
          <ac:spMkLst>
            <pc:docMk/>
            <pc:sldMk cId="1228848409" sldId="1896"/>
            <ac:spMk id="2" creationId="{EE469BA3-4B93-283E-B977-38AF98DA71B3}"/>
          </ac:spMkLst>
        </pc:spChg>
        <pc:spChg chg="mod">
          <ac:chgData name="Bernard, Allison M" userId="7cd67125-3436-42b8-b83a-bbe37ba15a4e" providerId="ADAL" clId="{C49F836D-0346-41D3-A0F8-1600BC1B9346}" dt="2023-10-02T15:59:39.126" v="413" actId="20577"/>
          <ac:spMkLst>
            <pc:docMk/>
            <pc:sldMk cId="1228848409" sldId="1896"/>
            <ac:spMk id="264" creationId="{00000000-0000-0000-0000-000000000000}"/>
          </ac:spMkLst>
        </pc:spChg>
        <pc:graphicFrameChg chg="mod modGraphic">
          <ac:chgData name="Bernard, Allison M" userId="7cd67125-3436-42b8-b83a-bbe37ba15a4e" providerId="ADAL" clId="{C49F836D-0346-41D3-A0F8-1600BC1B9346}" dt="2023-10-02T16:34:04.968" v="778" actId="122"/>
          <ac:graphicFrameMkLst>
            <pc:docMk/>
            <pc:sldMk cId="1228848409" sldId="1896"/>
            <ac:graphicFrameMk id="265" creationId="{00000000-0000-0000-0000-000000000000}"/>
          </ac:graphicFrameMkLst>
        </pc:graphicFrameChg>
      </pc:sldChg>
      <pc:sldChg chg="addSp delSp modSp add mod">
        <pc:chgData name="Bernard, Allison M" userId="7cd67125-3436-42b8-b83a-bbe37ba15a4e" providerId="ADAL" clId="{C49F836D-0346-41D3-A0F8-1600BC1B9346}" dt="2023-10-02T16:55:02.289" v="1203" actId="27918"/>
        <pc:sldMkLst>
          <pc:docMk/>
          <pc:sldMk cId="640910738" sldId="1897"/>
        </pc:sldMkLst>
        <pc:spChg chg="mod">
          <ac:chgData name="Bernard, Allison M" userId="7cd67125-3436-42b8-b83a-bbe37ba15a4e" providerId="ADAL" clId="{C49F836D-0346-41D3-A0F8-1600BC1B9346}" dt="2023-10-02T15:59:42.913" v="419" actId="20577"/>
          <ac:spMkLst>
            <pc:docMk/>
            <pc:sldMk cId="640910738" sldId="1897"/>
            <ac:spMk id="2" creationId="{BE5A7428-1D70-4E33-B193-BD019826DDA2}"/>
          </ac:spMkLst>
        </pc:spChg>
        <pc:spChg chg="mod">
          <ac:chgData name="Bernard, Allison M" userId="7cd67125-3436-42b8-b83a-bbe37ba15a4e" providerId="ADAL" clId="{C49F836D-0346-41D3-A0F8-1600BC1B9346}" dt="2023-10-02T16:31:00.010" v="694" actId="1076"/>
          <ac:spMkLst>
            <pc:docMk/>
            <pc:sldMk cId="640910738" sldId="1897"/>
            <ac:spMk id="3" creationId="{ACBED13E-527C-2402-94F0-A4BB7F1FAE4D}"/>
          </ac:spMkLst>
        </pc:spChg>
        <pc:spChg chg="mod">
          <ac:chgData name="Bernard, Allison M" userId="7cd67125-3436-42b8-b83a-bbe37ba15a4e" providerId="ADAL" clId="{C49F836D-0346-41D3-A0F8-1600BC1B9346}" dt="2023-10-02T16:30:46.686" v="689" actId="1076"/>
          <ac:spMkLst>
            <pc:docMk/>
            <pc:sldMk cId="640910738" sldId="1897"/>
            <ac:spMk id="4" creationId="{8919B39C-8333-A6B5-88B3-D3E7F8E41876}"/>
          </ac:spMkLst>
        </pc:spChg>
        <pc:spChg chg="mod">
          <ac:chgData name="Bernard, Allison M" userId="7cd67125-3436-42b8-b83a-bbe37ba15a4e" providerId="ADAL" clId="{C49F836D-0346-41D3-A0F8-1600BC1B9346}" dt="2023-10-02T16:30:32.036" v="685" actId="20577"/>
          <ac:spMkLst>
            <pc:docMk/>
            <pc:sldMk cId="640910738" sldId="1897"/>
            <ac:spMk id="6" creationId="{807A080E-B3EC-5D28-5CE9-B94B710C1399}"/>
          </ac:spMkLst>
        </pc:spChg>
        <pc:spChg chg="mod">
          <ac:chgData name="Bernard, Allison M" userId="7cd67125-3436-42b8-b83a-bbe37ba15a4e" providerId="ADAL" clId="{C49F836D-0346-41D3-A0F8-1600BC1B9346}" dt="2023-10-02T16:30:22.741" v="683" actId="20577"/>
          <ac:spMkLst>
            <pc:docMk/>
            <pc:sldMk cId="640910738" sldId="1897"/>
            <ac:spMk id="7" creationId="{BDE971B9-70FC-80CC-6507-C9A7A44647F9}"/>
          </ac:spMkLst>
        </pc:spChg>
        <pc:spChg chg="mod">
          <ac:chgData name="Bernard, Allison M" userId="7cd67125-3436-42b8-b83a-bbe37ba15a4e" providerId="ADAL" clId="{C49F836D-0346-41D3-A0F8-1600BC1B9346}" dt="2023-10-02T16:30:12.996" v="681" actId="20577"/>
          <ac:spMkLst>
            <pc:docMk/>
            <pc:sldMk cId="640910738" sldId="1897"/>
            <ac:spMk id="8" creationId="{1CBC69F0-3E14-2C32-ABFE-A816D4F5CB5B}"/>
          </ac:spMkLst>
        </pc:spChg>
        <pc:spChg chg="mod">
          <ac:chgData name="Bernard, Allison M" userId="7cd67125-3436-42b8-b83a-bbe37ba15a4e" providerId="ADAL" clId="{C49F836D-0346-41D3-A0F8-1600BC1B9346}" dt="2023-10-02T16:30:43.373" v="688" actId="1076"/>
          <ac:spMkLst>
            <pc:docMk/>
            <pc:sldMk cId="640910738" sldId="1897"/>
            <ac:spMk id="9" creationId="{D6E72BFA-4A4D-4F16-9513-68A6ED4C0C83}"/>
          </ac:spMkLst>
        </pc:spChg>
        <pc:spChg chg="mod">
          <ac:chgData name="Bernard, Allison M" userId="7cd67125-3436-42b8-b83a-bbe37ba15a4e" providerId="ADAL" clId="{C49F836D-0346-41D3-A0F8-1600BC1B9346}" dt="2023-10-02T16:30:51.489" v="691" actId="1076"/>
          <ac:spMkLst>
            <pc:docMk/>
            <pc:sldMk cId="640910738" sldId="1897"/>
            <ac:spMk id="10" creationId="{3CD5F843-B179-43AE-9202-B178FF35F915}"/>
          </ac:spMkLst>
        </pc:spChg>
        <pc:spChg chg="mod">
          <ac:chgData name="Bernard, Allison M" userId="7cd67125-3436-42b8-b83a-bbe37ba15a4e" providerId="ADAL" clId="{C49F836D-0346-41D3-A0F8-1600BC1B9346}" dt="2023-10-02T16:30:40.174" v="686" actId="1076"/>
          <ac:spMkLst>
            <pc:docMk/>
            <pc:sldMk cId="640910738" sldId="1897"/>
            <ac:spMk id="11" creationId="{CA4B4E3C-684B-4363-A3DA-60E579543B65}"/>
          </ac:spMkLst>
        </pc:spChg>
        <pc:spChg chg="add del mod">
          <ac:chgData name="Bernard, Allison M" userId="7cd67125-3436-42b8-b83a-bbe37ba15a4e" providerId="ADAL" clId="{C49F836D-0346-41D3-A0F8-1600BC1B9346}" dt="2023-10-02T16:13:21.728" v="606" actId="478"/>
          <ac:spMkLst>
            <pc:docMk/>
            <pc:sldMk cId="640910738" sldId="1897"/>
            <ac:spMk id="12" creationId="{E62FDF76-3923-F60F-70E3-E67688C18E0F}"/>
          </ac:spMkLst>
        </pc:spChg>
        <pc:spChg chg="mod">
          <ac:chgData name="Bernard, Allison M" userId="7cd67125-3436-42b8-b83a-bbe37ba15a4e" providerId="ADAL" clId="{C49F836D-0346-41D3-A0F8-1600BC1B9346}" dt="2023-10-02T16:30:41.814" v="687" actId="1076"/>
          <ac:spMkLst>
            <pc:docMk/>
            <pc:sldMk cId="640910738" sldId="1897"/>
            <ac:spMk id="13" creationId="{05BE7812-9552-43F2-9CE7-7146EB841E59}"/>
          </ac:spMkLst>
        </pc:spChg>
        <pc:spChg chg="mod">
          <ac:chgData name="Bernard, Allison M" userId="7cd67125-3436-42b8-b83a-bbe37ba15a4e" providerId="ADAL" clId="{C49F836D-0346-41D3-A0F8-1600BC1B9346}" dt="2023-10-02T16:29:33.234" v="675" actId="20577"/>
          <ac:spMkLst>
            <pc:docMk/>
            <pc:sldMk cId="640910738" sldId="1897"/>
            <ac:spMk id="14" creationId="{12075107-7945-FE9F-4CFF-5B91849E37DF}"/>
          </ac:spMkLst>
        </pc:spChg>
        <pc:spChg chg="mod">
          <ac:chgData name="Bernard, Allison M" userId="7cd67125-3436-42b8-b83a-bbe37ba15a4e" providerId="ADAL" clId="{C49F836D-0346-41D3-A0F8-1600BC1B9346}" dt="2023-10-02T16:29:22.693" v="673" actId="20577"/>
          <ac:spMkLst>
            <pc:docMk/>
            <pc:sldMk cId="640910738" sldId="1897"/>
            <ac:spMk id="16" creationId="{7E9020FB-041E-1D8F-6C0A-F1402CD3E852}"/>
          </ac:spMkLst>
        </pc:spChg>
        <pc:spChg chg="mod">
          <ac:chgData name="Bernard, Allison M" userId="7cd67125-3436-42b8-b83a-bbe37ba15a4e" providerId="ADAL" clId="{C49F836D-0346-41D3-A0F8-1600BC1B9346}" dt="2023-10-02T16:30:53.714" v="692" actId="1076"/>
          <ac:spMkLst>
            <pc:docMk/>
            <pc:sldMk cId="640910738" sldId="1897"/>
            <ac:spMk id="17" creationId="{87EE6B98-2F8A-485D-9BBF-FE2AE46E0776}"/>
          </ac:spMkLst>
        </pc:spChg>
        <pc:spChg chg="mod">
          <ac:chgData name="Bernard, Allison M" userId="7cd67125-3436-42b8-b83a-bbe37ba15a4e" providerId="ADAL" clId="{C49F836D-0346-41D3-A0F8-1600BC1B9346}" dt="2023-10-02T16:30:57.513" v="693" actId="1076"/>
          <ac:spMkLst>
            <pc:docMk/>
            <pc:sldMk cId="640910738" sldId="1897"/>
            <ac:spMk id="18" creationId="{E0089D20-C08E-4A8F-B3D9-9395AF8295EA}"/>
          </ac:spMkLst>
        </pc:spChg>
        <pc:spChg chg="mod">
          <ac:chgData name="Bernard, Allison M" userId="7cd67125-3436-42b8-b83a-bbe37ba15a4e" providerId="ADAL" clId="{C49F836D-0346-41D3-A0F8-1600BC1B9346}" dt="2023-10-02T16:31:09.158" v="698" actId="1076"/>
          <ac:spMkLst>
            <pc:docMk/>
            <pc:sldMk cId="640910738" sldId="1897"/>
            <ac:spMk id="19" creationId="{80B61446-B10B-4910-957C-3013F62B30C9}"/>
          </ac:spMkLst>
        </pc:spChg>
        <pc:spChg chg="mod">
          <ac:chgData name="Bernard, Allison M" userId="7cd67125-3436-42b8-b83a-bbe37ba15a4e" providerId="ADAL" clId="{C49F836D-0346-41D3-A0F8-1600BC1B9346}" dt="2023-10-02T16:29:15.174" v="671" actId="20577"/>
          <ac:spMkLst>
            <pc:docMk/>
            <pc:sldMk cId="640910738" sldId="1897"/>
            <ac:spMk id="20" creationId="{88A44948-BD65-FEBB-BF0E-DFE4B3ABF7E6}"/>
          </ac:spMkLst>
        </pc:spChg>
        <pc:spChg chg="mod">
          <ac:chgData name="Bernard, Allison M" userId="7cd67125-3436-42b8-b83a-bbe37ba15a4e" providerId="ADAL" clId="{C49F836D-0346-41D3-A0F8-1600BC1B9346}" dt="2023-10-02T16:31:05.102" v="696" actId="1076"/>
          <ac:spMkLst>
            <pc:docMk/>
            <pc:sldMk cId="640910738" sldId="1897"/>
            <ac:spMk id="21" creationId="{B81539E4-F0AF-452A-A85A-3B2BC891E14E}"/>
          </ac:spMkLst>
        </pc:spChg>
        <pc:spChg chg="mod">
          <ac:chgData name="Bernard, Allison M" userId="7cd67125-3436-42b8-b83a-bbe37ba15a4e" providerId="ADAL" clId="{C49F836D-0346-41D3-A0F8-1600BC1B9346}" dt="2023-10-02T16:31:02.542" v="695" actId="1076"/>
          <ac:spMkLst>
            <pc:docMk/>
            <pc:sldMk cId="640910738" sldId="1897"/>
            <ac:spMk id="22" creationId="{6D0C1A40-31A9-4C46-888F-D43B667F3952}"/>
          </ac:spMkLst>
        </pc:spChg>
        <pc:spChg chg="mod">
          <ac:chgData name="Bernard, Allison M" userId="7cd67125-3436-42b8-b83a-bbe37ba15a4e" providerId="ADAL" clId="{C49F836D-0346-41D3-A0F8-1600BC1B9346}" dt="2023-10-02T16:31:07.245" v="697" actId="1076"/>
          <ac:spMkLst>
            <pc:docMk/>
            <pc:sldMk cId="640910738" sldId="1897"/>
            <ac:spMk id="23" creationId="{20EDD72E-2D33-48D5-81B5-3DBB6F004B2E}"/>
          </ac:spMkLst>
        </pc:spChg>
        <pc:spChg chg="mod">
          <ac:chgData name="Bernard, Allison M" userId="7cd67125-3436-42b8-b83a-bbe37ba15a4e" providerId="ADAL" clId="{C49F836D-0346-41D3-A0F8-1600BC1B9346}" dt="2023-10-02T16:29:47.022" v="677" actId="1076"/>
          <ac:spMkLst>
            <pc:docMk/>
            <pc:sldMk cId="640910738" sldId="1897"/>
            <ac:spMk id="24" creationId="{CC2CC2AC-3286-6B49-AE81-68DACE304518}"/>
          </ac:spMkLst>
        </pc:spChg>
        <pc:spChg chg="del mod">
          <ac:chgData name="Bernard, Allison M" userId="7cd67125-3436-42b8-b83a-bbe37ba15a4e" providerId="ADAL" clId="{C49F836D-0346-41D3-A0F8-1600BC1B9346}" dt="2023-10-02T16:24:53.159" v="633" actId="478"/>
          <ac:spMkLst>
            <pc:docMk/>
            <pc:sldMk cId="640910738" sldId="1897"/>
            <ac:spMk id="25" creationId="{E7F025AD-54AD-4AC5-8D5F-628C6993B5A2}"/>
          </ac:spMkLst>
        </pc:spChg>
        <pc:spChg chg="del mod">
          <ac:chgData name="Bernard, Allison M" userId="7cd67125-3436-42b8-b83a-bbe37ba15a4e" providerId="ADAL" clId="{C49F836D-0346-41D3-A0F8-1600BC1B9346}" dt="2023-10-02T16:24:53.159" v="633" actId="478"/>
          <ac:spMkLst>
            <pc:docMk/>
            <pc:sldMk cId="640910738" sldId="1897"/>
            <ac:spMk id="26" creationId="{E48D9020-95FD-49A1-AEF7-5A3B0E93951D}"/>
          </ac:spMkLst>
        </pc:spChg>
        <pc:spChg chg="del mod">
          <ac:chgData name="Bernard, Allison M" userId="7cd67125-3436-42b8-b83a-bbe37ba15a4e" providerId="ADAL" clId="{C49F836D-0346-41D3-A0F8-1600BC1B9346}" dt="2023-10-02T16:24:53.159" v="633" actId="478"/>
          <ac:spMkLst>
            <pc:docMk/>
            <pc:sldMk cId="640910738" sldId="1897"/>
            <ac:spMk id="27" creationId="{C8E4F23C-40C3-469D-8155-B149C0958096}"/>
          </ac:spMkLst>
        </pc:spChg>
        <pc:spChg chg="mod">
          <ac:chgData name="Bernard, Allison M" userId="7cd67125-3436-42b8-b83a-bbe37ba15a4e" providerId="ADAL" clId="{C49F836D-0346-41D3-A0F8-1600BC1B9346}" dt="2023-10-02T16:29:42.557" v="676" actId="1076"/>
          <ac:spMkLst>
            <pc:docMk/>
            <pc:sldMk cId="640910738" sldId="1897"/>
            <ac:spMk id="28" creationId="{1F15B6D2-FF46-7843-9992-9DB8A53B72E6}"/>
          </ac:spMkLst>
        </pc:spChg>
        <pc:spChg chg="del">
          <ac:chgData name="Bernard, Allison M" userId="7cd67125-3436-42b8-b83a-bbe37ba15a4e" providerId="ADAL" clId="{C49F836D-0346-41D3-A0F8-1600BC1B9346}" dt="2023-10-02T16:24:53.159" v="633" actId="478"/>
          <ac:spMkLst>
            <pc:docMk/>
            <pc:sldMk cId="640910738" sldId="1897"/>
            <ac:spMk id="29" creationId="{39F89E33-9D30-4BF2-BD88-D9668BBC9711}"/>
          </ac:spMkLst>
        </pc:spChg>
        <pc:spChg chg="del mod">
          <ac:chgData name="Bernard, Allison M" userId="7cd67125-3436-42b8-b83a-bbe37ba15a4e" providerId="ADAL" clId="{C49F836D-0346-41D3-A0F8-1600BC1B9346}" dt="2023-10-02T16:24:53.159" v="633" actId="478"/>
          <ac:spMkLst>
            <pc:docMk/>
            <pc:sldMk cId="640910738" sldId="1897"/>
            <ac:spMk id="30" creationId="{7CD9FBC6-5C5F-4FF0-820A-EA101D5CFD09}"/>
          </ac:spMkLst>
        </pc:spChg>
        <pc:spChg chg="del mod">
          <ac:chgData name="Bernard, Allison M" userId="7cd67125-3436-42b8-b83a-bbe37ba15a4e" providerId="ADAL" clId="{C49F836D-0346-41D3-A0F8-1600BC1B9346}" dt="2023-10-02T16:24:53.159" v="633" actId="478"/>
          <ac:spMkLst>
            <pc:docMk/>
            <pc:sldMk cId="640910738" sldId="1897"/>
            <ac:spMk id="31" creationId="{D769BC5C-0603-4C3C-BE8A-8896D11B009C}"/>
          </ac:spMkLst>
        </pc:spChg>
        <pc:spChg chg="mod">
          <ac:chgData name="Bernard, Allison M" userId="7cd67125-3436-42b8-b83a-bbe37ba15a4e" providerId="ADAL" clId="{C49F836D-0346-41D3-A0F8-1600BC1B9346}" dt="2023-10-02T16:29:50.720" v="678" actId="1076"/>
          <ac:spMkLst>
            <pc:docMk/>
            <pc:sldMk cId="640910738" sldId="1897"/>
            <ac:spMk id="32" creationId="{EB8CA458-3B3B-6846-96BC-8CD066086925}"/>
          </ac:spMkLst>
        </pc:spChg>
      </pc:sldChg>
      <pc:sldChg chg="addSp delSp modSp add mod">
        <pc:chgData name="Bernard, Allison M" userId="7cd67125-3436-42b8-b83a-bbe37ba15a4e" providerId="ADAL" clId="{C49F836D-0346-41D3-A0F8-1600BC1B9346}" dt="2023-10-02T16:33:36.735" v="755" actId="122"/>
        <pc:sldMkLst>
          <pc:docMk/>
          <pc:sldMk cId="1574643098" sldId="1898"/>
        </pc:sldMkLst>
        <pc:spChg chg="add del mod">
          <ac:chgData name="Bernard, Allison M" userId="7cd67125-3436-42b8-b83a-bbe37ba15a4e" providerId="ADAL" clId="{C49F836D-0346-41D3-A0F8-1600BC1B9346}" dt="2023-10-02T16:31:15.766" v="699" actId="478"/>
          <ac:spMkLst>
            <pc:docMk/>
            <pc:sldMk cId="1574643098" sldId="1898"/>
            <ac:spMk id="2" creationId="{730CFE45-0E18-4B87-B0FF-053DEF1C12E1}"/>
          </ac:spMkLst>
        </pc:spChg>
        <pc:spChg chg="mod">
          <ac:chgData name="Bernard, Allison M" userId="7cd67125-3436-42b8-b83a-bbe37ba15a4e" providerId="ADAL" clId="{C49F836D-0346-41D3-A0F8-1600BC1B9346}" dt="2023-10-02T15:59:46.870" v="425" actId="20577"/>
          <ac:spMkLst>
            <pc:docMk/>
            <pc:sldMk cId="1574643098" sldId="1898"/>
            <ac:spMk id="328" creationId="{00000000-0000-0000-0000-000000000000}"/>
          </ac:spMkLst>
        </pc:spChg>
        <pc:graphicFrameChg chg="mod modGraphic">
          <ac:chgData name="Bernard, Allison M" userId="7cd67125-3436-42b8-b83a-bbe37ba15a4e" providerId="ADAL" clId="{C49F836D-0346-41D3-A0F8-1600BC1B9346}" dt="2023-10-02T16:33:36.735" v="755" actId="122"/>
          <ac:graphicFrameMkLst>
            <pc:docMk/>
            <pc:sldMk cId="1574643098" sldId="1898"/>
            <ac:graphicFrameMk id="329" creationId="{00000000-0000-0000-0000-000000000000}"/>
          </ac:graphicFrameMkLst>
        </pc:graphicFrameChg>
      </pc:sldChg>
      <pc:sldChg chg="addSp delSp modSp add mod">
        <pc:chgData name="Bernard, Allison M" userId="7cd67125-3436-42b8-b83a-bbe37ba15a4e" providerId="ADAL" clId="{C49F836D-0346-41D3-A0F8-1600BC1B9346}" dt="2023-10-02T16:56:07.073" v="1206" actId="27918"/>
        <pc:sldMkLst>
          <pc:docMk/>
          <pc:sldMk cId="1939559607" sldId="1899"/>
        </pc:sldMkLst>
        <pc:spChg chg="mod">
          <ac:chgData name="Bernard, Allison M" userId="7cd67125-3436-42b8-b83a-bbe37ba15a4e" providerId="ADAL" clId="{C49F836D-0346-41D3-A0F8-1600BC1B9346}" dt="2023-10-02T16:34:56.855" v="818" actId="20577"/>
          <ac:spMkLst>
            <pc:docMk/>
            <pc:sldMk cId="1939559607" sldId="1899"/>
            <ac:spMk id="2" creationId="{BE5A7428-1D70-4E33-B193-BD019826DDA2}"/>
          </ac:spMkLst>
        </pc:spChg>
        <pc:spChg chg="mod">
          <ac:chgData name="Bernard, Allison M" userId="7cd67125-3436-42b8-b83a-bbe37ba15a4e" providerId="ADAL" clId="{C49F836D-0346-41D3-A0F8-1600BC1B9346}" dt="2023-10-02T16:43:06.145" v="997" actId="1076"/>
          <ac:spMkLst>
            <pc:docMk/>
            <pc:sldMk cId="1939559607" sldId="1899"/>
            <ac:spMk id="3" creationId="{ACBED13E-527C-2402-94F0-A4BB7F1FAE4D}"/>
          </ac:spMkLst>
        </pc:spChg>
        <pc:spChg chg="mod">
          <ac:chgData name="Bernard, Allison M" userId="7cd67125-3436-42b8-b83a-bbe37ba15a4e" providerId="ADAL" clId="{C49F836D-0346-41D3-A0F8-1600BC1B9346}" dt="2023-10-02T16:43:07.678" v="998" actId="1076"/>
          <ac:spMkLst>
            <pc:docMk/>
            <pc:sldMk cId="1939559607" sldId="1899"/>
            <ac:spMk id="4" creationId="{8919B39C-8333-A6B5-88B3-D3E7F8E41876}"/>
          </ac:spMkLst>
        </pc:spChg>
        <pc:spChg chg="mod">
          <ac:chgData name="Bernard, Allison M" userId="7cd67125-3436-42b8-b83a-bbe37ba15a4e" providerId="ADAL" clId="{C49F836D-0346-41D3-A0F8-1600BC1B9346}" dt="2023-10-02T16:43:49.366" v="1012" actId="1076"/>
          <ac:spMkLst>
            <pc:docMk/>
            <pc:sldMk cId="1939559607" sldId="1899"/>
            <ac:spMk id="6" creationId="{807A080E-B3EC-5D28-5CE9-B94B710C1399}"/>
          </ac:spMkLst>
        </pc:spChg>
        <pc:spChg chg="mod">
          <ac:chgData name="Bernard, Allison M" userId="7cd67125-3436-42b8-b83a-bbe37ba15a4e" providerId="ADAL" clId="{C49F836D-0346-41D3-A0F8-1600BC1B9346}" dt="2023-10-02T16:43:44.952" v="1010" actId="1076"/>
          <ac:spMkLst>
            <pc:docMk/>
            <pc:sldMk cId="1939559607" sldId="1899"/>
            <ac:spMk id="7" creationId="{BDE971B9-70FC-80CC-6507-C9A7A44647F9}"/>
          </ac:spMkLst>
        </pc:spChg>
        <pc:spChg chg="mod">
          <ac:chgData name="Bernard, Allison M" userId="7cd67125-3436-42b8-b83a-bbe37ba15a4e" providerId="ADAL" clId="{C49F836D-0346-41D3-A0F8-1600BC1B9346}" dt="2023-10-02T16:43:47.003" v="1011" actId="1076"/>
          <ac:spMkLst>
            <pc:docMk/>
            <pc:sldMk cId="1939559607" sldId="1899"/>
            <ac:spMk id="8" creationId="{1CBC69F0-3E14-2C32-ABFE-A816D4F5CB5B}"/>
          </ac:spMkLst>
        </pc:spChg>
        <pc:spChg chg="mod">
          <ac:chgData name="Bernard, Allison M" userId="7cd67125-3436-42b8-b83a-bbe37ba15a4e" providerId="ADAL" clId="{C49F836D-0346-41D3-A0F8-1600BC1B9346}" dt="2023-10-02T16:42:59.834" v="995" actId="1076"/>
          <ac:spMkLst>
            <pc:docMk/>
            <pc:sldMk cId="1939559607" sldId="1899"/>
            <ac:spMk id="9" creationId="{D6E72BFA-4A4D-4F16-9513-68A6ED4C0C83}"/>
          </ac:spMkLst>
        </pc:spChg>
        <pc:spChg chg="mod">
          <ac:chgData name="Bernard, Allison M" userId="7cd67125-3436-42b8-b83a-bbe37ba15a4e" providerId="ADAL" clId="{C49F836D-0346-41D3-A0F8-1600BC1B9346}" dt="2023-10-02T16:43:02.525" v="996" actId="1076"/>
          <ac:spMkLst>
            <pc:docMk/>
            <pc:sldMk cId="1939559607" sldId="1899"/>
            <ac:spMk id="10" creationId="{3CD5F843-B179-43AE-9202-B178FF35F915}"/>
          </ac:spMkLst>
        </pc:spChg>
        <pc:spChg chg="mod">
          <ac:chgData name="Bernard, Allison M" userId="7cd67125-3436-42b8-b83a-bbe37ba15a4e" providerId="ADAL" clId="{C49F836D-0346-41D3-A0F8-1600BC1B9346}" dt="2023-10-02T16:42:56.454" v="993" actId="1076"/>
          <ac:spMkLst>
            <pc:docMk/>
            <pc:sldMk cId="1939559607" sldId="1899"/>
            <ac:spMk id="11" creationId="{CA4B4E3C-684B-4363-A3DA-60E579543B65}"/>
          </ac:spMkLst>
        </pc:spChg>
        <pc:spChg chg="add del mod">
          <ac:chgData name="Bernard, Allison M" userId="7cd67125-3436-42b8-b83a-bbe37ba15a4e" providerId="ADAL" clId="{C49F836D-0346-41D3-A0F8-1600BC1B9346}" dt="2023-10-02T16:35:50.474" v="837" actId="478"/>
          <ac:spMkLst>
            <pc:docMk/>
            <pc:sldMk cId="1939559607" sldId="1899"/>
            <ac:spMk id="12" creationId="{FBDF8D05-4F0A-1E1A-C444-95ABBCB7172E}"/>
          </ac:spMkLst>
        </pc:spChg>
        <pc:spChg chg="mod">
          <ac:chgData name="Bernard, Allison M" userId="7cd67125-3436-42b8-b83a-bbe37ba15a4e" providerId="ADAL" clId="{C49F836D-0346-41D3-A0F8-1600BC1B9346}" dt="2023-10-02T16:42:57.989" v="994" actId="1076"/>
          <ac:spMkLst>
            <pc:docMk/>
            <pc:sldMk cId="1939559607" sldId="1899"/>
            <ac:spMk id="13" creationId="{05BE7812-9552-43F2-9CE7-7146EB841E59}"/>
          </ac:spMkLst>
        </pc:spChg>
        <pc:spChg chg="mod">
          <ac:chgData name="Bernard, Allison M" userId="7cd67125-3436-42b8-b83a-bbe37ba15a4e" providerId="ADAL" clId="{C49F836D-0346-41D3-A0F8-1600BC1B9346}" dt="2023-10-02T16:42:26.813" v="987" actId="20577"/>
          <ac:spMkLst>
            <pc:docMk/>
            <pc:sldMk cId="1939559607" sldId="1899"/>
            <ac:spMk id="14" creationId="{12075107-7945-FE9F-4CFF-5B91849E37DF}"/>
          </ac:spMkLst>
        </pc:spChg>
        <pc:spChg chg="add mod">
          <ac:chgData name="Bernard, Allison M" userId="7cd67125-3436-42b8-b83a-bbe37ba15a4e" providerId="ADAL" clId="{C49F836D-0346-41D3-A0F8-1600BC1B9346}" dt="2023-10-02T16:43:30.973" v="1006" actId="1076"/>
          <ac:spMkLst>
            <pc:docMk/>
            <pc:sldMk cId="1939559607" sldId="1899"/>
            <ac:spMk id="15" creationId="{6C33FF8E-B79E-3372-FC95-D6307FD8F9AE}"/>
          </ac:spMkLst>
        </pc:spChg>
        <pc:spChg chg="mod">
          <ac:chgData name="Bernard, Allison M" userId="7cd67125-3436-42b8-b83a-bbe37ba15a4e" providerId="ADAL" clId="{C49F836D-0346-41D3-A0F8-1600BC1B9346}" dt="2023-10-02T16:43:54.439" v="1013" actId="1076"/>
          <ac:spMkLst>
            <pc:docMk/>
            <pc:sldMk cId="1939559607" sldId="1899"/>
            <ac:spMk id="16" creationId="{7E9020FB-041E-1D8F-6C0A-F1402CD3E852}"/>
          </ac:spMkLst>
        </pc:spChg>
        <pc:spChg chg="mod">
          <ac:chgData name="Bernard, Allison M" userId="7cd67125-3436-42b8-b83a-bbe37ba15a4e" providerId="ADAL" clId="{C49F836D-0346-41D3-A0F8-1600BC1B9346}" dt="2023-10-02T16:43:15.349" v="1001" actId="1076"/>
          <ac:spMkLst>
            <pc:docMk/>
            <pc:sldMk cId="1939559607" sldId="1899"/>
            <ac:spMk id="17" creationId="{87EE6B98-2F8A-485D-9BBF-FE2AE46E0776}"/>
          </ac:spMkLst>
        </pc:spChg>
        <pc:spChg chg="mod">
          <ac:chgData name="Bernard, Allison M" userId="7cd67125-3436-42b8-b83a-bbe37ba15a4e" providerId="ADAL" clId="{C49F836D-0346-41D3-A0F8-1600BC1B9346}" dt="2023-10-02T16:43:10.967" v="999" actId="1076"/>
          <ac:spMkLst>
            <pc:docMk/>
            <pc:sldMk cId="1939559607" sldId="1899"/>
            <ac:spMk id="18" creationId="{E0089D20-C08E-4A8F-B3D9-9395AF8295EA}"/>
          </ac:spMkLst>
        </pc:spChg>
        <pc:spChg chg="mod">
          <ac:chgData name="Bernard, Allison M" userId="7cd67125-3436-42b8-b83a-bbe37ba15a4e" providerId="ADAL" clId="{C49F836D-0346-41D3-A0F8-1600BC1B9346}" dt="2023-10-02T16:43:12.931" v="1000" actId="1076"/>
          <ac:spMkLst>
            <pc:docMk/>
            <pc:sldMk cId="1939559607" sldId="1899"/>
            <ac:spMk id="19" creationId="{80B61446-B10B-4910-957C-3013F62B30C9}"/>
          </ac:spMkLst>
        </pc:spChg>
        <pc:spChg chg="mod">
          <ac:chgData name="Bernard, Allison M" userId="7cd67125-3436-42b8-b83a-bbe37ba15a4e" providerId="ADAL" clId="{C49F836D-0346-41D3-A0F8-1600BC1B9346}" dt="2023-10-02T16:42:01.277" v="982" actId="20577"/>
          <ac:spMkLst>
            <pc:docMk/>
            <pc:sldMk cId="1939559607" sldId="1899"/>
            <ac:spMk id="20" creationId="{88A44948-BD65-FEBB-BF0E-DFE4B3ABF7E6}"/>
          </ac:spMkLst>
        </pc:spChg>
        <pc:spChg chg="mod">
          <ac:chgData name="Bernard, Allison M" userId="7cd67125-3436-42b8-b83a-bbe37ba15a4e" providerId="ADAL" clId="{C49F836D-0346-41D3-A0F8-1600BC1B9346}" dt="2023-10-02T16:43:16.877" v="1002" actId="1076"/>
          <ac:spMkLst>
            <pc:docMk/>
            <pc:sldMk cId="1939559607" sldId="1899"/>
            <ac:spMk id="21" creationId="{B81539E4-F0AF-452A-A85A-3B2BC891E14E}"/>
          </ac:spMkLst>
        </pc:spChg>
        <pc:spChg chg="mod">
          <ac:chgData name="Bernard, Allison M" userId="7cd67125-3436-42b8-b83a-bbe37ba15a4e" providerId="ADAL" clId="{C49F836D-0346-41D3-A0F8-1600BC1B9346}" dt="2023-10-02T16:43:22.190" v="1003" actId="1076"/>
          <ac:spMkLst>
            <pc:docMk/>
            <pc:sldMk cId="1939559607" sldId="1899"/>
            <ac:spMk id="22" creationId="{6D0C1A40-31A9-4C46-888F-D43B667F3952}"/>
          </ac:spMkLst>
        </pc:spChg>
        <pc:spChg chg="mod">
          <ac:chgData name="Bernard, Allison M" userId="7cd67125-3436-42b8-b83a-bbe37ba15a4e" providerId="ADAL" clId="{C49F836D-0346-41D3-A0F8-1600BC1B9346}" dt="2023-10-02T16:43:24.510" v="1004" actId="1076"/>
          <ac:spMkLst>
            <pc:docMk/>
            <pc:sldMk cId="1939559607" sldId="1899"/>
            <ac:spMk id="23" creationId="{20EDD72E-2D33-48D5-81B5-3DBB6F004B2E}"/>
          </ac:spMkLst>
        </pc:spChg>
        <pc:spChg chg="mod">
          <ac:chgData name="Bernard, Allison M" userId="7cd67125-3436-42b8-b83a-bbe37ba15a4e" providerId="ADAL" clId="{C49F836D-0346-41D3-A0F8-1600BC1B9346}" dt="2023-10-02T16:41:27.471" v="979" actId="20577"/>
          <ac:spMkLst>
            <pc:docMk/>
            <pc:sldMk cId="1939559607" sldId="1899"/>
            <ac:spMk id="24" creationId="{CC2CC2AC-3286-6B49-AE81-68DACE304518}"/>
          </ac:spMkLst>
        </pc:spChg>
        <pc:spChg chg="add mod">
          <ac:chgData name="Bernard, Allison M" userId="7cd67125-3436-42b8-b83a-bbe37ba15a4e" providerId="ADAL" clId="{C49F836D-0346-41D3-A0F8-1600BC1B9346}" dt="2023-10-02T16:43:34.606" v="1007" actId="1076"/>
          <ac:spMkLst>
            <pc:docMk/>
            <pc:sldMk cId="1939559607" sldId="1899"/>
            <ac:spMk id="25" creationId="{898AFDD1-0320-7BE6-D348-EAEF68D60B34}"/>
          </ac:spMkLst>
        </pc:spChg>
        <pc:spChg chg="add mod">
          <ac:chgData name="Bernard, Allison M" userId="7cd67125-3436-42b8-b83a-bbe37ba15a4e" providerId="ADAL" clId="{C49F836D-0346-41D3-A0F8-1600BC1B9346}" dt="2023-10-02T16:43:38.439" v="1008" actId="1076"/>
          <ac:spMkLst>
            <pc:docMk/>
            <pc:sldMk cId="1939559607" sldId="1899"/>
            <ac:spMk id="26" creationId="{5FD5A44B-BB86-080E-B272-3787BFA82914}"/>
          </ac:spMkLst>
        </pc:spChg>
        <pc:spChg chg="mod">
          <ac:chgData name="Bernard, Allison M" userId="7cd67125-3436-42b8-b83a-bbe37ba15a4e" providerId="ADAL" clId="{C49F836D-0346-41D3-A0F8-1600BC1B9346}" dt="2023-10-02T16:43:41.310" v="1009" actId="1076"/>
          <ac:spMkLst>
            <pc:docMk/>
            <pc:sldMk cId="1939559607" sldId="1899"/>
            <ac:spMk id="28" creationId="{1F15B6D2-FF46-7843-9992-9DB8A53B72E6}"/>
          </ac:spMkLst>
        </pc:spChg>
        <pc:spChg chg="mod">
          <ac:chgData name="Bernard, Allison M" userId="7cd67125-3436-42b8-b83a-bbe37ba15a4e" providerId="ADAL" clId="{C49F836D-0346-41D3-A0F8-1600BC1B9346}" dt="2023-10-02T16:41:15.791" v="976" actId="20577"/>
          <ac:spMkLst>
            <pc:docMk/>
            <pc:sldMk cId="1939559607" sldId="1899"/>
            <ac:spMk id="32" creationId="{EB8CA458-3B3B-6846-96BC-8CD066086925}"/>
          </ac:spMkLst>
        </pc:spChg>
      </pc:sldChg>
      <pc:sldChg chg="addSp delSp modSp add mod">
        <pc:chgData name="Bernard, Allison M" userId="7cd67125-3436-42b8-b83a-bbe37ba15a4e" providerId="ADAL" clId="{C49F836D-0346-41D3-A0F8-1600BC1B9346}" dt="2023-10-02T16:39:08.436" v="929" actId="20577"/>
        <pc:sldMkLst>
          <pc:docMk/>
          <pc:sldMk cId="142171071" sldId="1900"/>
        </pc:sldMkLst>
        <pc:spChg chg="add del mod">
          <ac:chgData name="Bernard, Allison M" userId="7cd67125-3436-42b8-b83a-bbe37ba15a4e" providerId="ADAL" clId="{C49F836D-0346-41D3-A0F8-1600BC1B9346}" dt="2023-10-02T16:37:25.755" v="865" actId="478"/>
          <ac:spMkLst>
            <pc:docMk/>
            <pc:sldMk cId="142171071" sldId="1900"/>
            <ac:spMk id="2" creationId="{158A9C6F-9D00-9BC6-403E-6398824BBAA4}"/>
          </ac:spMkLst>
        </pc:spChg>
        <pc:spChg chg="mod">
          <ac:chgData name="Bernard, Allison M" userId="7cd67125-3436-42b8-b83a-bbe37ba15a4e" providerId="ADAL" clId="{C49F836D-0346-41D3-A0F8-1600BC1B9346}" dt="2023-10-02T16:35:00.424" v="822" actId="20577"/>
          <ac:spMkLst>
            <pc:docMk/>
            <pc:sldMk cId="142171071" sldId="1900"/>
            <ac:spMk id="264" creationId="{00000000-0000-0000-0000-000000000000}"/>
          </ac:spMkLst>
        </pc:spChg>
        <pc:graphicFrameChg chg="mod modGraphic">
          <ac:chgData name="Bernard, Allison M" userId="7cd67125-3436-42b8-b83a-bbe37ba15a4e" providerId="ADAL" clId="{C49F836D-0346-41D3-A0F8-1600BC1B9346}" dt="2023-10-02T16:39:08.436" v="929" actId="20577"/>
          <ac:graphicFrameMkLst>
            <pc:docMk/>
            <pc:sldMk cId="142171071" sldId="1900"/>
            <ac:graphicFrameMk id="265" creationId="{00000000-0000-0000-0000-000000000000}"/>
          </ac:graphicFrameMkLst>
        </pc:graphicFrameChg>
      </pc:sldChg>
      <pc:sldChg chg="addSp delSp modSp add mod">
        <pc:chgData name="Bernard, Allison M" userId="7cd67125-3436-42b8-b83a-bbe37ba15a4e" providerId="ADAL" clId="{C49F836D-0346-41D3-A0F8-1600BC1B9346}" dt="2023-10-02T16:56:26.096" v="1209" actId="27918"/>
        <pc:sldMkLst>
          <pc:docMk/>
          <pc:sldMk cId="718096006" sldId="1901"/>
        </pc:sldMkLst>
        <pc:spChg chg="mod">
          <ac:chgData name="Bernard, Allison M" userId="7cd67125-3436-42b8-b83a-bbe37ba15a4e" providerId="ADAL" clId="{C49F836D-0346-41D3-A0F8-1600BC1B9346}" dt="2023-10-02T16:35:03.774" v="826" actId="20577"/>
          <ac:spMkLst>
            <pc:docMk/>
            <pc:sldMk cId="718096006" sldId="1901"/>
            <ac:spMk id="2" creationId="{BE5A7428-1D70-4E33-B193-BD019826DDA2}"/>
          </ac:spMkLst>
        </pc:spChg>
        <pc:spChg chg="mod">
          <ac:chgData name="Bernard, Allison M" userId="7cd67125-3436-42b8-b83a-bbe37ba15a4e" providerId="ADAL" clId="{C49F836D-0346-41D3-A0F8-1600BC1B9346}" dt="2023-10-02T16:47:23.250" v="1062" actId="20577"/>
          <ac:spMkLst>
            <pc:docMk/>
            <pc:sldMk cId="718096006" sldId="1901"/>
            <ac:spMk id="3" creationId="{ACBED13E-527C-2402-94F0-A4BB7F1FAE4D}"/>
          </ac:spMkLst>
        </pc:spChg>
        <pc:spChg chg="mod">
          <ac:chgData name="Bernard, Allison M" userId="7cd67125-3436-42b8-b83a-bbe37ba15a4e" providerId="ADAL" clId="{C49F836D-0346-41D3-A0F8-1600BC1B9346}" dt="2023-10-02T16:47:19.268" v="1060" actId="20577"/>
          <ac:spMkLst>
            <pc:docMk/>
            <pc:sldMk cId="718096006" sldId="1901"/>
            <ac:spMk id="4" creationId="{8919B39C-8333-A6B5-88B3-D3E7F8E41876}"/>
          </ac:spMkLst>
        </pc:spChg>
        <pc:spChg chg="mod">
          <ac:chgData name="Bernard, Allison M" userId="7cd67125-3436-42b8-b83a-bbe37ba15a4e" providerId="ADAL" clId="{C49F836D-0346-41D3-A0F8-1600BC1B9346}" dt="2023-10-02T16:51:48.220" v="1125" actId="1076"/>
          <ac:spMkLst>
            <pc:docMk/>
            <pc:sldMk cId="718096006" sldId="1901"/>
            <ac:spMk id="6" creationId="{807A080E-B3EC-5D28-5CE9-B94B710C1399}"/>
          </ac:spMkLst>
        </pc:spChg>
        <pc:spChg chg="mod">
          <ac:chgData name="Bernard, Allison M" userId="7cd67125-3436-42b8-b83a-bbe37ba15a4e" providerId="ADAL" clId="{C49F836D-0346-41D3-A0F8-1600BC1B9346}" dt="2023-10-02T16:51:48.220" v="1125" actId="1076"/>
          <ac:spMkLst>
            <pc:docMk/>
            <pc:sldMk cId="718096006" sldId="1901"/>
            <ac:spMk id="7" creationId="{BDE971B9-70FC-80CC-6507-C9A7A44647F9}"/>
          </ac:spMkLst>
        </pc:spChg>
        <pc:spChg chg="mod">
          <ac:chgData name="Bernard, Allison M" userId="7cd67125-3436-42b8-b83a-bbe37ba15a4e" providerId="ADAL" clId="{C49F836D-0346-41D3-A0F8-1600BC1B9346}" dt="2023-10-02T16:51:48.220" v="1125" actId="1076"/>
          <ac:spMkLst>
            <pc:docMk/>
            <pc:sldMk cId="718096006" sldId="1901"/>
            <ac:spMk id="8" creationId="{1CBC69F0-3E14-2C32-ABFE-A816D4F5CB5B}"/>
          </ac:spMkLst>
        </pc:spChg>
        <pc:spChg chg="mod">
          <ac:chgData name="Bernard, Allison M" userId="7cd67125-3436-42b8-b83a-bbe37ba15a4e" providerId="ADAL" clId="{C49F836D-0346-41D3-A0F8-1600BC1B9346}" dt="2023-10-02T16:47:08.417" v="1056" actId="20577"/>
          <ac:spMkLst>
            <pc:docMk/>
            <pc:sldMk cId="718096006" sldId="1901"/>
            <ac:spMk id="9" creationId="{D6E72BFA-4A4D-4F16-9513-68A6ED4C0C83}"/>
          </ac:spMkLst>
        </pc:spChg>
        <pc:spChg chg="mod">
          <ac:chgData name="Bernard, Allison M" userId="7cd67125-3436-42b8-b83a-bbe37ba15a4e" providerId="ADAL" clId="{C49F836D-0346-41D3-A0F8-1600BC1B9346}" dt="2023-10-02T16:47:26.752" v="1065" actId="20577"/>
          <ac:spMkLst>
            <pc:docMk/>
            <pc:sldMk cId="718096006" sldId="1901"/>
            <ac:spMk id="10" creationId="{3CD5F843-B179-43AE-9202-B178FF35F915}"/>
          </ac:spMkLst>
        </pc:spChg>
        <pc:spChg chg="mod">
          <ac:chgData name="Bernard, Allison M" userId="7cd67125-3436-42b8-b83a-bbe37ba15a4e" providerId="ADAL" clId="{C49F836D-0346-41D3-A0F8-1600BC1B9346}" dt="2023-10-02T16:51:18.551" v="1117" actId="1076"/>
          <ac:spMkLst>
            <pc:docMk/>
            <pc:sldMk cId="718096006" sldId="1901"/>
            <ac:spMk id="11" creationId="{CA4B4E3C-684B-4363-A3DA-60E579543B65}"/>
          </ac:spMkLst>
        </pc:spChg>
        <pc:spChg chg="add del mod">
          <ac:chgData name="Bernard, Allison M" userId="7cd67125-3436-42b8-b83a-bbe37ba15a4e" providerId="ADAL" clId="{C49F836D-0346-41D3-A0F8-1600BC1B9346}" dt="2023-10-02T16:44:38.417" v="1014" actId="478"/>
          <ac:spMkLst>
            <pc:docMk/>
            <pc:sldMk cId="718096006" sldId="1901"/>
            <ac:spMk id="12" creationId="{D19138DE-E938-04FE-620D-5B4305495663}"/>
          </ac:spMkLst>
        </pc:spChg>
        <pc:spChg chg="mod">
          <ac:chgData name="Bernard, Allison M" userId="7cd67125-3436-42b8-b83a-bbe37ba15a4e" providerId="ADAL" clId="{C49F836D-0346-41D3-A0F8-1600BC1B9346}" dt="2023-10-02T16:46:56.306" v="1050" actId="20577"/>
          <ac:spMkLst>
            <pc:docMk/>
            <pc:sldMk cId="718096006" sldId="1901"/>
            <ac:spMk id="13" creationId="{05BE7812-9552-43F2-9CE7-7146EB841E59}"/>
          </ac:spMkLst>
        </pc:spChg>
        <pc:spChg chg="mod">
          <ac:chgData name="Bernard, Allison M" userId="7cd67125-3436-42b8-b83a-bbe37ba15a4e" providerId="ADAL" clId="{C49F836D-0346-41D3-A0F8-1600BC1B9346}" dt="2023-10-02T16:50:09.620" v="1105" actId="20577"/>
          <ac:spMkLst>
            <pc:docMk/>
            <pc:sldMk cId="718096006" sldId="1901"/>
            <ac:spMk id="14" creationId="{12075107-7945-FE9F-4CFF-5B91849E37DF}"/>
          </ac:spMkLst>
        </pc:spChg>
        <pc:spChg chg="add mod">
          <ac:chgData name="Bernard, Allison M" userId="7cd67125-3436-42b8-b83a-bbe37ba15a4e" providerId="ADAL" clId="{C49F836D-0346-41D3-A0F8-1600BC1B9346}" dt="2023-10-02T16:48:30.481" v="1091" actId="20577"/>
          <ac:spMkLst>
            <pc:docMk/>
            <pc:sldMk cId="718096006" sldId="1901"/>
            <ac:spMk id="15" creationId="{B0B9D10B-34D9-6445-7A14-CDAF701B2ED0}"/>
          </ac:spMkLst>
        </pc:spChg>
        <pc:spChg chg="mod">
          <ac:chgData name="Bernard, Allison M" userId="7cd67125-3436-42b8-b83a-bbe37ba15a4e" providerId="ADAL" clId="{C49F836D-0346-41D3-A0F8-1600BC1B9346}" dt="2023-10-02T16:50:00.922" v="1103" actId="20577"/>
          <ac:spMkLst>
            <pc:docMk/>
            <pc:sldMk cId="718096006" sldId="1901"/>
            <ac:spMk id="16" creationId="{7E9020FB-041E-1D8F-6C0A-F1402CD3E852}"/>
          </ac:spMkLst>
        </pc:spChg>
        <pc:spChg chg="mod">
          <ac:chgData name="Bernard, Allison M" userId="7cd67125-3436-42b8-b83a-bbe37ba15a4e" providerId="ADAL" clId="{C49F836D-0346-41D3-A0F8-1600BC1B9346}" dt="2023-10-02T16:51:23.531" v="1118" actId="1076"/>
          <ac:spMkLst>
            <pc:docMk/>
            <pc:sldMk cId="718096006" sldId="1901"/>
            <ac:spMk id="17" creationId="{87EE6B98-2F8A-485D-9BBF-FE2AE46E0776}"/>
          </ac:spMkLst>
        </pc:spChg>
        <pc:spChg chg="mod">
          <ac:chgData name="Bernard, Allison M" userId="7cd67125-3436-42b8-b83a-bbe37ba15a4e" providerId="ADAL" clId="{C49F836D-0346-41D3-A0F8-1600BC1B9346}" dt="2023-10-02T16:47:41.361" v="1071" actId="20577"/>
          <ac:spMkLst>
            <pc:docMk/>
            <pc:sldMk cId="718096006" sldId="1901"/>
            <ac:spMk id="18" creationId="{E0089D20-C08E-4A8F-B3D9-9395AF8295EA}"/>
          </ac:spMkLst>
        </pc:spChg>
        <pc:spChg chg="mod">
          <ac:chgData name="Bernard, Allison M" userId="7cd67125-3436-42b8-b83a-bbe37ba15a4e" providerId="ADAL" clId="{C49F836D-0346-41D3-A0F8-1600BC1B9346}" dt="2023-10-02T16:47:38.216" v="1069" actId="20577"/>
          <ac:spMkLst>
            <pc:docMk/>
            <pc:sldMk cId="718096006" sldId="1901"/>
            <ac:spMk id="19" creationId="{80B61446-B10B-4910-957C-3013F62B30C9}"/>
          </ac:spMkLst>
        </pc:spChg>
        <pc:spChg chg="mod">
          <ac:chgData name="Bernard, Allison M" userId="7cd67125-3436-42b8-b83a-bbe37ba15a4e" providerId="ADAL" clId="{C49F836D-0346-41D3-A0F8-1600BC1B9346}" dt="2023-10-02T16:49:53.219" v="1101" actId="20577"/>
          <ac:spMkLst>
            <pc:docMk/>
            <pc:sldMk cId="718096006" sldId="1901"/>
            <ac:spMk id="20" creationId="{88A44948-BD65-FEBB-BF0E-DFE4B3ABF7E6}"/>
          </ac:spMkLst>
        </pc:spChg>
        <pc:spChg chg="mod">
          <ac:chgData name="Bernard, Allison M" userId="7cd67125-3436-42b8-b83a-bbe37ba15a4e" providerId="ADAL" clId="{C49F836D-0346-41D3-A0F8-1600BC1B9346}" dt="2023-10-02T16:51:26.123" v="1119" actId="1076"/>
          <ac:spMkLst>
            <pc:docMk/>
            <pc:sldMk cId="718096006" sldId="1901"/>
            <ac:spMk id="21" creationId="{B81539E4-F0AF-452A-A85A-3B2BC891E14E}"/>
          </ac:spMkLst>
        </pc:spChg>
        <pc:spChg chg="mod">
          <ac:chgData name="Bernard, Allison M" userId="7cd67125-3436-42b8-b83a-bbe37ba15a4e" providerId="ADAL" clId="{C49F836D-0346-41D3-A0F8-1600BC1B9346}" dt="2023-10-02T16:51:28.735" v="1120" actId="1076"/>
          <ac:spMkLst>
            <pc:docMk/>
            <pc:sldMk cId="718096006" sldId="1901"/>
            <ac:spMk id="22" creationId="{6D0C1A40-31A9-4C46-888F-D43B667F3952}"/>
          </ac:spMkLst>
        </pc:spChg>
        <pc:spChg chg="mod">
          <ac:chgData name="Bernard, Allison M" userId="7cd67125-3436-42b8-b83a-bbe37ba15a4e" providerId="ADAL" clId="{C49F836D-0346-41D3-A0F8-1600BC1B9346}" dt="2023-10-02T16:51:31.244" v="1121" actId="1076"/>
          <ac:spMkLst>
            <pc:docMk/>
            <pc:sldMk cId="718096006" sldId="1901"/>
            <ac:spMk id="23" creationId="{20EDD72E-2D33-48D5-81B5-3DBB6F004B2E}"/>
          </ac:spMkLst>
        </pc:spChg>
        <pc:spChg chg="mod">
          <ac:chgData name="Bernard, Allison M" userId="7cd67125-3436-42b8-b83a-bbe37ba15a4e" providerId="ADAL" clId="{C49F836D-0346-41D3-A0F8-1600BC1B9346}" dt="2023-10-02T16:49:24.386" v="1098" actId="20577"/>
          <ac:spMkLst>
            <pc:docMk/>
            <pc:sldMk cId="718096006" sldId="1901"/>
            <ac:spMk id="24" creationId="{CC2CC2AC-3286-6B49-AE81-68DACE304518}"/>
          </ac:spMkLst>
        </pc:spChg>
        <pc:spChg chg="add mod">
          <ac:chgData name="Bernard, Allison M" userId="7cd67125-3436-42b8-b83a-bbe37ba15a4e" providerId="ADAL" clId="{C49F836D-0346-41D3-A0F8-1600BC1B9346}" dt="2023-10-02T16:51:35.660" v="1123" actId="1076"/>
          <ac:spMkLst>
            <pc:docMk/>
            <pc:sldMk cId="718096006" sldId="1901"/>
            <ac:spMk id="25" creationId="{653EE104-8F5D-789B-6A21-95902BFB07A8}"/>
          </ac:spMkLst>
        </pc:spChg>
        <pc:spChg chg="add mod">
          <ac:chgData name="Bernard, Allison M" userId="7cd67125-3436-42b8-b83a-bbe37ba15a4e" providerId="ADAL" clId="{C49F836D-0346-41D3-A0F8-1600BC1B9346}" dt="2023-10-02T16:51:33.387" v="1122" actId="1076"/>
          <ac:spMkLst>
            <pc:docMk/>
            <pc:sldMk cId="718096006" sldId="1901"/>
            <ac:spMk id="26" creationId="{0AD7C45F-E568-5117-9087-9FA7366C9FAD}"/>
          </ac:spMkLst>
        </pc:spChg>
        <pc:spChg chg="mod">
          <ac:chgData name="Bernard, Allison M" userId="7cd67125-3436-42b8-b83a-bbe37ba15a4e" providerId="ADAL" clId="{C49F836D-0346-41D3-A0F8-1600BC1B9346}" dt="2023-10-02T16:51:38.944" v="1124" actId="1076"/>
          <ac:spMkLst>
            <pc:docMk/>
            <pc:sldMk cId="718096006" sldId="1901"/>
            <ac:spMk id="28" creationId="{1F15B6D2-FF46-7843-9992-9DB8A53B72E6}"/>
          </ac:spMkLst>
        </pc:spChg>
        <pc:spChg chg="mod">
          <ac:chgData name="Bernard, Allison M" userId="7cd67125-3436-42b8-b83a-bbe37ba15a4e" providerId="ADAL" clId="{C49F836D-0346-41D3-A0F8-1600BC1B9346}" dt="2023-10-02T16:48:41.842" v="1094" actId="20577"/>
          <ac:spMkLst>
            <pc:docMk/>
            <pc:sldMk cId="718096006" sldId="1901"/>
            <ac:spMk id="32" creationId="{EB8CA458-3B3B-6846-96BC-8CD066086925}"/>
          </ac:spMkLst>
        </pc:spChg>
      </pc:sldChg>
      <pc:sldChg chg="addSp delSp modSp add mod">
        <pc:chgData name="Bernard, Allison M" userId="7cd67125-3436-42b8-b83a-bbe37ba15a4e" providerId="ADAL" clId="{C49F836D-0346-41D3-A0F8-1600BC1B9346}" dt="2023-10-02T16:53:36.453" v="1191" actId="20577"/>
        <pc:sldMkLst>
          <pc:docMk/>
          <pc:sldMk cId="1391870540" sldId="1902"/>
        </pc:sldMkLst>
        <pc:spChg chg="add del mod">
          <ac:chgData name="Bernard, Allison M" userId="7cd67125-3436-42b8-b83a-bbe37ba15a4e" providerId="ADAL" clId="{C49F836D-0346-41D3-A0F8-1600BC1B9346}" dt="2023-10-02T16:51:54.695" v="1126" actId="478"/>
          <ac:spMkLst>
            <pc:docMk/>
            <pc:sldMk cId="1391870540" sldId="1902"/>
            <ac:spMk id="2" creationId="{2E265F64-1202-D0E4-2CF3-365387B03DD5}"/>
          </ac:spMkLst>
        </pc:spChg>
        <pc:spChg chg="mod">
          <ac:chgData name="Bernard, Allison M" userId="7cd67125-3436-42b8-b83a-bbe37ba15a4e" providerId="ADAL" clId="{C49F836D-0346-41D3-A0F8-1600BC1B9346}" dt="2023-10-02T16:35:07.879" v="832" actId="20577"/>
          <ac:spMkLst>
            <pc:docMk/>
            <pc:sldMk cId="1391870540" sldId="1902"/>
            <ac:spMk id="328" creationId="{00000000-0000-0000-0000-000000000000}"/>
          </ac:spMkLst>
        </pc:spChg>
        <pc:graphicFrameChg chg="add mod modGraphic">
          <ac:chgData name="Bernard, Allison M" userId="7cd67125-3436-42b8-b83a-bbe37ba15a4e" providerId="ADAL" clId="{C49F836D-0346-41D3-A0F8-1600BC1B9346}" dt="2023-10-02T16:53:36.453" v="1191" actId="20577"/>
          <ac:graphicFrameMkLst>
            <pc:docMk/>
            <pc:sldMk cId="1391870540" sldId="1902"/>
            <ac:graphicFrameMk id="3" creationId="{A772F3F8-FC18-D8BB-241C-7CF502262B69}"/>
          </ac:graphicFrameMkLst>
        </pc:graphicFrameChg>
        <pc:graphicFrameChg chg="del">
          <ac:chgData name="Bernard, Allison M" userId="7cd67125-3436-42b8-b83a-bbe37ba15a4e" providerId="ADAL" clId="{C49F836D-0346-41D3-A0F8-1600BC1B9346}" dt="2023-10-02T16:52:14.681" v="1127" actId="478"/>
          <ac:graphicFrameMkLst>
            <pc:docMk/>
            <pc:sldMk cId="1391870540" sldId="1902"/>
            <ac:graphicFrameMk id="329" creationId="{00000000-0000-0000-0000-000000000000}"/>
          </ac:graphicFrameMkLst>
        </pc:graphicFrameChg>
      </pc:sldChg>
    </pc:docChg>
  </pc:docChgLst>
  <pc:docChgLst>
    <pc:chgData name="Wendy Oakes" userId="S::wendy.oakes_asu.edu#ext#@kansas.onmicrosoft.com::2e8a6244-b545-461d-a2d5-8205ea4c66f5" providerId="AD" clId="Web-{7B870F8F-60A5-6B25-88BE-A62E442E1A06}"/>
    <pc:docChg chg="modSld">
      <pc:chgData name="Wendy Oakes" userId="S::wendy.oakes_asu.edu#ext#@kansas.onmicrosoft.com::2e8a6244-b545-461d-a2d5-8205ea4c66f5" providerId="AD" clId="Web-{7B870F8F-60A5-6B25-88BE-A62E442E1A06}" dt="2023-09-13T16:42:58.054" v="1" actId="1076"/>
      <pc:docMkLst>
        <pc:docMk/>
      </pc:docMkLst>
      <pc:sldChg chg="modSp">
        <pc:chgData name="Wendy Oakes" userId="S::wendy.oakes_asu.edu#ext#@kansas.onmicrosoft.com::2e8a6244-b545-461d-a2d5-8205ea4c66f5" providerId="AD" clId="Web-{7B870F8F-60A5-6B25-88BE-A62E442E1A06}" dt="2023-09-13T16:42:51.460" v="0" actId="1076"/>
        <pc:sldMkLst>
          <pc:docMk/>
          <pc:sldMk cId="2569710160" sldId="1798"/>
        </pc:sldMkLst>
        <pc:spChg chg="mod">
          <ac:chgData name="Wendy Oakes" userId="S::wendy.oakes_asu.edu#ext#@kansas.onmicrosoft.com::2e8a6244-b545-461d-a2d5-8205ea4c66f5" providerId="AD" clId="Web-{7B870F8F-60A5-6B25-88BE-A62E442E1A06}" dt="2023-09-13T16:42:51.460" v="0" actId="1076"/>
          <ac:spMkLst>
            <pc:docMk/>
            <pc:sldMk cId="2569710160" sldId="1798"/>
            <ac:spMk id="5" creationId="{DF46B220-3241-ABE9-D741-77648C225747}"/>
          </ac:spMkLst>
        </pc:spChg>
      </pc:sldChg>
      <pc:sldChg chg="modSp">
        <pc:chgData name="Wendy Oakes" userId="S::wendy.oakes_asu.edu#ext#@kansas.onmicrosoft.com::2e8a6244-b545-461d-a2d5-8205ea4c66f5" providerId="AD" clId="Web-{7B870F8F-60A5-6B25-88BE-A62E442E1A06}" dt="2023-09-13T16:42:58.054" v="1" actId="1076"/>
        <pc:sldMkLst>
          <pc:docMk/>
          <pc:sldMk cId="4189100798" sldId="1821"/>
        </pc:sldMkLst>
        <pc:spChg chg="mod">
          <ac:chgData name="Wendy Oakes" userId="S::wendy.oakes_asu.edu#ext#@kansas.onmicrosoft.com::2e8a6244-b545-461d-a2d5-8205ea4c66f5" providerId="AD" clId="Web-{7B870F8F-60A5-6B25-88BE-A62E442E1A06}" dt="2023-09-13T16:42:58.054" v="1" actId="1076"/>
          <ac:spMkLst>
            <pc:docMk/>
            <pc:sldMk cId="4189100798" sldId="1821"/>
            <ac:spMk id="5" creationId="{8BD90C4E-C970-0741-5BF5-EB10A94FCF3B}"/>
          </ac:spMkLst>
        </pc:spChg>
      </pc:sldChg>
    </pc:docChg>
  </pc:docChgLst>
  <pc:docChgLst>
    <pc:chgData name="Sarasin, Elise" userId="051ede2b-3008-44c0-bb19-c9bb04b8c5c9" providerId="ADAL" clId="{960F5732-91C5-46C3-A586-01FFDD3AD266}"/>
    <pc:docChg chg="delSld modSection">
      <pc:chgData name="Sarasin, Elise" userId="051ede2b-3008-44c0-bb19-c9bb04b8c5c9" providerId="ADAL" clId="{960F5732-91C5-46C3-A586-01FFDD3AD266}" dt="2023-10-09T14:24:37.276" v="0" actId="2696"/>
      <pc:docMkLst>
        <pc:docMk/>
      </pc:docMkLst>
      <pc:sldChg chg="del">
        <pc:chgData name="Sarasin, Elise" userId="051ede2b-3008-44c0-bb19-c9bb04b8c5c9" providerId="ADAL" clId="{960F5732-91C5-46C3-A586-01FFDD3AD266}" dt="2023-10-09T14:24:37.276" v="0" actId="2696"/>
        <pc:sldMkLst>
          <pc:docMk/>
          <pc:sldMk cId="2601743110" sldId="1487"/>
        </pc:sldMkLst>
      </pc:sldChg>
      <pc:sldChg chg="del">
        <pc:chgData name="Sarasin, Elise" userId="051ede2b-3008-44c0-bb19-c9bb04b8c5c9" providerId="ADAL" clId="{960F5732-91C5-46C3-A586-01FFDD3AD266}" dt="2023-10-09T14:24:37.276" v="0" actId="2696"/>
        <pc:sldMkLst>
          <pc:docMk/>
          <pc:sldMk cId="2203340649" sldId="1551"/>
        </pc:sldMkLst>
      </pc:sldChg>
      <pc:sldChg chg="del">
        <pc:chgData name="Sarasin, Elise" userId="051ede2b-3008-44c0-bb19-c9bb04b8c5c9" providerId="ADAL" clId="{960F5732-91C5-46C3-A586-01FFDD3AD266}" dt="2023-10-09T14:24:37.276" v="0" actId="2696"/>
        <pc:sldMkLst>
          <pc:docMk/>
          <pc:sldMk cId="3761137955" sldId="1746"/>
        </pc:sldMkLst>
      </pc:sldChg>
      <pc:sldChg chg="del">
        <pc:chgData name="Sarasin, Elise" userId="051ede2b-3008-44c0-bb19-c9bb04b8c5c9" providerId="ADAL" clId="{960F5732-91C5-46C3-A586-01FFDD3AD266}" dt="2023-10-09T14:24:37.276" v="0" actId="2696"/>
        <pc:sldMkLst>
          <pc:docMk/>
          <pc:sldMk cId="3131842691" sldId="1748"/>
        </pc:sldMkLst>
      </pc:sldChg>
      <pc:sldChg chg="del">
        <pc:chgData name="Sarasin, Elise" userId="051ede2b-3008-44c0-bb19-c9bb04b8c5c9" providerId="ADAL" clId="{960F5732-91C5-46C3-A586-01FFDD3AD266}" dt="2023-10-09T14:24:37.276" v="0" actId="2696"/>
        <pc:sldMkLst>
          <pc:docMk/>
          <pc:sldMk cId="353129255" sldId="1749"/>
        </pc:sldMkLst>
      </pc:sldChg>
      <pc:sldChg chg="del">
        <pc:chgData name="Sarasin, Elise" userId="051ede2b-3008-44c0-bb19-c9bb04b8c5c9" providerId="ADAL" clId="{960F5732-91C5-46C3-A586-01FFDD3AD266}" dt="2023-10-09T14:24:37.276" v="0" actId="2696"/>
        <pc:sldMkLst>
          <pc:docMk/>
          <pc:sldMk cId="178057640" sldId="1750"/>
        </pc:sldMkLst>
      </pc:sldChg>
      <pc:sldChg chg="del">
        <pc:chgData name="Sarasin, Elise" userId="051ede2b-3008-44c0-bb19-c9bb04b8c5c9" providerId="ADAL" clId="{960F5732-91C5-46C3-A586-01FFDD3AD266}" dt="2023-10-09T14:24:37.276" v="0" actId="2696"/>
        <pc:sldMkLst>
          <pc:docMk/>
          <pc:sldMk cId="216627073" sldId="1752"/>
        </pc:sldMkLst>
      </pc:sldChg>
      <pc:sldChg chg="del">
        <pc:chgData name="Sarasin, Elise" userId="051ede2b-3008-44c0-bb19-c9bb04b8c5c9" providerId="ADAL" clId="{960F5732-91C5-46C3-A586-01FFDD3AD266}" dt="2023-10-09T14:24:37.276" v="0" actId="2696"/>
        <pc:sldMkLst>
          <pc:docMk/>
          <pc:sldMk cId="1853511343" sldId="1753"/>
        </pc:sldMkLst>
      </pc:sldChg>
    </pc:docChg>
  </pc:docChgLst>
  <pc:docChgLst>
    <pc:chgData name="Sherod, Rebecca Lee" userId="4a5e3857-22b8-48bf-84ca-3e6efb53098b" providerId="ADAL" clId="{5EB14811-879A-4B9E-8D05-9656A1F6E0A2}"/>
    <pc:docChg chg="modSld">
      <pc:chgData name="Sherod, Rebecca Lee" userId="4a5e3857-22b8-48bf-84ca-3e6efb53098b" providerId="ADAL" clId="{5EB14811-879A-4B9E-8D05-9656A1F6E0A2}" dt="2022-10-31T15:23:16.061" v="21" actId="1035"/>
      <pc:docMkLst>
        <pc:docMk/>
      </pc:docMkLst>
      <pc:sldChg chg="modSp mod">
        <pc:chgData name="Sherod, Rebecca Lee" userId="4a5e3857-22b8-48bf-84ca-3e6efb53098b" providerId="ADAL" clId="{5EB14811-879A-4B9E-8D05-9656A1F6E0A2}" dt="2022-10-31T15:23:16.061" v="21" actId="1035"/>
        <pc:sldMkLst>
          <pc:docMk/>
          <pc:sldMk cId="1962167150" sldId="1786"/>
        </pc:sldMkLst>
        <pc:picChg chg="mod modCrop">
          <ac:chgData name="Sherod, Rebecca Lee" userId="4a5e3857-22b8-48bf-84ca-3e6efb53098b" providerId="ADAL" clId="{5EB14811-879A-4B9E-8D05-9656A1F6E0A2}" dt="2022-10-31T15:23:16.061" v="21" actId="1035"/>
          <ac:picMkLst>
            <pc:docMk/>
            <pc:sldMk cId="1962167150" sldId="1786"/>
            <ac:picMk id="5" creationId="{AF0557FA-2CB9-B4A9-B61C-8AACC8B061B8}"/>
          </ac:picMkLst>
        </pc:picChg>
      </pc:sldChg>
    </pc:docChg>
  </pc:docChgLst>
  <pc:docChgLst>
    <pc:chgData name="Sarasin, Elise" userId="051ede2b-3008-44c0-bb19-c9bb04b8c5c9" providerId="ADAL" clId="{6729857F-BF5D-4900-808E-F12EABBCAC35}"/>
    <pc:docChg chg="modSld">
      <pc:chgData name="Sarasin, Elise" userId="051ede2b-3008-44c0-bb19-c9bb04b8c5c9" providerId="ADAL" clId="{6729857F-BF5D-4900-808E-F12EABBCAC35}" dt="2023-08-28T18:14:44.093" v="0" actId="1076"/>
      <pc:docMkLst>
        <pc:docMk/>
      </pc:docMkLst>
      <pc:sldChg chg="modSp mod">
        <pc:chgData name="Sarasin, Elise" userId="051ede2b-3008-44c0-bb19-c9bb04b8c5c9" providerId="ADAL" clId="{6729857F-BF5D-4900-808E-F12EABBCAC35}" dt="2023-08-28T18:14:44.093" v="0" actId="1076"/>
        <pc:sldMkLst>
          <pc:docMk/>
          <pc:sldMk cId="2838082870" sldId="1806"/>
        </pc:sldMkLst>
        <pc:spChg chg="mod">
          <ac:chgData name="Sarasin, Elise" userId="051ede2b-3008-44c0-bb19-c9bb04b8c5c9" providerId="ADAL" clId="{6729857F-BF5D-4900-808E-F12EABBCAC35}" dt="2023-08-28T18:14:44.093" v="0" actId="1076"/>
          <ac:spMkLst>
            <pc:docMk/>
            <pc:sldMk cId="2838082870" sldId="1806"/>
            <ac:spMk id="3" creationId="{61FB6F32-E8C5-59A4-7480-1A774D27E189}"/>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W14</c:v>
                </c:pt>
                <c:pt idx="1">
                  <c:v>W15</c:v>
                </c:pt>
                <c:pt idx="2">
                  <c:v>W16</c:v>
                </c:pt>
                <c:pt idx="3">
                  <c:v>W17</c:v>
                </c:pt>
                <c:pt idx="4">
                  <c:v>W18</c:v>
                </c:pt>
                <c:pt idx="5">
                  <c:v>W19</c:v>
                </c:pt>
                <c:pt idx="6">
                  <c:v>W20</c:v>
                </c:pt>
                <c:pt idx="7">
                  <c:v>W21</c:v>
                </c:pt>
                <c:pt idx="8">
                  <c:v>W22</c:v>
                </c:pt>
              </c:strCache>
            </c:strRef>
          </c:cat>
          <c:val>
            <c:numRef>
              <c:f>Sheet1!$B$2:$B$10</c:f>
              <c:numCache>
                <c:formatCode>0.00%</c:formatCode>
                <c:ptCount val="9"/>
                <c:pt idx="0">
                  <c:v>0.6149</c:v>
                </c:pt>
                <c:pt idx="1">
                  <c:v>0.63329999999999997</c:v>
                </c:pt>
                <c:pt idx="2">
                  <c:v>0.66900000000000004</c:v>
                </c:pt>
                <c:pt idx="3">
                  <c:v>0.71550000000000002</c:v>
                </c:pt>
                <c:pt idx="4">
                  <c:v>0.70389999999999997</c:v>
                </c:pt>
                <c:pt idx="5">
                  <c:v>0.65590000000000004</c:v>
                </c:pt>
                <c:pt idx="6">
                  <c:v>0.89629999999999999</c:v>
                </c:pt>
                <c:pt idx="7">
                  <c:v>0.78129999999999999</c:v>
                </c:pt>
                <c:pt idx="8">
                  <c:v>0.77010000000000001</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3"/>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D5-4B85-9B8E-38D3B98CDCC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W14</c:v>
                </c:pt>
                <c:pt idx="1">
                  <c:v>W15</c:v>
                </c:pt>
                <c:pt idx="2">
                  <c:v>W16</c:v>
                </c:pt>
                <c:pt idx="3">
                  <c:v>W17</c:v>
                </c:pt>
                <c:pt idx="4">
                  <c:v>W18</c:v>
                </c:pt>
                <c:pt idx="5">
                  <c:v>W19</c:v>
                </c:pt>
                <c:pt idx="6">
                  <c:v>W20</c:v>
                </c:pt>
                <c:pt idx="7">
                  <c:v>W21</c:v>
                </c:pt>
                <c:pt idx="8">
                  <c:v>W22</c:v>
                </c:pt>
              </c:strCache>
            </c:strRef>
          </c:cat>
          <c:val>
            <c:numRef>
              <c:f>Sheet1!$C$2:$C$10</c:f>
              <c:numCache>
                <c:formatCode>0.00%</c:formatCode>
                <c:ptCount val="9"/>
                <c:pt idx="0">
                  <c:v>0.252</c:v>
                </c:pt>
                <c:pt idx="1">
                  <c:v>0.27289999999999998</c:v>
                </c:pt>
                <c:pt idx="2">
                  <c:v>0.25409999999999999</c:v>
                </c:pt>
                <c:pt idx="3">
                  <c:v>0.20910000000000001</c:v>
                </c:pt>
                <c:pt idx="4">
                  <c:v>0.20960000000000001</c:v>
                </c:pt>
                <c:pt idx="5">
                  <c:v>0.25190000000000001</c:v>
                </c:pt>
                <c:pt idx="6">
                  <c:v>9.7600000000000006E-2</c:v>
                </c:pt>
                <c:pt idx="7">
                  <c:v>0.15379999999999999</c:v>
                </c:pt>
                <c:pt idx="8">
                  <c:v>0.1605</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W14</c:v>
                </c:pt>
                <c:pt idx="1">
                  <c:v>W15</c:v>
                </c:pt>
                <c:pt idx="2">
                  <c:v>W16</c:v>
                </c:pt>
                <c:pt idx="3">
                  <c:v>W17</c:v>
                </c:pt>
                <c:pt idx="4">
                  <c:v>W18</c:v>
                </c:pt>
                <c:pt idx="5">
                  <c:v>W19</c:v>
                </c:pt>
                <c:pt idx="6">
                  <c:v>W20</c:v>
                </c:pt>
                <c:pt idx="7">
                  <c:v>W21</c:v>
                </c:pt>
                <c:pt idx="8">
                  <c:v>W22</c:v>
                </c:pt>
              </c:strCache>
            </c:strRef>
          </c:cat>
          <c:val>
            <c:numRef>
              <c:f>Sheet1!$D$2:$D$10</c:f>
              <c:numCache>
                <c:formatCode>0.00%</c:formatCode>
                <c:ptCount val="9"/>
                <c:pt idx="0">
                  <c:v>0.1331</c:v>
                </c:pt>
                <c:pt idx="1">
                  <c:v>9.3799999999999994E-2</c:v>
                </c:pt>
                <c:pt idx="2">
                  <c:v>7.6899999999999996E-2</c:v>
                </c:pt>
                <c:pt idx="3">
                  <c:v>7.5399999999999995E-2</c:v>
                </c:pt>
                <c:pt idx="4">
                  <c:v>8.6599999999999996E-2</c:v>
                </c:pt>
                <c:pt idx="5">
                  <c:v>9.2299999999999993E-2</c:v>
                </c:pt>
                <c:pt idx="6">
                  <c:v>6.1000000000000004E-3</c:v>
                </c:pt>
                <c:pt idx="7">
                  <c:v>6.4899999999999999E-2</c:v>
                </c:pt>
                <c:pt idx="8">
                  <c:v>6.9400000000000003E-2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W14</c:v>
                </c:pt>
                <c:pt idx="1">
                  <c:v>W15</c:v>
                </c:pt>
                <c:pt idx="2">
                  <c:v>W16</c:v>
                </c:pt>
                <c:pt idx="3">
                  <c:v>W17</c:v>
                </c:pt>
                <c:pt idx="4">
                  <c:v>W18</c:v>
                </c:pt>
                <c:pt idx="5">
                  <c:v>W19</c:v>
                </c:pt>
                <c:pt idx="6">
                  <c:v>W20</c:v>
                </c:pt>
                <c:pt idx="7">
                  <c:v>W21</c:v>
                </c:pt>
                <c:pt idx="8">
                  <c:v>W22</c:v>
                </c:pt>
              </c:strCache>
            </c:strRef>
          </c:cat>
          <c:val>
            <c:numRef>
              <c:f>Sheet1!$B$2:$B$10</c:f>
              <c:numCache>
                <c:formatCode>0.00%</c:formatCode>
                <c:ptCount val="9"/>
                <c:pt idx="0">
                  <c:v>0.6734</c:v>
                </c:pt>
                <c:pt idx="1">
                  <c:v>0.71860000000000002</c:v>
                </c:pt>
                <c:pt idx="2">
                  <c:v>0.78090000000000004</c:v>
                </c:pt>
                <c:pt idx="3">
                  <c:v>0.76290000000000002</c:v>
                </c:pt>
                <c:pt idx="4">
                  <c:v>0.78590000000000004</c:v>
                </c:pt>
                <c:pt idx="5">
                  <c:v>0.81799999999999995</c:v>
                </c:pt>
                <c:pt idx="6">
                  <c:v>0.86890000000000001</c:v>
                </c:pt>
                <c:pt idx="7">
                  <c:v>0.76680000000000004</c:v>
                </c:pt>
                <c:pt idx="8">
                  <c:v>0.76139999999999997</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3"/>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D5-4B85-9B8E-38D3B98CDCC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W14</c:v>
                </c:pt>
                <c:pt idx="1">
                  <c:v>W15</c:v>
                </c:pt>
                <c:pt idx="2">
                  <c:v>W16</c:v>
                </c:pt>
                <c:pt idx="3">
                  <c:v>W17</c:v>
                </c:pt>
                <c:pt idx="4">
                  <c:v>W18</c:v>
                </c:pt>
                <c:pt idx="5">
                  <c:v>W19</c:v>
                </c:pt>
                <c:pt idx="6">
                  <c:v>W20</c:v>
                </c:pt>
                <c:pt idx="7">
                  <c:v>W21</c:v>
                </c:pt>
                <c:pt idx="8">
                  <c:v>W22</c:v>
                </c:pt>
              </c:strCache>
            </c:strRef>
          </c:cat>
          <c:val>
            <c:numRef>
              <c:f>Sheet1!$C$2:$C$10</c:f>
              <c:numCache>
                <c:formatCode>0.00%</c:formatCode>
                <c:ptCount val="9"/>
                <c:pt idx="0">
                  <c:v>0.1754</c:v>
                </c:pt>
                <c:pt idx="1">
                  <c:v>0.18340000000000001</c:v>
                </c:pt>
                <c:pt idx="2">
                  <c:v>0.1515</c:v>
                </c:pt>
                <c:pt idx="3">
                  <c:v>0.1487</c:v>
                </c:pt>
                <c:pt idx="4">
                  <c:v>0.13439999999999999</c:v>
                </c:pt>
                <c:pt idx="5">
                  <c:v>0.1197</c:v>
                </c:pt>
                <c:pt idx="6">
                  <c:v>8.2299999999999998E-2</c:v>
                </c:pt>
                <c:pt idx="7">
                  <c:v>0.14419999999999999</c:v>
                </c:pt>
                <c:pt idx="8">
                  <c:v>0.15620000000000001</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W14</c:v>
                </c:pt>
                <c:pt idx="1">
                  <c:v>W15</c:v>
                </c:pt>
                <c:pt idx="2">
                  <c:v>W16</c:v>
                </c:pt>
                <c:pt idx="3">
                  <c:v>W17</c:v>
                </c:pt>
                <c:pt idx="4">
                  <c:v>W18</c:v>
                </c:pt>
                <c:pt idx="5">
                  <c:v>W19</c:v>
                </c:pt>
                <c:pt idx="6">
                  <c:v>W20</c:v>
                </c:pt>
                <c:pt idx="7">
                  <c:v>W21</c:v>
                </c:pt>
                <c:pt idx="8">
                  <c:v>W22</c:v>
                </c:pt>
              </c:strCache>
            </c:strRef>
          </c:cat>
          <c:val>
            <c:numRef>
              <c:f>Sheet1!$D$2:$D$10</c:f>
              <c:numCache>
                <c:formatCode>0.00%</c:formatCode>
                <c:ptCount val="9"/>
                <c:pt idx="0">
                  <c:v>0.1512</c:v>
                </c:pt>
                <c:pt idx="1">
                  <c:v>9.8100000000000007E-2</c:v>
                </c:pt>
                <c:pt idx="2">
                  <c:v>6.7599999999999993E-2</c:v>
                </c:pt>
                <c:pt idx="3">
                  <c:v>8.8400000000000006E-2</c:v>
                </c:pt>
                <c:pt idx="4">
                  <c:v>7.9699999999999993E-2</c:v>
                </c:pt>
                <c:pt idx="5">
                  <c:v>6.2300000000000001E-2</c:v>
                </c:pt>
                <c:pt idx="6">
                  <c:v>4.8800000000000003E-2</c:v>
                </c:pt>
                <c:pt idx="7">
                  <c:v>8.8900000000000007E-2</c:v>
                </c:pt>
                <c:pt idx="8">
                  <c:v>8.2400000000000001E-2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dLbl>
              <c:idx val="4"/>
              <c:layout>
                <c:manualLayout>
                  <c:x val="-8.4599616301075999E-17"/>
                  <c:y val="3.70961438996559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CFA-4126-B04F-8CC074ADBB13}"/>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W16</c:v>
                </c:pt>
                <c:pt idx="1">
                  <c:v>W17</c:v>
                </c:pt>
                <c:pt idx="2">
                  <c:v>W18</c:v>
                </c:pt>
                <c:pt idx="3">
                  <c:v>W19</c:v>
                </c:pt>
                <c:pt idx="4">
                  <c:v>W20</c:v>
                </c:pt>
                <c:pt idx="5">
                  <c:v>W21</c:v>
                </c:pt>
                <c:pt idx="6">
                  <c:v>W22</c:v>
                </c:pt>
              </c:strCache>
            </c:strRef>
          </c:cat>
          <c:val>
            <c:numRef>
              <c:f>Sheet1!$B$2:$B$8</c:f>
              <c:numCache>
                <c:formatCode>0.00%</c:formatCode>
                <c:ptCount val="7"/>
                <c:pt idx="0">
                  <c:v>0.70550000000000002</c:v>
                </c:pt>
                <c:pt idx="1">
                  <c:v>0.67079999999999995</c:v>
                </c:pt>
                <c:pt idx="2">
                  <c:v>0.69910000000000005</c:v>
                </c:pt>
                <c:pt idx="3">
                  <c:v>0.69369999999999998</c:v>
                </c:pt>
                <c:pt idx="4">
                  <c:v>0.82269999999999999</c:v>
                </c:pt>
                <c:pt idx="5">
                  <c:v>0.72850000000000004</c:v>
                </c:pt>
                <c:pt idx="6">
                  <c:v>0.64780000000000004</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2"/>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BE9-499C-A284-DAAB8696DD74}"/>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W16</c:v>
                </c:pt>
                <c:pt idx="1">
                  <c:v>W17</c:v>
                </c:pt>
                <c:pt idx="2">
                  <c:v>W18</c:v>
                </c:pt>
                <c:pt idx="3">
                  <c:v>W19</c:v>
                </c:pt>
                <c:pt idx="4">
                  <c:v>W20</c:v>
                </c:pt>
                <c:pt idx="5">
                  <c:v>W21</c:v>
                </c:pt>
                <c:pt idx="6">
                  <c:v>W22</c:v>
                </c:pt>
              </c:strCache>
            </c:strRef>
          </c:cat>
          <c:val>
            <c:numRef>
              <c:f>Sheet1!$C$2:$C$8</c:f>
              <c:numCache>
                <c:formatCode>0.00%</c:formatCode>
                <c:ptCount val="7"/>
                <c:pt idx="0">
                  <c:v>0.20219999999999999</c:v>
                </c:pt>
                <c:pt idx="1">
                  <c:v>0.22770000000000001</c:v>
                </c:pt>
                <c:pt idx="2">
                  <c:v>0.1855</c:v>
                </c:pt>
                <c:pt idx="3">
                  <c:v>0.21440000000000001</c:v>
                </c:pt>
                <c:pt idx="4">
                  <c:v>0.1477</c:v>
                </c:pt>
                <c:pt idx="5">
                  <c:v>0.1855</c:v>
                </c:pt>
                <c:pt idx="6">
                  <c:v>0.22589999999999999</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W16</c:v>
                </c:pt>
                <c:pt idx="1">
                  <c:v>W17</c:v>
                </c:pt>
                <c:pt idx="2">
                  <c:v>W18</c:v>
                </c:pt>
                <c:pt idx="3">
                  <c:v>W19</c:v>
                </c:pt>
                <c:pt idx="4">
                  <c:v>W20</c:v>
                </c:pt>
                <c:pt idx="5">
                  <c:v>W21</c:v>
                </c:pt>
                <c:pt idx="6">
                  <c:v>W22</c:v>
                </c:pt>
              </c:strCache>
            </c:strRef>
          </c:cat>
          <c:val>
            <c:numRef>
              <c:f>Sheet1!$D$2:$D$8</c:f>
              <c:numCache>
                <c:formatCode>0.00%</c:formatCode>
                <c:ptCount val="7"/>
                <c:pt idx="0">
                  <c:v>9.2299999999999993E-2</c:v>
                </c:pt>
                <c:pt idx="1">
                  <c:v>0.10150000000000001</c:v>
                </c:pt>
                <c:pt idx="2">
                  <c:v>0.1154</c:v>
                </c:pt>
                <c:pt idx="3">
                  <c:v>9.1899999999999996E-2</c:v>
                </c:pt>
                <c:pt idx="4">
                  <c:v>2.9499999999999998E-2</c:v>
                </c:pt>
                <c:pt idx="5">
                  <c:v>8.5999999999999993E-2</c:v>
                </c:pt>
                <c:pt idx="6">
                  <c:v>0.12620000000000001</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Sheet1!$B$2:$B$9</c:f>
              <c:numCache>
                <c:formatCode>0.00%</c:formatCode>
                <c:ptCount val="8"/>
                <c:pt idx="0">
                  <c:v>0.67249999999999999</c:v>
                </c:pt>
                <c:pt idx="1">
                  <c:v>0.77229999999999999</c:v>
                </c:pt>
                <c:pt idx="2">
                  <c:v>0.8054</c:v>
                </c:pt>
                <c:pt idx="3">
                  <c:v>0.74839999999999995</c:v>
                </c:pt>
                <c:pt idx="4">
                  <c:v>0.88849999999999996</c:v>
                </c:pt>
                <c:pt idx="5">
                  <c:v>0.79769999999999996</c:v>
                </c:pt>
                <c:pt idx="6">
                  <c:v>0.76019999999999999</c:v>
                </c:pt>
                <c:pt idx="7">
                  <c:v>0.76080000000000003</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3"/>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D5-4B85-9B8E-38D3B98CDCC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Sheet1!$C$2:$C$9</c:f>
              <c:numCache>
                <c:formatCode>0.00%</c:formatCode>
                <c:ptCount val="8"/>
                <c:pt idx="0">
                  <c:v>0.15379999999999999</c:v>
                </c:pt>
                <c:pt idx="1">
                  <c:v>9.9000000000000005E-2</c:v>
                </c:pt>
                <c:pt idx="2">
                  <c:v>7.2400000000000006E-2</c:v>
                </c:pt>
                <c:pt idx="3">
                  <c:v>0.12039999999999999</c:v>
                </c:pt>
                <c:pt idx="4">
                  <c:v>4.2999999999999997E-2</c:v>
                </c:pt>
                <c:pt idx="5">
                  <c:v>0.1023</c:v>
                </c:pt>
                <c:pt idx="6">
                  <c:v>0.1018</c:v>
                </c:pt>
                <c:pt idx="7">
                  <c:v>0.10299999999999999</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Sheet1!$D$2:$D$9</c:f>
              <c:numCache>
                <c:formatCode>0.00%</c:formatCode>
                <c:ptCount val="8"/>
                <c:pt idx="0">
                  <c:v>0.1736</c:v>
                </c:pt>
                <c:pt idx="1">
                  <c:v>0.12870000000000001</c:v>
                </c:pt>
                <c:pt idx="2">
                  <c:v>0.1222</c:v>
                </c:pt>
                <c:pt idx="3">
                  <c:v>0.1313</c:v>
                </c:pt>
                <c:pt idx="4">
                  <c:v>6.8500000000000005E-2</c:v>
                </c:pt>
                <c:pt idx="5">
                  <c:v>0.1</c:v>
                </c:pt>
                <c:pt idx="6">
                  <c:v>0.13800000000000001</c:v>
                </c:pt>
                <c:pt idx="7">
                  <c:v>0.13619999999999999</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Sheet1!$B$2:$B$9</c:f>
              <c:numCache>
                <c:formatCode>0.00%</c:formatCode>
                <c:ptCount val="8"/>
                <c:pt idx="0">
                  <c:v>0.87250000000000005</c:v>
                </c:pt>
                <c:pt idx="1">
                  <c:v>0.86140000000000005</c:v>
                </c:pt>
                <c:pt idx="2">
                  <c:v>0.88790000000000002</c:v>
                </c:pt>
                <c:pt idx="3">
                  <c:v>0.86509999999999998</c:v>
                </c:pt>
                <c:pt idx="4">
                  <c:v>0.83709999999999996</c:v>
                </c:pt>
                <c:pt idx="5">
                  <c:v>0.87980000000000003</c:v>
                </c:pt>
                <c:pt idx="6">
                  <c:v>0.89129999999999998</c:v>
                </c:pt>
                <c:pt idx="7">
                  <c:v>0.85909999999999997</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3"/>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D5-4B85-9B8E-38D3B98CDCC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Sheet1!$C$2:$C$9</c:f>
              <c:numCache>
                <c:formatCode>0.00%</c:formatCode>
                <c:ptCount val="8"/>
                <c:pt idx="0">
                  <c:v>9.4899999999999998E-2</c:v>
                </c:pt>
                <c:pt idx="1">
                  <c:v>9.0200000000000002E-2</c:v>
                </c:pt>
                <c:pt idx="2">
                  <c:v>8.5199999999999998E-2</c:v>
                </c:pt>
                <c:pt idx="3">
                  <c:v>0.1036</c:v>
                </c:pt>
                <c:pt idx="4">
                  <c:v>8.7999999999999995E-2</c:v>
                </c:pt>
                <c:pt idx="5">
                  <c:v>0.1104</c:v>
                </c:pt>
                <c:pt idx="6">
                  <c:v>8.1000000000000003E-2</c:v>
                </c:pt>
                <c:pt idx="7">
                  <c:v>0.10539999999999999</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Sheet1!$D$2:$D$9</c:f>
              <c:numCache>
                <c:formatCode>0.00%</c:formatCode>
                <c:ptCount val="8"/>
                <c:pt idx="0">
                  <c:v>3.2599999999999997E-2</c:v>
                </c:pt>
                <c:pt idx="1">
                  <c:v>4.8500000000000001E-2</c:v>
                </c:pt>
                <c:pt idx="2">
                  <c:v>2.69E-2</c:v>
                </c:pt>
                <c:pt idx="3">
                  <c:v>3.1300000000000001E-2</c:v>
                </c:pt>
                <c:pt idx="4">
                  <c:v>7.4899999999999994E-2</c:v>
                </c:pt>
                <c:pt idx="5">
                  <c:v>9.7999999999999997E-3</c:v>
                </c:pt>
                <c:pt idx="6">
                  <c:v>2.2700000000000001E-2</c:v>
                </c:pt>
                <c:pt idx="7">
                  <c:v>3.5400000000000001E-2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Sheet1!$B$2:$B$9</c:f>
              <c:numCache>
                <c:formatCode>0.00%</c:formatCode>
                <c:ptCount val="8"/>
                <c:pt idx="0">
                  <c:v>0.76990000000000003</c:v>
                </c:pt>
                <c:pt idx="1">
                  <c:v>0.87949999999999995</c:v>
                </c:pt>
                <c:pt idx="2">
                  <c:v>0.88939999999999997</c:v>
                </c:pt>
                <c:pt idx="3">
                  <c:v>0.87029999999999996</c:v>
                </c:pt>
                <c:pt idx="4">
                  <c:v>0.83330000000000004</c:v>
                </c:pt>
                <c:pt idx="5">
                  <c:v>0.84789999999999999</c:v>
                </c:pt>
                <c:pt idx="6">
                  <c:v>0.87080000000000002</c:v>
                </c:pt>
                <c:pt idx="7">
                  <c:v>0.86660000000000004</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3"/>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D5-4B85-9B8E-38D3B98CDCC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Sheet1!$C$2:$C$9</c:f>
              <c:numCache>
                <c:formatCode>0.00%</c:formatCode>
                <c:ptCount val="8"/>
                <c:pt idx="0">
                  <c:v>0.1157</c:v>
                </c:pt>
                <c:pt idx="1">
                  <c:v>4.9099999999999998E-2</c:v>
                </c:pt>
                <c:pt idx="2">
                  <c:v>4.8599999999999997E-2</c:v>
                </c:pt>
                <c:pt idx="3">
                  <c:v>4.3499999999999997E-2</c:v>
                </c:pt>
                <c:pt idx="4">
                  <c:v>6.3700000000000007E-2</c:v>
                </c:pt>
                <c:pt idx="5">
                  <c:v>7.2400000000000006E-2</c:v>
                </c:pt>
                <c:pt idx="6">
                  <c:v>5.33E-2</c:v>
                </c:pt>
                <c:pt idx="7">
                  <c:v>5.2200000000000003E-2</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W15</c:v>
                </c:pt>
                <c:pt idx="1">
                  <c:v>W16</c:v>
                </c:pt>
                <c:pt idx="2">
                  <c:v>W17</c:v>
                </c:pt>
                <c:pt idx="3">
                  <c:v>W18</c:v>
                </c:pt>
                <c:pt idx="4">
                  <c:v>W19</c:v>
                </c:pt>
                <c:pt idx="5">
                  <c:v>W20</c:v>
                </c:pt>
                <c:pt idx="6">
                  <c:v>W21</c:v>
                </c:pt>
                <c:pt idx="7">
                  <c:v>W22</c:v>
                </c:pt>
              </c:strCache>
            </c:strRef>
          </c:cat>
          <c:val>
            <c:numRef>
              <c:f>Sheet1!$D$2:$D$9</c:f>
              <c:numCache>
                <c:formatCode>0.00%</c:formatCode>
                <c:ptCount val="8"/>
                <c:pt idx="0">
                  <c:v>0.1143</c:v>
                </c:pt>
                <c:pt idx="1">
                  <c:v>7.1300000000000002E-2</c:v>
                </c:pt>
                <c:pt idx="2">
                  <c:v>6.2E-2</c:v>
                </c:pt>
                <c:pt idx="3">
                  <c:v>8.6199999999999999E-2</c:v>
                </c:pt>
                <c:pt idx="4">
                  <c:v>0.10299999999999999</c:v>
                </c:pt>
                <c:pt idx="5">
                  <c:v>7.9799999999999996E-2</c:v>
                </c:pt>
                <c:pt idx="6">
                  <c:v>7.5899999999999995E-2</c:v>
                </c:pt>
                <c:pt idx="7">
                  <c:v>8.1199999999999994E-2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W14</c:v>
                </c:pt>
                <c:pt idx="1">
                  <c:v>W15</c:v>
                </c:pt>
                <c:pt idx="2">
                  <c:v>W16</c:v>
                </c:pt>
                <c:pt idx="3">
                  <c:v>W17</c:v>
                </c:pt>
                <c:pt idx="4">
                  <c:v>W18</c:v>
                </c:pt>
                <c:pt idx="5">
                  <c:v>W19</c:v>
                </c:pt>
                <c:pt idx="6">
                  <c:v>W20</c:v>
                </c:pt>
                <c:pt idx="7">
                  <c:v>W21</c:v>
                </c:pt>
                <c:pt idx="8">
                  <c:v>W22</c:v>
                </c:pt>
              </c:strCache>
            </c:strRef>
          </c:cat>
          <c:val>
            <c:numRef>
              <c:f>Sheet1!$B$2:$B$10</c:f>
              <c:numCache>
                <c:formatCode>0.00%</c:formatCode>
                <c:ptCount val="9"/>
                <c:pt idx="0">
                  <c:v>0.6149</c:v>
                </c:pt>
                <c:pt idx="1">
                  <c:v>0.63329999999999997</c:v>
                </c:pt>
                <c:pt idx="2">
                  <c:v>0.66900000000000004</c:v>
                </c:pt>
                <c:pt idx="3">
                  <c:v>0.71550000000000002</c:v>
                </c:pt>
                <c:pt idx="4">
                  <c:v>0.70389999999999997</c:v>
                </c:pt>
                <c:pt idx="5">
                  <c:v>0.65590000000000004</c:v>
                </c:pt>
                <c:pt idx="6">
                  <c:v>0.89629999999999999</c:v>
                </c:pt>
                <c:pt idx="7">
                  <c:v>0.78129999999999999</c:v>
                </c:pt>
                <c:pt idx="8">
                  <c:v>0.77010000000000001</c:v>
                </c:pt>
              </c:numCache>
            </c:numRef>
          </c:val>
          <c:extLs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3"/>
              <c:layout>
                <c:manualLayout>
                  <c:x val="0"/>
                  <c:y val="1.589834738556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D5-4B85-9B8E-38D3B98CDCCA}"/>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W14</c:v>
                </c:pt>
                <c:pt idx="1">
                  <c:v>W15</c:v>
                </c:pt>
                <c:pt idx="2">
                  <c:v>W16</c:v>
                </c:pt>
                <c:pt idx="3">
                  <c:v>W17</c:v>
                </c:pt>
                <c:pt idx="4">
                  <c:v>W18</c:v>
                </c:pt>
                <c:pt idx="5">
                  <c:v>W19</c:v>
                </c:pt>
                <c:pt idx="6">
                  <c:v>W20</c:v>
                </c:pt>
                <c:pt idx="7">
                  <c:v>W21</c:v>
                </c:pt>
                <c:pt idx="8">
                  <c:v>W22</c:v>
                </c:pt>
              </c:strCache>
            </c:strRef>
          </c:cat>
          <c:val>
            <c:numRef>
              <c:f>Sheet1!$C$2:$C$10</c:f>
              <c:numCache>
                <c:formatCode>0.00%</c:formatCode>
                <c:ptCount val="9"/>
                <c:pt idx="0">
                  <c:v>0.252</c:v>
                </c:pt>
                <c:pt idx="1">
                  <c:v>0.27289999999999998</c:v>
                </c:pt>
                <c:pt idx="2">
                  <c:v>0.25409999999999999</c:v>
                </c:pt>
                <c:pt idx="3">
                  <c:v>0.20910000000000001</c:v>
                </c:pt>
                <c:pt idx="4">
                  <c:v>0.20960000000000001</c:v>
                </c:pt>
                <c:pt idx="5">
                  <c:v>0.25190000000000001</c:v>
                </c:pt>
                <c:pt idx="6">
                  <c:v>9.7600000000000006E-2</c:v>
                </c:pt>
                <c:pt idx="7">
                  <c:v>0.15379999999999999</c:v>
                </c:pt>
                <c:pt idx="8">
                  <c:v>0.1605</c:v>
                </c:pt>
              </c:numCache>
            </c:numRef>
          </c:val>
          <c:extLs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W14</c:v>
                </c:pt>
                <c:pt idx="1">
                  <c:v>W15</c:v>
                </c:pt>
                <c:pt idx="2">
                  <c:v>W16</c:v>
                </c:pt>
                <c:pt idx="3">
                  <c:v>W17</c:v>
                </c:pt>
                <c:pt idx="4">
                  <c:v>W18</c:v>
                </c:pt>
                <c:pt idx="5">
                  <c:v>W19</c:v>
                </c:pt>
                <c:pt idx="6">
                  <c:v>W20</c:v>
                </c:pt>
                <c:pt idx="7">
                  <c:v>W21</c:v>
                </c:pt>
                <c:pt idx="8">
                  <c:v>W22</c:v>
                </c:pt>
              </c:strCache>
            </c:strRef>
          </c:cat>
          <c:val>
            <c:numRef>
              <c:f>Sheet1!$D$2:$D$10</c:f>
              <c:numCache>
                <c:formatCode>0.00%</c:formatCode>
                <c:ptCount val="9"/>
                <c:pt idx="0">
                  <c:v>0.1331</c:v>
                </c:pt>
                <c:pt idx="1">
                  <c:v>9.3799999999999994E-2</c:v>
                </c:pt>
                <c:pt idx="2">
                  <c:v>7.6899999999999996E-2</c:v>
                </c:pt>
                <c:pt idx="3">
                  <c:v>7.5399999999999995E-2</c:v>
                </c:pt>
                <c:pt idx="4">
                  <c:v>8.6599999999999996E-2</c:v>
                </c:pt>
                <c:pt idx="5">
                  <c:v>9.2299999999999993E-2</c:v>
                </c:pt>
                <c:pt idx="6">
                  <c:v>6.1000000000000004E-3</c:v>
                </c:pt>
                <c:pt idx="7">
                  <c:v>6.4899999999999999E-2</c:v>
                </c:pt>
                <c:pt idx="8">
                  <c:v>6.9400000000000003E-2</c:v>
                </c:pt>
              </c:numCache>
            </c:numRef>
          </c:val>
          <c:extLs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scaling>
        <c:delete val="0"/>
        <c:axPos val="l"/>
        <c:majorGridlines/>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65004238002359793"/>
          <c:h val="7.0088880935337633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diagrams/_rels/data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image" Target="../media/image6.jpeg"/><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D31F10-EFBB-4C37-81A1-19883132FCC5}" type="doc">
      <dgm:prSet loTypeId="urn:microsoft.com/office/officeart/2005/8/layout/process4" loCatId="list" qsTypeId="urn:microsoft.com/office/officeart/2005/8/quickstyle/simple2" qsCatId="simple" csTypeId="urn:microsoft.com/office/officeart/2005/8/colors/accent5_4" csCatId="accent5" phldr="1"/>
      <dgm:spPr/>
      <dgm:t>
        <a:bodyPr/>
        <a:lstStyle/>
        <a:p>
          <a:endParaRPr lang="en-US"/>
        </a:p>
      </dgm:t>
    </dgm:pt>
    <dgm:pt modelId="{AAA14169-7EAA-4C1B-BC81-0AC0644B6B22}">
      <dgm:prSet phldrT="[Text]" custT="1"/>
      <dgm: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Social Validity</a:t>
          </a:r>
        </a:p>
      </dgm:t>
    </dgm:pt>
    <dgm:pt modelId="{F39E48C4-2151-40C6-9A17-63539B6645C8}" type="parTrans" cxnId="{493E3501-29F6-43A4-94D9-C651444002CD}">
      <dgm:prSet/>
      <dgm:spPr/>
      <dgm:t>
        <a:bodyPr/>
        <a:lstStyle/>
        <a:p>
          <a:endParaRPr lang="en-US"/>
        </a:p>
      </dgm:t>
    </dgm:pt>
    <dgm:pt modelId="{40C80F87-338D-40AA-B8B9-AED7A42B207F}" type="sibTrans" cxnId="{493E3501-29F6-43A4-94D9-C651444002CD}">
      <dgm:prSet/>
      <dgm:spPr/>
      <dgm:t>
        <a:bodyPr/>
        <a:lstStyle/>
        <a:p>
          <a:endParaRPr lang="en-US"/>
        </a:p>
      </dgm:t>
    </dgm:pt>
    <dgm:pt modelId="{F75A0922-6348-4F40-839F-3C6AB76740E4}">
      <dgm:prSet phldrT="[Text]"/>
      <dgm: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AEAF2BFD-C853-4532-BB72-C07008563050}" type="parTrans" cxnId="{BE8B365C-B1BF-4FC4-8CEA-793F773271B0}">
      <dgm:prSet/>
      <dgm:spPr/>
      <dgm:t>
        <a:bodyPr/>
        <a:lstStyle/>
        <a:p>
          <a:endParaRPr lang="en-US"/>
        </a:p>
      </dgm:t>
    </dgm:pt>
    <dgm:pt modelId="{76B545E1-A39B-4C58-A6A9-93A9FBE5A165}" type="sibTrans" cxnId="{BE8B365C-B1BF-4FC4-8CEA-793F773271B0}">
      <dgm:prSet/>
      <dgm:spPr/>
      <dgm:t>
        <a:bodyPr/>
        <a:lstStyle/>
        <a:p>
          <a:endParaRPr lang="en-US"/>
        </a:p>
      </dgm:t>
    </dgm:pt>
    <dgm:pt modelId="{B2B012CD-BAA3-4366-A4E2-4DB490FFA9EE}">
      <dgm:prSet phldrT="[Text]"/>
      <dgm: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76064162-581C-4DB4-82B8-390B097AA775}" type="parTrans" cxnId="{E7A5A181-CD45-462D-9C2F-A9781C4AAB40}">
      <dgm:prSet/>
      <dgm:spPr/>
      <dgm:t>
        <a:bodyPr/>
        <a:lstStyle/>
        <a:p>
          <a:endParaRPr lang="en-US"/>
        </a:p>
      </dgm:t>
    </dgm:pt>
    <dgm:pt modelId="{33522F8C-0CB9-4D51-B91B-E48D4C640C7B}" type="sibTrans" cxnId="{E7A5A181-CD45-462D-9C2F-A9781C4AAB40}">
      <dgm:prSet/>
      <dgm:spPr/>
      <dgm:t>
        <a:bodyPr/>
        <a:lstStyle/>
        <a:p>
          <a:endParaRPr lang="en-US"/>
        </a:p>
      </dgm:t>
    </dgm:pt>
    <dgm:pt modelId="{9509D009-D455-4B96-A125-8D28310F5179}">
      <dgm:prSet phldrT="[Text]" custT="1"/>
      <dgm: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Systematic Screening</a:t>
          </a:r>
        </a:p>
      </dgm:t>
    </dgm:pt>
    <dgm:pt modelId="{F55888F4-69FB-44E3-AF2F-6D377C4F16B3}" type="parTrans" cxnId="{C8B6340B-2A15-45CA-A120-3D475437C0C3}">
      <dgm:prSet/>
      <dgm:spPr/>
      <dgm:t>
        <a:bodyPr/>
        <a:lstStyle/>
        <a:p>
          <a:endParaRPr lang="en-US"/>
        </a:p>
      </dgm:t>
    </dgm:pt>
    <dgm:pt modelId="{A023F6FF-1E2B-44F5-9E31-278AF39CF3FA}" type="sibTrans" cxnId="{C8B6340B-2A15-45CA-A120-3D475437C0C3}">
      <dgm:prSet/>
      <dgm:spPr/>
      <dgm:t>
        <a:bodyPr/>
        <a:lstStyle/>
        <a:p>
          <a:endParaRPr lang="en-US"/>
        </a:p>
      </dgm:t>
    </dgm:pt>
    <dgm:pt modelId="{380616C1-0908-407E-9867-C2794633A264}">
      <dgm:prSet phldrT="[Text]"/>
      <dgm: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Academic</a:t>
          </a:r>
        </a:p>
      </dgm:t>
    </dgm:pt>
    <dgm:pt modelId="{956F3F8C-9115-4B06-8C1D-5851B1D64045}" type="parTrans" cxnId="{A81F9FE4-A546-4656-817F-561A715DB8B7}">
      <dgm:prSet/>
      <dgm:spPr/>
      <dgm:t>
        <a:bodyPr/>
        <a:lstStyle/>
        <a:p>
          <a:endParaRPr lang="en-US"/>
        </a:p>
      </dgm:t>
    </dgm:pt>
    <dgm:pt modelId="{CFA2C853-689D-4649-9C63-EFE34D20CE86}" type="sibTrans" cxnId="{A81F9FE4-A546-4656-817F-561A715DB8B7}">
      <dgm:prSet/>
      <dgm:spPr/>
      <dgm:t>
        <a:bodyPr/>
        <a:lstStyle/>
        <a:p>
          <a:endParaRPr lang="en-US"/>
        </a:p>
      </dgm:t>
    </dgm:pt>
    <dgm:pt modelId="{BCA538D6-4E32-4184-A5A1-776963BB7365}">
      <dgm:prSet phldrT="[Text]"/>
      <dgm: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r>
            <a:rPr lang="en-US">
              <a:solidFill>
                <a:sysClr val="windowText" lastClr="000000">
                  <a:hueOff val="0"/>
                  <a:satOff val="0"/>
                  <a:lumOff val="0"/>
                  <a:alphaOff val="0"/>
                </a:sysClr>
              </a:solidFill>
              <a:latin typeface="Calibri" panose="020F0502020204030204"/>
              <a:ea typeface="+mn-ea"/>
              <a:cs typeface="+mn-cs"/>
            </a:rPr>
            <a:t>Behavior</a:t>
          </a:r>
        </a:p>
      </dgm:t>
    </dgm:pt>
    <dgm:pt modelId="{4C13A34B-6674-4204-8FB1-BA19085DB6B4}" type="parTrans" cxnId="{3365657F-AC24-41C6-A335-D3E057EF0FCF}">
      <dgm:prSet/>
      <dgm:spPr/>
      <dgm:t>
        <a:bodyPr/>
        <a:lstStyle/>
        <a:p>
          <a:endParaRPr lang="en-US"/>
        </a:p>
      </dgm:t>
    </dgm:pt>
    <dgm:pt modelId="{E4667663-1073-4A87-BB8F-DBF14282E81B}" type="sibTrans" cxnId="{3365657F-AC24-41C6-A335-D3E057EF0FCF}">
      <dgm:prSet/>
      <dgm:spPr/>
      <dgm:t>
        <a:bodyPr/>
        <a:lstStyle/>
        <a:p>
          <a:endParaRPr lang="en-US"/>
        </a:p>
      </dgm:t>
    </dgm:pt>
    <dgm:pt modelId="{A021ED4B-6B6D-46DD-8323-A0DD78E2644A}">
      <dgm:prSet phldrT="[Text]" custT="1"/>
      <dgm: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gm:spPr>
      <dgm:t>
        <a:bodyPr/>
        <a:lstStyle/>
        <a:p>
          <a:pPr>
            <a:buNone/>
          </a:pPr>
          <a:r>
            <a:rPr lang="en-US" sz="3600" b="1">
              <a:solidFill>
                <a:sysClr val="window" lastClr="FFFFFF"/>
              </a:solidFill>
              <a:latin typeface="Calibri" panose="020F0502020204030204"/>
              <a:ea typeface="+mn-ea"/>
              <a:cs typeface="+mn-cs"/>
            </a:rPr>
            <a:t>Treatment Integrity</a:t>
          </a:r>
        </a:p>
      </dgm:t>
    </dgm:pt>
    <dgm:pt modelId="{3178EEC7-62C9-43E4-B186-64522EEA98AB}" type="sibTrans" cxnId="{AFBB0F8A-8549-42FF-8D71-8C88C88A79C3}">
      <dgm:prSet/>
      <dgm:spPr/>
      <dgm:t>
        <a:bodyPr/>
        <a:lstStyle/>
        <a:p>
          <a:endParaRPr lang="en-US"/>
        </a:p>
      </dgm:t>
    </dgm:pt>
    <dgm:pt modelId="{0B2C85FB-D659-46BA-8DAD-2D976D20AF4F}" type="parTrans" cxnId="{AFBB0F8A-8549-42FF-8D71-8C88C88A79C3}">
      <dgm:prSet/>
      <dgm:spPr/>
      <dgm:t>
        <a:bodyPr/>
        <a:lstStyle/>
        <a:p>
          <a:endParaRPr lang="en-US"/>
        </a:p>
      </dgm:t>
    </dgm:pt>
    <dgm:pt modelId="{17A4EE6A-34EC-4BC7-8661-03F7276A80D8}">
      <dgm:prSet/>
      <dgm: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D43919A6-A940-464D-9816-D9AE217F3905}" type="parTrans" cxnId="{52D0281D-5056-4D91-A841-8A215E5814B9}">
      <dgm:prSet/>
      <dgm:spPr/>
      <dgm:t>
        <a:bodyPr/>
        <a:lstStyle/>
        <a:p>
          <a:endParaRPr lang="en-US"/>
        </a:p>
      </dgm:t>
    </dgm:pt>
    <dgm:pt modelId="{642563DE-00EE-4F68-AC07-5FC24EE81DE8}" type="sibTrans" cxnId="{52D0281D-5056-4D91-A841-8A215E5814B9}">
      <dgm:prSet/>
      <dgm:spPr/>
      <dgm:t>
        <a:bodyPr/>
        <a:lstStyle/>
        <a:p>
          <a:endParaRPr lang="en-US"/>
        </a:p>
      </dgm:t>
    </dgm:pt>
    <dgm:pt modelId="{799B20B1-639D-4E91-9501-EC7906464195}">
      <dgm:prSet/>
      <dgm: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gm:spPr>
      <dgm:t>
        <a:bodyPr/>
        <a:lstStyle/>
        <a:p>
          <a:pPr>
            <a:buNone/>
          </a:pPr>
          <a:endParaRPr lang="en-US">
            <a:solidFill>
              <a:sysClr val="windowText" lastClr="000000">
                <a:hueOff val="0"/>
                <a:satOff val="0"/>
                <a:lumOff val="0"/>
                <a:alphaOff val="0"/>
              </a:sysClr>
            </a:solidFill>
            <a:latin typeface="Calibri" panose="020F0502020204030204"/>
            <a:ea typeface="+mn-ea"/>
            <a:cs typeface="+mn-cs"/>
          </a:endParaRPr>
        </a:p>
      </dgm:t>
    </dgm:pt>
    <dgm:pt modelId="{0BEA3612-3292-45BE-BB41-FFA163FB7EFE}" type="parTrans" cxnId="{D53F16A7-79B1-4913-BAB3-86BB7D27EDB3}">
      <dgm:prSet/>
      <dgm:spPr/>
      <dgm:t>
        <a:bodyPr/>
        <a:lstStyle/>
        <a:p>
          <a:endParaRPr lang="en-US"/>
        </a:p>
      </dgm:t>
    </dgm:pt>
    <dgm:pt modelId="{8F6620F3-D9A5-4E38-A853-48ACC39DF1E7}" type="sibTrans" cxnId="{D53F16A7-79B1-4913-BAB3-86BB7D27EDB3}">
      <dgm:prSet/>
      <dgm:spPr/>
      <dgm:t>
        <a:bodyPr/>
        <a:lstStyle/>
        <a:p>
          <a:endParaRPr lang="en-US"/>
        </a:p>
      </dgm:t>
    </dgm:pt>
    <dgm:pt modelId="{4F391DC1-0719-41AE-B676-A4611A391BAA}" type="pres">
      <dgm:prSet presAssocID="{01D31F10-EFBB-4C37-81A1-19883132FCC5}" presName="Name0" presStyleCnt="0">
        <dgm:presLayoutVars>
          <dgm:dir/>
          <dgm:animLvl val="lvl"/>
          <dgm:resizeHandles val="exact"/>
        </dgm:presLayoutVars>
      </dgm:prSet>
      <dgm:spPr/>
    </dgm:pt>
    <dgm:pt modelId="{D4C3231F-C41E-43C0-9740-8B74B5C58238}" type="pres">
      <dgm:prSet presAssocID="{9509D009-D455-4B96-A125-8D28310F5179}" presName="boxAndChildren" presStyleCnt="0"/>
      <dgm:spPr/>
    </dgm:pt>
    <dgm:pt modelId="{BE4611CB-CA4A-481C-AC6E-3F4AB82ACCE5}" type="pres">
      <dgm:prSet presAssocID="{9509D009-D455-4B96-A125-8D28310F5179}" presName="parentTextBox" presStyleLbl="node1" presStyleIdx="0" presStyleCnt="3"/>
      <dgm:spPr/>
    </dgm:pt>
    <dgm:pt modelId="{BBD327FD-E0BA-4777-8832-E4427CBDB707}" type="pres">
      <dgm:prSet presAssocID="{9509D009-D455-4B96-A125-8D28310F5179}" presName="entireBox" presStyleLbl="node1" presStyleIdx="0" presStyleCnt="3"/>
      <dgm:spPr/>
    </dgm:pt>
    <dgm:pt modelId="{9E7A8D2E-2D82-4663-9543-29F239BA6050}" type="pres">
      <dgm:prSet presAssocID="{9509D009-D455-4B96-A125-8D28310F5179}" presName="descendantBox" presStyleCnt="0"/>
      <dgm:spPr/>
    </dgm:pt>
    <dgm:pt modelId="{7951155A-7E89-44A9-9BF7-5C790023F098}" type="pres">
      <dgm:prSet presAssocID="{380616C1-0908-407E-9867-C2794633A264}" presName="childTextBox" presStyleLbl="fgAccFollowNode1" presStyleIdx="0" presStyleCnt="6">
        <dgm:presLayoutVars>
          <dgm:bulletEnabled val="1"/>
        </dgm:presLayoutVars>
      </dgm:prSet>
      <dgm:spPr/>
    </dgm:pt>
    <dgm:pt modelId="{CD5EA9AD-1FF3-4544-A506-1F718852DBF6}" type="pres">
      <dgm:prSet presAssocID="{BCA538D6-4E32-4184-A5A1-776963BB7365}" presName="childTextBox" presStyleLbl="fgAccFollowNode1" presStyleIdx="1" presStyleCnt="6">
        <dgm:presLayoutVars>
          <dgm:bulletEnabled val="1"/>
        </dgm:presLayoutVars>
      </dgm:prSet>
      <dgm:spPr/>
    </dgm:pt>
    <dgm:pt modelId="{65907931-0DB8-4C04-B908-D02C4050FD67}" type="pres">
      <dgm:prSet presAssocID="{3178EEC7-62C9-43E4-B186-64522EEA98AB}" presName="sp" presStyleCnt="0"/>
      <dgm:spPr/>
    </dgm:pt>
    <dgm:pt modelId="{4D6B09BE-5F40-4BEF-8F53-3AF7298788E6}" type="pres">
      <dgm:prSet presAssocID="{A021ED4B-6B6D-46DD-8323-A0DD78E2644A}" presName="arrowAndChildren" presStyleCnt="0"/>
      <dgm:spPr/>
    </dgm:pt>
    <dgm:pt modelId="{5EC9AC2B-D8D1-4BFE-B188-FF570D586A84}" type="pres">
      <dgm:prSet presAssocID="{A021ED4B-6B6D-46DD-8323-A0DD78E2644A}" presName="parentTextArrow" presStyleLbl="node1" presStyleIdx="0" presStyleCnt="3"/>
      <dgm:spPr/>
    </dgm:pt>
    <dgm:pt modelId="{8C645032-AEF5-4BBE-B17B-5357735C973E}" type="pres">
      <dgm:prSet presAssocID="{A021ED4B-6B6D-46DD-8323-A0DD78E2644A}" presName="arrow" presStyleLbl="node1" presStyleIdx="1" presStyleCnt="3"/>
      <dgm:spPr/>
    </dgm:pt>
    <dgm:pt modelId="{9BFBD914-522F-45BC-978D-2A995F294AA3}" type="pres">
      <dgm:prSet presAssocID="{A021ED4B-6B6D-46DD-8323-A0DD78E2644A}" presName="descendantArrow" presStyleCnt="0"/>
      <dgm:spPr/>
    </dgm:pt>
    <dgm:pt modelId="{EF1860AA-16E8-43FF-8CDC-B27F22404ED5}" type="pres">
      <dgm:prSet presAssocID="{17A4EE6A-34EC-4BC7-8661-03F7276A80D8}" presName="childTextArrow" presStyleLbl="fgAccFollowNode1" presStyleIdx="2" presStyleCnt="6" custScaleX="83857" custLinFactNeighborX="-35294" custLinFactNeighborY="-4654">
        <dgm:presLayoutVars>
          <dgm:bulletEnabled val="1"/>
        </dgm:presLayoutVars>
      </dgm:prSet>
      <dgm:spPr/>
    </dgm:pt>
    <dgm:pt modelId="{6734207F-FF24-4F81-ACCB-17C44A0B2C91}" type="pres">
      <dgm:prSet presAssocID="{799B20B1-639D-4E91-9501-EC7906464195}" presName="childTextArrow" presStyleLbl="fgAccFollowNode1" presStyleIdx="3" presStyleCnt="6" custScaleX="83450" custLinFactNeighborY="-4654">
        <dgm:presLayoutVars>
          <dgm:bulletEnabled val="1"/>
        </dgm:presLayoutVars>
      </dgm:prSet>
      <dgm:spPr/>
    </dgm:pt>
    <dgm:pt modelId="{82FA41B7-2C30-4CB4-806C-A0308B1D3E66}" type="pres">
      <dgm:prSet presAssocID="{40C80F87-338D-40AA-B8B9-AED7A42B207F}" presName="sp" presStyleCnt="0"/>
      <dgm:spPr/>
    </dgm:pt>
    <dgm:pt modelId="{1B7EA2E0-3DA4-477D-BC15-0B305AF2F721}" type="pres">
      <dgm:prSet presAssocID="{AAA14169-7EAA-4C1B-BC81-0AC0644B6B22}" presName="arrowAndChildren" presStyleCnt="0"/>
      <dgm:spPr/>
    </dgm:pt>
    <dgm:pt modelId="{40AEB583-4814-404E-B1E7-0A4918E9B654}" type="pres">
      <dgm:prSet presAssocID="{AAA14169-7EAA-4C1B-BC81-0AC0644B6B22}" presName="parentTextArrow" presStyleLbl="node1" presStyleIdx="1" presStyleCnt="3"/>
      <dgm:spPr/>
    </dgm:pt>
    <dgm:pt modelId="{1E4F588E-03BB-45C8-87EE-6965E618E9BF}" type="pres">
      <dgm:prSet presAssocID="{AAA14169-7EAA-4C1B-BC81-0AC0644B6B22}" presName="arrow" presStyleLbl="node1" presStyleIdx="2" presStyleCnt="3" custLinFactNeighborY="-2444"/>
      <dgm:spPr/>
    </dgm:pt>
    <dgm:pt modelId="{96CE1577-6B47-4FB8-BD3E-89F0A8753922}" type="pres">
      <dgm:prSet presAssocID="{AAA14169-7EAA-4C1B-BC81-0AC0644B6B22}" presName="descendantArrow" presStyleCnt="0"/>
      <dgm:spPr/>
    </dgm:pt>
    <dgm:pt modelId="{1089999C-8267-48BC-A665-5A0CF5DB29FD}" type="pres">
      <dgm:prSet presAssocID="{F75A0922-6348-4F40-839F-3C6AB76740E4}" presName="childTextArrow" presStyleLbl="fgAccFollowNode1" presStyleIdx="4" presStyleCnt="6" custScaleX="100530">
        <dgm:presLayoutVars>
          <dgm:bulletEnabled val="1"/>
        </dgm:presLayoutVars>
      </dgm:prSet>
      <dgm:spPr/>
    </dgm:pt>
    <dgm:pt modelId="{ECFD427D-5D07-4820-81E5-F9AAF6F7B224}" type="pres">
      <dgm:prSet presAssocID="{B2B012CD-BAA3-4366-A4E2-4DB490FFA9EE}" presName="childTextArrow" presStyleLbl="fgAccFollowNode1" presStyleIdx="5" presStyleCnt="6">
        <dgm:presLayoutVars>
          <dgm:bulletEnabled val="1"/>
        </dgm:presLayoutVars>
      </dgm:prSet>
      <dgm:spPr/>
    </dgm:pt>
  </dgm:ptLst>
  <dgm:cxnLst>
    <dgm:cxn modelId="{493E3501-29F6-43A4-94D9-C651444002CD}" srcId="{01D31F10-EFBB-4C37-81A1-19883132FCC5}" destId="{AAA14169-7EAA-4C1B-BC81-0AC0644B6B22}" srcOrd="0" destOrd="0" parTransId="{F39E48C4-2151-40C6-9A17-63539B6645C8}" sibTransId="{40C80F87-338D-40AA-B8B9-AED7A42B207F}"/>
    <dgm:cxn modelId="{F4F5D209-1F04-4748-8D80-0EEA31CC1F54}" type="presOf" srcId="{380616C1-0908-407E-9867-C2794633A264}" destId="{7951155A-7E89-44A9-9BF7-5C790023F098}" srcOrd="0" destOrd="0" presId="urn:microsoft.com/office/officeart/2005/8/layout/process4"/>
    <dgm:cxn modelId="{C8B6340B-2A15-45CA-A120-3D475437C0C3}" srcId="{01D31F10-EFBB-4C37-81A1-19883132FCC5}" destId="{9509D009-D455-4B96-A125-8D28310F5179}" srcOrd="2" destOrd="0" parTransId="{F55888F4-69FB-44E3-AF2F-6D377C4F16B3}" sibTransId="{A023F6FF-1E2B-44F5-9E31-278AF39CF3FA}"/>
    <dgm:cxn modelId="{52D0281D-5056-4D91-A841-8A215E5814B9}" srcId="{A021ED4B-6B6D-46DD-8323-A0DD78E2644A}" destId="{17A4EE6A-34EC-4BC7-8661-03F7276A80D8}" srcOrd="0" destOrd="0" parTransId="{D43919A6-A940-464D-9816-D9AE217F3905}" sibTransId="{642563DE-00EE-4F68-AC07-5FC24EE81DE8}"/>
    <dgm:cxn modelId="{54C32F26-B659-4E96-B97D-370CEF868F61}" type="presOf" srcId="{AAA14169-7EAA-4C1B-BC81-0AC0644B6B22}" destId="{40AEB583-4814-404E-B1E7-0A4918E9B654}" srcOrd="0" destOrd="0" presId="urn:microsoft.com/office/officeart/2005/8/layout/process4"/>
    <dgm:cxn modelId="{573DAA29-D425-4D26-A599-8AB834C33886}" type="presOf" srcId="{799B20B1-639D-4E91-9501-EC7906464195}" destId="{6734207F-FF24-4F81-ACCB-17C44A0B2C91}" srcOrd="0" destOrd="0" presId="urn:microsoft.com/office/officeart/2005/8/layout/process4"/>
    <dgm:cxn modelId="{9D49C82E-DC89-4064-ADF6-A9179FB5AC79}" type="presOf" srcId="{BCA538D6-4E32-4184-A5A1-776963BB7365}" destId="{CD5EA9AD-1FF3-4544-A506-1F718852DBF6}" srcOrd="0" destOrd="0" presId="urn:microsoft.com/office/officeart/2005/8/layout/process4"/>
    <dgm:cxn modelId="{96C84D34-A53C-4762-A4EA-C75472F8B257}" type="presOf" srcId="{B2B012CD-BAA3-4366-A4E2-4DB490FFA9EE}" destId="{ECFD427D-5D07-4820-81E5-F9AAF6F7B224}" srcOrd="0" destOrd="0" presId="urn:microsoft.com/office/officeart/2005/8/layout/process4"/>
    <dgm:cxn modelId="{BE8B365C-B1BF-4FC4-8CEA-793F773271B0}" srcId="{AAA14169-7EAA-4C1B-BC81-0AC0644B6B22}" destId="{F75A0922-6348-4F40-839F-3C6AB76740E4}" srcOrd="0" destOrd="0" parTransId="{AEAF2BFD-C853-4532-BB72-C07008563050}" sibTransId="{76B545E1-A39B-4C58-A6A9-93A9FBE5A165}"/>
    <dgm:cxn modelId="{DA08535F-FEDA-4D7C-B924-84745EFC550C}" type="presOf" srcId="{A021ED4B-6B6D-46DD-8323-A0DD78E2644A}" destId="{8C645032-AEF5-4BBE-B17B-5357735C973E}" srcOrd="1" destOrd="0" presId="urn:microsoft.com/office/officeart/2005/8/layout/process4"/>
    <dgm:cxn modelId="{2B2F6076-AADD-433D-99C8-F7B0C83C1B17}" type="presOf" srcId="{A021ED4B-6B6D-46DD-8323-A0DD78E2644A}" destId="{5EC9AC2B-D8D1-4BFE-B188-FF570D586A84}" srcOrd="0" destOrd="0" presId="urn:microsoft.com/office/officeart/2005/8/layout/process4"/>
    <dgm:cxn modelId="{3365657F-AC24-41C6-A335-D3E057EF0FCF}" srcId="{9509D009-D455-4B96-A125-8D28310F5179}" destId="{BCA538D6-4E32-4184-A5A1-776963BB7365}" srcOrd="1" destOrd="0" parTransId="{4C13A34B-6674-4204-8FB1-BA19085DB6B4}" sibTransId="{E4667663-1073-4A87-BB8F-DBF14282E81B}"/>
    <dgm:cxn modelId="{E7A5A181-CD45-462D-9C2F-A9781C4AAB40}" srcId="{AAA14169-7EAA-4C1B-BC81-0AC0644B6B22}" destId="{B2B012CD-BAA3-4366-A4E2-4DB490FFA9EE}" srcOrd="1" destOrd="0" parTransId="{76064162-581C-4DB4-82B8-390B097AA775}" sibTransId="{33522F8C-0CB9-4D51-B91B-E48D4C640C7B}"/>
    <dgm:cxn modelId="{AFBB0F8A-8549-42FF-8D71-8C88C88A79C3}" srcId="{01D31F10-EFBB-4C37-81A1-19883132FCC5}" destId="{A021ED4B-6B6D-46DD-8323-A0DD78E2644A}" srcOrd="1" destOrd="0" parTransId="{0B2C85FB-D659-46BA-8DAD-2D976D20AF4F}" sibTransId="{3178EEC7-62C9-43E4-B186-64522EEA98AB}"/>
    <dgm:cxn modelId="{D53F16A7-79B1-4913-BAB3-86BB7D27EDB3}" srcId="{A021ED4B-6B6D-46DD-8323-A0DD78E2644A}" destId="{799B20B1-639D-4E91-9501-EC7906464195}" srcOrd="1" destOrd="0" parTransId="{0BEA3612-3292-45BE-BB41-FFA163FB7EFE}" sibTransId="{8F6620F3-D9A5-4E38-A853-48ACC39DF1E7}"/>
    <dgm:cxn modelId="{B57889A9-69A8-4CA4-9969-8C1F78AB9DAC}" type="presOf" srcId="{9509D009-D455-4B96-A125-8D28310F5179}" destId="{BE4611CB-CA4A-481C-AC6E-3F4AB82ACCE5}" srcOrd="0" destOrd="0" presId="urn:microsoft.com/office/officeart/2005/8/layout/process4"/>
    <dgm:cxn modelId="{BCFDDDB4-7D59-4120-AE3D-36B19426E433}" type="presOf" srcId="{01D31F10-EFBB-4C37-81A1-19883132FCC5}" destId="{4F391DC1-0719-41AE-B676-A4611A391BAA}" srcOrd="0" destOrd="0" presId="urn:microsoft.com/office/officeart/2005/8/layout/process4"/>
    <dgm:cxn modelId="{80EDF8B6-2BD9-4022-B15B-3476BC103040}" type="presOf" srcId="{17A4EE6A-34EC-4BC7-8661-03F7276A80D8}" destId="{EF1860AA-16E8-43FF-8CDC-B27F22404ED5}" srcOrd="0" destOrd="0" presId="urn:microsoft.com/office/officeart/2005/8/layout/process4"/>
    <dgm:cxn modelId="{A96B73CC-3BA8-4F8F-B2A2-D644E8066777}" type="presOf" srcId="{F75A0922-6348-4F40-839F-3C6AB76740E4}" destId="{1089999C-8267-48BC-A665-5A0CF5DB29FD}" srcOrd="0" destOrd="0" presId="urn:microsoft.com/office/officeart/2005/8/layout/process4"/>
    <dgm:cxn modelId="{73C44CCF-79BF-4F10-981A-E509E415DBF9}" type="presOf" srcId="{AAA14169-7EAA-4C1B-BC81-0AC0644B6B22}" destId="{1E4F588E-03BB-45C8-87EE-6965E618E9BF}" srcOrd="1" destOrd="0" presId="urn:microsoft.com/office/officeart/2005/8/layout/process4"/>
    <dgm:cxn modelId="{3BEB9CD6-F95E-421D-AAFD-8AC8C35658BB}" type="presOf" srcId="{9509D009-D455-4B96-A125-8D28310F5179}" destId="{BBD327FD-E0BA-4777-8832-E4427CBDB707}" srcOrd="1" destOrd="0" presId="urn:microsoft.com/office/officeart/2005/8/layout/process4"/>
    <dgm:cxn modelId="{A81F9FE4-A546-4656-817F-561A715DB8B7}" srcId="{9509D009-D455-4B96-A125-8D28310F5179}" destId="{380616C1-0908-407E-9867-C2794633A264}" srcOrd="0" destOrd="0" parTransId="{956F3F8C-9115-4B06-8C1D-5851B1D64045}" sibTransId="{CFA2C853-689D-4649-9C63-EFE34D20CE86}"/>
    <dgm:cxn modelId="{CD5C618D-BC61-4230-8E24-2F85C378D467}" type="presParOf" srcId="{4F391DC1-0719-41AE-B676-A4611A391BAA}" destId="{D4C3231F-C41E-43C0-9740-8B74B5C58238}" srcOrd="0" destOrd="0" presId="urn:microsoft.com/office/officeart/2005/8/layout/process4"/>
    <dgm:cxn modelId="{F169E53E-F978-4616-911B-7EE377ABE447}" type="presParOf" srcId="{D4C3231F-C41E-43C0-9740-8B74B5C58238}" destId="{BE4611CB-CA4A-481C-AC6E-3F4AB82ACCE5}" srcOrd="0" destOrd="0" presId="urn:microsoft.com/office/officeart/2005/8/layout/process4"/>
    <dgm:cxn modelId="{199A31E7-F1E5-4E33-BF8B-8B626297FD94}" type="presParOf" srcId="{D4C3231F-C41E-43C0-9740-8B74B5C58238}" destId="{BBD327FD-E0BA-4777-8832-E4427CBDB707}" srcOrd="1" destOrd="0" presId="urn:microsoft.com/office/officeart/2005/8/layout/process4"/>
    <dgm:cxn modelId="{DAA8B53C-3C8D-4639-A518-AFA7429AB624}" type="presParOf" srcId="{D4C3231F-C41E-43C0-9740-8B74B5C58238}" destId="{9E7A8D2E-2D82-4663-9543-29F239BA6050}" srcOrd="2" destOrd="0" presId="urn:microsoft.com/office/officeart/2005/8/layout/process4"/>
    <dgm:cxn modelId="{AA94273F-6731-4AF4-B130-34E1630E3D37}" type="presParOf" srcId="{9E7A8D2E-2D82-4663-9543-29F239BA6050}" destId="{7951155A-7E89-44A9-9BF7-5C790023F098}" srcOrd="0" destOrd="0" presId="urn:microsoft.com/office/officeart/2005/8/layout/process4"/>
    <dgm:cxn modelId="{2C901092-149B-4B1B-9E75-3BDA68CB74EE}" type="presParOf" srcId="{9E7A8D2E-2D82-4663-9543-29F239BA6050}" destId="{CD5EA9AD-1FF3-4544-A506-1F718852DBF6}" srcOrd="1" destOrd="0" presId="urn:microsoft.com/office/officeart/2005/8/layout/process4"/>
    <dgm:cxn modelId="{52DDFD21-E352-424D-BD41-ECB8F2449029}" type="presParOf" srcId="{4F391DC1-0719-41AE-B676-A4611A391BAA}" destId="{65907931-0DB8-4C04-B908-D02C4050FD67}" srcOrd="1" destOrd="0" presId="urn:microsoft.com/office/officeart/2005/8/layout/process4"/>
    <dgm:cxn modelId="{88A9D95D-61AD-4A56-81DF-D2D9DC6FB220}" type="presParOf" srcId="{4F391DC1-0719-41AE-B676-A4611A391BAA}" destId="{4D6B09BE-5F40-4BEF-8F53-3AF7298788E6}" srcOrd="2" destOrd="0" presId="urn:microsoft.com/office/officeart/2005/8/layout/process4"/>
    <dgm:cxn modelId="{40F841C9-C9CF-44B7-B0A3-AE3F58411EBA}" type="presParOf" srcId="{4D6B09BE-5F40-4BEF-8F53-3AF7298788E6}" destId="{5EC9AC2B-D8D1-4BFE-B188-FF570D586A84}" srcOrd="0" destOrd="0" presId="urn:microsoft.com/office/officeart/2005/8/layout/process4"/>
    <dgm:cxn modelId="{5883E69F-48E0-4D78-834F-D5FB8DBF08FF}" type="presParOf" srcId="{4D6B09BE-5F40-4BEF-8F53-3AF7298788E6}" destId="{8C645032-AEF5-4BBE-B17B-5357735C973E}" srcOrd="1" destOrd="0" presId="urn:microsoft.com/office/officeart/2005/8/layout/process4"/>
    <dgm:cxn modelId="{60367BF7-08E2-404A-B136-97F17080B353}" type="presParOf" srcId="{4D6B09BE-5F40-4BEF-8F53-3AF7298788E6}" destId="{9BFBD914-522F-45BC-978D-2A995F294AA3}" srcOrd="2" destOrd="0" presId="urn:microsoft.com/office/officeart/2005/8/layout/process4"/>
    <dgm:cxn modelId="{B142216E-DF8A-4463-A720-CFE73EC9A956}" type="presParOf" srcId="{9BFBD914-522F-45BC-978D-2A995F294AA3}" destId="{EF1860AA-16E8-43FF-8CDC-B27F22404ED5}" srcOrd="0" destOrd="0" presId="urn:microsoft.com/office/officeart/2005/8/layout/process4"/>
    <dgm:cxn modelId="{946960A1-1019-4015-B970-E827DAFB0E9C}" type="presParOf" srcId="{9BFBD914-522F-45BC-978D-2A995F294AA3}" destId="{6734207F-FF24-4F81-ACCB-17C44A0B2C91}" srcOrd="1" destOrd="0" presId="urn:microsoft.com/office/officeart/2005/8/layout/process4"/>
    <dgm:cxn modelId="{3B05AD6F-5419-4852-A12A-6117B3E0139C}" type="presParOf" srcId="{4F391DC1-0719-41AE-B676-A4611A391BAA}" destId="{82FA41B7-2C30-4CB4-806C-A0308B1D3E66}" srcOrd="3" destOrd="0" presId="urn:microsoft.com/office/officeart/2005/8/layout/process4"/>
    <dgm:cxn modelId="{B9EA4939-CBBA-4F76-BB23-169C61D436E6}" type="presParOf" srcId="{4F391DC1-0719-41AE-B676-A4611A391BAA}" destId="{1B7EA2E0-3DA4-477D-BC15-0B305AF2F721}" srcOrd="4" destOrd="0" presId="urn:microsoft.com/office/officeart/2005/8/layout/process4"/>
    <dgm:cxn modelId="{285844AE-4705-425D-AA3F-5B35B6894586}" type="presParOf" srcId="{1B7EA2E0-3DA4-477D-BC15-0B305AF2F721}" destId="{40AEB583-4814-404E-B1E7-0A4918E9B654}" srcOrd="0" destOrd="0" presId="urn:microsoft.com/office/officeart/2005/8/layout/process4"/>
    <dgm:cxn modelId="{FC59F21E-3A44-4C14-9811-DBB67E51B604}" type="presParOf" srcId="{1B7EA2E0-3DA4-477D-BC15-0B305AF2F721}" destId="{1E4F588E-03BB-45C8-87EE-6965E618E9BF}" srcOrd="1" destOrd="0" presId="urn:microsoft.com/office/officeart/2005/8/layout/process4"/>
    <dgm:cxn modelId="{43A9FDE2-12C1-494D-9CE2-6B158796F32E}" type="presParOf" srcId="{1B7EA2E0-3DA4-477D-BC15-0B305AF2F721}" destId="{96CE1577-6B47-4FB8-BD3E-89F0A8753922}" srcOrd="2" destOrd="0" presId="urn:microsoft.com/office/officeart/2005/8/layout/process4"/>
    <dgm:cxn modelId="{59078A20-A060-4CA4-B77C-5D4F4179E130}" type="presParOf" srcId="{96CE1577-6B47-4FB8-BD3E-89F0A8753922}" destId="{1089999C-8267-48BC-A665-5A0CF5DB29FD}" srcOrd="0" destOrd="0" presId="urn:microsoft.com/office/officeart/2005/8/layout/process4"/>
    <dgm:cxn modelId="{B7892A37-A040-4322-ADB3-AFAFE51EC83F}" type="presParOf" srcId="{96CE1577-6B47-4FB8-BD3E-89F0A8753922}" destId="{ECFD427D-5D07-4820-81E5-F9AAF6F7B224}"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8852C30-0C34-2C42-9BF0-F98A717BE6CC}" type="doc">
      <dgm:prSet loTypeId="urn:microsoft.com/office/officeart/2005/8/layout/lProcess3" loCatId="" qsTypeId="urn:microsoft.com/office/officeart/2005/8/quickstyle/simple1" qsCatId="simple" csTypeId="urn:microsoft.com/office/officeart/2005/8/colors/accent1_2" csCatId="accent1" phldr="1"/>
      <dgm:spPr/>
      <dgm:t>
        <a:bodyPr/>
        <a:lstStyle/>
        <a:p>
          <a:endParaRPr lang="en-US"/>
        </a:p>
      </dgm:t>
    </dgm:pt>
    <dgm:pt modelId="{22CD4C9A-41B9-F047-8687-AC97E8A04169}">
      <dgm:prSet phldrT="[Text]"/>
      <dgm:spPr>
        <a:solidFill>
          <a:schemeClr val="accent5"/>
        </a:solidFill>
      </dgm:spPr>
      <dgm:t>
        <a:bodyPr/>
        <a:lstStyle/>
        <a:p>
          <a:r>
            <a:rPr lang="en-US"/>
            <a:t>Individualized Feedback and Coaching</a:t>
          </a:r>
        </a:p>
      </dgm:t>
    </dgm:pt>
    <dgm:pt modelId="{B7A9D2A0-9EEB-B746-BED9-9AD9670AE6B6}" type="parTrans" cxnId="{2BD888B0-BA5A-8446-9FE6-2C260D3FBCBC}">
      <dgm:prSet/>
      <dgm:spPr/>
      <dgm:t>
        <a:bodyPr/>
        <a:lstStyle/>
        <a:p>
          <a:endParaRPr lang="en-US"/>
        </a:p>
      </dgm:t>
    </dgm:pt>
    <dgm:pt modelId="{952BAD38-C691-AB4D-A45E-ABC746F7EBE1}" type="sibTrans" cxnId="{2BD888B0-BA5A-8446-9FE6-2C260D3FBCBC}">
      <dgm:prSet/>
      <dgm:spPr/>
      <dgm:t>
        <a:bodyPr/>
        <a:lstStyle/>
        <a:p>
          <a:endParaRPr lang="en-US"/>
        </a:p>
      </dgm:t>
    </dgm:pt>
    <dgm:pt modelId="{8336A852-1184-9640-8366-DD7B37AB89F8}">
      <dgm:prSet phldrT="[Text]"/>
      <dgm:spPr>
        <a:solidFill>
          <a:schemeClr val="accent5">
            <a:lumMod val="20000"/>
            <a:lumOff val="80000"/>
            <a:alpha val="90000"/>
          </a:schemeClr>
        </a:solidFill>
      </dgm:spPr>
      <dgm:t>
        <a:bodyPr/>
        <a:lstStyle/>
        <a:p>
          <a:r>
            <a:rPr lang="en-US"/>
            <a:t>Data-informed</a:t>
          </a:r>
        </a:p>
      </dgm:t>
    </dgm:pt>
    <dgm:pt modelId="{E491D41E-49AD-8948-9DBA-024683C6E232}" type="parTrans" cxnId="{E5ED436B-629E-374C-B5E0-D847661742B8}">
      <dgm:prSet/>
      <dgm:spPr/>
      <dgm:t>
        <a:bodyPr/>
        <a:lstStyle/>
        <a:p>
          <a:endParaRPr lang="en-US"/>
        </a:p>
      </dgm:t>
    </dgm:pt>
    <dgm:pt modelId="{44C7F5D6-E32D-D34E-8A71-9DDEF25C76EC}" type="sibTrans" cxnId="{E5ED436B-629E-374C-B5E0-D847661742B8}">
      <dgm:prSet/>
      <dgm:spPr/>
      <dgm:t>
        <a:bodyPr/>
        <a:lstStyle/>
        <a:p>
          <a:endParaRPr lang="en-US"/>
        </a:p>
      </dgm:t>
    </dgm:pt>
    <dgm:pt modelId="{960B08EE-E27A-CA4A-A6D5-D605721A3F70}">
      <dgm:prSet phldrT="[Text]"/>
      <dgm:spPr>
        <a:solidFill>
          <a:schemeClr val="accent5">
            <a:lumMod val="20000"/>
            <a:lumOff val="80000"/>
            <a:alpha val="90000"/>
          </a:schemeClr>
        </a:solidFill>
      </dgm:spPr>
      <dgm:t>
        <a:bodyPr/>
        <a:lstStyle/>
        <a:p>
          <a:r>
            <a:rPr lang="en-US"/>
            <a:t>Linked to school-wide plan</a:t>
          </a:r>
        </a:p>
      </dgm:t>
    </dgm:pt>
    <dgm:pt modelId="{7D949B38-A4C3-5748-A003-7D8A542ECC41}" type="parTrans" cxnId="{49144E3B-A00A-9743-8F9A-D45CA4ABA390}">
      <dgm:prSet/>
      <dgm:spPr/>
      <dgm:t>
        <a:bodyPr/>
        <a:lstStyle/>
        <a:p>
          <a:endParaRPr lang="en-US"/>
        </a:p>
      </dgm:t>
    </dgm:pt>
    <dgm:pt modelId="{38EA4D11-5CE4-CE47-8EBE-4407CB1B6A9C}" type="sibTrans" cxnId="{49144E3B-A00A-9743-8F9A-D45CA4ABA390}">
      <dgm:prSet/>
      <dgm:spPr/>
      <dgm:t>
        <a:bodyPr/>
        <a:lstStyle/>
        <a:p>
          <a:endParaRPr lang="en-US"/>
        </a:p>
      </dgm:t>
    </dgm:pt>
    <dgm:pt modelId="{E64B3F2E-7FF0-8D47-BCBA-00B0A9125B09}">
      <dgm:prSet phldrT="[Text]"/>
      <dgm:spPr>
        <a:solidFill>
          <a:schemeClr val="accent5"/>
        </a:solidFill>
      </dgm:spPr>
      <dgm:t>
        <a:bodyPr/>
        <a:lstStyle/>
        <a:p>
          <a:r>
            <a:rPr lang="en-US"/>
            <a:t>Professional Learning for all Staff</a:t>
          </a:r>
        </a:p>
      </dgm:t>
    </dgm:pt>
    <dgm:pt modelId="{38D21405-C9F5-9A41-91FC-C38D322CDB36}" type="parTrans" cxnId="{29D09EA8-9B66-A046-8A4E-BE4C4D81919E}">
      <dgm:prSet/>
      <dgm:spPr/>
      <dgm:t>
        <a:bodyPr/>
        <a:lstStyle/>
        <a:p>
          <a:endParaRPr lang="en-US"/>
        </a:p>
      </dgm:t>
    </dgm:pt>
    <dgm:pt modelId="{5983A69A-6DB3-9A4D-AADE-765D5F6219DF}" type="sibTrans" cxnId="{29D09EA8-9B66-A046-8A4E-BE4C4D81919E}">
      <dgm:prSet/>
      <dgm:spPr/>
      <dgm:t>
        <a:bodyPr/>
        <a:lstStyle/>
        <a:p>
          <a:endParaRPr lang="en-US"/>
        </a:p>
      </dgm:t>
    </dgm:pt>
    <dgm:pt modelId="{6570A787-32B0-4246-9AB3-E75606795208}">
      <dgm:prSet phldrT="[Text]"/>
      <dgm:spPr>
        <a:solidFill>
          <a:schemeClr val="accent5">
            <a:lumMod val="20000"/>
            <a:lumOff val="80000"/>
            <a:alpha val="90000"/>
          </a:schemeClr>
        </a:solidFill>
      </dgm:spPr>
      <dgm:t>
        <a:bodyPr/>
        <a:lstStyle/>
        <a:p>
          <a:r>
            <a:rPr lang="en-US"/>
            <a:t>On-demand resources</a:t>
          </a:r>
        </a:p>
      </dgm:t>
    </dgm:pt>
    <dgm:pt modelId="{BA415AEE-DB69-0149-A4EF-0DAF4F9468D8}" type="parTrans" cxnId="{A49DF75F-EB9B-584B-83E9-909EE9A68A39}">
      <dgm:prSet/>
      <dgm:spPr/>
      <dgm:t>
        <a:bodyPr/>
        <a:lstStyle/>
        <a:p>
          <a:endParaRPr lang="en-US"/>
        </a:p>
      </dgm:t>
    </dgm:pt>
    <dgm:pt modelId="{2F55D6EF-80A3-7B45-A909-8F7F911B0FED}" type="sibTrans" cxnId="{A49DF75F-EB9B-584B-83E9-909EE9A68A39}">
      <dgm:prSet/>
      <dgm:spPr/>
      <dgm:t>
        <a:bodyPr/>
        <a:lstStyle/>
        <a:p>
          <a:endParaRPr lang="en-US"/>
        </a:p>
      </dgm:t>
    </dgm:pt>
    <dgm:pt modelId="{F9A0948B-B11A-7B41-91B6-80826F48EC1A}">
      <dgm:prSet phldrT="[Text]"/>
      <dgm:spPr>
        <a:solidFill>
          <a:schemeClr val="accent5">
            <a:lumMod val="20000"/>
            <a:lumOff val="80000"/>
            <a:alpha val="90000"/>
          </a:schemeClr>
        </a:solidFill>
      </dgm:spPr>
      <dgm:t>
        <a:bodyPr/>
        <a:lstStyle/>
        <a:p>
          <a:r>
            <a:rPr lang="en-US"/>
            <a:t>Free-access PL events</a:t>
          </a:r>
        </a:p>
      </dgm:t>
    </dgm:pt>
    <dgm:pt modelId="{DFA4CDEF-E3BC-7440-B2D9-592E12B65284}" type="parTrans" cxnId="{D560C58F-E773-4A4B-ACBE-6112647F939C}">
      <dgm:prSet/>
      <dgm:spPr/>
      <dgm:t>
        <a:bodyPr/>
        <a:lstStyle/>
        <a:p>
          <a:endParaRPr lang="en-US"/>
        </a:p>
      </dgm:t>
    </dgm:pt>
    <dgm:pt modelId="{E57CBF86-C7D1-CC46-8DA9-B093C4D8B03F}" type="sibTrans" cxnId="{D560C58F-E773-4A4B-ACBE-6112647F939C}">
      <dgm:prSet/>
      <dgm:spPr/>
      <dgm:t>
        <a:bodyPr/>
        <a:lstStyle/>
        <a:p>
          <a:endParaRPr lang="en-US"/>
        </a:p>
      </dgm:t>
    </dgm:pt>
    <dgm:pt modelId="{881B5731-125C-8E4F-97CA-4D5A1E9F85E0}">
      <dgm:prSet phldrT="[Text]"/>
      <dgm:spPr>
        <a:solidFill>
          <a:schemeClr val="accent5"/>
        </a:solidFill>
      </dgm:spPr>
      <dgm:t>
        <a:bodyPr/>
        <a:lstStyle/>
        <a:p>
          <a:r>
            <a:rPr lang="en-US"/>
            <a:t>Revising the Ci3T Plan</a:t>
          </a:r>
        </a:p>
      </dgm:t>
    </dgm:pt>
    <dgm:pt modelId="{5207B3B2-5C33-2B4E-8590-35693CA3CC36}" type="parTrans" cxnId="{55B5CC79-CD8E-3740-813D-4BBE466E56A4}">
      <dgm:prSet/>
      <dgm:spPr/>
      <dgm:t>
        <a:bodyPr/>
        <a:lstStyle/>
        <a:p>
          <a:endParaRPr lang="en-US"/>
        </a:p>
      </dgm:t>
    </dgm:pt>
    <dgm:pt modelId="{4AB47E30-0A13-9C4E-A6DD-409BF74591F3}" type="sibTrans" cxnId="{55B5CC79-CD8E-3740-813D-4BBE466E56A4}">
      <dgm:prSet/>
      <dgm:spPr/>
      <dgm:t>
        <a:bodyPr/>
        <a:lstStyle/>
        <a:p>
          <a:endParaRPr lang="en-US"/>
        </a:p>
      </dgm:t>
    </dgm:pt>
    <dgm:pt modelId="{85F3C0AB-E0A6-D94B-B733-68858CDD28A9}">
      <dgm:prSet phldrT="[Text]"/>
      <dgm:spPr>
        <a:solidFill>
          <a:schemeClr val="accent5">
            <a:lumMod val="20000"/>
            <a:lumOff val="80000"/>
            <a:alpha val="90000"/>
          </a:schemeClr>
        </a:solidFill>
      </dgm:spPr>
      <dgm:t>
        <a:bodyPr/>
        <a:lstStyle/>
        <a:p>
          <a:r>
            <a:rPr lang="en-US"/>
            <a:t>Annual revisions based on stakeholder feedback and values</a:t>
          </a:r>
        </a:p>
      </dgm:t>
    </dgm:pt>
    <dgm:pt modelId="{A860B08E-C713-374F-B13A-742C8DC62D87}" type="parTrans" cxnId="{3AFD31B9-9C8C-674E-91D2-5E7A3C0F331F}">
      <dgm:prSet/>
      <dgm:spPr/>
      <dgm:t>
        <a:bodyPr/>
        <a:lstStyle/>
        <a:p>
          <a:endParaRPr lang="en-US"/>
        </a:p>
      </dgm:t>
    </dgm:pt>
    <dgm:pt modelId="{073585DD-AF2E-BE4A-A0B8-6A38F86AF3BB}" type="sibTrans" cxnId="{3AFD31B9-9C8C-674E-91D2-5E7A3C0F331F}">
      <dgm:prSet/>
      <dgm:spPr/>
      <dgm:t>
        <a:bodyPr/>
        <a:lstStyle/>
        <a:p>
          <a:endParaRPr lang="en-US"/>
        </a:p>
      </dgm:t>
    </dgm:pt>
    <dgm:pt modelId="{D234102F-56E4-DF48-B4AF-D358E5CB63A0}" type="pres">
      <dgm:prSet presAssocID="{28852C30-0C34-2C42-9BF0-F98A717BE6CC}" presName="Name0" presStyleCnt="0">
        <dgm:presLayoutVars>
          <dgm:chPref val="3"/>
          <dgm:dir/>
          <dgm:animLvl val="lvl"/>
          <dgm:resizeHandles/>
        </dgm:presLayoutVars>
      </dgm:prSet>
      <dgm:spPr/>
    </dgm:pt>
    <dgm:pt modelId="{DF7B5253-1973-6442-9F71-F3EDE4629D4A}" type="pres">
      <dgm:prSet presAssocID="{22CD4C9A-41B9-F047-8687-AC97E8A04169}" presName="horFlow" presStyleCnt="0"/>
      <dgm:spPr/>
    </dgm:pt>
    <dgm:pt modelId="{E7DE98E4-CC92-DB42-BBEC-D009DB1CFA19}" type="pres">
      <dgm:prSet presAssocID="{22CD4C9A-41B9-F047-8687-AC97E8A04169}" presName="bigChev" presStyleLbl="node1" presStyleIdx="0" presStyleCnt="3"/>
      <dgm:spPr/>
    </dgm:pt>
    <dgm:pt modelId="{EF31003F-E01F-8946-83FD-A2D6AD959789}" type="pres">
      <dgm:prSet presAssocID="{E491D41E-49AD-8948-9DBA-024683C6E232}" presName="parTrans" presStyleCnt="0"/>
      <dgm:spPr/>
    </dgm:pt>
    <dgm:pt modelId="{6C7A6B58-3117-0444-8EE3-6DF14E28F01F}" type="pres">
      <dgm:prSet presAssocID="{8336A852-1184-9640-8366-DD7B37AB89F8}" presName="node" presStyleLbl="alignAccFollowNode1" presStyleIdx="0" presStyleCnt="5" custScaleX="136220">
        <dgm:presLayoutVars>
          <dgm:bulletEnabled val="1"/>
        </dgm:presLayoutVars>
      </dgm:prSet>
      <dgm:spPr/>
    </dgm:pt>
    <dgm:pt modelId="{1FECCCBC-ADE8-B84F-83BE-1A6AAD461B4D}" type="pres">
      <dgm:prSet presAssocID="{44C7F5D6-E32D-D34E-8A71-9DDEF25C76EC}" presName="sibTrans" presStyleCnt="0"/>
      <dgm:spPr/>
    </dgm:pt>
    <dgm:pt modelId="{7792D864-3442-3E4C-8AC7-1F63181B3813}" type="pres">
      <dgm:prSet presAssocID="{960B08EE-E27A-CA4A-A6D5-D605721A3F70}" presName="node" presStyleLbl="alignAccFollowNode1" presStyleIdx="1" presStyleCnt="5" custScaleX="136220">
        <dgm:presLayoutVars>
          <dgm:bulletEnabled val="1"/>
        </dgm:presLayoutVars>
      </dgm:prSet>
      <dgm:spPr/>
    </dgm:pt>
    <dgm:pt modelId="{6559D245-72E7-054C-920F-41B495B9F42E}" type="pres">
      <dgm:prSet presAssocID="{22CD4C9A-41B9-F047-8687-AC97E8A04169}" presName="vSp" presStyleCnt="0"/>
      <dgm:spPr/>
    </dgm:pt>
    <dgm:pt modelId="{ECD0C7B4-68ED-1F48-8371-0DBC61D9058F}" type="pres">
      <dgm:prSet presAssocID="{E64B3F2E-7FF0-8D47-BCBA-00B0A9125B09}" presName="horFlow" presStyleCnt="0"/>
      <dgm:spPr/>
    </dgm:pt>
    <dgm:pt modelId="{BB2AB88C-578A-C747-9EC2-7D829B672EAE}" type="pres">
      <dgm:prSet presAssocID="{E64B3F2E-7FF0-8D47-BCBA-00B0A9125B09}" presName="bigChev" presStyleLbl="node1" presStyleIdx="1" presStyleCnt="3"/>
      <dgm:spPr/>
    </dgm:pt>
    <dgm:pt modelId="{9CDE70EB-F760-1F4F-8190-04D92AC25346}" type="pres">
      <dgm:prSet presAssocID="{BA415AEE-DB69-0149-A4EF-0DAF4F9468D8}" presName="parTrans" presStyleCnt="0"/>
      <dgm:spPr/>
    </dgm:pt>
    <dgm:pt modelId="{C7BEC038-2D63-664C-B14E-18E9B3DADFF3}" type="pres">
      <dgm:prSet presAssocID="{6570A787-32B0-4246-9AB3-E75606795208}" presName="node" presStyleLbl="alignAccFollowNode1" presStyleIdx="2" presStyleCnt="5" custScaleX="136220">
        <dgm:presLayoutVars>
          <dgm:bulletEnabled val="1"/>
        </dgm:presLayoutVars>
      </dgm:prSet>
      <dgm:spPr/>
    </dgm:pt>
    <dgm:pt modelId="{C9B1B1E1-DD77-324A-876C-AFC85F4FC265}" type="pres">
      <dgm:prSet presAssocID="{2F55D6EF-80A3-7B45-A909-8F7F911B0FED}" presName="sibTrans" presStyleCnt="0"/>
      <dgm:spPr/>
    </dgm:pt>
    <dgm:pt modelId="{AC377F48-8C52-DE46-ADA8-1F4FBBE4B320}" type="pres">
      <dgm:prSet presAssocID="{F9A0948B-B11A-7B41-91B6-80826F48EC1A}" presName="node" presStyleLbl="alignAccFollowNode1" presStyleIdx="3" presStyleCnt="5" custScaleX="136220">
        <dgm:presLayoutVars>
          <dgm:bulletEnabled val="1"/>
        </dgm:presLayoutVars>
      </dgm:prSet>
      <dgm:spPr/>
    </dgm:pt>
    <dgm:pt modelId="{500F0A40-35AE-D546-8645-F705E8320E52}" type="pres">
      <dgm:prSet presAssocID="{E64B3F2E-7FF0-8D47-BCBA-00B0A9125B09}" presName="vSp" presStyleCnt="0"/>
      <dgm:spPr/>
    </dgm:pt>
    <dgm:pt modelId="{D5389570-AC63-D04C-B39E-FEB6DC67C9CC}" type="pres">
      <dgm:prSet presAssocID="{881B5731-125C-8E4F-97CA-4D5A1E9F85E0}" presName="horFlow" presStyleCnt="0"/>
      <dgm:spPr/>
    </dgm:pt>
    <dgm:pt modelId="{436989D3-8E8F-664F-A3B2-861B101C77FA}" type="pres">
      <dgm:prSet presAssocID="{881B5731-125C-8E4F-97CA-4D5A1E9F85E0}" presName="bigChev" presStyleLbl="node1" presStyleIdx="2" presStyleCnt="3"/>
      <dgm:spPr/>
    </dgm:pt>
    <dgm:pt modelId="{9B604DC8-38B1-D146-A894-7712413717B9}" type="pres">
      <dgm:prSet presAssocID="{A860B08E-C713-374F-B13A-742C8DC62D87}" presName="parTrans" presStyleCnt="0"/>
      <dgm:spPr/>
    </dgm:pt>
    <dgm:pt modelId="{8EBE6BBC-4668-E44A-8BC1-9AC486DEDE4C}" type="pres">
      <dgm:prSet presAssocID="{85F3C0AB-E0A6-D94B-B733-68858CDD28A9}" presName="node" presStyleLbl="alignAccFollowNode1" presStyleIdx="4" presStyleCnt="5" custScaleX="259151">
        <dgm:presLayoutVars>
          <dgm:bulletEnabled val="1"/>
        </dgm:presLayoutVars>
      </dgm:prSet>
      <dgm:spPr/>
    </dgm:pt>
  </dgm:ptLst>
  <dgm:cxnLst>
    <dgm:cxn modelId="{2D7D383A-A10B-2849-B943-36FF83382774}" type="presOf" srcId="{28852C30-0C34-2C42-9BF0-F98A717BE6CC}" destId="{D234102F-56E4-DF48-B4AF-D358E5CB63A0}" srcOrd="0" destOrd="0" presId="urn:microsoft.com/office/officeart/2005/8/layout/lProcess3"/>
    <dgm:cxn modelId="{49144E3B-A00A-9743-8F9A-D45CA4ABA390}" srcId="{22CD4C9A-41B9-F047-8687-AC97E8A04169}" destId="{960B08EE-E27A-CA4A-A6D5-D605721A3F70}" srcOrd="1" destOrd="0" parTransId="{7D949B38-A4C3-5748-A003-7D8A542ECC41}" sibTransId="{38EA4D11-5CE4-CE47-8EBE-4407CB1B6A9C}"/>
    <dgm:cxn modelId="{A49DF75F-EB9B-584B-83E9-909EE9A68A39}" srcId="{E64B3F2E-7FF0-8D47-BCBA-00B0A9125B09}" destId="{6570A787-32B0-4246-9AB3-E75606795208}" srcOrd="0" destOrd="0" parTransId="{BA415AEE-DB69-0149-A4EF-0DAF4F9468D8}" sibTransId="{2F55D6EF-80A3-7B45-A909-8F7F911B0FED}"/>
    <dgm:cxn modelId="{2B980C4B-B578-B446-94E9-F0044640A7FE}" type="presOf" srcId="{22CD4C9A-41B9-F047-8687-AC97E8A04169}" destId="{E7DE98E4-CC92-DB42-BBEC-D009DB1CFA19}" srcOrd="0" destOrd="0" presId="urn:microsoft.com/office/officeart/2005/8/layout/lProcess3"/>
    <dgm:cxn modelId="{E5ED436B-629E-374C-B5E0-D847661742B8}" srcId="{22CD4C9A-41B9-F047-8687-AC97E8A04169}" destId="{8336A852-1184-9640-8366-DD7B37AB89F8}" srcOrd="0" destOrd="0" parTransId="{E491D41E-49AD-8948-9DBA-024683C6E232}" sibTransId="{44C7F5D6-E32D-D34E-8A71-9DDEF25C76EC}"/>
    <dgm:cxn modelId="{11E17F4E-5DE8-5940-B571-4AF4E10282FF}" type="presOf" srcId="{8336A852-1184-9640-8366-DD7B37AB89F8}" destId="{6C7A6B58-3117-0444-8EE3-6DF14E28F01F}" srcOrd="0" destOrd="0" presId="urn:microsoft.com/office/officeart/2005/8/layout/lProcess3"/>
    <dgm:cxn modelId="{44158952-762C-F54C-B258-AFDD5FFC00A5}" type="presOf" srcId="{960B08EE-E27A-CA4A-A6D5-D605721A3F70}" destId="{7792D864-3442-3E4C-8AC7-1F63181B3813}" srcOrd="0" destOrd="0" presId="urn:microsoft.com/office/officeart/2005/8/layout/lProcess3"/>
    <dgm:cxn modelId="{53697579-EF92-1B4B-BA03-6687E795E0F3}" type="presOf" srcId="{881B5731-125C-8E4F-97CA-4D5A1E9F85E0}" destId="{436989D3-8E8F-664F-A3B2-861B101C77FA}" srcOrd="0" destOrd="0" presId="urn:microsoft.com/office/officeart/2005/8/layout/lProcess3"/>
    <dgm:cxn modelId="{55B5CC79-CD8E-3740-813D-4BBE466E56A4}" srcId="{28852C30-0C34-2C42-9BF0-F98A717BE6CC}" destId="{881B5731-125C-8E4F-97CA-4D5A1E9F85E0}" srcOrd="2" destOrd="0" parTransId="{5207B3B2-5C33-2B4E-8590-35693CA3CC36}" sibTransId="{4AB47E30-0A13-9C4E-A6DD-409BF74591F3}"/>
    <dgm:cxn modelId="{D560C58F-E773-4A4B-ACBE-6112647F939C}" srcId="{E64B3F2E-7FF0-8D47-BCBA-00B0A9125B09}" destId="{F9A0948B-B11A-7B41-91B6-80826F48EC1A}" srcOrd="1" destOrd="0" parTransId="{DFA4CDEF-E3BC-7440-B2D9-592E12B65284}" sibTransId="{E57CBF86-C7D1-CC46-8DA9-B093C4D8B03F}"/>
    <dgm:cxn modelId="{29D09EA8-9B66-A046-8A4E-BE4C4D81919E}" srcId="{28852C30-0C34-2C42-9BF0-F98A717BE6CC}" destId="{E64B3F2E-7FF0-8D47-BCBA-00B0A9125B09}" srcOrd="1" destOrd="0" parTransId="{38D21405-C9F5-9A41-91FC-C38D322CDB36}" sibTransId="{5983A69A-6DB3-9A4D-AADE-765D5F6219DF}"/>
    <dgm:cxn modelId="{2BD888B0-BA5A-8446-9FE6-2C260D3FBCBC}" srcId="{28852C30-0C34-2C42-9BF0-F98A717BE6CC}" destId="{22CD4C9A-41B9-F047-8687-AC97E8A04169}" srcOrd="0" destOrd="0" parTransId="{B7A9D2A0-9EEB-B746-BED9-9AD9670AE6B6}" sibTransId="{952BAD38-C691-AB4D-A45E-ABC746F7EBE1}"/>
    <dgm:cxn modelId="{3AFD31B9-9C8C-674E-91D2-5E7A3C0F331F}" srcId="{881B5731-125C-8E4F-97CA-4D5A1E9F85E0}" destId="{85F3C0AB-E0A6-D94B-B733-68858CDD28A9}" srcOrd="0" destOrd="0" parTransId="{A860B08E-C713-374F-B13A-742C8DC62D87}" sibTransId="{073585DD-AF2E-BE4A-A0B8-6A38F86AF3BB}"/>
    <dgm:cxn modelId="{E53AA7C2-ABAE-7B4A-8000-ADC10F052B79}" type="presOf" srcId="{6570A787-32B0-4246-9AB3-E75606795208}" destId="{C7BEC038-2D63-664C-B14E-18E9B3DADFF3}" srcOrd="0" destOrd="0" presId="urn:microsoft.com/office/officeart/2005/8/layout/lProcess3"/>
    <dgm:cxn modelId="{8329A5C4-9110-B14D-AB03-42BA6D650542}" type="presOf" srcId="{85F3C0AB-E0A6-D94B-B733-68858CDD28A9}" destId="{8EBE6BBC-4668-E44A-8BC1-9AC486DEDE4C}" srcOrd="0" destOrd="0" presId="urn:microsoft.com/office/officeart/2005/8/layout/lProcess3"/>
    <dgm:cxn modelId="{CC5A73D5-7E23-8742-AD14-A7D4B248E381}" type="presOf" srcId="{E64B3F2E-7FF0-8D47-BCBA-00B0A9125B09}" destId="{BB2AB88C-578A-C747-9EC2-7D829B672EAE}" srcOrd="0" destOrd="0" presId="urn:microsoft.com/office/officeart/2005/8/layout/lProcess3"/>
    <dgm:cxn modelId="{143E80E5-D516-0444-99D8-FFFDB1A028A9}" type="presOf" srcId="{F9A0948B-B11A-7B41-91B6-80826F48EC1A}" destId="{AC377F48-8C52-DE46-ADA8-1F4FBBE4B320}" srcOrd="0" destOrd="0" presId="urn:microsoft.com/office/officeart/2005/8/layout/lProcess3"/>
    <dgm:cxn modelId="{DA346AED-112D-9547-8F51-778D0C2880BA}" type="presParOf" srcId="{D234102F-56E4-DF48-B4AF-D358E5CB63A0}" destId="{DF7B5253-1973-6442-9F71-F3EDE4629D4A}" srcOrd="0" destOrd="0" presId="urn:microsoft.com/office/officeart/2005/8/layout/lProcess3"/>
    <dgm:cxn modelId="{704FD159-F57F-6740-A3D0-25F51C4B19F2}" type="presParOf" srcId="{DF7B5253-1973-6442-9F71-F3EDE4629D4A}" destId="{E7DE98E4-CC92-DB42-BBEC-D009DB1CFA19}" srcOrd="0" destOrd="0" presId="urn:microsoft.com/office/officeart/2005/8/layout/lProcess3"/>
    <dgm:cxn modelId="{72F15F7E-C733-4C41-BD77-32A6DE16CB46}" type="presParOf" srcId="{DF7B5253-1973-6442-9F71-F3EDE4629D4A}" destId="{EF31003F-E01F-8946-83FD-A2D6AD959789}" srcOrd="1" destOrd="0" presId="urn:microsoft.com/office/officeart/2005/8/layout/lProcess3"/>
    <dgm:cxn modelId="{8ACA5A25-53E9-8D4A-95F2-6C3921493392}" type="presParOf" srcId="{DF7B5253-1973-6442-9F71-F3EDE4629D4A}" destId="{6C7A6B58-3117-0444-8EE3-6DF14E28F01F}" srcOrd="2" destOrd="0" presId="urn:microsoft.com/office/officeart/2005/8/layout/lProcess3"/>
    <dgm:cxn modelId="{F5A6AA03-DAEE-D84C-AD61-F40220DFCBB3}" type="presParOf" srcId="{DF7B5253-1973-6442-9F71-F3EDE4629D4A}" destId="{1FECCCBC-ADE8-B84F-83BE-1A6AAD461B4D}" srcOrd="3" destOrd="0" presId="urn:microsoft.com/office/officeart/2005/8/layout/lProcess3"/>
    <dgm:cxn modelId="{8CC85B46-D249-F048-B480-0273DFB024EC}" type="presParOf" srcId="{DF7B5253-1973-6442-9F71-F3EDE4629D4A}" destId="{7792D864-3442-3E4C-8AC7-1F63181B3813}" srcOrd="4" destOrd="0" presId="urn:microsoft.com/office/officeart/2005/8/layout/lProcess3"/>
    <dgm:cxn modelId="{AC07473F-3877-AE43-99DA-B63C75D517D9}" type="presParOf" srcId="{D234102F-56E4-DF48-B4AF-D358E5CB63A0}" destId="{6559D245-72E7-054C-920F-41B495B9F42E}" srcOrd="1" destOrd="0" presId="urn:microsoft.com/office/officeart/2005/8/layout/lProcess3"/>
    <dgm:cxn modelId="{999DCA46-0638-F741-91C9-67DFAC4CA6AF}" type="presParOf" srcId="{D234102F-56E4-DF48-B4AF-D358E5CB63A0}" destId="{ECD0C7B4-68ED-1F48-8371-0DBC61D9058F}" srcOrd="2" destOrd="0" presId="urn:microsoft.com/office/officeart/2005/8/layout/lProcess3"/>
    <dgm:cxn modelId="{19979208-420E-A540-A53B-0EFCACF29122}" type="presParOf" srcId="{ECD0C7B4-68ED-1F48-8371-0DBC61D9058F}" destId="{BB2AB88C-578A-C747-9EC2-7D829B672EAE}" srcOrd="0" destOrd="0" presId="urn:microsoft.com/office/officeart/2005/8/layout/lProcess3"/>
    <dgm:cxn modelId="{B8189A97-7833-6A4E-A3A0-ED80950CC290}" type="presParOf" srcId="{ECD0C7B4-68ED-1F48-8371-0DBC61D9058F}" destId="{9CDE70EB-F760-1F4F-8190-04D92AC25346}" srcOrd="1" destOrd="0" presId="urn:microsoft.com/office/officeart/2005/8/layout/lProcess3"/>
    <dgm:cxn modelId="{08BB9445-401B-8E44-9D22-50291949697A}" type="presParOf" srcId="{ECD0C7B4-68ED-1F48-8371-0DBC61D9058F}" destId="{C7BEC038-2D63-664C-B14E-18E9B3DADFF3}" srcOrd="2" destOrd="0" presId="urn:microsoft.com/office/officeart/2005/8/layout/lProcess3"/>
    <dgm:cxn modelId="{EE31801F-7B3B-6343-A05E-68B090CD6DE2}" type="presParOf" srcId="{ECD0C7B4-68ED-1F48-8371-0DBC61D9058F}" destId="{C9B1B1E1-DD77-324A-876C-AFC85F4FC265}" srcOrd="3" destOrd="0" presId="urn:microsoft.com/office/officeart/2005/8/layout/lProcess3"/>
    <dgm:cxn modelId="{5E601F8E-E432-7248-A13C-0F7A9CCF4C55}" type="presParOf" srcId="{ECD0C7B4-68ED-1F48-8371-0DBC61D9058F}" destId="{AC377F48-8C52-DE46-ADA8-1F4FBBE4B320}" srcOrd="4" destOrd="0" presId="urn:microsoft.com/office/officeart/2005/8/layout/lProcess3"/>
    <dgm:cxn modelId="{F1A87B26-2CEB-214A-8C45-B7CF45AA63BD}" type="presParOf" srcId="{D234102F-56E4-DF48-B4AF-D358E5CB63A0}" destId="{500F0A40-35AE-D546-8645-F705E8320E52}" srcOrd="3" destOrd="0" presId="urn:microsoft.com/office/officeart/2005/8/layout/lProcess3"/>
    <dgm:cxn modelId="{EC33FF6B-62C4-C642-918A-0C326C4E8045}" type="presParOf" srcId="{D234102F-56E4-DF48-B4AF-D358E5CB63A0}" destId="{D5389570-AC63-D04C-B39E-FEB6DC67C9CC}" srcOrd="4" destOrd="0" presId="urn:microsoft.com/office/officeart/2005/8/layout/lProcess3"/>
    <dgm:cxn modelId="{8B7D89CF-B1C7-BC47-AA34-B3D47C5386FD}" type="presParOf" srcId="{D5389570-AC63-D04C-B39E-FEB6DC67C9CC}" destId="{436989D3-8E8F-664F-A3B2-861B101C77FA}" srcOrd="0" destOrd="0" presId="urn:microsoft.com/office/officeart/2005/8/layout/lProcess3"/>
    <dgm:cxn modelId="{220E25F4-FBB6-BC4A-B753-EDBA9AA34AFE}" type="presParOf" srcId="{D5389570-AC63-D04C-B39E-FEB6DC67C9CC}" destId="{9B604DC8-38B1-D146-A894-7712413717B9}" srcOrd="1" destOrd="0" presId="urn:microsoft.com/office/officeart/2005/8/layout/lProcess3"/>
    <dgm:cxn modelId="{80D24899-70C5-714B-A2A5-79AB39AC28F8}" type="presParOf" srcId="{D5389570-AC63-D04C-B39E-FEB6DC67C9CC}" destId="{8EBE6BBC-4668-E44A-8BC1-9AC486DEDE4C}"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8852C30-0C34-2C42-9BF0-F98A717BE6CC}" type="doc">
      <dgm:prSet loTypeId="urn:microsoft.com/office/officeart/2005/8/layout/lProcess3" loCatId="" qsTypeId="urn:microsoft.com/office/officeart/2005/8/quickstyle/simple1" qsCatId="simple" csTypeId="urn:microsoft.com/office/officeart/2005/8/colors/accent1_2" csCatId="accent1" phldr="1"/>
      <dgm:spPr/>
      <dgm:t>
        <a:bodyPr/>
        <a:lstStyle/>
        <a:p>
          <a:endParaRPr lang="en-US"/>
        </a:p>
      </dgm:t>
    </dgm:pt>
    <dgm:pt modelId="{22CD4C9A-41B9-F047-8687-AC97E8A04169}">
      <dgm:prSet phldrT="[Text]"/>
      <dgm:spPr>
        <a:solidFill>
          <a:schemeClr val="accent5"/>
        </a:solidFill>
      </dgm:spPr>
      <dgm:t>
        <a:bodyPr/>
        <a:lstStyle/>
        <a:p>
          <a:r>
            <a:rPr lang="en-US"/>
            <a:t>Individualized Feedback and Coaching</a:t>
          </a:r>
        </a:p>
      </dgm:t>
    </dgm:pt>
    <dgm:pt modelId="{B7A9D2A0-9EEB-B746-BED9-9AD9670AE6B6}" type="parTrans" cxnId="{2BD888B0-BA5A-8446-9FE6-2C260D3FBCBC}">
      <dgm:prSet/>
      <dgm:spPr/>
      <dgm:t>
        <a:bodyPr/>
        <a:lstStyle/>
        <a:p>
          <a:endParaRPr lang="en-US"/>
        </a:p>
      </dgm:t>
    </dgm:pt>
    <dgm:pt modelId="{952BAD38-C691-AB4D-A45E-ABC746F7EBE1}" type="sibTrans" cxnId="{2BD888B0-BA5A-8446-9FE6-2C260D3FBCBC}">
      <dgm:prSet/>
      <dgm:spPr/>
      <dgm:t>
        <a:bodyPr/>
        <a:lstStyle/>
        <a:p>
          <a:endParaRPr lang="en-US"/>
        </a:p>
      </dgm:t>
    </dgm:pt>
    <dgm:pt modelId="{8336A852-1184-9640-8366-DD7B37AB89F8}">
      <dgm:prSet phldrT="[Text]"/>
      <dgm:spPr>
        <a:solidFill>
          <a:schemeClr val="accent5">
            <a:lumMod val="20000"/>
            <a:lumOff val="80000"/>
            <a:alpha val="90000"/>
          </a:schemeClr>
        </a:solidFill>
      </dgm:spPr>
      <dgm:t>
        <a:bodyPr/>
        <a:lstStyle/>
        <a:p>
          <a:r>
            <a:rPr lang="en-US"/>
            <a:t>Data-informed</a:t>
          </a:r>
        </a:p>
      </dgm:t>
    </dgm:pt>
    <dgm:pt modelId="{E491D41E-49AD-8948-9DBA-024683C6E232}" type="parTrans" cxnId="{E5ED436B-629E-374C-B5E0-D847661742B8}">
      <dgm:prSet/>
      <dgm:spPr/>
      <dgm:t>
        <a:bodyPr/>
        <a:lstStyle/>
        <a:p>
          <a:endParaRPr lang="en-US"/>
        </a:p>
      </dgm:t>
    </dgm:pt>
    <dgm:pt modelId="{44C7F5D6-E32D-D34E-8A71-9DDEF25C76EC}" type="sibTrans" cxnId="{E5ED436B-629E-374C-B5E0-D847661742B8}">
      <dgm:prSet/>
      <dgm:spPr/>
      <dgm:t>
        <a:bodyPr/>
        <a:lstStyle/>
        <a:p>
          <a:endParaRPr lang="en-US"/>
        </a:p>
      </dgm:t>
    </dgm:pt>
    <dgm:pt modelId="{960B08EE-E27A-CA4A-A6D5-D605721A3F70}">
      <dgm:prSet phldrT="[Text]"/>
      <dgm:spPr>
        <a:solidFill>
          <a:schemeClr val="accent5">
            <a:lumMod val="20000"/>
            <a:lumOff val="80000"/>
            <a:alpha val="90000"/>
          </a:schemeClr>
        </a:solidFill>
      </dgm:spPr>
      <dgm:t>
        <a:bodyPr/>
        <a:lstStyle/>
        <a:p>
          <a:r>
            <a:rPr lang="en-US"/>
            <a:t>Linked to school-wide plan</a:t>
          </a:r>
        </a:p>
      </dgm:t>
    </dgm:pt>
    <dgm:pt modelId="{7D949B38-A4C3-5748-A003-7D8A542ECC41}" type="parTrans" cxnId="{49144E3B-A00A-9743-8F9A-D45CA4ABA390}">
      <dgm:prSet/>
      <dgm:spPr/>
      <dgm:t>
        <a:bodyPr/>
        <a:lstStyle/>
        <a:p>
          <a:endParaRPr lang="en-US"/>
        </a:p>
      </dgm:t>
    </dgm:pt>
    <dgm:pt modelId="{38EA4D11-5CE4-CE47-8EBE-4407CB1B6A9C}" type="sibTrans" cxnId="{49144E3B-A00A-9743-8F9A-D45CA4ABA390}">
      <dgm:prSet/>
      <dgm:spPr/>
      <dgm:t>
        <a:bodyPr/>
        <a:lstStyle/>
        <a:p>
          <a:endParaRPr lang="en-US"/>
        </a:p>
      </dgm:t>
    </dgm:pt>
    <dgm:pt modelId="{E64B3F2E-7FF0-8D47-BCBA-00B0A9125B09}">
      <dgm:prSet phldrT="[Text]"/>
      <dgm:spPr>
        <a:solidFill>
          <a:schemeClr val="accent5"/>
        </a:solidFill>
      </dgm:spPr>
      <dgm:t>
        <a:bodyPr/>
        <a:lstStyle/>
        <a:p>
          <a:r>
            <a:rPr lang="en-US"/>
            <a:t>Professional Learning for all Staff</a:t>
          </a:r>
        </a:p>
      </dgm:t>
    </dgm:pt>
    <dgm:pt modelId="{38D21405-C9F5-9A41-91FC-C38D322CDB36}" type="parTrans" cxnId="{29D09EA8-9B66-A046-8A4E-BE4C4D81919E}">
      <dgm:prSet/>
      <dgm:spPr/>
      <dgm:t>
        <a:bodyPr/>
        <a:lstStyle/>
        <a:p>
          <a:endParaRPr lang="en-US"/>
        </a:p>
      </dgm:t>
    </dgm:pt>
    <dgm:pt modelId="{5983A69A-6DB3-9A4D-AADE-765D5F6219DF}" type="sibTrans" cxnId="{29D09EA8-9B66-A046-8A4E-BE4C4D81919E}">
      <dgm:prSet/>
      <dgm:spPr/>
      <dgm:t>
        <a:bodyPr/>
        <a:lstStyle/>
        <a:p>
          <a:endParaRPr lang="en-US"/>
        </a:p>
      </dgm:t>
    </dgm:pt>
    <dgm:pt modelId="{6570A787-32B0-4246-9AB3-E75606795208}">
      <dgm:prSet phldrT="[Text]"/>
      <dgm:spPr>
        <a:solidFill>
          <a:schemeClr val="accent5">
            <a:lumMod val="20000"/>
            <a:lumOff val="80000"/>
            <a:alpha val="90000"/>
          </a:schemeClr>
        </a:solidFill>
      </dgm:spPr>
      <dgm:t>
        <a:bodyPr/>
        <a:lstStyle/>
        <a:p>
          <a:r>
            <a:rPr lang="en-US"/>
            <a:t>On-demand resources</a:t>
          </a:r>
        </a:p>
      </dgm:t>
    </dgm:pt>
    <dgm:pt modelId="{BA415AEE-DB69-0149-A4EF-0DAF4F9468D8}" type="parTrans" cxnId="{A49DF75F-EB9B-584B-83E9-909EE9A68A39}">
      <dgm:prSet/>
      <dgm:spPr/>
      <dgm:t>
        <a:bodyPr/>
        <a:lstStyle/>
        <a:p>
          <a:endParaRPr lang="en-US"/>
        </a:p>
      </dgm:t>
    </dgm:pt>
    <dgm:pt modelId="{2F55D6EF-80A3-7B45-A909-8F7F911B0FED}" type="sibTrans" cxnId="{A49DF75F-EB9B-584B-83E9-909EE9A68A39}">
      <dgm:prSet/>
      <dgm:spPr/>
      <dgm:t>
        <a:bodyPr/>
        <a:lstStyle/>
        <a:p>
          <a:endParaRPr lang="en-US"/>
        </a:p>
      </dgm:t>
    </dgm:pt>
    <dgm:pt modelId="{F9A0948B-B11A-7B41-91B6-80826F48EC1A}">
      <dgm:prSet phldrT="[Text]"/>
      <dgm:spPr>
        <a:solidFill>
          <a:schemeClr val="accent5">
            <a:lumMod val="20000"/>
            <a:lumOff val="80000"/>
            <a:alpha val="90000"/>
          </a:schemeClr>
        </a:solidFill>
      </dgm:spPr>
      <dgm:t>
        <a:bodyPr/>
        <a:lstStyle/>
        <a:p>
          <a:r>
            <a:rPr lang="en-US"/>
            <a:t>Free-access PL events</a:t>
          </a:r>
        </a:p>
      </dgm:t>
    </dgm:pt>
    <dgm:pt modelId="{DFA4CDEF-E3BC-7440-B2D9-592E12B65284}" type="parTrans" cxnId="{D560C58F-E773-4A4B-ACBE-6112647F939C}">
      <dgm:prSet/>
      <dgm:spPr/>
      <dgm:t>
        <a:bodyPr/>
        <a:lstStyle/>
        <a:p>
          <a:endParaRPr lang="en-US"/>
        </a:p>
      </dgm:t>
    </dgm:pt>
    <dgm:pt modelId="{E57CBF86-C7D1-CC46-8DA9-B093C4D8B03F}" type="sibTrans" cxnId="{D560C58F-E773-4A4B-ACBE-6112647F939C}">
      <dgm:prSet/>
      <dgm:spPr/>
      <dgm:t>
        <a:bodyPr/>
        <a:lstStyle/>
        <a:p>
          <a:endParaRPr lang="en-US"/>
        </a:p>
      </dgm:t>
    </dgm:pt>
    <dgm:pt modelId="{881B5731-125C-8E4F-97CA-4D5A1E9F85E0}">
      <dgm:prSet phldrT="[Text]"/>
      <dgm:spPr>
        <a:solidFill>
          <a:schemeClr val="accent5"/>
        </a:solidFill>
      </dgm:spPr>
      <dgm:t>
        <a:bodyPr/>
        <a:lstStyle/>
        <a:p>
          <a:r>
            <a:rPr lang="en-US"/>
            <a:t>Revising the Ci3T Plan</a:t>
          </a:r>
        </a:p>
      </dgm:t>
    </dgm:pt>
    <dgm:pt modelId="{5207B3B2-5C33-2B4E-8590-35693CA3CC36}" type="parTrans" cxnId="{55B5CC79-CD8E-3740-813D-4BBE466E56A4}">
      <dgm:prSet/>
      <dgm:spPr/>
      <dgm:t>
        <a:bodyPr/>
        <a:lstStyle/>
        <a:p>
          <a:endParaRPr lang="en-US"/>
        </a:p>
      </dgm:t>
    </dgm:pt>
    <dgm:pt modelId="{4AB47E30-0A13-9C4E-A6DD-409BF74591F3}" type="sibTrans" cxnId="{55B5CC79-CD8E-3740-813D-4BBE466E56A4}">
      <dgm:prSet/>
      <dgm:spPr/>
      <dgm:t>
        <a:bodyPr/>
        <a:lstStyle/>
        <a:p>
          <a:endParaRPr lang="en-US"/>
        </a:p>
      </dgm:t>
    </dgm:pt>
    <dgm:pt modelId="{85F3C0AB-E0A6-D94B-B733-68858CDD28A9}">
      <dgm:prSet phldrT="[Text]"/>
      <dgm:spPr>
        <a:solidFill>
          <a:schemeClr val="accent5">
            <a:lumMod val="20000"/>
            <a:lumOff val="80000"/>
            <a:alpha val="90000"/>
          </a:schemeClr>
        </a:solidFill>
      </dgm:spPr>
      <dgm:t>
        <a:bodyPr/>
        <a:lstStyle/>
        <a:p>
          <a:r>
            <a:rPr lang="en-US"/>
            <a:t>Annual revisions based on stakeholder feedback and values</a:t>
          </a:r>
        </a:p>
      </dgm:t>
    </dgm:pt>
    <dgm:pt modelId="{A860B08E-C713-374F-B13A-742C8DC62D87}" type="parTrans" cxnId="{3AFD31B9-9C8C-674E-91D2-5E7A3C0F331F}">
      <dgm:prSet/>
      <dgm:spPr/>
      <dgm:t>
        <a:bodyPr/>
        <a:lstStyle/>
        <a:p>
          <a:endParaRPr lang="en-US"/>
        </a:p>
      </dgm:t>
    </dgm:pt>
    <dgm:pt modelId="{073585DD-AF2E-BE4A-A0B8-6A38F86AF3BB}" type="sibTrans" cxnId="{3AFD31B9-9C8C-674E-91D2-5E7A3C0F331F}">
      <dgm:prSet/>
      <dgm:spPr/>
      <dgm:t>
        <a:bodyPr/>
        <a:lstStyle/>
        <a:p>
          <a:endParaRPr lang="en-US"/>
        </a:p>
      </dgm:t>
    </dgm:pt>
    <dgm:pt modelId="{D234102F-56E4-DF48-B4AF-D358E5CB63A0}" type="pres">
      <dgm:prSet presAssocID="{28852C30-0C34-2C42-9BF0-F98A717BE6CC}" presName="Name0" presStyleCnt="0">
        <dgm:presLayoutVars>
          <dgm:chPref val="3"/>
          <dgm:dir/>
          <dgm:animLvl val="lvl"/>
          <dgm:resizeHandles/>
        </dgm:presLayoutVars>
      </dgm:prSet>
      <dgm:spPr/>
    </dgm:pt>
    <dgm:pt modelId="{DF7B5253-1973-6442-9F71-F3EDE4629D4A}" type="pres">
      <dgm:prSet presAssocID="{22CD4C9A-41B9-F047-8687-AC97E8A04169}" presName="horFlow" presStyleCnt="0"/>
      <dgm:spPr/>
    </dgm:pt>
    <dgm:pt modelId="{E7DE98E4-CC92-DB42-BBEC-D009DB1CFA19}" type="pres">
      <dgm:prSet presAssocID="{22CD4C9A-41B9-F047-8687-AC97E8A04169}" presName="bigChev" presStyleLbl="node1" presStyleIdx="0" presStyleCnt="3"/>
      <dgm:spPr/>
    </dgm:pt>
    <dgm:pt modelId="{EF31003F-E01F-8946-83FD-A2D6AD959789}" type="pres">
      <dgm:prSet presAssocID="{E491D41E-49AD-8948-9DBA-024683C6E232}" presName="parTrans" presStyleCnt="0"/>
      <dgm:spPr/>
    </dgm:pt>
    <dgm:pt modelId="{6C7A6B58-3117-0444-8EE3-6DF14E28F01F}" type="pres">
      <dgm:prSet presAssocID="{8336A852-1184-9640-8366-DD7B37AB89F8}" presName="node" presStyleLbl="alignAccFollowNode1" presStyleIdx="0" presStyleCnt="5" custScaleX="136220">
        <dgm:presLayoutVars>
          <dgm:bulletEnabled val="1"/>
        </dgm:presLayoutVars>
      </dgm:prSet>
      <dgm:spPr/>
    </dgm:pt>
    <dgm:pt modelId="{1FECCCBC-ADE8-B84F-83BE-1A6AAD461B4D}" type="pres">
      <dgm:prSet presAssocID="{44C7F5D6-E32D-D34E-8A71-9DDEF25C76EC}" presName="sibTrans" presStyleCnt="0"/>
      <dgm:spPr/>
    </dgm:pt>
    <dgm:pt modelId="{7792D864-3442-3E4C-8AC7-1F63181B3813}" type="pres">
      <dgm:prSet presAssocID="{960B08EE-E27A-CA4A-A6D5-D605721A3F70}" presName="node" presStyleLbl="alignAccFollowNode1" presStyleIdx="1" presStyleCnt="5" custScaleX="136220">
        <dgm:presLayoutVars>
          <dgm:bulletEnabled val="1"/>
        </dgm:presLayoutVars>
      </dgm:prSet>
      <dgm:spPr/>
    </dgm:pt>
    <dgm:pt modelId="{6559D245-72E7-054C-920F-41B495B9F42E}" type="pres">
      <dgm:prSet presAssocID="{22CD4C9A-41B9-F047-8687-AC97E8A04169}" presName="vSp" presStyleCnt="0"/>
      <dgm:spPr/>
    </dgm:pt>
    <dgm:pt modelId="{ECD0C7B4-68ED-1F48-8371-0DBC61D9058F}" type="pres">
      <dgm:prSet presAssocID="{E64B3F2E-7FF0-8D47-BCBA-00B0A9125B09}" presName="horFlow" presStyleCnt="0"/>
      <dgm:spPr/>
    </dgm:pt>
    <dgm:pt modelId="{BB2AB88C-578A-C747-9EC2-7D829B672EAE}" type="pres">
      <dgm:prSet presAssocID="{E64B3F2E-7FF0-8D47-BCBA-00B0A9125B09}" presName="bigChev" presStyleLbl="node1" presStyleIdx="1" presStyleCnt="3"/>
      <dgm:spPr/>
    </dgm:pt>
    <dgm:pt modelId="{9CDE70EB-F760-1F4F-8190-04D92AC25346}" type="pres">
      <dgm:prSet presAssocID="{BA415AEE-DB69-0149-A4EF-0DAF4F9468D8}" presName="parTrans" presStyleCnt="0"/>
      <dgm:spPr/>
    </dgm:pt>
    <dgm:pt modelId="{C7BEC038-2D63-664C-B14E-18E9B3DADFF3}" type="pres">
      <dgm:prSet presAssocID="{6570A787-32B0-4246-9AB3-E75606795208}" presName="node" presStyleLbl="alignAccFollowNode1" presStyleIdx="2" presStyleCnt="5" custScaleX="136220">
        <dgm:presLayoutVars>
          <dgm:bulletEnabled val="1"/>
        </dgm:presLayoutVars>
      </dgm:prSet>
      <dgm:spPr/>
    </dgm:pt>
    <dgm:pt modelId="{C9B1B1E1-DD77-324A-876C-AFC85F4FC265}" type="pres">
      <dgm:prSet presAssocID="{2F55D6EF-80A3-7B45-A909-8F7F911B0FED}" presName="sibTrans" presStyleCnt="0"/>
      <dgm:spPr/>
    </dgm:pt>
    <dgm:pt modelId="{AC377F48-8C52-DE46-ADA8-1F4FBBE4B320}" type="pres">
      <dgm:prSet presAssocID="{F9A0948B-B11A-7B41-91B6-80826F48EC1A}" presName="node" presStyleLbl="alignAccFollowNode1" presStyleIdx="3" presStyleCnt="5" custScaleX="136220">
        <dgm:presLayoutVars>
          <dgm:bulletEnabled val="1"/>
        </dgm:presLayoutVars>
      </dgm:prSet>
      <dgm:spPr/>
    </dgm:pt>
    <dgm:pt modelId="{500F0A40-35AE-D546-8645-F705E8320E52}" type="pres">
      <dgm:prSet presAssocID="{E64B3F2E-7FF0-8D47-BCBA-00B0A9125B09}" presName="vSp" presStyleCnt="0"/>
      <dgm:spPr/>
    </dgm:pt>
    <dgm:pt modelId="{D5389570-AC63-D04C-B39E-FEB6DC67C9CC}" type="pres">
      <dgm:prSet presAssocID="{881B5731-125C-8E4F-97CA-4D5A1E9F85E0}" presName="horFlow" presStyleCnt="0"/>
      <dgm:spPr/>
    </dgm:pt>
    <dgm:pt modelId="{436989D3-8E8F-664F-A3B2-861B101C77FA}" type="pres">
      <dgm:prSet presAssocID="{881B5731-125C-8E4F-97CA-4D5A1E9F85E0}" presName="bigChev" presStyleLbl="node1" presStyleIdx="2" presStyleCnt="3"/>
      <dgm:spPr/>
    </dgm:pt>
    <dgm:pt modelId="{9B604DC8-38B1-D146-A894-7712413717B9}" type="pres">
      <dgm:prSet presAssocID="{A860B08E-C713-374F-B13A-742C8DC62D87}" presName="parTrans" presStyleCnt="0"/>
      <dgm:spPr/>
    </dgm:pt>
    <dgm:pt modelId="{8EBE6BBC-4668-E44A-8BC1-9AC486DEDE4C}" type="pres">
      <dgm:prSet presAssocID="{85F3C0AB-E0A6-D94B-B733-68858CDD28A9}" presName="node" presStyleLbl="alignAccFollowNode1" presStyleIdx="4" presStyleCnt="5" custScaleX="259151">
        <dgm:presLayoutVars>
          <dgm:bulletEnabled val="1"/>
        </dgm:presLayoutVars>
      </dgm:prSet>
      <dgm:spPr/>
    </dgm:pt>
  </dgm:ptLst>
  <dgm:cxnLst>
    <dgm:cxn modelId="{2D7D383A-A10B-2849-B943-36FF83382774}" type="presOf" srcId="{28852C30-0C34-2C42-9BF0-F98A717BE6CC}" destId="{D234102F-56E4-DF48-B4AF-D358E5CB63A0}" srcOrd="0" destOrd="0" presId="urn:microsoft.com/office/officeart/2005/8/layout/lProcess3"/>
    <dgm:cxn modelId="{49144E3B-A00A-9743-8F9A-D45CA4ABA390}" srcId="{22CD4C9A-41B9-F047-8687-AC97E8A04169}" destId="{960B08EE-E27A-CA4A-A6D5-D605721A3F70}" srcOrd="1" destOrd="0" parTransId="{7D949B38-A4C3-5748-A003-7D8A542ECC41}" sibTransId="{38EA4D11-5CE4-CE47-8EBE-4407CB1B6A9C}"/>
    <dgm:cxn modelId="{A49DF75F-EB9B-584B-83E9-909EE9A68A39}" srcId="{E64B3F2E-7FF0-8D47-BCBA-00B0A9125B09}" destId="{6570A787-32B0-4246-9AB3-E75606795208}" srcOrd="0" destOrd="0" parTransId="{BA415AEE-DB69-0149-A4EF-0DAF4F9468D8}" sibTransId="{2F55D6EF-80A3-7B45-A909-8F7F911B0FED}"/>
    <dgm:cxn modelId="{2B980C4B-B578-B446-94E9-F0044640A7FE}" type="presOf" srcId="{22CD4C9A-41B9-F047-8687-AC97E8A04169}" destId="{E7DE98E4-CC92-DB42-BBEC-D009DB1CFA19}" srcOrd="0" destOrd="0" presId="urn:microsoft.com/office/officeart/2005/8/layout/lProcess3"/>
    <dgm:cxn modelId="{E5ED436B-629E-374C-B5E0-D847661742B8}" srcId="{22CD4C9A-41B9-F047-8687-AC97E8A04169}" destId="{8336A852-1184-9640-8366-DD7B37AB89F8}" srcOrd="0" destOrd="0" parTransId="{E491D41E-49AD-8948-9DBA-024683C6E232}" sibTransId="{44C7F5D6-E32D-D34E-8A71-9DDEF25C76EC}"/>
    <dgm:cxn modelId="{11E17F4E-5DE8-5940-B571-4AF4E10282FF}" type="presOf" srcId="{8336A852-1184-9640-8366-DD7B37AB89F8}" destId="{6C7A6B58-3117-0444-8EE3-6DF14E28F01F}" srcOrd="0" destOrd="0" presId="urn:microsoft.com/office/officeart/2005/8/layout/lProcess3"/>
    <dgm:cxn modelId="{44158952-762C-F54C-B258-AFDD5FFC00A5}" type="presOf" srcId="{960B08EE-E27A-CA4A-A6D5-D605721A3F70}" destId="{7792D864-3442-3E4C-8AC7-1F63181B3813}" srcOrd="0" destOrd="0" presId="urn:microsoft.com/office/officeart/2005/8/layout/lProcess3"/>
    <dgm:cxn modelId="{53697579-EF92-1B4B-BA03-6687E795E0F3}" type="presOf" srcId="{881B5731-125C-8E4F-97CA-4D5A1E9F85E0}" destId="{436989D3-8E8F-664F-A3B2-861B101C77FA}" srcOrd="0" destOrd="0" presId="urn:microsoft.com/office/officeart/2005/8/layout/lProcess3"/>
    <dgm:cxn modelId="{55B5CC79-CD8E-3740-813D-4BBE466E56A4}" srcId="{28852C30-0C34-2C42-9BF0-F98A717BE6CC}" destId="{881B5731-125C-8E4F-97CA-4D5A1E9F85E0}" srcOrd="2" destOrd="0" parTransId="{5207B3B2-5C33-2B4E-8590-35693CA3CC36}" sibTransId="{4AB47E30-0A13-9C4E-A6DD-409BF74591F3}"/>
    <dgm:cxn modelId="{D560C58F-E773-4A4B-ACBE-6112647F939C}" srcId="{E64B3F2E-7FF0-8D47-BCBA-00B0A9125B09}" destId="{F9A0948B-B11A-7B41-91B6-80826F48EC1A}" srcOrd="1" destOrd="0" parTransId="{DFA4CDEF-E3BC-7440-B2D9-592E12B65284}" sibTransId="{E57CBF86-C7D1-CC46-8DA9-B093C4D8B03F}"/>
    <dgm:cxn modelId="{29D09EA8-9B66-A046-8A4E-BE4C4D81919E}" srcId="{28852C30-0C34-2C42-9BF0-F98A717BE6CC}" destId="{E64B3F2E-7FF0-8D47-BCBA-00B0A9125B09}" srcOrd="1" destOrd="0" parTransId="{38D21405-C9F5-9A41-91FC-C38D322CDB36}" sibTransId="{5983A69A-6DB3-9A4D-AADE-765D5F6219DF}"/>
    <dgm:cxn modelId="{2BD888B0-BA5A-8446-9FE6-2C260D3FBCBC}" srcId="{28852C30-0C34-2C42-9BF0-F98A717BE6CC}" destId="{22CD4C9A-41B9-F047-8687-AC97E8A04169}" srcOrd="0" destOrd="0" parTransId="{B7A9D2A0-9EEB-B746-BED9-9AD9670AE6B6}" sibTransId="{952BAD38-C691-AB4D-A45E-ABC746F7EBE1}"/>
    <dgm:cxn modelId="{3AFD31B9-9C8C-674E-91D2-5E7A3C0F331F}" srcId="{881B5731-125C-8E4F-97CA-4D5A1E9F85E0}" destId="{85F3C0AB-E0A6-D94B-B733-68858CDD28A9}" srcOrd="0" destOrd="0" parTransId="{A860B08E-C713-374F-B13A-742C8DC62D87}" sibTransId="{073585DD-AF2E-BE4A-A0B8-6A38F86AF3BB}"/>
    <dgm:cxn modelId="{E53AA7C2-ABAE-7B4A-8000-ADC10F052B79}" type="presOf" srcId="{6570A787-32B0-4246-9AB3-E75606795208}" destId="{C7BEC038-2D63-664C-B14E-18E9B3DADFF3}" srcOrd="0" destOrd="0" presId="urn:microsoft.com/office/officeart/2005/8/layout/lProcess3"/>
    <dgm:cxn modelId="{8329A5C4-9110-B14D-AB03-42BA6D650542}" type="presOf" srcId="{85F3C0AB-E0A6-D94B-B733-68858CDD28A9}" destId="{8EBE6BBC-4668-E44A-8BC1-9AC486DEDE4C}" srcOrd="0" destOrd="0" presId="urn:microsoft.com/office/officeart/2005/8/layout/lProcess3"/>
    <dgm:cxn modelId="{CC5A73D5-7E23-8742-AD14-A7D4B248E381}" type="presOf" srcId="{E64B3F2E-7FF0-8D47-BCBA-00B0A9125B09}" destId="{BB2AB88C-578A-C747-9EC2-7D829B672EAE}" srcOrd="0" destOrd="0" presId="urn:microsoft.com/office/officeart/2005/8/layout/lProcess3"/>
    <dgm:cxn modelId="{143E80E5-D516-0444-99D8-FFFDB1A028A9}" type="presOf" srcId="{F9A0948B-B11A-7B41-91B6-80826F48EC1A}" destId="{AC377F48-8C52-DE46-ADA8-1F4FBBE4B320}" srcOrd="0" destOrd="0" presId="urn:microsoft.com/office/officeart/2005/8/layout/lProcess3"/>
    <dgm:cxn modelId="{DA346AED-112D-9547-8F51-778D0C2880BA}" type="presParOf" srcId="{D234102F-56E4-DF48-B4AF-D358E5CB63A0}" destId="{DF7B5253-1973-6442-9F71-F3EDE4629D4A}" srcOrd="0" destOrd="0" presId="urn:microsoft.com/office/officeart/2005/8/layout/lProcess3"/>
    <dgm:cxn modelId="{704FD159-F57F-6740-A3D0-25F51C4B19F2}" type="presParOf" srcId="{DF7B5253-1973-6442-9F71-F3EDE4629D4A}" destId="{E7DE98E4-CC92-DB42-BBEC-D009DB1CFA19}" srcOrd="0" destOrd="0" presId="urn:microsoft.com/office/officeart/2005/8/layout/lProcess3"/>
    <dgm:cxn modelId="{72F15F7E-C733-4C41-BD77-32A6DE16CB46}" type="presParOf" srcId="{DF7B5253-1973-6442-9F71-F3EDE4629D4A}" destId="{EF31003F-E01F-8946-83FD-A2D6AD959789}" srcOrd="1" destOrd="0" presId="urn:microsoft.com/office/officeart/2005/8/layout/lProcess3"/>
    <dgm:cxn modelId="{8ACA5A25-53E9-8D4A-95F2-6C3921493392}" type="presParOf" srcId="{DF7B5253-1973-6442-9F71-F3EDE4629D4A}" destId="{6C7A6B58-3117-0444-8EE3-6DF14E28F01F}" srcOrd="2" destOrd="0" presId="urn:microsoft.com/office/officeart/2005/8/layout/lProcess3"/>
    <dgm:cxn modelId="{F5A6AA03-DAEE-D84C-AD61-F40220DFCBB3}" type="presParOf" srcId="{DF7B5253-1973-6442-9F71-F3EDE4629D4A}" destId="{1FECCCBC-ADE8-B84F-83BE-1A6AAD461B4D}" srcOrd="3" destOrd="0" presId="urn:microsoft.com/office/officeart/2005/8/layout/lProcess3"/>
    <dgm:cxn modelId="{8CC85B46-D249-F048-B480-0273DFB024EC}" type="presParOf" srcId="{DF7B5253-1973-6442-9F71-F3EDE4629D4A}" destId="{7792D864-3442-3E4C-8AC7-1F63181B3813}" srcOrd="4" destOrd="0" presId="urn:microsoft.com/office/officeart/2005/8/layout/lProcess3"/>
    <dgm:cxn modelId="{AC07473F-3877-AE43-99DA-B63C75D517D9}" type="presParOf" srcId="{D234102F-56E4-DF48-B4AF-D358E5CB63A0}" destId="{6559D245-72E7-054C-920F-41B495B9F42E}" srcOrd="1" destOrd="0" presId="urn:microsoft.com/office/officeart/2005/8/layout/lProcess3"/>
    <dgm:cxn modelId="{999DCA46-0638-F741-91C9-67DFAC4CA6AF}" type="presParOf" srcId="{D234102F-56E4-DF48-B4AF-D358E5CB63A0}" destId="{ECD0C7B4-68ED-1F48-8371-0DBC61D9058F}" srcOrd="2" destOrd="0" presId="urn:microsoft.com/office/officeart/2005/8/layout/lProcess3"/>
    <dgm:cxn modelId="{19979208-420E-A540-A53B-0EFCACF29122}" type="presParOf" srcId="{ECD0C7B4-68ED-1F48-8371-0DBC61D9058F}" destId="{BB2AB88C-578A-C747-9EC2-7D829B672EAE}" srcOrd="0" destOrd="0" presId="urn:microsoft.com/office/officeart/2005/8/layout/lProcess3"/>
    <dgm:cxn modelId="{B8189A97-7833-6A4E-A3A0-ED80950CC290}" type="presParOf" srcId="{ECD0C7B4-68ED-1F48-8371-0DBC61D9058F}" destId="{9CDE70EB-F760-1F4F-8190-04D92AC25346}" srcOrd="1" destOrd="0" presId="urn:microsoft.com/office/officeart/2005/8/layout/lProcess3"/>
    <dgm:cxn modelId="{08BB9445-401B-8E44-9D22-50291949697A}" type="presParOf" srcId="{ECD0C7B4-68ED-1F48-8371-0DBC61D9058F}" destId="{C7BEC038-2D63-664C-B14E-18E9B3DADFF3}" srcOrd="2" destOrd="0" presId="urn:microsoft.com/office/officeart/2005/8/layout/lProcess3"/>
    <dgm:cxn modelId="{EE31801F-7B3B-6343-A05E-68B090CD6DE2}" type="presParOf" srcId="{ECD0C7B4-68ED-1F48-8371-0DBC61D9058F}" destId="{C9B1B1E1-DD77-324A-876C-AFC85F4FC265}" srcOrd="3" destOrd="0" presId="urn:microsoft.com/office/officeart/2005/8/layout/lProcess3"/>
    <dgm:cxn modelId="{5E601F8E-E432-7248-A13C-0F7A9CCF4C55}" type="presParOf" srcId="{ECD0C7B4-68ED-1F48-8371-0DBC61D9058F}" destId="{AC377F48-8C52-DE46-ADA8-1F4FBBE4B320}" srcOrd="4" destOrd="0" presId="urn:microsoft.com/office/officeart/2005/8/layout/lProcess3"/>
    <dgm:cxn modelId="{F1A87B26-2CEB-214A-8C45-B7CF45AA63BD}" type="presParOf" srcId="{D234102F-56E4-DF48-B4AF-D358E5CB63A0}" destId="{500F0A40-35AE-D546-8645-F705E8320E52}" srcOrd="3" destOrd="0" presId="urn:microsoft.com/office/officeart/2005/8/layout/lProcess3"/>
    <dgm:cxn modelId="{EC33FF6B-62C4-C642-918A-0C326C4E8045}" type="presParOf" srcId="{D234102F-56E4-DF48-B4AF-D358E5CB63A0}" destId="{D5389570-AC63-D04C-B39E-FEB6DC67C9CC}" srcOrd="4" destOrd="0" presId="urn:microsoft.com/office/officeart/2005/8/layout/lProcess3"/>
    <dgm:cxn modelId="{8B7D89CF-B1C7-BC47-AA34-B3D47C5386FD}" type="presParOf" srcId="{D5389570-AC63-D04C-B39E-FEB6DC67C9CC}" destId="{436989D3-8E8F-664F-A3B2-861B101C77FA}" srcOrd="0" destOrd="0" presId="urn:microsoft.com/office/officeart/2005/8/layout/lProcess3"/>
    <dgm:cxn modelId="{220E25F4-FBB6-BC4A-B753-EDBA9AA34AFE}" type="presParOf" srcId="{D5389570-AC63-D04C-B39E-FEB6DC67C9CC}" destId="{9B604DC8-38B1-D146-A894-7712413717B9}" srcOrd="1" destOrd="0" presId="urn:microsoft.com/office/officeart/2005/8/layout/lProcess3"/>
    <dgm:cxn modelId="{80D24899-70C5-714B-A2A5-79AB39AC28F8}" type="presParOf" srcId="{D5389570-AC63-D04C-B39E-FEB6DC67C9CC}" destId="{8EBE6BBC-4668-E44A-8BC1-9AC486DEDE4C}"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CD1929C-5BA7-4187-AC03-DC24ED9278EB}" type="doc">
      <dgm:prSet loTypeId="urn:microsoft.com/office/officeart/2009/3/layout/BlockDescendingList" loCatId="list" qsTypeId="urn:microsoft.com/office/officeart/2005/8/quickstyle/simple1" qsCatId="simple" csTypeId="urn:microsoft.com/office/officeart/2005/8/colors/accent0_1" csCatId="mainScheme" phldr="1"/>
      <dgm:spPr/>
      <dgm:t>
        <a:bodyPr/>
        <a:lstStyle/>
        <a:p>
          <a:endParaRPr lang="en-US"/>
        </a:p>
      </dgm:t>
    </dgm:pt>
    <dgm:pt modelId="{4E86641B-3E75-414A-92C8-C6257FC059CA}">
      <dgm:prSet phldrT="[Text]" custT="1"/>
      <dgm:spPr/>
      <dgm:t>
        <a:bodyPr/>
        <a:lstStyle/>
        <a:p>
          <a:pPr algn="r">
            <a:lnSpc>
              <a:spcPct val="100000"/>
            </a:lnSpc>
            <a:spcAft>
              <a:spcPts val="300"/>
            </a:spcAft>
          </a:pPr>
          <a:r>
            <a:rPr lang="en-US" sz="1200">
              <a:latin typeface="Times New Roman" pitchFamily="18" charset="0"/>
              <a:cs typeface="Times New Roman" pitchFamily="18" charset="0"/>
            </a:rPr>
            <a:t>Ci3T: Primary Prevention</a:t>
          </a:r>
        </a:p>
      </dgm:t>
    </dgm:pt>
    <dgm:pt modelId="{C14BEA9B-8A37-4E03-8F66-B0E6840B032D}" type="parTrans" cxnId="{27EA48FA-CE99-4C20-96DE-A9D07ECF0C1A}">
      <dgm:prSet/>
      <dgm:spPr/>
      <dgm:t>
        <a:bodyPr/>
        <a:lstStyle/>
        <a:p>
          <a:endParaRPr lang="en-US" sz="1200">
            <a:latin typeface="Times New Roman" pitchFamily="18" charset="0"/>
            <a:cs typeface="Times New Roman" pitchFamily="18" charset="0"/>
          </a:endParaRPr>
        </a:p>
      </dgm:t>
    </dgm:pt>
    <dgm:pt modelId="{DB29448A-9FBA-485A-9E41-A13C780DA8D7}" type="sibTrans" cxnId="{27EA48FA-CE99-4C20-96DE-A9D07ECF0C1A}">
      <dgm:prSet/>
      <dgm:spPr/>
      <dgm:t>
        <a:bodyPr/>
        <a:lstStyle/>
        <a:p>
          <a:endParaRPr lang="en-US" sz="1200">
            <a:latin typeface="Times New Roman" pitchFamily="18" charset="0"/>
            <a:cs typeface="Times New Roman" pitchFamily="18" charset="0"/>
          </a:endParaRPr>
        </a:p>
      </dgm:t>
    </dgm:pt>
    <dgm:pt modelId="{8A1B6728-0BEA-46FF-91C7-9EA42BC7D602}">
      <dgm:prSet phldrT="[Text]" custT="1"/>
      <dgm:spPr/>
      <dgm:t>
        <a:bodyPr/>
        <a:lstStyle/>
        <a:p>
          <a:r>
            <a:rPr lang="en-US" sz="1200" b="1">
              <a:latin typeface="Times New Roman" pitchFamily="18" charset="0"/>
              <a:cs typeface="Times New Roman" pitchFamily="18" charset="0"/>
            </a:rPr>
            <a:t>Session 1: </a:t>
          </a:r>
        </a:p>
      </dgm:t>
    </dgm:pt>
    <dgm:pt modelId="{E0B18581-7FA8-4BD4-9852-7C849A324D9B}" type="parTrans" cxnId="{F48608D7-C85C-477C-8702-1D72640B5748}">
      <dgm:prSet/>
      <dgm:spPr/>
      <dgm:t>
        <a:bodyPr/>
        <a:lstStyle/>
        <a:p>
          <a:endParaRPr lang="en-US" sz="1200">
            <a:latin typeface="Times New Roman" pitchFamily="18" charset="0"/>
            <a:cs typeface="Times New Roman" pitchFamily="18" charset="0"/>
          </a:endParaRPr>
        </a:p>
      </dgm:t>
    </dgm:pt>
    <dgm:pt modelId="{C128EFC2-F7D9-4DAB-A10E-4DE8C7726C60}" type="sibTrans" cxnId="{F48608D7-C85C-477C-8702-1D72640B5748}">
      <dgm:prSet/>
      <dgm:spPr/>
      <dgm:t>
        <a:bodyPr/>
        <a:lstStyle/>
        <a:p>
          <a:endParaRPr lang="en-US" sz="1200">
            <a:latin typeface="Times New Roman" pitchFamily="18" charset="0"/>
            <a:cs typeface="Times New Roman" pitchFamily="18" charset="0"/>
          </a:endParaRPr>
        </a:p>
      </dgm:t>
    </dgm:pt>
    <dgm:pt modelId="{1F3525A5-DA50-434B-AE26-90481C0C160A}">
      <dgm:prSet phldrT="[Text]" custT="1"/>
      <dgm:spPr/>
      <dgm:t>
        <a:bodyPr/>
        <a:lstStyle/>
        <a:p>
          <a:r>
            <a:rPr lang="en-US" sz="1200">
              <a:latin typeface="Times New Roman" pitchFamily="18" charset="0"/>
              <a:cs typeface="Times New Roman" pitchFamily="18" charset="0"/>
            </a:rPr>
            <a:t>Overview of Ci3T Prevention Models</a:t>
          </a:r>
        </a:p>
        <a:p>
          <a:r>
            <a:rPr lang="en-US" sz="1200">
              <a:latin typeface="Times New Roman" pitchFamily="18" charset="0"/>
              <a:cs typeface="Times New Roman" pitchFamily="18" charset="0"/>
            </a:rPr>
            <a:t>Setting a Purpose</a:t>
          </a:r>
        </a:p>
        <a:p>
          <a:r>
            <a:rPr lang="en-US" sz="1200">
              <a:latin typeface="Times New Roman" pitchFamily="18" charset="0"/>
              <a:cs typeface="Times New Roman" pitchFamily="18" charset="0"/>
            </a:rPr>
            <a:t>Establish team meetings and roles</a:t>
          </a:r>
        </a:p>
        <a:p>
          <a:r>
            <a:rPr lang="en-US" sz="1200" b="1">
              <a:latin typeface="Times New Roman" pitchFamily="18" charset="0"/>
              <a:cs typeface="Times New Roman" pitchFamily="18" charset="0"/>
            </a:rPr>
            <a:t>Session 2:</a:t>
          </a:r>
        </a:p>
        <a:p>
          <a:r>
            <a:rPr lang="en-US" sz="1200">
              <a:latin typeface="Times New Roman" pitchFamily="18" charset="0"/>
              <a:cs typeface="Times New Roman" pitchFamily="18" charset="0"/>
            </a:rPr>
            <a:t>Mission and Purpose</a:t>
          </a:r>
        </a:p>
        <a:p>
          <a:r>
            <a:rPr lang="en-US" sz="1200">
              <a:latin typeface="Times New Roman" pitchFamily="18" charset="0"/>
              <a:cs typeface="Times New Roman" pitchFamily="18" charset="0"/>
            </a:rPr>
            <a:t>Establish Roles and Responsibilities</a:t>
          </a:r>
        </a:p>
        <a:p>
          <a:r>
            <a:rPr lang="en-US" sz="1200">
              <a:latin typeface="Times New Roman" pitchFamily="18" charset="0"/>
              <a:cs typeface="Times New Roman" pitchFamily="18" charset="0"/>
            </a:rPr>
            <a:t>Procedures for Teaching</a:t>
          </a:r>
        </a:p>
        <a:p>
          <a:r>
            <a:rPr lang="en-US" sz="1200">
              <a:latin typeface="Times New Roman" pitchFamily="18" charset="0"/>
              <a:cs typeface="Times New Roman" pitchFamily="18" charset="0"/>
            </a:rPr>
            <a:t>Procedures for Reinforcing</a:t>
          </a:r>
        </a:p>
        <a:p>
          <a:r>
            <a:rPr lang="en-US" sz="1200">
              <a:latin typeface="Times New Roman" pitchFamily="18" charset="0"/>
              <a:cs typeface="Times New Roman" pitchFamily="18" charset="0"/>
            </a:rPr>
            <a:t>Reactive Plan</a:t>
          </a:r>
        </a:p>
        <a:p>
          <a:r>
            <a:rPr lang="en-US" sz="1200" b="1">
              <a:latin typeface="Times New Roman" pitchFamily="18" charset="0"/>
              <a:cs typeface="Times New Roman" pitchFamily="18" charset="0"/>
            </a:rPr>
            <a:t>Session 3:</a:t>
          </a:r>
        </a:p>
        <a:p>
          <a:r>
            <a:rPr lang="en-US" sz="1200" b="0">
              <a:latin typeface="Times New Roman" pitchFamily="18" charset="0"/>
              <a:cs typeface="Times New Roman" pitchFamily="18" charset="0"/>
            </a:rPr>
            <a:t>Procedures for Monitoring</a:t>
          </a:r>
        </a:p>
        <a:p>
          <a:r>
            <a:rPr lang="en-US" sz="1200" b="1">
              <a:latin typeface="Times New Roman" pitchFamily="18" charset="0"/>
              <a:cs typeface="Times New Roman" pitchFamily="18" charset="0"/>
            </a:rPr>
            <a:t>Session 4: </a:t>
          </a:r>
        </a:p>
        <a:p>
          <a:r>
            <a:rPr lang="en-US" sz="1200" b="0">
              <a:latin typeface="Times New Roman" pitchFamily="18" charset="0"/>
              <a:cs typeface="Times New Roman" pitchFamily="18" charset="0"/>
            </a:rPr>
            <a:t>Revise Primary Plan using Stakeholder feedback</a:t>
          </a:r>
        </a:p>
        <a:p>
          <a:r>
            <a:rPr lang="en-US" sz="1200" b="0">
              <a:latin typeface="Times New Roman" pitchFamily="18" charset="0"/>
              <a:cs typeface="Times New Roman" pitchFamily="18" charset="0"/>
            </a:rPr>
            <a:t>Prepare presentation</a:t>
          </a:r>
        </a:p>
        <a:p>
          <a:endParaRPr lang="en-US" sz="1200">
            <a:latin typeface="Times New Roman" pitchFamily="18" charset="0"/>
            <a:cs typeface="Times New Roman" pitchFamily="18" charset="0"/>
          </a:endParaRPr>
        </a:p>
        <a:p>
          <a:endParaRPr lang="en-US" sz="1200">
            <a:latin typeface="Times New Roman" pitchFamily="18" charset="0"/>
            <a:cs typeface="Times New Roman" pitchFamily="18" charset="0"/>
          </a:endParaRPr>
        </a:p>
        <a:p>
          <a:endParaRPr lang="en-US" sz="1200">
            <a:latin typeface="Times New Roman" pitchFamily="18" charset="0"/>
            <a:cs typeface="Times New Roman" pitchFamily="18" charset="0"/>
          </a:endParaRPr>
        </a:p>
      </dgm:t>
    </dgm:pt>
    <dgm:pt modelId="{1734DBD4-9379-4E26-94D5-511C92813279}" type="parTrans" cxnId="{F8B21C00-BD45-4B37-8ED0-E90DFC035080}">
      <dgm:prSet/>
      <dgm:spPr/>
      <dgm:t>
        <a:bodyPr/>
        <a:lstStyle/>
        <a:p>
          <a:endParaRPr lang="en-US" sz="1200">
            <a:latin typeface="Times New Roman" pitchFamily="18" charset="0"/>
            <a:cs typeface="Times New Roman" pitchFamily="18" charset="0"/>
          </a:endParaRPr>
        </a:p>
      </dgm:t>
    </dgm:pt>
    <dgm:pt modelId="{322F9EFB-D11A-4705-9E65-DCF370254C35}" type="sibTrans" cxnId="{F8B21C00-BD45-4B37-8ED0-E90DFC035080}">
      <dgm:prSet/>
      <dgm:spPr/>
      <dgm:t>
        <a:bodyPr/>
        <a:lstStyle/>
        <a:p>
          <a:endParaRPr lang="en-US" sz="1200">
            <a:latin typeface="Times New Roman" pitchFamily="18" charset="0"/>
            <a:cs typeface="Times New Roman" pitchFamily="18" charset="0"/>
          </a:endParaRPr>
        </a:p>
      </dgm:t>
    </dgm:pt>
    <dgm:pt modelId="{9DC7668C-7233-4928-B301-0B8625561F43}">
      <dgm:prSet phldrT="[Text]" custT="1"/>
      <dgm:spPr/>
      <dgm:t>
        <a:bodyPr/>
        <a:lstStyle/>
        <a:p>
          <a:r>
            <a:rPr lang="en-US" sz="1200">
              <a:latin typeface="Times New Roman" pitchFamily="18" charset="0"/>
              <a:cs typeface="Times New Roman" pitchFamily="18" charset="0"/>
            </a:rPr>
            <a:t>Ci3T: Secondary Prevention</a:t>
          </a:r>
        </a:p>
      </dgm:t>
    </dgm:pt>
    <dgm:pt modelId="{3B59BFEA-50D2-4E9D-923C-B81986CD7E8D}" type="parTrans" cxnId="{8E8E128E-0EAE-4E71-9274-7B779218C38A}">
      <dgm:prSet/>
      <dgm:spPr/>
      <dgm:t>
        <a:bodyPr/>
        <a:lstStyle/>
        <a:p>
          <a:endParaRPr lang="en-US" sz="1200">
            <a:latin typeface="Times New Roman" pitchFamily="18" charset="0"/>
            <a:cs typeface="Times New Roman" pitchFamily="18" charset="0"/>
          </a:endParaRPr>
        </a:p>
      </dgm:t>
    </dgm:pt>
    <dgm:pt modelId="{5019D038-AB76-4AB3-A1B3-804FE0569F82}" type="sibTrans" cxnId="{8E8E128E-0EAE-4E71-9274-7B779218C38A}">
      <dgm:prSet/>
      <dgm:spPr/>
      <dgm:t>
        <a:bodyPr/>
        <a:lstStyle/>
        <a:p>
          <a:endParaRPr lang="en-US" sz="1200">
            <a:latin typeface="Times New Roman" pitchFamily="18" charset="0"/>
            <a:cs typeface="Times New Roman" pitchFamily="18" charset="0"/>
          </a:endParaRPr>
        </a:p>
      </dgm:t>
    </dgm:pt>
    <dgm:pt modelId="{ECCCE70E-49E3-41BC-BB16-1FA56B2816F7}">
      <dgm:prSet phldrT="[Text]" custT="1"/>
      <dgm:spPr/>
      <dgm:t>
        <a:bodyPr/>
        <a:lstStyle/>
        <a:p>
          <a:r>
            <a:rPr lang="en-US" sz="1200" b="1">
              <a:latin typeface="Times New Roman" pitchFamily="18" charset="0"/>
              <a:cs typeface="Times New Roman" pitchFamily="18" charset="0"/>
            </a:rPr>
            <a:t>Session 5:</a:t>
          </a:r>
        </a:p>
      </dgm:t>
    </dgm:pt>
    <dgm:pt modelId="{3E6F1F52-EBF9-4EE4-935F-D988E456E06A}" type="parTrans" cxnId="{90ED159B-3DB5-4F19-8218-3707ADE1A936}">
      <dgm:prSet/>
      <dgm:spPr/>
      <dgm:t>
        <a:bodyPr/>
        <a:lstStyle/>
        <a:p>
          <a:endParaRPr lang="en-US" sz="1200">
            <a:latin typeface="Times New Roman" pitchFamily="18" charset="0"/>
            <a:cs typeface="Times New Roman" pitchFamily="18" charset="0"/>
          </a:endParaRPr>
        </a:p>
      </dgm:t>
    </dgm:pt>
    <dgm:pt modelId="{5D4BA9A8-9CB4-4875-AF15-6B7E03DDF17B}" type="sibTrans" cxnId="{90ED159B-3DB5-4F19-8218-3707ADE1A936}">
      <dgm:prSet/>
      <dgm:spPr/>
      <dgm:t>
        <a:bodyPr/>
        <a:lstStyle/>
        <a:p>
          <a:endParaRPr lang="en-US" sz="1200">
            <a:latin typeface="Times New Roman" pitchFamily="18" charset="0"/>
            <a:cs typeface="Times New Roman" pitchFamily="18" charset="0"/>
          </a:endParaRPr>
        </a:p>
      </dgm:t>
    </dgm:pt>
    <dgm:pt modelId="{9E104B74-8C8C-4A37-AA38-44BFAD17368B}">
      <dgm:prSet phldrT="[Text]" custT="1"/>
      <dgm:spPr/>
      <dgm:t>
        <a:bodyPr/>
        <a:lstStyle/>
        <a:p>
          <a:r>
            <a:rPr lang="en-US" sz="1200">
              <a:latin typeface="Times New Roman" pitchFamily="18" charset="0"/>
              <a:cs typeface="Times New Roman" pitchFamily="18" charset="0"/>
            </a:rPr>
            <a:t>Overview of Teacher focused Strategies</a:t>
          </a:r>
        </a:p>
        <a:p>
          <a:r>
            <a:rPr lang="en-US" sz="1200">
              <a:latin typeface="Times New Roman" pitchFamily="18" charset="0"/>
              <a:cs typeface="Times New Roman" pitchFamily="18" charset="0"/>
            </a:rPr>
            <a:t>Overview of Student Focused Strategies</a:t>
          </a:r>
        </a:p>
        <a:p>
          <a:r>
            <a:rPr lang="en-US" sz="1200">
              <a:latin typeface="Times New Roman" pitchFamily="18" charset="0"/>
              <a:cs typeface="Times New Roman" pitchFamily="18" charset="0"/>
            </a:rPr>
            <a:t>Using data to determine which students may need Secondary (Tier 2) supports</a:t>
          </a:r>
        </a:p>
        <a:p>
          <a:r>
            <a:rPr lang="en-US" sz="1200">
              <a:latin typeface="Times New Roman" pitchFamily="18" charset="0"/>
              <a:cs typeface="Times New Roman" pitchFamily="18" charset="0"/>
            </a:rPr>
            <a:t>Draft the Secondary Intervention Grid based on existing supports</a:t>
          </a:r>
        </a:p>
        <a:p>
          <a:endParaRPr lang="en-US" sz="1200">
            <a:latin typeface="Times New Roman" pitchFamily="18" charset="0"/>
            <a:cs typeface="Times New Roman" pitchFamily="18" charset="0"/>
          </a:endParaRPr>
        </a:p>
      </dgm:t>
    </dgm:pt>
    <dgm:pt modelId="{F3E1163E-5A32-4565-AAE3-1544E03C57C0}" type="parTrans" cxnId="{B745CB68-E1EB-417B-A8F2-4383AB7D15DC}">
      <dgm:prSet/>
      <dgm:spPr/>
      <dgm:t>
        <a:bodyPr/>
        <a:lstStyle/>
        <a:p>
          <a:endParaRPr lang="en-US" sz="1200">
            <a:latin typeface="Times New Roman" pitchFamily="18" charset="0"/>
            <a:cs typeface="Times New Roman" pitchFamily="18" charset="0"/>
          </a:endParaRPr>
        </a:p>
      </dgm:t>
    </dgm:pt>
    <dgm:pt modelId="{678BAE50-D993-41C4-A455-19212F4B227C}" type="sibTrans" cxnId="{B745CB68-E1EB-417B-A8F2-4383AB7D15DC}">
      <dgm:prSet/>
      <dgm:spPr/>
      <dgm:t>
        <a:bodyPr/>
        <a:lstStyle/>
        <a:p>
          <a:endParaRPr lang="en-US" sz="1200">
            <a:latin typeface="Times New Roman" pitchFamily="18" charset="0"/>
            <a:cs typeface="Times New Roman" pitchFamily="18" charset="0"/>
          </a:endParaRPr>
        </a:p>
      </dgm:t>
    </dgm:pt>
    <dgm:pt modelId="{6EB99CF1-753E-4DAD-9945-BCB591DDA653}">
      <dgm:prSet phldrT="[Text]" custT="1"/>
      <dgm:spPr/>
      <dgm:t>
        <a:bodyPr/>
        <a:lstStyle/>
        <a:p>
          <a:r>
            <a:rPr lang="en-US" sz="1200">
              <a:latin typeface="Times New Roman" pitchFamily="18" charset="0"/>
              <a:cs typeface="Times New Roman" pitchFamily="18" charset="0"/>
            </a:rPr>
            <a:t> Ci3T: Tertiary Prevention</a:t>
          </a:r>
        </a:p>
      </dgm:t>
    </dgm:pt>
    <dgm:pt modelId="{F61BDD37-21EF-4EBA-AA56-DB2615008E5E}" type="parTrans" cxnId="{A1C16BA1-468B-46A9-AAE2-047CB0591335}">
      <dgm:prSet/>
      <dgm:spPr/>
      <dgm:t>
        <a:bodyPr/>
        <a:lstStyle/>
        <a:p>
          <a:endParaRPr lang="en-US" sz="1200">
            <a:latin typeface="Times New Roman" pitchFamily="18" charset="0"/>
            <a:cs typeface="Times New Roman" pitchFamily="18" charset="0"/>
          </a:endParaRPr>
        </a:p>
      </dgm:t>
    </dgm:pt>
    <dgm:pt modelId="{0BA90FC8-E8B3-455E-BAC2-697B40BF1AA2}" type="sibTrans" cxnId="{A1C16BA1-468B-46A9-AAE2-047CB0591335}">
      <dgm:prSet/>
      <dgm:spPr/>
      <dgm:t>
        <a:bodyPr/>
        <a:lstStyle/>
        <a:p>
          <a:endParaRPr lang="en-US" sz="1200">
            <a:latin typeface="Times New Roman" pitchFamily="18" charset="0"/>
            <a:cs typeface="Times New Roman" pitchFamily="18" charset="0"/>
          </a:endParaRPr>
        </a:p>
      </dgm:t>
    </dgm:pt>
    <dgm:pt modelId="{B5F79758-A5A9-42EC-A484-D17798226E2D}">
      <dgm:prSet phldrT="[Text]" custT="1"/>
      <dgm:spPr/>
      <dgm:t>
        <a:bodyPr/>
        <a:lstStyle/>
        <a:p>
          <a:r>
            <a:rPr lang="en-US" sz="1200" b="1">
              <a:latin typeface="Times New Roman" pitchFamily="18" charset="0"/>
              <a:cs typeface="Times New Roman" pitchFamily="18" charset="0"/>
            </a:rPr>
            <a:t>Session 6:</a:t>
          </a:r>
        </a:p>
      </dgm:t>
    </dgm:pt>
    <dgm:pt modelId="{A49B111F-9EF8-48F6-9DCE-B7648FF60119}" type="parTrans" cxnId="{007E9BD3-33F4-489E-9763-24B5B25AE434}">
      <dgm:prSet/>
      <dgm:spPr/>
      <dgm:t>
        <a:bodyPr/>
        <a:lstStyle/>
        <a:p>
          <a:endParaRPr lang="en-US" sz="1200">
            <a:latin typeface="Times New Roman" pitchFamily="18" charset="0"/>
            <a:cs typeface="Times New Roman" pitchFamily="18" charset="0"/>
          </a:endParaRPr>
        </a:p>
      </dgm:t>
    </dgm:pt>
    <dgm:pt modelId="{7D799EC4-7BE2-4E09-BF1C-942C2F2080D7}" type="sibTrans" cxnId="{007E9BD3-33F4-489E-9763-24B5B25AE434}">
      <dgm:prSet/>
      <dgm:spPr/>
      <dgm:t>
        <a:bodyPr/>
        <a:lstStyle/>
        <a:p>
          <a:endParaRPr lang="en-US" sz="1200">
            <a:latin typeface="Times New Roman" pitchFamily="18" charset="0"/>
            <a:cs typeface="Times New Roman" pitchFamily="18" charset="0"/>
          </a:endParaRPr>
        </a:p>
      </dgm:t>
    </dgm:pt>
    <dgm:pt modelId="{FFC32F24-B43C-4A9C-8CF2-41548106BC13}">
      <dgm:prSet phldrT="[Text]" custT="1"/>
      <dgm:spPr/>
      <dgm:t>
        <a:bodyPr/>
        <a:lstStyle/>
        <a:p>
          <a:r>
            <a:rPr lang="en-US" sz="1200">
              <a:latin typeface="Times New Roman" pitchFamily="18" charset="0"/>
              <a:cs typeface="Times New Roman" pitchFamily="18" charset="0"/>
            </a:rPr>
            <a:t>Final revisions of Ci3T Plan based on stakeholder feedback</a:t>
          </a:r>
        </a:p>
        <a:p>
          <a:r>
            <a:rPr lang="en-US" sz="1200">
              <a:latin typeface="Times New Roman" pitchFamily="18" charset="0"/>
              <a:cs typeface="Times New Roman" pitchFamily="18" charset="0"/>
            </a:rPr>
            <a:t>Draft Tertiary (Tier 3) Prevention Intervention Grids</a:t>
          </a:r>
        </a:p>
        <a:p>
          <a:r>
            <a:rPr lang="en-US" sz="1200">
              <a:latin typeface="Times New Roman" pitchFamily="18" charset="0"/>
              <a:cs typeface="Times New Roman" pitchFamily="18" charset="0"/>
            </a:rPr>
            <a:t>Design Implementation Manual and Plan for roll out to faculty, students, and parents</a:t>
          </a:r>
        </a:p>
        <a:p>
          <a:endParaRPr lang="en-US" sz="1200">
            <a:latin typeface="Times New Roman" pitchFamily="18" charset="0"/>
            <a:cs typeface="Times New Roman" pitchFamily="18" charset="0"/>
          </a:endParaRPr>
        </a:p>
      </dgm:t>
    </dgm:pt>
    <dgm:pt modelId="{7994BEBB-E3B8-408A-A4DA-9377ACD4C1F2}" type="parTrans" cxnId="{8DDAD3D3-BA7B-4274-B33A-8B3EAA345378}">
      <dgm:prSet/>
      <dgm:spPr/>
      <dgm:t>
        <a:bodyPr/>
        <a:lstStyle/>
        <a:p>
          <a:endParaRPr lang="en-US" sz="1200">
            <a:latin typeface="Times New Roman" pitchFamily="18" charset="0"/>
            <a:cs typeface="Times New Roman" pitchFamily="18" charset="0"/>
          </a:endParaRPr>
        </a:p>
      </dgm:t>
    </dgm:pt>
    <dgm:pt modelId="{12495495-3A5E-4671-B455-4F8828F17530}" type="sibTrans" cxnId="{8DDAD3D3-BA7B-4274-B33A-8B3EAA345378}">
      <dgm:prSet/>
      <dgm:spPr/>
      <dgm:t>
        <a:bodyPr/>
        <a:lstStyle/>
        <a:p>
          <a:endParaRPr lang="en-US" sz="1200">
            <a:latin typeface="Times New Roman" pitchFamily="18" charset="0"/>
            <a:cs typeface="Times New Roman" pitchFamily="18" charset="0"/>
          </a:endParaRPr>
        </a:p>
      </dgm:t>
    </dgm:pt>
    <dgm:pt modelId="{BD54107B-3B8F-4038-B65A-69D3D8E139BE}" type="pres">
      <dgm:prSet presAssocID="{2CD1929C-5BA7-4187-AC03-DC24ED9278EB}" presName="Name0" presStyleCnt="0">
        <dgm:presLayoutVars>
          <dgm:chMax val="7"/>
          <dgm:chPref val="7"/>
          <dgm:dir/>
          <dgm:animLvl val="lvl"/>
        </dgm:presLayoutVars>
      </dgm:prSet>
      <dgm:spPr/>
    </dgm:pt>
    <dgm:pt modelId="{630E10FB-4553-4461-A006-A299B904ABEE}" type="pres">
      <dgm:prSet presAssocID="{4E86641B-3E75-414A-92C8-C6257FC059CA}" presName="parentText_1" presStyleLbl="node1" presStyleIdx="0" presStyleCnt="3">
        <dgm:presLayoutVars>
          <dgm:chMax val="1"/>
          <dgm:chPref val="1"/>
          <dgm:bulletEnabled val="1"/>
        </dgm:presLayoutVars>
      </dgm:prSet>
      <dgm:spPr/>
    </dgm:pt>
    <dgm:pt modelId="{438BD05C-7066-4A3F-BF09-0A3D5A9E0E57}" type="pres">
      <dgm:prSet presAssocID="{4E86641B-3E75-414A-92C8-C6257FC059CA}" presName="childText_1" presStyleLbl="node1" presStyleIdx="0" presStyleCnt="3" custScaleX="167998" custLinFactNeighborX="-61144">
        <dgm:presLayoutVars>
          <dgm:chMax val="0"/>
          <dgm:chPref val="0"/>
          <dgm:bulletEnabled val="1"/>
        </dgm:presLayoutVars>
      </dgm:prSet>
      <dgm:spPr/>
    </dgm:pt>
    <dgm:pt modelId="{E4BF9C64-0696-41C1-ADDB-5D141825DC12}" type="pres">
      <dgm:prSet presAssocID="{4E86641B-3E75-414A-92C8-C6257FC059CA}" presName="accentShape_1" presStyleCnt="0"/>
      <dgm:spPr/>
    </dgm:pt>
    <dgm:pt modelId="{7D55B0F5-2046-44DB-9447-7177F48EB517}" type="pres">
      <dgm:prSet presAssocID="{4E86641B-3E75-414A-92C8-C6257FC059CA}" presName="imageRepeatNode" presStyleLbl="node1" presStyleIdx="0" presStyleCnt="3" custScaleX="147298" custLinFactNeighborX="-47358" custLinFactNeighborY="482"/>
      <dgm:spPr/>
    </dgm:pt>
    <dgm:pt modelId="{CA186FCF-FF9A-4278-B3FF-EAA6B789E606}" type="pres">
      <dgm:prSet presAssocID="{9DC7668C-7233-4928-B301-0B8625561F43}" presName="parentText_2" presStyleLbl="node1" presStyleIdx="0" presStyleCnt="3">
        <dgm:presLayoutVars>
          <dgm:chMax val="1"/>
          <dgm:chPref val="1"/>
          <dgm:bulletEnabled val="1"/>
        </dgm:presLayoutVars>
      </dgm:prSet>
      <dgm:spPr/>
    </dgm:pt>
    <dgm:pt modelId="{E06FA8CB-696A-4A94-948C-946E34183266}" type="pres">
      <dgm:prSet presAssocID="{9DC7668C-7233-4928-B301-0B8625561F43}" presName="childText_2" presStyleLbl="node2" presStyleIdx="0" presStyleCnt="0" custScaleX="154486" custScaleY="73801" custLinFactNeighborX="-13866" custLinFactNeighborY="8951">
        <dgm:presLayoutVars>
          <dgm:chMax val="0"/>
          <dgm:chPref val="0"/>
          <dgm:bulletEnabled val="1"/>
        </dgm:presLayoutVars>
      </dgm:prSet>
      <dgm:spPr/>
    </dgm:pt>
    <dgm:pt modelId="{D62F3881-8782-4479-8B64-19CA4DC4780C}" type="pres">
      <dgm:prSet presAssocID="{9DC7668C-7233-4928-B301-0B8625561F43}" presName="accentShape_2" presStyleCnt="0"/>
      <dgm:spPr/>
    </dgm:pt>
    <dgm:pt modelId="{DC30BB0B-13B9-4E17-A4CA-5BA185C94FAE}" type="pres">
      <dgm:prSet presAssocID="{9DC7668C-7233-4928-B301-0B8625561F43}" presName="imageRepeatNode" presStyleLbl="node1" presStyleIdx="1" presStyleCnt="3" custScaleX="142099" custScaleY="81516" custLinFactNeighborX="-11764" custLinFactNeighborY="9735"/>
      <dgm:spPr/>
    </dgm:pt>
    <dgm:pt modelId="{D2EB37DC-1301-4AF4-B951-7916DF097BCA}" type="pres">
      <dgm:prSet presAssocID="{6EB99CF1-753E-4DAD-9945-BCB591DDA653}" presName="parentText_3" presStyleLbl="node1" presStyleIdx="1" presStyleCnt="3">
        <dgm:presLayoutVars>
          <dgm:chMax val="1"/>
          <dgm:chPref val="1"/>
          <dgm:bulletEnabled val="1"/>
        </dgm:presLayoutVars>
      </dgm:prSet>
      <dgm:spPr/>
    </dgm:pt>
    <dgm:pt modelId="{EEF357A7-AB32-4831-A684-5154DE7AB191}" type="pres">
      <dgm:prSet presAssocID="{6EB99CF1-753E-4DAD-9945-BCB591DDA653}" presName="childText_3" presStyleLbl="node2" presStyleIdx="0" presStyleCnt="0" custScaleX="131881" custScaleY="65718" custLinFactNeighborX="21932" custLinFactNeighborY="10198">
        <dgm:presLayoutVars>
          <dgm:chMax val="0"/>
          <dgm:chPref val="0"/>
          <dgm:bulletEnabled val="1"/>
        </dgm:presLayoutVars>
      </dgm:prSet>
      <dgm:spPr/>
    </dgm:pt>
    <dgm:pt modelId="{61F254AF-04EE-4074-8DEF-1E2B443BBC4E}" type="pres">
      <dgm:prSet presAssocID="{6EB99CF1-753E-4DAD-9945-BCB591DDA653}" presName="accentShape_3" presStyleCnt="0"/>
      <dgm:spPr/>
    </dgm:pt>
    <dgm:pt modelId="{F12353C5-0B7D-429C-B02E-9CF01484525F}" type="pres">
      <dgm:prSet presAssocID="{6EB99CF1-753E-4DAD-9945-BCB591DDA653}" presName="imageRepeatNode" presStyleLbl="node1" presStyleIdx="2" presStyleCnt="3" custScaleX="136773" custScaleY="73358" custLinFactNeighborX="18345" custLinFactNeighborY="13907"/>
      <dgm:spPr/>
    </dgm:pt>
  </dgm:ptLst>
  <dgm:cxnLst>
    <dgm:cxn modelId="{F8B21C00-BD45-4B37-8ED0-E90DFC035080}" srcId="{4E86641B-3E75-414A-92C8-C6257FC059CA}" destId="{1F3525A5-DA50-434B-AE26-90481C0C160A}" srcOrd="1" destOrd="0" parTransId="{1734DBD4-9379-4E26-94D5-511C92813279}" sibTransId="{322F9EFB-D11A-4705-9E65-DCF370254C35}"/>
    <dgm:cxn modelId="{CC7AFD18-4A1A-41CA-994F-16F1A0F08EBD}" type="presOf" srcId="{8A1B6728-0BEA-46FF-91C7-9EA42BC7D602}" destId="{438BD05C-7066-4A3F-BF09-0A3D5A9E0E57}" srcOrd="0" destOrd="0" presId="urn:microsoft.com/office/officeart/2009/3/layout/BlockDescendingList"/>
    <dgm:cxn modelId="{EC84B31C-C719-4CBB-83C7-A9928BC77B3B}" type="presOf" srcId="{4E86641B-3E75-414A-92C8-C6257FC059CA}" destId="{7D55B0F5-2046-44DB-9447-7177F48EB517}" srcOrd="1" destOrd="0" presId="urn:microsoft.com/office/officeart/2009/3/layout/BlockDescendingList"/>
    <dgm:cxn modelId="{719CF01C-C102-4A3A-B76E-C0C100B51E20}" type="presOf" srcId="{9DC7668C-7233-4928-B301-0B8625561F43}" destId="{CA186FCF-FF9A-4278-B3FF-EAA6B789E606}" srcOrd="0" destOrd="0" presId="urn:microsoft.com/office/officeart/2009/3/layout/BlockDescendingList"/>
    <dgm:cxn modelId="{751E103B-C0D4-41F3-94CA-8DD95726BC2D}" type="presOf" srcId="{1F3525A5-DA50-434B-AE26-90481C0C160A}" destId="{438BD05C-7066-4A3F-BF09-0A3D5A9E0E57}" srcOrd="0" destOrd="1" presId="urn:microsoft.com/office/officeart/2009/3/layout/BlockDescendingList"/>
    <dgm:cxn modelId="{1406145E-4253-42C3-BFD7-A9ADFD0C11BC}" type="presOf" srcId="{6EB99CF1-753E-4DAD-9945-BCB591DDA653}" destId="{D2EB37DC-1301-4AF4-B951-7916DF097BCA}" srcOrd="0" destOrd="0" presId="urn:microsoft.com/office/officeart/2009/3/layout/BlockDescendingList"/>
    <dgm:cxn modelId="{B745CB68-E1EB-417B-A8F2-4383AB7D15DC}" srcId="{9DC7668C-7233-4928-B301-0B8625561F43}" destId="{9E104B74-8C8C-4A37-AA38-44BFAD17368B}" srcOrd="1" destOrd="0" parTransId="{F3E1163E-5A32-4565-AAE3-1544E03C57C0}" sibTransId="{678BAE50-D993-41C4-A455-19212F4B227C}"/>
    <dgm:cxn modelId="{C4887A50-50DF-4BDB-9AE7-6FA3202EB209}" type="presOf" srcId="{9E104B74-8C8C-4A37-AA38-44BFAD17368B}" destId="{E06FA8CB-696A-4A94-948C-946E34183266}" srcOrd="0" destOrd="1" presId="urn:microsoft.com/office/officeart/2009/3/layout/BlockDescendingList"/>
    <dgm:cxn modelId="{CE914172-119C-4CD1-97B4-C59495EC0132}" type="presOf" srcId="{4E86641B-3E75-414A-92C8-C6257FC059CA}" destId="{630E10FB-4553-4461-A006-A299B904ABEE}" srcOrd="0" destOrd="0" presId="urn:microsoft.com/office/officeart/2009/3/layout/BlockDescendingList"/>
    <dgm:cxn modelId="{7E59B158-0DF6-4988-BE53-C51DCDB4D694}" type="presOf" srcId="{ECCCE70E-49E3-41BC-BB16-1FA56B2816F7}" destId="{E06FA8CB-696A-4A94-948C-946E34183266}" srcOrd="0" destOrd="0" presId="urn:microsoft.com/office/officeart/2009/3/layout/BlockDescendingList"/>
    <dgm:cxn modelId="{8E8E128E-0EAE-4E71-9274-7B779218C38A}" srcId="{2CD1929C-5BA7-4187-AC03-DC24ED9278EB}" destId="{9DC7668C-7233-4928-B301-0B8625561F43}" srcOrd="1" destOrd="0" parTransId="{3B59BFEA-50D2-4E9D-923C-B81986CD7E8D}" sibTransId="{5019D038-AB76-4AB3-A1B3-804FE0569F82}"/>
    <dgm:cxn modelId="{A3B66D96-C1E8-4D30-8794-077656BAB70D}" type="presOf" srcId="{B5F79758-A5A9-42EC-A484-D17798226E2D}" destId="{EEF357A7-AB32-4831-A684-5154DE7AB191}" srcOrd="0" destOrd="0" presId="urn:microsoft.com/office/officeart/2009/3/layout/BlockDescendingList"/>
    <dgm:cxn modelId="{90ED159B-3DB5-4F19-8218-3707ADE1A936}" srcId="{9DC7668C-7233-4928-B301-0B8625561F43}" destId="{ECCCE70E-49E3-41BC-BB16-1FA56B2816F7}" srcOrd="0" destOrd="0" parTransId="{3E6F1F52-EBF9-4EE4-935F-D988E456E06A}" sibTransId="{5D4BA9A8-9CB4-4875-AF15-6B7E03DDF17B}"/>
    <dgm:cxn modelId="{A1C16BA1-468B-46A9-AAE2-047CB0591335}" srcId="{2CD1929C-5BA7-4187-AC03-DC24ED9278EB}" destId="{6EB99CF1-753E-4DAD-9945-BCB591DDA653}" srcOrd="2" destOrd="0" parTransId="{F61BDD37-21EF-4EBA-AA56-DB2615008E5E}" sibTransId="{0BA90FC8-E8B3-455E-BAC2-697B40BF1AA2}"/>
    <dgm:cxn modelId="{4B109CB0-0077-4F54-BF45-B8816707CE6E}" type="presOf" srcId="{9DC7668C-7233-4928-B301-0B8625561F43}" destId="{DC30BB0B-13B9-4E17-A4CA-5BA185C94FAE}" srcOrd="1" destOrd="0" presId="urn:microsoft.com/office/officeart/2009/3/layout/BlockDescendingList"/>
    <dgm:cxn modelId="{82D4DEC9-551E-428F-9F6C-F2B26462E801}" type="presOf" srcId="{2CD1929C-5BA7-4187-AC03-DC24ED9278EB}" destId="{BD54107B-3B8F-4038-B65A-69D3D8E139BE}" srcOrd="0" destOrd="0" presId="urn:microsoft.com/office/officeart/2009/3/layout/BlockDescendingList"/>
    <dgm:cxn modelId="{101B72CA-B2C1-4922-94E9-0177FA1624E9}" type="presOf" srcId="{6EB99CF1-753E-4DAD-9945-BCB591DDA653}" destId="{F12353C5-0B7D-429C-B02E-9CF01484525F}" srcOrd="1" destOrd="0" presId="urn:microsoft.com/office/officeart/2009/3/layout/BlockDescendingList"/>
    <dgm:cxn modelId="{205343D3-F949-4662-9D74-B59744784206}" type="presOf" srcId="{FFC32F24-B43C-4A9C-8CF2-41548106BC13}" destId="{EEF357A7-AB32-4831-A684-5154DE7AB191}" srcOrd="0" destOrd="1" presId="urn:microsoft.com/office/officeart/2009/3/layout/BlockDescendingList"/>
    <dgm:cxn modelId="{007E9BD3-33F4-489E-9763-24B5B25AE434}" srcId="{6EB99CF1-753E-4DAD-9945-BCB591DDA653}" destId="{B5F79758-A5A9-42EC-A484-D17798226E2D}" srcOrd="0" destOrd="0" parTransId="{A49B111F-9EF8-48F6-9DCE-B7648FF60119}" sibTransId="{7D799EC4-7BE2-4E09-BF1C-942C2F2080D7}"/>
    <dgm:cxn modelId="{8DDAD3D3-BA7B-4274-B33A-8B3EAA345378}" srcId="{6EB99CF1-753E-4DAD-9945-BCB591DDA653}" destId="{FFC32F24-B43C-4A9C-8CF2-41548106BC13}" srcOrd="1" destOrd="0" parTransId="{7994BEBB-E3B8-408A-A4DA-9377ACD4C1F2}" sibTransId="{12495495-3A5E-4671-B455-4F8828F17530}"/>
    <dgm:cxn modelId="{F48608D7-C85C-477C-8702-1D72640B5748}" srcId="{4E86641B-3E75-414A-92C8-C6257FC059CA}" destId="{8A1B6728-0BEA-46FF-91C7-9EA42BC7D602}" srcOrd="0" destOrd="0" parTransId="{E0B18581-7FA8-4BD4-9852-7C849A324D9B}" sibTransId="{C128EFC2-F7D9-4DAB-A10E-4DE8C7726C60}"/>
    <dgm:cxn modelId="{27EA48FA-CE99-4C20-96DE-A9D07ECF0C1A}" srcId="{2CD1929C-5BA7-4187-AC03-DC24ED9278EB}" destId="{4E86641B-3E75-414A-92C8-C6257FC059CA}" srcOrd="0" destOrd="0" parTransId="{C14BEA9B-8A37-4E03-8F66-B0E6840B032D}" sibTransId="{DB29448A-9FBA-485A-9E41-A13C780DA8D7}"/>
    <dgm:cxn modelId="{29171C99-7D66-464A-A67E-AD499FF1107B}" type="presParOf" srcId="{BD54107B-3B8F-4038-B65A-69D3D8E139BE}" destId="{630E10FB-4553-4461-A006-A299B904ABEE}" srcOrd="0" destOrd="0" presId="urn:microsoft.com/office/officeart/2009/3/layout/BlockDescendingList"/>
    <dgm:cxn modelId="{A205FED2-2F21-4FBC-B93A-6E7A9901A518}" type="presParOf" srcId="{BD54107B-3B8F-4038-B65A-69D3D8E139BE}" destId="{438BD05C-7066-4A3F-BF09-0A3D5A9E0E57}" srcOrd="1" destOrd="0" presId="urn:microsoft.com/office/officeart/2009/3/layout/BlockDescendingList"/>
    <dgm:cxn modelId="{950E7F7B-1FAC-48C5-BF9A-414F7823E398}" type="presParOf" srcId="{BD54107B-3B8F-4038-B65A-69D3D8E139BE}" destId="{E4BF9C64-0696-41C1-ADDB-5D141825DC12}" srcOrd="2" destOrd="0" presId="urn:microsoft.com/office/officeart/2009/3/layout/BlockDescendingList"/>
    <dgm:cxn modelId="{B8255DB4-C436-4A7A-8EC5-14C438358B31}" type="presParOf" srcId="{E4BF9C64-0696-41C1-ADDB-5D141825DC12}" destId="{7D55B0F5-2046-44DB-9447-7177F48EB517}" srcOrd="0" destOrd="0" presId="urn:microsoft.com/office/officeart/2009/3/layout/BlockDescendingList"/>
    <dgm:cxn modelId="{395D665E-A5F2-4DC2-B159-08DA6682BA98}" type="presParOf" srcId="{BD54107B-3B8F-4038-B65A-69D3D8E139BE}" destId="{CA186FCF-FF9A-4278-B3FF-EAA6B789E606}" srcOrd="3" destOrd="0" presId="urn:microsoft.com/office/officeart/2009/3/layout/BlockDescendingList"/>
    <dgm:cxn modelId="{90F17D72-FA8B-44C8-A1A6-96878648FC4B}" type="presParOf" srcId="{BD54107B-3B8F-4038-B65A-69D3D8E139BE}" destId="{E06FA8CB-696A-4A94-948C-946E34183266}" srcOrd="4" destOrd="0" presId="urn:microsoft.com/office/officeart/2009/3/layout/BlockDescendingList"/>
    <dgm:cxn modelId="{5BBEE5B4-2BD2-4490-B130-ABFEC60B214B}" type="presParOf" srcId="{BD54107B-3B8F-4038-B65A-69D3D8E139BE}" destId="{D62F3881-8782-4479-8B64-19CA4DC4780C}" srcOrd="5" destOrd="0" presId="urn:microsoft.com/office/officeart/2009/3/layout/BlockDescendingList"/>
    <dgm:cxn modelId="{9A266384-597B-462B-A495-17D3696AFF5A}" type="presParOf" srcId="{D62F3881-8782-4479-8B64-19CA4DC4780C}" destId="{DC30BB0B-13B9-4E17-A4CA-5BA185C94FAE}" srcOrd="0" destOrd="0" presId="urn:microsoft.com/office/officeart/2009/3/layout/BlockDescendingList"/>
    <dgm:cxn modelId="{047E1059-5832-44BF-B3C6-C051490A0194}" type="presParOf" srcId="{BD54107B-3B8F-4038-B65A-69D3D8E139BE}" destId="{D2EB37DC-1301-4AF4-B951-7916DF097BCA}" srcOrd="6" destOrd="0" presId="urn:microsoft.com/office/officeart/2009/3/layout/BlockDescendingList"/>
    <dgm:cxn modelId="{DDC47808-D484-4E8E-8C15-C9AA146C55D8}" type="presParOf" srcId="{BD54107B-3B8F-4038-B65A-69D3D8E139BE}" destId="{EEF357A7-AB32-4831-A684-5154DE7AB191}" srcOrd="7" destOrd="0" presId="urn:microsoft.com/office/officeart/2009/3/layout/BlockDescendingList"/>
    <dgm:cxn modelId="{A3DA121F-858C-49C5-999F-73CEFD5B96CE}" type="presParOf" srcId="{BD54107B-3B8F-4038-B65A-69D3D8E139BE}" destId="{61F254AF-04EE-4074-8DEF-1E2B443BBC4E}" srcOrd="8" destOrd="0" presId="urn:microsoft.com/office/officeart/2009/3/layout/BlockDescendingList"/>
    <dgm:cxn modelId="{924014AD-D668-49C8-B8FB-FDE07E1EBE9D}" type="presParOf" srcId="{61F254AF-04EE-4074-8DEF-1E2B443BBC4E}" destId="{F12353C5-0B7D-429C-B02E-9CF01484525F}" srcOrd="0" destOrd="0" presId="urn:microsoft.com/office/officeart/2009/3/layout/BlockDescending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327FD-E0BA-4777-8832-E4427CBDB707}">
      <dsp:nvSpPr>
        <dsp:cNvPr id="0" name=""/>
        <dsp:cNvSpPr/>
      </dsp:nvSpPr>
      <dsp:spPr>
        <a:xfrm>
          <a:off x="0" y="3410516"/>
          <a:ext cx="8229600" cy="1119407"/>
        </a:xfrm>
        <a:prstGeom prst="rec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Systematic Screening</a:t>
          </a:r>
        </a:p>
      </dsp:txBody>
      <dsp:txXfrm>
        <a:off x="0" y="3410516"/>
        <a:ext cx="8229600" cy="604480"/>
      </dsp:txXfrm>
    </dsp:sp>
    <dsp:sp modelId="{7951155A-7E89-44A9-9BF7-5C790023F098}">
      <dsp:nvSpPr>
        <dsp:cNvPr id="0" name=""/>
        <dsp:cNvSpPr/>
      </dsp:nvSpPr>
      <dsp:spPr>
        <a:xfrm>
          <a:off x="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Academic</a:t>
          </a:r>
        </a:p>
      </dsp:txBody>
      <dsp:txXfrm>
        <a:off x="0" y="3992608"/>
        <a:ext cx="4114799" cy="514927"/>
      </dsp:txXfrm>
    </dsp:sp>
    <dsp:sp modelId="{CD5EA9AD-1FF3-4544-A506-1F718852DBF6}">
      <dsp:nvSpPr>
        <dsp:cNvPr id="0" name=""/>
        <dsp:cNvSpPr/>
      </dsp:nvSpPr>
      <dsp:spPr>
        <a:xfrm>
          <a:off x="4114800" y="3992608"/>
          <a:ext cx="4114799" cy="514927"/>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r>
            <a:rPr lang="en-US" sz="3100" kern="1200">
              <a:solidFill>
                <a:sysClr val="windowText" lastClr="000000">
                  <a:hueOff val="0"/>
                  <a:satOff val="0"/>
                  <a:lumOff val="0"/>
                  <a:alphaOff val="0"/>
                </a:sysClr>
              </a:solidFill>
              <a:latin typeface="Calibri" panose="020F0502020204030204"/>
              <a:ea typeface="+mn-ea"/>
              <a:cs typeface="+mn-cs"/>
            </a:rPr>
            <a:t>Behavior</a:t>
          </a:r>
        </a:p>
      </dsp:txBody>
      <dsp:txXfrm>
        <a:off x="4114800" y="3992608"/>
        <a:ext cx="4114799" cy="514927"/>
      </dsp:txXfrm>
    </dsp:sp>
    <dsp:sp modelId="{8C645032-AEF5-4BBE-B17B-5357735C973E}">
      <dsp:nvSpPr>
        <dsp:cNvPr id="0" name=""/>
        <dsp:cNvSpPr/>
      </dsp:nvSpPr>
      <dsp:spPr>
        <a:xfrm rot="10800000">
          <a:off x="0" y="1705658"/>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Treatment Integrity</a:t>
          </a:r>
        </a:p>
      </dsp:txBody>
      <dsp:txXfrm rot="-10800000">
        <a:off x="0" y="1917301"/>
        <a:ext cx="8229600" cy="392655"/>
      </dsp:txXfrm>
    </dsp:sp>
    <dsp:sp modelId="{EF1860AA-16E8-43FF-8CDC-B27F22404ED5}">
      <dsp:nvSpPr>
        <dsp:cNvPr id="0" name=""/>
        <dsp:cNvSpPr/>
      </dsp:nvSpPr>
      <dsp:spPr>
        <a:xfrm>
          <a:off x="0" y="2285999"/>
          <a:ext cx="4124482"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0" y="2285999"/>
        <a:ext cx="4124482" cy="514773"/>
      </dsp:txXfrm>
    </dsp:sp>
    <dsp:sp modelId="{6734207F-FF24-4F81-ACCB-17C44A0B2C91}">
      <dsp:nvSpPr>
        <dsp:cNvPr id="0" name=""/>
        <dsp:cNvSpPr/>
      </dsp:nvSpPr>
      <dsp:spPr>
        <a:xfrm>
          <a:off x="4124809" y="2285999"/>
          <a:ext cx="410446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4809" y="2285999"/>
        <a:ext cx="4104464" cy="514773"/>
      </dsp:txXfrm>
    </dsp:sp>
    <dsp:sp modelId="{1E4F588E-03BB-45C8-87EE-6965E618E9BF}">
      <dsp:nvSpPr>
        <dsp:cNvPr id="0" name=""/>
        <dsp:cNvSpPr/>
      </dsp:nvSpPr>
      <dsp:spPr>
        <a:xfrm rot="10800000">
          <a:off x="0" y="0"/>
          <a:ext cx="8229600" cy="1721648"/>
        </a:xfrm>
        <a:prstGeom prst="upArrowCallout">
          <a:avLst/>
        </a:prstGeom>
        <a:solidFill>
          <a:schemeClr val="accent5"/>
        </a:solidFill>
        <a:ln w="19050" cap="flat" cmpd="sng" algn="ctr">
          <a:solidFill>
            <a:sysClr val="window" lastClr="FFFFFF">
              <a:hueOff val="0"/>
              <a:satOff val="0"/>
              <a:lumOff val="0"/>
              <a:alphaOff val="0"/>
            </a:sys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6032" tIns="256032" rIns="256032" bIns="256032" numCol="1" spcCol="1270" anchor="ctr" anchorCtr="0">
          <a:noAutofit/>
        </a:bodyPr>
        <a:lstStyle/>
        <a:p>
          <a:pPr marL="0" lvl="0" indent="0" algn="ctr" defTabSz="1600200">
            <a:lnSpc>
              <a:spcPct val="90000"/>
            </a:lnSpc>
            <a:spcBef>
              <a:spcPct val="0"/>
            </a:spcBef>
            <a:spcAft>
              <a:spcPct val="35000"/>
            </a:spcAft>
            <a:buNone/>
          </a:pPr>
          <a:r>
            <a:rPr lang="en-US" sz="3600" b="1" kern="1200">
              <a:solidFill>
                <a:sysClr val="window" lastClr="FFFFFF"/>
              </a:solidFill>
              <a:latin typeface="Calibri" panose="020F0502020204030204"/>
              <a:ea typeface="+mn-ea"/>
              <a:cs typeface="+mn-cs"/>
            </a:rPr>
            <a:t>Social Validity</a:t>
          </a:r>
        </a:p>
      </dsp:txBody>
      <dsp:txXfrm rot="-10800000">
        <a:off x="0" y="211643"/>
        <a:ext cx="8229600" cy="392655"/>
      </dsp:txXfrm>
    </dsp:sp>
    <dsp:sp modelId="{1089999C-8267-48BC-A665-5A0CF5DB29FD}">
      <dsp:nvSpPr>
        <dsp:cNvPr id="0" name=""/>
        <dsp:cNvSpPr/>
      </dsp:nvSpPr>
      <dsp:spPr>
        <a:xfrm>
          <a:off x="1182" y="605099"/>
          <a:ext cx="4124489"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1182" y="605099"/>
        <a:ext cx="4124489" cy="514773"/>
      </dsp:txXfrm>
    </dsp:sp>
    <dsp:sp modelId="{ECFD427D-5D07-4820-81E5-F9AAF6F7B224}">
      <dsp:nvSpPr>
        <dsp:cNvPr id="0" name=""/>
        <dsp:cNvSpPr/>
      </dsp:nvSpPr>
      <dsp:spPr>
        <a:xfrm>
          <a:off x="4125672" y="605099"/>
          <a:ext cx="4102744" cy="514773"/>
        </a:xfrm>
        <a:prstGeom prst="rect">
          <a:avLst/>
        </a:prstGeom>
        <a:solidFill>
          <a:srgbClr val="4472C4">
            <a:alpha val="90000"/>
            <a:tint val="55000"/>
            <a:hueOff val="0"/>
            <a:satOff val="0"/>
            <a:lumOff val="0"/>
            <a:alphaOff val="0"/>
          </a:srgbClr>
        </a:solidFill>
        <a:ln w="12700" cap="flat" cmpd="sng" algn="ctr">
          <a:solidFill>
            <a:srgbClr val="4472C4">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0472" tIns="39370" rIns="220472" bIns="39370" numCol="1" spcCol="1270" anchor="ctr" anchorCtr="0">
          <a:noAutofit/>
        </a:bodyPr>
        <a:lstStyle/>
        <a:p>
          <a:pPr marL="0" lvl="0" indent="0" algn="ctr" defTabSz="1377950">
            <a:lnSpc>
              <a:spcPct val="90000"/>
            </a:lnSpc>
            <a:spcBef>
              <a:spcPct val="0"/>
            </a:spcBef>
            <a:spcAft>
              <a:spcPct val="35000"/>
            </a:spcAft>
            <a:buNone/>
          </a:pPr>
          <a:endParaRPr lang="en-US" sz="3100" kern="1200">
            <a:solidFill>
              <a:sysClr val="windowText" lastClr="000000">
                <a:hueOff val="0"/>
                <a:satOff val="0"/>
                <a:lumOff val="0"/>
                <a:alphaOff val="0"/>
              </a:sysClr>
            </a:solidFill>
            <a:latin typeface="Calibri" panose="020F0502020204030204"/>
            <a:ea typeface="+mn-ea"/>
            <a:cs typeface="+mn-cs"/>
          </a:endParaRPr>
        </a:p>
      </dsp:txBody>
      <dsp:txXfrm>
        <a:off x="4125672" y="605099"/>
        <a:ext cx="4102744" cy="5147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DE98E4-CC92-DB42-BBEC-D009DB1CFA19}">
      <dsp:nvSpPr>
        <dsp:cNvPr id="0" name=""/>
        <dsp:cNvSpPr/>
      </dsp:nvSpPr>
      <dsp:spPr>
        <a:xfrm>
          <a:off x="1087424" y="444"/>
          <a:ext cx="3315890" cy="1326356"/>
        </a:xfrm>
        <a:prstGeom prst="chevron">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a:t>Individualized Feedback and Coaching</a:t>
          </a:r>
        </a:p>
      </dsp:txBody>
      <dsp:txXfrm>
        <a:off x="1750602" y="444"/>
        <a:ext cx="1989534" cy="1326356"/>
      </dsp:txXfrm>
    </dsp:sp>
    <dsp:sp modelId="{6C7A6B58-3117-0444-8EE3-6DF14E28F01F}">
      <dsp:nvSpPr>
        <dsp:cNvPr id="0" name=""/>
        <dsp:cNvSpPr/>
      </dsp:nvSpPr>
      <dsp:spPr>
        <a:xfrm>
          <a:off x="3972249" y="113185"/>
          <a:ext cx="3749032" cy="1100875"/>
        </a:xfrm>
        <a:prstGeom prst="chevron">
          <a:avLst/>
        </a:prstGeom>
        <a:solidFill>
          <a:schemeClr val="accent5">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17145" rIns="0" bIns="17145" numCol="1" spcCol="1270" anchor="ctr" anchorCtr="0">
          <a:noAutofit/>
        </a:bodyPr>
        <a:lstStyle/>
        <a:p>
          <a:pPr marL="0" lvl="0" indent="0" algn="ctr" defTabSz="1200150">
            <a:lnSpc>
              <a:spcPct val="90000"/>
            </a:lnSpc>
            <a:spcBef>
              <a:spcPct val="0"/>
            </a:spcBef>
            <a:spcAft>
              <a:spcPct val="35000"/>
            </a:spcAft>
            <a:buNone/>
          </a:pPr>
          <a:r>
            <a:rPr lang="en-US" sz="2700" kern="1200"/>
            <a:t>Data-informed</a:t>
          </a:r>
        </a:p>
      </dsp:txBody>
      <dsp:txXfrm>
        <a:off x="4522687" y="113185"/>
        <a:ext cx="2648157" cy="1100875"/>
      </dsp:txXfrm>
    </dsp:sp>
    <dsp:sp modelId="{7792D864-3442-3E4C-8AC7-1F63181B3813}">
      <dsp:nvSpPr>
        <dsp:cNvPr id="0" name=""/>
        <dsp:cNvSpPr/>
      </dsp:nvSpPr>
      <dsp:spPr>
        <a:xfrm>
          <a:off x="7335975" y="113185"/>
          <a:ext cx="3749032" cy="1100875"/>
        </a:xfrm>
        <a:prstGeom prst="chevron">
          <a:avLst/>
        </a:prstGeom>
        <a:solidFill>
          <a:schemeClr val="accent5">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17145" rIns="0" bIns="17145" numCol="1" spcCol="1270" anchor="ctr" anchorCtr="0">
          <a:noAutofit/>
        </a:bodyPr>
        <a:lstStyle/>
        <a:p>
          <a:pPr marL="0" lvl="0" indent="0" algn="ctr" defTabSz="1200150">
            <a:lnSpc>
              <a:spcPct val="90000"/>
            </a:lnSpc>
            <a:spcBef>
              <a:spcPct val="0"/>
            </a:spcBef>
            <a:spcAft>
              <a:spcPct val="35000"/>
            </a:spcAft>
            <a:buNone/>
          </a:pPr>
          <a:r>
            <a:rPr lang="en-US" sz="2700" kern="1200"/>
            <a:t>Linked to school-wide plan</a:t>
          </a:r>
        </a:p>
      </dsp:txBody>
      <dsp:txXfrm>
        <a:off x="7886413" y="113185"/>
        <a:ext cx="2648157" cy="1100875"/>
      </dsp:txXfrm>
    </dsp:sp>
    <dsp:sp modelId="{BB2AB88C-578A-C747-9EC2-7D829B672EAE}">
      <dsp:nvSpPr>
        <dsp:cNvPr id="0" name=""/>
        <dsp:cNvSpPr/>
      </dsp:nvSpPr>
      <dsp:spPr>
        <a:xfrm>
          <a:off x="1087424" y="1512490"/>
          <a:ext cx="3315890" cy="1326356"/>
        </a:xfrm>
        <a:prstGeom prst="chevron">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a:t>Professional Learning for all Staff</a:t>
          </a:r>
        </a:p>
      </dsp:txBody>
      <dsp:txXfrm>
        <a:off x="1750602" y="1512490"/>
        <a:ext cx="1989534" cy="1326356"/>
      </dsp:txXfrm>
    </dsp:sp>
    <dsp:sp modelId="{C7BEC038-2D63-664C-B14E-18E9B3DADFF3}">
      <dsp:nvSpPr>
        <dsp:cNvPr id="0" name=""/>
        <dsp:cNvSpPr/>
      </dsp:nvSpPr>
      <dsp:spPr>
        <a:xfrm>
          <a:off x="3972249" y="1625231"/>
          <a:ext cx="3749032" cy="1100875"/>
        </a:xfrm>
        <a:prstGeom prst="chevron">
          <a:avLst/>
        </a:prstGeom>
        <a:solidFill>
          <a:schemeClr val="accent5">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17145" rIns="0" bIns="17145" numCol="1" spcCol="1270" anchor="ctr" anchorCtr="0">
          <a:noAutofit/>
        </a:bodyPr>
        <a:lstStyle/>
        <a:p>
          <a:pPr marL="0" lvl="0" indent="0" algn="ctr" defTabSz="1200150">
            <a:lnSpc>
              <a:spcPct val="90000"/>
            </a:lnSpc>
            <a:spcBef>
              <a:spcPct val="0"/>
            </a:spcBef>
            <a:spcAft>
              <a:spcPct val="35000"/>
            </a:spcAft>
            <a:buNone/>
          </a:pPr>
          <a:r>
            <a:rPr lang="en-US" sz="2700" kern="1200"/>
            <a:t>On-demand resources</a:t>
          </a:r>
        </a:p>
      </dsp:txBody>
      <dsp:txXfrm>
        <a:off x="4522687" y="1625231"/>
        <a:ext cx="2648157" cy="1100875"/>
      </dsp:txXfrm>
    </dsp:sp>
    <dsp:sp modelId="{AC377F48-8C52-DE46-ADA8-1F4FBBE4B320}">
      <dsp:nvSpPr>
        <dsp:cNvPr id="0" name=""/>
        <dsp:cNvSpPr/>
      </dsp:nvSpPr>
      <dsp:spPr>
        <a:xfrm>
          <a:off x="7335975" y="1625231"/>
          <a:ext cx="3749032" cy="1100875"/>
        </a:xfrm>
        <a:prstGeom prst="chevron">
          <a:avLst/>
        </a:prstGeom>
        <a:solidFill>
          <a:schemeClr val="accent5">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17145" rIns="0" bIns="17145" numCol="1" spcCol="1270" anchor="ctr" anchorCtr="0">
          <a:noAutofit/>
        </a:bodyPr>
        <a:lstStyle/>
        <a:p>
          <a:pPr marL="0" lvl="0" indent="0" algn="ctr" defTabSz="1200150">
            <a:lnSpc>
              <a:spcPct val="90000"/>
            </a:lnSpc>
            <a:spcBef>
              <a:spcPct val="0"/>
            </a:spcBef>
            <a:spcAft>
              <a:spcPct val="35000"/>
            </a:spcAft>
            <a:buNone/>
          </a:pPr>
          <a:r>
            <a:rPr lang="en-US" sz="2700" kern="1200"/>
            <a:t>Free-access PL events</a:t>
          </a:r>
        </a:p>
      </dsp:txBody>
      <dsp:txXfrm>
        <a:off x="7886413" y="1625231"/>
        <a:ext cx="2648157" cy="1100875"/>
      </dsp:txXfrm>
    </dsp:sp>
    <dsp:sp modelId="{436989D3-8E8F-664F-A3B2-861B101C77FA}">
      <dsp:nvSpPr>
        <dsp:cNvPr id="0" name=""/>
        <dsp:cNvSpPr/>
      </dsp:nvSpPr>
      <dsp:spPr>
        <a:xfrm>
          <a:off x="1087424" y="3024537"/>
          <a:ext cx="3315890" cy="1326356"/>
        </a:xfrm>
        <a:prstGeom prst="chevron">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a:t>Revising the Ci3T Plan</a:t>
          </a:r>
        </a:p>
      </dsp:txBody>
      <dsp:txXfrm>
        <a:off x="1750602" y="3024537"/>
        <a:ext cx="1989534" cy="1326356"/>
      </dsp:txXfrm>
    </dsp:sp>
    <dsp:sp modelId="{8EBE6BBC-4668-E44A-8BC1-9AC486DEDE4C}">
      <dsp:nvSpPr>
        <dsp:cNvPr id="0" name=""/>
        <dsp:cNvSpPr/>
      </dsp:nvSpPr>
      <dsp:spPr>
        <a:xfrm>
          <a:off x="3972249" y="3137277"/>
          <a:ext cx="7132325" cy="1100875"/>
        </a:xfrm>
        <a:prstGeom prst="chevron">
          <a:avLst/>
        </a:prstGeom>
        <a:solidFill>
          <a:schemeClr val="accent5">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17145" rIns="0" bIns="17145" numCol="1" spcCol="1270" anchor="ctr" anchorCtr="0">
          <a:noAutofit/>
        </a:bodyPr>
        <a:lstStyle/>
        <a:p>
          <a:pPr marL="0" lvl="0" indent="0" algn="ctr" defTabSz="1200150">
            <a:lnSpc>
              <a:spcPct val="90000"/>
            </a:lnSpc>
            <a:spcBef>
              <a:spcPct val="0"/>
            </a:spcBef>
            <a:spcAft>
              <a:spcPct val="35000"/>
            </a:spcAft>
            <a:buNone/>
          </a:pPr>
          <a:r>
            <a:rPr lang="en-US" sz="2700" kern="1200"/>
            <a:t>Annual revisions based on stakeholder feedback and values</a:t>
          </a:r>
        </a:p>
      </dsp:txBody>
      <dsp:txXfrm>
        <a:off x="4522687" y="3137277"/>
        <a:ext cx="6031450" cy="11008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DE98E4-CC92-DB42-BBEC-D009DB1CFA19}">
      <dsp:nvSpPr>
        <dsp:cNvPr id="0" name=""/>
        <dsp:cNvSpPr/>
      </dsp:nvSpPr>
      <dsp:spPr>
        <a:xfrm>
          <a:off x="1087424" y="444"/>
          <a:ext cx="3315890" cy="1326356"/>
        </a:xfrm>
        <a:prstGeom prst="chevron">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a:t>Individualized Feedback and Coaching</a:t>
          </a:r>
        </a:p>
      </dsp:txBody>
      <dsp:txXfrm>
        <a:off x="1750602" y="444"/>
        <a:ext cx="1989534" cy="1326356"/>
      </dsp:txXfrm>
    </dsp:sp>
    <dsp:sp modelId="{6C7A6B58-3117-0444-8EE3-6DF14E28F01F}">
      <dsp:nvSpPr>
        <dsp:cNvPr id="0" name=""/>
        <dsp:cNvSpPr/>
      </dsp:nvSpPr>
      <dsp:spPr>
        <a:xfrm>
          <a:off x="3972249" y="113185"/>
          <a:ext cx="3749032" cy="1100875"/>
        </a:xfrm>
        <a:prstGeom prst="chevron">
          <a:avLst/>
        </a:prstGeom>
        <a:solidFill>
          <a:schemeClr val="accent5">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17145" rIns="0" bIns="17145" numCol="1" spcCol="1270" anchor="ctr" anchorCtr="0">
          <a:noAutofit/>
        </a:bodyPr>
        <a:lstStyle/>
        <a:p>
          <a:pPr marL="0" lvl="0" indent="0" algn="ctr" defTabSz="1200150">
            <a:lnSpc>
              <a:spcPct val="90000"/>
            </a:lnSpc>
            <a:spcBef>
              <a:spcPct val="0"/>
            </a:spcBef>
            <a:spcAft>
              <a:spcPct val="35000"/>
            </a:spcAft>
            <a:buNone/>
          </a:pPr>
          <a:r>
            <a:rPr lang="en-US" sz="2700" kern="1200"/>
            <a:t>Data-informed</a:t>
          </a:r>
        </a:p>
      </dsp:txBody>
      <dsp:txXfrm>
        <a:off x="4522687" y="113185"/>
        <a:ext cx="2648157" cy="1100875"/>
      </dsp:txXfrm>
    </dsp:sp>
    <dsp:sp modelId="{7792D864-3442-3E4C-8AC7-1F63181B3813}">
      <dsp:nvSpPr>
        <dsp:cNvPr id="0" name=""/>
        <dsp:cNvSpPr/>
      </dsp:nvSpPr>
      <dsp:spPr>
        <a:xfrm>
          <a:off x="7335975" y="113185"/>
          <a:ext cx="3749032" cy="1100875"/>
        </a:xfrm>
        <a:prstGeom prst="chevron">
          <a:avLst/>
        </a:prstGeom>
        <a:solidFill>
          <a:schemeClr val="accent5">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17145" rIns="0" bIns="17145" numCol="1" spcCol="1270" anchor="ctr" anchorCtr="0">
          <a:noAutofit/>
        </a:bodyPr>
        <a:lstStyle/>
        <a:p>
          <a:pPr marL="0" lvl="0" indent="0" algn="ctr" defTabSz="1200150">
            <a:lnSpc>
              <a:spcPct val="90000"/>
            </a:lnSpc>
            <a:spcBef>
              <a:spcPct val="0"/>
            </a:spcBef>
            <a:spcAft>
              <a:spcPct val="35000"/>
            </a:spcAft>
            <a:buNone/>
          </a:pPr>
          <a:r>
            <a:rPr lang="en-US" sz="2700" kern="1200"/>
            <a:t>Linked to school-wide plan</a:t>
          </a:r>
        </a:p>
      </dsp:txBody>
      <dsp:txXfrm>
        <a:off x="7886413" y="113185"/>
        <a:ext cx="2648157" cy="1100875"/>
      </dsp:txXfrm>
    </dsp:sp>
    <dsp:sp modelId="{BB2AB88C-578A-C747-9EC2-7D829B672EAE}">
      <dsp:nvSpPr>
        <dsp:cNvPr id="0" name=""/>
        <dsp:cNvSpPr/>
      </dsp:nvSpPr>
      <dsp:spPr>
        <a:xfrm>
          <a:off x="1087424" y="1512490"/>
          <a:ext cx="3315890" cy="1326356"/>
        </a:xfrm>
        <a:prstGeom prst="chevron">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a:t>Professional Learning for all Staff</a:t>
          </a:r>
        </a:p>
      </dsp:txBody>
      <dsp:txXfrm>
        <a:off x="1750602" y="1512490"/>
        <a:ext cx="1989534" cy="1326356"/>
      </dsp:txXfrm>
    </dsp:sp>
    <dsp:sp modelId="{C7BEC038-2D63-664C-B14E-18E9B3DADFF3}">
      <dsp:nvSpPr>
        <dsp:cNvPr id="0" name=""/>
        <dsp:cNvSpPr/>
      </dsp:nvSpPr>
      <dsp:spPr>
        <a:xfrm>
          <a:off x="3972249" y="1625231"/>
          <a:ext cx="3749032" cy="1100875"/>
        </a:xfrm>
        <a:prstGeom prst="chevron">
          <a:avLst/>
        </a:prstGeom>
        <a:solidFill>
          <a:schemeClr val="accent5">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17145" rIns="0" bIns="17145" numCol="1" spcCol="1270" anchor="ctr" anchorCtr="0">
          <a:noAutofit/>
        </a:bodyPr>
        <a:lstStyle/>
        <a:p>
          <a:pPr marL="0" lvl="0" indent="0" algn="ctr" defTabSz="1200150">
            <a:lnSpc>
              <a:spcPct val="90000"/>
            </a:lnSpc>
            <a:spcBef>
              <a:spcPct val="0"/>
            </a:spcBef>
            <a:spcAft>
              <a:spcPct val="35000"/>
            </a:spcAft>
            <a:buNone/>
          </a:pPr>
          <a:r>
            <a:rPr lang="en-US" sz="2700" kern="1200"/>
            <a:t>On-demand resources</a:t>
          </a:r>
        </a:p>
      </dsp:txBody>
      <dsp:txXfrm>
        <a:off x="4522687" y="1625231"/>
        <a:ext cx="2648157" cy="1100875"/>
      </dsp:txXfrm>
    </dsp:sp>
    <dsp:sp modelId="{AC377F48-8C52-DE46-ADA8-1F4FBBE4B320}">
      <dsp:nvSpPr>
        <dsp:cNvPr id="0" name=""/>
        <dsp:cNvSpPr/>
      </dsp:nvSpPr>
      <dsp:spPr>
        <a:xfrm>
          <a:off x="7335975" y="1625231"/>
          <a:ext cx="3749032" cy="1100875"/>
        </a:xfrm>
        <a:prstGeom prst="chevron">
          <a:avLst/>
        </a:prstGeom>
        <a:solidFill>
          <a:schemeClr val="accent5">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17145" rIns="0" bIns="17145" numCol="1" spcCol="1270" anchor="ctr" anchorCtr="0">
          <a:noAutofit/>
        </a:bodyPr>
        <a:lstStyle/>
        <a:p>
          <a:pPr marL="0" lvl="0" indent="0" algn="ctr" defTabSz="1200150">
            <a:lnSpc>
              <a:spcPct val="90000"/>
            </a:lnSpc>
            <a:spcBef>
              <a:spcPct val="0"/>
            </a:spcBef>
            <a:spcAft>
              <a:spcPct val="35000"/>
            </a:spcAft>
            <a:buNone/>
          </a:pPr>
          <a:r>
            <a:rPr lang="en-US" sz="2700" kern="1200"/>
            <a:t>Free-access PL events</a:t>
          </a:r>
        </a:p>
      </dsp:txBody>
      <dsp:txXfrm>
        <a:off x="7886413" y="1625231"/>
        <a:ext cx="2648157" cy="1100875"/>
      </dsp:txXfrm>
    </dsp:sp>
    <dsp:sp modelId="{436989D3-8E8F-664F-A3B2-861B101C77FA}">
      <dsp:nvSpPr>
        <dsp:cNvPr id="0" name=""/>
        <dsp:cNvSpPr/>
      </dsp:nvSpPr>
      <dsp:spPr>
        <a:xfrm>
          <a:off x="1087424" y="3024537"/>
          <a:ext cx="3315890" cy="1326356"/>
        </a:xfrm>
        <a:prstGeom prst="chevron">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15240" rIns="0" bIns="15240" numCol="1" spcCol="1270" anchor="ctr" anchorCtr="0">
          <a:noAutofit/>
        </a:bodyPr>
        <a:lstStyle/>
        <a:p>
          <a:pPr marL="0" lvl="0" indent="0" algn="ctr" defTabSz="1066800">
            <a:lnSpc>
              <a:spcPct val="90000"/>
            </a:lnSpc>
            <a:spcBef>
              <a:spcPct val="0"/>
            </a:spcBef>
            <a:spcAft>
              <a:spcPct val="35000"/>
            </a:spcAft>
            <a:buNone/>
          </a:pPr>
          <a:r>
            <a:rPr lang="en-US" sz="2400" kern="1200"/>
            <a:t>Revising the Ci3T Plan</a:t>
          </a:r>
        </a:p>
      </dsp:txBody>
      <dsp:txXfrm>
        <a:off x="1750602" y="3024537"/>
        <a:ext cx="1989534" cy="1326356"/>
      </dsp:txXfrm>
    </dsp:sp>
    <dsp:sp modelId="{8EBE6BBC-4668-E44A-8BC1-9AC486DEDE4C}">
      <dsp:nvSpPr>
        <dsp:cNvPr id="0" name=""/>
        <dsp:cNvSpPr/>
      </dsp:nvSpPr>
      <dsp:spPr>
        <a:xfrm>
          <a:off x="3972249" y="3137277"/>
          <a:ext cx="7132325" cy="1100875"/>
        </a:xfrm>
        <a:prstGeom prst="chevron">
          <a:avLst/>
        </a:prstGeom>
        <a:solidFill>
          <a:schemeClr val="accent5">
            <a:lumMod val="20000"/>
            <a:lumOff val="8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17145" rIns="0" bIns="17145" numCol="1" spcCol="1270" anchor="ctr" anchorCtr="0">
          <a:noAutofit/>
        </a:bodyPr>
        <a:lstStyle/>
        <a:p>
          <a:pPr marL="0" lvl="0" indent="0" algn="ctr" defTabSz="1200150">
            <a:lnSpc>
              <a:spcPct val="90000"/>
            </a:lnSpc>
            <a:spcBef>
              <a:spcPct val="0"/>
            </a:spcBef>
            <a:spcAft>
              <a:spcPct val="35000"/>
            </a:spcAft>
            <a:buNone/>
          </a:pPr>
          <a:r>
            <a:rPr lang="en-US" sz="2700" kern="1200"/>
            <a:t>Annual revisions based on stakeholder feedback and values</a:t>
          </a:r>
        </a:p>
      </dsp:txBody>
      <dsp:txXfrm>
        <a:off x="4522687" y="3137277"/>
        <a:ext cx="6031450" cy="11008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353C5-0B7D-429C-B02E-9CF01484525F}">
      <dsp:nvSpPr>
        <dsp:cNvPr id="0" name=""/>
        <dsp:cNvSpPr/>
      </dsp:nvSpPr>
      <dsp:spPr>
        <a:xfrm>
          <a:off x="4952587" y="1782615"/>
          <a:ext cx="2136104" cy="2179762"/>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 Ci3T: Tertiary Prevention</a:t>
          </a:r>
        </a:p>
      </dsp:txBody>
      <dsp:txXfrm rot="16200000">
        <a:off x="5777360" y="2485814"/>
        <a:ext cx="1961786" cy="555387"/>
      </dsp:txXfrm>
    </dsp:sp>
    <dsp:sp modelId="{DC30BB0B-13B9-4E17-A4CA-5BA185C94FAE}">
      <dsp:nvSpPr>
        <dsp:cNvPr id="0" name=""/>
        <dsp:cNvSpPr/>
      </dsp:nvSpPr>
      <dsp:spPr>
        <a:xfrm>
          <a:off x="2739325" y="1131021"/>
          <a:ext cx="2219285" cy="2829471"/>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90000"/>
            </a:lnSpc>
            <a:spcBef>
              <a:spcPct val="0"/>
            </a:spcBef>
            <a:spcAft>
              <a:spcPct val="35000"/>
            </a:spcAft>
            <a:buNone/>
          </a:pPr>
          <a:r>
            <a:rPr lang="en-US" sz="1200" kern="1200">
              <a:latin typeface="Times New Roman" pitchFamily="18" charset="0"/>
              <a:cs typeface="Times New Roman" pitchFamily="18" charset="0"/>
            </a:rPr>
            <a:t>Ci3T: Secondary Prevention</a:t>
          </a:r>
        </a:p>
      </dsp:txBody>
      <dsp:txXfrm rot="16200000">
        <a:off x="3342042" y="2115776"/>
        <a:ext cx="2546524" cy="577014"/>
      </dsp:txXfrm>
    </dsp:sp>
    <dsp:sp modelId="{7D55B0F5-2046-44DB-9447-7177F48EB517}">
      <dsp:nvSpPr>
        <dsp:cNvPr id="0" name=""/>
        <dsp:cNvSpPr/>
      </dsp:nvSpPr>
      <dsp:spPr>
        <a:xfrm>
          <a:off x="436363" y="19007"/>
          <a:ext cx="2300483" cy="3943380"/>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0" rIns="68580" bIns="15240" numCol="1" spcCol="1270" anchor="ctr" anchorCtr="0">
          <a:noAutofit/>
        </a:bodyPr>
        <a:lstStyle/>
        <a:p>
          <a:pPr marL="0" lvl="0" indent="0" algn="r" defTabSz="533400">
            <a:lnSpc>
              <a:spcPct val="100000"/>
            </a:lnSpc>
            <a:spcBef>
              <a:spcPct val="0"/>
            </a:spcBef>
            <a:spcAft>
              <a:spcPts val="300"/>
            </a:spcAft>
            <a:buNone/>
          </a:pPr>
          <a:r>
            <a:rPr lang="en-US" sz="1200" kern="1200">
              <a:latin typeface="Times New Roman" pitchFamily="18" charset="0"/>
              <a:cs typeface="Times New Roman" pitchFamily="18" charset="0"/>
            </a:rPr>
            <a:t>Ci3T: Primary Prevention</a:t>
          </a:r>
        </a:p>
      </dsp:txBody>
      <dsp:txXfrm rot="16200000">
        <a:off x="606457" y="1494465"/>
        <a:ext cx="3549042" cy="598125"/>
      </dsp:txXfrm>
    </dsp:sp>
    <dsp:sp modelId="{438BD05C-7066-4A3F-BF09-0A3D5A9E0E57}">
      <dsp:nvSpPr>
        <dsp:cNvPr id="0" name=""/>
        <dsp:cNvSpPr/>
      </dsp:nvSpPr>
      <dsp:spPr>
        <a:xfrm>
          <a:off x="490330" y="0"/>
          <a:ext cx="1862878" cy="396240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1: </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Ci3T Prevention Models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Setting a Purpose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Establish team meetings and roles</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2:</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Mission and Purpose</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Establish Roles and Responsibilities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Procedures for Teaching</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Procedures for Reinforcing</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Reactive Plan</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3:</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Procedures for Monitoring</a:t>
          </a:r>
        </a:p>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4: </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Revise Primary Plan using Stakeholder feedback</a:t>
          </a:r>
        </a:p>
        <a:p>
          <a:pPr marL="0" lvl="0" indent="0" algn="l" defTabSz="533400">
            <a:lnSpc>
              <a:spcPct val="90000"/>
            </a:lnSpc>
            <a:spcBef>
              <a:spcPct val="0"/>
            </a:spcBef>
            <a:spcAft>
              <a:spcPct val="35000"/>
            </a:spcAft>
            <a:buNone/>
          </a:pPr>
          <a:r>
            <a:rPr lang="en-US" sz="1200" b="0" kern="1200">
              <a:latin typeface="Times New Roman" pitchFamily="18" charset="0"/>
              <a:cs typeface="Times New Roman" pitchFamily="18" charset="0"/>
            </a:rPr>
            <a:t>Prepare presentation</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490330" y="0"/>
        <a:ext cx="1862878" cy="3962400"/>
      </dsp:txXfrm>
    </dsp:sp>
    <dsp:sp modelId="{E06FA8CB-696A-4A94-948C-946E34183266}">
      <dsp:nvSpPr>
        <dsp:cNvPr id="0" name=""/>
        <dsp:cNvSpPr/>
      </dsp:nvSpPr>
      <dsp:spPr>
        <a:xfrm>
          <a:off x="2795957" y="1241898"/>
          <a:ext cx="1713048" cy="257571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5:</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Teacher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Overview of Student Focused Strategies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Using data to determine which students may need Secondary (Tier 2) supports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the Secondary Intervention Grid based on existing supports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2795957" y="1241898"/>
        <a:ext cx="1713048" cy="2575715"/>
      </dsp:txXfrm>
    </dsp:sp>
    <dsp:sp modelId="{EEF357A7-AB32-4831-A684-5154DE7AB191}">
      <dsp:nvSpPr>
        <dsp:cNvPr id="0" name=""/>
        <dsp:cNvSpPr/>
      </dsp:nvSpPr>
      <dsp:spPr>
        <a:xfrm>
          <a:off x="5019673" y="1790680"/>
          <a:ext cx="1462388" cy="196420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1" kern="1200">
              <a:latin typeface="Times New Roman" pitchFamily="18" charset="0"/>
              <a:cs typeface="Times New Roman" pitchFamily="18" charset="0"/>
            </a:rPr>
            <a:t>Session 6:</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Final revisions of Ci3T Plan based on stakeholder feedback</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Draft Tertiary (Tier 3) Prevention Intervention Grids</a:t>
          </a:r>
        </a:p>
        <a:p>
          <a:pPr marL="0" lvl="0" indent="0" algn="l" defTabSz="533400">
            <a:lnSpc>
              <a:spcPct val="90000"/>
            </a:lnSpc>
            <a:spcBef>
              <a:spcPct val="0"/>
            </a:spcBef>
            <a:spcAft>
              <a:spcPct val="35000"/>
            </a:spcAft>
            <a:buNone/>
          </a:pPr>
          <a:r>
            <a:rPr lang="en-US" sz="1200" kern="1200">
              <a:latin typeface="Times New Roman" pitchFamily="18" charset="0"/>
              <a:cs typeface="Times New Roman" pitchFamily="18" charset="0"/>
            </a:rPr>
            <a:t>Design Implementation Manual and Plan for roll out to faculty, students, and parents</a:t>
          </a:r>
        </a:p>
        <a:p>
          <a:pPr marL="0" lvl="0" indent="0" algn="l" defTabSz="533400">
            <a:lnSpc>
              <a:spcPct val="90000"/>
            </a:lnSpc>
            <a:spcBef>
              <a:spcPct val="0"/>
            </a:spcBef>
            <a:spcAft>
              <a:spcPct val="35000"/>
            </a:spcAft>
            <a:buNone/>
          </a:pPr>
          <a:endParaRPr lang="en-US" sz="1200" kern="1200">
            <a:latin typeface="Times New Roman" pitchFamily="18" charset="0"/>
            <a:cs typeface="Times New Roman" pitchFamily="18" charset="0"/>
          </a:endParaRPr>
        </a:p>
      </dsp:txBody>
      <dsp:txXfrm>
        <a:off x="5019673" y="1790680"/>
        <a:ext cx="1462388" cy="196420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9/3/layout/BlockDescendingList">
  <dgm:title val=""/>
  <dgm:desc val=""/>
  <dgm:catLst>
    <dgm:cat type="list" pri="185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13" srcId="10" destId="11" srcOrd="0" destOrd="0"/>
        <dgm:cxn modelId="14" srcId="10" destId="12" srcOrd="0" destOrd="0"/>
        <dgm:cxn modelId="50" srcId="0" destId="20" srcOrd="1" destOrd="0"/>
        <dgm:cxn modelId="23" srcId="20" destId="21" srcOrd="0" destOrd="0"/>
        <dgm:cxn modelId="24" srcId="20" destId="22" srcOrd="0" destOrd="0"/>
        <dgm:cxn modelId="60" srcId="0" destId="30" srcOrd="2" destOrd="0"/>
        <dgm:cxn modelId="33" srcId="30" destId="31" srcOrd="0" destOrd="0"/>
        <dgm:cxn modelId="34" srcId="30" destId="32" srcOrd="0"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70">
          <dgm:prSet phldr="1"/>
        </dgm:pt>
      </dgm:ptLst>
      <dgm:cxnLst>
        <dgm:cxn modelId="40" srcId="0" destId="10" srcOrd="0" destOrd="0"/>
        <dgm:cxn modelId="50" srcId="0" destId="20" srcOrd="1" destOrd="0"/>
        <dgm:cxn modelId="60" srcId="0" destId="30" srcOrd="2" destOrd="0"/>
        <dgm:cxn modelId="80" srcId="0" destId="7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axis="ch" ptType="node" func="cnt" op="equ" val="1">
        <dgm:alg type="composite">
          <dgm:param type="ar" val="0.5516"/>
        </dgm:alg>
        <dgm:choose name="Name3">
          <dgm:if name="Name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if>
          <dgm:else name="Name5">
            <dgm:constrLst>
              <dgm:constr type="primFontSz" for="des" forName="childText_1" val="65"/>
              <dgm:constr type="primFontSz" for="des" forName="parentText_1" val="65"/>
              <dgm:constr type="primFontSz" for="des" forName="childText_1" refType="primFontSz" refFor="des" refForName="parentText_1" op="lte"/>
              <dgm:constr type="l" for="ch" forName="accentShape_1" refType="w" fact="0"/>
              <dgm:constr type="t" for="ch" forName="accentShape_1" refType="h" fact="0"/>
              <dgm:constr type="w" for="ch" forName="accentShape_1" refType="w" fact="0.7146"/>
              <dgm:constr type="h" for="ch" forName="accentShape_1" refType="h" fact="0.9952"/>
              <dgm:constr type="l" for="ch" forName="parentText_1" refType="w" fact="0.513"/>
              <dgm:constr type="t" for="ch" forName="parentText_1" refType="h" fact="0"/>
              <dgm:constr type="w" for="ch" forName="parentText_1" refType="w" refFor="ch" refForName="accentShape_1" fact="0.26"/>
              <dgm:constr type="h" for="ch" forName="parentText_1"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Lst>
          </dgm:else>
        </dgm:choose>
      </dgm:if>
      <dgm:if name="Name6" axis="ch" ptType="node" func="cnt" op="equ" val="2">
        <dgm:alg type="composite">
          <dgm:param type="ar" val="0.9804"/>
        </dgm:alg>
        <dgm:choose name="Name7">
          <dgm:if name="Name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2" refType="w" fact="0.4393"/>
              <dgm:constr type="t" for="ch" forName="accentShape_2" refType="h" fact="0.1192"/>
              <dgm:constr type="w" for="ch" forName="accentShape_2" refType="w" fact="0.4021"/>
              <dgm:constr type="h" for="ch" forName="accentShape_2" refType="h" fact="0.876"/>
              <dgm:constr type="l" for="ch" forName="accentShape_1" refType="w" fact="0"/>
              <dgm:constr type="t" for="ch" forName="accentShape_1" refType="h" fact="0"/>
              <dgm:constr type="w" for="ch" forName="accentShape_1" refType="w" fact="0.4021"/>
              <dgm:constr type="h" for="ch" forName="accentShape_1" refType="h" fact="0.9952"/>
              <dgm:constr type="l" for="ch" forName="parentText_1" refType="w" fact="0.2946"/>
              <dgm:constr type="t" for="ch" forName="parentText_1" refType="h" fact="0"/>
              <dgm:constr type="w" for="ch" forName="parentText_1" refType="w" refFor="ch" refForName="accentShape_1" fact="0.26"/>
              <dgm:constr type="h" for="ch" forName="parentText_1" refType="h" fact="0.78"/>
              <dgm:constr type="l" for="ch" forName="parentText_2" refType="w" fact="0.7339"/>
              <dgm:constr type="t" for="ch" forName="parentText_2" refType="h" fact="0.1192"/>
              <dgm:constr type="w" for="ch" forName="parentText_2" refType="w" refFor="ch" refForName="accentShape_1" fact="0.26"/>
              <dgm:constr type="h" for="ch" forName="parentText_2" refType="h" fact="0.78"/>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4393"/>
              <dgm:constr type="t" for="ch" forName="childText_2" refType="h" fact="0.1192"/>
              <dgm:constr type="w" for="ch" forName="childText_2" refType="w" refFor="ch" refForName="accentShape_2" fact="0.71"/>
              <dgm:constr type="h" for="ch" forName="childText_2" refType="h" fact="0.8808"/>
            </dgm:constrLst>
          </dgm:if>
          <dgm:else name="Name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parentText_2" refType="primFontSz" refFor="des" refForName="parentText_1" op="equ"/>
              <dgm:constr type="primFontSz" for="des" forName="childText_2" refType="primFontSz" refFor="des" refForName="childText_1" op="equ"/>
              <dgm:constr type="l" for="ch" forName="accentShape_1" refType="w" fact="0.4393"/>
              <dgm:constr type="t" for="ch" forName="accentShape_2" refType="h" fact="0.1192"/>
              <dgm:constr type="w" for="ch" forName="accentShape_2" refType="w" fact="0.4021"/>
              <dgm:constr type="h" for="ch" forName="accentShape_2" refType="h" fact="0.876"/>
              <dgm:constr type="l" for="ch" forName="accentShape_2" refType="w" fact="0"/>
              <dgm:constr type="t" for="ch" forName="accentShape_1" refType="h" fact="0"/>
              <dgm:constr type="w" for="ch" forName="accentShape_1" refType="w" fact="0.4021"/>
              <dgm:constr type="h" for="ch" forName="accentShape_1" refType="h" fact="0.9952"/>
              <dgm:constr type="l" for="ch" forName="parentText_2" refType="w" fact="0.2946"/>
              <dgm:constr type="t" for="ch" forName="parentText_1" refType="h" fact="0"/>
              <dgm:constr type="w" for="ch" forName="parentText_1" refType="w" refFor="ch" refForName="accentShape_1" fact="0.26"/>
              <dgm:constr type="h" for="ch" forName="parentText_1" refType="h" fact="0.78"/>
              <dgm:constr type="l" for="ch" forName="parentText_1" refType="w" fact="0.7339"/>
              <dgm:constr type="t" for="ch" forName="parentText_2" refType="h" fact="0.1192"/>
              <dgm:constr type="w" for="ch" forName="parentText_2" refType="w" refFor="ch" refForName="accentShape_1" fact="0.26"/>
              <dgm:constr type="h" for="ch" forName="parentText_2" refType="h" fact="0.78"/>
              <dgm:constr type="l" for="ch" forName="childText_2" refType="w" fact="0"/>
              <dgm:constr type="t" for="ch" forName="childText_1" refType="h" fact="0"/>
              <dgm:constr type="w" for="ch" forName="childText_1" refType="w" refFor="ch" refForName="accentShape_1" fact="0.71"/>
              <dgm:constr type="h" for="ch" forName="childText_1" refType="h"/>
              <dgm:constr type="l" for="ch" forName="childText_1" refType="w" fact="0.4393"/>
              <dgm:constr type="t" for="ch" forName="childText_2" refType="h" fact="0.1192"/>
              <dgm:constr type="w" for="ch" forName="childText_2" refType="w" refFor="ch" refForName="accentShape_2" fact="0.71"/>
              <dgm:constr type="h" for="ch" forName="childText_2" refType="h" fact="0.8808"/>
            </dgm:constrLst>
          </dgm:else>
        </dgm:choose>
      </dgm:if>
      <dgm:if name="Name10" axis="ch" ptType="node" func="cnt" op="equ" val="3">
        <dgm:alg type="composite">
          <dgm:param type="ar" val="1.4097"/>
        </dgm:alg>
        <dgm:choose name="Name11">
          <dgm:if name="Name12"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1"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3" refType="w" fact="0.6101"/>
              <dgm:constr type="t" for="ch" forName="accentShape_3" refType="h" fact="0.2457"/>
              <dgm:constr type="w" for="ch" forName="accentShape_3" refType="w" fact="0.2796"/>
              <dgm:constr type="h" for="ch" forName="accentShape_3" refType="h" fact="0.7499"/>
              <dgm:constr type="l" for="ch" forName="parentText_1"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3" refType="w" fact="0.6101"/>
              <dgm:constr type="t" for="ch" forName="childText_3" refType="h" fact="0.2457"/>
              <dgm:constr type="w" for="ch" forName="childText_3" refType="w" refFor="ch" refForName="accentShape_3" fact="0.71"/>
              <dgm:constr type="h" for="ch" forName="childText_3" refType="h" fact="0.7543"/>
            </dgm:constrLst>
          </dgm:if>
          <dgm:else name="Name13">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parentText_2" refType="primFontSz" refFor="des" refForName="parentText_1" op="equ"/>
              <dgm:constr type="primFontSz" for="des" forName="parentText_3"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l" for="ch" forName="accentShape_3" refType="w" fact="0"/>
              <dgm:constr type="t" for="ch" forName="accentShape_1" refType="h" fact="0"/>
              <dgm:constr type="w" for="ch" forName="accentShape_1" refType="w" fact="0.2796"/>
              <dgm:constr type="h" for="ch" forName="accentShape_1" refType="h" fact="0.9952"/>
              <dgm:constr type="l" for="ch" forName="accentShape_2" refType="w" fact="0.3055"/>
              <dgm:constr type="t" for="ch" forName="accentShape_2" refType="h" fact="0.1192"/>
              <dgm:constr type="w" for="ch" forName="accentShape_2" refType="w" fact="0.2796"/>
              <dgm:constr type="h" for="ch" forName="accentShape_2" refType="h" fact="0.876"/>
              <dgm:constr type="l" for="ch" forName="accentShape_1" refType="w" fact="0.6101"/>
              <dgm:constr type="t" for="ch" forName="accentShape_3" refType="h" fact="0.2457"/>
              <dgm:constr type="w" for="ch" forName="accentShape_3" refType="w" fact="0.2796"/>
              <dgm:constr type="h" for="ch" forName="accentShape_3" refType="h" fact="0.7499"/>
              <dgm:constr type="l" for="ch" forName="parentText_3" refType="w" fact="0.2"/>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5055"/>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1" refType="w" fact="0.8101"/>
              <dgm:constr type="t" for="ch" forName="parentText_3" refType="h" fact="0.2457"/>
              <dgm:constr type="w" for="ch" forName="parentText_3" refType="w" refFor="ch" refForName="accentShape_3" fact="0.26"/>
              <dgm:constr type="h" for="ch" forName="parentText_3" refType="h" refFor="ch" refForName="accentShape_3" fact="0.9"/>
              <dgm:constr type="l" for="ch" forName="childText_3" refType="w" fact="0"/>
              <dgm:constr type="t" for="ch" forName="childText_1" refType="h" fact="0"/>
              <dgm:constr type="w" for="ch" forName="childText_1" refType="w" refFor="ch" refForName="accentShape_1" fact="0.71"/>
              <dgm:constr type="h" for="ch" forName="childText_1" refType="h"/>
              <dgm:constr type="l" for="ch" forName="childText_2" refType="w" fact="0.3055"/>
              <dgm:constr type="t" for="ch" forName="childText_2" refType="h" fact="0.1192"/>
              <dgm:constr type="w" for="ch" forName="childText_2" refType="w" refFor="ch" refForName="accentShape_2" fact="0.71"/>
              <dgm:constr type="h" for="ch" forName="childText_2" refType="h" fact="0.8808"/>
              <dgm:constr type="l" for="ch" forName="childText_1" refType="w" fact="0.6101"/>
              <dgm:constr type="t" for="ch" forName="childText_3" refType="h" fact="0.2457"/>
              <dgm:constr type="w" for="ch" forName="childText_3" refType="w" refFor="ch" refForName="accentShape_3" fact="0.71"/>
              <dgm:constr type="h" for="ch" forName="childText_3" refType="h" fact="0.7543"/>
            </dgm:constrLst>
          </dgm:else>
        </dgm:choose>
      </dgm:if>
      <dgm:if name="Name14" axis="ch" ptType="node" func="cnt" op="equ" val="4">
        <dgm:alg type="composite">
          <dgm:param type="ar" val="1.8305"/>
        </dgm:alg>
        <dgm:choose name="Name15">
          <dgm:if name="Name16"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1" refType="w" fact="0"/>
              <dgm:constr type="t" for="ch" forName="accentShape_1" refType="h" fact="0"/>
              <dgm:constr type="w" for="ch" forName="accentShape_1" refType="w" fact="0.2153"/>
              <dgm:constr type="h" for="ch" forName="accentShape_1" refType="h" fact="0.9952"/>
              <dgm:constr type="l" for="ch" forName="accentShape_2" refType="w" fact="0.2353"/>
              <dgm:constr type="t" for="ch" forName="accentShape_2" refType="h" fact="0.1192"/>
              <dgm:constr type="w" for="ch" forName="accentShape_2" refType="w" fact="0.2153"/>
              <dgm:constr type="h" for="ch" forName="accentShape_2" refType="h" fact="0.876"/>
              <dgm:constr type="l" for="ch" forName="accentShape_3" refType="w" fact="0.4699"/>
              <dgm:constr type="t" for="ch" forName="accentShape_3" refType="h" fact="0.2457"/>
              <dgm:constr type="w" for="ch" forName="accentShape_3" refType="w" fact="0.2153"/>
              <dgm:constr type="h" for="ch" forName="accentShape_3" refType="h" fact="0.7495"/>
              <dgm:constr type="l" for="ch" forName="accentShape_4" refType="w" fact="0.6997"/>
              <dgm:constr type="t" for="ch" forName="accentShape_4" refType="h" fact="0.3696"/>
              <dgm:constr type="w" for="ch" forName="accentShape_4" refType="w" fact="0.2153"/>
              <dgm:constr type="h" for="ch" forName="accentShape_4" refType="h" fact="0.6256"/>
              <dgm:constr type="l" for="ch" forName="parentText_1"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3"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2353"/>
              <dgm:constr type="t" for="ch" forName="childText_2" refType="h" fact="0.1192"/>
              <dgm:constr type="w" for="ch" forName="childText_2" refType="w" refFor="ch" refForName="accentShape_2" fact="0.71"/>
              <dgm:constr type="h" for="ch" forName="childText_2" refType="h" fact="0.8808"/>
              <dgm:constr type="l" for="ch" forName="childText_3" refType="w" fact="0.4699"/>
              <dgm:constr type="t" for="ch" forName="childText_3" refType="h" fact="0.2457"/>
              <dgm:constr type="w" for="ch" forName="childText_3" refType="w" refFor="ch" refForName="accentShape_3" fact="0.71"/>
              <dgm:constr type="h" for="ch" forName="childText_3" refType="h" fact="0.7543"/>
              <dgm:constr type="l" for="ch" forName="childText_4" refType="w" fact="0.6997"/>
              <dgm:constr type="t" for="ch" forName="childText_4" refType="h" fact="0.3696"/>
              <dgm:constr type="w" for="ch" forName="childText_4" refType="w" refFor="ch" refForName="accentShape_4" fact="0.71"/>
              <dgm:constr type="h" for="ch" forName="childText_4" refType="h" fact="0.6261"/>
            </dgm:constrLst>
          </dgm:if>
          <dgm:else name="Name17">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l" for="ch" forName="accentShape_4" refType="w" fact="0"/>
              <dgm:constr type="t" for="ch" forName="accentShape_1" refType="h" fact="0"/>
              <dgm:constr type="w" for="ch" forName="accentShape_1" refType="w" fact="0.2153"/>
              <dgm:constr type="h" for="ch" forName="accentShape_1" refType="h" fact="0.9952"/>
              <dgm:constr type="l" for="ch" forName="accentShape_3" refType="w" fact="0.2353"/>
              <dgm:constr type="t" for="ch" forName="accentShape_2" refType="h" fact="0.1192"/>
              <dgm:constr type="w" for="ch" forName="accentShape_2" refType="w" fact="0.2153"/>
              <dgm:constr type="h" for="ch" forName="accentShape_2" refType="h" fact="0.876"/>
              <dgm:constr type="l" for="ch" forName="accentShape_2" refType="w" fact="0.4699"/>
              <dgm:constr type="t" for="ch" forName="accentShape_3" refType="h" fact="0.2457"/>
              <dgm:constr type="w" for="ch" forName="accentShape_3" refType="w" fact="0.2153"/>
              <dgm:constr type="h" for="ch" forName="accentShape_3" refType="h" fact="0.7495"/>
              <dgm:constr type="l" for="ch" forName="accentShape_1" refType="w" fact="0.6997"/>
              <dgm:constr type="t" for="ch" forName="accentShape_4" refType="h" fact="0.3696"/>
              <dgm:constr type="w" for="ch" forName="accentShape_4" refType="w" fact="0.2153"/>
              <dgm:constr type="h" for="ch" forName="accentShape_4" refType="h" fact="0.6256"/>
              <dgm:constr type="l" for="ch" forName="parentText_4" refType="w" fact="0.16"/>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3" refType="w" fact="0.3953"/>
              <dgm:constr type="t" for="ch" forName="parentText_2" refType="h" fact="0.1192"/>
              <dgm:constr type="w" for="ch" forName="parentText_2" refType="w" refFor="ch" refForName="accentShape_2" fact="0.26"/>
              <dgm:constr type="h" for="ch" forName="parentText_2" refType="h" refFor="ch" refForName="accentShape_2" fact="0.9"/>
              <dgm:constr type="l" for="ch" forName="parentText_2" refType="w" fact="0.629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1" refType="w" fact="0.8597"/>
              <dgm:constr type="t" for="ch" forName="parentText_4" refType="h" fact="0.3696"/>
              <dgm:constr type="w" for="ch" forName="parentText_4" refType="w" refFor="ch" refForName="accentShape_4" fact="0.26"/>
              <dgm:constr type="h" for="ch" forName="parentText_4" refType="h" refFor="ch" refForName="accentShape_4" fact="0.9"/>
              <dgm:constr type="l" for="ch" forName="childText_4" refType="w" fact="0"/>
              <dgm:constr type="t" for="ch" forName="childText_1" refType="h" fact="0"/>
              <dgm:constr type="w" for="ch" forName="childText_1" refType="w" refFor="ch" refForName="accentShape_1" fact="0.71"/>
              <dgm:constr type="h" for="ch" forName="childText_1" refType="h"/>
              <dgm:constr type="l" for="ch" forName="childText_3" refType="w" fact="0.2353"/>
              <dgm:constr type="t" for="ch" forName="childText_2" refType="h" fact="0.1192"/>
              <dgm:constr type="w" for="ch" forName="childText_2" refType="w" refFor="ch" refForName="accentShape_2" fact="0.71"/>
              <dgm:constr type="h" for="ch" forName="childText_2" refType="h" fact="0.8808"/>
              <dgm:constr type="l" for="ch" forName="childText_2" refType="w" fact="0.4699"/>
              <dgm:constr type="t" for="ch" forName="childText_3" refType="h" fact="0.2457"/>
              <dgm:constr type="w" for="ch" forName="childText_3" refType="w" refFor="ch" refForName="accentShape_3" fact="0.71"/>
              <dgm:constr type="h" for="ch" forName="childText_3" refType="h" fact="0.7543"/>
              <dgm:constr type="l" for="ch" forName="childText_1" refType="w" fact="0.6997"/>
              <dgm:constr type="t" for="ch" forName="childText_4" refType="h" fact="0.3696"/>
              <dgm:constr type="w" for="ch" forName="childText_4" refType="w" refFor="ch" refForName="accentShape_4" fact="0.71"/>
              <dgm:constr type="h" for="ch" forName="childText_4" refType="h" fact="0.6261"/>
            </dgm:constrLst>
          </dgm:else>
        </dgm:choose>
      </dgm:if>
      <dgm:if name="Name18" axis="ch" ptType="node" func="cnt" op="equ" val="5">
        <dgm:alg type="composite">
          <dgm:param type="ar" val="2.0125"/>
        </dgm:alg>
        <dgm:choose name="Name19">
          <dgm:if name="Name20"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1" refType="w" fact="0"/>
              <dgm:constr type="t" for="ch" forName="accentShape_1" refType="h" fact="0"/>
              <dgm:constr type="w" for="ch" forName="accentShape_1" refType="w" fact="0.1759"/>
              <dgm:constr type="h" for="ch" forName="accentShape_1" refType="h" fact="0.9952"/>
              <dgm:constr type="l" for="ch" forName="accentShape_2"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4" refType="w" fact="0.5759"/>
              <dgm:constr type="t" for="ch" forName="accentShape_4" refType="h" fact="0.3739"/>
              <dgm:constr type="w" for="ch" forName="accentShape_4" refType="w" fact="0.1759"/>
              <dgm:constr type="h" for="ch" forName="accentShape_4" refType="h" fact="0.6217"/>
              <dgm:constr type="l" for="ch" forName="accentShape_5" refType="w" fact="0.7679"/>
              <dgm:constr type="t" for="ch" forName="accentShape_5" refType="h" fact="0.5"/>
              <dgm:constr type="w" for="ch" forName="accentShape_5" refType="w" fact="0.1759"/>
              <dgm:constr type="h" for="ch" forName="accentShape_5" refType="h" fact="0.4956"/>
              <dgm:constr type="l" for="ch" forName="parentText_1"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4"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5"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1" refType="w" fact="0"/>
              <dgm:constr type="t" for="ch" forName="childText_1" refType="h" fact="0"/>
              <dgm:constr type="w" for="ch" forName="childText_1" refType="w" refFor="ch" refForName="accentShape_1" fact="0.71"/>
              <dgm:constr type="h" for="ch" forName="childText_1" refType="h"/>
              <dgm:constr type="l" for="ch" forName="childText_2"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4" refType="w" fact="0.5759"/>
              <dgm:constr type="t" for="ch" forName="childText_4" refType="h" fact="0.3739"/>
              <dgm:constr type="w" for="ch" forName="childText_4" refType="w" refFor="ch" refForName="accentShape_4" fact="0.71"/>
              <dgm:constr type="h" for="ch" forName="childText_4" refType="h" fact="0.6217"/>
              <dgm:constr type="l" for="ch" forName="childText_5" refType="w" fact="0.7679"/>
              <dgm:constr type="t" for="ch" forName="childText_5" refType="h" fact="0.5001"/>
              <dgm:constr type="w" for="ch" forName="childText_5" refType="w" refFor="ch" refForName="accentShape_5" fact="0.71"/>
              <dgm:constr type="h" for="ch" forName="childText_5" refType="h" fact="0.4956"/>
            </dgm:constrLst>
          </dgm:if>
          <dgm:else name="Name21">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l" for="ch" forName="accentShape_5" refType="w" fact="0"/>
              <dgm:constr type="t" for="ch" forName="accentShape_1" refType="h" fact="0"/>
              <dgm:constr type="w" for="ch" forName="accentShape_1" refType="w" fact="0.1759"/>
              <dgm:constr type="h" for="ch" forName="accentShape_1" refType="h" fact="0.9952"/>
              <dgm:constr type="l" for="ch" forName="accentShape_4" refType="w" fact="0.192"/>
              <dgm:constr type="t" for="ch" forName="accentShape_2" refType="h" fact="0.1196"/>
              <dgm:constr type="w" for="ch" forName="accentShape_2" refType="w" fact="0.1759"/>
              <dgm:constr type="h" for="ch" forName="accentShape_2" refType="h" fact="0.876"/>
              <dgm:constr type="l" for="ch" forName="accentShape_3" refType="w" fact="0.384"/>
              <dgm:constr type="t" for="ch" forName="accentShape_3" refType="h" fact="0.2457"/>
              <dgm:constr type="w" for="ch" forName="accentShape_3" refType="w" fact="0.1759"/>
              <dgm:constr type="h" for="ch" forName="accentShape_3" refType="h" fact="0.7499"/>
              <dgm:constr type="l" for="ch" forName="accentShape_2" refType="w" fact="0.5759"/>
              <dgm:constr type="t" for="ch" forName="accentShape_4" refType="h" fact="0.3739"/>
              <dgm:constr type="w" for="ch" forName="accentShape_4" refType="w" fact="0.1759"/>
              <dgm:constr type="h" for="ch" forName="accentShape_4" refType="h" fact="0.6217"/>
              <dgm:constr type="l" for="ch" forName="accentShape_1" refType="w" fact="0.7679"/>
              <dgm:constr type="t" for="ch" forName="accentShape_5" refType="h" fact="0.5"/>
              <dgm:constr type="w" for="ch" forName="accentShape_5" refType="w" fact="0.1759"/>
              <dgm:constr type="h" for="ch" forName="accentShape_5" refType="h" fact="0.4956"/>
              <dgm:constr type="l" for="ch" forName="parentText_5" refType="w" fact="0.12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4" refType="w" fact="0.317"/>
              <dgm:constr type="t" for="ch" forName="parentText_2" refType="h" fact="0.1196"/>
              <dgm:constr type="w" for="ch" forName="parentText_2" refType="w" refFor="ch" refForName="accentShape_2" fact="0.26"/>
              <dgm:constr type="h" for="ch" forName="parentText_2" refType="h" refFor="ch" refForName="accentShape_2" fact="0.9"/>
              <dgm:constr type="l" for="ch" forName="parentText_3" refType="w" fact="0.509"/>
              <dgm:constr type="t" for="ch" forName="parentText_3" refType="h" fact="0.2457"/>
              <dgm:constr type="w" for="ch" forName="parentText_3" refType="w" refFor="ch" refForName="accentShape_3" fact="0.26"/>
              <dgm:constr type="h" for="ch" forName="parentText_3" refType="h" refFor="ch" refForName="accentShape_3" fact="0.9"/>
              <dgm:constr type="l" for="ch" forName="parentText_2" refType="w" fact="0.7009"/>
              <dgm:constr type="t" for="ch" forName="parentText_4" refType="h" fact="0.3739"/>
              <dgm:constr type="w" for="ch" forName="parentText_4" refType="w" refFor="ch" refForName="accentShape_4" fact="0.26"/>
              <dgm:constr type="h" for="ch" forName="parentText_4" refType="h" refFor="ch" refForName="accentShape_4" fact="0.9"/>
              <dgm:constr type="l" for="ch" forName="parentText_1" refType="w" fact="0.8929"/>
              <dgm:constr type="t" for="ch" forName="parentText_5" refType="h" fact="0.5"/>
              <dgm:constr type="w" for="ch" forName="parentText_5" refType="w" refFor="ch" refForName="accentShape_5" fact="0.26"/>
              <dgm:constr type="h" for="ch" forName="parentText_5" refType="h" refFor="ch" refForName="accentShape_5" fact="0.9"/>
              <dgm:constr type="l" for="ch" forName="childText_5" refType="w" fact="0"/>
              <dgm:constr type="t" for="ch" forName="childText_1" refType="h" fact="0"/>
              <dgm:constr type="w" for="ch" forName="childText_1" refType="w" refFor="ch" refForName="accentShape_1" fact="0.71"/>
              <dgm:constr type="h" for="ch" forName="childText_1" refType="h"/>
              <dgm:constr type="l" for="ch" forName="childText_4" refType="w" fact="0.192"/>
              <dgm:constr type="t" for="ch" forName="childText_2" refType="h" fact="0.1192"/>
              <dgm:constr type="w" for="ch" forName="childText_2" refType="w" refFor="ch" refForName="accentShape_2" fact="0.71"/>
              <dgm:constr type="h" for="ch" forName="childText_2" refType="h" fact="0.876"/>
              <dgm:constr type="l" for="ch" forName="childText_3" refType="w" fact="0.384"/>
              <dgm:constr type="t" for="ch" forName="childText_3" refType="h" fact="0.2457"/>
              <dgm:constr type="w" for="ch" forName="childText_3" refType="w" refFor="ch" refForName="accentShape_3" fact="0.71"/>
              <dgm:constr type="h" for="ch" forName="childText_3" refType="h" fact="0.7499"/>
              <dgm:constr type="l" for="ch" forName="childText_2" refType="w" fact="0.5759"/>
              <dgm:constr type="t" for="ch" forName="childText_4" refType="h" fact="0.3739"/>
              <dgm:constr type="w" for="ch" forName="childText_4" refType="w" refFor="ch" refForName="accentShape_4" fact="0.71"/>
              <dgm:constr type="h" for="ch" forName="childText_4" refType="h" fact="0.6261"/>
              <dgm:constr type="l" for="ch" forName="childText_1" refType="w" fact="0.7679"/>
              <dgm:constr type="t" for="ch" forName="childText_5" refType="h" fact="0.5001"/>
              <dgm:constr type="w" for="ch" forName="childText_5" refType="w" refFor="ch" refForName="accentShape_5" fact="0.71"/>
              <dgm:constr type="h" for="ch" forName="childText_5" refType="h" fact="0.4999"/>
            </dgm:constrLst>
          </dgm:else>
        </dgm:choose>
      </dgm:if>
      <dgm:if name="Name22" axis="ch" ptType="node" func="cnt" op="equ" val="6">
        <dgm:alg type="composite">
          <dgm:param type="ar" val="2.4006"/>
        </dgm:alg>
        <dgm:shape xmlns:r="http://schemas.openxmlformats.org/officeDocument/2006/relationships" r:blip="">
          <dgm:adjLst/>
        </dgm:shape>
        <dgm:choose name="Name23">
          <dgm:if name="Name24"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1" refType="w" fact="0"/>
              <dgm:constr type="t" for="ch" forName="accentShape_1" refType="h" fact="0"/>
              <dgm:constr type="w" for="ch" forName="accentShape_1" refType="w" fact="0.1473"/>
              <dgm:constr type="h" for="ch" forName="accentShape_1" refType="h"/>
              <dgm:constr type="l" for="ch" forName="accentShape_2" refType="w" fact="0.1608"/>
              <dgm:constr type="t" for="ch" forName="accentShape_2" refType="h" fact="0.1"/>
              <dgm:constr type="w" for="ch" forName="accentShape_2" refType="w" fact="0.1473"/>
              <dgm:constr type="h" for="ch" forName="accentShape_2" refType="h" fact="0.9"/>
              <dgm:constr type="l" for="ch" forName="accentShape_3" refType="w" fact="0.3216"/>
              <dgm:constr type="t" for="ch" forName="accentShape_3" refType="h" fact="0.2"/>
              <dgm:constr type="w" for="ch" forName="accentShape_3" refType="w" fact="0.1473"/>
              <dgm:constr type="h" for="ch" forName="accentShape_3" refType="h" fact="0.8"/>
              <dgm:constr type="l" for="ch" forName="accentShape_4" refType="w" fact="0.4824"/>
              <dgm:constr type="t" for="ch" forName="accentShape_4" refType="h" fact="0.3"/>
              <dgm:constr type="w" for="ch" forName="accentShape_4" refType="w" fact="0.1473"/>
              <dgm:constr type="h" for="ch" forName="accentShape_4" refType="h" fact="0.7"/>
              <dgm:constr type="l" for="ch" forName="accentShape_5" refType="w" fact="0.6432"/>
              <dgm:constr type="t" for="ch" forName="accentShape_5" refType="h" fact="0.4"/>
              <dgm:constr type="w" for="ch" forName="accentShape_5" refType="w" fact="0.1473"/>
              <dgm:constr type="h" for="ch" forName="accentShape_5" refType="h" fact="0.6"/>
              <dgm:constr type="l" for="ch" forName="accentShape_6" refType="w" fact="0.8056"/>
              <dgm:constr type="t" for="ch" forName="accentShape_6" refType="h" fact="0.5"/>
              <dgm:constr type="w" for="ch" forName="accentShape_6" refType="w" fact="0.1473"/>
              <dgm:constr type="h" for="ch" forName="accentShape_6" refType="h" fact="0.5"/>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3"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4"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5"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6"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1"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3"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4"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5"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6" refType="w" fact="0.9101"/>
              <dgm:constr type="t" for="ch" forName="parentText_6" refType="h" fact="0.5"/>
              <dgm:constr type="w" for="ch" forName="parentText_6" refType="w" refFor="ch" refForName="accentShape_6" fact="0.26"/>
              <dgm:constr type="h" for="ch" forName="parentText_6" refType="h" refFor="ch" refForName="accentShape_6" fact="0.9"/>
            </dgm:constrLst>
          </dgm:if>
          <dgm:else name="Name25">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l" for="ch" forName="accentShape_6" refType="w" fact="0"/>
              <dgm:constr type="t" for="ch" forName="accentShape_1" refType="h" fact="0"/>
              <dgm:constr type="w" for="ch" forName="accentShape_1" refType="w" fact="0.1473"/>
              <dgm:constr type="h" for="ch" forName="accentShape_1" refType="h"/>
              <dgm:constr type="l" for="ch" forName="accentShape_5" refType="w" fact="0.1608"/>
              <dgm:constr type="t" for="ch" forName="accentShape_2" refType="h" fact="0.1"/>
              <dgm:constr type="w" for="ch" forName="accentShape_2" refType="w" fact="0.1473"/>
              <dgm:constr type="h" for="ch" forName="accentShape_2" refType="h" fact="0.9"/>
              <dgm:constr type="l" for="ch" forName="accentShape_4" refType="w" fact="0.3216"/>
              <dgm:constr type="t" for="ch" forName="accentShape_3" refType="h" fact="0.2"/>
              <dgm:constr type="w" for="ch" forName="accentShape_3" refType="w" fact="0.1473"/>
              <dgm:constr type="h" for="ch" forName="accentShape_3" refType="h" fact="0.8"/>
              <dgm:constr type="l" for="ch" forName="accentShape_3" refType="w" fact="0.4824"/>
              <dgm:constr type="t" for="ch" forName="accentShape_4" refType="h" fact="0.3"/>
              <dgm:constr type="w" for="ch" forName="accentShape_4" refType="w" fact="0.1473"/>
              <dgm:constr type="h" for="ch" forName="accentShape_4" refType="h" fact="0.7"/>
              <dgm:constr type="l" for="ch" forName="accentShape_2" refType="w" fact="0.6432"/>
              <dgm:constr type="t" for="ch" forName="accentShape_5" refType="h" fact="0.4"/>
              <dgm:constr type="w" for="ch" forName="accentShape_5" refType="w" fact="0.1473"/>
              <dgm:constr type="h" for="ch" forName="accentShape_5" refType="h" fact="0.6"/>
              <dgm:constr type="l" for="ch" forName="accentShape_1" refType="w" fact="0.8056"/>
              <dgm:constr type="t" for="ch" forName="accentShape_6" refType="h" fact="0.5"/>
              <dgm:constr type="w" for="ch" forName="accentShape_6" refType="w" fact="0.1473"/>
              <dgm:constr type="h" for="ch" forName="accentShape_6" refType="h" fact="0.5"/>
              <dgm:constr type="l" for="ch" forName="childText_6"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5" refType="w" fact="0.1608"/>
              <dgm:constr type="t" for="ch" forName="childText_2" refType="h" fact="0.1"/>
              <dgm:constr type="w" for="ch" forName="childText_2" refType="w" refFor="ch" refForName="accentShape_2" fact="0.7"/>
              <dgm:constr type="h" for="ch" forName="childText_2" refType="h" refFor="ch" refForName="accentShape_2"/>
              <dgm:constr type="l" for="ch" forName="childText_4" refType="w" fact="0.3216"/>
              <dgm:constr type="t" for="ch" forName="childText_3" refType="h" fact="0.2"/>
              <dgm:constr type="w" for="ch" forName="childText_3" refType="w" refFor="ch" refForName="accentShape_3" fact="0.7"/>
              <dgm:constr type="h" for="ch" forName="childText_3" refType="h" refFor="ch" refForName="accentShape_3"/>
              <dgm:constr type="l" for="ch" forName="childText_3" refType="w" fact="0.4824"/>
              <dgm:constr type="t" for="ch" forName="childText_4" refType="h" fact="0.3"/>
              <dgm:constr type="w" for="ch" forName="childText_4" refType="w" refFor="ch" refForName="accentShape_4" fact="0.7"/>
              <dgm:constr type="h" for="ch" forName="childText_4" refType="h" refFor="ch" refForName="accentShape_4"/>
              <dgm:constr type="l" for="ch" forName="childText_2" refType="w" fact="0.6432"/>
              <dgm:constr type="t" for="ch" forName="childText_5" refType="h" fact="0.4"/>
              <dgm:constr type="w" for="ch" forName="childText_5" refType="w" refFor="ch" refForName="accentShape_5" fact="0.7"/>
              <dgm:constr type="h" for="ch" forName="childText_5" refType="h" refFor="ch" refForName="accentShape_5"/>
              <dgm:constr type="l" for="ch" forName="childText_1" refType="w" fact="0.8056"/>
              <dgm:constr type="t" for="ch" forName="childText_6" refType="h" fact="0.5"/>
              <dgm:constr type="w" for="ch" forName="childText_6" refType="w" refFor="ch" refForName="accentShape_6" fact="0.7"/>
              <dgm:constr type="h" for="ch" forName="childText_6" refType="h" refFor="ch" refForName="accentShape_6"/>
              <dgm:constr type="l" for="ch" forName="parentText_6" refType="w" fact="0.1045"/>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5" refType="w" fact="0.2653"/>
              <dgm:constr type="t" for="ch" forName="parentText_2" refType="h" fact="0.1"/>
              <dgm:constr type="w" for="ch" forName="parentText_2" refType="w" refFor="ch" refForName="accentShape_2" fact="0.26"/>
              <dgm:constr type="h" for="ch" forName="parentText_2" refType="h" refFor="ch" refForName="accentShape_2" fact="0.9"/>
              <dgm:constr type="l" for="ch" forName="parentText_4" refType="w" fact="0.4261"/>
              <dgm:constr type="t" for="ch" forName="parentText_3" refType="h" fact="0.2"/>
              <dgm:constr type="w" for="ch" forName="parentText_3" refType="w" refFor="ch" refForName="accentShape_3" fact="0.26"/>
              <dgm:constr type="h" for="ch" forName="parentText_3" refType="h" refFor="ch" refForName="accentShape_3" fact="0.9"/>
              <dgm:constr type="l" for="ch" forName="parentText_3" refType="w" fact="0.5869"/>
              <dgm:constr type="t" for="ch" forName="parentText_4" refType="h" fact="0.3"/>
              <dgm:constr type="w" for="ch" forName="parentText_4" refType="w" refFor="ch" refForName="accentShape_4" fact="0.26"/>
              <dgm:constr type="h" for="ch" forName="parentText_4" refType="h" refFor="ch" refForName="accentShape_4" fact="0.9"/>
              <dgm:constr type="l" for="ch" forName="parentText_2" refType="w" fact="0.7477"/>
              <dgm:constr type="t" for="ch" forName="parentText_5" refType="h" fact="0.4"/>
              <dgm:constr type="w" for="ch" forName="parentText_5" refType="w" refFor="ch" refForName="accentShape_5" fact="0.26"/>
              <dgm:constr type="h" for="ch" forName="parentText_5" refType="h" refFor="ch" refForName="accentShape_5" fact="0.9"/>
              <dgm:constr type="l" for="ch" forName="parentText_1" refType="w" fact="0.9101"/>
              <dgm:constr type="t" for="ch" forName="parentText_6" refType="h" fact="0.5"/>
              <dgm:constr type="w" for="ch" forName="parentText_6" refType="w" refFor="ch" refForName="accentShape_6" fact="0.26"/>
              <dgm:constr type="h" for="ch" forName="parentText_6" refType="h" refFor="ch" refForName="accentShape_6" fact="0.9"/>
            </dgm:constrLst>
          </dgm:else>
        </dgm:choose>
      </dgm:if>
      <dgm:else name="Name26">
        <dgm:alg type="composite">
          <dgm:param type="ar" val="2.7874"/>
        </dgm:alg>
        <dgm:shape xmlns:r="http://schemas.openxmlformats.org/officeDocument/2006/relationships" r:blip="">
          <dgm:adjLst/>
        </dgm:shape>
        <dgm:choose name="Name27">
          <dgm:if name="Name28" func="var" arg="dir" op="equ" val="norm">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1" refType="w" fact="0"/>
              <dgm:constr type="t" for="ch" forName="accentShape_1" refType="h" fact="0"/>
              <dgm:constr type="w" for="ch" forName="accentShape_1" refType="w" fact="0.1269"/>
              <dgm:constr type="h" for="ch" forName="accentShape_1" refType="h"/>
              <dgm:constr type="l" for="ch" forName="accentShape_2" refType="w" fact="0.1385"/>
              <dgm:constr type="t" for="ch" forName="accentShape_2" refType="h" fact="0.0833"/>
              <dgm:constr type="w" for="ch" forName="accentShape_2" refType="w" fact="0.1269"/>
              <dgm:constr type="h" for="ch" forName="accentShape_2" refType="h" fact="0.9165"/>
              <dgm:constr type="l" for="ch" forName="accentShape_3"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5" refType="w" fact="0.5539"/>
              <dgm:constr type="t" for="ch" forName="accentShape_5" refType="h" fact="0.3332"/>
              <dgm:constr type="w" for="ch" forName="accentShape_5" refType="w" fact="0.1269"/>
              <dgm:constr type="h" for="ch" forName="accentShape_5" refType="h" fact="0.6666"/>
              <dgm:constr type="l" for="ch" forName="accentShape_6" refType="w" fact="0.6938"/>
              <dgm:constr type="t" for="ch" forName="accentShape_6" refType="h" fact="0.4165"/>
              <dgm:constr type="w" for="ch" forName="accentShape_6" refType="w" fact="0.1269"/>
              <dgm:constr type="h" for="ch" forName="accentShape_6" refType="h" fact="0.5833"/>
              <dgm:constr type="l" for="ch" forName="accentShape_7" refType="w" fact="0.8326"/>
              <dgm:constr type="t" for="ch" forName="accentShape_7" refType="h" fact="0.5"/>
              <dgm:constr type="w" for="ch" forName="accentShape_7" refType="w" fact="0.1269"/>
              <dgm:constr type="h" for="ch" forName="accentShape_7" refType="h" fact="0.5"/>
              <dgm:constr type="l" for="ch" forName="parentText_1"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2"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3"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5"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6"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7"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1"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2"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3"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5"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6"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7" refType="w" fact="0.8326"/>
              <dgm:constr type="t" for="ch" forName="childText_7" refType="h" fact="0.5"/>
              <dgm:constr type="w" for="ch" forName="childText_7" refType="w" refFor="ch" refForName="accentShape_7" fact="0.7"/>
              <dgm:constr type="h" for="ch" forName="childText_7" refType="h" refFor="ch" refForName="accentShape_7"/>
            </dgm:constrLst>
          </dgm:if>
          <dgm:else name="Name29">
            <dgm:constrLst>
              <dgm:constr type="primFontSz" for="des" forName="childText_1" val="65"/>
              <dgm:constr type="primFontSz" for="des" forName="parentText_1" val="65"/>
              <dgm:constr type="primFontSz" for="des" forName="childText_1" refType="primFontSz" refFor="des" refForName="parentText_1" op="lte"/>
              <dgm:constr type="primFontSz" for="des" forName="childText_2" refType="primFontSz" refFor="des" refForName="parentText_1" op="lte"/>
              <dgm:constr type="primFontSz" for="des" forName="childText_3" refType="primFontSz" refFor="des" refForName="parentText_1" op="lte"/>
              <dgm:constr type="primFontSz" for="des" forName="childText_4" refType="primFontSz" refFor="des" refForName="parentText_1" op="lte"/>
              <dgm:constr type="primFontSz" for="des" forName="childText_5" refType="primFontSz" refFor="des" refForName="parentText_1" op="lte"/>
              <dgm:constr type="primFontSz" for="des" forName="childText_6" refType="primFontSz" refFor="des" refForName="parentText_1" op="lte"/>
              <dgm:constr type="primFontSz" for="des" forName="childText_7" refType="primFontSz" refFor="des" refForName="parentText_1" op="lte"/>
              <dgm:constr type="primFontSz" for="des" forName="childText_1" refType="primFontSz" refFor="des" refForName="parentText_2" op="lte"/>
              <dgm:constr type="primFontSz" for="des" forName="childText_2" refType="primFontSz" refFor="des" refForName="parentText_2" op="lte"/>
              <dgm:constr type="primFontSz" for="des" forName="childText_3" refType="primFontSz" refFor="des" refForName="parentText_2" op="lte"/>
              <dgm:constr type="primFontSz" for="des" forName="childText_4" refType="primFontSz" refFor="des" refForName="parentText_2" op="lte"/>
              <dgm:constr type="primFontSz" for="des" forName="childText_5" refType="primFontSz" refFor="des" refForName="parentText_2" op="lte"/>
              <dgm:constr type="primFontSz" for="des" forName="childText_6" refType="primFontSz" refFor="des" refForName="parentText_2" op="lte"/>
              <dgm:constr type="primFontSz" for="des" forName="childText_7" refType="primFontSz" refFor="des" refForName="parentText_2" op="lte"/>
              <dgm:constr type="primFontSz" for="des" forName="childText_1" refType="primFontSz" refFor="des" refForName="parentText_3" op="lte"/>
              <dgm:constr type="primFontSz" for="des" forName="childText_2" refType="primFontSz" refFor="des" refForName="parentText_3" op="lte"/>
              <dgm:constr type="primFontSz" for="des" forName="childText_3" refType="primFontSz" refFor="des" refForName="parentText_3" op="lte"/>
              <dgm:constr type="primFontSz" for="des" forName="childText_4" refType="primFontSz" refFor="des" refForName="parentText_3" op="lte"/>
              <dgm:constr type="primFontSz" for="des" forName="childText_5" refType="primFontSz" refFor="des" refForName="parentText_3" op="lte"/>
              <dgm:constr type="primFontSz" for="des" forName="childText_6" refType="primFontSz" refFor="des" refForName="parentText_3" op="lte"/>
              <dgm:constr type="primFontSz" for="des" forName="childText_7" refType="primFontSz" refFor="des" refForName="parentText_3" op="lte"/>
              <dgm:constr type="primFontSz" for="des" forName="childText_1" refType="primFontSz" refFor="des" refForName="parentText_4" op="lte"/>
              <dgm:constr type="primFontSz" for="des" forName="childText_2" refType="primFontSz" refFor="des" refForName="parentText_4" op="lte"/>
              <dgm:constr type="primFontSz" for="des" forName="childText_3" refType="primFontSz" refFor="des" refForName="parentText_4" op="lte"/>
              <dgm:constr type="primFontSz" for="des" forName="childText_4" refType="primFontSz" refFor="des" refForName="parentText_4" op="lte"/>
              <dgm:constr type="primFontSz" for="des" forName="childText_5" refType="primFontSz" refFor="des" refForName="parentText_4" op="lte"/>
              <dgm:constr type="primFontSz" for="des" forName="childText_6" refType="primFontSz" refFor="des" refForName="parentText_4" op="lte"/>
              <dgm:constr type="primFontSz" for="des" forName="childText_7" refType="primFontSz" refFor="des" refForName="parentText_4" op="lte"/>
              <dgm:constr type="primFontSz" for="des" forName="childText_1" refType="primFontSz" refFor="des" refForName="parentText_5" op="lte"/>
              <dgm:constr type="primFontSz" for="des" forName="childText_2" refType="primFontSz" refFor="des" refForName="parentText_5" op="lte"/>
              <dgm:constr type="primFontSz" for="des" forName="childText_3" refType="primFontSz" refFor="des" refForName="parentText_5" op="lte"/>
              <dgm:constr type="primFontSz" for="des" forName="childText_4" refType="primFontSz" refFor="des" refForName="parentText_5" op="lte"/>
              <dgm:constr type="primFontSz" for="des" forName="childText_5" refType="primFontSz" refFor="des" refForName="parentText_5" op="lte"/>
              <dgm:constr type="primFontSz" for="des" forName="childText_6" refType="primFontSz" refFor="des" refForName="parentText_5" op="lte"/>
              <dgm:constr type="primFontSz" for="des" forName="childText_7" refType="primFontSz" refFor="des" refForName="parentText_5" op="lte"/>
              <dgm:constr type="primFontSz" for="des" forName="childText_1" refType="primFontSz" refFor="des" refForName="parentText_6" op="lte"/>
              <dgm:constr type="primFontSz" for="des" forName="childText_2" refType="primFontSz" refFor="des" refForName="parentText_6" op="lte"/>
              <dgm:constr type="primFontSz" for="des" forName="childText_3" refType="primFontSz" refFor="des" refForName="parentText_6" op="lte"/>
              <dgm:constr type="primFontSz" for="des" forName="childText_4" refType="primFontSz" refFor="des" refForName="parentText_6" op="lte"/>
              <dgm:constr type="primFontSz" for="des" forName="childText_5" refType="primFontSz" refFor="des" refForName="parentText_6" op="lte"/>
              <dgm:constr type="primFontSz" for="des" forName="childText_6" refType="primFontSz" refFor="des" refForName="parentText_6" op="lte"/>
              <dgm:constr type="primFontSz" for="des" forName="childText_7" refType="primFontSz" refFor="des" refForName="parentText_6" op="lte"/>
              <dgm:constr type="primFontSz" for="des" forName="childText_1" refType="primFontSz" refFor="des" refForName="parentText_7" op="lte"/>
              <dgm:constr type="primFontSz" for="des" forName="childText_2" refType="primFontSz" refFor="des" refForName="parentText_7" op="lte"/>
              <dgm:constr type="primFontSz" for="des" forName="childText_3" refType="primFontSz" refFor="des" refForName="parentText_7" op="lte"/>
              <dgm:constr type="primFontSz" for="des" forName="childText_4" refType="primFontSz" refFor="des" refForName="parentText_7" op="lte"/>
              <dgm:constr type="primFontSz" for="des" forName="childText_5" refType="primFontSz" refFor="des" refForName="parentText_7" op="lte"/>
              <dgm:constr type="primFontSz" for="des" forName="childText_6" refType="primFontSz" refFor="des" refForName="parentText_7" op="lte"/>
              <dgm:constr type="primFontSz" for="des" forName="childText_7" refType="primFontSz" refFor="des" refForName="parentText_7" op="lte"/>
              <dgm:constr type="primFontSz" for="des" forName="parentText_2" refType="primFontSz" refFor="des" refForName="parentText_1" op="equ"/>
              <dgm:constr type="primFontSz" for="des" forName="parentText_3" refType="primFontSz" refFor="des" refForName="parentText_1" op="equ"/>
              <dgm:constr type="primFontSz" for="des" forName="parentText_4" refType="primFontSz" refFor="des" refForName="parentText_1" op="equ"/>
              <dgm:constr type="primFontSz" for="des" forName="parentText_5" refType="primFontSz" refFor="des" refForName="parentText_1" op="equ"/>
              <dgm:constr type="primFontSz" for="des" forName="parentText_6" refType="primFontSz" refFor="des" refForName="parentText_1" op="equ"/>
              <dgm:constr type="primFontSz" for="des" forName="parentText_7" refType="primFontSz" refFor="des" refForName="parentText_1" op="equ"/>
              <dgm:constr type="primFontSz" for="des" forName="childText_2" refType="primFontSz" refFor="des" refForName="childText_1" op="equ"/>
              <dgm:constr type="primFontSz" for="des" forName="childText_3" refType="primFontSz" refFor="des" refForName="childText_1" op="equ"/>
              <dgm:constr type="primFontSz" for="des" forName="childText_4" refType="primFontSz" refFor="des" refForName="childText_1" op="equ"/>
              <dgm:constr type="primFontSz" for="des" forName="childText_5" refType="primFontSz" refFor="des" refForName="childText_1" op="equ"/>
              <dgm:constr type="primFontSz" for="des" forName="childText_6" refType="primFontSz" refFor="des" refForName="childText_1" op="equ"/>
              <dgm:constr type="primFontSz" for="des" forName="childText_7" refType="primFontSz" refFor="des" refForName="childText_1" op="equ"/>
              <dgm:constr type="l" for="ch" forName="accentShape_7" refType="w" fact="0"/>
              <dgm:constr type="t" for="ch" forName="accentShape_1" refType="h" fact="0"/>
              <dgm:constr type="w" for="ch" forName="accentShape_1" refType="w" fact="0.1269"/>
              <dgm:constr type="h" for="ch" forName="accentShape_1" refType="h"/>
              <dgm:constr type="l" for="ch" forName="accentShape_6" refType="w" fact="0.1385"/>
              <dgm:constr type="t" for="ch" forName="accentShape_2" refType="h" fact="0.0833"/>
              <dgm:constr type="w" for="ch" forName="accentShape_2" refType="w" fact="0.1269"/>
              <dgm:constr type="h" for="ch" forName="accentShape_2" refType="h" fact="0.9165"/>
              <dgm:constr type="l" for="ch" forName="accentShape_5" refType="w" fact="0.277"/>
              <dgm:constr type="t" for="ch" forName="accentShape_3" refType="h" fact="0.1666"/>
              <dgm:constr type="w" for="ch" forName="accentShape_3" refType="w" fact="0.1269"/>
              <dgm:constr type="h" for="ch" forName="accentShape_3" refType="h" fact="0.8332"/>
              <dgm:constr type="l" for="ch" forName="accentShape_4" refType="w" fact="0.4155"/>
              <dgm:constr type="t" for="ch" forName="accentShape_4" refType="h" fact="0.2499"/>
              <dgm:constr type="w" for="ch" forName="accentShape_4" refType="w" fact="0.1269"/>
              <dgm:constr type="h" for="ch" forName="accentShape_4" refType="h" fact="0.7499"/>
              <dgm:constr type="l" for="ch" forName="accentShape_3" refType="w" fact="0.5539"/>
              <dgm:constr type="t" for="ch" forName="accentShape_5" refType="h" fact="0.3332"/>
              <dgm:constr type="w" for="ch" forName="accentShape_5" refType="w" fact="0.1269"/>
              <dgm:constr type="h" for="ch" forName="accentShape_5" refType="h" fact="0.6666"/>
              <dgm:constr type="l" for="ch" forName="accentShape_2" refType="w" fact="0.6938"/>
              <dgm:constr type="t" for="ch" forName="accentShape_6" refType="h" fact="0.4165"/>
              <dgm:constr type="w" for="ch" forName="accentShape_6" refType="w" fact="0.1269"/>
              <dgm:constr type="h" for="ch" forName="accentShape_6" refType="h" fact="0.5833"/>
              <dgm:constr type="l" for="ch" forName="accentShape_1" refType="w" fact="0.8326"/>
              <dgm:constr type="t" for="ch" forName="accentShape_7" refType="h" fact="0.5"/>
              <dgm:constr type="w" for="ch" forName="accentShape_7" refType="w" fact="0.1269"/>
              <dgm:constr type="h" for="ch" forName="accentShape_7" refType="h" fact="0.5"/>
              <dgm:constr type="l" for="ch" forName="parentText_7" refType="w" fact="0.0888"/>
              <dgm:constr type="t" for="ch" forName="parentText_1" refType="h" fact="0"/>
              <dgm:constr type="w" for="ch" forName="parentText_1" refType="w" refFor="ch" refForName="accentShape_1" fact="0.26"/>
              <dgm:constr type="h" for="ch" forName="parentText_1" refType="h" refFor="ch" refForName="accentShape_1" fact="0.9"/>
              <dgm:constr type="l" for="ch" forName="parentText_6" refType="w" fact="0.2273"/>
              <dgm:constr type="t" for="ch" forName="parentText_2" refType="h" fact="0.0833"/>
              <dgm:constr type="w" for="ch" forName="parentText_2" refType="w" refFor="ch" refForName="accentShape_2" fact="0.26"/>
              <dgm:constr type="h" for="ch" forName="parentText_2" refType="h" refFor="ch" refForName="accentShape_2" fact="0.9"/>
              <dgm:constr type="l" for="ch" forName="parentText_5" refType="w" fact="0.36583"/>
              <dgm:constr type="t" for="ch" forName="parentText_3" refType="h" fact="0.1666"/>
              <dgm:constr type="w" for="ch" forName="parentText_3" refType="w" refFor="ch" refForName="accentShape_3" fact="0.26"/>
              <dgm:constr type="h" for="ch" forName="parentText_3" refType="h" refFor="ch" refForName="accentShape_3" fact="0.9"/>
              <dgm:constr type="l" for="ch" forName="parentText_4" refType="w" fact="0.5043"/>
              <dgm:constr type="t" for="ch" forName="parentText_4" refType="h" fact="0.2499"/>
              <dgm:constr type="w" for="ch" forName="parentText_4" refType="w" refFor="ch" refForName="accentShape_4" fact="0.26"/>
              <dgm:constr type="h" for="ch" forName="parentText_4" refType="h" refFor="ch" refForName="accentShape_4" fact="0.9"/>
              <dgm:constr type="l" for="ch" forName="parentText_3" refType="w" fact="0.6427"/>
              <dgm:constr type="t" for="ch" forName="parentText_5" refType="h" fact="0.3332"/>
              <dgm:constr type="w" for="ch" forName="parentText_5" refType="w" refFor="ch" refForName="accentShape_5" fact="0.26"/>
              <dgm:constr type="h" for="ch" forName="parentText_5" refType="h" refFor="ch" refForName="accentShape_5" fact="0.9"/>
              <dgm:constr type="l" for="ch" forName="parentText_2" refType="w" fact="0.78263"/>
              <dgm:constr type="t" for="ch" forName="parentText_6" refType="h" fact="0.4165"/>
              <dgm:constr type="w" for="ch" forName="parentText_6" refType="w" refFor="ch" refForName="accentShape_6" fact="0.26"/>
              <dgm:constr type="h" for="ch" forName="parentText_6" refType="h" refFor="ch" refForName="accentShape_6" fact="0.9"/>
              <dgm:constr type="l" for="ch" forName="parentText_1" refType="w" fact="0.92143"/>
              <dgm:constr type="t" for="ch" forName="parentText_7" refType="h" fact="0.5"/>
              <dgm:constr type="w" for="ch" forName="parentText_7" refType="w" refFor="ch" refForName="accentShape_7" fact="0.26"/>
              <dgm:constr type="h" for="ch" forName="parentText_7" refType="h" refFor="ch" refForName="accentShape_7" fact="0.9"/>
              <dgm:constr type="l" for="ch" forName="childText_7" refType="w" fact="0"/>
              <dgm:constr type="t" for="ch" forName="childText_1" refType="h" fact="0"/>
              <dgm:constr type="w" for="ch" forName="childText_1" refType="w" refFor="ch" refForName="accentShape_1" fact="0.7"/>
              <dgm:constr type="h" for="ch" forName="childText_1" refType="h" refFor="ch" refForName="accentShape_1"/>
              <dgm:constr type="l" for="ch" forName="childText_6" refType="w" fact="0.1385"/>
              <dgm:constr type="t" for="ch" forName="childText_2" refType="h" fact="0.0833"/>
              <dgm:constr type="w" for="ch" forName="childText_2" refType="w" refFor="ch" refForName="accentShape_2" fact="0.7"/>
              <dgm:constr type="h" for="ch" forName="childText_2" refType="h" refFor="ch" refForName="accentShape_2"/>
              <dgm:constr type="l" for="ch" forName="childText_5" refType="w" fact="0.277"/>
              <dgm:constr type="t" for="ch" forName="childText_3" refType="h" fact="0.1666"/>
              <dgm:constr type="w" for="ch" forName="childText_3" refType="w" refFor="ch" refForName="accentShape_3" fact="0.7"/>
              <dgm:constr type="h" for="ch" forName="childText_3" refType="h" refFor="ch" refForName="accentShape_3"/>
              <dgm:constr type="l" for="ch" forName="childText_4" refType="w" fact="0.4155"/>
              <dgm:constr type="t" for="ch" forName="childText_4" refType="h" fact="0.2499"/>
              <dgm:constr type="w" for="ch" forName="childText_4" refType="w" refFor="ch" refForName="accentShape_4" fact="0.7"/>
              <dgm:constr type="h" for="ch" forName="childText_4" refType="h" refFor="ch" refForName="accentShape_4"/>
              <dgm:constr type="l" for="ch" forName="childText_3" refType="w" fact="0.5539"/>
              <dgm:constr type="t" for="ch" forName="childText_5" refType="h" fact="0.3332"/>
              <dgm:constr type="w" for="ch" forName="childText_5" refType="w" refFor="ch" refForName="accentShape_5" fact="0.7"/>
              <dgm:constr type="h" for="ch" forName="childText_5" refType="h" refFor="ch" refForName="accentShape_5"/>
              <dgm:constr type="l" for="ch" forName="childText_2" refType="w" fact="0.6938"/>
              <dgm:constr type="t" for="ch" forName="childText_6" refType="h" fact="0.4165"/>
              <dgm:constr type="w" for="ch" forName="childText_6" refType="w" refFor="ch" refForName="accentShape_6" fact="0.7"/>
              <dgm:constr type="h" for="ch" forName="childText_6" refType="h" refFor="ch" refForName="accentShape_6"/>
              <dgm:constr type="l" for="ch" forName="childText_1" refType="w" fact="0.8326"/>
              <dgm:constr type="t" for="ch" forName="childText_7" refType="h" fact="0.5"/>
              <dgm:constr type="w" for="ch" forName="childText_7" refType="w" refFor="ch" refForName="accentShape_7" fact="0.7"/>
              <dgm:constr type="h" for="ch" forName="childText_7" refType="h" refFor="ch" refForName="accentShape_7"/>
            </dgm:constrLst>
          </dgm:else>
        </dgm:choose>
      </dgm:else>
    </dgm:choose>
    <dgm:forEach name="wrapper" axis="self" ptType="parTrans">
      <dgm:forEach name="accentRepeat" axis="self">
        <dgm:layoutNode name="imageRepeatNode" styleLbl="node1">
          <dgm:alg type="sp"/>
          <dgm:shape xmlns:r="http://schemas.openxmlformats.org/officeDocument/2006/relationships" type="rect" r:blip="" zOrderOff="-10">
            <dgm:adjLst/>
          </dgm:shape>
          <dgm:presOf axis="self"/>
        </dgm:layoutNode>
      </dgm:forEach>
    </dgm:forEach>
    <dgm:forEach name="Name30" axis="ch" ptType="node" cnt="1">
      <dgm:layoutNode name="parentText_1" styleLbl="node1">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1" styleLbl="node1">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1">
        <dgm:alg type="sp"/>
        <dgm:shape xmlns:r="http://schemas.openxmlformats.org/officeDocument/2006/relationships" r:blip="">
          <dgm:adjLst/>
        </dgm:shape>
        <dgm:presOf/>
        <dgm:constrLst/>
        <dgm:forEach name="Name31" ref="accentRepeat"/>
      </dgm:layoutNode>
    </dgm:forEach>
    <dgm:forEach name="Name32" axis="ch" ptType="node" st="2" cnt="1">
      <dgm:layoutNode name="parentText_2">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2">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2">
        <dgm:alg type="sp"/>
        <dgm:shape xmlns:r="http://schemas.openxmlformats.org/officeDocument/2006/relationships" r:blip="">
          <dgm:adjLst/>
        </dgm:shape>
        <dgm:presOf/>
        <dgm:constrLst/>
        <dgm:forEach name="Name33" ref="accentRepeat"/>
      </dgm:layoutNode>
    </dgm:forEach>
    <dgm:forEach name="Name34" axis="ch" ptType="node" st="3" cnt="1">
      <dgm:layoutNode name="parentText_3">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3">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3">
        <dgm:alg type="sp"/>
        <dgm:shape xmlns:r="http://schemas.openxmlformats.org/officeDocument/2006/relationships" r:blip="">
          <dgm:adjLst/>
        </dgm:shape>
        <dgm:presOf/>
        <dgm:constrLst/>
        <dgm:forEach name="Name35" ref="accentRepeat"/>
      </dgm:layoutNode>
    </dgm:forEach>
    <dgm:forEach name="Name36" axis="ch" ptType="node" st="4" cnt="1">
      <dgm:layoutNode name="parentText_4">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4">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4">
        <dgm:alg type="sp"/>
        <dgm:shape xmlns:r="http://schemas.openxmlformats.org/officeDocument/2006/relationships" r:blip="">
          <dgm:adjLst/>
        </dgm:shape>
        <dgm:presOf/>
        <dgm:constrLst/>
        <dgm:forEach name="Name37" ref="accentRepeat"/>
      </dgm:layoutNode>
    </dgm:forEach>
    <dgm:forEach name="Name38" axis="ch" ptType="node" st="5" cnt="1">
      <dgm:layoutNode name="parentText_5">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45"/>
          <dgm:constr type="tMarg" refType="primFontSz" fact="0"/>
          <dgm:constr type="bMarg" refType="primFontSz" fact="0.1"/>
        </dgm:constrLst>
        <dgm:ruleLst>
          <dgm:rule type="primFontSz" val="5" fact="NaN" max="NaN"/>
        </dgm:ruleLst>
      </dgm:layoutNode>
      <dgm:layoutNode name="childText_5">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5">
        <dgm:alg type="sp"/>
        <dgm:shape xmlns:r="http://schemas.openxmlformats.org/officeDocument/2006/relationships" r:blip="">
          <dgm:adjLst/>
        </dgm:shape>
        <dgm:presOf/>
        <dgm:constrLst/>
        <dgm:forEach name="Name39" ref="accentRepeat"/>
      </dgm:layoutNode>
    </dgm:forEach>
    <dgm:forEach name="Name40" axis="ch" ptType="node" st="6" cnt="1">
      <dgm:layoutNode name="parentText_6">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6">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6">
        <dgm:alg type="sp"/>
        <dgm:shape xmlns:r="http://schemas.openxmlformats.org/officeDocument/2006/relationships" r:blip="">
          <dgm:adjLst/>
        </dgm:shape>
        <dgm:presOf/>
        <dgm:constrLst/>
        <dgm:forEach name="Name41" ref="accentRepeat"/>
      </dgm:layoutNode>
    </dgm:forEach>
    <dgm:forEach name="Name42" axis="ch" ptType="node" st="7" cnt="1">
      <dgm:layoutNode name="parentText_7">
        <dgm:varLst>
          <dgm:chMax val="1"/>
          <dgm:chPref val="1"/>
          <dgm:bulletEnabled val="1"/>
        </dgm:varLst>
        <dgm:alg type="tx">
          <dgm:param type="parTxLTRAlign" val="r"/>
          <dgm:param type="shpTxLTRAlignCh" val="r"/>
          <dgm:param type="txAnchorVertCh" val="mid"/>
          <dgm:param type="autoTxRot" val="grav"/>
        </dgm:alg>
        <dgm:shape xmlns:r="http://schemas.openxmlformats.org/officeDocument/2006/relationships" rot="-90" type="rect" r:blip="" hideGeom="1">
          <dgm:adjLst/>
        </dgm:shape>
        <dgm:presOf axis="self" ptType="node"/>
        <dgm:constrLst>
          <dgm:constr type="lMarg" refType="primFontSz" fact="0.3"/>
          <dgm:constr type="rMarg" refType="primFontSz" fact="0.3"/>
          <dgm:constr type="tMarg" refType="primFontSz" fact="0"/>
          <dgm:constr type="bMarg" refType="primFontSz" fact="0.1"/>
        </dgm:constrLst>
        <dgm:ruleLst>
          <dgm:rule type="primFontSz" val="5" fact="NaN" max="NaN"/>
        </dgm:ruleLst>
      </dgm:layoutNode>
      <dgm:layoutNode name="childText_7">
        <dgm:varLst>
          <dgm:chMax val="0"/>
          <dgm:chPref val="0"/>
          <dgm:bulletEnabled val="1"/>
        </dgm:varLst>
        <dgm:alg type="tx">
          <dgm:param type="txAnchorVert" val="t"/>
          <dgm:param type="parTxLTRAlign" val="l"/>
        </dgm:alg>
        <dgm:shape xmlns:r="http://schemas.openxmlformats.org/officeDocument/2006/relationships" type="rect" r:blip="" hideGeom="1">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Shape_7">
        <dgm:alg type="sp"/>
        <dgm:shape xmlns:r="http://schemas.openxmlformats.org/officeDocument/2006/relationships" r:blip="">
          <dgm:adjLst/>
        </dgm:shape>
        <dgm:presOf/>
        <dgm:constrLst/>
        <dgm:forEach name="Name43"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10/9/2023</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10/9/2023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Infographic - https://www.ci3t.org/measures </a:t>
            </a:r>
          </a:p>
        </p:txBody>
      </p:sp>
      <p:sp>
        <p:nvSpPr>
          <p:cNvPr id="4" name="Slide Number Placeholder 3"/>
          <p:cNvSpPr>
            <a:spLocks noGrp="1"/>
          </p:cNvSpPr>
          <p:nvPr>
            <p:ph type="sldNum" sz="quarter" idx="5"/>
          </p:nvPr>
        </p:nvSpPr>
        <p:spPr/>
        <p:txBody>
          <a:bodyPr/>
          <a:lstStyle/>
          <a:p>
            <a:fld id="{58D11C9F-81FA-4052-9B37-1EF4A4EF7E85}" type="slidenum">
              <a:rPr lang="en-US" smtClean="0"/>
              <a:t>14</a:t>
            </a:fld>
            <a:endParaRPr lang="en-US"/>
          </a:p>
        </p:txBody>
      </p:sp>
    </p:spTree>
    <p:extLst>
      <p:ext uri="{BB962C8B-B14F-4D97-AF65-F5344CB8AC3E}">
        <p14:creationId xmlns:p14="http://schemas.microsoft.com/office/powerpoint/2010/main" val="1524559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Then, might zoom in at the grade-level looking at distribution across risk category, mastery, or growth</a:t>
            </a:r>
          </a:p>
        </p:txBody>
      </p:sp>
      <p:sp>
        <p:nvSpPr>
          <p:cNvPr id="4" name="Slide Number Placeholder 3"/>
          <p:cNvSpPr>
            <a:spLocks noGrp="1"/>
          </p:cNvSpPr>
          <p:nvPr>
            <p:ph type="sldNum" sz="quarter" idx="5"/>
          </p:nvPr>
        </p:nvSpPr>
        <p:spPr/>
        <p:txBody>
          <a:bodyPr/>
          <a:lstStyle/>
          <a:p>
            <a:fld id="{58D11C9F-81FA-4052-9B37-1EF4A4EF7E85}" type="slidenum">
              <a:rPr lang="en-US" smtClean="0"/>
              <a:t>52</a:t>
            </a:fld>
            <a:endParaRPr lang="en-US"/>
          </a:p>
        </p:txBody>
      </p:sp>
    </p:spTree>
    <p:extLst>
      <p:ext uri="{BB962C8B-B14F-4D97-AF65-F5344CB8AC3E}">
        <p14:creationId xmlns:p14="http://schemas.microsoft.com/office/powerpoint/2010/main" val="1662124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53</a:t>
            </a:fld>
            <a:endParaRPr lang="en-US"/>
          </a:p>
        </p:txBody>
      </p:sp>
    </p:spTree>
    <p:extLst>
      <p:ext uri="{BB962C8B-B14F-4D97-AF65-F5344CB8AC3E}">
        <p14:creationId xmlns:p14="http://schemas.microsoft.com/office/powerpoint/2010/main" val="2895036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54</a:t>
            </a:fld>
            <a:endParaRPr lang="en-US"/>
          </a:p>
        </p:txBody>
      </p:sp>
    </p:spTree>
    <p:extLst>
      <p:ext uri="{BB962C8B-B14F-4D97-AF65-F5344CB8AC3E}">
        <p14:creationId xmlns:p14="http://schemas.microsoft.com/office/powerpoint/2010/main" val="3342916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a:ln/>
        </p:spPr>
      </p:sp>
      <p:sp>
        <p:nvSpPr>
          <p:cNvPr id="206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6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ea typeface="MS PGothic" panose="020B0600070205080204" pitchFamily="34" charset="-128"/>
              </a:defRPr>
            </a:lvl1pPr>
            <a:lvl2pPr marL="788988" indent="-302497">
              <a:defRPr>
                <a:solidFill>
                  <a:schemeClr val="tx1"/>
                </a:solidFill>
                <a:latin typeface="Verdana" panose="020B0604030504040204" pitchFamily="34" charset="0"/>
                <a:ea typeface="MS PGothic" panose="020B0600070205080204" pitchFamily="34" charset="-128"/>
              </a:defRPr>
            </a:lvl2pPr>
            <a:lvl3pPr marL="1216226" indent="-241686">
              <a:defRPr>
                <a:solidFill>
                  <a:schemeClr val="tx1"/>
                </a:solidFill>
                <a:latin typeface="Verdana" panose="020B0604030504040204" pitchFamily="34" charset="0"/>
                <a:ea typeface="MS PGothic" panose="020B0600070205080204" pitchFamily="34" charset="-128"/>
              </a:defRPr>
            </a:lvl3pPr>
            <a:lvl4pPr marL="1701158" indent="-241686">
              <a:defRPr>
                <a:solidFill>
                  <a:schemeClr val="tx1"/>
                </a:solidFill>
                <a:latin typeface="Verdana" panose="020B0604030504040204" pitchFamily="34" charset="0"/>
                <a:ea typeface="MS PGothic" panose="020B0600070205080204" pitchFamily="34" charset="-128"/>
              </a:defRPr>
            </a:lvl4pPr>
            <a:lvl5pPr marL="2189208" indent="-241686">
              <a:defRPr>
                <a:solidFill>
                  <a:schemeClr val="tx1"/>
                </a:solidFill>
                <a:latin typeface="Verdana" panose="020B0604030504040204" pitchFamily="34" charset="0"/>
                <a:ea typeface="MS PGothic" panose="020B0600070205080204" pitchFamily="34" charset="-128"/>
              </a:defRPr>
            </a:lvl5pPr>
            <a:lvl6pPr marL="2638277"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6pPr>
            <a:lvl7pPr marL="3087345"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7pPr>
            <a:lvl8pPr marL="3536413"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8pPr>
            <a:lvl9pPr marL="3985481" indent="-241686" eaLnBrk="0" fontAlgn="base" hangingPunct="0">
              <a:spcBef>
                <a:spcPct val="0"/>
              </a:spcBef>
              <a:spcAft>
                <a:spcPct val="0"/>
              </a:spcAft>
              <a:defRPr>
                <a:solidFill>
                  <a:schemeClr val="tx1"/>
                </a:solidFill>
                <a:latin typeface="Verdana" panose="020B0604030504040204" pitchFamily="34" charset="0"/>
                <a:ea typeface="MS PGothic" panose="020B0600070205080204" pitchFamily="34" charset="-128"/>
              </a:defRPr>
            </a:lvl9pPr>
          </a:lstStyle>
          <a:p>
            <a:pPr marL="0" marR="0" lvl="0" indent="0" algn="r" defTabSz="931774" rtl="0" eaLnBrk="0" fontAlgn="base" latinLnBrk="0" hangingPunct="0">
              <a:lnSpc>
                <a:spcPct val="100000"/>
              </a:lnSpc>
              <a:spcBef>
                <a:spcPct val="0"/>
              </a:spcBef>
              <a:spcAft>
                <a:spcPct val="0"/>
              </a:spcAft>
              <a:buClrTx/>
              <a:buSzTx/>
              <a:buFontTx/>
              <a:buNone/>
              <a:tabLst/>
              <a:defRPr/>
            </a:pPr>
            <a:fld id="{F49A5D4A-B2C1-46C5-85BB-8AE60451357C}" type="slidenum">
              <a:rPr kumimoji="0" lang="en-US" alt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rPr>
              <a:pPr marL="0" marR="0" lvl="0" indent="0" algn="r" defTabSz="931774" rtl="0" eaLnBrk="0" fontAlgn="base" latinLnBrk="0" hangingPunct="0">
                <a:lnSpc>
                  <a:spcPct val="100000"/>
                </a:lnSpc>
                <a:spcBef>
                  <a:spcPct val="0"/>
                </a:spcBef>
                <a:spcAft>
                  <a:spcPct val="0"/>
                </a:spcAft>
                <a:buClrTx/>
                <a:buSzTx/>
                <a:buFontTx/>
                <a:buNone/>
                <a:tabLst/>
                <a:defRPr/>
              </a:pPr>
              <a:t>59</a:t>
            </a:fld>
            <a:endParaRPr kumimoji="0" lang="en-US" altLang="en-US" sz="1300" b="0" i="0" u="none" strike="noStrike" kern="1200" cap="none" spc="0" normalizeH="0" baseline="0" noProof="0">
              <a:ln>
                <a:noFill/>
              </a:ln>
              <a:solidFill>
                <a:srgbClr val="000000"/>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2052489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t>***note to presenter*** </a:t>
            </a:r>
            <a:r>
              <a:rPr lang="en-US"/>
              <a:t>If you would like to feature middle or high school data – hide the elementary slides (60-63) and unhide the middle or high school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If you would like to update this slide with data from your school or district- 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60</a:t>
            </a:fld>
            <a:endParaRPr lang="en-US"/>
          </a:p>
        </p:txBody>
      </p:sp>
    </p:spTree>
    <p:extLst>
      <p:ext uri="{BB962C8B-B14F-4D97-AF65-F5344CB8AC3E}">
        <p14:creationId xmlns:p14="http://schemas.microsoft.com/office/powerpoint/2010/main" val="1014691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If you would like to update this slide with data from your school or district- 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62</a:t>
            </a:fld>
            <a:endParaRPr lang="en-US"/>
          </a:p>
        </p:txBody>
      </p:sp>
    </p:spTree>
    <p:extLst>
      <p:ext uri="{BB962C8B-B14F-4D97-AF65-F5344CB8AC3E}">
        <p14:creationId xmlns:p14="http://schemas.microsoft.com/office/powerpoint/2010/main" val="28590796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If you would like to update this slide with data from your school or district- 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64</a:t>
            </a:fld>
            <a:endParaRPr lang="en-US"/>
          </a:p>
        </p:txBody>
      </p:sp>
    </p:spTree>
    <p:extLst>
      <p:ext uri="{BB962C8B-B14F-4D97-AF65-F5344CB8AC3E}">
        <p14:creationId xmlns:p14="http://schemas.microsoft.com/office/powerpoint/2010/main" val="3851673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0423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DC8702-A81F-469D-86FF-FB33C8A1E0D8}" type="slidenum">
              <a:rPr lang="en-US" smtClean="0"/>
              <a:t>15</a:t>
            </a:fld>
            <a:endParaRPr lang="en-US"/>
          </a:p>
        </p:txBody>
      </p:sp>
    </p:spTree>
    <p:extLst>
      <p:ext uri="{BB962C8B-B14F-4D97-AF65-F5344CB8AC3E}">
        <p14:creationId xmlns:p14="http://schemas.microsoft.com/office/powerpoint/2010/main" val="10246544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If you would like to update this slide with data from your school or district- 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66</a:t>
            </a:fld>
            <a:endParaRPr lang="en-US"/>
          </a:p>
        </p:txBody>
      </p:sp>
    </p:spTree>
    <p:extLst>
      <p:ext uri="{BB962C8B-B14F-4D97-AF65-F5344CB8AC3E}">
        <p14:creationId xmlns:p14="http://schemas.microsoft.com/office/powerpoint/2010/main" val="16248333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446599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If you would like to update this slide with data from your school or district- 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68</a:t>
            </a:fld>
            <a:endParaRPr lang="en-US"/>
          </a:p>
        </p:txBody>
      </p:sp>
    </p:spTree>
    <p:extLst>
      <p:ext uri="{BB962C8B-B14F-4D97-AF65-F5344CB8AC3E}">
        <p14:creationId xmlns:p14="http://schemas.microsoft.com/office/powerpoint/2010/main" val="39883694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04835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If you would like to update this slide with data from your school or district- 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70</a:t>
            </a:fld>
            <a:endParaRPr lang="en-US"/>
          </a:p>
        </p:txBody>
      </p:sp>
    </p:spTree>
    <p:extLst>
      <p:ext uri="{BB962C8B-B14F-4D97-AF65-F5344CB8AC3E}">
        <p14:creationId xmlns:p14="http://schemas.microsoft.com/office/powerpoint/2010/main" val="17274088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18905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9F98D8-73C9-464B-BF93-D170D6A72451}" type="slidenum">
              <a:rPr lang="en-US" smtClean="0"/>
              <a:t>73</a:t>
            </a:fld>
            <a:endParaRPr lang="en-US"/>
          </a:p>
        </p:txBody>
      </p:sp>
    </p:spTree>
    <p:extLst>
      <p:ext uri="{BB962C8B-B14F-4D97-AF65-F5344CB8AC3E}">
        <p14:creationId xmlns:p14="http://schemas.microsoft.com/office/powerpoint/2010/main" val="14102151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Throughout the remainder of the presentation, we will highlight content from modules and therefore want to start by grounding in this infographic, a resource to help people get oriented to modules and how to use them. We heard your feedback that sometimes staff who are new to using modules find it tricky to navigate so wanted to highlight these key features!</a:t>
            </a:r>
          </a:p>
          <a:p>
            <a:pPr marL="171450" indent="-171450">
              <a:buFont typeface="Arial" panose="020B0604020202020204" pitchFamily="34" charset="0"/>
              <a:buChar char="•"/>
            </a:pPr>
            <a:r>
              <a:rPr lang="en-US"/>
              <a:t>If you’re accessing the module as an eBook and reading page x page, use arrow to navigate to the next page or sidebar to navigate chapters and pick up where you left off</a:t>
            </a:r>
          </a:p>
          <a:p>
            <a:pPr marL="171450" indent="-171450">
              <a:buFont typeface="Arial" panose="020B0604020202020204" pitchFamily="34" charset="0"/>
              <a:buChar char="•"/>
            </a:pPr>
            <a:r>
              <a:rPr lang="en-US"/>
              <a:t>If you want to watch the interactive resource, click here</a:t>
            </a:r>
          </a:p>
          <a:p>
            <a:pPr marL="171450" indent="-171450">
              <a:buFont typeface="Arial" panose="020B0604020202020204" pitchFamily="34" charset="0"/>
              <a:buChar char="•"/>
            </a:pPr>
            <a:r>
              <a:rPr lang="en-US"/>
              <a:t>If you’ve already reviewed the module and you’re coming back to locate a specific item (or “lucky charm” at Kathleen likes to call them) like an infographic, video, or activity, click where it says “overview” here on the sidebar to be taken to the table of resource. From there you can click “page” to be taken to that part of the eBook or “link” to download the material directly.</a:t>
            </a:r>
          </a:p>
        </p:txBody>
      </p:sp>
      <p:sp>
        <p:nvSpPr>
          <p:cNvPr id="4" name="Slide Number Placeholder 3"/>
          <p:cNvSpPr>
            <a:spLocks noGrp="1"/>
          </p:cNvSpPr>
          <p:nvPr>
            <p:ph type="sldNum" sz="quarter" idx="5"/>
          </p:nvPr>
        </p:nvSpPr>
        <p:spPr/>
        <p:txBody>
          <a:bodyPr/>
          <a:lstStyle/>
          <a:p>
            <a:fld id="{58D11C9F-81FA-4052-9B37-1EF4A4EF7E85}" type="slidenum">
              <a:rPr lang="en-US" smtClean="0"/>
              <a:t>77</a:t>
            </a:fld>
            <a:endParaRPr lang="en-US"/>
          </a:p>
        </p:txBody>
      </p:sp>
    </p:spTree>
    <p:extLst>
      <p:ext uri="{BB962C8B-B14F-4D97-AF65-F5344CB8AC3E}">
        <p14:creationId xmlns:p14="http://schemas.microsoft.com/office/powerpoint/2010/main" val="34244988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9F98D8-73C9-464B-BF93-D170D6A72451}" type="slidenum">
              <a:rPr lang="en-US" smtClean="0"/>
              <a:t>78</a:t>
            </a:fld>
            <a:endParaRPr lang="en-US"/>
          </a:p>
        </p:txBody>
      </p:sp>
    </p:spTree>
    <p:extLst>
      <p:ext uri="{BB962C8B-B14F-4D97-AF65-F5344CB8AC3E}">
        <p14:creationId xmlns:p14="http://schemas.microsoft.com/office/powerpoint/2010/main" val="22430051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If you would like to update this slide with data from your school or district- Fill in &lt;year&gt; based on current academic year. This is located in column A of the data sheet. Edit by right clicking and selecting “Edit data”.</a:t>
            </a:r>
          </a:p>
        </p:txBody>
      </p:sp>
      <p:sp>
        <p:nvSpPr>
          <p:cNvPr id="4" name="Slide Number Placeholder 3"/>
          <p:cNvSpPr>
            <a:spLocks noGrp="1"/>
          </p:cNvSpPr>
          <p:nvPr>
            <p:ph type="sldNum" sz="quarter" idx="5"/>
          </p:nvPr>
        </p:nvSpPr>
        <p:spPr/>
        <p:txBody>
          <a:bodyPr/>
          <a:lstStyle/>
          <a:p>
            <a:fld id="{45A2F364-F0C4-4B2D-822E-43EBCE1F570C}" type="slidenum">
              <a:rPr lang="en-US" smtClean="0"/>
              <a:t>79</a:t>
            </a:fld>
            <a:endParaRPr lang="en-US"/>
          </a:p>
        </p:txBody>
      </p:sp>
    </p:spTree>
    <p:extLst>
      <p:ext uri="{BB962C8B-B14F-4D97-AF65-F5344CB8AC3E}">
        <p14:creationId xmlns:p14="http://schemas.microsoft.com/office/powerpoint/2010/main" val="3153198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4B5707-476E-F540-B8FF-8E5DB928D056}" type="slidenum">
              <a:rPr lang="en-US" smtClean="0"/>
              <a:t>21</a:t>
            </a:fld>
            <a:endParaRPr lang="en-US"/>
          </a:p>
        </p:txBody>
      </p:sp>
    </p:spTree>
    <p:extLst>
      <p:ext uri="{BB962C8B-B14F-4D97-AF65-F5344CB8AC3E}">
        <p14:creationId xmlns:p14="http://schemas.microsoft.com/office/powerpoint/2010/main" val="20970935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54B5707-476E-F540-B8FF-8E5DB928D056}" type="slidenum">
              <a:rPr lang="en-US" smtClean="0"/>
              <a:t>80</a:t>
            </a:fld>
            <a:endParaRPr lang="en-US"/>
          </a:p>
        </p:txBody>
      </p:sp>
    </p:spTree>
    <p:extLst>
      <p:ext uri="{BB962C8B-B14F-4D97-AF65-F5344CB8AC3E}">
        <p14:creationId xmlns:p14="http://schemas.microsoft.com/office/powerpoint/2010/main" val="11227056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F59791-7EAF-40BA-8979-49DA42C4F686}" type="slidenum">
              <a:rPr lang="en-US" smtClean="0"/>
              <a:t>81</a:t>
            </a:fld>
            <a:endParaRPr lang="en-US"/>
          </a:p>
        </p:txBody>
      </p:sp>
    </p:spTree>
    <p:extLst>
      <p:ext uri="{BB962C8B-B14F-4D97-AF65-F5344CB8AC3E}">
        <p14:creationId xmlns:p14="http://schemas.microsoft.com/office/powerpoint/2010/main" val="20771627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the next series of slides we will talk through examples of data-informed decision making.</a:t>
            </a:r>
          </a:p>
          <a:p>
            <a:endParaRPr lang="en-US"/>
          </a:p>
          <a:p>
            <a:r>
              <a:rPr lang="en-US"/>
              <a:t>We also want to highlight this module which contains multiple videos and resources for using data dashboards and intervention trackers. Specifically, there is a 15-minute video of a principal and coach using the data dashboard to examine data from multiple perspectives (e.g., Tier 2 academic needs, attendance, internalizing and externalizing behavior). We’re going to watch a quick snippet of that next</a:t>
            </a:r>
          </a:p>
        </p:txBody>
      </p:sp>
      <p:sp>
        <p:nvSpPr>
          <p:cNvPr id="4" name="Slide Number Placeholder 3"/>
          <p:cNvSpPr>
            <a:spLocks noGrp="1"/>
          </p:cNvSpPr>
          <p:nvPr>
            <p:ph type="sldNum" sz="quarter" idx="5"/>
          </p:nvPr>
        </p:nvSpPr>
        <p:spPr/>
        <p:txBody>
          <a:bodyPr/>
          <a:lstStyle/>
          <a:p>
            <a:fld id="{58D11C9F-81FA-4052-9B37-1EF4A4EF7E85}" type="slidenum">
              <a:rPr lang="en-US" smtClean="0"/>
              <a:t>82</a:t>
            </a:fld>
            <a:endParaRPr lang="en-US"/>
          </a:p>
        </p:txBody>
      </p:sp>
    </p:spTree>
    <p:extLst>
      <p:ext uri="{BB962C8B-B14F-4D97-AF65-F5344CB8AC3E}">
        <p14:creationId xmlns:p14="http://schemas.microsoft.com/office/powerpoint/2010/main" val="929411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2-minute video</a:t>
            </a:r>
          </a:p>
        </p:txBody>
      </p:sp>
      <p:sp>
        <p:nvSpPr>
          <p:cNvPr id="4" name="Slide Number Placeholder 3"/>
          <p:cNvSpPr>
            <a:spLocks noGrp="1"/>
          </p:cNvSpPr>
          <p:nvPr>
            <p:ph type="sldNum" sz="quarter" idx="5"/>
          </p:nvPr>
        </p:nvSpPr>
        <p:spPr/>
        <p:txBody>
          <a:bodyPr/>
          <a:lstStyle/>
          <a:p>
            <a:fld id="{58D11C9F-81FA-4052-9B37-1EF4A4EF7E85}" type="slidenum">
              <a:rPr lang="en-US" smtClean="0"/>
              <a:t>83</a:t>
            </a:fld>
            <a:endParaRPr lang="en-US"/>
          </a:p>
        </p:txBody>
      </p:sp>
    </p:spTree>
    <p:extLst>
      <p:ext uri="{BB962C8B-B14F-4D97-AF65-F5344CB8AC3E}">
        <p14:creationId xmlns:p14="http://schemas.microsoft.com/office/powerpoint/2010/main" val="37616754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91</a:t>
            </a:fld>
            <a:endParaRPr lang="en-US"/>
          </a:p>
        </p:txBody>
      </p:sp>
    </p:spTree>
    <p:extLst>
      <p:ext uri="{BB962C8B-B14F-4D97-AF65-F5344CB8AC3E}">
        <p14:creationId xmlns:p14="http://schemas.microsoft.com/office/powerpoint/2010/main" val="35273672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the downloadable PowerPoint presentation OR present (push play) on portions of the interactive resource during PLCs or as whole-staff during faculty meeting. Consider sharing infographics during professional learning (e.g., as a handout) or as follow up (e.g., sending in a follow up email)</a:t>
            </a:r>
          </a:p>
        </p:txBody>
      </p:sp>
      <p:sp>
        <p:nvSpPr>
          <p:cNvPr id="4" name="Slide Number Placeholder 3"/>
          <p:cNvSpPr>
            <a:spLocks noGrp="1"/>
          </p:cNvSpPr>
          <p:nvPr>
            <p:ph type="sldNum" sz="quarter" idx="5"/>
          </p:nvPr>
        </p:nvSpPr>
        <p:spPr/>
        <p:txBody>
          <a:bodyPr/>
          <a:lstStyle/>
          <a:p>
            <a:fld id="{58D11C9F-81FA-4052-9B37-1EF4A4EF7E85}" type="slidenum">
              <a:rPr lang="en-US" smtClean="0"/>
              <a:t>92</a:t>
            </a:fld>
            <a:endParaRPr lang="en-US"/>
          </a:p>
        </p:txBody>
      </p:sp>
    </p:spTree>
    <p:extLst>
      <p:ext uri="{BB962C8B-B14F-4D97-AF65-F5344CB8AC3E}">
        <p14:creationId xmlns:p14="http://schemas.microsoft.com/office/powerpoint/2010/main" val="40567541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93</a:t>
            </a:fld>
            <a:endParaRPr lang="en-US"/>
          </a:p>
        </p:txBody>
      </p:sp>
    </p:spTree>
    <p:extLst>
      <p:ext uri="{BB962C8B-B14F-4D97-AF65-F5344CB8AC3E}">
        <p14:creationId xmlns:p14="http://schemas.microsoft.com/office/powerpoint/2010/main" val="22965112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94</a:t>
            </a:fld>
            <a:endParaRPr lang="en-US"/>
          </a:p>
        </p:txBody>
      </p:sp>
    </p:spTree>
    <p:extLst>
      <p:ext uri="{BB962C8B-B14F-4D97-AF65-F5344CB8AC3E}">
        <p14:creationId xmlns:p14="http://schemas.microsoft.com/office/powerpoint/2010/main" val="24474254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an overview of low-intensity strategies, see the </a:t>
            </a:r>
            <a:r>
              <a:rPr lang="en-US" i="1"/>
              <a:t>Tier 1 Module – Practical Strategies for Preventing and Responding to Challenging Behavior.</a:t>
            </a:r>
            <a:r>
              <a:rPr lang="en-US"/>
              <a:t> It’s the one with the girl in a purple shirt! Then each low-intensity strategy has its own module with the purple cover.</a:t>
            </a:r>
          </a:p>
          <a:p>
            <a:endParaRPr lang="en-US"/>
          </a:p>
          <a:p>
            <a:r>
              <a:rPr lang="en-US"/>
              <a:t>To focus on embedded low-intensity strategies, we recommend spending some time exploring the </a:t>
            </a:r>
            <a:r>
              <a:rPr lang="en-US" i="1"/>
              <a:t>Embedding and Integrating Ci3T Domains into Daily instruction</a:t>
            </a:r>
          </a:p>
        </p:txBody>
      </p:sp>
      <p:sp>
        <p:nvSpPr>
          <p:cNvPr id="4" name="Slide Number Placeholder 3"/>
          <p:cNvSpPr>
            <a:spLocks noGrp="1"/>
          </p:cNvSpPr>
          <p:nvPr>
            <p:ph type="sldNum" sz="quarter" idx="5"/>
          </p:nvPr>
        </p:nvSpPr>
        <p:spPr/>
        <p:txBody>
          <a:bodyPr/>
          <a:lstStyle/>
          <a:p>
            <a:fld id="{58D11C9F-81FA-4052-9B37-1EF4A4EF7E85}" type="slidenum">
              <a:rPr lang="en-US" smtClean="0"/>
              <a:t>96</a:t>
            </a:fld>
            <a:endParaRPr lang="en-US"/>
          </a:p>
        </p:txBody>
      </p:sp>
    </p:spTree>
    <p:extLst>
      <p:ext uri="{BB962C8B-B14F-4D97-AF65-F5344CB8AC3E}">
        <p14:creationId xmlns:p14="http://schemas.microsoft.com/office/powerpoint/2010/main" val="22951551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Navigate to module: https://kusurvey.ca1.qualtrics.com/jfe/form/SV_0HWM8d2BdorMHDo</a:t>
            </a:r>
          </a:p>
          <a:p>
            <a:endParaRPr lang="en-US"/>
          </a:p>
          <a:p>
            <a:r>
              <a:rPr lang="en-US"/>
              <a:t>Model how to access video (table of contents)</a:t>
            </a:r>
          </a:p>
          <a:p>
            <a:endParaRPr lang="en-US"/>
          </a:p>
          <a:p>
            <a:r>
              <a:rPr lang="en-US"/>
              <a:t>Select a video to play (all 3 videos are less than 2 minutes)</a:t>
            </a:r>
          </a:p>
        </p:txBody>
      </p:sp>
      <p:sp>
        <p:nvSpPr>
          <p:cNvPr id="4" name="Slide Number Placeholder 3"/>
          <p:cNvSpPr>
            <a:spLocks noGrp="1"/>
          </p:cNvSpPr>
          <p:nvPr>
            <p:ph type="sldNum" sz="quarter" idx="5"/>
          </p:nvPr>
        </p:nvSpPr>
        <p:spPr/>
        <p:txBody>
          <a:bodyPr/>
          <a:lstStyle/>
          <a:p>
            <a:fld id="{58D11C9F-81FA-4052-9B37-1EF4A4EF7E85}" type="slidenum">
              <a:rPr lang="en-US" smtClean="0"/>
              <a:t>98</a:t>
            </a:fld>
            <a:endParaRPr lang="en-US"/>
          </a:p>
        </p:txBody>
      </p:sp>
    </p:spTree>
    <p:extLst>
      <p:ext uri="{BB962C8B-B14F-4D97-AF65-F5344CB8AC3E}">
        <p14:creationId xmlns:p14="http://schemas.microsoft.com/office/powerpoint/2010/main" val="81983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#11 = bright spot. Might be helpful to consider- what led to this success? Could we replicate those strategies in other areas?</a:t>
            </a:r>
          </a:p>
          <a:p>
            <a:r>
              <a:rPr lang="en-US"/>
              <a:t>#16 = potential area of emphasis</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30</a:t>
            </a:fld>
            <a:endParaRPr lang="en-US"/>
          </a:p>
        </p:txBody>
      </p:sp>
    </p:spTree>
    <p:extLst>
      <p:ext uri="{BB962C8B-B14F-4D97-AF65-F5344CB8AC3E}">
        <p14:creationId xmlns:p14="http://schemas.microsoft.com/office/powerpoint/2010/main" val="7244800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Large bank of modules highlighting Tier 2 and Tier 3 supports. Be sure to review the Tier 2 and Tier 3 Intervention Grids in your Implementation Manual</a:t>
            </a:r>
          </a:p>
        </p:txBody>
      </p:sp>
      <p:sp>
        <p:nvSpPr>
          <p:cNvPr id="4" name="Slide Number Placeholder 3"/>
          <p:cNvSpPr>
            <a:spLocks noGrp="1"/>
          </p:cNvSpPr>
          <p:nvPr>
            <p:ph type="sldNum" sz="quarter" idx="5"/>
          </p:nvPr>
        </p:nvSpPr>
        <p:spPr/>
        <p:txBody>
          <a:bodyPr/>
          <a:lstStyle/>
          <a:p>
            <a:fld id="{58D11C9F-81FA-4052-9B37-1EF4A4EF7E85}" type="slidenum">
              <a:rPr lang="en-US" smtClean="0"/>
              <a:t>105</a:t>
            </a:fld>
            <a:endParaRPr lang="en-US"/>
          </a:p>
        </p:txBody>
      </p:sp>
    </p:spTree>
    <p:extLst>
      <p:ext uri="{BB962C8B-B14F-4D97-AF65-F5344CB8AC3E}">
        <p14:creationId xmlns:p14="http://schemas.microsoft.com/office/powerpoint/2010/main" val="2170465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students with exceptionally challenging behaviors, Tier 3 supports such as an individualized de-escalation plan may be needed.</a:t>
            </a:r>
          </a:p>
        </p:txBody>
      </p:sp>
      <p:sp>
        <p:nvSpPr>
          <p:cNvPr id="4" name="Slide Number Placeholder 3"/>
          <p:cNvSpPr>
            <a:spLocks noGrp="1"/>
          </p:cNvSpPr>
          <p:nvPr>
            <p:ph type="sldNum" sz="quarter" idx="5"/>
          </p:nvPr>
        </p:nvSpPr>
        <p:spPr/>
        <p:txBody>
          <a:bodyPr/>
          <a:lstStyle/>
          <a:p>
            <a:fld id="{FCBDACA8-45AF-461A-9F93-73E959B08D0A}" type="slidenum">
              <a:rPr lang="en-US" smtClean="0"/>
              <a:t>106</a:t>
            </a:fld>
            <a:endParaRPr lang="en-US"/>
          </a:p>
        </p:txBody>
      </p:sp>
    </p:spTree>
    <p:extLst>
      <p:ext uri="{BB962C8B-B14F-4D97-AF65-F5344CB8AC3E}">
        <p14:creationId xmlns:p14="http://schemas.microsoft.com/office/powerpoint/2010/main" val="3107732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659524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15 Minutes</a:t>
            </a:r>
          </a:p>
        </p:txBody>
      </p:sp>
      <p:sp>
        <p:nvSpPr>
          <p:cNvPr id="4" name="Slide Number Placeholder 3"/>
          <p:cNvSpPr>
            <a:spLocks noGrp="1"/>
          </p:cNvSpPr>
          <p:nvPr>
            <p:ph type="sldNum" sz="quarter" idx="5"/>
          </p:nvPr>
        </p:nvSpPr>
        <p:spPr/>
        <p:txBody>
          <a:bodyPr/>
          <a:lstStyle/>
          <a:p>
            <a:fld id="{58D11C9F-81FA-4052-9B37-1EF4A4EF7E85}" type="slidenum">
              <a:rPr lang="en-US" smtClean="0"/>
              <a:t>110</a:t>
            </a:fld>
            <a:endParaRPr lang="en-US"/>
          </a:p>
        </p:txBody>
      </p:sp>
    </p:spTree>
    <p:extLst>
      <p:ext uri="{BB962C8B-B14F-4D97-AF65-F5344CB8AC3E}">
        <p14:creationId xmlns:p14="http://schemas.microsoft.com/office/powerpoint/2010/main" val="8365928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2CA205-88A7-43FC-A6E6-8F54A7AB39DB}" type="slidenum">
              <a:rPr lang="en-US" smtClean="0">
                <a:solidFill>
                  <a:prstClr val="black"/>
                </a:solidFill>
              </a:rPr>
              <a:pPr/>
              <a:t>112</a:t>
            </a:fld>
            <a:endParaRPr lang="en-US">
              <a:solidFill>
                <a:prstClr val="black"/>
              </a:solidFill>
            </a:endParaRPr>
          </a:p>
        </p:txBody>
      </p:sp>
    </p:spTree>
    <p:extLst>
      <p:ext uri="{BB962C8B-B14F-4D97-AF65-F5344CB8AC3E}">
        <p14:creationId xmlns:p14="http://schemas.microsoft.com/office/powerpoint/2010/main" val="5374228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F421B6-B46F-4440-B41D-82D0FEFAF04D}" type="slidenum">
              <a:rPr lang="en-US" smtClean="0">
                <a:solidFill>
                  <a:prstClr val="black"/>
                </a:solidFill>
              </a:rPr>
              <a:pPr/>
              <a:t>117</a:t>
            </a:fld>
            <a:endParaRPr lang="en-US">
              <a:solidFill>
                <a:prstClr val="black"/>
              </a:solidFill>
            </a:endParaRPr>
          </a:p>
        </p:txBody>
      </p:sp>
    </p:spTree>
    <p:extLst>
      <p:ext uri="{BB962C8B-B14F-4D97-AF65-F5344CB8AC3E}">
        <p14:creationId xmlns:p14="http://schemas.microsoft.com/office/powerpoint/2010/main" val="32439880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 us in your Ci3T highlights- we’d love to see Ci3T in action! Follow us on Twitter or Instagram for updates and links to resources! @Ci3TModel</a:t>
            </a:r>
          </a:p>
          <a:p>
            <a:endParaRPr lang="en-US"/>
          </a:p>
          <a:p>
            <a:r>
              <a:rPr lang="en-US"/>
              <a:t>You will receive a brief session evaluation – we value your feedback and would greatly appreciate you taking a few minutes to share your thoughts on what you liked about the session and how we can improve</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118</a:t>
            </a:fld>
            <a:endParaRPr lang="en-US"/>
          </a:p>
        </p:txBody>
      </p:sp>
    </p:spTree>
    <p:extLst>
      <p:ext uri="{BB962C8B-B14F-4D97-AF65-F5344CB8AC3E}">
        <p14:creationId xmlns:p14="http://schemas.microsoft.com/office/powerpoint/2010/main" val="2531663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Graphs provide a visual way to look at the data. For example:</a:t>
            </a:r>
          </a:p>
          <a:p>
            <a:endParaRPr lang="en-US"/>
          </a:p>
          <a:p>
            <a:r>
              <a:rPr lang="en-US"/>
              <a:t>#11 = Did I check for understanding when giving directions to students?</a:t>
            </a:r>
          </a:p>
          <a:p>
            <a:pPr marL="171450" indent="-171450">
              <a:buFont typeface="Arial" panose="020B0604020202020204" pitchFamily="34" charset="0"/>
              <a:buChar char="•"/>
            </a:pPr>
            <a:r>
              <a:rPr lang="en-US" i="0"/>
              <a:t>This visual representation helps us see that </a:t>
            </a:r>
            <a:r>
              <a:rPr lang="en-US" i="1"/>
              <a:t>everyone</a:t>
            </a:r>
            <a:r>
              <a:rPr lang="en-US"/>
              <a:t> responded “most of the time” or “all of the time” to this question. This is worth celebrating! </a:t>
            </a:r>
          </a:p>
          <a:p>
            <a:pPr marL="0" indent="0">
              <a:buFont typeface="Arial" panose="020B0604020202020204" pitchFamily="34" charset="0"/>
              <a:buNone/>
            </a:pPr>
            <a:endParaRPr lang="en-US"/>
          </a:p>
          <a:p>
            <a:r>
              <a:rPr lang="en-US"/>
              <a:t>#16 – Did I use my school’s expectation matrix as an instructional tool (e.g., referencing the matrix when interacting with students)?</a:t>
            </a:r>
          </a:p>
          <a:p>
            <a:pPr marL="171450" indent="-171450">
              <a:buFont typeface="Arial" panose="020B0604020202020204" pitchFamily="34" charset="0"/>
              <a:buChar char="•"/>
            </a:pPr>
            <a:r>
              <a:rPr lang="en-US"/>
              <a:t>This visual representation of the data underscores that this might be an area to focus on – 20% responding some of the time and ~4% not at all</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32</a:t>
            </a:fld>
            <a:endParaRPr lang="en-US"/>
          </a:p>
        </p:txBody>
      </p:sp>
    </p:spTree>
    <p:extLst>
      <p:ext uri="{BB962C8B-B14F-4D97-AF65-F5344CB8AC3E}">
        <p14:creationId xmlns:p14="http://schemas.microsoft.com/office/powerpoint/2010/main" val="3528677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09F98D8-73C9-464B-BF93-D170D6A72451}" type="slidenum">
              <a:rPr lang="en-US" smtClean="0"/>
              <a:t>34</a:t>
            </a:fld>
            <a:endParaRPr lang="en-US"/>
          </a:p>
        </p:txBody>
      </p:sp>
    </p:spTree>
    <p:extLst>
      <p:ext uri="{BB962C8B-B14F-4D97-AF65-F5344CB8AC3E}">
        <p14:creationId xmlns:p14="http://schemas.microsoft.com/office/powerpoint/2010/main" val="3613126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Convergent validity. What the outside observer noticed during direct observation matches what your staff indicated In teacher self-report.</a:t>
            </a:r>
          </a:p>
        </p:txBody>
      </p:sp>
      <p:sp>
        <p:nvSpPr>
          <p:cNvPr id="4" name="Slide Number Placeholder 3"/>
          <p:cNvSpPr>
            <a:spLocks noGrp="1"/>
          </p:cNvSpPr>
          <p:nvPr>
            <p:ph type="sldNum" sz="quarter" idx="5"/>
          </p:nvPr>
        </p:nvSpPr>
        <p:spPr/>
        <p:txBody>
          <a:bodyPr/>
          <a:lstStyle/>
          <a:p>
            <a:fld id="{58D11C9F-81FA-4052-9B37-1EF4A4EF7E85}" type="slidenum">
              <a:rPr lang="en-US" smtClean="0"/>
              <a:t>37</a:t>
            </a:fld>
            <a:endParaRPr lang="en-US"/>
          </a:p>
        </p:txBody>
      </p:sp>
    </p:spTree>
    <p:extLst>
      <p:ext uri="{BB962C8B-B14F-4D97-AF65-F5344CB8AC3E}">
        <p14:creationId xmlns:p14="http://schemas.microsoft.com/office/powerpoint/2010/main" val="3637791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p:spPr>
      </p:sp>
      <p:sp>
        <p:nvSpPr>
          <p:cNvPr id="53251" name="Rectangle 3"/>
          <p:cNvSpPr>
            <a:spLocks noGrp="1" noChangeArrowheads="1"/>
          </p:cNvSpPr>
          <p:nvPr>
            <p:ph type="body" idx="1"/>
          </p:nvPr>
        </p:nvSpPr>
        <p:spPr bwMode="auto">
          <a:noFill/>
        </p:spPr>
        <p:txBody>
          <a:bodyPr wrap="square" lIns="94182" tIns="47092" rIns="94182" bIns="47092" numCol="1" anchor="t" anchorCtr="0" compatLnSpc="1">
            <a:prstTxWarp prst="textNoShape">
              <a:avLst/>
            </a:prstTxWarp>
          </a:bodyPr>
          <a:lstStyle/>
          <a:p>
            <a:pPr marL="235454" indent="-235454">
              <a:lnSpc>
                <a:spcPct val="80000"/>
              </a:lnSpc>
            </a:pPr>
            <a:r>
              <a:rPr lang="en-US" sz="1000" b="0"/>
              <a:t>15-min timer</a:t>
            </a:r>
          </a:p>
        </p:txBody>
      </p:sp>
    </p:spTree>
    <p:extLst>
      <p:ext uri="{BB962C8B-B14F-4D97-AF65-F5344CB8AC3E}">
        <p14:creationId xmlns:p14="http://schemas.microsoft.com/office/powerpoint/2010/main" val="3538507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Might consider beginning by looking at data broadly </a:t>
            </a:r>
          </a:p>
          <a:p>
            <a:pPr marL="171450" indent="-171450">
              <a:buFont typeface="Arial" panose="020B0604020202020204" pitchFamily="34" charset="0"/>
              <a:buChar char="•"/>
            </a:pPr>
            <a:r>
              <a:rPr lang="en-US"/>
              <a:t>compared against district or state benchmarks</a:t>
            </a:r>
          </a:p>
          <a:p>
            <a:pPr marL="171450" indent="-171450">
              <a:buFont typeface="Arial" panose="020B0604020202020204" pitchFamily="34" charset="0"/>
              <a:buChar char="•"/>
            </a:pPr>
            <a:r>
              <a:rPr lang="en-US"/>
              <a:t>Subgroup analyses</a:t>
            </a:r>
          </a:p>
          <a:p>
            <a:endParaRPr lang="en-US"/>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51</a:t>
            </a:fld>
            <a:endParaRPr lang="en-US"/>
          </a:p>
        </p:txBody>
      </p:sp>
    </p:spTree>
    <p:extLst>
      <p:ext uri="{BB962C8B-B14F-4D97-AF65-F5344CB8AC3E}">
        <p14:creationId xmlns:p14="http://schemas.microsoft.com/office/powerpoint/2010/main" val="34457231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E3CE7C24-7F47-53A9-C0B8-78101FE1D9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306"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6" name="Picture 5" descr="A close up of a sign&#10;&#10;Description automatically generated">
            <a:extLst>
              <a:ext uri="{FF2B5EF4-FFF2-40B4-BE49-F238E27FC236}">
                <a16:creationId xmlns:a16="http://schemas.microsoft.com/office/drawing/2014/main" id="{FB36CB91-EABB-658C-5493-72CAF78955E0}"/>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8" name="Picture 7" descr="A close up of a sign&#10;&#10;Description automatically generated">
            <a:extLst>
              <a:ext uri="{FF2B5EF4-FFF2-40B4-BE49-F238E27FC236}">
                <a16:creationId xmlns:a16="http://schemas.microsoft.com/office/drawing/2014/main" id="{483C3DBA-B703-0F51-3AF1-12B51186CC8A}"/>
              </a:ext>
            </a:extLst>
          </p:cNvPr>
          <p:cNvPicPr>
            <a:picLocks noChangeAspect="1"/>
          </p:cNvPicPr>
          <p:nvPr userDrawn="1"/>
        </p:nvPicPr>
        <p:blipFill>
          <a:blip r:embed="rId2"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30725"/>
          </a:xfrm>
        </p:spPr>
        <p:txBody>
          <a:bodyPr>
            <a:normAutofit/>
          </a:bodyPr>
          <a:lstStyle/>
          <a:p>
            <a:pPr lvl="0"/>
            <a:endParaRPr lang="en-US" noProof="0"/>
          </a:p>
        </p:txBody>
      </p:sp>
      <p:sp>
        <p:nvSpPr>
          <p:cNvPr id="7" name="Slide Number Placeholder 5"/>
          <p:cNvSpPr>
            <a:spLocks noGrp="1"/>
          </p:cNvSpPr>
          <p:nvPr>
            <p:ph type="sldNum" sz="quarter" idx="12"/>
          </p:nvPr>
        </p:nvSpPr>
        <p:spPr>
          <a:xfrm>
            <a:off x="8737600" y="6356351"/>
            <a:ext cx="2844800" cy="365125"/>
          </a:xfrm>
          <a:prstGeom prst="rect">
            <a:avLst/>
          </a:prstGeom>
        </p:spPr>
        <p:txBody>
          <a:bodyPr/>
          <a:lstStyle/>
          <a:p>
            <a:r>
              <a:rPr lang="en-US">
                <a:solidFill>
                  <a:prstClr val="black">
                    <a:tint val="75000"/>
                  </a:prstClr>
                </a:solidFill>
              </a:rPr>
              <a:t>Ci3T II 2014-2015 </a:t>
            </a:r>
            <a:fld id="{F96D8484-BC40-4D68-9C59-73C5203901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73566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8_Blank">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p>
            <a:r>
              <a:rPr lang="en-US"/>
              <a:t>Click to edit Master title style</a:t>
            </a:r>
            <a:endParaRPr/>
          </a:p>
        </p:txBody>
      </p:sp>
      <p:sp>
        <p:nvSpPr>
          <p:cNvPr id="3" name="Rectangle 6"/>
          <p:cNvSpPr>
            <a:spLocks noGrp="1"/>
          </p:cNvSpPr>
          <p:nvPr>
            <p:ph type="dt" sz="half" idx="10"/>
          </p:nvPr>
        </p:nvSpPr>
        <p:spPr>
          <a:xfrm>
            <a:off x="9347200" y="76200"/>
            <a:ext cx="1828800" cy="228600"/>
          </a:xfrm>
          <a:prstGeom prst="rect">
            <a:avLst/>
          </a:prstGeom>
        </p:spPr>
        <p:txBody>
          <a:bodyPr/>
          <a:lstStyle>
            <a:lvl1pPr algn="r" fontAlgn="auto">
              <a:spcBef>
                <a:spcPts val="0"/>
              </a:spcBef>
              <a:spcAft>
                <a:spcPts val="0"/>
              </a:spcAft>
              <a:defRPr>
                <a:latin typeface="+mn-lt"/>
              </a:defRPr>
            </a:lvl1pPr>
            <a:extLst/>
          </a:lstStyle>
          <a:p>
            <a:pPr>
              <a:defRPr/>
            </a:pPr>
            <a:fld id="{6CB434A9-49E9-4035-A2AE-9E5381939AF5}" type="datetime1">
              <a:rPr lang="en-US" smtClean="0"/>
              <a:t>10/9/2023</a:t>
            </a:fld>
            <a:endParaRPr lang="en-US"/>
          </a:p>
        </p:txBody>
      </p:sp>
      <p:sp>
        <p:nvSpPr>
          <p:cNvPr id="4" name="Slide Number Placeholder 3"/>
          <p:cNvSpPr>
            <a:spLocks noGrp="1"/>
          </p:cNvSpPr>
          <p:nvPr>
            <p:ph type="sldNum" sz="quarter" idx="11"/>
          </p:nvPr>
        </p:nvSpPr>
        <p:spPr>
          <a:xfrm>
            <a:off x="8387644" y="6356351"/>
            <a:ext cx="34544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r>
              <a:rPr lang="en-US"/>
              <a:t>2015 2016 IES Ci3T MS HS Implementation </a:t>
            </a:r>
            <a:fld id="{71C2AA8B-4905-4721-907D-B3BDB774E885}" type="slidenum">
              <a:rPr lang="en-US" altLang="en-US" smtClean="0"/>
              <a:pPr>
                <a:defRPr/>
              </a:pPr>
              <a:t>‹#›</a:t>
            </a:fld>
            <a:endParaRPr lang="en-US" altLang="en-US"/>
          </a:p>
        </p:txBody>
      </p:sp>
    </p:spTree>
    <p:extLst>
      <p:ext uri="{BB962C8B-B14F-4D97-AF65-F5344CB8AC3E}">
        <p14:creationId xmlns:p14="http://schemas.microsoft.com/office/powerpoint/2010/main" val="999160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C8BF5FCD-3C93-C97F-040D-8F759148A1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004757" y="136525"/>
            <a:ext cx="1632848" cy="957938"/>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8" name="Picture 7" descr="A close up of a sign&#10;&#10;Description automatically generated">
            <a:extLst>
              <a:ext uri="{FF2B5EF4-FFF2-40B4-BE49-F238E27FC236}">
                <a16:creationId xmlns:a16="http://schemas.microsoft.com/office/drawing/2014/main" id="{DD4A3470-4C4A-2508-F3DD-C35B1F37681B}"/>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10/9/2023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885510"/>
          </a:xfrm>
          <a:prstGeom prst="rect">
            <a:avLst/>
          </a:prstGeom>
          <a:effectLst>
            <a:outerShdw blurRad="50800" dist="76200" dir="5400000" sx="1000" sy="1000" algn="ctr" rotWithShape="0">
              <a:srgbClr val="000000"/>
            </a:outerShdw>
          </a:effectLst>
        </p:spPr>
      </p:pic>
      <p:pic>
        <p:nvPicPr>
          <p:cNvPr id="10" name="Picture 9" descr="A close up of a sign&#10;&#10;Description automatically generated">
            <a:extLst>
              <a:ext uri="{FF2B5EF4-FFF2-40B4-BE49-F238E27FC236}">
                <a16:creationId xmlns:a16="http://schemas.microsoft.com/office/drawing/2014/main" id="{17266783-1691-6C39-C9DE-C9474C6235F8}"/>
              </a:ext>
            </a:extLst>
          </p:cNvPr>
          <p:cNvPicPr>
            <a:picLocks noChangeAspect="1"/>
          </p:cNvPicPr>
          <p:nvPr userDrawn="1"/>
        </p:nvPicPr>
        <p:blipFill>
          <a:blip r:embed="rId3" cstate="screen">
            <a:alphaModFix amt="30000"/>
            <a:extLst>
              <a:ext uri="{28A0092B-C50C-407E-A947-70E740481C1C}">
                <a14:useLocalDpi xmlns:a14="http://schemas.microsoft.com/office/drawing/2010/main"/>
              </a:ext>
            </a:extLst>
          </a:blip>
          <a:stretch>
            <a:fillRect/>
          </a:stretch>
        </p:blipFill>
        <p:spPr>
          <a:xfrm>
            <a:off x="10871236" y="5609558"/>
            <a:ext cx="1134809" cy="1134809"/>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10/9/2023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10/9/2023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 id="2147483693" r:id="rId27"/>
    <p:sldLayoutId id="2147483694" r:id="rId28"/>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 Id="rId5" Type="http://schemas.openxmlformats.org/officeDocument/2006/relationships/image" Target="../media/image30.png"/><Relationship Id="rId4" Type="http://schemas.openxmlformats.org/officeDocument/2006/relationships/image" Target="../media/image29.png"/></Relationships>
</file>

<file path=ppt/slides/_rels/slide100.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10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10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66.png"/><Relationship Id="rId4" Type="http://schemas.openxmlformats.org/officeDocument/2006/relationships/image" Target="../media/image165.png"/></Relationships>
</file>

<file path=ppt/slides/_rels/slide10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10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8.pn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4.png"/><Relationship Id="rId1" Type="http://schemas.openxmlformats.org/officeDocument/2006/relationships/slideLayout" Target="../slideLayouts/slideLayout10.xml"/><Relationship Id="rId5" Type="http://schemas.openxmlformats.org/officeDocument/2006/relationships/image" Target="../media/image171.png"/><Relationship Id="rId4" Type="http://schemas.openxmlformats.org/officeDocument/2006/relationships/image" Target="../media/image170.png"/></Relationships>
</file>

<file path=ppt/slides/_rels/slide10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74.png"/><Relationship Id="rId4" Type="http://schemas.openxmlformats.org/officeDocument/2006/relationships/image" Target="../media/image173.png"/></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8" Type="http://schemas.openxmlformats.org/officeDocument/2006/relationships/image" Target="../media/image180.jpeg"/><Relationship Id="rId13" Type="http://schemas.openxmlformats.org/officeDocument/2006/relationships/image" Target="../media/image185.jpeg"/><Relationship Id="rId18" Type="http://schemas.openxmlformats.org/officeDocument/2006/relationships/image" Target="../media/image190.jpeg"/><Relationship Id="rId3" Type="http://schemas.openxmlformats.org/officeDocument/2006/relationships/image" Target="../media/image175.png"/><Relationship Id="rId21" Type="http://schemas.openxmlformats.org/officeDocument/2006/relationships/image" Target="../media/image193.jpeg"/><Relationship Id="rId7" Type="http://schemas.openxmlformats.org/officeDocument/2006/relationships/image" Target="../media/image179.jpeg"/><Relationship Id="rId12" Type="http://schemas.openxmlformats.org/officeDocument/2006/relationships/image" Target="../media/image184.jpeg"/><Relationship Id="rId17" Type="http://schemas.openxmlformats.org/officeDocument/2006/relationships/image" Target="../media/image189.jpeg"/><Relationship Id="rId2" Type="http://schemas.openxmlformats.org/officeDocument/2006/relationships/notesSlide" Target="../notesSlides/notesSlide43.xml"/><Relationship Id="rId16" Type="http://schemas.openxmlformats.org/officeDocument/2006/relationships/image" Target="../media/image188.jpeg"/><Relationship Id="rId20" Type="http://schemas.openxmlformats.org/officeDocument/2006/relationships/image" Target="../media/image192.jpeg"/><Relationship Id="rId1" Type="http://schemas.openxmlformats.org/officeDocument/2006/relationships/slideLayout" Target="../slideLayouts/slideLayout10.xml"/><Relationship Id="rId6" Type="http://schemas.openxmlformats.org/officeDocument/2006/relationships/image" Target="../media/image178.jpeg"/><Relationship Id="rId11" Type="http://schemas.openxmlformats.org/officeDocument/2006/relationships/image" Target="../media/image183.jpeg"/><Relationship Id="rId5" Type="http://schemas.openxmlformats.org/officeDocument/2006/relationships/image" Target="../media/image177.png"/><Relationship Id="rId15" Type="http://schemas.openxmlformats.org/officeDocument/2006/relationships/image" Target="../media/image187.jpeg"/><Relationship Id="rId10" Type="http://schemas.openxmlformats.org/officeDocument/2006/relationships/image" Target="../media/image182.jpeg"/><Relationship Id="rId19" Type="http://schemas.openxmlformats.org/officeDocument/2006/relationships/image" Target="../media/image191.jpeg"/><Relationship Id="rId4" Type="http://schemas.openxmlformats.org/officeDocument/2006/relationships/image" Target="../media/image176.png"/><Relationship Id="rId9" Type="http://schemas.openxmlformats.org/officeDocument/2006/relationships/image" Target="../media/image181.jpeg"/><Relationship Id="rId14" Type="http://schemas.openxmlformats.org/officeDocument/2006/relationships/image" Target="../media/image186.jpeg"/><Relationship Id="rId22" Type="http://schemas.openxmlformats.org/officeDocument/2006/relationships/image" Target="../media/image194.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4.xml"/><Relationship Id="rId1" Type="http://schemas.openxmlformats.org/officeDocument/2006/relationships/slideLayout" Target="../slideLayouts/slideLayout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http://www.ci3t.org/enhance"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96.png"/></Relationships>
</file>

<file path=ppt/slides/_rels/slide118.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46.xml"/><Relationship Id="rId1" Type="http://schemas.openxmlformats.org/officeDocument/2006/relationships/slideLayout" Target="../slideLayouts/slideLayout10.xml"/><Relationship Id="rId5" Type="http://schemas.openxmlformats.org/officeDocument/2006/relationships/image" Target="../media/image199.png"/><Relationship Id="rId4" Type="http://schemas.openxmlformats.org/officeDocument/2006/relationships/image" Target="../media/image19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0.xml"/><Relationship Id="rId5" Type="http://schemas.openxmlformats.org/officeDocument/2006/relationships/image" Target="../media/image35.sv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hyperlink" Target="http://www.ci3t.org/measures" TargetMode="External"/><Relationship Id="rId5" Type="http://schemas.openxmlformats.org/officeDocument/2006/relationships/diagramQuickStyle" Target="../diagrams/quickStyle3.xml"/><Relationship Id="rId10" Type="http://schemas.openxmlformats.org/officeDocument/2006/relationships/image" Target="../media/image38.png"/><Relationship Id="rId4" Type="http://schemas.openxmlformats.org/officeDocument/2006/relationships/diagramLayout" Target="../diagrams/layout3.xml"/><Relationship Id="rId9" Type="http://schemas.openxmlformats.org/officeDocument/2006/relationships/image" Target="../media/image37.png"/><Relationship Id="rId1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53.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10.xml"/><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4.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0.xml"/><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8.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84.jpeg"/><Relationship Id="rId18" Type="http://schemas.openxmlformats.org/officeDocument/2006/relationships/image" Target="../media/image89.jpeg"/><Relationship Id="rId3" Type="http://schemas.openxmlformats.org/officeDocument/2006/relationships/image" Target="../media/image74.png"/><Relationship Id="rId21" Type="http://schemas.openxmlformats.org/officeDocument/2006/relationships/image" Target="../media/image92.jpeg"/><Relationship Id="rId7" Type="http://schemas.openxmlformats.org/officeDocument/2006/relationships/image" Target="../media/image78.jpeg"/><Relationship Id="rId12" Type="http://schemas.openxmlformats.org/officeDocument/2006/relationships/image" Target="../media/image83.jpeg"/><Relationship Id="rId17" Type="http://schemas.openxmlformats.org/officeDocument/2006/relationships/image" Target="../media/image88.jpeg"/><Relationship Id="rId2" Type="http://schemas.openxmlformats.org/officeDocument/2006/relationships/notesSlide" Target="../notesSlides/notesSlide8.xml"/><Relationship Id="rId16" Type="http://schemas.openxmlformats.org/officeDocument/2006/relationships/image" Target="../media/image87.jpeg"/><Relationship Id="rId20" Type="http://schemas.openxmlformats.org/officeDocument/2006/relationships/image" Target="../media/image91.jpeg"/><Relationship Id="rId1" Type="http://schemas.openxmlformats.org/officeDocument/2006/relationships/slideLayout" Target="../slideLayouts/slideLayout10.xml"/><Relationship Id="rId6" Type="http://schemas.openxmlformats.org/officeDocument/2006/relationships/image" Target="../media/image77.jpeg"/><Relationship Id="rId11" Type="http://schemas.openxmlformats.org/officeDocument/2006/relationships/image" Target="../media/image82.jpeg"/><Relationship Id="rId24" Type="http://schemas.openxmlformats.org/officeDocument/2006/relationships/image" Target="../media/image95.png"/><Relationship Id="rId5" Type="http://schemas.openxmlformats.org/officeDocument/2006/relationships/image" Target="../media/image76.png"/><Relationship Id="rId15" Type="http://schemas.openxmlformats.org/officeDocument/2006/relationships/image" Target="../media/image86.jpeg"/><Relationship Id="rId23" Type="http://schemas.openxmlformats.org/officeDocument/2006/relationships/image" Target="../media/image94.png"/><Relationship Id="rId10" Type="http://schemas.openxmlformats.org/officeDocument/2006/relationships/image" Target="../media/image81.jpeg"/><Relationship Id="rId19" Type="http://schemas.openxmlformats.org/officeDocument/2006/relationships/image" Target="../media/image90.jpeg"/><Relationship Id="rId4" Type="http://schemas.openxmlformats.org/officeDocument/2006/relationships/image" Target="../media/image75.png"/><Relationship Id="rId9" Type="http://schemas.openxmlformats.org/officeDocument/2006/relationships/image" Target="../media/image80.jpeg"/><Relationship Id="rId14" Type="http://schemas.openxmlformats.org/officeDocument/2006/relationships/image" Target="../media/image85.jpeg"/><Relationship Id="rId22" Type="http://schemas.openxmlformats.org/officeDocument/2006/relationships/image" Target="../media/image9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5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5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6.xml"/><Relationship Id="rId1" Type="http://schemas.openxmlformats.org/officeDocument/2006/relationships/slideLayout" Target="../slideLayouts/slideLayout28.xml"/><Relationship Id="rId4" Type="http://schemas.openxmlformats.org/officeDocument/2006/relationships/image" Target="../media/image106.png"/></Relationships>
</file>

<file path=ppt/slides/_rels/slide74.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7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0.xml"/><Relationship Id="rId5" Type="http://schemas.openxmlformats.org/officeDocument/2006/relationships/image" Target="../media/image117.png"/><Relationship Id="rId4" Type="http://schemas.openxmlformats.org/officeDocument/2006/relationships/image" Target="../media/image116.png"/></Relationships>
</file>

<file path=ppt/slides/_rels/slide7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7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notesSlide" Target="../notesSlides/notesSlide33.xml"/></Relationships>
</file>

<file path=ppt/slides/_rels/slide8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9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37.png"/><Relationship Id="rId4" Type="http://schemas.openxmlformats.org/officeDocument/2006/relationships/image" Target="../media/image136.png"/></Relationships>
</file>

<file path=ppt/slides/_rels/slide9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39.png"/></Relationships>
</file>

<file path=ppt/slides/_rels/slide93.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144.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43.svg"/><Relationship Id="rId5" Type="http://schemas.openxmlformats.org/officeDocument/2006/relationships/image" Target="../media/image142.png"/><Relationship Id="rId4" Type="http://schemas.openxmlformats.org/officeDocument/2006/relationships/image" Target="../media/image139.png"/></Relationships>
</file>

<file path=ppt/slides/_rels/slide9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95.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image" Target="../media/image148.png"/><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9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31.png"/></Relationships>
</file>

<file path=ppt/slides/_rels/slide97.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131.png"/><Relationship Id="rId5" Type="http://schemas.openxmlformats.org/officeDocument/2006/relationships/image" Target="../media/image155.png"/><Relationship Id="rId4" Type="http://schemas.openxmlformats.org/officeDocument/2006/relationships/image" Target="../media/image154.png"/></Relationships>
</file>

<file path=ppt/slides/_rels/slide9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31.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CB212-66F0-4C3B-B653-2843DDCD3BEE}"/>
              </a:ext>
            </a:extLst>
          </p:cNvPr>
          <p:cNvSpPr>
            <a:spLocks noGrp="1"/>
          </p:cNvSpPr>
          <p:nvPr>
            <p:ph type="ctrTitle"/>
          </p:nvPr>
        </p:nvSpPr>
        <p:spPr>
          <a:xfrm>
            <a:off x="838200" y="556711"/>
            <a:ext cx="10515600" cy="2387600"/>
          </a:xfrm>
        </p:spPr>
        <p:txBody>
          <a:bodyPr>
            <a:normAutofit fontScale="90000"/>
          </a:bodyPr>
          <a:lstStyle/>
          <a:p>
            <a:r>
              <a:rPr lang="en-US" sz="4400">
                <a:ea typeface="+mj-lt"/>
                <a:cs typeface="+mj-lt"/>
              </a:rPr>
              <a:t>Implementing Comprehensive, Integrated, Three-tiered (Ci3T) Models: Using Data to Inform Professional Learning</a:t>
            </a:r>
          </a:p>
        </p:txBody>
      </p:sp>
      <p:sp>
        <p:nvSpPr>
          <p:cNvPr id="3" name="Subtitle 2">
            <a:extLst>
              <a:ext uri="{FF2B5EF4-FFF2-40B4-BE49-F238E27FC236}">
                <a16:creationId xmlns:a16="http://schemas.microsoft.com/office/drawing/2014/main" id="{5A566965-2075-4DCB-AE1F-BE391667D1F1}"/>
              </a:ext>
            </a:extLst>
          </p:cNvPr>
          <p:cNvSpPr>
            <a:spLocks noGrp="1"/>
          </p:cNvSpPr>
          <p:nvPr>
            <p:ph type="subTitle" idx="1"/>
          </p:nvPr>
        </p:nvSpPr>
        <p:spPr>
          <a:xfrm>
            <a:off x="838200" y="2788746"/>
            <a:ext cx="10515600" cy="1655762"/>
          </a:xfrm>
        </p:spPr>
        <p:txBody>
          <a:bodyPr vert="horz" lIns="91440" tIns="45720" rIns="91440" bIns="45720" rtlCol="0" anchor="ctr">
            <a:normAutofit/>
          </a:bodyPr>
          <a:lstStyle/>
          <a:p>
            <a:r>
              <a:rPr lang="en-US">
                <a:ea typeface="+mn-lt"/>
                <a:cs typeface="+mn-lt"/>
              </a:rPr>
              <a:t>E-Ci3T Implementation Series and Delivery – Session 3</a:t>
            </a:r>
            <a:endParaRPr lang="en-US"/>
          </a:p>
        </p:txBody>
      </p:sp>
      <p:graphicFrame>
        <p:nvGraphicFramePr>
          <p:cNvPr id="5" name="Table 4">
            <a:extLst>
              <a:ext uri="{FF2B5EF4-FFF2-40B4-BE49-F238E27FC236}">
                <a16:creationId xmlns:a16="http://schemas.microsoft.com/office/drawing/2014/main" id="{1991405F-8C70-39F5-EC29-59B5C564BCF7}"/>
              </a:ext>
            </a:extLst>
          </p:cNvPr>
          <p:cNvGraphicFramePr>
            <a:graphicFrameLocks/>
          </p:cNvGraphicFramePr>
          <p:nvPr>
            <p:extLst>
              <p:ext uri="{D42A27DB-BD31-4B8C-83A1-F6EECF244321}">
                <p14:modId xmlns:p14="http://schemas.microsoft.com/office/powerpoint/2010/main" val="3610996504"/>
              </p:ext>
            </p:extLst>
          </p:nvPr>
        </p:nvGraphicFramePr>
        <p:xfrm>
          <a:off x="3439031" y="4144563"/>
          <a:ext cx="5313938" cy="1705341"/>
        </p:xfrm>
        <a:graphic>
          <a:graphicData uri="http://schemas.openxmlformats.org/drawingml/2006/table">
            <a:tbl>
              <a:tblPr firstRow="1" bandRow="1">
                <a:tableStyleId>{FABFCF23-3B69-468F-B69F-88F6DE6A72F2}</a:tableStyleId>
              </a:tblPr>
              <a:tblGrid>
                <a:gridCol w="2656969">
                  <a:extLst>
                    <a:ext uri="{9D8B030D-6E8A-4147-A177-3AD203B41FA5}">
                      <a16:colId xmlns:a16="http://schemas.microsoft.com/office/drawing/2014/main" val="364340752"/>
                    </a:ext>
                  </a:extLst>
                </a:gridCol>
                <a:gridCol w="2656969">
                  <a:extLst>
                    <a:ext uri="{9D8B030D-6E8A-4147-A177-3AD203B41FA5}">
                      <a16:colId xmlns:a16="http://schemas.microsoft.com/office/drawing/2014/main" val="3530202880"/>
                    </a:ext>
                  </a:extLst>
                </a:gridCol>
              </a:tblGrid>
              <a:tr h="308355">
                <a:tc gridSpan="2">
                  <a:txBody>
                    <a:bodyPr/>
                    <a:lstStyle/>
                    <a:p>
                      <a:pPr algn="ctr"/>
                      <a:r>
                        <a:rPr lang="en-US" sz="1600"/>
                        <a:t>Presenters and Contributors</a:t>
                      </a:r>
                    </a:p>
                  </a:txBody>
                  <a:tcPr/>
                </a:tc>
                <a:tc hMerge="1">
                  <a:txBody>
                    <a:bodyPr/>
                    <a:lstStyle/>
                    <a:p>
                      <a:pPr algn="ctr"/>
                      <a:r>
                        <a:rPr lang="en-US" sz="2800"/>
                        <a:t>Contributors</a:t>
                      </a:r>
                    </a:p>
                  </a:txBody>
                  <a:tcPr/>
                </a:tc>
                <a:extLst>
                  <a:ext uri="{0D108BD9-81ED-4DB2-BD59-A6C34878D82A}">
                    <a16:rowId xmlns:a16="http://schemas.microsoft.com/office/drawing/2014/main" val="705803472"/>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Allison M. Bernard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Wendy Peia Oakes</a:t>
                      </a:r>
                    </a:p>
                  </a:txBody>
                  <a:tcPr anchor="ctr"/>
                </a:tc>
                <a:extLst>
                  <a:ext uri="{0D108BD9-81ED-4DB2-BD59-A6C34878D82A}">
                    <a16:rowId xmlns:a16="http://schemas.microsoft.com/office/drawing/2014/main" val="1612033340"/>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Mark M. Buckman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Elise Sarasin</a:t>
                      </a:r>
                    </a:p>
                  </a:txBody>
                  <a:tcPr anchor="ctr"/>
                </a:tc>
                <a:extLst>
                  <a:ext uri="{0D108BD9-81ED-4DB2-BD59-A6C34878D82A}">
                    <a16:rowId xmlns:a16="http://schemas.microsoft.com/office/drawing/2014/main" val="3471309851"/>
                  </a:ext>
                </a:extLst>
              </a:tr>
              <a:tr h="4566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Kathleen Lynne Lane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Rebecca L. Sherod</a:t>
                      </a:r>
                    </a:p>
                  </a:txBody>
                  <a:tcPr anchor="ctr"/>
                </a:tc>
                <a:extLst>
                  <a:ext uri="{0D108BD9-81ED-4DB2-BD59-A6C34878D82A}">
                    <a16:rowId xmlns:a16="http://schemas.microsoft.com/office/drawing/2014/main" val="896822466"/>
                  </a:ext>
                </a:extLst>
              </a:tr>
            </a:tbl>
          </a:graphicData>
        </a:graphic>
      </p:graphicFrame>
    </p:spTree>
    <p:extLst>
      <p:ext uri="{BB962C8B-B14F-4D97-AF65-F5344CB8AC3E}">
        <p14:creationId xmlns:p14="http://schemas.microsoft.com/office/powerpoint/2010/main" val="3929194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8D2D3-2EDC-49C0-B389-61248FA93630}"/>
              </a:ext>
            </a:extLst>
          </p:cNvPr>
          <p:cNvSpPr>
            <a:spLocks noGrp="1"/>
          </p:cNvSpPr>
          <p:nvPr>
            <p:ph type="title"/>
          </p:nvPr>
        </p:nvSpPr>
        <p:spPr/>
        <p:txBody>
          <a:bodyPr/>
          <a:lstStyle/>
          <a:p>
            <a:r>
              <a:rPr lang="en-US"/>
              <a:t>Agenda</a:t>
            </a:r>
          </a:p>
        </p:txBody>
      </p:sp>
      <p:pic>
        <p:nvPicPr>
          <p:cNvPr id="3" name="Picture 2" descr="Graphical user interface, text, application&#10;&#10;Description automatically generated">
            <a:extLst>
              <a:ext uri="{FF2B5EF4-FFF2-40B4-BE49-F238E27FC236}">
                <a16:creationId xmlns:a16="http://schemas.microsoft.com/office/drawing/2014/main" id="{E04C9470-C55E-4F84-8104-6FF086F1DB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1690688"/>
            <a:ext cx="3306501" cy="4442692"/>
          </a:xfrm>
          <a:prstGeom prst="rect">
            <a:avLst/>
          </a:prstGeom>
          <a:ln>
            <a:solidFill>
              <a:schemeClr val="tx1"/>
            </a:solidFill>
          </a:ln>
        </p:spPr>
      </p:pic>
      <p:pic>
        <p:nvPicPr>
          <p:cNvPr id="16" name="Picture 15" descr="Table&#10;&#10;Description automatically generated">
            <a:extLst>
              <a:ext uri="{FF2B5EF4-FFF2-40B4-BE49-F238E27FC236}">
                <a16:creationId xmlns:a16="http://schemas.microsoft.com/office/drawing/2014/main" id="{9E61DE6D-61DE-4D5D-8AE2-4390146FDE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21429" y="1690688"/>
            <a:ext cx="3432989" cy="4442692"/>
          </a:xfrm>
          <a:prstGeom prst="rect">
            <a:avLst/>
          </a:prstGeom>
          <a:ln>
            <a:solidFill>
              <a:schemeClr val="tx1"/>
            </a:solidFill>
          </a:ln>
        </p:spPr>
      </p:pic>
      <p:pic>
        <p:nvPicPr>
          <p:cNvPr id="18" name="Picture 17" descr="Graphical user interface, application&#10;&#10;Description automatically generated">
            <a:extLst>
              <a:ext uri="{FF2B5EF4-FFF2-40B4-BE49-F238E27FC236}">
                <a16:creationId xmlns:a16="http://schemas.microsoft.com/office/drawing/2014/main" id="{5158CF46-5AEE-4095-AD0C-C3123AB368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87822" y="2585652"/>
            <a:ext cx="3432989" cy="2652764"/>
          </a:xfrm>
          <a:prstGeom prst="rect">
            <a:avLst/>
          </a:prstGeom>
          <a:ln>
            <a:solidFill>
              <a:schemeClr val="tx1"/>
            </a:solidFill>
          </a:ln>
        </p:spPr>
      </p:pic>
      <p:pic>
        <p:nvPicPr>
          <p:cNvPr id="7" name="Picture 2">
            <a:extLst>
              <a:ext uri="{FF2B5EF4-FFF2-40B4-BE49-F238E27FC236}">
                <a16:creationId xmlns:a16="http://schemas.microsoft.com/office/drawing/2014/main" id="{50DFF13D-8907-00E2-C0A4-94DB908824B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495543" y="0"/>
            <a:ext cx="696457" cy="1088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07735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odule 8.2">
            <a:extLst>
              <a:ext uri="{FF2B5EF4-FFF2-40B4-BE49-F238E27FC236}">
                <a16:creationId xmlns:a16="http://schemas.microsoft.com/office/drawing/2014/main" id="{88221B3E-70B2-9400-9118-5F3901B7B07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552690" y="5038939"/>
            <a:ext cx="999680" cy="15618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structional Choice">
            <a:extLst>
              <a:ext uri="{FF2B5EF4-FFF2-40B4-BE49-F238E27FC236}">
                <a16:creationId xmlns:a16="http://schemas.microsoft.com/office/drawing/2014/main" id="{8A1A3499-B839-1EFC-8DEB-112C8127BA0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46755" y="2385477"/>
            <a:ext cx="1009730" cy="157759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odule 7.2">
            <a:extLst>
              <a:ext uri="{FF2B5EF4-FFF2-40B4-BE49-F238E27FC236}">
                <a16:creationId xmlns:a16="http://schemas.microsoft.com/office/drawing/2014/main" id="{3AA88AE9-3B06-EAB1-5606-B7D03D6FDF6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63069" y="2395309"/>
            <a:ext cx="956647" cy="149465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0DA1279-F898-44D8-91F4-FDC25175DAA8}"/>
              </a:ext>
            </a:extLst>
          </p:cNvPr>
          <p:cNvSpPr>
            <a:spLocks noGrp="1"/>
          </p:cNvSpPr>
          <p:nvPr>
            <p:ph type="title"/>
          </p:nvPr>
        </p:nvSpPr>
        <p:spPr/>
        <p:txBody>
          <a:bodyPr/>
          <a:lstStyle/>
          <a:p>
            <a:r>
              <a:rPr lang="en-US"/>
              <a:t>Solutions-based Planning</a:t>
            </a:r>
            <a:br>
              <a:rPr lang="en-US"/>
            </a:br>
            <a:r>
              <a:rPr lang="en-US" sz="3600" b="0"/>
              <a:t>What if we need to focus on Tier 1?</a:t>
            </a:r>
            <a:endParaRPr lang="en-US" b="0"/>
          </a:p>
        </p:txBody>
      </p:sp>
      <p:pic>
        <p:nvPicPr>
          <p:cNvPr id="7" name="Picture 6">
            <a:extLst>
              <a:ext uri="{FF2B5EF4-FFF2-40B4-BE49-F238E27FC236}">
                <a16:creationId xmlns:a16="http://schemas.microsoft.com/office/drawing/2014/main" id="{44E3CF42-184A-0B28-D65C-293E931BCAA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7692"/>
          <a:stretch/>
        </p:blipFill>
        <p:spPr>
          <a:xfrm>
            <a:off x="838200" y="1687298"/>
            <a:ext cx="4632744" cy="4194518"/>
          </a:xfrm>
          <a:prstGeom prst="rect">
            <a:avLst/>
          </a:prstGeom>
        </p:spPr>
      </p:pic>
      <p:pic>
        <p:nvPicPr>
          <p:cNvPr id="9" name="Picture 8">
            <a:extLst>
              <a:ext uri="{FF2B5EF4-FFF2-40B4-BE49-F238E27FC236}">
                <a16:creationId xmlns:a16="http://schemas.microsoft.com/office/drawing/2014/main" id="{F4CED776-5F62-4827-1228-BD75FF1AFAF2}"/>
              </a:ext>
            </a:extLst>
          </p:cNvPr>
          <p:cNvPicPr>
            <a:picLocks noChangeAspect="1"/>
          </p:cNvPicPr>
          <p:nvPr/>
        </p:nvPicPr>
        <p:blipFill>
          <a:blip r:embed="rId6"/>
          <a:stretch>
            <a:fillRect/>
          </a:stretch>
        </p:blipFill>
        <p:spPr>
          <a:xfrm>
            <a:off x="5470944" y="1687298"/>
            <a:ext cx="5767461" cy="4194518"/>
          </a:xfrm>
          <a:prstGeom prst="rect">
            <a:avLst/>
          </a:prstGeom>
        </p:spPr>
      </p:pic>
      <p:pic>
        <p:nvPicPr>
          <p:cNvPr id="4" name="Picture 3">
            <a:extLst>
              <a:ext uri="{FF2B5EF4-FFF2-40B4-BE49-F238E27FC236}">
                <a16:creationId xmlns:a16="http://schemas.microsoft.com/office/drawing/2014/main" id="{384B7EB7-B997-AB50-74D4-8EA0B8C04571}"/>
              </a:ext>
            </a:extLst>
          </p:cNvPr>
          <p:cNvPicPr>
            <a:picLocks noChangeAspect="1"/>
          </p:cNvPicPr>
          <p:nvPr/>
        </p:nvPicPr>
        <p:blipFill>
          <a:blip r:embed="rId7"/>
          <a:stretch>
            <a:fillRect/>
          </a:stretch>
        </p:blipFill>
        <p:spPr>
          <a:xfrm>
            <a:off x="8412609" y="4495740"/>
            <a:ext cx="3382157" cy="2247769"/>
          </a:xfrm>
          <a:prstGeom prst="rect">
            <a:avLst/>
          </a:prstGeom>
        </p:spPr>
      </p:pic>
    </p:spTree>
    <p:extLst>
      <p:ext uri="{BB962C8B-B14F-4D97-AF65-F5344CB8AC3E}">
        <p14:creationId xmlns:p14="http://schemas.microsoft.com/office/powerpoint/2010/main" val="61395690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Module 8.2">
            <a:extLst>
              <a:ext uri="{FF2B5EF4-FFF2-40B4-BE49-F238E27FC236}">
                <a16:creationId xmlns:a16="http://schemas.microsoft.com/office/drawing/2014/main" id="{559AAAF1-1D94-C1CE-C348-FEFC148CFF6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0458" y="567813"/>
            <a:ext cx="3662583" cy="57223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4B66912-0ADF-7AE6-0617-EEFA827ECA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53233" y="320163"/>
            <a:ext cx="6858000" cy="6388709"/>
          </a:xfrm>
          <a:prstGeom prst="rect">
            <a:avLst/>
          </a:prstGeom>
        </p:spPr>
      </p:pic>
    </p:spTree>
    <p:extLst>
      <p:ext uri="{BB962C8B-B14F-4D97-AF65-F5344CB8AC3E}">
        <p14:creationId xmlns:p14="http://schemas.microsoft.com/office/powerpoint/2010/main" val="2959916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Module 8.2">
            <a:extLst>
              <a:ext uri="{FF2B5EF4-FFF2-40B4-BE49-F238E27FC236}">
                <a16:creationId xmlns:a16="http://schemas.microsoft.com/office/drawing/2014/main" id="{04727619-E524-473D-2F22-09334881FFB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896600" y="0"/>
            <a:ext cx="1295400" cy="202391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8A2028E-5D3D-B069-AFCC-D530A1ADEA5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277" t="2153" r="2385" b="2641"/>
          <a:stretch/>
        </p:blipFill>
        <p:spPr>
          <a:xfrm>
            <a:off x="452511" y="2066104"/>
            <a:ext cx="5643489" cy="3162301"/>
          </a:xfrm>
          <a:prstGeom prst="rect">
            <a:avLst/>
          </a:prstGeom>
          <a:ln>
            <a:solidFill>
              <a:schemeClr val="tx1"/>
            </a:solidFill>
          </a:ln>
        </p:spPr>
      </p:pic>
      <p:pic>
        <p:nvPicPr>
          <p:cNvPr id="2" name="Picture 1" descr="A poster with text and images&#10;&#10;Description automatically generated with medium confidence">
            <a:extLst>
              <a:ext uri="{FF2B5EF4-FFF2-40B4-BE49-F238E27FC236}">
                <a16:creationId xmlns:a16="http://schemas.microsoft.com/office/drawing/2014/main" id="{EAA170ED-6F38-F9AA-D1F0-3869B1AA95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00800" y="2094229"/>
            <a:ext cx="5571868" cy="3134176"/>
          </a:xfrm>
          <a:prstGeom prst="rect">
            <a:avLst/>
          </a:prstGeom>
        </p:spPr>
      </p:pic>
    </p:spTree>
    <p:extLst>
      <p:ext uri="{BB962C8B-B14F-4D97-AF65-F5344CB8AC3E}">
        <p14:creationId xmlns:p14="http://schemas.microsoft.com/office/powerpoint/2010/main" val="4189679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Module 8.2">
            <a:extLst>
              <a:ext uri="{FF2B5EF4-FFF2-40B4-BE49-F238E27FC236}">
                <a16:creationId xmlns:a16="http://schemas.microsoft.com/office/drawing/2014/main" id="{04727619-E524-473D-2F22-09334881FFB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896600" y="0"/>
            <a:ext cx="1295400" cy="20239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265C0AD2-520E-D6E5-D033-8BE9403599A8}"/>
              </a:ext>
            </a:extLst>
          </p:cNvPr>
          <p:cNvPicPr>
            <a:picLocks noChangeAspect="1"/>
          </p:cNvPicPr>
          <p:nvPr/>
        </p:nvPicPr>
        <p:blipFill>
          <a:blip r:embed="rId3"/>
          <a:stretch>
            <a:fillRect/>
          </a:stretch>
        </p:blipFill>
        <p:spPr>
          <a:xfrm>
            <a:off x="620587" y="414198"/>
            <a:ext cx="9552113" cy="6156913"/>
          </a:xfrm>
          <a:prstGeom prst="rect">
            <a:avLst/>
          </a:prstGeom>
        </p:spPr>
      </p:pic>
    </p:spTree>
    <p:extLst>
      <p:ext uri="{BB962C8B-B14F-4D97-AF65-F5344CB8AC3E}">
        <p14:creationId xmlns:p14="http://schemas.microsoft.com/office/powerpoint/2010/main" val="1189215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Module 8.2">
            <a:extLst>
              <a:ext uri="{FF2B5EF4-FFF2-40B4-BE49-F238E27FC236}">
                <a16:creationId xmlns:a16="http://schemas.microsoft.com/office/drawing/2014/main" id="{04727619-E524-473D-2F22-09334881FFB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896600" y="0"/>
            <a:ext cx="1295400" cy="20239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500CCA5-FD02-E4FC-A37E-644F335F73A6}"/>
              </a:ext>
            </a:extLst>
          </p:cNvPr>
          <p:cNvPicPr>
            <a:picLocks noChangeAspect="1"/>
          </p:cNvPicPr>
          <p:nvPr/>
        </p:nvPicPr>
        <p:blipFill>
          <a:blip r:embed="rId3"/>
          <a:stretch>
            <a:fillRect/>
          </a:stretch>
        </p:blipFill>
        <p:spPr>
          <a:xfrm>
            <a:off x="781050" y="190271"/>
            <a:ext cx="8477250" cy="6420749"/>
          </a:xfrm>
          <a:prstGeom prst="rect">
            <a:avLst/>
          </a:prstGeom>
          <a:ln>
            <a:solidFill>
              <a:schemeClr val="tx1"/>
            </a:solidFill>
          </a:ln>
        </p:spPr>
      </p:pic>
    </p:spTree>
    <p:extLst>
      <p:ext uri="{BB962C8B-B14F-4D97-AF65-F5344CB8AC3E}">
        <p14:creationId xmlns:p14="http://schemas.microsoft.com/office/powerpoint/2010/main" val="1673236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C8EC8C-51F2-D709-CAEF-0015F49750F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50085" y="3309737"/>
            <a:ext cx="1361867" cy="212776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0DA1279-F898-44D8-91F4-FDC25175DAA8}"/>
              </a:ext>
            </a:extLst>
          </p:cNvPr>
          <p:cNvSpPr>
            <a:spLocks noGrp="1"/>
          </p:cNvSpPr>
          <p:nvPr>
            <p:ph type="title"/>
          </p:nvPr>
        </p:nvSpPr>
        <p:spPr/>
        <p:txBody>
          <a:bodyPr/>
          <a:lstStyle/>
          <a:p>
            <a:r>
              <a:rPr lang="en-US"/>
              <a:t>Solutions-based Planning</a:t>
            </a:r>
            <a:br>
              <a:rPr lang="en-US"/>
            </a:br>
            <a:r>
              <a:rPr lang="en-US" sz="3600" b="0"/>
              <a:t>What if we need to focus on Tiers 2 and 3?</a:t>
            </a:r>
            <a:endParaRPr lang="en-US" b="0"/>
          </a:p>
        </p:txBody>
      </p:sp>
      <p:pic>
        <p:nvPicPr>
          <p:cNvPr id="8" name="Picture 7">
            <a:extLst>
              <a:ext uri="{FF2B5EF4-FFF2-40B4-BE49-F238E27FC236}">
                <a16:creationId xmlns:a16="http://schemas.microsoft.com/office/drawing/2014/main" id="{6F4F45A1-B3B7-4346-9DB3-FE6E16253FFC}"/>
              </a:ext>
            </a:extLst>
          </p:cNvPr>
          <p:cNvPicPr>
            <a:picLocks noChangeAspect="1"/>
          </p:cNvPicPr>
          <p:nvPr/>
        </p:nvPicPr>
        <p:blipFill>
          <a:blip r:embed="rId4"/>
          <a:stretch>
            <a:fillRect/>
          </a:stretch>
        </p:blipFill>
        <p:spPr>
          <a:xfrm>
            <a:off x="567521" y="1976234"/>
            <a:ext cx="5528479" cy="4024983"/>
          </a:xfrm>
          <a:prstGeom prst="rect">
            <a:avLst/>
          </a:prstGeom>
          <a:ln>
            <a:solidFill>
              <a:schemeClr val="tx1"/>
            </a:solidFill>
          </a:ln>
        </p:spPr>
      </p:pic>
      <p:pic>
        <p:nvPicPr>
          <p:cNvPr id="10" name="Picture 9">
            <a:extLst>
              <a:ext uri="{FF2B5EF4-FFF2-40B4-BE49-F238E27FC236}">
                <a16:creationId xmlns:a16="http://schemas.microsoft.com/office/drawing/2014/main" id="{500F6BB1-A405-BB12-49FD-77023AE9D582}"/>
              </a:ext>
            </a:extLst>
          </p:cNvPr>
          <p:cNvPicPr>
            <a:picLocks noChangeAspect="1"/>
          </p:cNvPicPr>
          <p:nvPr/>
        </p:nvPicPr>
        <p:blipFill>
          <a:blip r:embed="rId5"/>
          <a:stretch>
            <a:fillRect/>
          </a:stretch>
        </p:blipFill>
        <p:spPr>
          <a:xfrm>
            <a:off x="6227206" y="1976234"/>
            <a:ext cx="5700959" cy="4024982"/>
          </a:xfrm>
          <a:prstGeom prst="rect">
            <a:avLst/>
          </a:prstGeom>
          <a:ln>
            <a:solidFill>
              <a:schemeClr val="tx1"/>
            </a:solidFill>
          </a:ln>
        </p:spPr>
      </p:pic>
    </p:spTree>
    <p:extLst>
      <p:ext uri="{BB962C8B-B14F-4D97-AF65-F5344CB8AC3E}">
        <p14:creationId xmlns:p14="http://schemas.microsoft.com/office/powerpoint/2010/main" val="25697101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F45D0-FCD8-C175-BBA8-4C3045F429FB}"/>
              </a:ext>
            </a:extLst>
          </p:cNvPr>
          <p:cNvSpPr>
            <a:spLocks noGrp="1"/>
          </p:cNvSpPr>
          <p:nvPr>
            <p:ph type="title"/>
          </p:nvPr>
        </p:nvSpPr>
        <p:spPr/>
        <p:txBody>
          <a:bodyPr/>
          <a:lstStyle/>
          <a:p>
            <a:r>
              <a:rPr lang="en-US"/>
              <a:t>Tier 3 Supports</a:t>
            </a:r>
          </a:p>
        </p:txBody>
      </p:sp>
      <p:pic>
        <p:nvPicPr>
          <p:cNvPr id="4098" name="Picture 2" descr="Module 6.4">
            <a:extLst>
              <a:ext uri="{FF2B5EF4-FFF2-40B4-BE49-F238E27FC236}">
                <a16:creationId xmlns:a16="http://schemas.microsoft.com/office/drawing/2014/main" id="{BBC27216-6AB3-511D-05EB-66C1BCA5782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04900" y="1667930"/>
            <a:ext cx="2819400" cy="44049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B65614B-9F65-5744-7CF8-F8A4F41DD6E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81968" y="1828645"/>
            <a:ext cx="5924131" cy="4083567"/>
          </a:xfrm>
          <a:prstGeom prst="rect">
            <a:avLst/>
          </a:prstGeom>
          <a:ln>
            <a:solidFill>
              <a:schemeClr val="tx1"/>
            </a:solidFill>
          </a:ln>
        </p:spPr>
      </p:pic>
    </p:spTree>
    <p:extLst>
      <p:ext uri="{BB962C8B-B14F-4D97-AF65-F5344CB8AC3E}">
        <p14:creationId xmlns:p14="http://schemas.microsoft.com/office/powerpoint/2010/main" val="651792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F0490E2-7CA3-700A-7A04-2352013E744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0219" y="505656"/>
            <a:ext cx="8490923" cy="59750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7936B40A-F8FC-8068-90FD-B971B67014B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36251" y="0"/>
            <a:ext cx="1255749" cy="196196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0DB8DC6D-1945-22DB-6F78-D7F115B4370E}"/>
              </a:ext>
            </a:extLst>
          </p:cNvPr>
          <p:cNvSpPr txBox="1">
            <a:spLocks/>
          </p:cNvSpPr>
          <p:nvPr/>
        </p:nvSpPr>
        <p:spPr>
          <a:xfrm>
            <a:off x="7350711" y="2339987"/>
            <a:ext cx="4551069" cy="2519778"/>
          </a:xfrm>
          <a:prstGeom prst="rect">
            <a:avLst/>
          </a:prstGeom>
          <a:noFill/>
          <a:ln>
            <a:solidFill>
              <a:schemeClr val="bg2">
                <a:lumMod val="75000"/>
              </a:schemeClr>
            </a:solidFill>
          </a:ln>
        </p:spPr>
        <p:style>
          <a:lnRef idx="1">
            <a:schemeClr val="accent2"/>
          </a:lnRef>
          <a:fillRef idx="2">
            <a:schemeClr val="accent2"/>
          </a:fillRef>
          <a:effectRef idx="1">
            <a:schemeClr val="accent2"/>
          </a:effectRef>
          <a:fontRef idx="minor">
            <a:schemeClr val="dk1"/>
          </a:fontRef>
        </p:style>
        <p:txBody>
          <a:bodyPr>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panose="020B0604020202020204" pitchFamily="34" charset="0"/>
              <a:buNone/>
              <a:defRPr/>
            </a:pPr>
            <a:endParaRPr lang="en-US"/>
          </a:p>
          <a:p>
            <a:pPr algn="ctr">
              <a:buFont typeface="Arial" panose="020B0604020202020204" pitchFamily="34" charset="0"/>
              <a:buNone/>
              <a:defRPr/>
            </a:pPr>
            <a:r>
              <a:rPr lang="en-US" sz="4400"/>
              <a:t>Whether the problem behavior is managed safely or not </a:t>
            </a:r>
          </a:p>
          <a:p>
            <a:pPr algn="ctr">
              <a:buFont typeface="Arial" panose="020B0604020202020204" pitchFamily="34" charset="0"/>
              <a:buNone/>
              <a:defRPr/>
            </a:pPr>
            <a:r>
              <a:rPr lang="en-US" sz="4400"/>
              <a:t>	or is defused</a:t>
            </a:r>
          </a:p>
          <a:p>
            <a:pPr algn="ctr">
              <a:buFont typeface="Arial" panose="020B0604020202020204" pitchFamily="34" charset="0"/>
              <a:buNone/>
              <a:defRPr/>
            </a:pPr>
            <a:r>
              <a:rPr lang="en-US" sz="4400"/>
              <a:t>in a large measure depends on</a:t>
            </a:r>
          </a:p>
          <a:p>
            <a:pPr algn="ctr">
              <a:buFont typeface="Arial" panose="020B0604020202020204" pitchFamily="34" charset="0"/>
              <a:buNone/>
              <a:defRPr/>
            </a:pPr>
            <a:r>
              <a:rPr lang="en-US" sz="4400" b="1">
                <a:solidFill>
                  <a:schemeClr val="accent6"/>
                </a:solidFill>
              </a:rPr>
              <a:t>YOUR INITIAL RESPONSE</a:t>
            </a:r>
          </a:p>
          <a:p>
            <a:pPr marL="0" indent="0" algn="r">
              <a:buNone/>
            </a:pPr>
            <a:r>
              <a:rPr lang="en-US"/>
              <a:t>-Dr. Geoff Colvin</a:t>
            </a:r>
          </a:p>
        </p:txBody>
      </p:sp>
    </p:spTree>
    <p:extLst>
      <p:ext uri="{BB962C8B-B14F-4D97-AF65-F5344CB8AC3E}">
        <p14:creationId xmlns:p14="http://schemas.microsoft.com/office/powerpoint/2010/main" val="179478421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936B40A-F8FC-8068-90FD-B971B67014B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936251" y="0"/>
            <a:ext cx="1255749" cy="19619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screenshot of a computer screen&#10;&#10;Description automatically generated">
            <a:extLst>
              <a:ext uri="{FF2B5EF4-FFF2-40B4-BE49-F238E27FC236}">
                <a16:creationId xmlns:a16="http://schemas.microsoft.com/office/drawing/2014/main" id="{B07D20C6-F615-9FD7-4AE6-B6A9AFA9E8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99721" y="124659"/>
            <a:ext cx="5120690" cy="6608682"/>
          </a:xfrm>
          <a:prstGeom prst="rect">
            <a:avLst/>
          </a:prstGeom>
        </p:spPr>
      </p:pic>
      <p:pic>
        <p:nvPicPr>
          <p:cNvPr id="9" name="Picture 8" descr="A hand writing on a whiteboard&#10;&#10;Description automatically generated">
            <a:extLst>
              <a:ext uri="{FF2B5EF4-FFF2-40B4-BE49-F238E27FC236}">
                <a16:creationId xmlns:a16="http://schemas.microsoft.com/office/drawing/2014/main" id="{49448057-0C4A-324D-20BC-065B58CBDD8D}"/>
              </a:ext>
            </a:extLst>
          </p:cNvPr>
          <p:cNvPicPr>
            <a:picLocks noChangeAspect="1"/>
          </p:cNvPicPr>
          <p:nvPr/>
        </p:nvPicPr>
        <p:blipFill>
          <a:blip r:embed="rId4"/>
          <a:stretch>
            <a:fillRect/>
          </a:stretch>
        </p:blipFill>
        <p:spPr>
          <a:xfrm>
            <a:off x="531874" y="786690"/>
            <a:ext cx="4490631" cy="2504069"/>
          </a:xfrm>
          <a:prstGeom prst="rect">
            <a:avLst/>
          </a:prstGeom>
          <a:ln>
            <a:solidFill>
              <a:schemeClr val="tx1"/>
            </a:solidFill>
          </a:ln>
        </p:spPr>
      </p:pic>
      <p:pic>
        <p:nvPicPr>
          <p:cNvPr id="13" name="Picture 12" descr="A screenshot of a school-family partnership&#10;&#10;Description automatically generated">
            <a:extLst>
              <a:ext uri="{FF2B5EF4-FFF2-40B4-BE49-F238E27FC236}">
                <a16:creationId xmlns:a16="http://schemas.microsoft.com/office/drawing/2014/main" id="{A10FF97E-1AF0-D33C-8A89-AE3644C308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2203" y="3628021"/>
            <a:ext cx="4451678" cy="2504069"/>
          </a:xfrm>
          <a:prstGeom prst="rect">
            <a:avLst/>
          </a:prstGeom>
          <a:ln>
            <a:solidFill>
              <a:schemeClr val="tx1"/>
            </a:solidFill>
          </a:ln>
        </p:spPr>
      </p:pic>
    </p:spTree>
    <p:extLst>
      <p:ext uri="{BB962C8B-B14F-4D97-AF65-F5344CB8AC3E}">
        <p14:creationId xmlns:p14="http://schemas.microsoft.com/office/powerpoint/2010/main" val="352829884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Straight Arrow Connector 55">
            <a:extLst>
              <a:ext uri="{FF2B5EF4-FFF2-40B4-BE49-F238E27FC236}">
                <a16:creationId xmlns:a16="http://schemas.microsoft.com/office/drawing/2014/main" id="{1B5A661C-1F26-4AF6-9066-47F02AC0ADAC}"/>
              </a:ext>
            </a:extLst>
          </p:cNvPr>
          <p:cNvCxnSpPr>
            <a:cxnSpLocks/>
          </p:cNvCxnSpPr>
          <p:nvPr/>
        </p:nvCxnSpPr>
        <p:spPr>
          <a:xfrm>
            <a:off x="7065036" y="3387031"/>
            <a:ext cx="0" cy="1639518"/>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sp>
        <p:nvSpPr>
          <p:cNvPr id="2" name="Title 1"/>
          <p:cNvSpPr>
            <a:spLocks noGrp="1"/>
          </p:cNvSpPr>
          <p:nvPr>
            <p:ph type="title"/>
          </p:nvPr>
        </p:nvSpPr>
        <p:spPr/>
        <p:txBody>
          <a:bodyPr/>
          <a:lstStyle/>
          <a:p>
            <a:r>
              <a:rPr lang="en-US" sz="4400"/>
              <a:t>Deep dive into this at EMPOWER Sessions 4 and 5! </a:t>
            </a:r>
            <a:endParaRPr lang="en-US"/>
          </a:p>
        </p:txBody>
      </p:sp>
      <p:grpSp>
        <p:nvGrpSpPr>
          <p:cNvPr id="30" name="Group 29"/>
          <p:cNvGrpSpPr/>
          <p:nvPr/>
        </p:nvGrpSpPr>
        <p:grpSpPr>
          <a:xfrm>
            <a:off x="3149624" y="5054474"/>
            <a:ext cx="1557521" cy="1704538"/>
            <a:chOff x="1510709" y="4907904"/>
            <a:chExt cx="1557521" cy="1704538"/>
          </a:xfrm>
        </p:grpSpPr>
        <p:pic>
          <p:nvPicPr>
            <p:cNvPr id="10" name="Picture 2" descr="people near a blackboard by jetx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724967" y="5083908"/>
              <a:ext cx="1120870" cy="223138"/>
            </a:xfrm>
            <a:prstGeom prst="rect">
              <a:avLst/>
            </a:prstGeom>
            <a:solidFill>
              <a:srgbClr val="1A8412"/>
            </a:solidFill>
          </p:spPr>
          <p:txBody>
            <a:bodyPr wrap="square" rtlCol="0">
              <a:spAutoFit/>
            </a:bodyPr>
            <a:lstStyle/>
            <a:p>
              <a:endParaRPr lang="en-US" sz="850">
                <a:solidFill>
                  <a:schemeClr val="bg1"/>
                </a:solidFill>
              </a:endParaRPr>
            </a:p>
          </p:txBody>
        </p:sp>
      </p:grpSp>
      <p:grpSp>
        <p:nvGrpSpPr>
          <p:cNvPr id="34" name="Group 33"/>
          <p:cNvGrpSpPr/>
          <p:nvPr/>
        </p:nvGrpSpPr>
        <p:grpSpPr>
          <a:xfrm>
            <a:off x="4771482" y="5054474"/>
            <a:ext cx="1557521" cy="1704538"/>
            <a:chOff x="1510709" y="4907904"/>
            <a:chExt cx="1557521" cy="1704538"/>
          </a:xfrm>
        </p:grpSpPr>
        <p:pic>
          <p:nvPicPr>
            <p:cNvPr id="35" name="Picture 2" descr="people near a blackboard by jetx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1703233" y="5076214"/>
              <a:ext cx="1127303" cy="230832"/>
            </a:xfrm>
            <a:prstGeom prst="rect">
              <a:avLst/>
            </a:prstGeom>
            <a:solidFill>
              <a:srgbClr val="1A8412"/>
            </a:solidFill>
          </p:spPr>
          <p:txBody>
            <a:bodyPr wrap="square" rtlCol="0">
              <a:spAutoFit/>
            </a:bodyPr>
            <a:lstStyle/>
            <a:p>
              <a:endParaRPr lang="en-US" sz="900">
                <a:solidFill>
                  <a:schemeClr val="bg1"/>
                </a:solidFill>
              </a:endParaRPr>
            </a:p>
          </p:txBody>
        </p:sp>
      </p:grpSp>
      <p:grpSp>
        <p:nvGrpSpPr>
          <p:cNvPr id="37" name="Group 36"/>
          <p:cNvGrpSpPr/>
          <p:nvPr/>
        </p:nvGrpSpPr>
        <p:grpSpPr>
          <a:xfrm>
            <a:off x="6433186" y="5054474"/>
            <a:ext cx="1557521" cy="1704538"/>
            <a:chOff x="1510709" y="4907904"/>
            <a:chExt cx="1557521" cy="1704538"/>
          </a:xfrm>
        </p:grpSpPr>
        <p:pic>
          <p:nvPicPr>
            <p:cNvPr id="38" name="Picture 2" descr="people near a blackboard by jetx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1733128" y="5172695"/>
              <a:ext cx="1133333" cy="153233"/>
            </a:xfrm>
            <a:prstGeom prst="roundRect">
              <a:avLst/>
            </a:prstGeom>
            <a:solidFill>
              <a:srgbClr val="1A8412"/>
            </a:solidFill>
          </p:spPr>
          <p:txBody>
            <a:bodyPr wrap="square" rtlCol="0">
              <a:spAutoFit/>
            </a:bodyPr>
            <a:lstStyle/>
            <a:p>
              <a:endParaRPr lang="en-US" sz="300">
                <a:solidFill>
                  <a:schemeClr val="bg1"/>
                </a:solidFill>
              </a:endParaRPr>
            </a:p>
          </p:txBody>
        </p:sp>
      </p:grpSp>
      <p:grpSp>
        <p:nvGrpSpPr>
          <p:cNvPr id="40" name="Group 39"/>
          <p:cNvGrpSpPr/>
          <p:nvPr/>
        </p:nvGrpSpPr>
        <p:grpSpPr>
          <a:xfrm>
            <a:off x="8003783" y="5054474"/>
            <a:ext cx="1557521" cy="1704538"/>
            <a:chOff x="1510709" y="4907904"/>
            <a:chExt cx="1557521" cy="1704538"/>
          </a:xfrm>
        </p:grpSpPr>
        <p:pic>
          <p:nvPicPr>
            <p:cNvPr id="41" name="Picture 2" descr="people near a blackboard by jetx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937648" y="5040661"/>
              <a:ext cx="722723" cy="253916"/>
            </a:xfrm>
            <a:prstGeom prst="rect">
              <a:avLst/>
            </a:prstGeom>
            <a:solidFill>
              <a:srgbClr val="1A8412"/>
            </a:solidFill>
          </p:spPr>
          <p:txBody>
            <a:bodyPr wrap="square" rtlCol="0">
              <a:spAutoFit/>
            </a:bodyPr>
            <a:lstStyle/>
            <a:p>
              <a:r>
                <a:rPr lang="en-US" sz="1050">
                  <a:solidFill>
                    <a:schemeClr val="bg1"/>
                  </a:solidFill>
                </a:rPr>
                <a:t>Tier 3</a:t>
              </a:r>
            </a:p>
          </p:txBody>
        </p:sp>
      </p:grpSp>
      <p:sp>
        <p:nvSpPr>
          <p:cNvPr id="32" name="Right Arrow 31"/>
          <p:cNvSpPr/>
          <p:nvPr/>
        </p:nvSpPr>
        <p:spPr>
          <a:xfrm>
            <a:off x="37107" y="4603130"/>
            <a:ext cx="1798992" cy="1700971"/>
          </a:xfrm>
          <a:prstGeom prst="rightArrow">
            <a:avLst/>
          </a:prstGeom>
          <a:solidFill>
            <a:srgbClr val="FFE599"/>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400">
                <a:solidFill>
                  <a:schemeClr val="tx1"/>
                </a:solidFill>
              </a:rPr>
              <a:t>10 min @ next Faculty and Staff meeting</a:t>
            </a:r>
          </a:p>
        </p:txBody>
      </p:sp>
      <p:cxnSp>
        <p:nvCxnSpPr>
          <p:cNvPr id="45" name="Straight Arrow Connector 44"/>
          <p:cNvCxnSpPr>
            <a:cxnSpLocks/>
            <a:endCxn id="54" idx="0"/>
          </p:cNvCxnSpPr>
          <p:nvPr/>
        </p:nvCxnSpPr>
        <p:spPr>
          <a:xfrm flipH="1">
            <a:off x="2473912" y="3383891"/>
            <a:ext cx="1035946" cy="1600410"/>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47" name="Straight Arrow Connector 46"/>
          <p:cNvCxnSpPr>
            <a:cxnSpLocks/>
            <a:endCxn id="44" idx="0"/>
          </p:cNvCxnSpPr>
          <p:nvPr/>
        </p:nvCxnSpPr>
        <p:spPr>
          <a:xfrm flipH="1">
            <a:off x="3944651" y="3214468"/>
            <a:ext cx="278188" cy="1808941"/>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49" name="Straight Arrow Connector 48"/>
          <p:cNvCxnSpPr>
            <a:cxnSpLocks/>
          </p:cNvCxnSpPr>
          <p:nvPr/>
        </p:nvCxnSpPr>
        <p:spPr>
          <a:xfrm>
            <a:off x="5401077" y="3383891"/>
            <a:ext cx="0" cy="1639518"/>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cxnSp>
        <p:nvCxnSpPr>
          <p:cNvPr id="51" name="Straight Arrow Connector 50"/>
          <p:cNvCxnSpPr>
            <a:cxnSpLocks/>
            <a:endCxn id="41" idx="0"/>
          </p:cNvCxnSpPr>
          <p:nvPr/>
        </p:nvCxnSpPr>
        <p:spPr>
          <a:xfrm>
            <a:off x="8539948" y="3444780"/>
            <a:ext cx="242596" cy="1609694"/>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sp>
        <p:nvSpPr>
          <p:cNvPr id="43" name="Rounded Rectangle 42"/>
          <p:cNvSpPr/>
          <p:nvPr/>
        </p:nvSpPr>
        <p:spPr>
          <a:xfrm>
            <a:off x="3623388" y="3955983"/>
            <a:ext cx="5187820" cy="616018"/>
          </a:xfrm>
          <a:prstGeom prst="roundRect">
            <a:avLst/>
          </a:prstGeom>
          <a:solidFill>
            <a:srgbClr val="FFE599"/>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solidFill>
                  <a:schemeClr val="tx1"/>
                </a:solidFill>
              </a:rPr>
              <a:t>Designate two staff to attend trainings to become on-site coaches</a:t>
            </a:r>
          </a:p>
        </p:txBody>
      </p:sp>
      <p:sp>
        <p:nvSpPr>
          <p:cNvPr id="13" name="Rectangle 12"/>
          <p:cNvSpPr/>
          <p:nvPr/>
        </p:nvSpPr>
        <p:spPr>
          <a:xfrm>
            <a:off x="6655605" y="5067623"/>
            <a:ext cx="972056" cy="5134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kern="100">
                <a:solidFill>
                  <a:schemeClr val="bg1"/>
                </a:solidFill>
              </a:rPr>
              <a:t>Tier 2</a:t>
            </a:r>
          </a:p>
        </p:txBody>
      </p:sp>
      <p:sp>
        <p:nvSpPr>
          <p:cNvPr id="14" name="Rectangle 13"/>
          <p:cNvSpPr/>
          <p:nvPr/>
        </p:nvSpPr>
        <p:spPr>
          <a:xfrm>
            <a:off x="5015936" y="5054474"/>
            <a:ext cx="1075373" cy="52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solidFill>
                  <a:schemeClr val="bg1"/>
                </a:solidFill>
              </a:rPr>
              <a:t>Low-Intensity Supports</a:t>
            </a:r>
          </a:p>
        </p:txBody>
      </p:sp>
      <p:sp>
        <p:nvSpPr>
          <p:cNvPr id="44" name="Rectangle 43"/>
          <p:cNvSpPr/>
          <p:nvPr/>
        </p:nvSpPr>
        <p:spPr>
          <a:xfrm>
            <a:off x="3470121" y="5023409"/>
            <a:ext cx="949059" cy="5231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a:solidFill>
                  <a:schemeClr val="bg1"/>
                </a:solidFill>
              </a:rPr>
              <a:t>Systematic Screening</a:t>
            </a:r>
          </a:p>
        </p:txBody>
      </p:sp>
      <p:grpSp>
        <p:nvGrpSpPr>
          <p:cNvPr id="33" name="Group 32">
            <a:extLst>
              <a:ext uri="{FF2B5EF4-FFF2-40B4-BE49-F238E27FC236}">
                <a16:creationId xmlns:a16="http://schemas.microsoft.com/office/drawing/2014/main" id="{BABB5FFA-2DF4-4C4B-BC7E-31319E1C7A36}"/>
              </a:ext>
            </a:extLst>
          </p:cNvPr>
          <p:cNvGrpSpPr/>
          <p:nvPr/>
        </p:nvGrpSpPr>
        <p:grpSpPr>
          <a:xfrm>
            <a:off x="9723505" y="5054474"/>
            <a:ext cx="1557521" cy="1704538"/>
            <a:chOff x="1510709" y="4907904"/>
            <a:chExt cx="1557521" cy="1704538"/>
          </a:xfrm>
        </p:grpSpPr>
        <p:pic>
          <p:nvPicPr>
            <p:cNvPr id="46" name="Picture 2" descr="people near a blackboard by jetxee">
              <a:extLst>
                <a:ext uri="{FF2B5EF4-FFF2-40B4-BE49-F238E27FC236}">
                  <a16:creationId xmlns:a16="http://schemas.microsoft.com/office/drawing/2014/main" id="{E32C92C9-67B8-363F-EAD0-5F96B156D98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C6BB5C8E-9B06-8450-C21A-755F5CACFA81}"/>
                </a:ext>
              </a:extLst>
            </p:cNvPr>
            <p:cNvSpPr txBox="1"/>
            <p:nvPr/>
          </p:nvSpPr>
          <p:spPr>
            <a:xfrm>
              <a:off x="1775447" y="4961405"/>
              <a:ext cx="757525" cy="415498"/>
            </a:xfrm>
            <a:prstGeom prst="rect">
              <a:avLst/>
            </a:prstGeom>
            <a:solidFill>
              <a:srgbClr val="1A8412"/>
            </a:solidFill>
          </p:spPr>
          <p:txBody>
            <a:bodyPr wrap="square" rtlCol="0">
              <a:spAutoFit/>
            </a:bodyPr>
            <a:lstStyle/>
            <a:p>
              <a:pPr algn="ctr"/>
              <a:r>
                <a:rPr lang="en-US" sz="1050">
                  <a:solidFill>
                    <a:schemeClr val="bg1"/>
                  </a:solidFill>
                </a:rPr>
                <a:t>Planning Ahead</a:t>
              </a:r>
            </a:p>
          </p:txBody>
        </p:sp>
      </p:grpSp>
      <p:cxnSp>
        <p:nvCxnSpPr>
          <p:cNvPr id="50" name="Straight Arrow Connector 49">
            <a:extLst>
              <a:ext uri="{FF2B5EF4-FFF2-40B4-BE49-F238E27FC236}">
                <a16:creationId xmlns:a16="http://schemas.microsoft.com/office/drawing/2014/main" id="{C785175B-6F6B-E82E-70A5-F5F56D72DD79}"/>
              </a:ext>
            </a:extLst>
          </p:cNvPr>
          <p:cNvCxnSpPr>
            <a:cxnSpLocks/>
            <a:endCxn id="46" idx="0"/>
          </p:cNvCxnSpPr>
          <p:nvPr/>
        </p:nvCxnSpPr>
        <p:spPr>
          <a:xfrm>
            <a:off x="9347373" y="3429000"/>
            <a:ext cx="1154893" cy="1625474"/>
          </a:xfrm>
          <a:prstGeom prst="straightConnector1">
            <a:avLst/>
          </a:prstGeom>
          <a:ln>
            <a:tailEnd type="triangle"/>
          </a:ln>
        </p:spPr>
        <p:style>
          <a:lnRef idx="2">
            <a:schemeClr val="dk1">
              <a:shade val="50000"/>
            </a:schemeClr>
          </a:lnRef>
          <a:fillRef idx="1">
            <a:schemeClr val="dk1"/>
          </a:fillRef>
          <a:effectRef idx="0">
            <a:schemeClr val="dk1"/>
          </a:effectRef>
          <a:fontRef idx="minor">
            <a:schemeClr val="lt1"/>
          </a:fontRef>
        </p:style>
      </p:cxnSp>
      <p:pic>
        <p:nvPicPr>
          <p:cNvPr id="52" name="Picture 51" descr="Table&#10;&#10;Description automatically generated">
            <a:extLst>
              <a:ext uri="{FF2B5EF4-FFF2-40B4-BE49-F238E27FC236}">
                <a16:creationId xmlns:a16="http://schemas.microsoft.com/office/drawing/2014/main" id="{00963594-871B-9873-8B7B-AC723BE51E2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32770" y="1856639"/>
            <a:ext cx="10521449" cy="468604"/>
          </a:xfrm>
          <a:prstGeom prst="rect">
            <a:avLst/>
          </a:prstGeom>
        </p:spPr>
      </p:pic>
      <p:pic>
        <p:nvPicPr>
          <p:cNvPr id="53" name="Picture 52" descr="Table&#10;&#10;Description automatically generated">
            <a:extLst>
              <a:ext uri="{FF2B5EF4-FFF2-40B4-BE49-F238E27FC236}">
                <a16:creationId xmlns:a16="http://schemas.microsoft.com/office/drawing/2014/main" id="{E3E98422-3C3A-B312-5FBA-51A1377BD34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36821" y="2311186"/>
            <a:ext cx="10517398" cy="1102035"/>
          </a:xfrm>
          <a:prstGeom prst="rect">
            <a:avLst/>
          </a:prstGeom>
        </p:spPr>
      </p:pic>
      <p:grpSp>
        <p:nvGrpSpPr>
          <p:cNvPr id="31" name="Group 30">
            <a:extLst>
              <a:ext uri="{FF2B5EF4-FFF2-40B4-BE49-F238E27FC236}">
                <a16:creationId xmlns:a16="http://schemas.microsoft.com/office/drawing/2014/main" id="{164F498E-8A01-A8CA-5184-1DB592FAD29A}"/>
              </a:ext>
            </a:extLst>
          </p:cNvPr>
          <p:cNvGrpSpPr/>
          <p:nvPr/>
        </p:nvGrpSpPr>
        <p:grpSpPr>
          <a:xfrm>
            <a:off x="1695151" y="4984301"/>
            <a:ext cx="1557521" cy="1704538"/>
            <a:chOff x="1510709" y="4907904"/>
            <a:chExt cx="1557521" cy="1704538"/>
          </a:xfrm>
        </p:grpSpPr>
        <p:pic>
          <p:nvPicPr>
            <p:cNvPr id="54" name="Picture 2" descr="people near a blackboard by jetxee">
              <a:extLst>
                <a:ext uri="{FF2B5EF4-FFF2-40B4-BE49-F238E27FC236}">
                  <a16:creationId xmlns:a16="http://schemas.microsoft.com/office/drawing/2014/main" id="{249AB8DB-FD95-6D38-7CB8-38C7B4B056D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0709" y="4907904"/>
              <a:ext cx="1557521" cy="1704538"/>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6C7127B9-BF46-4A3C-1ECB-95F50DB7521C}"/>
                </a:ext>
              </a:extLst>
            </p:cNvPr>
            <p:cNvSpPr txBox="1"/>
            <p:nvPr/>
          </p:nvSpPr>
          <p:spPr>
            <a:xfrm>
              <a:off x="1782952" y="4950152"/>
              <a:ext cx="1127303" cy="369332"/>
            </a:xfrm>
            <a:prstGeom prst="rect">
              <a:avLst/>
            </a:prstGeom>
            <a:solidFill>
              <a:srgbClr val="1A8412"/>
            </a:solidFill>
          </p:spPr>
          <p:txBody>
            <a:bodyPr wrap="square" rtlCol="0">
              <a:spAutoFit/>
            </a:bodyPr>
            <a:lstStyle/>
            <a:p>
              <a:r>
                <a:rPr lang="en-US" sz="900">
                  <a:solidFill>
                    <a:schemeClr val="bg1"/>
                  </a:solidFill>
                </a:rPr>
                <a:t>Ci3T Setting Up for Success</a:t>
              </a:r>
            </a:p>
          </p:txBody>
        </p:sp>
      </p:grpSp>
      <p:sp>
        <p:nvSpPr>
          <p:cNvPr id="3" name="Rectangle 2">
            <a:extLst>
              <a:ext uri="{FF2B5EF4-FFF2-40B4-BE49-F238E27FC236}">
                <a16:creationId xmlns:a16="http://schemas.microsoft.com/office/drawing/2014/main" id="{9EBCD75E-199A-5DE9-A868-C2E71655B0AE}"/>
              </a:ext>
            </a:extLst>
          </p:cNvPr>
          <p:cNvSpPr/>
          <p:nvPr/>
        </p:nvSpPr>
        <p:spPr>
          <a:xfrm>
            <a:off x="8094889" y="1690688"/>
            <a:ext cx="938737" cy="4802187"/>
          </a:xfrm>
          <a:prstGeom prst="rect">
            <a:avLst/>
          </a:prstGeom>
          <a:noFill/>
          <a:ln>
            <a:solidFill>
              <a:schemeClr val="accent1"/>
            </a:solidFill>
          </a:ln>
          <a:effectLst>
            <a:glow rad="228600">
              <a:schemeClr val="accent1">
                <a:satMod val="175000"/>
                <a:alpha val="40000"/>
              </a:schemeClr>
            </a:glo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4812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br>
              <a:rPr lang="en-US"/>
            </a:br>
            <a:r>
              <a:rPr lang="en-US"/>
              <a:t>Goals for this Implementation Year</a:t>
            </a:r>
            <a:br>
              <a:rPr lang="en-US"/>
            </a:br>
            <a:endParaRPr lang="en-US"/>
          </a:p>
        </p:txBody>
      </p:sp>
      <p:sp>
        <p:nvSpPr>
          <p:cNvPr id="3" name="Content Placeholder 2"/>
          <p:cNvSpPr>
            <a:spLocks noGrp="1"/>
          </p:cNvSpPr>
          <p:nvPr>
            <p:ph idx="1"/>
          </p:nvPr>
        </p:nvSpPr>
        <p:spPr/>
        <p:txBody>
          <a:bodyPr>
            <a:noAutofit/>
          </a:bodyPr>
          <a:lstStyle/>
          <a:p>
            <a:pPr>
              <a:spcBef>
                <a:spcPts val="600"/>
              </a:spcBef>
            </a:pPr>
            <a:r>
              <a:rPr lang="en-US" sz="2400"/>
              <a:t>Establish effective Ci3T leadership structures</a:t>
            </a:r>
          </a:p>
          <a:p>
            <a:pPr>
              <a:spcBef>
                <a:spcPts val="600"/>
              </a:spcBef>
            </a:pPr>
            <a:r>
              <a:rPr lang="en-US" sz="2400"/>
              <a:t>Gain a deeper understanding of Ci3T models of prevention</a:t>
            </a:r>
          </a:p>
          <a:p>
            <a:pPr>
              <a:spcBef>
                <a:spcPts val="600"/>
              </a:spcBef>
            </a:pPr>
            <a:r>
              <a:rPr lang="en-US" sz="2400"/>
              <a:t>Implement your school’s plan with high fidelity</a:t>
            </a:r>
          </a:p>
          <a:p>
            <a:pPr>
              <a:spcBef>
                <a:spcPts val="600"/>
              </a:spcBef>
            </a:pPr>
            <a:r>
              <a:rPr lang="en-US" sz="2400"/>
              <a:t>Collect and use social validity and treatment integrity data to monitor Ci3T plan implementation</a:t>
            </a:r>
          </a:p>
          <a:p>
            <a:pPr>
              <a:spcBef>
                <a:spcPts val="600"/>
              </a:spcBef>
            </a:pPr>
            <a:r>
              <a:rPr lang="en-US" sz="2400"/>
              <a:t>Collect student academic and behavioral outcome data to inform Ci3T implementation efforts</a:t>
            </a:r>
          </a:p>
          <a:p>
            <a:pPr>
              <a:spcBef>
                <a:spcPts val="600"/>
              </a:spcBef>
            </a:pPr>
            <a:r>
              <a:rPr lang="en-US" sz="2400"/>
              <a:t>Share data with all stakeholders regularly (e.g., monthly, quarterly)</a:t>
            </a:r>
          </a:p>
          <a:p>
            <a:pPr>
              <a:spcBef>
                <a:spcPts val="600"/>
              </a:spcBef>
            </a:pPr>
            <a:r>
              <a:rPr lang="en-US" sz="2400"/>
              <a:t>Identify areas of additional professional learning for faculty and staff and support faculty and staff access to professional learning</a:t>
            </a:r>
          </a:p>
          <a:p>
            <a:pPr>
              <a:spcBef>
                <a:spcPts val="600"/>
              </a:spcBef>
            </a:pPr>
            <a:r>
              <a:rPr lang="en-US" sz="2400"/>
              <a:t>Address any barriers to implementing your Ci3T model</a:t>
            </a:r>
          </a:p>
          <a:p>
            <a:pPr marL="0" indent="0">
              <a:spcBef>
                <a:spcPts val="600"/>
              </a:spcBef>
              <a:buNone/>
            </a:pPr>
            <a:endParaRPr lang="en-US" sz="2400"/>
          </a:p>
        </p:txBody>
      </p:sp>
      <p:pic>
        <p:nvPicPr>
          <p:cNvPr id="5" name="Picture 4">
            <a:extLst>
              <a:ext uri="{FF2B5EF4-FFF2-40B4-BE49-F238E27FC236}">
                <a16:creationId xmlns:a16="http://schemas.microsoft.com/office/drawing/2014/main" id="{90AEF19C-E0FC-EDBA-8874-74815F3EAF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10403220" y="115649"/>
            <a:ext cx="1788780" cy="1978944"/>
          </a:xfrm>
          <a:prstGeom prst="rect">
            <a:avLst/>
          </a:prstGeom>
        </p:spPr>
      </p:pic>
    </p:spTree>
    <p:extLst>
      <p:ext uri="{BB962C8B-B14F-4D97-AF65-F5344CB8AC3E}">
        <p14:creationId xmlns:p14="http://schemas.microsoft.com/office/powerpoint/2010/main" val="281349857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5A000DF-561A-F746-FEB2-7FABA899E763}"/>
              </a:ext>
            </a:extLst>
          </p:cNvPr>
          <p:cNvGraphicFramePr>
            <a:graphicFrameLocks noGrp="1"/>
          </p:cNvGraphicFramePr>
          <p:nvPr>
            <p:extLst>
              <p:ext uri="{D42A27DB-BD31-4B8C-83A1-F6EECF244321}">
                <p14:modId xmlns:p14="http://schemas.microsoft.com/office/powerpoint/2010/main" val="2835274597"/>
              </p:ext>
            </p:extLst>
          </p:nvPr>
        </p:nvGraphicFramePr>
        <p:xfrm>
          <a:off x="814628" y="141861"/>
          <a:ext cx="10562744" cy="5286141"/>
        </p:xfrm>
        <a:graphic>
          <a:graphicData uri="http://schemas.openxmlformats.org/drawingml/2006/table">
            <a:tbl>
              <a:tblPr firstRow="1" bandRow="1">
                <a:tableStyleId>{5C22544A-7EE6-4342-B048-85BDC9FD1C3A}</a:tableStyleId>
              </a:tblPr>
              <a:tblGrid>
                <a:gridCol w="3512904">
                  <a:extLst>
                    <a:ext uri="{9D8B030D-6E8A-4147-A177-3AD203B41FA5}">
                      <a16:colId xmlns:a16="http://schemas.microsoft.com/office/drawing/2014/main" val="2007311562"/>
                    </a:ext>
                  </a:extLst>
                </a:gridCol>
                <a:gridCol w="3524920">
                  <a:extLst>
                    <a:ext uri="{9D8B030D-6E8A-4147-A177-3AD203B41FA5}">
                      <a16:colId xmlns:a16="http://schemas.microsoft.com/office/drawing/2014/main" val="3590771580"/>
                    </a:ext>
                  </a:extLst>
                </a:gridCol>
                <a:gridCol w="3524920">
                  <a:extLst>
                    <a:ext uri="{9D8B030D-6E8A-4147-A177-3AD203B41FA5}">
                      <a16:colId xmlns:a16="http://schemas.microsoft.com/office/drawing/2014/main" val="1576481732"/>
                    </a:ext>
                  </a:extLst>
                </a:gridCol>
              </a:tblGrid>
              <a:tr h="416128">
                <a:tc gridSpan="3">
                  <a:txBody>
                    <a:bodyPr/>
                    <a:lstStyle/>
                    <a:p>
                      <a:pPr algn="ctr"/>
                      <a:r>
                        <a:rPr lang="en-US" sz="2000">
                          <a:solidFill>
                            <a:schemeClr val="bg1"/>
                          </a:solidFill>
                        </a:rPr>
                        <a:t>Let’s discuss! </a:t>
                      </a:r>
                      <a:r>
                        <a:rPr lang="en-US" sz="1800">
                          <a:solidFill>
                            <a:schemeClr val="bg1"/>
                          </a:solidFill>
                        </a:rPr>
                        <a:t> </a:t>
                      </a:r>
                    </a:p>
                  </a:txBody>
                  <a:tcPr>
                    <a:solidFill>
                      <a:srgbClr val="233B5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82998780"/>
                  </a:ext>
                </a:extLst>
              </a:tr>
              <a:tr h="4079281">
                <a:tc>
                  <a:txBody>
                    <a:bodyPr/>
                    <a:lstStyle/>
                    <a:p>
                      <a:pPr algn="ctr"/>
                      <a:r>
                        <a:rPr lang="en-US" sz="1800"/>
                        <a:t>Reviewing data</a:t>
                      </a:r>
                    </a:p>
                    <a:p>
                      <a:endParaRPr lang="en-US" sz="1800"/>
                    </a:p>
                    <a:p>
                      <a:pPr marL="285750" indent="-285750">
                        <a:buFont typeface="Arial" panose="020B0604020202020204" pitchFamily="34" charset="0"/>
                        <a:buChar char="•"/>
                      </a:pPr>
                      <a:r>
                        <a:rPr lang="en-US" sz="1800"/>
                        <a:t>Review winter screening data, if available (e.g., academic, behavior) </a:t>
                      </a:r>
                    </a:p>
                    <a:p>
                      <a:pPr marL="285750" indent="-285750">
                        <a:buFont typeface="Arial" panose="020B0604020202020204" pitchFamily="34" charset="0"/>
                        <a:buChar char="•"/>
                      </a:pPr>
                      <a:r>
                        <a:rPr lang="en-US" sz="1800"/>
                        <a:t>Consider implications across all tiers</a:t>
                      </a:r>
                    </a:p>
                    <a:p>
                      <a:pPr marL="285750" indent="-285750">
                        <a:buFont typeface="Arial" panose="020B0604020202020204" pitchFamily="34" charset="0"/>
                        <a:buChar char="•"/>
                      </a:pPr>
                      <a:r>
                        <a:rPr lang="en-US" sz="1800"/>
                        <a:t>Use data informed decision-making skills to prioritize areas to be addressed</a:t>
                      </a:r>
                    </a:p>
                    <a:p>
                      <a:pPr marL="285750" indent="-285750">
                        <a:buFont typeface="Arial" panose="020B0604020202020204" pitchFamily="34" charset="0"/>
                        <a:buChar char="•"/>
                      </a:pPr>
                      <a:r>
                        <a:rPr lang="en-US" sz="1800"/>
                        <a:t>Consider what teacher-delivered, low intensity supports could address our prioritized areas? </a:t>
                      </a:r>
                    </a:p>
                    <a:p>
                      <a:endParaRPr lang="en-US" sz="1800"/>
                    </a:p>
                  </a:txBody>
                  <a:tcPr>
                    <a:solidFill>
                      <a:srgbClr val="CEDCEA"/>
                    </a:solidFill>
                  </a:tcPr>
                </a:tc>
                <a:tc>
                  <a:txBody>
                    <a:bodyPr/>
                    <a:lstStyle/>
                    <a:p>
                      <a:pPr algn="ctr"/>
                      <a:r>
                        <a:rPr lang="en-US" sz="1800"/>
                        <a:t>Making a data-informed plan</a:t>
                      </a:r>
                    </a:p>
                    <a:p>
                      <a:endParaRPr lang="en-US" sz="1800"/>
                    </a:p>
                    <a:p>
                      <a:pPr marL="285750" indent="-285750">
                        <a:buFont typeface="Arial" panose="020B0604020202020204" pitchFamily="34" charset="0"/>
                        <a:buChar char="•"/>
                      </a:pPr>
                      <a:r>
                        <a:rPr lang="en-US" sz="1800"/>
                        <a:t>What is our plan to implement data-informed professional learning with our faculty &amp; staff?</a:t>
                      </a:r>
                    </a:p>
                    <a:p>
                      <a:pPr marL="285750" indent="-285750">
                        <a:buFont typeface="Arial" panose="020B0604020202020204" pitchFamily="34" charset="0"/>
                        <a:buChar char="•"/>
                      </a:pPr>
                      <a:r>
                        <a:rPr lang="en-US" sz="1800"/>
                        <a:t>What upcoming, available building-wide professional development times could we leverage? </a:t>
                      </a:r>
                    </a:p>
                    <a:p>
                      <a:pPr marL="285750" indent="-285750">
                        <a:buFont typeface="Arial" panose="020B0604020202020204" pitchFamily="34" charset="0"/>
                        <a:buChar char="•"/>
                      </a:pPr>
                      <a:r>
                        <a:rPr lang="en-US" sz="1800"/>
                        <a:t>Do we have capacity to provide individual implementation supports to classrooms in which data suggest support is needed (e.g., coaching, mentoring)? </a:t>
                      </a:r>
                    </a:p>
                  </a:txBody>
                  <a:tcPr>
                    <a:solidFill>
                      <a:srgbClr val="CEDCEA"/>
                    </a:solidFill>
                  </a:tcPr>
                </a:tc>
                <a:tc>
                  <a:txBody>
                    <a:bodyPr/>
                    <a:lstStyle/>
                    <a:p>
                      <a:pPr algn="ctr"/>
                      <a:r>
                        <a:rPr lang="en-US" sz="1800"/>
                        <a:t>Sharing data</a:t>
                      </a:r>
                    </a:p>
                    <a:p>
                      <a:endParaRPr lang="en-US" sz="18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a:t>How will we communicate our plans with stakeholders (e.g., faculty &amp; staff, families and communities)?</a:t>
                      </a:r>
                    </a:p>
                    <a:p>
                      <a:endParaRPr lang="en-US" sz="1800"/>
                    </a:p>
                  </a:txBody>
                  <a:tcPr>
                    <a:solidFill>
                      <a:srgbClr val="CEDCEA"/>
                    </a:solidFill>
                  </a:tcPr>
                </a:tc>
                <a:extLst>
                  <a:ext uri="{0D108BD9-81ED-4DB2-BD59-A6C34878D82A}">
                    <a16:rowId xmlns:a16="http://schemas.microsoft.com/office/drawing/2014/main" val="1699105936"/>
                  </a:ext>
                </a:extLst>
              </a:tr>
              <a:tr h="389453">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white"/>
                          </a:solidFill>
                          <a:effectLst/>
                          <a:uLnTx/>
                          <a:uFillTx/>
                          <a:latin typeface="+mn-lt"/>
                          <a:ea typeface="+mn-ea"/>
                          <a:cs typeface="+mn-cs"/>
                        </a:rPr>
                        <a:t>Write any action items in your Ci3T Leadership Team Meeting Agenda</a:t>
                      </a:r>
                    </a:p>
                  </a:txBody>
                  <a:tcPr>
                    <a:solidFill>
                      <a:srgbClr val="233B52"/>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42297912"/>
                  </a:ext>
                </a:extLst>
              </a:tr>
            </a:tbl>
          </a:graphicData>
        </a:graphic>
      </p:graphicFrame>
      <p:grpSp>
        <p:nvGrpSpPr>
          <p:cNvPr id="3" name="Group 2">
            <a:extLst>
              <a:ext uri="{FF2B5EF4-FFF2-40B4-BE49-F238E27FC236}">
                <a16:creationId xmlns:a16="http://schemas.microsoft.com/office/drawing/2014/main" id="{822D6119-6B8D-0243-F2CB-9237A36F4797}"/>
              </a:ext>
            </a:extLst>
          </p:cNvPr>
          <p:cNvGrpSpPr/>
          <p:nvPr/>
        </p:nvGrpSpPr>
        <p:grpSpPr>
          <a:xfrm>
            <a:off x="209047" y="4873945"/>
            <a:ext cx="1829303" cy="1752536"/>
            <a:chOff x="8920938" y="686586"/>
            <a:chExt cx="2249156" cy="2134066"/>
          </a:xfrm>
        </p:grpSpPr>
        <p:pic>
          <p:nvPicPr>
            <p:cNvPr id="4" name="Picture 3">
              <a:extLst>
                <a:ext uri="{FF2B5EF4-FFF2-40B4-BE49-F238E27FC236}">
                  <a16:creationId xmlns:a16="http://schemas.microsoft.com/office/drawing/2014/main" id="{FF59E906-E9E5-FBD1-74EC-25BAFCDBD5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1111786">
              <a:off x="8920938" y="768297"/>
              <a:ext cx="2249156" cy="2052355"/>
            </a:xfrm>
            <a:prstGeom prst="rect">
              <a:avLst/>
            </a:prstGeom>
          </p:spPr>
        </p:pic>
        <p:pic>
          <p:nvPicPr>
            <p:cNvPr id="5" name="Picture 4">
              <a:extLst>
                <a:ext uri="{FF2B5EF4-FFF2-40B4-BE49-F238E27FC236}">
                  <a16:creationId xmlns:a16="http://schemas.microsoft.com/office/drawing/2014/main" id="{74FCEE9C-A124-98C2-B393-9EBE48EB17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85884" y="686586"/>
              <a:ext cx="763808" cy="718457"/>
            </a:xfrm>
            <a:prstGeom prst="rect">
              <a:avLst/>
            </a:prstGeom>
          </p:spPr>
        </p:pic>
        <p:sp>
          <p:nvSpPr>
            <p:cNvPr id="6" name="TextBox 5">
              <a:extLst>
                <a:ext uri="{FF2B5EF4-FFF2-40B4-BE49-F238E27FC236}">
                  <a16:creationId xmlns:a16="http://schemas.microsoft.com/office/drawing/2014/main" id="{E34B8665-1DF9-D1C4-2B2B-2100FF3363C1}"/>
                </a:ext>
              </a:extLst>
            </p:cNvPr>
            <p:cNvSpPr txBox="1"/>
            <p:nvPr/>
          </p:nvSpPr>
          <p:spPr>
            <a:xfrm rot="21142211">
              <a:off x="9166107" y="991628"/>
              <a:ext cx="1852171" cy="1461643"/>
            </a:xfrm>
            <a:prstGeom prst="rect">
              <a:avLst/>
            </a:prstGeom>
            <a:noFill/>
          </p:spPr>
          <p:txBody>
            <a:bodyPr wrap="square" rtlCol="0">
              <a:spAutoFit/>
            </a:bodyPr>
            <a:lstStyle/>
            <a:p>
              <a:r>
                <a:rPr lang="en-US"/>
                <a:t>Use </a:t>
              </a:r>
              <a:r>
                <a:rPr lang="en-US">
                  <a:solidFill>
                    <a:schemeClr val="accent5"/>
                  </a:solidFill>
                </a:rPr>
                <a:t>HO Ci3T PL Map </a:t>
              </a:r>
              <a:r>
                <a:rPr lang="en-US"/>
                <a:t>to help guide your thinking</a:t>
              </a:r>
              <a:endParaRPr lang="en-US">
                <a:solidFill>
                  <a:schemeClr val="accent1"/>
                </a:solidFill>
              </a:endParaRPr>
            </a:p>
          </p:txBody>
        </p:sp>
      </p:grpSp>
      <p:pic>
        <p:nvPicPr>
          <p:cNvPr id="7" name="Picture 6">
            <a:extLst>
              <a:ext uri="{FF2B5EF4-FFF2-40B4-BE49-F238E27FC236}">
                <a16:creationId xmlns:a16="http://schemas.microsoft.com/office/drawing/2014/main" id="{972E3A03-9AD6-FFE7-D340-8E2B754CFB08}"/>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011257" y="5117307"/>
            <a:ext cx="1949607" cy="1506514"/>
          </a:xfrm>
          <a:prstGeom prst="rect">
            <a:avLst/>
          </a:prstGeom>
          <a:ln>
            <a:noFill/>
          </a:ln>
          <a:effectLst>
            <a:outerShdw blurRad="292100" dist="139700" dir="2700000" algn="tl" rotWithShape="0">
              <a:srgbClr val="333333">
                <a:alpha val="65000"/>
              </a:srgbClr>
            </a:outerShdw>
          </a:effectLst>
        </p:spPr>
      </p:pic>
      <p:pic>
        <p:nvPicPr>
          <p:cNvPr id="8" name="Picture 47">
            <a:extLst>
              <a:ext uri="{FF2B5EF4-FFF2-40B4-BE49-F238E27FC236}">
                <a16:creationId xmlns:a16="http://schemas.microsoft.com/office/drawing/2014/main" id="{44E8D554-A8D1-6712-7F07-27765A6C272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4385362" y="5454938"/>
            <a:ext cx="3488105" cy="1236916"/>
          </a:xfrm>
          <a:prstGeom prst="rect">
            <a:avLst/>
          </a:prstGeom>
          <a:noFill/>
        </p:spPr>
      </p:pic>
      <p:pic>
        <p:nvPicPr>
          <p:cNvPr id="9" name="Picture 51">
            <a:extLst>
              <a:ext uri="{FF2B5EF4-FFF2-40B4-BE49-F238E27FC236}">
                <a16:creationId xmlns:a16="http://schemas.microsoft.com/office/drawing/2014/main" id="{CEC04DA1-6907-6969-7E5B-8D171655BF5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4385362" y="5454938"/>
            <a:ext cx="3488105" cy="1236916"/>
          </a:xfrm>
          <a:prstGeom prst="rect">
            <a:avLst/>
          </a:prstGeom>
          <a:noFill/>
        </p:spPr>
      </p:pic>
      <p:pic>
        <p:nvPicPr>
          <p:cNvPr id="10" name="Picture 50">
            <a:extLst>
              <a:ext uri="{FF2B5EF4-FFF2-40B4-BE49-F238E27FC236}">
                <a16:creationId xmlns:a16="http://schemas.microsoft.com/office/drawing/2014/main" id="{DF1080A5-5F43-835D-BE63-82AC98B7CB1C}"/>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4385362" y="5454938"/>
            <a:ext cx="3488105" cy="1236916"/>
          </a:xfrm>
          <a:prstGeom prst="rect">
            <a:avLst/>
          </a:prstGeom>
          <a:noFill/>
        </p:spPr>
      </p:pic>
      <p:pic>
        <p:nvPicPr>
          <p:cNvPr id="11" name="Picture 49">
            <a:extLst>
              <a:ext uri="{FF2B5EF4-FFF2-40B4-BE49-F238E27FC236}">
                <a16:creationId xmlns:a16="http://schemas.microsoft.com/office/drawing/2014/main" id="{05B18345-68C3-1E5F-F0CA-D37B8B53BF08}"/>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4385362" y="5454938"/>
            <a:ext cx="3488105" cy="1236916"/>
          </a:xfrm>
          <a:prstGeom prst="rect">
            <a:avLst/>
          </a:prstGeom>
          <a:noFill/>
        </p:spPr>
      </p:pic>
      <p:pic>
        <p:nvPicPr>
          <p:cNvPr id="12" name="Picture 48">
            <a:extLst>
              <a:ext uri="{FF2B5EF4-FFF2-40B4-BE49-F238E27FC236}">
                <a16:creationId xmlns:a16="http://schemas.microsoft.com/office/drawing/2014/main" id="{A2D80C37-8855-ADFA-B1EC-8B601E6E2D80}"/>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4385362" y="5454938"/>
            <a:ext cx="3488105" cy="1236916"/>
          </a:xfrm>
          <a:prstGeom prst="rect">
            <a:avLst/>
          </a:prstGeom>
          <a:noFill/>
        </p:spPr>
      </p:pic>
      <p:pic>
        <p:nvPicPr>
          <p:cNvPr id="13" name="Picture 42">
            <a:extLst>
              <a:ext uri="{FF2B5EF4-FFF2-40B4-BE49-F238E27FC236}">
                <a16:creationId xmlns:a16="http://schemas.microsoft.com/office/drawing/2014/main" id="{C8DC05DF-29B0-3DCF-486C-E4E0A81BFF2F}"/>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4385362" y="5454938"/>
            <a:ext cx="3488105" cy="1236916"/>
          </a:xfrm>
          <a:prstGeom prst="rect">
            <a:avLst/>
          </a:prstGeom>
          <a:noFill/>
        </p:spPr>
      </p:pic>
      <p:pic>
        <p:nvPicPr>
          <p:cNvPr id="14" name="Picture 46">
            <a:extLst>
              <a:ext uri="{FF2B5EF4-FFF2-40B4-BE49-F238E27FC236}">
                <a16:creationId xmlns:a16="http://schemas.microsoft.com/office/drawing/2014/main" id="{4208D64F-F4BB-34FA-1D23-44356851B5FF}"/>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4385362" y="5454938"/>
            <a:ext cx="3488105" cy="1236916"/>
          </a:xfrm>
          <a:prstGeom prst="rect">
            <a:avLst/>
          </a:prstGeom>
          <a:noFill/>
        </p:spPr>
      </p:pic>
      <p:pic>
        <p:nvPicPr>
          <p:cNvPr id="15" name="Picture 45">
            <a:extLst>
              <a:ext uri="{FF2B5EF4-FFF2-40B4-BE49-F238E27FC236}">
                <a16:creationId xmlns:a16="http://schemas.microsoft.com/office/drawing/2014/main" id="{F677E35D-15AD-B04A-C18D-CD0CDF838CF2}"/>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4385362" y="5454938"/>
            <a:ext cx="3488105" cy="1236916"/>
          </a:xfrm>
          <a:prstGeom prst="rect">
            <a:avLst/>
          </a:prstGeom>
          <a:noFill/>
        </p:spPr>
      </p:pic>
      <p:pic>
        <p:nvPicPr>
          <p:cNvPr id="16" name="Picture 44">
            <a:extLst>
              <a:ext uri="{FF2B5EF4-FFF2-40B4-BE49-F238E27FC236}">
                <a16:creationId xmlns:a16="http://schemas.microsoft.com/office/drawing/2014/main" id="{9BA40FF1-ACC8-C801-CC66-AC67B6FF76A9}"/>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4385362" y="5454938"/>
            <a:ext cx="3488105" cy="1236916"/>
          </a:xfrm>
          <a:prstGeom prst="rect">
            <a:avLst/>
          </a:prstGeom>
          <a:noFill/>
        </p:spPr>
      </p:pic>
      <p:pic>
        <p:nvPicPr>
          <p:cNvPr id="17" name="Picture 43">
            <a:extLst>
              <a:ext uri="{FF2B5EF4-FFF2-40B4-BE49-F238E27FC236}">
                <a16:creationId xmlns:a16="http://schemas.microsoft.com/office/drawing/2014/main" id="{DBB30B25-7DF6-26D1-F66E-D2AEBD697C1F}"/>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4385362" y="5454938"/>
            <a:ext cx="3488105" cy="1236916"/>
          </a:xfrm>
          <a:prstGeom prst="rect">
            <a:avLst/>
          </a:prstGeom>
          <a:noFill/>
        </p:spPr>
      </p:pic>
      <p:pic>
        <p:nvPicPr>
          <p:cNvPr id="18" name="Picture 41">
            <a:extLst>
              <a:ext uri="{FF2B5EF4-FFF2-40B4-BE49-F238E27FC236}">
                <a16:creationId xmlns:a16="http://schemas.microsoft.com/office/drawing/2014/main" id="{ADC661CB-1A7E-E3BB-898D-39B52238324A}"/>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4385362" y="5454938"/>
            <a:ext cx="3488105" cy="1236916"/>
          </a:xfrm>
          <a:prstGeom prst="rect">
            <a:avLst/>
          </a:prstGeom>
          <a:noFill/>
        </p:spPr>
      </p:pic>
      <p:pic>
        <p:nvPicPr>
          <p:cNvPr id="19" name="Picture 40">
            <a:extLst>
              <a:ext uri="{FF2B5EF4-FFF2-40B4-BE49-F238E27FC236}">
                <a16:creationId xmlns:a16="http://schemas.microsoft.com/office/drawing/2014/main" id="{A5C8C05D-EC73-3F4B-AB31-3CE13623ECAF}"/>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4385362" y="5454938"/>
            <a:ext cx="3488105" cy="1236916"/>
          </a:xfrm>
          <a:prstGeom prst="rect">
            <a:avLst/>
          </a:prstGeom>
          <a:noFill/>
        </p:spPr>
      </p:pic>
      <p:pic>
        <p:nvPicPr>
          <p:cNvPr id="20" name="Picture 39">
            <a:extLst>
              <a:ext uri="{FF2B5EF4-FFF2-40B4-BE49-F238E27FC236}">
                <a16:creationId xmlns:a16="http://schemas.microsoft.com/office/drawing/2014/main" id="{6A4A6F88-7875-B85C-738B-DC5604552B69}"/>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tretch>
            <a:fillRect/>
          </a:stretch>
        </p:blipFill>
        <p:spPr bwMode="auto">
          <a:xfrm>
            <a:off x="4385362" y="5454938"/>
            <a:ext cx="3488105" cy="1236916"/>
          </a:xfrm>
          <a:prstGeom prst="rect">
            <a:avLst/>
          </a:prstGeom>
          <a:noFill/>
        </p:spPr>
      </p:pic>
      <p:pic>
        <p:nvPicPr>
          <p:cNvPr id="21" name="Picture 38">
            <a:extLst>
              <a:ext uri="{FF2B5EF4-FFF2-40B4-BE49-F238E27FC236}">
                <a16:creationId xmlns:a16="http://schemas.microsoft.com/office/drawing/2014/main" id="{B7225328-F753-5C94-15BB-16CC01CE6C49}"/>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tretch>
            <a:fillRect/>
          </a:stretch>
        </p:blipFill>
        <p:spPr bwMode="auto">
          <a:xfrm>
            <a:off x="4385362" y="5454938"/>
            <a:ext cx="3488105" cy="1236916"/>
          </a:xfrm>
          <a:prstGeom prst="rect">
            <a:avLst/>
          </a:prstGeom>
          <a:noFill/>
        </p:spPr>
      </p:pic>
      <p:pic>
        <p:nvPicPr>
          <p:cNvPr id="22" name="Picture 33">
            <a:extLst>
              <a:ext uri="{FF2B5EF4-FFF2-40B4-BE49-F238E27FC236}">
                <a16:creationId xmlns:a16="http://schemas.microsoft.com/office/drawing/2014/main" id="{F4158CA8-4C03-3482-D33F-638572D1F9E4}"/>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tretch>
            <a:fillRect/>
          </a:stretch>
        </p:blipFill>
        <p:spPr bwMode="auto">
          <a:xfrm>
            <a:off x="4385362" y="5454938"/>
            <a:ext cx="3488105" cy="1236916"/>
          </a:xfrm>
          <a:prstGeom prst="rect">
            <a:avLst/>
          </a:prstGeom>
          <a:noFill/>
        </p:spPr>
      </p:pic>
      <p:pic>
        <p:nvPicPr>
          <p:cNvPr id="23" name="Picture 36">
            <a:extLst>
              <a:ext uri="{FF2B5EF4-FFF2-40B4-BE49-F238E27FC236}">
                <a16:creationId xmlns:a16="http://schemas.microsoft.com/office/drawing/2014/main" id="{A0126BCE-CA80-A09A-B7A8-A1F0AC2ABF55}"/>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tretch>
            <a:fillRect/>
          </a:stretch>
        </p:blipFill>
        <p:spPr bwMode="auto">
          <a:xfrm>
            <a:off x="4385362" y="5454938"/>
            <a:ext cx="3488105" cy="1236916"/>
          </a:xfrm>
          <a:prstGeom prst="rect">
            <a:avLst/>
          </a:prstGeom>
          <a:noFill/>
        </p:spPr>
      </p:pic>
      <p:pic>
        <p:nvPicPr>
          <p:cNvPr id="24" name="Picture 32">
            <a:extLst>
              <a:ext uri="{FF2B5EF4-FFF2-40B4-BE49-F238E27FC236}">
                <a16:creationId xmlns:a16="http://schemas.microsoft.com/office/drawing/2014/main" id="{9107BB35-0D29-8EC7-8BA7-E95B847486DF}"/>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tretch>
            <a:fillRect/>
          </a:stretch>
        </p:blipFill>
        <p:spPr bwMode="auto">
          <a:xfrm>
            <a:off x="4286211" y="5532057"/>
            <a:ext cx="3488104" cy="1236916"/>
          </a:xfrm>
          <a:prstGeom prst="rect">
            <a:avLst/>
          </a:prstGeom>
          <a:noFill/>
        </p:spPr>
      </p:pic>
    </p:spTree>
    <p:extLst>
      <p:ext uri="{BB962C8B-B14F-4D97-AF65-F5344CB8AC3E}">
        <p14:creationId xmlns:p14="http://schemas.microsoft.com/office/powerpoint/2010/main" val="3859514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2"/>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3"/>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7"/>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9"/>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20"/>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1"/>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2"/>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3"/>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6498D-98AC-D513-966F-FBE58E361659}"/>
              </a:ext>
            </a:extLst>
          </p:cNvPr>
          <p:cNvSpPr>
            <a:spLocks noGrp="1"/>
          </p:cNvSpPr>
          <p:nvPr>
            <p:ph type="title"/>
          </p:nvPr>
        </p:nvSpPr>
        <p:spPr/>
        <p:txBody>
          <a:bodyPr/>
          <a:lstStyle/>
          <a:p>
            <a:r>
              <a:rPr lang="en-US"/>
              <a:t>Wrapping Up and Moving Forward</a:t>
            </a:r>
          </a:p>
        </p:txBody>
      </p:sp>
      <p:sp>
        <p:nvSpPr>
          <p:cNvPr id="3" name="Text Placeholder 2">
            <a:extLst>
              <a:ext uri="{FF2B5EF4-FFF2-40B4-BE49-F238E27FC236}">
                <a16:creationId xmlns:a16="http://schemas.microsoft.com/office/drawing/2014/main" id="{E6E69C49-0700-C03D-54DB-59DD1AE93B4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9233973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38600" y="4541758"/>
            <a:ext cx="6629400" cy="2308324"/>
          </a:xfrm>
          <a:prstGeom prst="rect">
            <a:avLst/>
          </a:prstGeom>
          <a:solidFill>
            <a:schemeClr val="tx2">
              <a:lumMod val="40000"/>
              <a:lumOff val="60000"/>
            </a:schemeClr>
          </a:solidFill>
        </p:spPr>
        <p:txBody>
          <a:bodyPr wrap="square" rtlCol="0">
            <a:spAutoFit/>
          </a:bodyPr>
          <a:lstStyle/>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a:p>
            <a:endParaRPr lang="en-US">
              <a:solidFill>
                <a:prstClr val="black"/>
              </a:solidFill>
            </a:endParaRPr>
          </a:p>
        </p:txBody>
      </p:sp>
      <p:graphicFrame>
        <p:nvGraphicFramePr>
          <p:cNvPr id="6" name="Diagram 5"/>
          <p:cNvGraphicFramePr/>
          <p:nvPr/>
        </p:nvGraphicFramePr>
        <p:xfrm>
          <a:off x="2133600" y="299085"/>
          <a:ext cx="797052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Bent Arrow 6"/>
          <p:cNvSpPr/>
          <p:nvPr/>
        </p:nvSpPr>
        <p:spPr>
          <a:xfrm rot="5400000">
            <a:off x="4815841" y="768986"/>
            <a:ext cx="569595" cy="46672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8" name="Bent Arrow 7"/>
          <p:cNvSpPr/>
          <p:nvPr/>
        </p:nvSpPr>
        <p:spPr>
          <a:xfrm rot="5400000">
            <a:off x="7077076" y="1489076"/>
            <a:ext cx="440055" cy="421005"/>
          </a:xfrm>
          <a:prstGeom prst="ben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white"/>
              </a:solidFill>
            </a:endParaRPr>
          </a:p>
        </p:txBody>
      </p:sp>
      <p:sp>
        <p:nvSpPr>
          <p:cNvPr id="9" name="Rectangle 8"/>
          <p:cNvSpPr/>
          <p:nvPr/>
        </p:nvSpPr>
        <p:spPr>
          <a:xfrm>
            <a:off x="5943601" y="174262"/>
            <a:ext cx="4514549" cy="775699"/>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a:solidFill>
                  <a:prstClr val="black"/>
                </a:solidFill>
                <a:latin typeface="Times New Roman"/>
                <a:ea typeface="Times New Roman"/>
              </a:rPr>
              <a:t>Ci3T </a:t>
            </a:r>
          </a:p>
          <a:p>
            <a:pPr algn="ctr"/>
            <a:r>
              <a:rPr lang="en-US">
                <a:solidFill>
                  <a:prstClr val="black"/>
                </a:solidFill>
                <a:latin typeface="Times New Roman"/>
                <a:ea typeface="Times New Roman"/>
              </a:rPr>
              <a:t>Comprehensive Professional Learning Plan</a:t>
            </a:r>
          </a:p>
        </p:txBody>
      </p:sp>
      <p:sp>
        <p:nvSpPr>
          <p:cNvPr id="10" name="Down Arrow 9"/>
          <p:cNvSpPr/>
          <p:nvPr/>
        </p:nvSpPr>
        <p:spPr>
          <a:xfrm>
            <a:off x="8717280" y="3880485"/>
            <a:ext cx="464820" cy="723900"/>
          </a:xfrm>
          <a:prstGeom prst="downArrow">
            <a:avLst/>
          </a:prstGeom>
          <a:solidFill>
            <a:srgbClr val="FF00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1" name="Down Arrow 10"/>
          <p:cNvSpPr/>
          <p:nvPr/>
        </p:nvSpPr>
        <p:spPr>
          <a:xfrm>
            <a:off x="6522720" y="3430905"/>
            <a:ext cx="464820" cy="1135380"/>
          </a:xfrm>
          <a:prstGeom prst="downArrow">
            <a:avLst/>
          </a:prstGeom>
          <a:solidFill>
            <a:srgbClr val="FFFF0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prstClr val="black"/>
              </a:solidFill>
            </a:endParaRPr>
          </a:p>
        </p:txBody>
      </p:sp>
      <p:sp>
        <p:nvSpPr>
          <p:cNvPr id="12" name="Down Arrow 11"/>
          <p:cNvSpPr/>
          <p:nvPr/>
        </p:nvSpPr>
        <p:spPr>
          <a:xfrm>
            <a:off x="4383405" y="2051685"/>
            <a:ext cx="464820" cy="2514600"/>
          </a:xfrm>
          <a:prstGeom prst="downArrow">
            <a:avLst/>
          </a:prstGeom>
          <a:solidFill>
            <a:srgbClr val="00B050"/>
          </a:solidFill>
          <a:ln>
            <a:prstDash val="sysDot"/>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rgbClr val="00B050"/>
              </a:solidFill>
            </a:endParaRPr>
          </a:p>
        </p:txBody>
      </p:sp>
      <p:sp>
        <p:nvSpPr>
          <p:cNvPr id="13" name="Right Arrow 12"/>
          <p:cNvSpPr/>
          <p:nvPr/>
        </p:nvSpPr>
        <p:spPr>
          <a:xfrm>
            <a:off x="1676400" y="4566285"/>
            <a:ext cx="2286000" cy="207645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a:solidFill>
                  <a:prstClr val="black"/>
                </a:solidFill>
                <a:latin typeface="Times New Roman"/>
                <a:ea typeface="Times New Roman"/>
              </a:rPr>
              <a:t>Additional Professional Development on Specific Topics</a:t>
            </a:r>
          </a:p>
        </p:txBody>
      </p:sp>
      <p:sp>
        <p:nvSpPr>
          <p:cNvPr id="14" name="Rounded Rectangle 13"/>
          <p:cNvSpPr/>
          <p:nvPr/>
        </p:nvSpPr>
        <p:spPr>
          <a:xfrm>
            <a:off x="420243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Core Content Curriculum</a:t>
            </a:r>
          </a:p>
        </p:txBody>
      </p:sp>
      <p:sp>
        <p:nvSpPr>
          <p:cNvPr id="15" name="Rounded Rectangle 14"/>
          <p:cNvSpPr/>
          <p:nvPr/>
        </p:nvSpPr>
        <p:spPr>
          <a:xfrm>
            <a:off x="4202430" y="6114042"/>
            <a:ext cx="423291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Instructional Techniques to Improve Students’ Motivation; Classroom Management Practices; </a:t>
            </a:r>
          </a:p>
          <a:p>
            <a:pPr algn="ctr"/>
            <a:r>
              <a:rPr lang="en-US" sz="1200">
                <a:solidFill>
                  <a:prstClr val="black"/>
                </a:solidFill>
                <a:latin typeface="Times New Roman"/>
                <a:ea typeface="Times New Roman"/>
              </a:rPr>
              <a:t>Low-Intensity Behavior Supports</a:t>
            </a:r>
          </a:p>
        </p:txBody>
      </p:sp>
      <p:sp>
        <p:nvSpPr>
          <p:cNvPr id="16" name="Rounded Rectangle 15"/>
          <p:cNvSpPr/>
          <p:nvPr/>
        </p:nvSpPr>
        <p:spPr>
          <a:xfrm>
            <a:off x="8619565" y="4604385"/>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Functional Assessment-based Interventions</a:t>
            </a:r>
          </a:p>
        </p:txBody>
      </p:sp>
      <p:sp>
        <p:nvSpPr>
          <p:cNvPr id="17" name="Rounded Rectangle 16"/>
          <p:cNvSpPr/>
          <p:nvPr/>
        </p:nvSpPr>
        <p:spPr>
          <a:xfrm>
            <a:off x="4202430"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Reading, Math, Writing Benchmarking and Progress Monitoring Tools</a:t>
            </a:r>
          </a:p>
        </p:txBody>
      </p:sp>
      <p:sp>
        <p:nvSpPr>
          <p:cNvPr id="18" name="Rounded Rectangle 17"/>
          <p:cNvSpPr/>
          <p:nvPr/>
        </p:nvSpPr>
        <p:spPr>
          <a:xfrm>
            <a:off x="6477000" y="5339604"/>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Interventions, Strategies, &amp; Practices</a:t>
            </a:r>
          </a:p>
        </p:txBody>
      </p:sp>
      <p:sp>
        <p:nvSpPr>
          <p:cNvPr id="20" name="Rounded Rectangle 19"/>
          <p:cNvSpPr/>
          <p:nvPr/>
        </p:nvSpPr>
        <p:spPr>
          <a:xfrm>
            <a:off x="6477000" y="4572000"/>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Check In - Check Out</a:t>
            </a:r>
          </a:p>
        </p:txBody>
      </p:sp>
      <p:sp>
        <p:nvSpPr>
          <p:cNvPr id="21" name="Rounded Rectangle 20"/>
          <p:cNvSpPr/>
          <p:nvPr/>
        </p:nvSpPr>
        <p:spPr>
          <a:xfrm>
            <a:off x="8619565" y="5339491"/>
            <a:ext cx="1958340" cy="67818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200">
                <a:solidFill>
                  <a:prstClr val="black"/>
                </a:solidFill>
                <a:latin typeface="Times New Roman"/>
                <a:ea typeface="Times New Roman"/>
              </a:rPr>
              <a:t>Additional Tier 3 Supports</a:t>
            </a:r>
          </a:p>
        </p:txBody>
      </p:sp>
      <p:sp>
        <p:nvSpPr>
          <p:cNvPr id="19" name="Right Arrow 18"/>
          <p:cNvSpPr/>
          <p:nvPr/>
        </p:nvSpPr>
        <p:spPr>
          <a:xfrm>
            <a:off x="1600200" y="685800"/>
            <a:ext cx="914400" cy="3657600"/>
          </a:xfrm>
          <a:prstGeom prst="rightArrow">
            <a:avLst>
              <a:gd name="adj1" fmla="val 72222"/>
              <a:gd name="adj2" fmla="val 38068"/>
            </a:avLst>
          </a:prstGeom>
          <a:solidFill>
            <a:schemeClr val="tx2">
              <a:lumMod val="40000"/>
              <a:lumOff val="60000"/>
            </a:schemeClr>
          </a:solidFill>
        </p:spPr>
        <p:style>
          <a:lnRef idx="2">
            <a:schemeClr val="dk1"/>
          </a:lnRef>
          <a:fillRef idx="1">
            <a:schemeClr val="lt1"/>
          </a:fillRef>
          <a:effectRef idx="0">
            <a:schemeClr val="dk1"/>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r>
              <a:rPr lang="en-US" sz="1600">
                <a:solidFill>
                  <a:prstClr val="black"/>
                </a:solidFill>
                <a:latin typeface="Times New Roman"/>
                <a:ea typeface="Times New Roman"/>
              </a:rPr>
              <a:t>Ci3T Leadership Team Training Sequence</a:t>
            </a:r>
          </a:p>
        </p:txBody>
      </p:sp>
      <p:sp>
        <p:nvSpPr>
          <p:cNvPr id="22" name="Rounded Rectangle 21">
            <a:extLst>
              <a:ext uri="{FF2B5EF4-FFF2-40B4-BE49-F238E27FC236}">
                <a16:creationId xmlns:a16="http://schemas.microsoft.com/office/drawing/2014/main" id="{BFFBBD93-7D0B-8844-A021-C43327D1F174}"/>
              </a:ext>
            </a:extLst>
          </p:cNvPr>
          <p:cNvSpPr/>
          <p:nvPr/>
        </p:nvSpPr>
        <p:spPr>
          <a:xfrm rot="20838025">
            <a:off x="8854859" y="950084"/>
            <a:ext cx="2236175" cy="108452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rPr>
              <a:t>Implementation Stages of Tier 2 and 3 within Ci3T</a:t>
            </a:r>
          </a:p>
        </p:txBody>
      </p:sp>
    </p:spTree>
    <p:extLst>
      <p:ext uri="{BB962C8B-B14F-4D97-AF65-F5344CB8AC3E}">
        <p14:creationId xmlns:p14="http://schemas.microsoft.com/office/powerpoint/2010/main" val="267854714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180146-2DC2-841D-BCE1-FAAFCB787294}"/>
              </a:ext>
            </a:extLst>
          </p:cNvPr>
          <p:cNvGraphicFramePr>
            <a:graphicFrameLocks noGrp="1"/>
          </p:cNvGraphicFramePr>
          <p:nvPr/>
        </p:nvGraphicFramePr>
        <p:xfrm>
          <a:off x="152399" y="1147611"/>
          <a:ext cx="11887201" cy="5454014"/>
        </p:xfrm>
        <a:graphic>
          <a:graphicData uri="http://schemas.openxmlformats.org/drawingml/2006/table">
            <a:tbl>
              <a:tblPr firstRow="1" firstCol="1" bandRow="1"/>
              <a:tblGrid>
                <a:gridCol w="732181">
                  <a:extLst>
                    <a:ext uri="{9D8B030D-6E8A-4147-A177-3AD203B41FA5}">
                      <a16:colId xmlns:a16="http://schemas.microsoft.com/office/drawing/2014/main" val="3564526547"/>
                    </a:ext>
                  </a:extLst>
                </a:gridCol>
                <a:gridCol w="929585">
                  <a:extLst>
                    <a:ext uri="{9D8B030D-6E8A-4147-A177-3AD203B41FA5}">
                      <a16:colId xmlns:a16="http://schemas.microsoft.com/office/drawing/2014/main" val="152405260"/>
                    </a:ext>
                  </a:extLst>
                </a:gridCol>
                <a:gridCol w="929585">
                  <a:extLst>
                    <a:ext uri="{9D8B030D-6E8A-4147-A177-3AD203B41FA5}">
                      <a16:colId xmlns:a16="http://schemas.microsoft.com/office/drawing/2014/main" val="3816323472"/>
                    </a:ext>
                  </a:extLst>
                </a:gridCol>
                <a:gridCol w="929585">
                  <a:extLst>
                    <a:ext uri="{9D8B030D-6E8A-4147-A177-3AD203B41FA5}">
                      <a16:colId xmlns:a16="http://schemas.microsoft.com/office/drawing/2014/main" val="1235247631"/>
                    </a:ext>
                  </a:extLst>
                </a:gridCol>
                <a:gridCol w="929585">
                  <a:extLst>
                    <a:ext uri="{9D8B030D-6E8A-4147-A177-3AD203B41FA5}">
                      <a16:colId xmlns:a16="http://schemas.microsoft.com/office/drawing/2014/main" val="2106293475"/>
                    </a:ext>
                  </a:extLst>
                </a:gridCol>
                <a:gridCol w="929585">
                  <a:extLst>
                    <a:ext uri="{9D8B030D-6E8A-4147-A177-3AD203B41FA5}">
                      <a16:colId xmlns:a16="http://schemas.microsoft.com/office/drawing/2014/main" val="2141082053"/>
                    </a:ext>
                  </a:extLst>
                </a:gridCol>
                <a:gridCol w="929585">
                  <a:extLst>
                    <a:ext uri="{9D8B030D-6E8A-4147-A177-3AD203B41FA5}">
                      <a16:colId xmlns:a16="http://schemas.microsoft.com/office/drawing/2014/main" val="365265412"/>
                    </a:ext>
                  </a:extLst>
                </a:gridCol>
                <a:gridCol w="929585">
                  <a:extLst>
                    <a:ext uri="{9D8B030D-6E8A-4147-A177-3AD203B41FA5}">
                      <a16:colId xmlns:a16="http://schemas.microsoft.com/office/drawing/2014/main" val="1310106552"/>
                    </a:ext>
                  </a:extLst>
                </a:gridCol>
                <a:gridCol w="929585">
                  <a:extLst>
                    <a:ext uri="{9D8B030D-6E8A-4147-A177-3AD203B41FA5}">
                      <a16:colId xmlns:a16="http://schemas.microsoft.com/office/drawing/2014/main" val="4145809130"/>
                    </a:ext>
                  </a:extLst>
                </a:gridCol>
                <a:gridCol w="929585">
                  <a:extLst>
                    <a:ext uri="{9D8B030D-6E8A-4147-A177-3AD203B41FA5}">
                      <a16:colId xmlns:a16="http://schemas.microsoft.com/office/drawing/2014/main" val="1417258483"/>
                    </a:ext>
                  </a:extLst>
                </a:gridCol>
                <a:gridCol w="929585">
                  <a:extLst>
                    <a:ext uri="{9D8B030D-6E8A-4147-A177-3AD203B41FA5}">
                      <a16:colId xmlns:a16="http://schemas.microsoft.com/office/drawing/2014/main" val="2172962834"/>
                    </a:ext>
                  </a:extLst>
                </a:gridCol>
                <a:gridCol w="929585">
                  <a:extLst>
                    <a:ext uri="{9D8B030D-6E8A-4147-A177-3AD203B41FA5}">
                      <a16:colId xmlns:a16="http://schemas.microsoft.com/office/drawing/2014/main" val="550505166"/>
                    </a:ext>
                  </a:extLst>
                </a:gridCol>
                <a:gridCol w="929585">
                  <a:extLst>
                    <a:ext uri="{9D8B030D-6E8A-4147-A177-3AD203B41FA5}">
                      <a16:colId xmlns:a16="http://schemas.microsoft.com/office/drawing/2014/main" val="1963077407"/>
                    </a:ext>
                  </a:extLst>
                </a:gridCol>
              </a:tblGrid>
              <a:tr h="84841">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b="1" kern="1200">
                          <a:solidFill>
                            <a:schemeClr val="bg1"/>
                          </a:solidFill>
                          <a:effectLst/>
                          <a:latin typeface="+mn-lt"/>
                          <a:ea typeface="Calibri" panose="020F0502020204030204" pitchFamily="34" charset="0"/>
                          <a:cs typeface="Times New Roman" panose="02020603050405020304" pitchFamily="18"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9912794"/>
                  </a:ext>
                </a:extLst>
              </a:tr>
              <a:tr h="270919">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kern="1200">
                          <a:solidFill>
                            <a:schemeClr val="bg1"/>
                          </a:solidFill>
                          <a:effectLst/>
                          <a:latin typeface="+mn-lt"/>
                          <a:ea typeface="Calibri" panose="020F0502020204030204" pitchFamily="34" charset="0"/>
                          <a:cs typeface="Times New Roman" panose="02020603050405020304" pitchFamily="18" charset="0"/>
                        </a:rPr>
                        <a:t>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Aug</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Sep</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Oct</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Nov</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Dec</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Jan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Feb</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Apr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May </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Jun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652462419"/>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Training</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6</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675991"/>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Implementation Support</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Prep Session</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5141654"/>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EMPOWER</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07386573"/>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 Trainers &amp; Coaches Calls</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7</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8</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9</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10</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48897112"/>
                  </a:ext>
                </a:extLst>
              </a:tr>
            </a:tbl>
          </a:graphicData>
        </a:graphic>
      </p:graphicFrame>
      <p:sp>
        <p:nvSpPr>
          <p:cNvPr id="8" name="Title 7">
            <a:extLst>
              <a:ext uri="{FF2B5EF4-FFF2-40B4-BE49-F238E27FC236}">
                <a16:creationId xmlns:a16="http://schemas.microsoft.com/office/drawing/2014/main" id="{6CFDC46B-0C88-5D6A-9D7A-C4A307279AE1}"/>
              </a:ext>
            </a:extLst>
          </p:cNvPr>
          <p:cNvSpPr>
            <a:spLocks noGrp="1"/>
          </p:cNvSpPr>
          <p:nvPr>
            <p:ph type="title"/>
          </p:nvPr>
        </p:nvSpPr>
        <p:spPr>
          <a:xfrm>
            <a:off x="838200" y="379040"/>
            <a:ext cx="10515600" cy="569153"/>
          </a:xfrm>
        </p:spPr>
        <p:txBody>
          <a:bodyPr>
            <a:noAutofit/>
          </a:bodyPr>
          <a:lstStyle/>
          <a:p>
            <a:pPr algn="ctr"/>
            <a:r>
              <a:rPr lang="en-US"/>
              <a:t>Ci3T Professional Learning Calendar</a:t>
            </a:r>
          </a:p>
        </p:txBody>
      </p:sp>
    </p:spTree>
    <p:extLst>
      <p:ext uri="{BB962C8B-B14F-4D97-AF65-F5344CB8AC3E}">
        <p14:creationId xmlns:p14="http://schemas.microsoft.com/office/powerpoint/2010/main" val="399846366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CEB0A-EB4D-F547-660E-495C00A57157}"/>
              </a:ext>
            </a:extLst>
          </p:cNvPr>
          <p:cNvSpPr>
            <a:spLocks noGrp="1"/>
          </p:cNvSpPr>
          <p:nvPr>
            <p:ph type="title"/>
          </p:nvPr>
        </p:nvSpPr>
        <p:spPr/>
        <p:txBody>
          <a:bodyPr/>
          <a:lstStyle/>
          <a:p>
            <a:r>
              <a:rPr lang="en-US"/>
              <a:t>Project EMPOWER - Enhanced</a:t>
            </a:r>
          </a:p>
        </p:txBody>
      </p:sp>
      <p:graphicFrame>
        <p:nvGraphicFramePr>
          <p:cNvPr id="7" name="Table 6">
            <a:extLst>
              <a:ext uri="{FF2B5EF4-FFF2-40B4-BE49-F238E27FC236}">
                <a16:creationId xmlns:a16="http://schemas.microsoft.com/office/drawing/2014/main" id="{F4F62808-A30F-DF08-ED5B-32EDE2695C7B}"/>
              </a:ext>
            </a:extLst>
          </p:cNvPr>
          <p:cNvGraphicFramePr>
            <a:graphicFrameLocks noGrp="1"/>
          </p:cNvGraphicFramePr>
          <p:nvPr>
            <p:extLst>
              <p:ext uri="{D42A27DB-BD31-4B8C-83A1-F6EECF244321}">
                <p14:modId xmlns:p14="http://schemas.microsoft.com/office/powerpoint/2010/main" val="1266885008"/>
              </p:ext>
            </p:extLst>
          </p:nvPr>
        </p:nvGraphicFramePr>
        <p:xfrm>
          <a:off x="1066801" y="1953082"/>
          <a:ext cx="10058399" cy="3778826"/>
        </p:xfrm>
        <a:graphic>
          <a:graphicData uri="http://schemas.openxmlformats.org/drawingml/2006/table">
            <a:tbl>
              <a:tblPr firstRow="1">
                <a:tableStyleId>{5C22544A-7EE6-4342-B048-85BDC9FD1C3A}</a:tableStyleId>
              </a:tblPr>
              <a:tblGrid>
                <a:gridCol w="2484424">
                  <a:extLst>
                    <a:ext uri="{9D8B030D-6E8A-4147-A177-3AD203B41FA5}">
                      <a16:colId xmlns:a16="http://schemas.microsoft.com/office/drawing/2014/main" val="1152181032"/>
                    </a:ext>
                  </a:extLst>
                </a:gridCol>
                <a:gridCol w="2827831">
                  <a:extLst>
                    <a:ext uri="{9D8B030D-6E8A-4147-A177-3AD203B41FA5}">
                      <a16:colId xmlns:a16="http://schemas.microsoft.com/office/drawing/2014/main" val="184063247"/>
                    </a:ext>
                  </a:extLst>
                </a:gridCol>
                <a:gridCol w="1664371">
                  <a:extLst>
                    <a:ext uri="{9D8B030D-6E8A-4147-A177-3AD203B41FA5}">
                      <a16:colId xmlns:a16="http://schemas.microsoft.com/office/drawing/2014/main" val="1312203131"/>
                    </a:ext>
                  </a:extLst>
                </a:gridCol>
                <a:gridCol w="1570962">
                  <a:extLst>
                    <a:ext uri="{9D8B030D-6E8A-4147-A177-3AD203B41FA5}">
                      <a16:colId xmlns:a16="http://schemas.microsoft.com/office/drawing/2014/main" val="3454752456"/>
                    </a:ext>
                  </a:extLst>
                </a:gridCol>
                <a:gridCol w="1510811">
                  <a:extLst>
                    <a:ext uri="{9D8B030D-6E8A-4147-A177-3AD203B41FA5}">
                      <a16:colId xmlns:a16="http://schemas.microsoft.com/office/drawing/2014/main" val="1492851118"/>
                    </a:ext>
                  </a:extLst>
                </a:gridCol>
              </a:tblGrid>
              <a:tr h="1346105">
                <a:tc gridSpan="2">
                  <a:txBody>
                    <a:bodyPr/>
                    <a:lstStyle/>
                    <a:p>
                      <a:pPr marL="0" marR="0">
                        <a:lnSpc>
                          <a:spcPct val="115000"/>
                        </a:lnSpc>
                        <a:spcBef>
                          <a:spcPts val="0"/>
                        </a:spcBef>
                        <a:spcAft>
                          <a:spcPts val="0"/>
                        </a:spcAft>
                      </a:pPr>
                      <a:r>
                        <a:rPr lang="en-US" sz="1400">
                          <a:solidFill>
                            <a:schemeClr val="tx1"/>
                          </a:solidFill>
                          <a:effectLst/>
                        </a:rPr>
                        <a:t>Ci3T EMPOWER Sessions</a:t>
                      </a:r>
                    </a:p>
                    <a:p>
                      <a:pPr marL="0" marR="0">
                        <a:lnSpc>
                          <a:spcPct val="115000"/>
                        </a:lnSpc>
                        <a:spcBef>
                          <a:spcPts val="0"/>
                        </a:spcBef>
                        <a:spcAft>
                          <a:spcPts val="0"/>
                        </a:spcAft>
                      </a:pPr>
                      <a:r>
                        <a:rPr lang="en-US" sz="1400">
                          <a:solidFill>
                            <a:schemeClr val="tx1"/>
                          </a:solidFill>
                          <a:effectLst/>
                        </a:rPr>
                        <a:t>Location: </a:t>
                      </a:r>
                      <a:r>
                        <a:rPr lang="en-US" sz="1400" b="0">
                          <a:solidFill>
                            <a:schemeClr val="tx1"/>
                          </a:solidFill>
                          <a:effectLst/>
                        </a:rPr>
                        <a:t>Remote via Zoom</a:t>
                      </a:r>
                    </a:p>
                    <a:p>
                      <a:pPr marL="0" marR="0">
                        <a:lnSpc>
                          <a:spcPct val="115000"/>
                        </a:lnSpc>
                        <a:spcBef>
                          <a:spcPts val="0"/>
                        </a:spcBef>
                        <a:spcAft>
                          <a:spcPts val="0"/>
                        </a:spcAft>
                      </a:pPr>
                      <a:r>
                        <a:rPr lang="en-US" sz="1400">
                          <a:solidFill>
                            <a:schemeClr val="tx1"/>
                          </a:solidFill>
                          <a:effectLst/>
                        </a:rPr>
                        <a:t>Attended by: </a:t>
                      </a:r>
                      <a:r>
                        <a:rPr lang="en-US" sz="1400" b="0">
                          <a:solidFill>
                            <a:schemeClr val="tx1"/>
                          </a:solidFill>
                          <a:effectLst/>
                        </a:rPr>
                        <a:t>School Ci3T Leadership Teams, Ci3T District Trainers and Coaches, Faculty and Staff, Families (adults only). Community Members</a:t>
                      </a:r>
                      <a:endParaRPr lang="en-US" sz="1400" b="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C9FF"/>
                    </a:solidFill>
                  </a:tcPr>
                </a:tc>
                <a:tc hMerge="1">
                  <a:txBody>
                    <a:bodyPr/>
                    <a:lstStyle/>
                    <a:p>
                      <a:endParaRPr lang="en-US"/>
                    </a:p>
                  </a:txBody>
                  <a:tcPr/>
                </a:tc>
                <a:tc>
                  <a:txBody>
                    <a:bodyPr/>
                    <a:lstStyle/>
                    <a:p>
                      <a:pPr marL="0" marR="0" algn="ctr">
                        <a:lnSpc>
                          <a:spcPct val="115000"/>
                        </a:lnSpc>
                        <a:spcBef>
                          <a:spcPts val="0"/>
                        </a:spcBef>
                        <a:spcAft>
                          <a:spcPts val="0"/>
                        </a:spcAft>
                      </a:pPr>
                      <a:r>
                        <a:rPr lang="en-US" sz="1400">
                          <a:solidFill>
                            <a:schemeClr val="tx1"/>
                          </a:solidFill>
                          <a:effectLst/>
                        </a:rPr>
                        <a:t>Times </a:t>
                      </a:r>
                    </a:p>
                    <a:p>
                      <a:pPr marL="0" marR="0" algn="ctr">
                        <a:lnSpc>
                          <a:spcPct val="115000"/>
                        </a:lnSpc>
                        <a:spcBef>
                          <a:spcPts val="0"/>
                        </a:spcBef>
                        <a:spcAft>
                          <a:spcPts val="0"/>
                        </a:spcAft>
                      </a:pPr>
                      <a:r>
                        <a:rPr lang="en-US" sz="1400">
                          <a:solidFill>
                            <a:schemeClr val="tx1"/>
                          </a:solidFill>
                          <a:effectLst/>
                        </a:rPr>
                        <a:t>(Pacific)</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C9FF"/>
                    </a:solidFill>
                  </a:tcPr>
                </a:tc>
                <a:tc>
                  <a:txBody>
                    <a:bodyPr/>
                    <a:lstStyle/>
                    <a:p>
                      <a:pPr marL="0" marR="0" algn="ctr">
                        <a:lnSpc>
                          <a:spcPct val="115000"/>
                        </a:lnSpc>
                        <a:spcBef>
                          <a:spcPts val="0"/>
                        </a:spcBef>
                        <a:spcAft>
                          <a:spcPts val="0"/>
                        </a:spcAft>
                      </a:pPr>
                      <a:r>
                        <a:rPr lang="en-US" sz="1400">
                          <a:solidFill>
                            <a:schemeClr val="tx1"/>
                          </a:solidFill>
                          <a:effectLst/>
                        </a:rPr>
                        <a:t>Times</a:t>
                      </a:r>
                    </a:p>
                    <a:p>
                      <a:pPr marL="0" marR="0" algn="ctr">
                        <a:lnSpc>
                          <a:spcPct val="115000"/>
                        </a:lnSpc>
                        <a:spcBef>
                          <a:spcPts val="0"/>
                        </a:spcBef>
                        <a:spcAft>
                          <a:spcPts val="0"/>
                        </a:spcAft>
                      </a:pPr>
                      <a:r>
                        <a:rPr lang="en-US" sz="1400">
                          <a:solidFill>
                            <a:schemeClr val="tx1"/>
                          </a:solidFill>
                          <a:effectLst/>
                        </a:rPr>
                        <a:t>(Central)</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C9FF"/>
                    </a:solidFill>
                  </a:tcPr>
                </a:tc>
                <a:tc>
                  <a:txBody>
                    <a:bodyPr/>
                    <a:lstStyle/>
                    <a:p>
                      <a:pPr marL="0" marR="0" algn="ctr">
                        <a:lnSpc>
                          <a:spcPct val="115000"/>
                        </a:lnSpc>
                        <a:spcBef>
                          <a:spcPts val="0"/>
                        </a:spcBef>
                        <a:spcAft>
                          <a:spcPts val="0"/>
                        </a:spcAft>
                      </a:pPr>
                      <a:r>
                        <a:rPr lang="en-US" sz="1400">
                          <a:solidFill>
                            <a:schemeClr val="tx1"/>
                          </a:solidFill>
                          <a:effectLst/>
                        </a:rPr>
                        <a:t>Times </a:t>
                      </a:r>
                    </a:p>
                    <a:p>
                      <a:pPr marL="0" marR="0" algn="ctr">
                        <a:lnSpc>
                          <a:spcPct val="115000"/>
                        </a:lnSpc>
                        <a:spcBef>
                          <a:spcPts val="0"/>
                        </a:spcBef>
                        <a:spcAft>
                          <a:spcPts val="0"/>
                        </a:spcAft>
                      </a:pPr>
                      <a:r>
                        <a:rPr lang="en-US" sz="1400">
                          <a:solidFill>
                            <a:schemeClr val="tx1"/>
                          </a:solidFill>
                          <a:effectLst/>
                        </a:rPr>
                        <a:t>(Eastern)</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9C9FF"/>
                    </a:solidFill>
                  </a:tcPr>
                </a:tc>
                <a:extLst>
                  <a:ext uri="{0D108BD9-81ED-4DB2-BD59-A6C34878D82A}">
                    <a16:rowId xmlns:a16="http://schemas.microsoft.com/office/drawing/2014/main" val="3754102696"/>
                  </a:ext>
                </a:extLst>
              </a:tr>
              <a:tr h="379153">
                <a:tc>
                  <a:txBody>
                    <a:bodyPr/>
                    <a:lstStyle/>
                    <a:p>
                      <a:pPr marL="0" marR="0" lvl="0" indent="0">
                        <a:lnSpc>
                          <a:spcPct val="115000"/>
                        </a:lnSpc>
                        <a:spcBef>
                          <a:spcPts val="0"/>
                        </a:spcBef>
                        <a:spcAft>
                          <a:spcPts val="0"/>
                        </a:spcAft>
                        <a:buFont typeface="+mj-lt"/>
                        <a:buNone/>
                      </a:pPr>
                      <a:r>
                        <a:rPr lang="en-US" sz="1600" kern="1200">
                          <a:solidFill>
                            <a:schemeClr val="dk1"/>
                          </a:solidFill>
                          <a:effectLst/>
                          <a:latin typeface="+mn-lt"/>
                          <a:ea typeface="+mn-ea"/>
                          <a:cs typeface="+mn-cs"/>
                        </a:rPr>
                        <a:t>1. Getting Started</a:t>
                      </a:r>
                      <a:endParaRPr lang="en-U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a:solidFill>
                            <a:schemeClr val="tx1"/>
                          </a:solidFill>
                          <a:effectLst/>
                        </a:rPr>
                        <a:t>Sep. 21, 2023 (Th)</a:t>
                      </a:r>
                      <a:endParaRPr lang="en-US" sz="1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58904787"/>
                  </a:ext>
                </a:extLst>
              </a:tr>
              <a:tr h="379153">
                <a:tc>
                  <a:txBody>
                    <a:bodyPr/>
                    <a:lstStyle/>
                    <a:p>
                      <a:pPr marL="0" marR="0" lvl="0" indent="0">
                        <a:lnSpc>
                          <a:spcPct val="115000"/>
                        </a:lnSpc>
                        <a:spcBef>
                          <a:spcPts val="0"/>
                        </a:spcBef>
                        <a:spcAft>
                          <a:spcPts val="0"/>
                        </a:spcAft>
                        <a:buFont typeface="+mj-lt"/>
                        <a:buNone/>
                      </a:pPr>
                      <a:r>
                        <a:rPr lang="en-US" sz="1600" kern="1200">
                          <a:solidFill>
                            <a:schemeClr val="dk1"/>
                          </a:solidFill>
                          <a:effectLst/>
                          <a:latin typeface="+mn-lt"/>
                          <a:ea typeface="+mn-ea"/>
                          <a:cs typeface="+mn-cs"/>
                        </a:rPr>
                        <a:t>2. Screening</a:t>
                      </a:r>
                      <a:endParaRPr lang="en-U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a:solidFill>
                            <a:schemeClr val="tx1"/>
                          </a:solidFill>
                          <a:effectLst/>
                        </a:rPr>
                        <a:t>Oct. 18, 2023 (Wed)</a:t>
                      </a:r>
                      <a:endParaRPr lang="en-US" sz="1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1719247"/>
                  </a:ext>
                </a:extLst>
              </a:tr>
              <a:tr h="379153">
                <a:tc>
                  <a:txBody>
                    <a:bodyPr/>
                    <a:lstStyle/>
                    <a:p>
                      <a:pPr marL="0" marR="0" lvl="0" indent="0">
                        <a:lnSpc>
                          <a:spcPct val="115000"/>
                        </a:lnSpc>
                        <a:spcBef>
                          <a:spcPts val="0"/>
                        </a:spcBef>
                        <a:spcAft>
                          <a:spcPts val="0"/>
                        </a:spcAft>
                        <a:buFont typeface="+mj-lt"/>
                        <a:buNone/>
                      </a:pPr>
                      <a:r>
                        <a:rPr lang="en-US" sz="1600" kern="1200">
                          <a:solidFill>
                            <a:schemeClr val="dk1"/>
                          </a:solidFill>
                          <a:effectLst/>
                          <a:latin typeface="+mn-lt"/>
                          <a:ea typeface="+mn-ea"/>
                          <a:cs typeface="+mn-cs"/>
                        </a:rPr>
                        <a:t>3. Low Intensity Supports (2)</a:t>
                      </a:r>
                      <a:endParaRPr lang="en-U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a:solidFill>
                            <a:schemeClr val="tx1"/>
                          </a:solidFill>
                          <a:effectLst/>
                        </a:rPr>
                        <a:t>Nov. 28, 2023 (Tu)</a:t>
                      </a:r>
                      <a:endParaRPr lang="en-US" sz="1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239985"/>
                  </a:ext>
                </a:extLst>
              </a:tr>
              <a:tr h="379153">
                <a:tc>
                  <a:txBody>
                    <a:bodyPr/>
                    <a:lstStyle/>
                    <a:p>
                      <a:pPr marL="0" marR="0" lvl="0" indent="0">
                        <a:lnSpc>
                          <a:spcPct val="115000"/>
                        </a:lnSpc>
                        <a:spcBef>
                          <a:spcPts val="0"/>
                        </a:spcBef>
                        <a:spcAft>
                          <a:spcPts val="0"/>
                        </a:spcAft>
                        <a:buFont typeface="+mj-lt"/>
                        <a:buNone/>
                      </a:pPr>
                      <a:r>
                        <a:rPr lang="en-US" sz="1600" kern="1200">
                          <a:solidFill>
                            <a:schemeClr val="dk1"/>
                          </a:solidFill>
                          <a:effectLst/>
                          <a:latin typeface="+mn-lt"/>
                          <a:ea typeface="+mn-ea"/>
                          <a:cs typeface="+mn-cs"/>
                        </a:rPr>
                        <a:t>4. Tier 2</a:t>
                      </a:r>
                      <a:endParaRPr lang="en-U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a:solidFill>
                            <a:schemeClr val="tx1"/>
                          </a:solidFill>
                          <a:effectLst/>
                        </a:rPr>
                        <a:t>Jan. 11, 2024 (Th)</a:t>
                      </a:r>
                      <a:endParaRPr lang="en-US" sz="1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9760484"/>
                  </a:ext>
                </a:extLst>
              </a:tr>
              <a:tr h="379153">
                <a:tc>
                  <a:txBody>
                    <a:bodyPr/>
                    <a:lstStyle/>
                    <a:p>
                      <a:pPr marL="0" marR="0" lvl="0" indent="0">
                        <a:lnSpc>
                          <a:spcPct val="115000"/>
                        </a:lnSpc>
                        <a:spcBef>
                          <a:spcPts val="0"/>
                        </a:spcBef>
                        <a:spcAft>
                          <a:spcPts val="0"/>
                        </a:spcAft>
                        <a:buFont typeface="+mj-lt"/>
                        <a:buNone/>
                      </a:pPr>
                      <a:r>
                        <a:rPr lang="en-US" sz="1600" kern="1200">
                          <a:solidFill>
                            <a:schemeClr val="dk1"/>
                          </a:solidFill>
                          <a:effectLst/>
                          <a:latin typeface="+mn-lt"/>
                          <a:ea typeface="+mn-ea"/>
                          <a:cs typeface="+mn-cs"/>
                        </a:rPr>
                        <a:t>5. Tier 3</a:t>
                      </a:r>
                      <a:endParaRPr lang="en-U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a:solidFill>
                            <a:schemeClr val="tx1"/>
                          </a:solidFill>
                          <a:effectLst/>
                        </a:rPr>
                        <a:t>Mar. 26, 2024 (Tu)</a:t>
                      </a:r>
                      <a:endParaRPr lang="en-US" sz="1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11664870"/>
                  </a:ext>
                </a:extLst>
              </a:tr>
              <a:tr h="379153">
                <a:tc>
                  <a:txBody>
                    <a:bodyPr/>
                    <a:lstStyle/>
                    <a:p>
                      <a:pPr marL="0" marR="0" lvl="0" indent="0">
                        <a:lnSpc>
                          <a:spcPct val="115000"/>
                        </a:lnSpc>
                        <a:spcBef>
                          <a:spcPts val="0"/>
                        </a:spcBef>
                        <a:spcAft>
                          <a:spcPts val="0"/>
                        </a:spcAft>
                        <a:buFont typeface="+mj-lt"/>
                        <a:buNone/>
                      </a:pPr>
                      <a:r>
                        <a:rPr lang="en-US" sz="1600" kern="1200">
                          <a:solidFill>
                            <a:schemeClr val="dk1"/>
                          </a:solidFill>
                          <a:effectLst/>
                          <a:latin typeface="+mn-lt"/>
                          <a:ea typeface="+mn-ea"/>
                          <a:cs typeface="+mn-cs"/>
                        </a:rPr>
                        <a:t>6. Moving Forward</a:t>
                      </a:r>
                      <a:endParaRPr lang="en-US" sz="12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600">
                          <a:solidFill>
                            <a:schemeClr val="tx1"/>
                          </a:solidFill>
                          <a:effectLst/>
                        </a:rPr>
                        <a:t>Apr. 25, 2024 (Th)</a:t>
                      </a:r>
                      <a:endParaRPr lang="en-US" sz="16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3:00 – 5:00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5:00 – 7:00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400">
                          <a:solidFill>
                            <a:schemeClr val="tx1"/>
                          </a:solidFill>
                          <a:effectLst/>
                        </a:rPr>
                        <a:t>6:00 – 8:00 p.m.</a:t>
                      </a:r>
                      <a:endParaRPr lang="en-US" sz="140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5289" marR="652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9277138"/>
                  </a:ext>
                </a:extLst>
              </a:tr>
            </a:tbl>
          </a:graphicData>
        </a:graphic>
      </p:graphicFrame>
      <p:pic>
        <p:nvPicPr>
          <p:cNvPr id="4" name="Ci3T HI">
            <a:extLst>
              <a:ext uri="{FF2B5EF4-FFF2-40B4-BE49-F238E27FC236}">
                <a16:creationId xmlns:a16="http://schemas.microsoft.com/office/drawing/2014/main" id="{0F049F5F-AAD3-D68F-74F6-D52B21B60A9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bwMode="auto">
          <a:xfrm>
            <a:off x="10106223" y="447815"/>
            <a:ext cx="737483" cy="737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218067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Wrap Up and Preview</a:t>
            </a:r>
          </a:p>
        </p:txBody>
      </p:sp>
      <p:sp>
        <p:nvSpPr>
          <p:cNvPr id="3" name="Text Placeholder 2"/>
          <p:cNvSpPr>
            <a:spLocks noGrp="1"/>
          </p:cNvSpPr>
          <p:nvPr>
            <p:ph type="body" idx="1"/>
          </p:nvPr>
        </p:nvSpPr>
        <p:spPr/>
        <p:txBody>
          <a:bodyPr/>
          <a:lstStyle/>
          <a:p>
            <a:r>
              <a:rPr lang="en-US"/>
              <a:t>Today</a:t>
            </a:r>
          </a:p>
        </p:txBody>
      </p:sp>
      <p:sp>
        <p:nvSpPr>
          <p:cNvPr id="4" name="Content Placeholder 3"/>
          <p:cNvSpPr>
            <a:spLocks noGrp="1"/>
          </p:cNvSpPr>
          <p:nvPr>
            <p:ph sz="half" idx="2"/>
          </p:nvPr>
        </p:nvSpPr>
        <p:spPr/>
        <p:txBody>
          <a:bodyPr>
            <a:normAutofit fontScale="92500" lnSpcReduction="10000"/>
          </a:bodyPr>
          <a:lstStyle/>
          <a:p>
            <a:r>
              <a:rPr lang="en-US"/>
              <a:t>Procedures for Monitoring</a:t>
            </a:r>
          </a:p>
          <a:p>
            <a:pPr lvl="1"/>
            <a:r>
              <a:rPr lang="en-US">
                <a:cs typeface="Arial"/>
              </a:rPr>
              <a:t>Review your School’s Social Validity &amp; Treatment Integrity Data</a:t>
            </a:r>
          </a:p>
          <a:p>
            <a:pPr lvl="1"/>
            <a:r>
              <a:rPr lang="en-US">
                <a:cs typeface="Arial"/>
              </a:rPr>
              <a:t>Review your School’s Winter Screening Data</a:t>
            </a:r>
          </a:p>
          <a:p>
            <a:r>
              <a:rPr lang="en-US">
                <a:cs typeface="Arial"/>
              </a:rPr>
              <a:t>Data-informed Decision-making</a:t>
            </a:r>
          </a:p>
          <a:p>
            <a:pPr lvl="1"/>
            <a:r>
              <a:rPr lang="en-US">
                <a:cs typeface="Arial"/>
              </a:rPr>
              <a:t>Professional Learning Targets and Resources</a:t>
            </a:r>
          </a:p>
          <a:p>
            <a:pPr lvl="1"/>
            <a:r>
              <a:rPr lang="en-US">
                <a:cs typeface="Arial"/>
              </a:rPr>
              <a:t>Communication Plans</a:t>
            </a:r>
          </a:p>
        </p:txBody>
      </p:sp>
      <p:sp>
        <p:nvSpPr>
          <p:cNvPr id="5" name="Text Placeholder 4"/>
          <p:cNvSpPr>
            <a:spLocks noGrp="1"/>
          </p:cNvSpPr>
          <p:nvPr>
            <p:ph type="body" sz="quarter" idx="3"/>
          </p:nvPr>
        </p:nvSpPr>
        <p:spPr/>
        <p:txBody>
          <a:bodyPr/>
          <a:lstStyle/>
          <a:p>
            <a:r>
              <a:rPr lang="en-US"/>
              <a:t>Next time</a:t>
            </a:r>
          </a:p>
        </p:txBody>
      </p:sp>
      <p:sp>
        <p:nvSpPr>
          <p:cNvPr id="6" name="Content Placeholder 5"/>
          <p:cNvSpPr>
            <a:spLocks noGrp="1"/>
          </p:cNvSpPr>
          <p:nvPr>
            <p:ph sz="quarter" idx="4"/>
          </p:nvPr>
        </p:nvSpPr>
        <p:spPr/>
        <p:txBody>
          <a:bodyPr>
            <a:normAutofit fontScale="92500" lnSpcReduction="10000"/>
          </a:bodyPr>
          <a:lstStyle/>
          <a:p>
            <a:r>
              <a:rPr lang="en-US"/>
              <a:t>Data-Informed Decision-Making</a:t>
            </a:r>
          </a:p>
          <a:p>
            <a:pPr lvl="1"/>
            <a:r>
              <a:rPr lang="en-US"/>
              <a:t>Sharing Data with Stakeholders</a:t>
            </a:r>
          </a:p>
          <a:p>
            <a:pPr lvl="1"/>
            <a:r>
              <a:rPr lang="en-US"/>
              <a:t>Using Data to Inform Professional Learning and Instruction</a:t>
            </a:r>
          </a:p>
          <a:p>
            <a:r>
              <a:rPr lang="en-US"/>
              <a:t>Integrated Lesson Planning at Tier 1</a:t>
            </a:r>
          </a:p>
          <a:p>
            <a:r>
              <a:rPr lang="en-US"/>
              <a:t>Planning and Implementing Tier 2 Interventions</a:t>
            </a:r>
          </a:p>
          <a:p>
            <a:r>
              <a:rPr lang="en-US"/>
              <a:t>Planning and Implementing Tier 3 Interventions</a:t>
            </a:r>
          </a:p>
        </p:txBody>
      </p:sp>
    </p:spTree>
    <p:extLst>
      <p:ext uri="{BB962C8B-B14F-4D97-AF65-F5344CB8AC3E}">
        <p14:creationId xmlns:p14="http://schemas.microsoft.com/office/powerpoint/2010/main" val="202917623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Please Take a Minute to Get Organized</a:t>
            </a:r>
          </a:p>
        </p:txBody>
      </p:sp>
      <p:sp>
        <p:nvSpPr>
          <p:cNvPr id="5" name="Text Placeholder 5"/>
          <p:cNvSpPr>
            <a:spLocks noGrp="1"/>
          </p:cNvSpPr>
          <p:nvPr>
            <p:ph idx="1"/>
          </p:nvPr>
        </p:nvSpPr>
        <p:spPr/>
        <p:txBody>
          <a:bodyPr/>
          <a:lstStyle/>
          <a:p>
            <a:pPr marL="0" indent="0">
              <a:buNone/>
            </a:pPr>
            <a:r>
              <a:rPr lang="en-US"/>
              <a:t>Please stay until all materials are organized.</a:t>
            </a:r>
          </a:p>
          <a:p>
            <a:r>
              <a:rPr lang="en-US"/>
              <a:t>Team Materials:</a:t>
            </a:r>
          </a:p>
          <a:p>
            <a:pPr lvl="1"/>
            <a:r>
              <a:rPr lang="en-US"/>
              <a:t>Make sure your notes are in your Ci3T Leadership Team agenda and that document is saved in your Ci3T Leadership Team Drive.</a:t>
            </a:r>
          </a:p>
          <a:p>
            <a:pPr lvl="1"/>
            <a:r>
              <a:rPr lang="en-US"/>
              <a:t>Clearly identify the person(s) on your team </a:t>
            </a:r>
            <a:br>
              <a:rPr lang="en-US"/>
            </a:br>
            <a:r>
              <a:rPr lang="en-US"/>
              <a:t>in charge of each action item listed on the agenda.</a:t>
            </a:r>
          </a:p>
        </p:txBody>
      </p:sp>
      <p:sp>
        <p:nvSpPr>
          <p:cNvPr id="6" name="Explosion 1 5"/>
          <p:cNvSpPr/>
          <p:nvPr/>
        </p:nvSpPr>
        <p:spPr>
          <a:xfrm rot="20817558">
            <a:off x="8914584" y="4352165"/>
            <a:ext cx="2209800" cy="2286000"/>
          </a:xfrm>
          <a:prstGeom prst="irregularSeal1">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a:solidFill>
                  <a:prstClr val="white"/>
                </a:solidFill>
              </a:rPr>
              <a:t>Thank you!</a:t>
            </a:r>
          </a:p>
        </p:txBody>
      </p:sp>
    </p:spTree>
    <p:extLst>
      <p:ext uri="{BB962C8B-B14F-4D97-AF65-F5344CB8AC3E}">
        <p14:creationId xmlns:p14="http://schemas.microsoft.com/office/powerpoint/2010/main" val="6422157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Homework</a:t>
            </a:r>
          </a:p>
        </p:txBody>
      </p:sp>
      <p:sp>
        <p:nvSpPr>
          <p:cNvPr id="3" name="Content Placeholder 2"/>
          <p:cNvSpPr>
            <a:spLocks noGrp="1"/>
          </p:cNvSpPr>
          <p:nvPr>
            <p:ph idx="1"/>
          </p:nvPr>
        </p:nvSpPr>
        <p:spPr/>
        <p:txBody>
          <a:bodyPr>
            <a:normAutofit fontScale="92500" lnSpcReduction="20000"/>
          </a:bodyPr>
          <a:lstStyle/>
          <a:p>
            <a:pPr marL="0" indent="0">
              <a:buNone/>
            </a:pPr>
            <a:r>
              <a:rPr lang="en-US" b="1"/>
              <a:t>At your next Ci3T Leadership Team meeting: </a:t>
            </a:r>
          </a:p>
          <a:p>
            <a:pPr lvl="1"/>
            <a:r>
              <a:rPr lang="en-US"/>
              <a:t>Complete remaining Tiered Fidelity Inventory (TFI) protocols if needed</a:t>
            </a:r>
          </a:p>
          <a:p>
            <a:pPr lvl="1"/>
            <a:r>
              <a:rPr lang="en-US"/>
              <a:t>Review winter screening data once available</a:t>
            </a:r>
          </a:p>
          <a:p>
            <a:pPr lvl="1"/>
            <a:r>
              <a:rPr lang="en-US"/>
              <a:t>Plan professional learning opportunities for faculty and staff for spring</a:t>
            </a:r>
          </a:p>
          <a:p>
            <a:pPr lvl="1"/>
            <a:r>
              <a:rPr lang="en-US"/>
              <a:t>Make plans for information sharing to all stakeholders</a:t>
            </a:r>
          </a:p>
          <a:p>
            <a:pPr lvl="1"/>
            <a:r>
              <a:rPr lang="en-US"/>
              <a:t>Make preliminary plans for faculty and staff to complete</a:t>
            </a:r>
          </a:p>
          <a:p>
            <a:pPr lvl="2"/>
            <a:r>
              <a:rPr lang="en-US"/>
              <a:t>Treatment integrity and social validity surveys during the spring timepoint</a:t>
            </a:r>
          </a:p>
          <a:p>
            <a:pPr lvl="2"/>
            <a:r>
              <a:rPr lang="en-US"/>
              <a:t>Teacher well-being and input measures during the spring timepoint</a:t>
            </a:r>
          </a:p>
          <a:p>
            <a:pPr marL="0" indent="0">
              <a:buNone/>
            </a:pPr>
            <a:r>
              <a:rPr lang="en-US" b="1"/>
              <a:t>At your next faculty meeting: </a:t>
            </a:r>
          </a:p>
          <a:p>
            <a:pPr lvl="1"/>
            <a:r>
              <a:rPr lang="en-US"/>
              <a:t>Share treatment integrity and social validity data (successes, focus areas)</a:t>
            </a:r>
          </a:p>
          <a:p>
            <a:pPr lvl="1"/>
            <a:r>
              <a:rPr lang="en-US"/>
              <a:t>Review Ci3T implementation procedures</a:t>
            </a:r>
          </a:p>
          <a:p>
            <a:pPr lvl="1"/>
            <a:r>
              <a:rPr lang="en-US"/>
              <a:t>Share professional learning resources and opportunities (see </a:t>
            </a:r>
            <a:r>
              <a:rPr lang="en-US">
                <a:hlinkClick r:id="rId3"/>
              </a:rPr>
              <a:t>ci3t.org/enhance</a:t>
            </a:r>
            <a:r>
              <a:rPr lang="en-US"/>
              <a:t>)</a:t>
            </a:r>
          </a:p>
        </p:txBody>
      </p:sp>
      <p:pic>
        <p:nvPicPr>
          <p:cNvPr id="5" name="Picture 4" descr="Text&#10;&#10;Description automatically generated with medium confidence">
            <a:extLst>
              <a:ext uri="{FF2B5EF4-FFF2-40B4-BE49-F238E27FC236}">
                <a16:creationId xmlns:a16="http://schemas.microsoft.com/office/drawing/2014/main" id="{AF0557FA-2CB9-B4A9-B61C-8AACC8B061B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33673" y="178687"/>
            <a:ext cx="5458327" cy="1460500"/>
          </a:xfrm>
          <a:prstGeom prst="rect">
            <a:avLst/>
          </a:prstGeom>
        </p:spPr>
      </p:pic>
    </p:spTree>
    <p:extLst>
      <p:ext uri="{BB962C8B-B14F-4D97-AF65-F5344CB8AC3E}">
        <p14:creationId xmlns:p14="http://schemas.microsoft.com/office/powerpoint/2010/main" val="196216715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BF59313-D841-5819-2198-4DA5DF081C9B}"/>
              </a:ext>
            </a:extLst>
          </p:cNvPr>
          <p:cNvPicPr>
            <a:picLocks noGrp="1" noChangeAspect="1"/>
          </p:cNvPicPr>
          <p:nvPr>
            <p:ph sz="half" idx="4294967295"/>
          </p:nvPr>
        </p:nvPicPr>
        <p:blipFill rotWithShape="1">
          <a:blip r:embed="rId3" cstate="screen">
            <a:extLst>
              <a:ext uri="{28A0092B-C50C-407E-A947-70E740481C1C}">
                <a14:useLocalDpi xmlns:a14="http://schemas.microsoft.com/office/drawing/2010/main"/>
              </a:ext>
            </a:extLst>
          </a:blip>
          <a:srcRect/>
          <a:stretch/>
        </p:blipFill>
        <p:spPr>
          <a:xfrm>
            <a:off x="403644" y="2199577"/>
            <a:ext cx="3363617" cy="3481816"/>
          </a:xfrm>
        </p:spPr>
      </p:pic>
      <p:sp>
        <p:nvSpPr>
          <p:cNvPr id="3" name="Text Placeholder 2">
            <a:extLst>
              <a:ext uri="{FF2B5EF4-FFF2-40B4-BE49-F238E27FC236}">
                <a16:creationId xmlns:a16="http://schemas.microsoft.com/office/drawing/2014/main" id="{4B285583-3A3C-B458-E051-67623C51446D}"/>
              </a:ext>
            </a:extLst>
          </p:cNvPr>
          <p:cNvSpPr>
            <a:spLocks noGrp="1"/>
          </p:cNvSpPr>
          <p:nvPr>
            <p:ph type="subTitle" idx="4294967295"/>
          </p:nvPr>
        </p:nvSpPr>
        <p:spPr>
          <a:xfrm>
            <a:off x="1091184" y="154781"/>
            <a:ext cx="10515600" cy="1655762"/>
          </a:xfrm>
        </p:spPr>
        <p:txBody>
          <a:bodyPr/>
          <a:lstStyle/>
          <a:p>
            <a:pPr marL="0" indent="0" algn="ctr">
              <a:buNone/>
            </a:pPr>
            <a:r>
              <a:rPr lang="en-US" sz="3600" b="1"/>
              <a:t>Comprehensive, Integrated, Three-Tiered Model of Prevention</a:t>
            </a:r>
          </a:p>
          <a:p>
            <a:pPr marL="0" indent="0" algn="ctr">
              <a:buNone/>
            </a:pPr>
            <a:r>
              <a:rPr lang="en-US"/>
              <a:t>(Lane, Kalberg, &amp; Menzies, 2009)</a:t>
            </a:r>
          </a:p>
        </p:txBody>
      </p:sp>
      <p:pic>
        <p:nvPicPr>
          <p:cNvPr id="7" name="Picture 6">
            <a:extLst>
              <a:ext uri="{FF2B5EF4-FFF2-40B4-BE49-F238E27FC236}">
                <a16:creationId xmlns:a16="http://schemas.microsoft.com/office/drawing/2014/main" id="{36EEE3DD-D0FD-D7F0-CF98-334C448A8BE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4009905" y="3604641"/>
            <a:ext cx="3671597" cy="2098390"/>
          </a:xfrm>
          <a:prstGeom prst="roundRect">
            <a:avLst>
              <a:gd name="adj" fmla="val 3542"/>
            </a:avLst>
          </a:prstGeom>
          <a:solidFill>
            <a:srgbClr val="FFFFFF">
              <a:shade val="85000"/>
            </a:srgbClr>
          </a:solidFill>
          <a:ln>
            <a:noFill/>
          </a:ln>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C51FC7AB-45E2-6AA9-8CCE-8BFF6E1B3C1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14338" y="2221215"/>
            <a:ext cx="4023535" cy="3481816"/>
          </a:xfrm>
          <a:prstGeom prst="rect">
            <a:avLst/>
          </a:prstGeom>
          <a:ln>
            <a:solidFill>
              <a:schemeClr val="tx1"/>
            </a:solidFill>
          </a:ln>
        </p:spPr>
      </p:pic>
      <p:sp>
        <p:nvSpPr>
          <p:cNvPr id="4" name="TextBox 3">
            <a:extLst>
              <a:ext uri="{FF2B5EF4-FFF2-40B4-BE49-F238E27FC236}">
                <a16:creationId xmlns:a16="http://schemas.microsoft.com/office/drawing/2014/main" id="{42E4E042-9D27-67DE-B85B-572E84D5A958}"/>
              </a:ext>
            </a:extLst>
          </p:cNvPr>
          <p:cNvSpPr txBox="1"/>
          <p:nvPr/>
        </p:nvSpPr>
        <p:spPr>
          <a:xfrm>
            <a:off x="4009904" y="2221215"/>
            <a:ext cx="3671597" cy="919401"/>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pPr algn="ctr"/>
            <a:r>
              <a:rPr lang="en-US" sz="4800">
                <a:solidFill>
                  <a:schemeClr val="bg1"/>
                </a:solidFill>
                <a:latin typeface="+mj-lt"/>
              </a:rPr>
              <a:t>Thank</a:t>
            </a:r>
            <a:r>
              <a:rPr lang="en-US" sz="4800">
                <a:solidFill>
                  <a:schemeClr val="bg1"/>
                </a:solidFill>
              </a:rPr>
              <a:t> you!</a:t>
            </a:r>
          </a:p>
        </p:txBody>
      </p:sp>
    </p:spTree>
    <p:extLst>
      <p:ext uri="{BB962C8B-B14F-4D97-AF65-F5344CB8AC3E}">
        <p14:creationId xmlns:p14="http://schemas.microsoft.com/office/powerpoint/2010/main" val="2157300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A6D849-EE6F-3683-3AD3-B7C987B6358D}"/>
              </a:ext>
            </a:extLst>
          </p:cNvPr>
          <p:cNvSpPr>
            <a:spLocks noGrp="1"/>
          </p:cNvSpPr>
          <p:nvPr>
            <p:ph type="title"/>
          </p:nvPr>
        </p:nvSpPr>
        <p:spPr/>
        <p:txBody>
          <a:bodyPr/>
          <a:lstStyle/>
          <a:p>
            <a:r>
              <a:rPr lang="en-US"/>
              <a:t>Procedures for Monitoring</a:t>
            </a:r>
          </a:p>
        </p:txBody>
      </p:sp>
      <p:sp>
        <p:nvSpPr>
          <p:cNvPr id="5" name="Text Placeholder 4">
            <a:extLst>
              <a:ext uri="{FF2B5EF4-FFF2-40B4-BE49-F238E27FC236}">
                <a16:creationId xmlns:a16="http://schemas.microsoft.com/office/drawing/2014/main" id="{62B931FD-3939-9508-7318-341DDD8B292D}"/>
              </a:ext>
            </a:extLst>
          </p:cNvPr>
          <p:cNvSpPr>
            <a:spLocks noGrp="1"/>
          </p:cNvSpPr>
          <p:nvPr>
            <p:ph type="body" idx="1"/>
          </p:nvPr>
        </p:nvSpPr>
        <p:spPr/>
        <p:txBody>
          <a:bodyPr/>
          <a:lstStyle/>
          <a:p>
            <a:r>
              <a:rPr lang="en-US"/>
              <a:t>Review your School’s Social Validity &amp; Treatment Integrity Data</a:t>
            </a:r>
          </a:p>
          <a:p>
            <a:r>
              <a:rPr lang="en-US"/>
              <a:t>Review your School’s Winter Screening Data</a:t>
            </a:r>
          </a:p>
        </p:txBody>
      </p:sp>
    </p:spTree>
    <p:extLst>
      <p:ext uri="{BB962C8B-B14F-4D97-AF65-F5344CB8AC3E}">
        <p14:creationId xmlns:p14="http://schemas.microsoft.com/office/powerpoint/2010/main" val="735546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C6E50BF-84C1-7E42-9663-942095B957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7293" y="152400"/>
            <a:ext cx="8449415" cy="6529094"/>
          </a:xfrm>
          <a:prstGeom prst="rect">
            <a:avLst/>
          </a:prstGeom>
          <a:ln>
            <a:noFill/>
          </a:ln>
          <a:effectLst>
            <a:outerShdw blurRad="292100" dist="139700" dir="2700000" algn="tl" rotWithShape="0">
              <a:srgbClr val="333333">
                <a:alpha val="65000"/>
              </a:srgbClr>
            </a:outerShdw>
          </a:effectLst>
        </p:spPr>
      </p:pic>
      <p:sp>
        <p:nvSpPr>
          <p:cNvPr id="12" name="Rounded Rectangle 11">
            <a:extLst>
              <a:ext uri="{FF2B5EF4-FFF2-40B4-BE49-F238E27FC236}">
                <a16:creationId xmlns:a16="http://schemas.microsoft.com/office/drawing/2014/main" id="{212967E6-D19C-2248-9F3D-5F6F72EC562C}"/>
              </a:ext>
            </a:extLst>
          </p:cNvPr>
          <p:cNvSpPr/>
          <p:nvPr/>
        </p:nvSpPr>
        <p:spPr>
          <a:xfrm rot="5400000">
            <a:off x="1277746" y="2397423"/>
            <a:ext cx="1671274" cy="250993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ounded Rectangle 12">
            <a:extLst>
              <a:ext uri="{FF2B5EF4-FFF2-40B4-BE49-F238E27FC236}">
                <a16:creationId xmlns:a16="http://schemas.microsoft.com/office/drawing/2014/main" id="{6C6F184B-D454-524E-8284-77849D660310}"/>
              </a:ext>
            </a:extLst>
          </p:cNvPr>
          <p:cNvSpPr/>
          <p:nvPr/>
        </p:nvSpPr>
        <p:spPr>
          <a:xfrm rot="5400000">
            <a:off x="3696791" y="3469121"/>
            <a:ext cx="1759748" cy="2416629"/>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3">
            <a:extLst>
              <a:ext uri="{FF2B5EF4-FFF2-40B4-BE49-F238E27FC236}">
                <a16:creationId xmlns:a16="http://schemas.microsoft.com/office/drawing/2014/main" id="{A54254C8-AC84-0740-A97B-1673BD79874F}"/>
              </a:ext>
            </a:extLst>
          </p:cNvPr>
          <p:cNvSpPr/>
          <p:nvPr/>
        </p:nvSpPr>
        <p:spPr>
          <a:xfrm rot="5400000">
            <a:off x="6015058" y="941719"/>
            <a:ext cx="2077769" cy="2537925"/>
          </a:xfrm>
          <a:prstGeom prst="roundRect">
            <a:avLst/>
          </a:prstGeom>
          <a:noFill/>
          <a:ln>
            <a:solidFill>
              <a:schemeClr val="accent5">
                <a:lumMod val="40000"/>
                <a:lumOff val="60000"/>
              </a:schemeClr>
            </a:solidFill>
          </a:ln>
          <a:effectLst>
            <a:glow rad="139700">
              <a:srgbClr val="00B0F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3">
            <a:extLst>
              <a:ext uri="{FF2B5EF4-FFF2-40B4-BE49-F238E27FC236}">
                <a16:creationId xmlns:a16="http://schemas.microsoft.com/office/drawing/2014/main" id="{7E41C484-EAF3-974A-A20B-B7E58713C8FC}"/>
              </a:ext>
            </a:extLst>
          </p:cNvPr>
          <p:cNvSpPr txBox="1">
            <a:spLocks/>
          </p:cNvSpPr>
          <p:nvPr/>
        </p:nvSpPr>
        <p:spPr bwMode="auto">
          <a:xfrm rot="-246943">
            <a:off x="552171" y="1118394"/>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Teaching</a:t>
            </a:r>
          </a:p>
        </p:txBody>
      </p:sp>
      <p:sp>
        <p:nvSpPr>
          <p:cNvPr id="8" name="Title 3">
            <a:extLst>
              <a:ext uri="{FF2B5EF4-FFF2-40B4-BE49-F238E27FC236}">
                <a16:creationId xmlns:a16="http://schemas.microsoft.com/office/drawing/2014/main" id="{FFF86DAD-3777-AC4F-8CD6-515CD3E47450}"/>
              </a:ext>
            </a:extLst>
          </p:cNvPr>
          <p:cNvSpPr txBox="1">
            <a:spLocks/>
          </p:cNvSpPr>
          <p:nvPr/>
        </p:nvSpPr>
        <p:spPr bwMode="auto">
          <a:xfrm rot="414631">
            <a:off x="720446" y="2983923"/>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Reinforcing</a:t>
            </a:r>
          </a:p>
        </p:txBody>
      </p:sp>
      <p:sp>
        <p:nvSpPr>
          <p:cNvPr id="9" name="Title 3">
            <a:extLst>
              <a:ext uri="{FF2B5EF4-FFF2-40B4-BE49-F238E27FC236}">
                <a16:creationId xmlns:a16="http://schemas.microsoft.com/office/drawing/2014/main" id="{ED864D72-2272-7245-9B53-9AD30E644BE1}"/>
              </a:ext>
            </a:extLst>
          </p:cNvPr>
          <p:cNvSpPr txBox="1">
            <a:spLocks/>
          </p:cNvSpPr>
          <p:nvPr/>
        </p:nvSpPr>
        <p:spPr bwMode="auto">
          <a:xfrm rot="-330507">
            <a:off x="552171" y="4853998"/>
            <a:ext cx="8382000" cy="736600"/>
          </a:xfrm>
          <a:prstGeom prst="rect">
            <a:avLst/>
          </a:prstGeom>
          <a:solidFill>
            <a:schemeClr val="accent5"/>
          </a:solidFill>
          <a:ln>
            <a:noFill/>
          </a:ln>
        </p:spPr>
        <p:txBody>
          <a:bodyPr anchor="ct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prstClr val="white"/>
                </a:solidFill>
                <a:effectLst/>
                <a:uLnTx/>
                <a:uFillTx/>
                <a:latin typeface="Times New Roman" charset="0"/>
                <a:ea typeface="+mn-ea"/>
                <a:cs typeface="Times New Roman" charset="0"/>
              </a:rPr>
              <a:t>Ci3T Primary Plan: Procedures for Monitoring</a:t>
            </a:r>
          </a:p>
        </p:txBody>
      </p:sp>
      <p:pic>
        <p:nvPicPr>
          <p:cNvPr id="3" name="Picture 2" descr="A picture containing text, measuring stick&#10;&#10;Description automatically generated">
            <a:extLst>
              <a:ext uri="{FF2B5EF4-FFF2-40B4-BE49-F238E27FC236}">
                <a16:creationId xmlns:a16="http://schemas.microsoft.com/office/drawing/2014/main" id="{0270C888-911D-4C66-B394-44EB4AC075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90020" y="152400"/>
            <a:ext cx="2543950" cy="3291880"/>
          </a:xfrm>
          <a:prstGeom prst="rect">
            <a:avLst/>
          </a:prstGeom>
          <a:ln>
            <a:solidFill>
              <a:schemeClr val="tx1"/>
            </a:solidFill>
          </a:ln>
        </p:spPr>
      </p:pic>
      <p:pic>
        <p:nvPicPr>
          <p:cNvPr id="10" name="Graphic 9">
            <a:extLst>
              <a:ext uri="{FF2B5EF4-FFF2-40B4-BE49-F238E27FC236}">
                <a16:creationId xmlns:a16="http://schemas.microsoft.com/office/drawing/2014/main" id="{436B919A-173E-4576-BC5A-B8FE9AA23A6D}"/>
              </a:ext>
            </a:extLst>
          </p:cNvPr>
          <p:cNvPicPr>
            <a:picLocks/>
          </p:cNvPicPr>
          <p:nvPr/>
        </p:nvPicPr>
        <p:blipFill>
          <a:blip r:embed="rId4">
            <a:extLst>
              <a:ext uri="{96DAC541-7B7A-43D3-8B79-37D633B846F1}">
                <asvg:svgBlip xmlns:asvg="http://schemas.microsoft.com/office/drawing/2016/SVG/main" r:embed="rId5"/>
              </a:ext>
            </a:extLst>
          </a:blip>
          <a:stretch>
            <a:fillRect/>
          </a:stretch>
        </p:blipFill>
        <p:spPr>
          <a:xfrm rot="5400000">
            <a:off x="8260943" y="3814831"/>
            <a:ext cx="2093774" cy="2093774"/>
          </a:xfrm>
          <a:prstGeom prst="rect">
            <a:avLst/>
          </a:prstGeom>
        </p:spPr>
      </p:pic>
    </p:spTree>
    <p:extLst>
      <p:ext uri="{BB962C8B-B14F-4D97-AF65-F5344CB8AC3E}">
        <p14:creationId xmlns:p14="http://schemas.microsoft.com/office/powerpoint/2010/main" val="2176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9"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0-#ppt_w/2"/>
                                          </p:val>
                                        </p:tav>
                                        <p:tav tm="100000">
                                          <p:val>
                                            <p:strVal val="#ppt_x"/>
                                          </p:val>
                                        </p:tav>
                                      </p:tavLst>
                                    </p:anim>
                                    <p:anim calcmode="lin" valueType="num">
                                      <p:cBhvr additive="base">
                                        <p:cTn id="29"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12"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0-#ppt_w/2"/>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additive="base">
                                        <p:cTn id="40" dur="500" fill="hold"/>
                                        <p:tgtEl>
                                          <p:spTgt spid="10"/>
                                        </p:tgtEl>
                                        <p:attrNameLst>
                                          <p:attrName>ppt_x</p:attrName>
                                        </p:attrNameLst>
                                      </p:cBhvr>
                                      <p:tavLst>
                                        <p:tav tm="0">
                                          <p:val>
                                            <p:strVal val="1+#ppt_w/2"/>
                                          </p:val>
                                        </p:tav>
                                        <p:tav tm="100000">
                                          <p:val>
                                            <p:strVal val="#ppt_x"/>
                                          </p:val>
                                        </p:tav>
                                      </p:tavLst>
                                    </p:anim>
                                    <p:anim calcmode="lin" valueType="num">
                                      <p:cBhvr additive="base">
                                        <p:cTn id="41"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Lst>
          </p:cNvPr>
          <p:cNvSpPr>
            <a:spLocks noGrp="1"/>
          </p:cNvSpPr>
          <p:nvPr>
            <p:ph type="title"/>
          </p:nvPr>
        </p:nvSpPr>
        <p:spPr/>
        <p:txBody>
          <a:bodyPr/>
          <a:lstStyle/>
          <a:p>
            <a:r>
              <a:rPr lang="en-US"/>
              <a:t>Essential Components of </a:t>
            </a:r>
            <a:br>
              <a:rPr lang="en-US"/>
            </a:br>
            <a:r>
              <a:rPr lang="en-US"/>
              <a:t>Primary Prevention Efforts</a:t>
            </a:r>
          </a:p>
        </p:txBody>
      </p:sp>
      <p:graphicFrame>
        <p:nvGraphicFramePr>
          <p:cNvPr id="12" name="Content Placeholder 4">
            <a:extLst>
              <a:ext uri="{FF2B5EF4-FFF2-40B4-BE49-F238E27FC236}">
                <a16:creationId xmlns:a16="http://schemas.microsoft.com/office/drawing/2014/main" id="{AC8CEEF1-B7B5-1B40-A8D2-D660A9946D46}"/>
              </a:ext>
            </a:extLst>
          </p:cNvPr>
          <p:cNvGraphicFramePr>
            <a:graphicFrameLocks/>
          </p:cNvGraphicFramePr>
          <p:nvPr/>
        </p:nvGraphicFramePr>
        <p:xfrm>
          <a:off x="1686560" y="1925320"/>
          <a:ext cx="8229600" cy="4530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14" title="Behavior screening summary powerpoint">
            <a:extLst>
              <a:ext uri="{FF2B5EF4-FFF2-40B4-BE49-F238E27FC236}">
                <a16:creationId xmlns:a16="http://schemas.microsoft.com/office/drawing/2014/main" id="{7DA0847E-8EC5-EF45-8B4C-70C75791D89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360758" y="4292497"/>
            <a:ext cx="2099006" cy="1567280"/>
          </a:xfrm>
          <a:prstGeom prst="rect">
            <a:avLst/>
          </a:prstGeom>
          <a:ln>
            <a:solidFill>
              <a:sysClr val="windowText" lastClr="000000">
                <a:lumMod val="50000"/>
                <a:lumOff val="50000"/>
              </a:sysClr>
            </a:solidFill>
          </a:ln>
          <a:effectLst>
            <a:outerShdw blurRad="292100" dist="139700" dir="2700000" algn="tl" rotWithShape="0">
              <a:srgbClr val="333333">
                <a:alpha val="65000"/>
              </a:srgbClr>
            </a:outerShdw>
          </a:effectLst>
        </p:spPr>
      </p:pic>
      <p:pic>
        <p:nvPicPr>
          <p:cNvPr id="7" name="Picture 6" descr="A picture containing text, measuring stick&#10;&#10;Description automatically generated">
            <a:extLst>
              <a:ext uri="{FF2B5EF4-FFF2-40B4-BE49-F238E27FC236}">
                <a16:creationId xmlns:a16="http://schemas.microsoft.com/office/drawing/2014/main" id="{35A09957-B873-4686-A463-F5135D02C7D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241" y="1623510"/>
            <a:ext cx="1602327" cy="2073416"/>
          </a:xfrm>
          <a:prstGeom prst="rect">
            <a:avLst/>
          </a:prstGeom>
          <a:ln>
            <a:solidFill>
              <a:schemeClr val="tx1"/>
            </a:solidFill>
          </a:ln>
        </p:spPr>
      </p:pic>
      <p:pic>
        <p:nvPicPr>
          <p:cNvPr id="3" name="Picture 2">
            <a:extLst>
              <a:ext uri="{FF2B5EF4-FFF2-40B4-BE49-F238E27FC236}">
                <a16:creationId xmlns:a16="http://schemas.microsoft.com/office/drawing/2014/main" id="{0771C984-845A-3B25-7E8C-F6E05FAF9A8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317329" y="694716"/>
            <a:ext cx="1739944" cy="2633704"/>
          </a:xfrm>
          <a:prstGeom prst="rect">
            <a:avLst/>
          </a:prstGeom>
          <a:ln>
            <a:solidFill>
              <a:schemeClr val="tx1"/>
            </a:solidFill>
          </a:ln>
        </p:spPr>
      </p:pic>
      <p:sp>
        <p:nvSpPr>
          <p:cNvPr id="4" name="TextBox 3">
            <a:extLst>
              <a:ext uri="{FF2B5EF4-FFF2-40B4-BE49-F238E27FC236}">
                <a16:creationId xmlns:a16="http://schemas.microsoft.com/office/drawing/2014/main" id="{F93A20E5-3DBA-F971-042B-D1BE2ED0D50F}"/>
              </a:ext>
            </a:extLst>
          </p:cNvPr>
          <p:cNvSpPr txBox="1"/>
          <p:nvPr/>
        </p:nvSpPr>
        <p:spPr>
          <a:xfrm>
            <a:off x="10049655" y="3457277"/>
            <a:ext cx="2015236" cy="338554"/>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wrap="square">
            <a:spAutoFit/>
          </a:bodyPr>
          <a:lstStyle/>
          <a:p>
            <a:pPr algn="ctr"/>
            <a:r>
              <a:rPr lang="en-US" sz="1600">
                <a:solidFill>
                  <a:schemeClr val="bg1"/>
                </a:solidFill>
                <a:hlinkClick r:id="rId11">
                  <a:extLst>
                    <a:ext uri="{A12FA001-AC4F-418D-AE19-62706E023703}">
                      <ahyp:hlinkClr xmlns:ahyp="http://schemas.microsoft.com/office/drawing/2018/hyperlinkcolor" val="tx"/>
                    </a:ext>
                  </a:extLst>
                </a:hlinkClick>
              </a:rPr>
              <a:t>ci3t.org/measures</a:t>
            </a:r>
            <a:r>
              <a:rPr lang="en-US" sz="1600">
                <a:solidFill>
                  <a:schemeClr val="bg1"/>
                </a:solidFill>
              </a:rPr>
              <a:t>  </a:t>
            </a:r>
          </a:p>
        </p:txBody>
      </p:sp>
      <p:sp>
        <p:nvSpPr>
          <p:cNvPr id="8" name="Oval 7">
            <a:extLst>
              <a:ext uri="{FF2B5EF4-FFF2-40B4-BE49-F238E27FC236}">
                <a16:creationId xmlns:a16="http://schemas.microsoft.com/office/drawing/2014/main" id="{F3ED5B9D-A892-3DDC-AB61-0BF0C3C084EC}"/>
              </a:ext>
            </a:extLst>
          </p:cNvPr>
          <p:cNvSpPr/>
          <p:nvPr/>
        </p:nvSpPr>
        <p:spPr>
          <a:xfrm>
            <a:off x="1702921" y="1950645"/>
            <a:ext cx="8133272" cy="2702113"/>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8CBB2F4D-E4A5-577F-66E3-3CC624EDAD76}"/>
              </a:ext>
            </a:extLst>
          </p:cNvPr>
          <p:cNvSpPr/>
          <p:nvPr/>
        </p:nvSpPr>
        <p:spPr>
          <a:xfrm>
            <a:off x="6455391" y="5859777"/>
            <a:ext cx="2729552" cy="67382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E88EB842-18B4-AE64-60B9-3DD818330342}"/>
              </a:ext>
            </a:extLst>
          </p:cNvPr>
          <p:cNvPicPr>
            <a:picLocks noChangeAspect="1"/>
          </p:cNvPicPr>
          <p:nvPr/>
        </p:nvPicPr>
        <p:blipFill>
          <a:blip r:embed="rId12" cstate="screen">
            <a:extLst>
              <a:ext uri="{28A0092B-C50C-407E-A947-70E740481C1C}">
                <a14:useLocalDpi xmlns:a14="http://schemas.microsoft.com/office/drawing/2010/main"/>
              </a:ext>
            </a:extLst>
          </a:blip>
          <a:srcRect/>
          <a:stretch/>
        </p:blipFill>
        <p:spPr>
          <a:xfrm>
            <a:off x="1371067" y="2354783"/>
            <a:ext cx="1602327" cy="2073601"/>
          </a:xfrm>
          <a:prstGeom prst="rect">
            <a:avLst/>
          </a:prstGeom>
          <a:ln>
            <a:solidFill>
              <a:schemeClr val="tx1"/>
            </a:solidFill>
          </a:ln>
        </p:spPr>
      </p:pic>
      <p:pic>
        <p:nvPicPr>
          <p:cNvPr id="13" name="Picture 12" title="Ci3T Implementation Report powerpoint">
            <a:extLst>
              <a:ext uri="{FF2B5EF4-FFF2-40B4-BE49-F238E27FC236}">
                <a16:creationId xmlns:a16="http://schemas.microsoft.com/office/drawing/2014/main" id="{14375E84-5915-8A4D-B437-BB791CE504A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78731" y="3274794"/>
            <a:ext cx="2176813" cy="1635029"/>
          </a:xfrm>
          <a:prstGeom prst="rect">
            <a:avLst/>
          </a:prstGeom>
          <a:ln>
            <a:noFill/>
          </a:ln>
          <a:effectLst>
            <a:outerShdw blurRad="292100" dist="139700" dir="2700000" algn="tl" rotWithShape="0">
              <a:srgbClr val="333333">
                <a:alpha val="65000"/>
              </a:srgbClr>
            </a:outerShdw>
          </a:effectLst>
        </p:spPr>
      </p:pic>
      <p:pic>
        <p:nvPicPr>
          <p:cNvPr id="6" name="Picture 5" descr="Timeline&#10;&#10;Description automatically generated">
            <a:extLst>
              <a:ext uri="{FF2B5EF4-FFF2-40B4-BE49-F238E27FC236}">
                <a16:creationId xmlns:a16="http://schemas.microsoft.com/office/drawing/2014/main" id="{8A011EEA-36BA-1840-22C8-276269BD92D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049655" y="5409638"/>
            <a:ext cx="1998153" cy="1123961"/>
          </a:xfrm>
          <a:prstGeom prst="rect">
            <a:avLst/>
          </a:prstGeom>
          <a:ln>
            <a:solidFill>
              <a:schemeClr val="tx1"/>
            </a:solidFill>
          </a:ln>
        </p:spPr>
      </p:pic>
    </p:spTree>
    <p:extLst>
      <p:ext uri="{BB962C8B-B14F-4D97-AF65-F5344CB8AC3E}">
        <p14:creationId xmlns:p14="http://schemas.microsoft.com/office/powerpoint/2010/main" val="176866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58470" y="1951946"/>
            <a:ext cx="8875059" cy="3497132"/>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ormAutofit/>
          </a:bodyPr>
          <a:lstStyle/>
          <a:p>
            <a:r>
              <a:rPr lang="en-US"/>
              <a:t>Ci3T Primary Plan</a:t>
            </a:r>
            <a:br>
              <a:rPr lang="en-US"/>
            </a:br>
            <a:r>
              <a:rPr lang="en-US"/>
              <a:t>Procedures for Monitoring: Elementary</a:t>
            </a:r>
          </a:p>
        </p:txBody>
      </p:sp>
      <p:sp>
        <p:nvSpPr>
          <p:cNvPr id="8" name="Rectangle 7">
            <a:extLst>
              <a:ext uri="{FF2B5EF4-FFF2-40B4-BE49-F238E27FC236}">
                <a16:creationId xmlns:a16="http://schemas.microsoft.com/office/drawing/2014/main" id="{0B71E0E7-D7B2-6748-99A7-142803FFAEA2}"/>
              </a:ext>
            </a:extLst>
          </p:cNvPr>
          <p:cNvSpPr/>
          <p:nvPr/>
        </p:nvSpPr>
        <p:spPr>
          <a:xfrm>
            <a:off x="4353826" y="3641685"/>
            <a:ext cx="5685525" cy="1706603"/>
          </a:xfrm>
          <a:prstGeom prst="rect">
            <a:avLst/>
          </a:prstGeom>
          <a:noFill/>
          <a:ln w="1905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Right Arrow 2">
            <a:extLst>
              <a:ext uri="{FF2B5EF4-FFF2-40B4-BE49-F238E27FC236}">
                <a16:creationId xmlns:a16="http://schemas.microsoft.com/office/drawing/2014/main" id="{40A7CC71-D957-9649-8255-74C1AD03141C}"/>
              </a:ext>
            </a:extLst>
          </p:cNvPr>
          <p:cNvSpPr/>
          <p:nvPr/>
        </p:nvSpPr>
        <p:spPr>
          <a:xfrm>
            <a:off x="4353826" y="5271878"/>
            <a:ext cx="5370897" cy="1325563"/>
          </a:xfrm>
          <a:prstGeom prst="rightArrow">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Program Measures and Goals</a:t>
            </a:r>
          </a:p>
        </p:txBody>
      </p:sp>
    </p:spTree>
    <p:extLst>
      <p:ext uri="{BB962C8B-B14F-4D97-AF65-F5344CB8AC3E}">
        <p14:creationId xmlns:p14="http://schemas.microsoft.com/office/powerpoint/2010/main" val="2895398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par>
                          <p:cTn id="8" fill="hold">
                            <p:stCondLst>
                              <p:cond delay="1000"/>
                            </p:stCondLst>
                            <p:childTnLst>
                              <p:par>
                                <p:cTn id="9" presetID="22" presetClass="entr" presetSubtype="8" fill="hold" grpId="0"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4AC47AF-C189-44B5-9C87-D96F11153CA7}"/>
              </a:ext>
            </a:extLst>
          </p:cNvPr>
          <p:cNvGraphicFramePr>
            <a:graphicFrameLocks noGrp="1"/>
          </p:cNvGraphicFramePr>
          <p:nvPr/>
        </p:nvGraphicFramePr>
        <p:xfrm>
          <a:off x="838203" y="4766179"/>
          <a:ext cx="10515594" cy="1657273"/>
        </p:xfrm>
        <a:graphic>
          <a:graphicData uri="http://schemas.openxmlformats.org/drawingml/2006/table">
            <a:tbl>
              <a:tblPr/>
              <a:tblGrid>
                <a:gridCol w="3276184">
                  <a:extLst>
                    <a:ext uri="{9D8B030D-6E8A-4147-A177-3AD203B41FA5}">
                      <a16:colId xmlns:a16="http://schemas.microsoft.com/office/drawing/2014/main" val="3881984548"/>
                    </a:ext>
                  </a:extLst>
                </a:gridCol>
                <a:gridCol w="723941">
                  <a:extLst>
                    <a:ext uri="{9D8B030D-6E8A-4147-A177-3AD203B41FA5}">
                      <a16:colId xmlns:a16="http://schemas.microsoft.com/office/drawing/2014/main" val="4062504578"/>
                    </a:ext>
                  </a:extLst>
                </a:gridCol>
                <a:gridCol w="723941">
                  <a:extLst>
                    <a:ext uri="{9D8B030D-6E8A-4147-A177-3AD203B41FA5}">
                      <a16:colId xmlns:a16="http://schemas.microsoft.com/office/drawing/2014/main" val="2234624148"/>
                    </a:ext>
                  </a:extLst>
                </a:gridCol>
                <a:gridCol w="723941">
                  <a:extLst>
                    <a:ext uri="{9D8B030D-6E8A-4147-A177-3AD203B41FA5}">
                      <a16:colId xmlns:a16="http://schemas.microsoft.com/office/drawing/2014/main" val="1490865270"/>
                    </a:ext>
                  </a:extLst>
                </a:gridCol>
                <a:gridCol w="723941">
                  <a:extLst>
                    <a:ext uri="{9D8B030D-6E8A-4147-A177-3AD203B41FA5}">
                      <a16:colId xmlns:a16="http://schemas.microsoft.com/office/drawing/2014/main" val="1811185777"/>
                    </a:ext>
                  </a:extLst>
                </a:gridCol>
                <a:gridCol w="723941">
                  <a:extLst>
                    <a:ext uri="{9D8B030D-6E8A-4147-A177-3AD203B41FA5}">
                      <a16:colId xmlns:a16="http://schemas.microsoft.com/office/drawing/2014/main" val="1445764450"/>
                    </a:ext>
                  </a:extLst>
                </a:gridCol>
                <a:gridCol w="723941">
                  <a:extLst>
                    <a:ext uri="{9D8B030D-6E8A-4147-A177-3AD203B41FA5}">
                      <a16:colId xmlns:a16="http://schemas.microsoft.com/office/drawing/2014/main" val="1992934058"/>
                    </a:ext>
                  </a:extLst>
                </a:gridCol>
                <a:gridCol w="723941">
                  <a:extLst>
                    <a:ext uri="{9D8B030D-6E8A-4147-A177-3AD203B41FA5}">
                      <a16:colId xmlns:a16="http://schemas.microsoft.com/office/drawing/2014/main" val="1250120798"/>
                    </a:ext>
                  </a:extLst>
                </a:gridCol>
                <a:gridCol w="723941">
                  <a:extLst>
                    <a:ext uri="{9D8B030D-6E8A-4147-A177-3AD203B41FA5}">
                      <a16:colId xmlns:a16="http://schemas.microsoft.com/office/drawing/2014/main" val="2912596141"/>
                    </a:ext>
                  </a:extLst>
                </a:gridCol>
                <a:gridCol w="723941">
                  <a:extLst>
                    <a:ext uri="{9D8B030D-6E8A-4147-A177-3AD203B41FA5}">
                      <a16:colId xmlns:a16="http://schemas.microsoft.com/office/drawing/2014/main" val="2493206772"/>
                    </a:ext>
                  </a:extLst>
                </a:gridCol>
                <a:gridCol w="723941">
                  <a:extLst>
                    <a:ext uri="{9D8B030D-6E8A-4147-A177-3AD203B41FA5}">
                      <a16:colId xmlns:a16="http://schemas.microsoft.com/office/drawing/2014/main" val="2001735523"/>
                    </a:ext>
                  </a:extLst>
                </a:gridCol>
              </a:tblGrid>
              <a:tr h="118200">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Program Measures</a:t>
                      </a:r>
                      <a:endParaRPr lang="en-US" sz="1700">
                        <a:effectLst/>
                        <a:latin typeface="Times New Roman" panose="02020603050405020304" pitchFamily="18" charset="0"/>
                        <a:ea typeface="Times New Roman" panose="02020603050405020304" pitchFamily="18" charset="0"/>
                      </a:endParaRPr>
                    </a:p>
                  </a:txBody>
                  <a:tcPr marL="82028" marR="82028" marT="41014" marB="410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02609216"/>
                  </a:ext>
                </a:extLst>
              </a:tr>
              <a:tr h="144240">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Primary Intervention Rating Scale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876173859"/>
                  </a:ext>
                </a:extLst>
              </a:tr>
              <a:tr h="144240">
                <a:tc>
                  <a:txBody>
                    <a:bodyPr/>
                    <a:lstStyle/>
                    <a:p>
                      <a:pPr marL="0" marR="0">
                        <a:spcBef>
                          <a:spcPts val="0"/>
                        </a:spcBef>
                        <a:spcAft>
                          <a:spcPts val="0"/>
                        </a:spcAft>
                      </a:pPr>
                      <a:r>
                        <a:rPr lang="en-US" sz="1700">
                          <a:effectLst/>
                          <a:latin typeface="Times New Roman" panose="02020603050405020304" pitchFamily="18" charset="0"/>
                          <a:ea typeface="Times New Roman" panose="02020603050405020304" pitchFamily="18" charset="0"/>
                        </a:rPr>
                        <a:t>School-wide Evaluation Tool</a:t>
                      </a: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504777253"/>
                  </a:ext>
                </a:extLst>
              </a:tr>
              <a:tr h="144240">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Ci3T TI: Teacher Self-Report</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276527023"/>
                  </a:ext>
                </a:extLst>
              </a:tr>
              <a:tr h="144240">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Ci3T TI: Direct Observation</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683129939"/>
                  </a:ext>
                </a:extLst>
              </a:tr>
              <a:tr h="144240">
                <a:tc>
                  <a:txBody>
                    <a:bodyPr/>
                    <a:lstStyle/>
                    <a:p>
                      <a:pPr marL="0" marR="0">
                        <a:spcBef>
                          <a:spcPts val="0"/>
                        </a:spcBef>
                        <a:spcAft>
                          <a:spcPts val="0"/>
                        </a:spcAft>
                      </a:pPr>
                      <a:r>
                        <a:rPr lang="en-US" sz="1700" i="1" kern="1400">
                          <a:solidFill>
                            <a:srgbClr val="000000"/>
                          </a:solidFill>
                          <a:effectLst/>
                          <a:latin typeface="Times New Roman" panose="02020603050405020304" pitchFamily="18" charset="0"/>
                          <a:ea typeface="Times New Roman" panose="02020603050405020304" pitchFamily="18" charset="0"/>
                        </a:rPr>
                        <a:t>Second Step®</a:t>
                      </a:r>
                      <a:r>
                        <a:rPr lang="en-US" sz="1700" kern="1400">
                          <a:solidFill>
                            <a:srgbClr val="000000"/>
                          </a:solidFill>
                          <a:effectLst/>
                          <a:latin typeface="Times New Roman" panose="02020603050405020304" pitchFamily="18" charset="0"/>
                          <a:ea typeface="Times New Roman" panose="02020603050405020304" pitchFamily="18" charset="0"/>
                        </a:rPr>
                        <a:t> Treatment Integrity</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 </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861032454"/>
                  </a:ext>
                </a:extLst>
              </a:tr>
            </a:tbl>
          </a:graphicData>
        </a:graphic>
      </p:graphicFrame>
      <p:graphicFrame>
        <p:nvGraphicFramePr>
          <p:cNvPr id="3" name="Table 2">
            <a:extLst>
              <a:ext uri="{FF2B5EF4-FFF2-40B4-BE49-F238E27FC236}">
                <a16:creationId xmlns:a16="http://schemas.microsoft.com/office/drawing/2014/main" id="{75F23141-81B8-490D-965D-FC572AAF16F3}"/>
              </a:ext>
            </a:extLst>
          </p:cNvPr>
          <p:cNvGraphicFramePr>
            <a:graphicFrameLocks noGrp="1"/>
          </p:cNvGraphicFramePr>
          <p:nvPr/>
        </p:nvGraphicFramePr>
        <p:xfrm>
          <a:off x="838203" y="262189"/>
          <a:ext cx="10515594" cy="4503990"/>
        </p:xfrm>
        <a:graphic>
          <a:graphicData uri="http://schemas.openxmlformats.org/drawingml/2006/table">
            <a:tbl>
              <a:tblPr/>
              <a:tblGrid>
                <a:gridCol w="3276184">
                  <a:extLst>
                    <a:ext uri="{9D8B030D-6E8A-4147-A177-3AD203B41FA5}">
                      <a16:colId xmlns:a16="http://schemas.microsoft.com/office/drawing/2014/main" val="3881984548"/>
                    </a:ext>
                  </a:extLst>
                </a:gridCol>
                <a:gridCol w="723941">
                  <a:extLst>
                    <a:ext uri="{9D8B030D-6E8A-4147-A177-3AD203B41FA5}">
                      <a16:colId xmlns:a16="http://schemas.microsoft.com/office/drawing/2014/main" val="4062504578"/>
                    </a:ext>
                  </a:extLst>
                </a:gridCol>
                <a:gridCol w="723941">
                  <a:extLst>
                    <a:ext uri="{9D8B030D-6E8A-4147-A177-3AD203B41FA5}">
                      <a16:colId xmlns:a16="http://schemas.microsoft.com/office/drawing/2014/main" val="2234624148"/>
                    </a:ext>
                  </a:extLst>
                </a:gridCol>
                <a:gridCol w="723941">
                  <a:extLst>
                    <a:ext uri="{9D8B030D-6E8A-4147-A177-3AD203B41FA5}">
                      <a16:colId xmlns:a16="http://schemas.microsoft.com/office/drawing/2014/main" val="1490865270"/>
                    </a:ext>
                  </a:extLst>
                </a:gridCol>
                <a:gridCol w="723941">
                  <a:extLst>
                    <a:ext uri="{9D8B030D-6E8A-4147-A177-3AD203B41FA5}">
                      <a16:colId xmlns:a16="http://schemas.microsoft.com/office/drawing/2014/main" val="1811185777"/>
                    </a:ext>
                  </a:extLst>
                </a:gridCol>
                <a:gridCol w="723941">
                  <a:extLst>
                    <a:ext uri="{9D8B030D-6E8A-4147-A177-3AD203B41FA5}">
                      <a16:colId xmlns:a16="http://schemas.microsoft.com/office/drawing/2014/main" val="1445764450"/>
                    </a:ext>
                  </a:extLst>
                </a:gridCol>
                <a:gridCol w="723941">
                  <a:extLst>
                    <a:ext uri="{9D8B030D-6E8A-4147-A177-3AD203B41FA5}">
                      <a16:colId xmlns:a16="http://schemas.microsoft.com/office/drawing/2014/main" val="1992934058"/>
                    </a:ext>
                  </a:extLst>
                </a:gridCol>
                <a:gridCol w="723941">
                  <a:extLst>
                    <a:ext uri="{9D8B030D-6E8A-4147-A177-3AD203B41FA5}">
                      <a16:colId xmlns:a16="http://schemas.microsoft.com/office/drawing/2014/main" val="1250120798"/>
                    </a:ext>
                  </a:extLst>
                </a:gridCol>
                <a:gridCol w="723941">
                  <a:extLst>
                    <a:ext uri="{9D8B030D-6E8A-4147-A177-3AD203B41FA5}">
                      <a16:colId xmlns:a16="http://schemas.microsoft.com/office/drawing/2014/main" val="2912596141"/>
                    </a:ext>
                  </a:extLst>
                </a:gridCol>
                <a:gridCol w="723941">
                  <a:extLst>
                    <a:ext uri="{9D8B030D-6E8A-4147-A177-3AD203B41FA5}">
                      <a16:colId xmlns:a16="http://schemas.microsoft.com/office/drawing/2014/main" val="2493206772"/>
                    </a:ext>
                  </a:extLst>
                </a:gridCol>
                <a:gridCol w="723941">
                  <a:extLst>
                    <a:ext uri="{9D8B030D-6E8A-4147-A177-3AD203B41FA5}">
                      <a16:colId xmlns:a16="http://schemas.microsoft.com/office/drawing/2014/main" val="2001735523"/>
                    </a:ext>
                  </a:extLst>
                </a:gridCol>
              </a:tblGrid>
              <a:tr h="232901">
                <a:tc gridSpan="11">
                  <a:txBody>
                    <a:bodyPr/>
                    <a:lstStyle/>
                    <a:p>
                      <a:pPr marL="0" marR="0" algn="ctr">
                        <a:spcBef>
                          <a:spcPts val="0"/>
                        </a:spcBef>
                        <a:spcAft>
                          <a:spcPts val="0"/>
                        </a:spcAft>
                      </a:pPr>
                      <a:r>
                        <a:rPr lang="en-US" sz="1700" b="1" kern="1200">
                          <a:effectLst/>
                          <a:latin typeface="Times New Roman" panose="02020603050405020304" pitchFamily="18" charset="0"/>
                          <a:ea typeface="Times New Roman" panose="02020603050405020304" pitchFamily="18" charset="0"/>
                        </a:rPr>
                        <a:t>Sample Elementary Assessment Schedule</a:t>
                      </a:r>
                      <a:endParaRPr lang="en-US" sz="1700">
                        <a:effectLst/>
                        <a:latin typeface="Times New Roman" panose="02020603050405020304" pitchFamily="18" charset="0"/>
                        <a:ea typeface="Times New Roman" panose="02020603050405020304" pitchFamily="18" charset="0"/>
                      </a:endParaRPr>
                    </a:p>
                  </a:txBody>
                  <a:tcPr marL="82028" marR="82028" marT="41014" marB="410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84632484"/>
                  </a:ext>
                </a:extLst>
              </a:tr>
              <a:tr h="255838">
                <a:tc>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Measure</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Aug</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Sep</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Oct</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Nov</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Dec</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Jan</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Feb</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Mar</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Apr</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May</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461819868"/>
                  </a:ext>
                </a:extLst>
              </a:tr>
              <a:tr h="160560">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School Demographics</a:t>
                      </a:r>
                      <a:endParaRPr lang="en-US" sz="1700">
                        <a:effectLst/>
                        <a:latin typeface="Times New Roman" panose="02020603050405020304" pitchFamily="18" charset="0"/>
                        <a:ea typeface="Times New Roman" panose="02020603050405020304" pitchFamily="18" charset="0"/>
                      </a:endParaRPr>
                    </a:p>
                  </a:txBody>
                  <a:tcPr marL="82028" marR="82028" marT="41014" marB="410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50250171"/>
                  </a:ext>
                </a:extLst>
              </a:tr>
              <a:tr h="160560">
                <a:tc>
                  <a:txBody>
                    <a:bodyPr/>
                    <a:lstStyle/>
                    <a:p>
                      <a:pPr marL="0" marR="0">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Student Demographic Information</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 </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 </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 X</a:t>
                      </a:r>
                    </a:p>
                  </a:txBody>
                  <a:tcPr marL="47639" marR="47639"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312651209"/>
                  </a:ext>
                </a:extLst>
              </a:tr>
              <a:tr h="169383">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Screening Measures</a:t>
                      </a:r>
                      <a:endParaRPr lang="en-US" sz="1700">
                        <a:effectLst/>
                        <a:latin typeface="Times New Roman" panose="02020603050405020304" pitchFamily="18" charset="0"/>
                        <a:ea typeface="Times New Roman" panose="02020603050405020304" pitchFamily="18" charset="0"/>
                      </a:endParaRPr>
                    </a:p>
                  </a:txBody>
                  <a:tcPr marL="82028" marR="82028" marT="41014" marB="410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93328996"/>
                  </a:ext>
                </a:extLst>
              </a:tr>
              <a:tr h="177763">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Behavior Screeners: SRSS-IE</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830347614"/>
                  </a:ext>
                </a:extLst>
              </a:tr>
              <a:tr h="218740">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Academic Screeners: AIMSWeb</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3623027825"/>
                  </a:ext>
                </a:extLst>
              </a:tr>
              <a:tr h="160560">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Student Outcome Measures - Academic</a:t>
                      </a:r>
                      <a:endParaRPr lang="en-US" sz="1700">
                        <a:effectLst/>
                        <a:latin typeface="Times New Roman" panose="02020603050405020304" pitchFamily="18" charset="0"/>
                        <a:ea typeface="Times New Roman" panose="02020603050405020304" pitchFamily="18" charset="0"/>
                      </a:endParaRPr>
                    </a:p>
                  </a:txBody>
                  <a:tcPr marL="82028" marR="82028" marT="41014" marB="4101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19771258"/>
                  </a:ext>
                </a:extLst>
              </a:tr>
              <a:tr h="127037">
                <a:tc>
                  <a:txBody>
                    <a:bodyPr/>
                    <a:lstStyle/>
                    <a:p>
                      <a:pPr marL="0" marR="0">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State &amp; District assessment</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2142984333"/>
                  </a:ext>
                </a:extLst>
              </a:tr>
              <a:tr h="130566">
                <a:tc>
                  <a:txBody>
                    <a:bodyPr/>
                    <a:lstStyle/>
                    <a:p>
                      <a:pPr marL="0" marR="0">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Progress reports</a:t>
                      </a:r>
                      <a:endParaRPr lang="en-US" sz="1700">
                        <a:effectLst/>
                        <a:latin typeface="Times New Roman" panose="02020603050405020304" pitchFamily="18" charset="0"/>
                        <a:ea typeface="Times New Roman" panose="02020603050405020304" pitchFamily="18" charset="0"/>
                      </a:endParaRPr>
                    </a:p>
                  </a:txBody>
                  <a:tcPr marL="47639" marR="47639"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lnSpc>
                          <a:spcPct val="118000"/>
                        </a:lnSpc>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277660522"/>
                  </a:ext>
                </a:extLst>
              </a:tr>
              <a:tr h="186586">
                <a:tc gridSpan="11">
                  <a:txBody>
                    <a:bodyPr/>
                    <a:lstStyle/>
                    <a:p>
                      <a:pPr marL="0" marR="0">
                        <a:lnSpc>
                          <a:spcPct val="118000"/>
                        </a:lnSpc>
                        <a:spcBef>
                          <a:spcPts val="0"/>
                        </a:spcBef>
                        <a:spcAft>
                          <a:spcPts val="0"/>
                        </a:spcAft>
                      </a:pPr>
                      <a:r>
                        <a:rPr lang="en-US" sz="1700" b="1" kern="1400">
                          <a:solidFill>
                            <a:srgbClr val="000000"/>
                          </a:solidFill>
                          <a:effectLst/>
                          <a:latin typeface="Times New Roman" panose="02020603050405020304" pitchFamily="18" charset="0"/>
                          <a:ea typeface="Times New Roman" panose="02020603050405020304" pitchFamily="18" charset="0"/>
                        </a:rPr>
                        <a:t>Student Outcome Measures - Behavior</a:t>
                      </a:r>
                      <a:endParaRPr lang="en-US" sz="1700">
                        <a:effectLst/>
                        <a:latin typeface="Times New Roman" panose="02020603050405020304" pitchFamily="18" charset="0"/>
                        <a:ea typeface="Times New Roman" panose="02020603050405020304" pitchFamily="18" charset="0"/>
                      </a:endParaRPr>
                    </a:p>
                  </a:txBody>
                  <a:tcPr marL="82028" marR="82028" marT="41014" marB="410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32437607"/>
                  </a:ext>
                </a:extLst>
              </a:tr>
              <a:tr h="127037">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Absences</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037911992"/>
                  </a:ext>
                </a:extLst>
              </a:tr>
              <a:tr h="138946">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Office discipline referrals (ODR)</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endParaRPr lang="en-US" sz="1700">
                        <a:effectLst/>
                        <a:latin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spcBef>
                          <a:spcPts val="0"/>
                        </a:spcBef>
                        <a:spcAft>
                          <a:spcPts val="0"/>
                        </a:spcAft>
                      </a:pPr>
                      <a:r>
                        <a:rPr lang="en-US" sz="1700">
                          <a:effectLst/>
                          <a:latin typeface="Times New Roman" panose="02020603050405020304" pitchFamily="18" charset="0"/>
                        </a:rPr>
                        <a:t> </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508103628"/>
                  </a:ext>
                </a:extLst>
              </a:tr>
              <a:tr h="143358">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Counselor referrals</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2939964601"/>
                  </a:ext>
                </a:extLst>
              </a:tr>
              <a:tr h="143358">
                <a:tc>
                  <a:txBody>
                    <a:bodyPr/>
                    <a:lstStyle/>
                    <a:p>
                      <a:pPr marL="0" marR="0">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Nurse visits</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endParaRPr lang="en-US" sz="1700">
                        <a:effectLst/>
                        <a:latin typeface="Times New Roman" panose="02020603050405020304" pitchFamily="18" charset="0"/>
                        <a:ea typeface="Times New Roman" panose="02020603050405020304" pitchFamily="18" charset="0"/>
                      </a:endParaRPr>
                    </a:p>
                  </a:txBody>
                  <a:tcPr marL="47639" marR="4763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tc>
                  <a:txBody>
                    <a:bodyPr/>
                    <a:lstStyle/>
                    <a:p>
                      <a:pPr marL="0" marR="0" algn="ctr">
                        <a:spcBef>
                          <a:spcPts val="0"/>
                        </a:spcBef>
                        <a:spcAft>
                          <a:spcPts val="0"/>
                        </a:spcAft>
                      </a:pPr>
                      <a:r>
                        <a:rPr lang="en-US" sz="1700" kern="1400">
                          <a:solidFill>
                            <a:srgbClr val="000000"/>
                          </a:solidFill>
                          <a:effectLst/>
                          <a:latin typeface="Times New Roman" panose="02020603050405020304" pitchFamily="18" charset="0"/>
                          <a:ea typeface="Times New Roman" panose="02020603050405020304" pitchFamily="18" charset="0"/>
                        </a:rPr>
                        <a:t>X</a:t>
                      </a:r>
                    </a:p>
                  </a:txBody>
                  <a:tcPr marL="47639" marR="47639"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alpha val="64000"/>
                      </a:schemeClr>
                    </a:solidFill>
                  </a:tcPr>
                </a:tc>
                <a:extLst>
                  <a:ext uri="{0D108BD9-81ED-4DB2-BD59-A6C34878D82A}">
                    <a16:rowId xmlns:a16="http://schemas.microsoft.com/office/drawing/2014/main" val="1749646401"/>
                  </a:ext>
                </a:extLst>
              </a:tr>
            </a:tbl>
          </a:graphicData>
        </a:graphic>
      </p:graphicFrame>
      <p:sp>
        <p:nvSpPr>
          <p:cNvPr id="4" name="Rectangle 3">
            <a:extLst>
              <a:ext uri="{FF2B5EF4-FFF2-40B4-BE49-F238E27FC236}">
                <a16:creationId xmlns:a16="http://schemas.microsoft.com/office/drawing/2014/main" id="{B063C4E0-E6FA-4118-BECE-7653DC1246CF}"/>
              </a:ext>
            </a:extLst>
          </p:cNvPr>
          <p:cNvSpPr/>
          <p:nvPr/>
        </p:nvSpPr>
        <p:spPr>
          <a:xfrm>
            <a:off x="838196" y="4766179"/>
            <a:ext cx="10515594" cy="1657273"/>
          </a:xfrm>
          <a:prstGeom prst="rect">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42087E3-8F01-4945-A86D-3D4953A3E089}"/>
              </a:ext>
            </a:extLst>
          </p:cNvPr>
          <p:cNvSpPr txBox="1"/>
          <p:nvPr/>
        </p:nvSpPr>
        <p:spPr>
          <a:xfrm>
            <a:off x="838196" y="6423452"/>
            <a:ext cx="10515601" cy="415498"/>
          </a:xfrm>
          <a:prstGeom prst="rect">
            <a:avLst/>
          </a:prstGeom>
          <a:noFill/>
        </p:spPr>
        <p:txBody>
          <a:bodyPr wrap="square">
            <a:spAutoFit/>
          </a:bodyPr>
          <a:lstStyle/>
          <a:p>
            <a:pPr marL="0" marR="0">
              <a:spcBef>
                <a:spcPts val="0"/>
              </a:spcBef>
              <a:spcAft>
                <a:spcPts val="0"/>
              </a:spcAft>
              <a:tabLst>
                <a:tab pos="2743200" algn="ctr"/>
                <a:tab pos="5486400" algn="r"/>
              </a:tabLst>
            </a:pPr>
            <a:r>
              <a:rPr lang="en-US" sz="1050">
                <a:effectLst/>
                <a:latin typeface="Times New Roman" panose="02020603050405020304" pitchFamily="18" charset="0"/>
                <a:ea typeface="Times New Roman" panose="02020603050405020304" pitchFamily="18" charset="0"/>
              </a:rPr>
              <a:t>Adapted from </a:t>
            </a:r>
            <a:r>
              <a:rPr lang="en-US" sz="1050">
                <a:solidFill>
                  <a:srgbClr val="000000"/>
                </a:solidFill>
                <a:effectLst/>
                <a:latin typeface="Times New Roman" panose="02020603050405020304" pitchFamily="18" charset="0"/>
                <a:ea typeface="Calibri" panose="020F0502020204030204" pitchFamily="34" charset="0"/>
              </a:rPr>
              <a:t>Lane, K. L., Oakes, W. P., Cantwell, E. D., &amp; Royer, D. J. (2018). </a:t>
            </a:r>
            <a:r>
              <a:rPr lang="en-US" sz="1050" i="1">
                <a:solidFill>
                  <a:srgbClr val="000000"/>
                </a:solidFill>
                <a:effectLst/>
                <a:latin typeface="Times New Roman" panose="02020603050405020304" pitchFamily="18" charset="0"/>
                <a:ea typeface="Calibri" panose="020F0502020204030204" pitchFamily="34" charset="0"/>
              </a:rPr>
              <a:t>Building and installing comprehensive, integrated, three-tiered (Ci3T) models of prevention: A practical guide to supporting school success V1.2. </a:t>
            </a:r>
            <a:r>
              <a:rPr lang="en-US" sz="1050">
                <a:solidFill>
                  <a:srgbClr val="000000"/>
                </a:solidFill>
                <a:effectLst/>
                <a:latin typeface="Times New Roman" panose="02020603050405020304" pitchFamily="18" charset="0"/>
                <a:ea typeface="Calibri" panose="020F0502020204030204" pitchFamily="34" charset="0"/>
              </a:rPr>
              <a:t>KOI Education. (Interactive eBook)</a:t>
            </a:r>
            <a:endParaRPr lang="en-US" sz="11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55437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3"/>
                                        </p:tgtEl>
                                        <p:attrNameLst>
                                          <p:attrName>style.opacity</p:attrName>
                                        </p:attrNameLst>
                                      </p:cBhvr>
                                      <p:to>
                                        <p:strVal val="0.25"/>
                                      </p:to>
                                    </p:set>
                                    <p:animEffect filter="image" prLst="opacity: 0.25">
                                      <p:cBhvr rctx="IE">
                                        <p:cTn id="7" dur="indefinite"/>
                                        <p:tgtEl>
                                          <p:spTgt spid="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A6D849-EE6F-3683-3AD3-B7C987B6358D}"/>
              </a:ext>
            </a:extLst>
          </p:cNvPr>
          <p:cNvSpPr>
            <a:spLocks noGrp="1"/>
          </p:cNvSpPr>
          <p:nvPr>
            <p:ph type="title"/>
          </p:nvPr>
        </p:nvSpPr>
        <p:spPr/>
        <p:txBody>
          <a:bodyPr/>
          <a:lstStyle/>
          <a:p>
            <a:r>
              <a:rPr lang="en-US"/>
              <a:t>Procedures for Monitoring</a:t>
            </a:r>
          </a:p>
        </p:txBody>
      </p:sp>
      <p:sp>
        <p:nvSpPr>
          <p:cNvPr id="5" name="Text Placeholder 4">
            <a:extLst>
              <a:ext uri="{FF2B5EF4-FFF2-40B4-BE49-F238E27FC236}">
                <a16:creationId xmlns:a16="http://schemas.microsoft.com/office/drawing/2014/main" id="{62B931FD-3939-9508-7318-341DDD8B292D}"/>
              </a:ext>
            </a:extLst>
          </p:cNvPr>
          <p:cNvSpPr>
            <a:spLocks noGrp="1"/>
          </p:cNvSpPr>
          <p:nvPr>
            <p:ph type="body" idx="1"/>
          </p:nvPr>
        </p:nvSpPr>
        <p:spPr/>
        <p:txBody>
          <a:bodyPr/>
          <a:lstStyle/>
          <a:p>
            <a:r>
              <a:rPr lang="en-US" b="1"/>
              <a:t>Review your School’s Social Validity &amp; Treatment Integrity Data</a:t>
            </a:r>
          </a:p>
          <a:p>
            <a:r>
              <a:rPr lang="en-US"/>
              <a:t>Review your School’s Winter Screening Data</a:t>
            </a:r>
          </a:p>
        </p:txBody>
      </p:sp>
    </p:spTree>
    <p:extLst>
      <p:ext uri="{BB962C8B-B14F-4D97-AF65-F5344CB8AC3E}">
        <p14:creationId xmlns:p14="http://schemas.microsoft.com/office/powerpoint/2010/main" val="2294636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F46F7-69B8-436A-922F-C57D4C7CBF48}"/>
              </a:ext>
            </a:extLst>
          </p:cNvPr>
          <p:cNvSpPr>
            <a:spLocks noGrp="1"/>
          </p:cNvSpPr>
          <p:nvPr>
            <p:ph type="title"/>
          </p:nvPr>
        </p:nvSpPr>
        <p:spPr/>
        <p:txBody>
          <a:bodyPr/>
          <a:lstStyle/>
          <a:p>
            <a:r>
              <a:rPr lang="en-US"/>
              <a:t>Social Validity</a:t>
            </a:r>
            <a:br>
              <a:rPr lang="en-US"/>
            </a:br>
            <a:r>
              <a:rPr lang="en-US" sz="3600" b="0"/>
              <a:t>How do stakeholders view the plan?</a:t>
            </a:r>
            <a:endParaRPr lang="en-US" b="0"/>
          </a:p>
        </p:txBody>
      </p:sp>
      <p:sp>
        <p:nvSpPr>
          <p:cNvPr id="3" name="Content Placeholder 2">
            <a:extLst>
              <a:ext uri="{FF2B5EF4-FFF2-40B4-BE49-F238E27FC236}">
                <a16:creationId xmlns:a16="http://schemas.microsoft.com/office/drawing/2014/main" id="{0011C927-B951-4BCA-A472-0ED48151A858}"/>
              </a:ext>
            </a:extLst>
          </p:cNvPr>
          <p:cNvSpPr>
            <a:spLocks noGrp="1"/>
          </p:cNvSpPr>
          <p:nvPr>
            <p:ph idx="1"/>
          </p:nvPr>
        </p:nvSpPr>
        <p:spPr>
          <a:xfrm>
            <a:off x="838200" y="1825625"/>
            <a:ext cx="10515600" cy="4667250"/>
          </a:xfrm>
        </p:spPr>
        <p:txBody>
          <a:bodyPr>
            <a:normAutofit/>
          </a:bodyPr>
          <a:lstStyle/>
          <a:p>
            <a:pPr marL="0" lvl="0" indent="0" fontAlgn="base">
              <a:spcBef>
                <a:spcPct val="0"/>
              </a:spcBef>
              <a:spcAft>
                <a:spcPct val="0"/>
              </a:spcAft>
              <a:buNone/>
              <a:defRPr/>
            </a:pPr>
            <a:r>
              <a:rPr lang="en-US" sz="2800">
                <a:solidFill>
                  <a:prstClr val="black"/>
                </a:solidFill>
                <a:latin typeface="Arial" panose="020B0604020202020204" pitchFamily="34" charset="0"/>
                <a:cs typeface="Arial" panose="020B0604020202020204" pitchFamily="34" charset="0"/>
              </a:rPr>
              <a:t>Social validity refers to the level of:</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Social significance of intervention </a:t>
            </a:r>
            <a:r>
              <a:rPr lang="en-US" sz="2800" u="sng">
                <a:latin typeface="Arial" panose="020B0604020202020204" pitchFamily="34" charset="0"/>
                <a:cs typeface="Arial" panose="020B0604020202020204" pitchFamily="34" charset="0"/>
              </a:rPr>
              <a:t>goals</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Social acceptability of intervention </a:t>
            </a:r>
            <a:r>
              <a:rPr lang="en-US" sz="2800" u="sng">
                <a:latin typeface="Arial" panose="020B0604020202020204" pitchFamily="34" charset="0"/>
                <a:cs typeface="Arial" panose="020B0604020202020204" pitchFamily="34" charset="0"/>
              </a:rPr>
              <a:t>procedures</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Social importance of intervention </a:t>
            </a:r>
            <a:r>
              <a:rPr lang="en-US" sz="2800" u="sng">
                <a:latin typeface="Arial" panose="020B0604020202020204" pitchFamily="34" charset="0"/>
                <a:cs typeface="Arial" panose="020B0604020202020204" pitchFamily="34" charset="0"/>
              </a:rPr>
              <a:t>outcomes</a:t>
            </a:r>
          </a:p>
          <a:p>
            <a:pPr marL="0" lvl="0" indent="0" algn="r" fontAlgn="base">
              <a:spcBef>
                <a:spcPct val="0"/>
              </a:spcBef>
              <a:spcAft>
                <a:spcPct val="0"/>
              </a:spcAft>
              <a:buNone/>
              <a:defRPr/>
            </a:pPr>
            <a:r>
              <a:rPr lang="en-US" sz="2800">
                <a:solidFill>
                  <a:prstClr val="black"/>
                </a:solidFill>
                <a:latin typeface="Arial" panose="020B0604020202020204" pitchFamily="34" charset="0"/>
                <a:cs typeface="Arial" panose="020B0604020202020204" pitchFamily="34" charset="0"/>
              </a:rPr>
              <a:t>(Wolf, 1978)</a:t>
            </a:r>
          </a:p>
          <a:p>
            <a:pPr marL="0" indent="0" fontAlgn="base">
              <a:spcBef>
                <a:spcPct val="0"/>
              </a:spcBef>
              <a:spcAft>
                <a:spcPct val="0"/>
              </a:spcAft>
              <a:buFont typeface="Arial" panose="020B0604020202020204" pitchFamily="34" charset="0"/>
              <a:buNone/>
              <a:defRPr/>
            </a:pPr>
            <a:endParaRPr lang="en-US">
              <a:solidFill>
                <a:prstClr val="black"/>
              </a:solidFill>
              <a:latin typeface="Arial" panose="020B0604020202020204" pitchFamily="34" charset="0"/>
              <a:cs typeface="Arial" panose="020B0604020202020204" pitchFamily="34" charset="0"/>
            </a:endParaRPr>
          </a:p>
          <a:p>
            <a:pPr marL="0" indent="0" fontAlgn="base">
              <a:spcBef>
                <a:spcPct val="0"/>
              </a:spcBef>
              <a:spcAft>
                <a:spcPct val="0"/>
              </a:spcAft>
              <a:buFont typeface="Arial" panose="020B0604020202020204" pitchFamily="34" charset="0"/>
              <a:buNone/>
              <a:defRPr/>
            </a:pPr>
            <a:r>
              <a:rPr lang="en-US">
                <a:solidFill>
                  <a:prstClr val="black"/>
                </a:solidFill>
                <a:latin typeface="Arial" panose="020B0604020202020204" pitchFamily="34" charset="0"/>
                <a:cs typeface="Arial" panose="020B0604020202020204" pitchFamily="34" charset="0"/>
              </a:rPr>
              <a:t>Assessed using the Primary Intervention Rating Scale (PIRS)</a:t>
            </a:r>
          </a:p>
        </p:txBody>
      </p:sp>
      <p:graphicFrame>
        <p:nvGraphicFramePr>
          <p:cNvPr id="6" name="Table 5">
            <a:extLst>
              <a:ext uri="{FF2B5EF4-FFF2-40B4-BE49-F238E27FC236}">
                <a16:creationId xmlns:a16="http://schemas.microsoft.com/office/drawing/2014/main" id="{2A3820A1-E177-4AC3-A92B-A90ECDF74B2B}"/>
              </a:ext>
            </a:extLst>
          </p:cNvPr>
          <p:cNvGraphicFramePr>
            <a:graphicFrameLocks noGrp="1"/>
          </p:cNvGraphicFramePr>
          <p:nvPr>
            <p:extLst>
              <p:ext uri="{D42A27DB-BD31-4B8C-83A1-F6EECF244321}">
                <p14:modId xmlns:p14="http://schemas.microsoft.com/office/powerpoint/2010/main" val="3158633347"/>
              </p:ext>
            </p:extLst>
          </p:nvPr>
        </p:nvGraphicFramePr>
        <p:xfrm>
          <a:off x="838200" y="5125768"/>
          <a:ext cx="10515600" cy="1244373"/>
        </p:xfrm>
        <a:graphic>
          <a:graphicData uri="http://schemas.openxmlformats.org/drawingml/2006/table">
            <a:tbl>
              <a:tblPr firstRow="1" bandRow="1">
                <a:tableStyleId>{7DF18680-E054-41AD-8BC1-D1AEF772440D}</a:tableStyleId>
              </a:tblPr>
              <a:tblGrid>
                <a:gridCol w="2791753">
                  <a:extLst>
                    <a:ext uri="{9D8B030D-6E8A-4147-A177-3AD203B41FA5}">
                      <a16:colId xmlns:a16="http://schemas.microsoft.com/office/drawing/2014/main" val="20000"/>
                    </a:ext>
                  </a:extLst>
                </a:gridCol>
                <a:gridCol w="2034406">
                  <a:extLst>
                    <a:ext uri="{9D8B030D-6E8A-4147-A177-3AD203B41FA5}">
                      <a16:colId xmlns:a16="http://schemas.microsoft.com/office/drawing/2014/main" val="20001"/>
                    </a:ext>
                  </a:extLst>
                </a:gridCol>
                <a:gridCol w="1967106">
                  <a:extLst>
                    <a:ext uri="{9D8B030D-6E8A-4147-A177-3AD203B41FA5}">
                      <a16:colId xmlns:a16="http://schemas.microsoft.com/office/drawing/2014/main" val="20002"/>
                    </a:ext>
                  </a:extLst>
                </a:gridCol>
                <a:gridCol w="1825855">
                  <a:extLst>
                    <a:ext uri="{9D8B030D-6E8A-4147-A177-3AD203B41FA5}">
                      <a16:colId xmlns:a16="http://schemas.microsoft.com/office/drawing/2014/main" val="20003"/>
                    </a:ext>
                  </a:extLst>
                </a:gridCol>
                <a:gridCol w="1896480">
                  <a:extLst>
                    <a:ext uri="{9D8B030D-6E8A-4147-A177-3AD203B41FA5}">
                      <a16:colId xmlns:a16="http://schemas.microsoft.com/office/drawing/2014/main" val="20004"/>
                    </a:ext>
                  </a:extLst>
                </a:gridCol>
              </a:tblGrid>
              <a:tr h="3657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a:t>Year</a:t>
                      </a:r>
                    </a:p>
                  </a:txBody>
                  <a:tcPr marT="45715" marB="45715" anchor="ctr">
                    <a:solidFill>
                      <a:schemeClr val="accent5"/>
                    </a:solidFill>
                  </a:tcPr>
                </a:tc>
                <a:tc gridSpan="2">
                  <a:txBody>
                    <a:bodyPr/>
                    <a:lstStyle/>
                    <a:p>
                      <a:pPr algn="ctr"/>
                      <a:r>
                        <a:rPr lang="en-US" sz="2000"/>
                        <a:t>Fall</a:t>
                      </a:r>
                    </a:p>
                  </a:txBody>
                  <a:tcPr marT="45715" marB="45715" anchor="ctr">
                    <a:solidFill>
                      <a:schemeClr val="accent5"/>
                    </a:solidFill>
                  </a:tcPr>
                </a:tc>
                <a:tc hMerge="1">
                  <a:txBody>
                    <a:bodyPr/>
                    <a:lstStyle/>
                    <a:p>
                      <a:pPr algn="ctr"/>
                      <a:endParaRPr lang="en-US" sz="1800"/>
                    </a:p>
                  </a:txBody>
                  <a:tcPr marT="45724" marB="45724"/>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a:t>Spring</a:t>
                      </a:r>
                    </a:p>
                  </a:txBody>
                  <a:tcPr marT="45715" marB="45715" anchor="ctr">
                    <a:solidFill>
                      <a:schemeClr val="accent5"/>
                    </a:solidFill>
                  </a:tcPr>
                </a:tc>
                <a:tc hMerge="1">
                  <a:txBody>
                    <a:bodyPr/>
                    <a:lstStyle/>
                    <a:p>
                      <a:endParaRPr lang="en-US"/>
                    </a:p>
                  </a:txBody>
                  <a:tcPr/>
                </a:tc>
                <a:extLst>
                  <a:ext uri="{0D108BD9-81ED-4DB2-BD59-A6C34878D82A}">
                    <a16:rowId xmlns:a16="http://schemas.microsoft.com/office/drawing/2014/main" val="10000"/>
                  </a:ext>
                </a:extLst>
              </a:tr>
              <a:tr h="451913">
                <a:tc>
                  <a:txBody>
                    <a:bodyPr/>
                    <a:lstStyle/>
                    <a:p>
                      <a:pPr algn="ctr"/>
                      <a:endParaRPr lang="en-US" sz="2000"/>
                    </a:p>
                  </a:txBody>
                  <a:tcPr marT="45715" marB="45715">
                    <a:solidFill>
                      <a:schemeClr val="accent5">
                        <a:tint val="40000"/>
                        <a:alpha val="71000"/>
                      </a:schemeClr>
                    </a:solidFill>
                  </a:tcPr>
                </a:tc>
                <a:tc>
                  <a:txBody>
                    <a:bodyPr/>
                    <a:lstStyle/>
                    <a:p>
                      <a:pPr algn="ctr"/>
                      <a:r>
                        <a:rPr lang="en-US" sz="2000" i="1"/>
                        <a:t>n</a:t>
                      </a:r>
                    </a:p>
                  </a:txBody>
                  <a:tcPr marT="45715" marB="45715">
                    <a:solidFill>
                      <a:schemeClr val="accent5">
                        <a:tint val="40000"/>
                        <a:alpha val="71000"/>
                      </a:schemeClr>
                    </a:solidFill>
                  </a:tcPr>
                </a:tc>
                <a:tc>
                  <a:txBody>
                    <a:bodyPr/>
                    <a:lstStyle/>
                    <a:p>
                      <a:pPr algn="ctr"/>
                      <a:r>
                        <a:rPr lang="en-US" sz="2000"/>
                        <a:t>%</a:t>
                      </a:r>
                      <a:r>
                        <a:rPr lang="en-US" sz="2000" baseline="0"/>
                        <a:t> (</a:t>
                      </a:r>
                      <a:r>
                        <a:rPr lang="en-US" sz="2000" i="1" baseline="0"/>
                        <a:t>SD</a:t>
                      </a:r>
                      <a:r>
                        <a:rPr lang="en-US" sz="2000" baseline="0"/>
                        <a:t>)</a:t>
                      </a:r>
                      <a:endParaRPr lang="en-US" sz="2000"/>
                    </a:p>
                  </a:txBody>
                  <a:tcPr marT="45715" marB="45715">
                    <a:solidFill>
                      <a:schemeClr val="accent5">
                        <a:tint val="40000"/>
                        <a:alpha val="71000"/>
                      </a:schemeClr>
                    </a:solidFill>
                  </a:tcPr>
                </a:tc>
                <a:tc>
                  <a:txBody>
                    <a:bodyPr/>
                    <a:lstStyle/>
                    <a:p>
                      <a:pPr algn="ctr"/>
                      <a:r>
                        <a:rPr lang="en-US" sz="2000" i="1"/>
                        <a:t>n</a:t>
                      </a:r>
                    </a:p>
                  </a:txBody>
                  <a:tcPr marT="45715" marB="45715">
                    <a:solidFill>
                      <a:schemeClr val="accent5">
                        <a:tint val="40000"/>
                        <a:alpha val="71000"/>
                      </a:schemeClr>
                    </a:solidFill>
                  </a:tcPr>
                </a:tc>
                <a:tc>
                  <a:txBody>
                    <a:bodyPr/>
                    <a:lstStyle/>
                    <a:p>
                      <a:pPr algn="ctr"/>
                      <a:r>
                        <a:rPr lang="en-US" sz="2000"/>
                        <a:t>%</a:t>
                      </a:r>
                      <a:r>
                        <a:rPr lang="en-US" sz="2000" baseline="0"/>
                        <a:t> (</a:t>
                      </a:r>
                      <a:r>
                        <a:rPr lang="en-US" sz="2000" i="1" baseline="0"/>
                        <a:t>SD</a:t>
                      </a:r>
                      <a:r>
                        <a:rPr lang="en-US" sz="2000" baseline="0"/>
                        <a:t>)</a:t>
                      </a:r>
                      <a:endParaRPr lang="en-US" sz="2000"/>
                    </a:p>
                  </a:txBody>
                  <a:tcPr marT="45715" marB="45715">
                    <a:solidFill>
                      <a:schemeClr val="accent5">
                        <a:tint val="40000"/>
                        <a:alpha val="71000"/>
                      </a:schemeClr>
                    </a:solidFill>
                  </a:tcPr>
                </a:tc>
                <a:extLst>
                  <a:ext uri="{0D108BD9-81ED-4DB2-BD59-A6C34878D82A}">
                    <a16:rowId xmlns:a16="http://schemas.microsoft.com/office/drawing/2014/main" val="10001"/>
                  </a:ext>
                </a:extLst>
              </a:tr>
              <a:tr h="365760">
                <a:tc>
                  <a:txBody>
                    <a:bodyPr/>
                    <a:lstStyle/>
                    <a:p>
                      <a:r>
                        <a:rPr lang="en-US" sz="2000"/>
                        <a:t>2020-2021</a:t>
                      </a:r>
                    </a:p>
                  </a:txBody>
                  <a:tcPr marT="45715" marB="45715" anchor="ctr">
                    <a:solidFill>
                      <a:schemeClr val="accent5">
                        <a:tint val="20000"/>
                        <a:alpha val="71000"/>
                      </a:schemeClr>
                    </a:solidFill>
                  </a:tcPr>
                </a:tc>
                <a:tc>
                  <a:txBody>
                    <a:bodyPr/>
                    <a:lstStyle/>
                    <a:p>
                      <a:pPr marL="0" algn="ctr" defTabSz="914400" rtl="0" eaLnBrk="1" latinLnBrk="0" hangingPunct="1"/>
                      <a:r>
                        <a:rPr lang="en-US" sz="2000" kern="1200">
                          <a:solidFill>
                            <a:schemeClr val="dk1"/>
                          </a:solidFill>
                          <a:latin typeface="+mn-lt"/>
                          <a:ea typeface="+mn-ea"/>
                          <a:cs typeface="+mn-cs"/>
                        </a:rPr>
                        <a:t>32</a:t>
                      </a:r>
                    </a:p>
                  </a:txBody>
                  <a:tcPr marT="45715" marB="45715" anchor="ctr">
                    <a:solidFill>
                      <a:schemeClr val="accent5">
                        <a:tint val="20000"/>
                        <a:alpha val="71000"/>
                      </a:schemeClr>
                    </a:solidFill>
                  </a:tcPr>
                </a:tc>
                <a:tc>
                  <a:txBody>
                    <a:bodyPr/>
                    <a:lstStyle/>
                    <a:p>
                      <a:pPr marL="0" algn="ctr" defTabSz="914400" rtl="0" eaLnBrk="1" latinLnBrk="0" hangingPunct="1"/>
                      <a:r>
                        <a:rPr lang="en-US" sz="2000" kern="1200">
                          <a:solidFill>
                            <a:schemeClr val="dk1"/>
                          </a:solidFill>
                          <a:latin typeface="+mn-lt"/>
                          <a:ea typeface="+mn-ea"/>
                          <a:cs typeface="+mn-cs"/>
                        </a:rPr>
                        <a:t>85.39 (8.89)</a:t>
                      </a:r>
                    </a:p>
                  </a:txBody>
                  <a:tcPr marT="45715" marB="45715" anchor="ctr">
                    <a:solidFill>
                      <a:schemeClr val="accent5">
                        <a:tint val="20000"/>
                        <a:alpha val="71000"/>
                      </a:schemeClr>
                    </a:solidFill>
                  </a:tcPr>
                </a:tc>
                <a:tc>
                  <a:txBody>
                    <a:bodyPr/>
                    <a:lstStyle/>
                    <a:p>
                      <a:pPr algn="ctr"/>
                      <a:r>
                        <a:rPr lang="en-US" sz="2000"/>
                        <a:t>TBD</a:t>
                      </a:r>
                    </a:p>
                  </a:txBody>
                  <a:tcPr marT="45715" marB="45715" anchor="ctr">
                    <a:solidFill>
                      <a:schemeClr val="accent5">
                        <a:tint val="20000"/>
                        <a:alpha val="71000"/>
                      </a:schemeClr>
                    </a:solidFill>
                  </a:tcPr>
                </a:tc>
                <a:tc>
                  <a:txBody>
                    <a:bodyPr/>
                    <a:lstStyle/>
                    <a:p>
                      <a:pPr algn="ctr" fontAlgn="ctr"/>
                      <a:r>
                        <a:rPr lang="en-US" sz="2000" kern="1200">
                          <a:solidFill>
                            <a:schemeClr val="dk1"/>
                          </a:solidFill>
                          <a:latin typeface="+mn-lt"/>
                          <a:ea typeface="+mn-ea"/>
                          <a:cs typeface="+mn-cs"/>
                        </a:rPr>
                        <a:t>TBD</a:t>
                      </a:r>
                    </a:p>
                  </a:txBody>
                  <a:tcPr marL="9525" marR="9525" marT="9525" marB="0" anchor="ctr">
                    <a:solidFill>
                      <a:schemeClr val="accent5">
                        <a:tint val="20000"/>
                        <a:alpha val="71000"/>
                      </a:schemeClr>
                    </a:solidFill>
                  </a:tcPr>
                </a:tc>
                <a:extLst>
                  <a:ext uri="{0D108BD9-81ED-4DB2-BD59-A6C34878D82A}">
                    <a16:rowId xmlns:a16="http://schemas.microsoft.com/office/drawing/2014/main" val="2829139887"/>
                  </a:ext>
                </a:extLst>
              </a:tr>
            </a:tbl>
          </a:graphicData>
        </a:graphic>
      </p:graphicFrame>
      <p:sp>
        <p:nvSpPr>
          <p:cNvPr id="7" name="Title 3">
            <a:extLst>
              <a:ext uri="{FF2B5EF4-FFF2-40B4-BE49-F238E27FC236}">
                <a16:creationId xmlns:a16="http://schemas.microsoft.com/office/drawing/2014/main" id="{E887626D-D50D-497F-BF38-C64119CCEF2D}"/>
              </a:ext>
            </a:extLst>
          </p:cNvPr>
          <p:cNvSpPr txBox="1">
            <a:spLocks/>
          </p:cNvSpPr>
          <p:nvPr/>
        </p:nvSpPr>
        <p:spPr>
          <a:xfrm>
            <a:off x="838200" y="4658628"/>
            <a:ext cx="10515600" cy="467140"/>
          </a:xfrm>
          <a:prstGeom prst="rect">
            <a:avLst/>
          </a:prstGeom>
          <a:noFill/>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a:t>Social Validity: </a:t>
            </a:r>
            <a:r>
              <a:rPr lang="en-US" sz="2000">
                <a:solidFill>
                  <a:schemeClr val="accent6">
                    <a:lumMod val="75000"/>
                  </a:schemeClr>
                </a:solidFill>
              </a:rPr>
              <a:t>PIRS</a:t>
            </a:r>
            <a:r>
              <a:rPr lang="en-US" sz="2000"/>
              <a:t> Results</a:t>
            </a:r>
          </a:p>
        </p:txBody>
      </p:sp>
    </p:spTree>
    <p:extLst>
      <p:ext uri="{BB962C8B-B14F-4D97-AF65-F5344CB8AC3E}">
        <p14:creationId xmlns:p14="http://schemas.microsoft.com/office/powerpoint/2010/main" val="29154451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F46F7-69B8-436A-922F-C57D4C7CBF48}"/>
              </a:ext>
            </a:extLst>
          </p:cNvPr>
          <p:cNvSpPr>
            <a:spLocks noGrp="1"/>
          </p:cNvSpPr>
          <p:nvPr>
            <p:ph type="title"/>
          </p:nvPr>
        </p:nvSpPr>
        <p:spPr/>
        <p:txBody>
          <a:bodyPr/>
          <a:lstStyle/>
          <a:p>
            <a:r>
              <a:rPr lang="en-US"/>
              <a:t>Treatment Integrity</a:t>
            </a:r>
            <a:br>
              <a:rPr lang="en-US"/>
            </a:br>
            <a:r>
              <a:rPr lang="en-US" sz="3600" b="0"/>
              <a:t>Are we implementing our plan as intended?</a:t>
            </a:r>
            <a:endParaRPr lang="en-US" b="0"/>
          </a:p>
        </p:txBody>
      </p:sp>
      <p:sp>
        <p:nvSpPr>
          <p:cNvPr id="3" name="Content Placeholder 2">
            <a:extLst>
              <a:ext uri="{FF2B5EF4-FFF2-40B4-BE49-F238E27FC236}">
                <a16:creationId xmlns:a16="http://schemas.microsoft.com/office/drawing/2014/main" id="{0011C927-B951-4BCA-A472-0ED48151A858}"/>
              </a:ext>
            </a:extLst>
          </p:cNvPr>
          <p:cNvSpPr>
            <a:spLocks noGrp="1"/>
          </p:cNvSpPr>
          <p:nvPr>
            <p:ph sz="half" idx="1"/>
          </p:nvPr>
        </p:nvSpPr>
        <p:spPr>
          <a:xfrm>
            <a:off x="838200" y="1825625"/>
            <a:ext cx="5670755" cy="4351338"/>
          </a:xfrm>
        </p:spPr>
        <p:txBody>
          <a:bodyPr>
            <a:normAutofit/>
          </a:bodyPr>
          <a:lstStyle/>
          <a:p>
            <a:pPr marL="0" lvl="0" indent="0" fontAlgn="base">
              <a:spcBef>
                <a:spcPct val="0"/>
              </a:spcBef>
              <a:spcAft>
                <a:spcPct val="0"/>
              </a:spcAft>
              <a:buNone/>
              <a:defRPr/>
            </a:pPr>
            <a:r>
              <a:rPr lang="en-US" sz="2800">
                <a:solidFill>
                  <a:prstClr val="black"/>
                </a:solidFill>
                <a:latin typeface="Arial" panose="020B0604020202020204" pitchFamily="34" charset="0"/>
                <a:cs typeface="Arial" panose="020B0604020202020204" pitchFamily="34" charset="0"/>
              </a:rPr>
              <a:t>Treatment integrity can refer to:</a:t>
            </a:r>
          </a:p>
          <a:p>
            <a:pPr marL="285750" lvl="0" indent="-285750" fontAlgn="base">
              <a:spcBef>
                <a:spcPct val="0"/>
              </a:spcBef>
              <a:spcAft>
                <a:spcPct val="0"/>
              </a:spcAft>
              <a:buFont typeface="Arial" pitchFamily="34" charset="0"/>
              <a:buChar char="•"/>
              <a:defRPr/>
            </a:pPr>
            <a:r>
              <a:rPr lang="en-US" sz="2800">
                <a:latin typeface="Arial" panose="020B0604020202020204" pitchFamily="34" charset="0"/>
                <a:cs typeface="Arial" panose="020B0604020202020204" pitchFamily="34" charset="0"/>
              </a:rPr>
              <a:t>Adherence</a:t>
            </a:r>
            <a:endParaRPr lang="en-US">
              <a:latin typeface="Arial" panose="020B0604020202020204" pitchFamily="34" charset="0"/>
              <a:cs typeface="Arial" panose="020B0604020202020204" pitchFamily="34" charset="0"/>
            </a:endParaRPr>
          </a:p>
          <a:p>
            <a:pPr marL="285750" lvl="0" indent="-285750" fontAlgn="base">
              <a:spcBef>
                <a:spcPct val="0"/>
              </a:spcBef>
              <a:spcAft>
                <a:spcPct val="0"/>
              </a:spcAft>
              <a:buFont typeface="Arial" pitchFamily="34" charset="0"/>
              <a:buChar char="•"/>
              <a:defRPr/>
            </a:pPr>
            <a:r>
              <a:rPr lang="en-US">
                <a:solidFill>
                  <a:prstClr val="black"/>
                </a:solidFill>
                <a:latin typeface="Arial" panose="020B0604020202020204" pitchFamily="34" charset="0"/>
                <a:cs typeface="Arial" panose="020B0604020202020204" pitchFamily="34" charset="0"/>
              </a:rPr>
              <a:t>Dosage</a:t>
            </a:r>
          </a:p>
          <a:p>
            <a:pPr marL="285750" lvl="0" indent="-285750" fontAlgn="base">
              <a:spcBef>
                <a:spcPct val="0"/>
              </a:spcBef>
              <a:spcAft>
                <a:spcPct val="0"/>
              </a:spcAft>
              <a:buFont typeface="Arial" pitchFamily="34" charset="0"/>
              <a:buChar char="•"/>
              <a:defRPr/>
            </a:pPr>
            <a:r>
              <a:rPr lang="en-US" sz="2800">
                <a:solidFill>
                  <a:prstClr val="black"/>
                </a:solidFill>
                <a:latin typeface="Arial" panose="020B0604020202020204" pitchFamily="34" charset="0"/>
                <a:cs typeface="Arial" panose="020B0604020202020204" pitchFamily="34" charset="0"/>
              </a:rPr>
              <a:t>Quality</a:t>
            </a:r>
          </a:p>
          <a:p>
            <a:pPr marL="0" indent="0" fontAlgn="base">
              <a:spcBef>
                <a:spcPct val="0"/>
              </a:spcBef>
              <a:spcAft>
                <a:spcPct val="0"/>
              </a:spcAft>
              <a:buFont typeface="Arial" panose="020B0604020202020204" pitchFamily="34" charset="0"/>
              <a:buNone/>
              <a:defRPr/>
            </a:pPr>
            <a:endParaRPr lang="en-US">
              <a:solidFill>
                <a:prstClr val="black"/>
              </a:solidFill>
              <a:latin typeface="Arial" panose="020B0604020202020204" pitchFamily="34" charset="0"/>
              <a:cs typeface="Arial" panose="020B0604020202020204" pitchFamily="34" charset="0"/>
            </a:endParaRPr>
          </a:p>
          <a:p>
            <a:pPr marL="0" indent="0" fontAlgn="base">
              <a:spcBef>
                <a:spcPct val="0"/>
              </a:spcBef>
              <a:spcAft>
                <a:spcPct val="0"/>
              </a:spcAft>
              <a:buFont typeface="Arial" panose="020B0604020202020204" pitchFamily="34" charset="0"/>
              <a:buNone/>
              <a:defRPr/>
            </a:pPr>
            <a:r>
              <a:rPr lang="en-US">
                <a:solidFill>
                  <a:prstClr val="black"/>
                </a:solidFill>
                <a:latin typeface="Arial" panose="020B0604020202020204" pitchFamily="34" charset="0"/>
                <a:cs typeface="Arial" panose="020B0604020202020204" pitchFamily="34" charset="0"/>
              </a:rPr>
              <a:t>Assessed using:</a:t>
            </a:r>
          </a:p>
          <a:p>
            <a:pPr fontAlgn="base">
              <a:spcBef>
                <a:spcPct val="0"/>
              </a:spcBef>
              <a:spcAft>
                <a:spcPct val="0"/>
              </a:spcAft>
              <a:defRPr/>
            </a:pPr>
            <a:r>
              <a:rPr lang="en-US">
                <a:solidFill>
                  <a:prstClr val="black"/>
                </a:solidFill>
                <a:latin typeface="Arial" panose="020B0604020202020204" pitchFamily="34" charset="0"/>
                <a:cs typeface="Arial" panose="020B0604020202020204" pitchFamily="34" charset="0"/>
              </a:rPr>
              <a:t>Ci3T Treatment Integrity: Teacher Self-Report</a:t>
            </a:r>
          </a:p>
          <a:p>
            <a:pPr fontAlgn="base">
              <a:spcBef>
                <a:spcPct val="0"/>
              </a:spcBef>
              <a:spcAft>
                <a:spcPct val="0"/>
              </a:spcAft>
              <a:defRPr/>
            </a:pPr>
            <a:r>
              <a:rPr lang="en-US">
                <a:solidFill>
                  <a:prstClr val="black"/>
                </a:solidFill>
                <a:latin typeface="Arial" panose="020B0604020202020204" pitchFamily="34" charset="0"/>
                <a:cs typeface="Arial" panose="020B0604020202020204" pitchFamily="34" charset="0"/>
              </a:rPr>
              <a:t>Ci3T Treatment Integrity: Direct Observation</a:t>
            </a:r>
          </a:p>
          <a:p>
            <a:pPr fontAlgn="base">
              <a:spcBef>
                <a:spcPct val="0"/>
              </a:spcBef>
              <a:spcAft>
                <a:spcPct val="0"/>
              </a:spcAft>
              <a:defRPr/>
            </a:pPr>
            <a:r>
              <a:rPr lang="en-US">
                <a:solidFill>
                  <a:prstClr val="black"/>
                </a:solidFill>
                <a:latin typeface="Arial" panose="020B0604020202020204" pitchFamily="34" charset="0"/>
                <a:cs typeface="Arial" panose="020B0604020202020204" pitchFamily="34" charset="0"/>
              </a:rPr>
              <a:t>Tiered Fidelity Inventory (TFI)</a:t>
            </a:r>
          </a:p>
        </p:txBody>
      </p:sp>
      <p:sp>
        <p:nvSpPr>
          <p:cNvPr id="8" name="Rectangle 1">
            <a:extLst>
              <a:ext uri="{FF2B5EF4-FFF2-40B4-BE49-F238E27FC236}">
                <a16:creationId xmlns:a16="http://schemas.microsoft.com/office/drawing/2014/main" id="{559C99CE-86C8-981B-D74F-5A1D7F608B1A}"/>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Content Placeholder 11">
            <a:extLst>
              <a:ext uri="{FF2B5EF4-FFF2-40B4-BE49-F238E27FC236}">
                <a16:creationId xmlns:a16="http://schemas.microsoft.com/office/drawing/2014/main" id="{E6EBF11A-23B4-F19D-F04E-0E15E39F4E94}"/>
              </a:ext>
            </a:extLst>
          </p:cNvPr>
          <p:cNvGraphicFramePr>
            <a:graphicFrameLocks noGrp="1"/>
          </p:cNvGraphicFramePr>
          <p:nvPr>
            <p:ph sz="half" idx="2"/>
          </p:nvPr>
        </p:nvGraphicFramePr>
        <p:xfrm>
          <a:off x="6508955" y="1825624"/>
          <a:ext cx="4844843" cy="4351338"/>
        </p:xfrm>
        <a:graphic>
          <a:graphicData uri="http://schemas.openxmlformats.org/drawingml/2006/table">
            <a:tbl>
              <a:tblPr firstRow="1" bandRow="1">
                <a:tableStyleId>{7DF18680-E054-41AD-8BC1-D1AEF772440D}</a:tableStyleId>
              </a:tblPr>
              <a:tblGrid>
                <a:gridCol w="1529430">
                  <a:extLst>
                    <a:ext uri="{9D8B030D-6E8A-4147-A177-3AD203B41FA5}">
                      <a16:colId xmlns:a16="http://schemas.microsoft.com/office/drawing/2014/main" val="20000"/>
                    </a:ext>
                  </a:extLst>
                </a:gridCol>
                <a:gridCol w="1253099">
                  <a:extLst>
                    <a:ext uri="{9D8B030D-6E8A-4147-A177-3AD203B41FA5}">
                      <a16:colId xmlns:a16="http://schemas.microsoft.com/office/drawing/2014/main" val="20001"/>
                    </a:ext>
                  </a:extLst>
                </a:gridCol>
                <a:gridCol w="984658">
                  <a:extLst>
                    <a:ext uri="{9D8B030D-6E8A-4147-A177-3AD203B41FA5}">
                      <a16:colId xmlns:a16="http://schemas.microsoft.com/office/drawing/2014/main" val="20002"/>
                    </a:ext>
                  </a:extLst>
                </a:gridCol>
                <a:gridCol w="1077656">
                  <a:extLst>
                    <a:ext uri="{9D8B030D-6E8A-4147-A177-3AD203B41FA5}">
                      <a16:colId xmlns:a16="http://schemas.microsoft.com/office/drawing/2014/main" val="1902313632"/>
                    </a:ext>
                  </a:extLst>
                </a:gridCol>
              </a:tblGrid>
              <a:tr h="679456">
                <a:tc>
                  <a:txBody>
                    <a:bodyPr/>
                    <a:lstStyle/>
                    <a:p>
                      <a:pPr algn="l" rtl="0" fontAlgn="t">
                        <a:spcBef>
                          <a:spcPts val="0"/>
                        </a:spcBef>
                        <a:spcAft>
                          <a:spcPts val="0"/>
                        </a:spcAft>
                      </a:pPr>
                      <a:r>
                        <a:rPr lang="en-US" sz="1600" b="0" i="0" u="none" strike="noStrike" kern="1200">
                          <a:solidFill>
                            <a:srgbClr val="FFFFFF"/>
                          </a:solidFill>
                          <a:effectLst/>
                          <a:latin typeface="Arial" panose="020B0604020202020204" pitchFamily="34" charset="0"/>
                          <a:ea typeface="+mn-ea"/>
                          <a:cs typeface="+mn-cs"/>
                        </a:rPr>
                        <a:t>Ci3T Procedures</a:t>
                      </a:r>
                    </a:p>
                  </a:txBody>
                  <a:tcPr marL="57830" marR="57830" marT="57830" marB="57830" anchor="ctr">
                    <a:solidFill>
                      <a:schemeClr val="accent5"/>
                    </a:solidFill>
                  </a:tcPr>
                </a:tc>
                <a:tc>
                  <a:txBody>
                    <a:bodyPr/>
                    <a:lstStyle/>
                    <a:p>
                      <a:pPr algn="ctr" rtl="0" fontAlgn="ctr">
                        <a:spcBef>
                          <a:spcPts val="0"/>
                        </a:spcBef>
                        <a:spcAft>
                          <a:spcPts val="0"/>
                        </a:spcAft>
                      </a:pPr>
                      <a:r>
                        <a:rPr lang="en-US" sz="1600" b="0" i="0" u="none" strike="noStrike">
                          <a:solidFill>
                            <a:srgbClr val="FFFFFF"/>
                          </a:solidFill>
                          <a:effectLst/>
                          <a:latin typeface="Arial" panose="020B0604020202020204" pitchFamily="34" charset="0"/>
                        </a:rPr>
                        <a:t>Teacher Self-Report*</a:t>
                      </a:r>
                      <a:endParaRPr lang="en-US" sz="2800">
                        <a:effectLst/>
                      </a:endParaRPr>
                    </a:p>
                  </a:txBody>
                  <a:tcPr marL="57830" marR="57830" marT="57830" marB="57830" anchor="ctr">
                    <a:solidFill>
                      <a:schemeClr val="accent5"/>
                    </a:solidFill>
                  </a:tcPr>
                </a:tc>
                <a:tc gridSpan="2">
                  <a:txBody>
                    <a:bodyPr/>
                    <a:lstStyle/>
                    <a:p>
                      <a:pPr algn="ctr" rtl="0" fontAlgn="ctr">
                        <a:spcBef>
                          <a:spcPts val="0"/>
                        </a:spcBef>
                        <a:spcAft>
                          <a:spcPts val="0"/>
                        </a:spcAft>
                      </a:pPr>
                      <a:r>
                        <a:rPr lang="en-US" sz="1600" b="0" i="0" u="none" strike="noStrike">
                          <a:solidFill>
                            <a:srgbClr val="FFFFFF"/>
                          </a:solidFill>
                          <a:effectLst/>
                          <a:latin typeface="Arial" panose="020B0604020202020204" pitchFamily="34" charset="0"/>
                        </a:rPr>
                        <a:t>Direct Observation*</a:t>
                      </a:r>
                      <a:endParaRPr lang="en-US" sz="2800">
                        <a:effectLst/>
                      </a:endParaRPr>
                    </a:p>
                  </a:txBody>
                  <a:tcPr marL="57830" marR="57830" marT="57830" marB="57830" anchor="ctr">
                    <a:solidFill>
                      <a:schemeClr val="accent5"/>
                    </a:solidFill>
                  </a:tcPr>
                </a:tc>
                <a:tc hMerge="1">
                  <a:txBody>
                    <a:bodyPr/>
                    <a:lstStyle/>
                    <a:p>
                      <a:endParaRPr lang="en-US"/>
                    </a:p>
                  </a:txBody>
                  <a:tcPr>
                    <a:solidFill>
                      <a:schemeClr val="accent5"/>
                    </a:solidFill>
                  </a:tcPr>
                </a:tc>
                <a:extLst>
                  <a:ext uri="{0D108BD9-81ED-4DB2-BD59-A6C34878D82A}">
                    <a16:rowId xmlns:a16="http://schemas.microsoft.com/office/drawing/2014/main" val="10000"/>
                  </a:ext>
                </a:extLst>
              </a:tr>
              <a:tr h="954058">
                <a:tc>
                  <a:txBody>
                    <a:bodyPr/>
                    <a:lstStyle/>
                    <a:p>
                      <a:pPr fontAlgn="t"/>
                      <a:r>
                        <a:rPr lang="en-US" sz="1600" kern="1200">
                          <a:solidFill>
                            <a:schemeClr val="dk1"/>
                          </a:solidFill>
                          <a:latin typeface="+mn-lt"/>
                          <a:ea typeface="+mn-ea"/>
                          <a:cs typeface="+mn-cs"/>
                        </a:rPr>
                        <a:t> </a:t>
                      </a:r>
                    </a:p>
                  </a:txBody>
                  <a:tcPr marL="57830" marR="57830" marT="57830" marB="57830">
                    <a:solidFill>
                      <a:schemeClr val="accent5">
                        <a:tint val="40000"/>
                        <a:alpha val="71000"/>
                      </a:schemeClr>
                    </a:solidFill>
                  </a:tcPr>
                </a:tc>
                <a:tc>
                  <a:txBody>
                    <a:bodyPr/>
                    <a:lstStyle/>
                    <a:p>
                      <a:pPr algn="ctr" rtl="0" fontAlgn="ctr">
                        <a:spcBef>
                          <a:spcPts val="0"/>
                        </a:spcBef>
                        <a:spcAft>
                          <a:spcPts val="0"/>
                        </a:spcAft>
                      </a:pPr>
                      <a:r>
                        <a:rPr lang="sv-SE" sz="1600" kern="1200">
                          <a:solidFill>
                            <a:schemeClr val="dk1"/>
                          </a:solidFill>
                          <a:latin typeface="+mn-lt"/>
                          <a:ea typeface="+mn-ea"/>
                          <a:cs typeface="+mn-cs"/>
                        </a:rPr>
                        <a:t>Fall 2021</a:t>
                      </a:r>
                    </a:p>
                    <a:p>
                      <a:pPr algn="ctr" rtl="0" fontAlgn="ctr">
                        <a:spcBef>
                          <a:spcPts val="0"/>
                        </a:spcBef>
                        <a:spcAft>
                          <a:spcPts val="0"/>
                        </a:spcAft>
                      </a:pPr>
                      <a:r>
                        <a:rPr lang="sv-SE" sz="1600" kern="1200">
                          <a:solidFill>
                            <a:schemeClr val="dk1"/>
                          </a:solidFill>
                          <a:latin typeface="+mn-lt"/>
                          <a:ea typeface="+mn-ea"/>
                          <a:cs typeface="+mn-cs"/>
                        </a:rPr>
                        <a:t>n = 45</a:t>
                      </a:r>
                    </a:p>
                    <a:p>
                      <a:pPr algn="ctr" rtl="0" fontAlgn="ctr">
                        <a:spcBef>
                          <a:spcPts val="0"/>
                        </a:spcBef>
                        <a:spcAft>
                          <a:spcPts val="0"/>
                        </a:spcAft>
                      </a:pPr>
                      <a:r>
                        <a:rPr lang="sv-SE" sz="1600" kern="1200">
                          <a:solidFill>
                            <a:schemeClr val="dk1"/>
                          </a:solidFill>
                          <a:latin typeface="+mn-lt"/>
                          <a:ea typeface="+mn-ea"/>
                          <a:cs typeface="+mn-cs"/>
                        </a:rPr>
                        <a:t>% (SD)</a:t>
                      </a:r>
                    </a:p>
                  </a:txBody>
                  <a:tcPr marL="57830" marR="57830" marT="57830" marB="57830" anchor="ctr">
                    <a:solidFill>
                      <a:schemeClr val="accent5">
                        <a:tint val="40000"/>
                        <a:alpha val="71000"/>
                      </a:schemeClr>
                    </a:solidFill>
                  </a:tcPr>
                </a:tc>
                <a:tc>
                  <a:txBody>
                    <a:bodyPr/>
                    <a:lstStyle/>
                    <a:p>
                      <a:pPr algn="ctr" rtl="0" fontAlgn="ctr">
                        <a:spcBef>
                          <a:spcPts val="0"/>
                        </a:spcBef>
                        <a:spcAft>
                          <a:spcPts val="0"/>
                        </a:spcAft>
                      </a:pPr>
                      <a:r>
                        <a:rPr lang="en-US" sz="1600" kern="1200">
                          <a:solidFill>
                            <a:schemeClr val="dk1"/>
                          </a:solidFill>
                          <a:latin typeface="+mn-lt"/>
                          <a:ea typeface="+mn-ea"/>
                          <a:cs typeface="+mn-cs"/>
                        </a:rPr>
                        <a:t>Educator</a:t>
                      </a:r>
                    </a:p>
                    <a:p>
                      <a:pPr algn="ctr" rtl="0" fontAlgn="ctr">
                        <a:spcBef>
                          <a:spcPts val="0"/>
                        </a:spcBef>
                        <a:spcAft>
                          <a:spcPts val="0"/>
                        </a:spcAft>
                      </a:pPr>
                      <a:r>
                        <a:rPr lang="en-US" sz="1600" kern="1200">
                          <a:solidFill>
                            <a:schemeClr val="dk1"/>
                          </a:solidFill>
                          <a:latin typeface="+mn-lt"/>
                          <a:ea typeface="+mn-ea"/>
                          <a:cs typeface="+mn-cs"/>
                        </a:rPr>
                        <a:t>n = 6</a:t>
                      </a:r>
                    </a:p>
                    <a:p>
                      <a:pPr algn="ctr" rtl="0" fontAlgn="ctr">
                        <a:spcBef>
                          <a:spcPts val="0"/>
                        </a:spcBef>
                        <a:spcAft>
                          <a:spcPts val="0"/>
                        </a:spcAft>
                      </a:pPr>
                      <a:r>
                        <a:rPr lang="en-US" sz="1600" kern="1200">
                          <a:solidFill>
                            <a:schemeClr val="dk1"/>
                          </a:solidFill>
                          <a:latin typeface="+mn-lt"/>
                          <a:ea typeface="+mn-ea"/>
                          <a:cs typeface="+mn-cs"/>
                        </a:rPr>
                        <a:t>% (SD)</a:t>
                      </a:r>
                    </a:p>
                  </a:txBody>
                  <a:tcPr marL="57830" marR="57830" marT="57830" marB="57830" anchor="ctr">
                    <a:solidFill>
                      <a:schemeClr val="accent5">
                        <a:tint val="40000"/>
                        <a:alpha val="71000"/>
                      </a:schemeClr>
                    </a:solidFill>
                  </a:tcPr>
                </a:tc>
                <a:tc>
                  <a:txBody>
                    <a:bodyPr/>
                    <a:lstStyle/>
                    <a:p>
                      <a:pPr algn="ctr" rtl="0" fontAlgn="ctr">
                        <a:spcBef>
                          <a:spcPts val="0"/>
                        </a:spcBef>
                        <a:spcAft>
                          <a:spcPts val="0"/>
                        </a:spcAft>
                      </a:pPr>
                      <a:r>
                        <a:rPr lang="en-US" sz="1600" kern="1200">
                          <a:solidFill>
                            <a:schemeClr val="dk1"/>
                          </a:solidFill>
                          <a:latin typeface="+mn-lt"/>
                          <a:ea typeface="+mn-ea"/>
                          <a:cs typeface="+mn-cs"/>
                        </a:rPr>
                        <a:t>Observer</a:t>
                      </a:r>
                    </a:p>
                    <a:p>
                      <a:pPr algn="ctr" rtl="0" fontAlgn="ctr">
                        <a:spcBef>
                          <a:spcPts val="0"/>
                        </a:spcBef>
                        <a:spcAft>
                          <a:spcPts val="0"/>
                        </a:spcAft>
                      </a:pPr>
                      <a:r>
                        <a:rPr lang="en-US" sz="1600" kern="1200">
                          <a:solidFill>
                            <a:schemeClr val="dk1"/>
                          </a:solidFill>
                          <a:latin typeface="+mn-lt"/>
                          <a:ea typeface="+mn-ea"/>
                          <a:cs typeface="+mn-cs"/>
                        </a:rPr>
                        <a:t>n = 7</a:t>
                      </a:r>
                    </a:p>
                    <a:p>
                      <a:pPr algn="ctr" rtl="0" fontAlgn="ctr">
                        <a:spcBef>
                          <a:spcPts val="0"/>
                        </a:spcBef>
                        <a:spcAft>
                          <a:spcPts val="0"/>
                        </a:spcAft>
                      </a:pPr>
                      <a:r>
                        <a:rPr lang="en-US" sz="1600" kern="1200">
                          <a:solidFill>
                            <a:schemeClr val="dk1"/>
                          </a:solidFill>
                          <a:latin typeface="+mn-lt"/>
                          <a:ea typeface="+mn-ea"/>
                          <a:cs typeface="+mn-cs"/>
                        </a:rPr>
                        <a:t>% (SD)</a:t>
                      </a:r>
                    </a:p>
                  </a:txBody>
                  <a:tcPr marL="57830" marR="57830" marT="57830" marB="57830" anchor="ctr">
                    <a:solidFill>
                      <a:schemeClr val="accent5">
                        <a:tint val="40000"/>
                        <a:alpha val="71000"/>
                      </a:schemeClr>
                    </a:solidFill>
                  </a:tcPr>
                </a:tc>
                <a:extLst>
                  <a:ext uri="{0D108BD9-81ED-4DB2-BD59-A6C34878D82A}">
                    <a16:rowId xmlns:a16="http://schemas.microsoft.com/office/drawing/2014/main" val="10001"/>
                  </a:ext>
                </a:extLst>
              </a:tr>
              <a:tr h="679456">
                <a:tc>
                  <a:txBody>
                    <a:bodyPr/>
                    <a:lstStyle/>
                    <a:p>
                      <a:pPr rtl="0" fontAlgn="ctr">
                        <a:spcBef>
                          <a:spcPts val="0"/>
                        </a:spcBef>
                        <a:spcAft>
                          <a:spcPts val="0"/>
                        </a:spcAft>
                      </a:pPr>
                      <a:r>
                        <a:rPr lang="en-US" sz="1600" b="0" i="0" u="none" strike="noStrike">
                          <a:solidFill>
                            <a:srgbClr val="000000"/>
                          </a:solidFill>
                          <a:effectLst/>
                          <a:latin typeface="Arial" panose="020B0604020202020204" pitchFamily="34" charset="0"/>
                        </a:rPr>
                        <a:t>Teaching</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 80.43%</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(10.86)</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70.72%</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(13.81)</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75.02%</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(17.05)</a:t>
                      </a:r>
                      <a:endParaRPr lang="en-US" sz="2800">
                        <a:effectLst/>
                      </a:endParaRPr>
                    </a:p>
                  </a:txBody>
                  <a:tcPr marL="57830" marR="57830" marT="57830" marB="57830" anchor="ctr">
                    <a:solidFill>
                      <a:schemeClr val="accent5">
                        <a:tint val="20000"/>
                        <a:alpha val="71000"/>
                      </a:schemeClr>
                    </a:solidFill>
                  </a:tcPr>
                </a:tc>
                <a:extLst>
                  <a:ext uri="{0D108BD9-81ED-4DB2-BD59-A6C34878D82A}">
                    <a16:rowId xmlns:a16="http://schemas.microsoft.com/office/drawing/2014/main" val="2829139887"/>
                  </a:ext>
                </a:extLst>
              </a:tr>
              <a:tr h="679456">
                <a:tc>
                  <a:txBody>
                    <a:bodyPr/>
                    <a:lstStyle/>
                    <a:p>
                      <a:pPr rtl="0" fontAlgn="ctr">
                        <a:spcBef>
                          <a:spcPts val="0"/>
                        </a:spcBef>
                        <a:spcAft>
                          <a:spcPts val="0"/>
                        </a:spcAft>
                      </a:pPr>
                      <a:r>
                        <a:rPr lang="en-US" sz="1600" b="0" i="0" u="none" strike="noStrike">
                          <a:solidFill>
                            <a:srgbClr val="000000"/>
                          </a:solidFill>
                          <a:effectLst/>
                          <a:latin typeface="Arial" panose="020B0604020202020204" pitchFamily="34" charset="0"/>
                        </a:rPr>
                        <a:t>Reinforcing</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80.83%</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(12.89)</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62.06%</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(15.33)</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34.99%</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(16.02)</a:t>
                      </a:r>
                      <a:endParaRPr lang="en-US" sz="2800">
                        <a:effectLst/>
                      </a:endParaRPr>
                    </a:p>
                  </a:txBody>
                  <a:tcPr marL="57830" marR="57830" marT="57830" marB="57830" anchor="ctr">
                    <a:solidFill>
                      <a:schemeClr val="accent5">
                        <a:tint val="20000"/>
                        <a:alpha val="71000"/>
                      </a:schemeClr>
                    </a:solidFill>
                  </a:tcPr>
                </a:tc>
                <a:extLst>
                  <a:ext uri="{0D108BD9-81ED-4DB2-BD59-A6C34878D82A}">
                    <a16:rowId xmlns:a16="http://schemas.microsoft.com/office/drawing/2014/main" val="252639338"/>
                  </a:ext>
                </a:extLst>
              </a:tr>
              <a:tr h="679456">
                <a:tc>
                  <a:txBody>
                    <a:bodyPr/>
                    <a:lstStyle/>
                    <a:p>
                      <a:pPr rtl="0" fontAlgn="ctr">
                        <a:spcBef>
                          <a:spcPts val="0"/>
                        </a:spcBef>
                        <a:spcAft>
                          <a:spcPts val="0"/>
                        </a:spcAft>
                      </a:pPr>
                      <a:r>
                        <a:rPr lang="en-US" sz="1600" b="0" i="0" u="none" strike="noStrike">
                          <a:solidFill>
                            <a:srgbClr val="000000"/>
                          </a:solidFill>
                          <a:effectLst/>
                          <a:latin typeface="Arial" panose="020B0604020202020204" pitchFamily="34" charset="0"/>
                        </a:rPr>
                        <a:t>Monitoring</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75.49%</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(18.06)</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a:t>
                      </a:r>
                      <a:endParaRPr lang="en-US" sz="2800">
                        <a:effectLst/>
                      </a:endParaRPr>
                    </a:p>
                  </a:txBody>
                  <a:tcPr marL="57830" marR="57830" marT="57830" marB="57830" anchor="ctr">
                    <a:solidFill>
                      <a:schemeClr val="accent5">
                        <a:tint val="20000"/>
                        <a:alpha val="71000"/>
                      </a:schemeClr>
                    </a:solidFill>
                  </a:tcPr>
                </a:tc>
                <a:extLst>
                  <a:ext uri="{0D108BD9-81ED-4DB2-BD59-A6C34878D82A}">
                    <a16:rowId xmlns:a16="http://schemas.microsoft.com/office/drawing/2014/main" val="1692494223"/>
                  </a:ext>
                </a:extLst>
              </a:tr>
              <a:tr h="679456">
                <a:tc>
                  <a:txBody>
                    <a:bodyPr/>
                    <a:lstStyle/>
                    <a:p>
                      <a:pPr rtl="0" fontAlgn="ctr">
                        <a:spcBef>
                          <a:spcPts val="0"/>
                        </a:spcBef>
                        <a:spcAft>
                          <a:spcPts val="0"/>
                        </a:spcAft>
                      </a:pPr>
                      <a:r>
                        <a:rPr lang="en-US" sz="1600" b="1" i="0" u="none" strike="noStrike">
                          <a:solidFill>
                            <a:srgbClr val="000000"/>
                          </a:solidFill>
                          <a:effectLst/>
                          <a:latin typeface="Arial" panose="020B0604020202020204" pitchFamily="34" charset="0"/>
                        </a:rPr>
                        <a:t>Total</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79.10%</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(11.87)</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67.66%</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(14.03)</a:t>
                      </a:r>
                      <a:endParaRPr lang="en-US" sz="2800">
                        <a:effectLst/>
                      </a:endParaRPr>
                    </a:p>
                  </a:txBody>
                  <a:tcPr marL="57830" marR="57830" marT="57830" marB="57830" anchor="ctr">
                    <a:solidFill>
                      <a:schemeClr val="accent5">
                        <a:tint val="20000"/>
                        <a:alpha val="71000"/>
                      </a:schemeClr>
                    </a:solidFill>
                  </a:tcPr>
                </a:tc>
                <a:tc>
                  <a:txBody>
                    <a:bodyPr/>
                    <a:lstStyle/>
                    <a:p>
                      <a:pPr algn="ctr" rtl="0" fontAlgn="ctr">
                        <a:spcBef>
                          <a:spcPts val="0"/>
                        </a:spcBef>
                        <a:spcAft>
                          <a:spcPts val="0"/>
                        </a:spcAft>
                      </a:pPr>
                      <a:r>
                        <a:rPr lang="en-US" sz="1600" b="0" i="0" u="none" strike="noStrike">
                          <a:solidFill>
                            <a:srgbClr val="000000"/>
                          </a:solidFill>
                          <a:effectLst/>
                          <a:latin typeface="Arial" panose="020B0604020202020204" pitchFamily="34" charset="0"/>
                        </a:rPr>
                        <a:t>62.28%</a:t>
                      </a:r>
                      <a:endParaRPr lang="en-US" sz="2800">
                        <a:effectLst/>
                      </a:endParaRPr>
                    </a:p>
                    <a:p>
                      <a:pPr algn="ctr" rtl="0" fontAlgn="ctr">
                        <a:spcBef>
                          <a:spcPts val="0"/>
                        </a:spcBef>
                        <a:spcAft>
                          <a:spcPts val="0"/>
                        </a:spcAft>
                      </a:pPr>
                      <a:r>
                        <a:rPr lang="en-US" sz="1600" b="0" i="0" u="none" strike="noStrike">
                          <a:solidFill>
                            <a:srgbClr val="000000"/>
                          </a:solidFill>
                          <a:effectLst/>
                          <a:latin typeface="Arial" panose="020B0604020202020204" pitchFamily="34" charset="0"/>
                        </a:rPr>
                        <a:t>(14.58)</a:t>
                      </a:r>
                      <a:endParaRPr lang="en-US" sz="2800">
                        <a:effectLst/>
                      </a:endParaRPr>
                    </a:p>
                  </a:txBody>
                  <a:tcPr marL="57830" marR="57830" marT="57830" marB="57830" anchor="ctr">
                    <a:solidFill>
                      <a:schemeClr val="accent5">
                        <a:tint val="20000"/>
                        <a:alpha val="71000"/>
                      </a:schemeClr>
                    </a:solidFill>
                  </a:tcPr>
                </a:tc>
                <a:extLst>
                  <a:ext uri="{0D108BD9-81ED-4DB2-BD59-A6C34878D82A}">
                    <a16:rowId xmlns:a16="http://schemas.microsoft.com/office/drawing/2014/main" val="441539628"/>
                  </a:ext>
                </a:extLst>
              </a:tr>
            </a:tbl>
          </a:graphicData>
        </a:graphic>
      </p:graphicFrame>
    </p:spTree>
    <p:extLst>
      <p:ext uri="{BB962C8B-B14F-4D97-AF65-F5344CB8AC3E}">
        <p14:creationId xmlns:p14="http://schemas.microsoft.com/office/powerpoint/2010/main" val="3781561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679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D6DAC-DD16-DE4D-B916-0C5BA6CB68BC}"/>
              </a:ext>
            </a:extLst>
          </p:cNvPr>
          <p:cNvSpPr>
            <a:spLocks noGrp="1"/>
          </p:cNvSpPr>
          <p:nvPr>
            <p:ph type="title"/>
          </p:nvPr>
        </p:nvSpPr>
        <p:spPr/>
        <p:txBody>
          <a:bodyPr/>
          <a:lstStyle/>
          <a:p>
            <a:r>
              <a:rPr lang="en-US"/>
              <a:t>Logistics Planning</a:t>
            </a:r>
          </a:p>
        </p:txBody>
      </p:sp>
      <p:graphicFrame>
        <p:nvGraphicFramePr>
          <p:cNvPr id="9" name="Table 4">
            <a:extLst>
              <a:ext uri="{FF2B5EF4-FFF2-40B4-BE49-F238E27FC236}">
                <a16:creationId xmlns:a16="http://schemas.microsoft.com/office/drawing/2014/main" id="{887E204C-A31A-6A76-2430-0BECA510139C}"/>
              </a:ext>
            </a:extLst>
          </p:cNvPr>
          <p:cNvGraphicFramePr>
            <a:graphicFrameLocks noGrp="1"/>
          </p:cNvGraphicFramePr>
          <p:nvPr>
            <p:ph idx="1"/>
          </p:nvPr>
        </p:nvGraphicFramePr>
        <p:xfrm>
          <a:off x="838202" y="1923948"/>
          <a:ext cx="10515598" cy="3537204"/>
        </p:xfrm>
        <a:graphic>
          <a:graphicData uri="http://schemas.openxmlformats.org/drawingml/2006/table">
            <a:tbl>
              <a:tblPr firstRow="1" bandRow="1">
                <a:tableStyleId>{7DF18680-E054-41AD-8BC1-D1AEF772440D}</a:tableStyleId>
              </a:tblPr>
              <a:tblGrid>
                <a:gridCol w="1695010">
                  <a:extLst>
                    <a:ext uri="{9D8B030D-6E8A-4147-A177-3AD203B41FA5}">
                      <a16:colId xmlns:a16="http://schemas.microsoft.com/office/drawing/2014/main" val="2244540331"/>
                    </a:ext>
                  </a:extLst>
                </a:gridCol>
                <a:gridCol w="5368588">
                  <a:extLst>
                    <a:ext uri="{9D8B030D-6E8A-4147-A177-3AD203B41FA5}">
                      <a16:colId xmlns:a16="http://schemas.microsoft.com/office/drawing/2014/main" val="3126611979"/>
                    </a:ext>
                  </a:extLst>
                </a:gridCol>
                <a:gridCol w="937402">
                  <a:extLst>
                    <a:ext uri="{9D8B030D-6E8A-4147-A177-3AD203B41FA5}">
                      <a16:colId xmlns:a16="http://schemas.microsoft.com/office/drawing/2014/main" val="3742171216"/>
                    </a:ext>
                  </a:extLst>
                </a:gridCol>
                <a:gridCol w="1317403">
                  <a:extLst>
                    <a:ext uri="{9D8B030D-6E8A-4147-A177-3AD203B41FA5}">
                      <a16:colId xmlns:a16="http://schemas.microsoft.com/office/drawing/2014/main" val="3209047335"/>
                    </a:ext>
                  </a:extLst>
                </a:gridCol>
                <a:gridCol w="1197195">
                  <a:extLst>
                    <a:ext uri="{9D8B030D-6E8A-4147-A177-3AD203B41FA5}">
                      <a16:colId xmlns:a16="http://schemas.microsoft.com/office/drawing/2014/main" val="848338252"/>
                    </a:ext>
                  </a:extLst>
                </a:gridCol>
              </a:tblGrid>
              <a:tr h="370840">
                <a:tc rowSpan="2">
                  <a:txBody>
                    <a:bodyPr/>
                    <a:lstStyle/>
                    <a:p>
                      <a:r>
                        <a:rPr lang="en-US" sz="2000"/>
                        <a:t>Method</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r>
                        <a:rPr lang="en-US" sz="2000"/>
                        <a:t>Measure Name</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r>
                        <a:rPr lang="en-US" sz="2000"/>
                        <a:t>Completed by…</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a:p>
                  </a:txBody>
                  <a:tcPr anchor="b"/>
                </a:tc>
                <a:tc hMerge="1">
                  <a:txBody>
                    <a:bodyPr/>
                    <a:lstStyle/>
                    <a:p>
                      <a:pPr algn="ctr"/>
                      <a:endParaRPr lang="en-US"/>
                    </a:p>
                  </a:txBody>
                  <a:tcPr anchor="b"/>
                </a:tc>
                <a:extLst>
                  <a:ext uri="{0D108BD9-81ED-4DB2-BD59-A6C34878D82A}">
                    <a16:rowId xmlns:a16="http://schemas.microsoft.com/office/drawing/2014/main" val="3740833098"/>
                  </a:ext>
                </a:extLst>
              </a:tr>
              <a:tr h="370840">
                <a:tc vMerge="1">
                  <a:txBody>
                    <a:bodyPr/>
                    <a:lstStyle/>
                    <a:p>
                      <a:r>
                        <a:rPr lang="en-US"/>
                        <a:t>Method</a:t>
                      </a:r>
                    </a:p>
                  </a:txBody>
                  <a:tcPr anchor="b"/>
                </a:tc>
                <a:tc vMerge="1">
                  <a:txBody>
                    <a:bodyPr/>
                    <a:lstStyle/>
                    <a:p>
                      <a:r>
                        <a:rPr lang="en-US"/>
                        <a:t>Measure Name</a:t>
                      </a:r>
                    </a:p>
                  </a:txBody>
                  <a:tcPr anchor="b"/>
                </a:tc>
                <a:tc>
                  <a:txBody>
                    <a:bodyPr/>
                    <a:lstStyle/>
                    <a:p>
                      <a:pPr algn="ctr"/>
                      <a:r>
                        <a:rPr lang="en-US" sz="1400" b="1">
                          <a:solidFill>
                            <a:schemeClr val="bg1"/>
                          </a:solidFill>
                        </a:rPr>
                        <a:t>All Staff</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1400" b="1">
                          <a:solidFill>
                            <a:schemeClr val="bg1"/>
                          </a:solidFill>
                        </a:rPr>
                        <a:t>Randomly Selected Classrooms</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1400" b="1">
                          <a:solidFill>
                            <a:schemeClr val="bg1"/>
                          </a:solidFill>
                        </a:rPr>
                        <a:t>Ci3T Leadership Team</a:t>
                      </a:r>
                    </a:p>
                  </a:txBody>
                  <a:tcPr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1203072553"/>
                  </a:ext>
                </a:extLst>
              </a:tr>
              <a:tr h="370840">
                <a:tc>
                  <a:txBody>
                    <a:bodyPr/>
                    <a:lstStyle/>
                    <a:p>
                      <a:r>
                        <a:rPr lang="en-US" sz="2000"/>
                        <a:t>Survey</a:t>
                      </a:r>
                    </a:p>
                  </a:txBody>
                  <a:tcPr anchor="ctr">
                    <a:lnT w="12700" cap="flat" cmpd="sng" algn="ctr">
                      <a:solidFill>
                        <a:schemeClr val="bg1"/>
                      </a:solidFill>
                      <a:prstDash val="solid"/>
                      <a:round/>
                      <a:headEnd type="none" w="med" len="med"/>
                      <a:tailEnd type="none" w="med" len="med"/>
                    </a:lnT>
                  </a:tcPr>
                </a:tc>
                <a:tc>
                  <a:txBody>
                    <a:bodyPr/>
                    <a:lstStyle/>
                    <a:p>
                      <a:pPr rtl="0" fontAlgn="ctr">
                        <a:spcBef>
                          <a:spcPts val="0"/>
                        </a:spcBef>
                        <a:spcAft>
                          <a:spcPts val="0"/>
                        </a:spcAft>
                      </a:pPr>
                      <a:r>
                        <a:rPr lang="en-US" sz="2000" b="0" i="0" u="none" strike="noStrike">
                          <a:solidFill>
                            <a:srgbClr val="000000"/>
                          </a:solidFill>
                          <a:effectLst/>
                          <a:latin typeface="Arial" panose="020B0604020202020204" pitchFamily="34" charset="0"/>
                        </a:rPr>
                        <a:t>Ci3T Treatment Integrity: Teacher Self-Report and Primary Intervention Rating Scale</a:t>
                      </a:r>
                      <a:endParaRPr lang="en-US" sz="2000">
                        <a:effectLst/>
                      </a:endParaRPr>
                    </a:p>
                  </a:txBody>
                  <a:tcPr marL="95250" marR="95250" marT="95250" marB="95250" anchor="ctr">
                    <a:lnT w="12700" cap="flat" cmpd="sng" algn="ctr">
                      <a:solidFill>
                        <a:schemeClr val="bg1"/>
                      </a:solidFill>
                      <a:prstDash val="solid"/>
                      <a:round/>
                      <a:headEnd type="none" w="med" len="med"/>
                      <a:tailEnd type="none" w="med" len="med"/>
                    </a:lnT>
                  </a:tcPr>
                </a:tc>
                <a:tc>
                  <a:txBody>
                    <a:bodyPr/>
                    <a:lstStyle/>
                    <a:p>
                      <a:pPr algn="ctr" rtl="0" fontAlgn="ctr">
                        <a:spcBef>
                          <a:spcPts val="0"/>
                        </a:spcBef>
                        <a:spcAft>
                          <a:spcPts val="0"/>
                        </a:spcAft>
                      </a:pPr>
                      <a:r>
                        <a:rPr lang="en-US" sz="2000" b="0" i="0" u="none" strike="noStrike">
                          <a:solidFill>
                            <a:srgbClr val="000000"/>
                          </a:solidFill>
                          <a:effectLst/>
                          <a:latin typeface="Arial" panose="020B0604020202020204" pitchFamily="34" charset="0"/>
                        </a:rPr>
                        <a:t>X</a:t>
                      </a:r>
                      <a:endParaRPr lang="en-US" sz="2000">
                        <a:effectLst/>
                      </a:endParaRPr>
                    </a:p>
                  </a:txBody>
                  <a:tcPr marL="95250" marR="95250" marT="95250" marB="95250" anchor="ctr">
                    <a:lnT w="12700" cap="flat" cmpd="sng" algn="ctr">
                      <a:solidFill>
                        <a:schemeClr val="bg1"/>
                      </a:solidFill>
                      <a:prstDash val="solid"/>
                      <a:round/>
                      <a:headEnd type="none" w="med" len="med"/>
                      <a:tailEnd type="none" w="med" len="med"/>
                    </a:lnT>
                  </a:tcPr>
                </a:tc>
                <a:tc>
                  <a:txBody>
                    <a:bodyPr/>
                    <a:lstStyle/>
                    <a:p>
                      <a:pPr fontAlgn="ctr"/>
                      <a:r>
                        <a:rPr lang="en-US" sz="2000">
                          <a:effectLst/>
                        </a:rPr>
                        <a:t> </a:t>
                      </a:r>
                    </a:p>
                  </a:txBody>
                  <a:tcPr marL="95250" marR="95250" marT="95250" marB="95250" anchor="ctr">
                    <a:lnT w="12700" cap="flat" cmpd="sng" algn="ctr">
                      <a:solidFill>
                        <a:schemeClr val="bg1"/>
                      </a:solidFill>
                      <a:prstDash val="solid"/>
                      <a:round/>
                      <a:headEnd type="none" w="med" len="med"/>
                      <a:tailEnd type="none" w="med" len="med"/>
                    </a:lnT>
                  </a:tcPr>
                </a:tc>
                <a:tc>
                  <a:txBody>
                    <a:bodyPr/>
                    <a:lstStyle/>
                    <a:p>
                      <a:pPr fontAlgn="ctr"/>
                      <a:r>
                        <a:rPr lang="en-US" sz="2000">
                          <a:effectLst/>
                        </a:rPr>
                        <a:t> </a:t>
                      </a:r>
                    </a:p>
                  </a:txBody>
                  <a:tcPr marL="95250" marR="95250" marT="95250" marB="95250" anchor="ct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904140678"/>
                  </a:ext>
                </a:extLst>
              </a:tr>
              <a:tr h="804672">
                <a:tc>
                  <a:txBody>
                    <a:bodyPr/>
                    <a:lstStyle/>
                    <a:p>
                      <a:r>
                        <a:rPr lang="en-US" sz="2000"/>
                        <a:t>Observations</a:t>
                      </a:r>
                    </a:p>
                  </a:txBody>
                  <a:tcPr anchor="ctr"/>
                </a:tc>
                <a:tc>
                  <a:txBody>
                    <a:bodyPr/>
                    <a:lstStyle/>
                    <a:p>
                      <a:pPr rtl="0" fontAlgn="ctr">
                        <a:spcBef>
                          <a:spcPts val="0"/>
                        </a:spcBef>
                        <a:spcAft>
                          <a:spcPts val="0"/>
                        </a:spcAft>
                      </a:pPr>
                      <a:r>
                        <a:rPr lang="en-US" sz="2000" b="0" i="0" u="none" strike="noStrike">
                          <a:solidFill>
                            <a:srgbClr val="000000"/>
                          </a:solidFill>
                          <a:effectLst/>
                          <a:latin typeface="Arial" panose="020B0604020202020204" pitchFamily="34" charset="0"/>
                        </a:rPr>
                        <a:t>Ci3T Treatment Integrity: Direct Observation</a:t>
                      </a:r>
                      <a:endParaRPr lang="en-US" sz="2000">
                        <a:effectLst/>
                      </a:endParaRPr>
                    </a:p>
                  </a:txBody>
                  <a:tcPr marL="95250" marR="95250" marT="95250" marB="95250" anchor="ctr"/>
                </a:tc>
                <a:tc>
                  <a:txBody>
                    <a:bodyPr/>
                    <a:lstStyle/>
                    <a:p>
                      <a:pPr fontAlgn="ctr"/>
                      <a:r>
                        <a:rPr lang="en-US" sz="2000">
                          <a:effectLst/>
                        </a:rPr>
                        <a:t> </a:t>
                      </a:r>
                    </a:p>
                  </a:txBody>
                  <a:tcPr marL="95250" marR="95250" marT="95250" marB="95250" anchor="ctr"/>
                </a:tc>
                <a:tc>
                  <a:txBody>
                    <a:bodyPr/>
                    <a:lstStyle/>
                    <a:p>
                      <a:pPr algn="ctr" rtl="0" fontAlgn="ctr">
                        <a:spcBef>
                          <a:spcPts val="0"/>
                        </a:spcBef>
                        <a:spcAft>
                          <a:spcPts val="0"/>
                        </a:spcAft>
                      </a:pPr>
                      <a:r>
                        <a:rPr lang="en-US" sz="2000" b="0" i="0" u="none" strike="noStrike">
                          <a:solidFill>
                            <a:srgbClr val="000000"/>
                          </a:solidFill>
                          <a:effectLst/>
                          <a:latin typeface="Arial" panose="020B0604020202020204" pitchFamily="34" charset="0"/>
                        </a:rPr>
                        <a:t>X</a:t>
                      </a:r>
                      <a:endParaRPr lang="en-US" sz="2000">
                        <a:effectLst/>
                      </a:endParaRPr>
                    </a:p>
                  </a:txBody>
                  <a:tcPr marL="95250" marR="95250" marT="95250" marB="95250" anchor="ctr"/>
                </a:tc>
                <a:tc>
                  <a:txBody>
                    <a:bodyPr/>
                    <a:lstStyle/>
                    <a:p>
                      <a:pPr fontAlgn="ctr"/>
                      <a:r>
                        <a:rPr lang="en-US" sz="2000">
                          <a:effectLst/>
                        </a:rPr>
                        <a:t> </a:t>
                      </a:r>
                    </a:p>
                  </a:txBody>
                  <a:tcPr marL="95250" marR="95250" marT="95250" marB="95250" anchor="ctr"/>
                </a:tc>
                <a:extLst>
                  <a:ext uri="{0D108BD9-81ED-4DB2-BD59-A6C34878D82A}">
                    <a16:rowId xmlns:a16="http://schemas.microsoft.com/office/drawing/2014/main" val="627556408"/>
                  </a:ext>
                </a:extLst>
              </a:tr>
              <a:tr h="804672">
                <a:tc>
                  <a:txBody>
                    <a:bodyPr/>
                    <a:lstStyle/>
                    <a:p>
                      <a:r>
                        <a:rPr lang="en-US" sz="2000"/>
                        <a:t>Rubric</a:t>
                      </a:r>
                    </a:p>
                  </a:txBody>
                  <a:tcPr anchor="ctr"/>
                </a:tc>
                <a:tc>
                  <a:txBody>
                    <a:bodyPr/>
                    <a:lstStyle/>
                    <a:p>
                      <a:pPr rtl="0" fontAlgn="ctr">
                        <a:spcBef>
                          <a:spcPts val="0"/>
                        </a:spcBef>
                        <a:spcAft>
                          <a:spcPts val="0"/>
                        </a:spcAft>
                      </a:pPr>
                      <a:r>
                        <a:rPr lang="en-US" sz="2000" b="0" i="0" u="none" strike="noStrike">
                          <a:solidFill>
                            <a:srgbClr val="000000"/>
                          </a:solidFill>
                          <a:effectLst/>
                          <a:latin typeface="Arial" panose="020B0604020202020204" pitchFamily="34" charset="0"/>
                        </a:rPr>
                        <a:t>Tiered Fidelity Inventory (TFI)</a:t>
                      </a:r>
                      <a:endParaRPr lang="en-US" sz="2000">
                        <a:effectLst/>
                      </a:endParaRPr>
                    </a:p>
                  </a:txBody>
                  <a:tcPr marL="95250" marR="95250" marT="95250" marB="95250" anchor="ctr"/>
                </a:tc>
                <a:tc>
                  <a:txBody>
                    <a:bodyPr/>
                    <a:lstStyle/>
                    <a:p>
                      <a:pPr fontAlgn="ctr"/>
                      <a:r>
                        <a:rPr lang="en-US" sz="2000">
                          <a:effectLst/>
                        </a:rPr>
                        <a:t> </a:t>
                      </a:r>
                    </a:p>
                  </a:txBody>
                  <a:tcPr marL="95250" marR="95250" marT="95250" marB="95250" anchor="ctr"/>
                </a:tc>
                <a:tc>
                  <a:txBody>
                    <a:bodyPr/>
                    <a:lstStyle/>
                    <a:p>
                      <a:pPr fontAlgn="ctr"/>
                      <a:r>
                        <a:rPr lang="en-US" sz="2000">
                          <a:effectLst/>
                        </a:rPr>
                        <a:t> </a:t>
                      </a:r>
                    </a:p>
                  </a:txBody>
                  <a:tcPr marL="95250" marR="95250" marT="95250" marB="95250" anchor="ctr"/>
                </a:tc>
                <a:tc>
                  <a:txBody>
                    <a:bodyPr/>
                    <a:lstStyle/>
                    <a:p>
                      <a:pPr algn="ctr" rtl="0" fontAlgn="ctr">
                        <a:spcBef>
                          <a:spcPts val="0"/>
                        </a:spcBef>
                        <a:spcAft>
                          <a:spcPts val="0"/>
                        </a:spcAft>
                      </a:pPr>
                      <a:r>
                        <a:rPr lang="en-US" sz="2000" b="0" i="0" u="none" strike="noStrike">
                          <a:solidFill>
                            <a:srgbClr val="000000"/>
                          </a:solidFill>
                          <a:effectLst/>
                          <a:latin typeface="Arial" panose="020B0604020202020204" pitchFamily="34" charset="0"/>
                        </a:rPr>
                        <a:t>X</a:t>
                      </a:r>
                      <a:endParaRPr lang="en-US" sz="2000">
                        <a:effectLst/>
                      </a:endParaRPr>
                    </a:p>
                  </a:txBody>
                  <a:tcPr marL="95250" marR="95250" marT="95250" marB="95250" anchor="ctr"/>
                </a:tc>
                <a:extLst>
                  <a:ext uri="{0D108BD9-81ED-4DB2-BD59-A6C34878D82A}">
                    <a16:rowId xmlns:a16="http://schemas.microsoft.com/office/drawing/2014/main" val="63424965"/>
                  </a:ext>
                </a:extLst>
              </a:tr>
            </a:tbl>
          </a:graphicData>
        </a:graphic>
      </p:graphicFrame>
    </p:spTree>
    <p:extLst>
      <p:ext uri="{BB962C8B-B14F-4D97-AF65-F5344CB8AC3E}">
        <p14:creationId xmlns:p14="http://schemas.microsoft.com/office/powerpoint/2010/main" val="1574296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33E3E-6E82-F047-8321-1C003E5E6214}"/>
              </a:ext>
            </a:extLst>
          </p:cNvPr>
          <p:cNvSpPr>
            <a:spLocks noGrp="1"/>
          </p:cNvSpPr>
          <p:nvPr>
            <p:ph type="title"/>
          </p:nvPr>
        </p:nvSpPr>
        <p:spPr/>
        <p:txBody>
          <a:bodyPr/>
          <a:lstStyle/>
          <a:p>
            <a:r>
              <a:rPr lang="en-US"/>
              <a:t>Using Treatment Integrity and</a:t>
            </a:r>
            <a:br>
              <a:rPr lang="en-US"/>
            </a:br>
            <a:r>
              <a:rPr lang="en-US"/>
              <a:t>Social Validity Data</a:t>
            </a:r>
          </a:p>
        </p:txBody>
      </p:sp>
      <p:graphicFrame>
        <p:nvGraphicFramePr>
          <p:cNvPr id="7" name="Content Placeholder 6">
            <a:extLst>
              <a:ext uri="{FF2B5EF4-FFF2-40B4-BE49-F238E27FC236}">
                <a16:creationId xmlns:a16="http://schemas.microsoft.com/office/drawing/2014/main" id="{47CA689A-8D52-8B49-8E18-0CBA4912A3D3}"/>
              </a:ext>
            </a:extLst>
          </p:cNvPr>
          <p:cNvGraphicFramePr>
            <a:graphicFrameLocks noGrp="1"/>
          </p:cNvGraphicFramePr>
          <p:nvPr>
            <p:ph idx="1"/>
          </p:nvPr>
        </p:nvGraphicFramePr>
        <p:xfrm>
          <a:off x="0" y="2010819"/>
          <a:ext cx="121920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604134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2218-8386-4ACC-817F-C27CB35FB4E2}"/>
              </a:ext>
            </a:extLst>
          </p:cNvPr>
          <p:cNvSpPr>
            <a:spLocks noGrp="1"/>
          </p:cNvSpPr>
          <p:nvPr>
            <p:ph type="title"/>
          </p:nvPr>
        </p:nvSpPr>
        <p:spPr/>
        <p:txBody>
          <a:bodyPr/>
          <a:lstStyle/>
          <a:p>
            <a:r>
              <a:rPr lang="en-US"/>
              <a:t>Treatment Integrity and Social Validity Data Sources</a:t>
            </a:r>
          </a:p>
        </p:txBody>
      </p:sp>
      <p:pic>
        <p:nvPicPr>
          <p:cNvPr id="3" name="Picture 2" descr="A picture containing text, measuring stick&#10;&#10;Description automatically generated">
            <a:extLst>
              <a:ext uri="{FF2B5EF4-FFF2-40B4-BE49-F238E27FC236}">
                <a16:creationId xmlns:a16="http://schemas.microsoft.com/office/drawing/2014/main" id="{20FD9FBE-F3D6-4268-B829-D3467030BA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1745" y="2020446"/>
            <a:ext cx="3178635" cy="4113166"/>
          </a:xfrm>
          <a:prstGeom prst="rect">
            <a:avLst/>
          </a:prstGeom>
          <a:ln>
            <a:solidFill>
              <a:schemeClr val="tx1"/>
            </a:solidFill>
          </a:ln>
        </p:spPr>
      </p:pic>
      <p:sp>
        <p:nvSpPr>
          <p:cNvPr id="8" name="TextBox 7">
            <a:extLst>
              <a:ext uri="{FF2B5EF4-FFF2-40B4-BE49-F238E27FC236}">
                <a16:creationId xmlns:a16="http://schemas.microsoft.com/office/drawing/2014/main" id="{B89B99BC-8664-4E31-9546-37C78433DD37}"/>
              </a:ext>
            </a:extLst>
          </p:cNvPr>
          <p:cNvSpPr txBox="1"/>
          <p:nvPr/>
        </p:nvSpPr>
        <p:spPr>
          <a:xfrm>
            <a:off x="267312" y="6208601"/>
            <a:ext cx="4127500" cy="523220"/>
          </a:xfrm>
          <a:prstGeom prst="rect">
            <a:avLst/>
          </a:prstGeom>
          <a:noFill/>
        </p:spPr>
        <p:txBody>
          <a:bodyPr wrap="square" rtlCol="0" anchor="ctr">
            <a:spAutoFit/>
          </a:bodyPr>
          <a:lstStyle/>
          <a:p>
            <a:pPr algn="ctr"/>
            <a:r>
              <a:rPr lang="en-US" sz="1400"/>
              <a:t>Primary Intervention Rating Scale (Social Validity)</a:t>
            </a:r>
          </a:p>
          <a:p>
            <a:pPr algn="ctr"/>
            <a:r>
              <a:rPr lang="en-US" sz="1400"/>
              <a:t>Ci3T Treatment Integrity: Teacher Self Report</a:t>
            </a:r>
          </a:p>
        </p:txBody>
      </p:sp>
      <p:pic>
        <p:nvPicPr>
          <p:cNvPr id="4" name="Picture 3">
            <a:extLst>
              <a:ext uri="{FF2B5EF4-FFF2-40B4-BE49-F238E27FC236}">
                <a16:creationId xmlns:a16="http://schemas.microsoft.com/office/drawing/2014/main" id="{CAEA1023-7FD5-452F-B501-388C72B4026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549438" y="2020446"/>
            <a:ext cx="3178369" cy="4113166"/>
          </a:xfrm>
          <a:prstGeom prst="rect">
            <a:avLst/>
          </a:prstGeom>
          <a:ln>
            <a:solidFill>
              <a:schemeClr val="tx1"/>
            </a:solidFill>
          </a:ln>
        </p:spPr>
      </p:pic>
      <p:sp>
        <p:nvSpPr>
          <p:cNvPr id="9" name="TextBox 8">
            <a:extLst>
              <a:ext uri="{FF2B5EF4-FFF2-40B4-BE49-F238E27FC236}">
                <a16:creationId xmlns:a16="http://schemas.microsoft.com/office/drawing/2014/main" id="{919F5EF0-B4E4-42ED-8495-4F9C373BA181}"/>
              </a:ext>
            </a:extLst>
          </p:cNvPr>
          <p:cNvSpPr txBox="1"/>
          <p:nvPr/>
        </p:nvSpPr>
        <p:spPr>
          <a:xfrm>
            <a:off x="4273749" y="6208601"/>
            <a:ext cx="3729746" cy="307777"/>
          </a:xfrm>
          <a:prstGeom prst="rect">
            <a:avLst/>
          </a:prstGeom>
          <a:noFill/>
        </p:spPr>
        <p:txBody>
          <a:bodyPr wrap="square" rtlCol="0" anchor="ctr">
            <a:spAutoFit/>
          </a:bodyPr>
          <a:lstStyle/>
          <a:p>
            <a:pPr algn="ctr"/>
            <a:r>
              <a:rPr lang="en-US" sz="1400"/>
              <a:t>Ci3T Treatment Integrity: Direct Observation</a:t>
            </a:r>
          </a:p>
        </p:txBody>
      </p:sp>
      <p:pic>
        <p:nvPicPr>
          <p:cNvPr id="5" name="Picture 4">
            <a:extLst>
              <a:ext uri="{FF2B5EF4-FFF2-40B4-BE49-F238E27FC236}">
                <a16:creationId xmlns:a16="http://schemas.microsoft.com/office/drawing/2014/main" id="{9DFCE89B-929F-4507-BAFF-C900463404A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356866" y="2020446"/>
            <a:ext cx="3187434" cy="4124918"/>
          </a:xfrm>
          <a:prstGeom prst="rect">
            <a:avLst/>
          </a:prstGeom>
          <a:ln>
            <a:solidFill>
              <a:schemeClr val="tx1"/>
            </a:solidFill>
          </a:ln>
        </p:spPr>
      </p:pic>
      <p:sp>
        <p:nvSpPr>
          <p:cNvPr id="10" name="TextBox 9">
            <a:extLst>
              <a:ext uri="{FF2B5EF4-FFF2-40B4-BE49-F238E27FC236}">
                <a16:creationId xmlns:a16="http://schemas.microsoft.com/office/drawing/2014/main" id="{4F98FEC1-6CE5-4E84-80FD-CE4819E8B0CD}"/>
              </a:ext>
            </a:extLst>
          </p:cNvPr>
          <p:cNvSpPr txBox="1"/>
          <p:nvPr/>
        </p:nvSpPr>
        <p:spPr>
          <a:xfrm>
            <a:off x="8750193" y="6208601"/>
            <a:ext cx="2400779" cy="307777"/>
          </a:xfrm>
          <a:prstGeom prst="rect">
            <a:avLst/>
          </a:prstGeom>
          <a:noFill/>
        </p:spPr>
        <p:txBody>
          <a:bodyPr wrap="square" rtlCol="0" anchor="ctr">
            <a:spAutoFit/>
          </a:bodyPr>
          <a:lstStyle/>
          <a:p>
            <a:pPr algn="ctr"/>
            <a:r>
              <a:rPr lang="en-US" sz="1400"/>
              <a:t>Tiered Fidelity Inventory</a:t>
            </a:r>
          </a:p>
        </p:txBody>
      </p:sp>
    </p:spTree>
    <p:extLst>
      <p:ext uri="{BB962C8B-B14F-4D97-AF65-F5344CB8AC3E}">
        <p14:creationId xmlns:p14="http://schemas.microsoft.com/office/powerpoint/2010/main" val="15602639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119" y="127818"/>
            <a:ext cx="2803782" cy="3628105"/>
          </a:xfrm>
          <a:prstGeom prst="rect">
            <a:avLst/>
          </a:prstGeom>
          <a:ln>
            <a:solidFill>
              <a:schemeClr val="tx1"/>
            </a:solidFill>
          </a:ln>
        </p:spPr>
      </p:pic>
      <p:pic>
        <p:nvPicPr>
          <p:cNvPr id="5" name="Picture 4" descr="Diagram, text&#10;&#10;Description automatically generated with medium confidence">
            <a:extLst>
              <a:ext uri="{FF2B5EF4-FFF2-40B4-BE49-F238E27FC236}">
                <a16:creationId xmlns:a16="http://schemas.microsoft.com/office/drawing/2014/main" id="{04100678-64B9-4F99-BA3C-F7E9988D42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27106" y="127818"/>
            <a:ext cx="5137788" cy="6646977"/>
          </a:xfrm>
          <a:prstGeom prst="rect">
            <a:avLst/>
          </a:prstGeom>
          <a:ln>
            <a:solidFill>
              <a:schemeClr val="tx1"/>
            </a:solidFill>
          </a:ln>
        </p:spPr>
      </p:pic>
    </p:spTree>
    <p:extLst>
      <p:ext uri="{BB962C8B-B14F-4D97-AF65-F5344CB8AC3E}">
        <p14:creationId xmlns:p14="http://schemas.microsoft.com/office/powerpoint/2010/main" val="6238204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527850" y="127818"/>
            <a:ext cx="5136300" cy="6646977"/>
          </a:xfrm>
          <a:prstGeom prst="rect">
            <a:avLst/>
          </a:prstGeom>
          <a:ln>
            <a:solidFill>
              <a:schemeClr val="tx1"/>
            </a:solidFill>
          </a:ln>
        </p:spPr>
      </p:pic>
    </p:spTree>
    <p:extLst>
      <p:ext uri="{BB962C8B-B14F-4D97-AF65-F5344CB8AC3E}">
        <p14:creationId xmlns:p14="http://schemas.microsoft.com/office/powerpoint/2010/main" val="36973688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527850" y="127818"/>
            <a:ext cx="5136300" cy="6646976"/>
          </a:xfrm>
          <a:prstGeom prst="rect">
            <a:avLst/>
          </a:prstGeom>
          <a:ln>
            <a:solidFill>
              <a:schemeClr val="tx1"/>
            </a:solidFill>
          </a:ln>
        </p:spPr>
      </p:pic>
    </p:spTree>
    <p:extLst>
      <p:ext uri="{BB962C8B-B14F-4D97-AF65-F5344CB8AC3E}">
        <p14:creationId xmlns:p14="http://schemas.microsoft.com/office/powerpoint/2010/main" val="1462174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158031" y="-4764854"/>
            <a:ext cx="8835600" cy="11434305"/>
          </a:xfrm>
          <a:prstGeom prst="rect">
            <a:avLst/>
          </a:prstGeom>
          <a:ln>
            <a:solidFill>
              <a:schemeClr val="tx1"/>
            </a:solidFill>
          </a:ln>
        </p:spPr>
      </p:pic>
      <p:sp>
        <p:nvSpPr>
          <p:cNvPr id="6" name="Rectangle: Rounded Corners 5">
            <a:extLst>
              <a:ext uri="{FF2B5EF4-FFF2-40B4-BE49-F238E27FC236}">
                <a16:creationId xmlns:a16="http://schemas.microsoft.com/office/drawing/2014/main" id="{B7B377EF-B1C2-49AF-AD25-1959A41664B1}"/>
              </a:ext>
            </a:extLst>
          </p:cNvPr>
          <p:cNvSpPr/>
          <p:nvPr/>
        </p:nvSpPr>
        <p:spPr>
          <a:xfrm>
            <a:off x="7049728" y="4689987"/>
            <a:ext cx="4751583" cy="884903"/>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013258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119" y="127818"/>
            <a:ext cx="2803782" cy="3628105"/>
          </a:xfrm>
          <a:prstGeom prst="rect">
            <a:avLst/>
          </a:prstGeom>
          <a:ln>
            <a:solidFill>
              <a:schemeClr val="tx1"/>
            </a:solidFill>
          </a:ln>
        </p:spPr>
      </p:pic>
      <p:graphicFrame>
        <p:nvGraphicFramePr>
          <p:cNvPr id="2" name="Table 3">
            <a:extLst>
              <a:ext uri="{FF2B5EF4-FFF2-40B4-BE49-F238E27FC236}">
                <a16:creationId xmlns:a16="http://schemas.microsoft.com/office/drawing/2014/main" id="{FBD61593-6643-416B-8B47-A7F825813B72}"/>
              </a:ext>
            </a:extLst>
          </p:cNvPr>
          <p:cNvGraphicFramePr>
            <a:graphicFrameLocks noGrp="1"/>
          </p:cNvGraphicFramePr>
          <p:nvPr/>
        </p:nvGraphicFramePr>
        <p:xfrm>
          <a:off x="3085854" y="127818"/>
          <a:ext cx="8521700" cy="5486400"/>
        </p:xfrm>
        <a:graphic>
          <a:graphicData uri="http://schemas.openxmlformats.org/drawingml/2006/table">
            <a:tbl>
              <a:tblPr firstRow="1" bandRow="1">
                <a:tableStyleId>{5C22544A-7EE6-4342-B048-85BDC9FD1C3A}</a:tableStyleId>
              </a:tblPr>
              <a:tblGrid>
                <a:gridCol w="8521700">
                  <a:extLst>
                    <a:ext uri="{9D8B030D-6E8A-4147-A177-3AD203B41FA5}">
                      <a16:colId xmlns:a16="http://schemas.microsoft.com/office/drawing/2014/main" val="704012373"/>
                    </a:ext>
                  </a:extLst>
                </a:gridCol>
              </a:tblGrid>
              <a:tr h="407319">
                <a:tc>
                  <a:txBody>
                    <a:bodyPr/>
                    <a:lstStyle/>
                    <a:p>
                      <a:r>
                        <a:rPr lang="en-US" sz="2400" b="0" i="0" u="none" strike="noStrike" kern="1200" baseline="0">
                          <a:solidFill>
                            <a:schemeClr val="bg1"/>
                          </a:solidFill>
                          <a:latin typeface="+mn-lt"/>
                          <a:ea typeface="+mn-ea"/>
                          <a:cs typeface="+mn-cs"/>
                        </a:rPr>
                        <a:t>Open-Ended Questions: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1F4162"/>
                    </a:solidFill>
                  </a:tcPr>
                </a:tc>
                <a:extLst>
                  <a:ext uri="{0D108BD9-81ED-4DB2-BD59-A6C34878D82A}">
                    <a16:rowId xmlns:a16="http://schemas.microsoft.com/office/drawing/2014/main" val="4197497481"/>
                  </a:ext>
                </a:extLst>
              </a:tr>
              <a:tr h="1097280">
                <a:tc>
                  <a:txBody>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US" sz="2400" b="0" i="0" u="none" strike="noStrike" kern="1200" baseline="0">
                          <a:solidFill>
                            <a:schemeClr val="tx1"/>
                          </a:solidFill>
                          <a:latin typeface="+mn-lt"/>
                          <a:ea typeface="+mn-ea"/>
                          <a:cs typeface="+mn-cs"/>
                        </a:rPr>
                        <a:t>A) What do you feel is most beneficial about this primary prevention plan’s components (Tier 1 efforts)? B) What is the least beneficial part?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62894101"/>
                  </a:ext>
                </a:extLst>
              </a:tr>
              <a:tr h="1097280">
                <a:tc>
                  <a:txBody>
                    <a:bodyPr/>
                    <a:lstStyle/>
                    <a:p>
                      <a:pPr marL="457200" indent="-457200" algn="l">
                        <a:spcBef>
                          <a:spcPts val="0"/>
                        </a:spcBef>
                        <a:spcAft>
                          <a:spcPts val="0"/>
                        </a:spcAft>
                        <a:buFont typeface="+mj-lt"/>
                        <a:buAutoNum type="arabicPeriod" startAt="2"/>
                      </a:pPr>
                      <a:r>
                        <a:rPr lang="en-US" sz="2400" b="0" i="0" u="none" strike="noStrike" kern="1200" baseline="0">
                          <a:solidFill>
                            <a:schemeClr val="tx1"/>
                          </a:solidFill>
                          <a:latin typeface="+mn-lt"/>
                          <a:ea typeface="+mn-ea"/>
                          <a:cs typeface="+mn-cs"/>
                        </a:rPr>
                        <a:t>Do you think that your and your students’ participation in this Ci3T plan will cause your students’ behavior, social, and/or learning problems to improve? Why or why not? Or if so, how?</a:t>
                      </a:r>
                      <a:endParaRPr lang="en-US" sz="24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05902078"/>
                  </a:ext>
                </a:extLst>
              </a:tr>
              <a:tr h="1097280">
                <a:tc>
                  <a:txBody>
                    <a:bodyPr/>
                    <a:lstStyle/>
                    <a:p>
                      <a:pPr marL="457200" indent="-457200" algn="l">
                        <a:spcBef>
                          <a:spcPts val="0"/>
                        </a:spcBef>
                        <a:spcAft>
                          <a:spcPts val="0"/>
                        </a:spcAft>
                        <a:buFont typeface="+mj-lt"/>
                        <a:buAutoNum type="arabicPeriod" startAt="3"/>
                      </a:pPr>
                      <a:r>
                        <a:rPr lang="en-US" sz="2400" b="0" i="0" u="none" strike="noStrike" kern="1200" baseline="0">
                          <a:solidFill>
                            <a:schemeClr val="tx1"/>
                          </a:solidFill>
                          <a:latin typeface="+mn-lt"/>
                          <a:ea typeface="+mn-ea"/>
                          <a:cs typeface="+mn-cs"/>
                        </a:rPr>
                        <a:t>What would you change about this plan (components, design, implementation etc.) to make it more student-friendly and educator-friendly?</a:t>
                      </a:r>
                      <a:endParaRPr lang="en-US" sz="24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68595098"/>
                  </a:ext>
                </a:extLst>
              </a:tr>
              <a:tr h="1097280">
                <a:tc>
                  <a:txBody>
                    <a:bodyPr/>
                    <a:lstStyle/>
                    <a:p>
                      <a:pPr marL="457200" indent="-457200" algn="l">
                        <a:spcBef>
                          <a:spcPts val="0"/>
                        </a:spcBef>
                        <a:spcAft>
                          <a:spcPts val="0"/>
                        </a:spcAft>
                        <a:buFont typeface="+mj-lt"/>
                        <a:buAutoNum type="arabicPeriod" startAt="4"/>
                      </a:pPr>
                      <a:r>
                        <a:rPr lang="en-US" sz="2400" b="0" i="0" u="none" strike="noStrike" kern="1200" baseline="0">
                          <a:solidFill>
                            <a:schemeClr val="tx1"/>
                          </a:solidFill>
                          <a:latin typeface="+mn-lt"/>
                          <a:ea typeface="+mn-ea"/>
                          <a:cs typeface="+mn-cs"/>
                        </a:rPr>
                        <a:t>What other information would you like to contribute about this plan?</a:t>
                      </a:r>
                      <a:endParaRPr lang="en-US" sz="24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41955774"/>
                  </a:ext>
                </a:extLst>
              </a:tr>
            </a:tbl>
          </a:graphicData>
        </a:graphic>
      </p:graphicFrame>
      <p:sp>
        <p:nvSpPr>
          <p:cNvPr id="6" name="TextBox 5">
            <a:extLst>
              <a:ext uri="{FF2B5EF4-FFF2-40B4-BE49-F238E27FC236}">
                <a16:creationId xmlns:a16="http://schemas.microsoft.com/office/drawing/2014/main" id="{F11D2A95-9C0F-4F45-B835-C84AF5268576}"/>
              </a:ext>
            </a:extLst>
          </p:cNvPr>
          <p:cNvSpPr txBox="1"/>
          <p:nvPr/>
        </p:nvSpPr>
        <p:spPr>
          <a:xfrm>
            <a:off x="103119" y="4050890"/>
            <a:ext cx="2803782" cy="2246769"/>
          </a:xfrm>
          <a:prstGeom prst="rect">
            <a:avLst/>
          </a:prstGeom>
          <a:noFill/>
        </p:spPr>
        <p:txBody>
          <a:bodyPr wrap="square" rtlCol="0">
            <a:spAutoFit/>
          </a:bodyPr>
          <a:lstStyle/>
          <a:p>
            <a:pPr marL="457200" indent="-457200">
              <a:buFont typeface="+mj-lt"/>
              <a:buAutoNum type="arabicPeriod"/>
            </a:pPr>
            <a:r>
              <a:rPr lang="en-US" sz="2000"/>
              <a:t>Read through comments</a:t>
            </a:r>
          </a:p>
          <a:p>
            <a:pPr marL="457200" indent="-457200">
              <a:buFont typeface="+mj-lt"/>
              <a:buAutoNum type="arabicPeriod"/>
            </a:pPr>
            <a:r>
              <a:rPr lang="en-US" sz="2000"/>
              <a:t>Highlight success (literally!)</a:t>
            </a:r>
          </a:p>
          <a:p>
            <a:pPr marL="457200" indent="-457200">
              <a:buFont typeface="+mj-lt"/>
              <a:buAutoNum type="arabicPeriod"/>
            </a:pPr>
            <a:r>
              <a:rPr lang="en-US" sz="2000"/>
              <a:t>Look for themes for celebrations and focus areas</a:t>
            </a:r>
          </a:p>
        </p:txBody>
      </p:sp>
    </p:spTree>
    <p:extLst>
      <p:ext uri="{BB962C8B-B14F-4D97-AF65-F5344CB8AC3E}">
        <p14:creationId xmlns:p14="http://schemas.microsoft.com/office/powerpoint/2010/main" val="1842891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529346" y="129754"/>
            <a:ext cx="5133308" cy="6643104"/>
          </a:xfrm>
          <a:prstGeom prst="rect">
            <a:avLst/>
          </a:prstGeom>
          <a:ln>
            <a:solidFill>
              <a:schemeClr val="tx1"/>
            </a:solidFill>
          </a:ln>
        </p:spPr>
      </p:pic>
    </p:spTree>
    <p:extLst>
      <p:ext uri="{BB962C8B-B14F-4D97-AF65-F5344CB8AC3E}">
        <p14:creationId xmlns:p14="http://schemas.microsoft.com/office/powerpoint/2010/main" val="6813577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529346" y="129754"/>
            <a:ext cx="5133307" cy="6643104"/>
          </a:xfrm>
          <a:prstGeom prst="rect">
            <a:avLst/>
          </a:prstGeom>
          <a:ln>
            <a:solidFill>
              <a:schemeClr val="tx1"/>
            </a:solidFill>
          </a:ln>
        </p:spPr>
      </p:pic>
    </p:spTree>
    <p:extLst>
      <p:ext uri="{BB962C8B-B14F-4D97-AF65-F5344CB8AC3E}">
        <p14:creationId xmlns:p14="http://schemas.microsoft.com/office/powerpoint/2010/main" val="1028693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3BCDB-6ABC-2999-EE5B-0C0865C5F431}"/>
              </a:ext>
            </a:extLst>
          </p:cNvPr>
          <p:cNvSpPr>
            <a:spLocks noGrp="1"/>
          </p:cNvSpPr>
          <p:nvPr>
            <p:ph type="title"/>
          </p:nvPr>
        </p:nvSpPr>
        <p:spPr/>
        <p:txBody>
          <a:bodyPr/>
          <a:lstStyle/>
          <a:p>
            <a:r>
              <a:rPr lang="en-US"/>
              <a:t>Let’s Connect on Social Media!</a:t>
            </a:r>
          </a:p>
        </p:txBody>
      </p:sp>
      <p:pic>
        <p:nvPicPr>
          <p:cNvPr id="5" name="Content Placeholder 4">
            <a:extLst>
              <a:ext uri="{FF2B5EF4-FFF2-40B4-BE49-F238E27FC236}">
                <a16:creationId xmlns:a16="http://schemas.microsoft.com/office/drawing/2014/main" id="{8BF59313-D841-5819-2198-4DA5DF081C9B}"/>
              </a:ext>
            </a:extLst>
          </p:cNvPr>
          <p:cNvPicPr>
            <a:picLocks noGrp="1" noChangeAspect="1"/>
          </p:cNvPicPr>
          <p:nvPr>
            <p:ph sz="half" idx="1"/>
          </p:nvPr>
        </p:nvPicPr>
        <p:blipFill rotWithShape="1">
          <a:blip r:embed="rId2" cstate="screen">
            <a:extLst>
              <a:ext uri="{28A0092B-C50C-407E-A947-70E740481C1C}">
                <a14:useLocalDpi xmlns:a14="http://schemas.microsoft.com/office/drawing/2010/main"/>
              </a:ext>
            </a:extLst>
          </a:blip>
          <a:srcRect/>
          <a:stretch/>
        </p:blipFill>
        <p:spPr>
          <a:xfrm>
            <a:off x="1145219" y="1825625"/>
            <a:ext cx="4201616" cy="4351338"/>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6" name="Content Placeholder 5">
            <a:extLst>
              <a:ext uri="{FF2B5EF4-FFF2-40B4-BE49-F238E27FC236}">
                <a16:creationId xmlns:a16="http://schemas.microsoft.com/office/drawing/2014/main" id="{6D899EE9-3B28-9619-BB05-811F1A038924}"/>
              </a:ext>
            </a:extLst>
          </p:cNvPr>
          <p:cNvSpPr>
            <a:spLocks noGrp="1"/>
          </p:cNvSpPr>
          <p:nvPr>
            <p:ph sz="half" idx="2"/>
          </p:nvPr>
        </p:nvSpPr>
        <p:spPr/>
        <p:txBody>
          <a:bodyPr/>
          <a:lstStyle/>
          <a:p>
            <a:r>
              <a:rPr lang="en-US"/>
              <a:t>Tag us in your Ci3T highlights- we’d love to see Ci3T in action! </a:t>
            </a:r>
          </a:p>
          <a:p>
            <a:r>
              <a:rPr lang="en-US"/>
              <a:t>Follow us on Twitter or Instagram for updates and links to resources!</a:t>
            </a:r>
          </a:p>
          <a:p>
            <a:pPr lvl="1"/>
            <a:r>
              <a:rPr lang="en-US"/>
              <a:t>@Ci3TModel</a:t>
            </a:r>
          </a:p>
        </p:txBody>
      </p:sp>
    </p:spTree>
    <p:extLst>
      <p:ext uri="{BB962C8B-B14F-4D97-AF65-F5344CB8AC3E}">
        <p14:creationId xmlns:p14="http://schemas.microsoft.com/office/powerpoint/2010/main" val="2954732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529346" y="-3642147"/>
            <a:ext cx="8010706" cy="10366797"/>
          </a:xfrm>
          <a:prstGeom prst="rect">
            <a:avLst/>
          </a:prstGeom>
          <a:ln>
            <a:solidFill>
              <a:schemeClr val="tx1"/>
            </a:solidFill>
          </a:ln>
        </p:spPr>
      </p:pic>
      <p:sp>
        <p:nvSpPr>
          <p:cNvPr id="2" name="Rectangle: Rounded Corners 1">
            <a:extLst>
              <a:ext uri="{FF2B5EF4-FFF2-40B4-BE49-F238E27FC236}">
                <a16:creationId xmlns:a16="http://schemas.microsoft.com/office/drawing/2014/main" id="{C9D92B3B-8242-4E1F-B961-2CB9019284A8}"/>
              </a:ext>
            </a:extLst>
          </p:cNvPr>
          <p:cNvSpPr/>
          <p:nvPr/>
        </p:nvSpPr>
        <p:spPr>
          <a:xfrm>
            <a:off x="3622048" y="655782"/>
            <a:ext cx="7825302" cy="315768"/>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BAF39E7-E5B0-4602-9308-00535B86C904}"/>
              </a:ext>
            </a:extLst>
          </p:cNvPr>
          <p:cNvSpPr/>
          <p:nvPr/>
        </p:nvSpPr>
        <p:spPr>
          <a:xfrm>
            <a:off x="3622048" y="2350654"/>
            <a:ext cx="7825302" cy="457200"/>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146428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529346" y="129755"/>
            <a:ext cx="5133306" cy="6643102"/>
          </a:xfrm>
          <a:prstGeom prst="rect">
            <a:avLst/>
          </a:prstGeom>
          <a:ln>
            <a:solidFill>
              <a:schemeClr val="tx1"/>
            </a:solidFill>
          </a:ln>
        </p:spPr>
      </p:pic>
    </p:spTree>
    <p:extLst>
      <p:ext uri="{BB962C8B-B14F-4D97-AF65-F5344CB8AC3E}">
        <p14:creationId xmlns:p14="http://schemas.microsoft.com/office/powerpoint/2010/main" val="37225486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easuring stick&#10;&#10;Description automatically generated">
            <a:extLst>
              <a:ext uri="{FF2B5EF4-FFF2-40B4-BE49-F238E27FC236}">
                <a16:creationId xmlns:a16="http://schemas.microsoft.com/office/drawing/2014/main" id="{C8AEDA0F-2A62-44A7-BAF8-0FF7B6DD7AC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119" y="127818"/>
            <a:ext cx="2803782"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529346" y="-3756445"/>
            <a:ext cx="8012638" cy="10369296"/>
          </a:xfrm>
          <a:prstGeom prst="rect">
            <a:avLst/>
          </a:prstGeom>
          <a:ln>
            <a:solidFill>
              <a:schemeClr val="tx1"/>
            </a:solidFill>
          </a:ln>
        </p:spPr>
      </p:pic>
      <p:pic>
        <p:nvPicPr>
          <p:cNvPr id="8" name="Picture 7" descr="Icon&#10;&#10;Description automatically generated">
            <a:extLst>
              <a:ext uri="{FF2B5EF4-FFF2-40B4-BE49-F238E27FC236}">
                <a16:creationId xmlns:a16="http://schemas.microsoft.com/office/drawing/2014/main" id="{43528A50-62E8-4877-980B-4C75A70F2A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29345" y="865306"/>
            <a:ext cx="562897" cy="562897"/>
          </a:xfrm>
          <a:prstGeom prst="rect">
            <a:avLst/>
          </a:prstGeom>
        </p:spPr>
      </p:pic>
      <p:pic>
        <p:nvPicPr>
          <p:cNvPr id="9" name="Picture 8" descr="Icon&#10;&#10;Description automatically generated">
            <a:extLst>
              <a:ext uri="{FF2B5EF4-FFF2-40B4-BE49-F238E27FC236}">
                <a16:creationId xmlns:a16="http://schemas.microsoft.com/office/drawing/2014/main" id="{542208B4-785E-43E3-8F8C-B289B6CA49D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29345" y="2952893"/>
            <a:ext cx="562897" cy="562897"/>
          </a:xfrm>
          <a:prstGeom prst="rect">
            <a:avLst/>
          </a:prstGeom>
        </p:spPr>
      </p:pic>
    </p:spTree>
    <p:extLst>
      <p:ext uri="{BB962C8B-B14F-4D97-AF65-F5344CB8AC3E}">
        <p14:creationId xmlns:p14="http://schemas.microsoft.com/office/powerpoint/2010/main" val="14909537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2218-8386-4ACC-817F-C27CB35FB4E2}"/>
              </a:ext>
            </a:extLst>
          </p:cNvPr>
          <p:cNvSpPr>
            <a:spLocks noGrp="1"/>
          </p:cNvSpPr>
          <p:nvPr>
            <p:ph type="title"/>
          </p:nvPr>
        </p:nvSpPr>
        <p:spPr/>
        <p:txBody>
          <a:bodyPr/>
          <a:lstStyle/>
          <a:p>
            <a:r>
              <a:rPr lang="en-US"/>
              <a:t>Treatment Integrity and Social Validity Data Sources</a:t>
            </a:r>
          </a:p>
        </p:txBody>
      </p:sp>
      <p:pic>
        <p:nvPicPr>
          <p:cNvPr id="3" name="Picture 2" descr="A picture containing text, measuring stick&#10;&#10;Description automatically generated">
            <a:extLst>
              <a:ext uri="{FF2B5EF4-FFF2-40B4-BE49-F238E27FC236}">
                <a16:creationId xmlns:a16="http://schemas.microsoft.com/office/drawing/2014/main" id="{20FD9FBE-F3D6-4268-B829-D3467030BA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1745" y="2020446"/>
            <a:ext cx="3178635" cy="4113166"/>
          </a:xfrm>
          <a:prstGeom prst="rect">
            <a:avLst/>
          </a:prstGeom>
          <a:ln>
            <a:solidFill>
              <a:schemeClr val="tx1"/>
            </a:solidFill>
          </a:ln>
        </p:spPr>
      </p:pic>
      <p:sp>
        <p:nvSpPr>
          <p:cNvPr id="8" name="TextBox 7">
            <a:extLst>
              <a:ext uri="{FF2B5EF4-FFF2-40B4-BE49-F238E27FC236}">
                <a16:creationId xmlns:a16="http://schemas.microsoft.com/office/drawing/2014/main" id="{B89B99BC-8664-4E31-9546-37C78433DD37}"/>
              </a:ext>
            </a:extLst>
          </p:cNvPr>
          <p:cNvSpPr txBox="1"/>
          <p:nvPr/>
        </p:nvSpPr>
        <p:spPr>
          <a:xfrm>
            <a:off x="267312" y="6208601"/>
            <a:ext cx="4127500" cy="523220"/>
          </a:xfrm>
          <a:prstGeom prst="rect">
            <a:avLst/>
          </a:prstGeom>
          <a:noFill/>
        </p:spPr>
        <p:txBody>
          <a:bodyPr wrap="square" rtlCol="0" anchor="ctr">
            <a:spAutoFit/>
          </a:bodyPr>
          <a:lstStyle/>
          <a:p>
            <a:pPr algn="ctr"/>
            <a:r>
              <a:rPr lang="en-US" sz="1400"/>
              <a:t>Primary Intervention Rating Scale (Social Validity)</a:t>
            </a:r>
          </a:p>
          <a:p>
            <a:pPr algn="ctr"/>
            <a:r>
              <a:rPr lang="en-US" sz="1400"/>
              <a:t>Ci3T Treatment Integrity: Teacher Self Report</a:t>
            </a:r>
          </a:p>
        </p:txBody>
      </p:sp>
      <p:pic>
        <p:nvPicPr>
          <p:cNvPr id="4" name="Picture 3">
            <a:extLst>
              <a:ext uri="{FF2B5EF4-FFF2-40B4-BE49-F238E27FC236}">
                <a16:creationId xmlns:a16="http://schemas.microsoft.com/office/drawing/2014/main" id="{CAEA1023-7FD5-452F-B501-388C72B4026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549438" y="2020446"/>
            <a:ext cx="3178369" cy="4113166"/>
          </a:xfrm>
          <a:prstGeom prst="rect">
            <a:avLst/>
          </a:prstGeom>
          <a:ln>
            <a:solidFill>
              <a:schemeClr val="tx1"/>
            </a:solidFill>
          </a:ln>
        </p:spPr>
      </p:pic>
      <p:sp>
        <p:nvSpPr>
          <p:cNvPr id="9" name="TextBox 8">
            <a:extLst>
              <a:ext uri="{FF2B5EF4-FFF2-40B4-BE49-F238E27FC236}">
                <a16:creationId xmlns:a16="http://schemas.microsoft.com/office/drawing/2014/main" id="{919F5EF0-B4E4-42ED-8495-4F9C373BA181}"/>
              </a:ext>
            </a:extLst>
          </p:cNvPr>
          <p:cNvSpPr txBox="1"/>
          <p:nvPr/>
        </p:nvSpPr>
        <p:spPr>
          <a:xfrm>
            <a:off x="4273749" y="6208601"/>
            <a:ext cx="3729746" cy="307777"/>
          </a:xfrm>
          <a:prstGeom prst="rect">
            <a:avLst/>
          </a:prstGeom>
          <a:noFill/>
        </p:spPr>
        <p:txBody>
          <a:bodyPr wrap="square" rtlCol="0" anchor="ctr">
            <a:spAutoFit/>
          </a:bodyPr>
          <a:lstStyle/>
          <a:p>
            <a:pPr algn="ctr"/>
            <a:r>
              <a:rPr lang="en-US" sz="1400"/>
              <a:t>Ci3T Treatment Integrity: Direct Observation</a:t>
            </a:r>
          </a:p>
        </p:txBody>
      </p:sp>
      <p:pic>
        <p:nvPicPr>
          <p:cNvPr id="5" name="Picture 4">
            <a:extLst>
              <a:ext uri="{FF2B5EF4-FFF2-40B4-BE49-F238E27FC236}">
                <a16:creationId xmlns:a16="http://schemas.microsoft.com/office/drawing/2014/main" id="{9DFCE89B-929F-4507-BAFF-C900463404A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356866" y="2020446"/>
            <a:ext cx="3187434" cy="4124918"/>
          </a:xfrm>
          <a:prstGeom prst="rect">
            <a:avLst/>
          </a:prstGeom>
          <a:ln>
            <a:solidFill>
              <a:schemeClr val="tx1"/>
            </a:solidFill>
          </a:ln>
        </p:spPr>
      </p:pic>
      <p:sp>
        <p:nvSpPr>
          <p:cNvPr id="10" name="TextBox 9">
            <a:extLst>
              <a:ext uri="{FF2B5EF4-FFF2-40B4-BE49-F238E27FC236}">
                <a16:creationId xmlns:a16="http://schemas.microsoft.com/office/drawing/2014/main" id="{4F98FEC1-6CE5-4E84-80FD-CE4819E8B0CD}"/>
              </a:ext>
            </a:extLst>
          </p:cNvPr>
          <p:cNvSpPr txBox="1"/>
          <p:nvPr/>
        </p:nvSpPr>
        <p:spPr>
          <a:xfrm>
            <a:off x="8750193" y="6208601"/>
            <a:ext cx="2400779" cy="307777"/>
          </a:xfrm>
          <a:prstGeom prst="rect">
            <a:avLst/>
          </a:prstGeom>
          <a:noFill/>
        </p:spPr>
        <p:txBody>
          <a:bodyPr wrap="square" rtlCol="0" anchor="ctr">
            <a:spAutoFit/>
          </a:bodyPr>
          <a:lstStyle/>
          <a:p>
            <a:pPr algn="ctr"/>
            <a:r>
              <a:rPr lang="en-US" sz="1400"/>
              <a:t>Tiered Fidelity Inventory</a:t>
            </a:r>
          </a:p>
        </p:txBody>
      </p:sp>
    </p:spTree>
    <p:extLst>
      <p:ext uri="{BB962C8B-B14F-4D97-AF65-F5344CB8AC3E}">
        <p14:creationId xmlns:p14="http://schemas.microsoft.com/office/powerpoint/2010/main" val="148321107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BC70B-1813-43F8-A09D-24E9EEED83D1}"/>
              </a:ext>
            </a:extLst>
          </p:cNvPr>
          <p:cNvSpPr>
            <a:spLocks noGrp="1"/>
          </p:cNvSpPr>
          <p:nvPr>
            <p:ph type="title"/>
          </p:nvPr>
        </p:nvSpPr>
        <p:spPr/>
        <p:txBody>
          <a:bodyPr/>
          <a:lstStyle/>
          <a:p>
            <a:r>
              <a:rPr lang="en-US"/>
              <a:t>Ci3T Treatment Integrity</a:t>
            </a:r>
            <a:br>
              <a:rPr lang="en-US"/>
            </a:br>
            <a:r>
              <a:rPr lang="en-US">
                <a:solidFill>
                  <a:srgbClr val="00B0F0"/>
                </a:solidFill>
              </a:rPr>
              <a:t>Direct Observation </a:t>
            </a:r>
            <a:r>
              <a:rPr lang="en-US"/>
              <a:t>(Ci3T TI:</a:t>
            </a:r>
            <a:r>
              <a:rPr lang="en-US">
                <a:solidFill>
                  <a:srgbClr val="00B0F0"/>
                </a:solidFill>
              </a:rPr>
              <a:t> DO</a:t>
            </a:r>
            <a:r>
              <a:rPr lang="en-US"/>
              <a:t>)</a:t>
            </a:r>
          </a:p>
        </p:txBody>
      </p:sp>
      <p:sp>
        <p:nvSpPr>
          <p:cNvPr id="3" name="Content Placeholder 2">
            <a:extLst>
              <a:ext uri="{FF2B5EF4-FFF2-40B4-BE49-F238E27FC236}">
                <a16:creationId xmlns:a16="http://schemas.microsoft.com/office/drawing/2014/main" id="{622E5570-4094-44BC-88CC-ECB038FDDC9C}"/>
              </a:ext>
            </a:extLst>
          </p:cNvPr>
          <p:cNvSpPr>
            <a:spLocks noGrp="1"/>
          </p:cNvSpPr>
          <p:nvPr>
            <p:ph idx="1"/>
          </p:nvPr>
        </p:nvSpPr>
        <p:spPr/>
        <p:txBody>
          <a:bodyPr>
            <a:normAutofit/>
          </a:bodyPr>
          <a:lstStyle/>
          <a:p>
            <a:r>
              <a:rPr lang="en-US" sz="3200">
                <a:cs typeface="Arial" panose="020B0604020202020204" pitchFamily="34" charset="0"/>
              </a:rPr>
              <a:t>Subset of Ci3T TI: TSR</a:t>
            </a:r>
          </a:p>
          <a:p>
            <a:r>
              <a:rPr lang="en-US" sz="3200">
                <a:cs typeface="Arial" panose="020B0604020202020204" pitchFamily="34" charset="0"/>
              </a:rPr>
              <a:t>Stratified, random selection of educators</a:t>
            </a:r>
            <a:r>
              <a:rPr lang="en-US">
                <a:cs typeface="Arial" panose="020B0604020202020204" pitchFamily="34" charset="0"/>
              </a:rPr>
              <a:t> </a:t>
            </a:r>
          </a:p>
          <a:p>
            <a:pPr lvl="1"/>
            <a:r>
              <a:rPr lang="en-US" sz="2800">
                <a:cs typeface="Arial" panose="020B0604020202020204" pitchFamily="34" charset="0"/>
              </a:rPr>
              <a:t>Personnel who directly instruct students</a:t>
            </a:r>
          </a:p>
          <a:p>
            <a:r>
              <a:rPr lang="en-US" sz="3200">
                <a:cs typeface="Arial" panose="020B0604020202020204" pitchFamily="34" charset="0"/>
              </a:rPr>
              <a:t>Observers trained to criterion</a:t>
            </a:r>
          </a:p>
          <a:p>
            <a:r>
              <a:rPr lang="en-US" sz="3200">
                <a:cs typeface="Arial" panose="020B0604020202020204" pitchFamily="34" charset="0"/>
              </a:rPr>
              <a:t>30-min observations</a:t>
            </a:r>
          </a:p>
          <a:p>
            <a:pPr lvl="1"/>
            <a:r>
              <a:rPr lang="en-US" sz="2800">
                <a:cs typeface="Arial" panose="020B0604020202020204" pitchFamily="34" charset="0"/>
              </a:rPr>
              <a:t>Educator perspective</a:t>
            </a:r>
          </a:p>
          <a:p>
            <a:pPr lvl="1"/>
            <a:r>
              <a:rPr lang="en-US" sz="2800">
                <a:cs typeface="Arial" panose="020B0604020202020204" pitchFamily="34" charset="0"/>
              </a:rPr>
              <a:t>Observer perspective</a:t>
            </a:r>
          </a:p>
        </p:txBody>
      </p:sp>
      <p:sp>
        <p:nvSpPr>
          <p:cNvPr id="4" name="Rectangle 3">
            <a:extLst>
              <a:ext uri="{FF2B5EF4-FFF2-40B4-BE49-F238E27FC236}">
                <a16:creationId xmlns:a16="http://schemas.microsoft.com/office/drawing/2014/main" id="{8D339D78-D096-D34F-A19A-BA27EA76C8CA}"/>
              </a:ext>
            </a:extLst>
          </p:cNvPr>
          <p:cNvSpPr/>
          <p:nvPr/>
        </p:nvSpPr>
        <p:spPr>
          <a:xfrm>
            <a:off x="838200" y="3397957"/>
            <a:ext cx="5610578" cy="575733"/>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3789419-83B8-75B1-5D01-2228EF770B3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835387" y="1825625"/>
            <a:ext cx="2803548" cy="3628105"/>
          </a:xfrm>
          <a:prstGeom prst="rect">
            <a:avLst/>
          </a:prstGeom>
          <a:ln>
            <a:solidFill>
              <a:schemeClr val="tx1"/>
            </a:solidFill>
          </a:ln>
        </p:spPr>
      </p:pic>
    </p:spTree>
    <p:extLst>
      <p:ext uri="{BB962C8B-B14F-4D97-AF65-F5344CB8AC3E}">
        <p14:creationId xmlns:p14="http://schemas.microsoft.com/office/powerpoint/2010/main" val="146785702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3236" y="127818"/>
            <a:ext cx="2803548"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527850" y="127818"/>
            <a:ext cx="5136300" cy="6646977"/>
          </a:xfrm>
          <a:prstGeom prst="rect">
            <a:avLst/>
          </a:prstGeom>
          <a:ln>
            <a:solidFill>
              <a:schemeClr val="tx1"/>
            </a:solidFill>
          </a:ln>
        </p:spPr>
      </p:pic>
    </p:spTree>
    <p:extLst>
      <p:ext uri="{BB962C8B-B14F-4D97-AF65-F5344CB8AC3E}">
        <p14:creationId xmlns:p14="http://schemas.microsoft.com/office/powerpoint/2010/main" val="223198035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3236" y="127818"/>
            <a:ext cx="2803548"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527850" y="127818"/>
            <a:ext cx="5136300" cy="6646976"/>
          </a:xfrm>
          <a:prstGeom prst="rect">
            <a:avLst/>
          </a:prstGeom>
          <a:ln>
            <a:solidFill>
              <a:schemeClr val="tx1"/>
            </a:solidFill>
          </a:ln>
        </p:spPr>
      </p:pic>
    </p:spTree>
    <p:extLst>
      <p:ext uri="{BB962C8B-B14F-4D97-AF65-F5344CB8AC3E}">
        <p14:creationId xmlns:p14="http://schemas.microsoft.com/office/powerpoint/2010/main" val="2851911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3236" y="127818"/>
            <a:ext cx="2803548"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527849" y="127818"/>
            <a:ext cx="7798911" cy="10092708"/>
          </a:xfrm>
          <a:prstGeom prst="rect">
            <a:avLst/>
          </a:prstGeom>
          <a:ln>
            <a:solidFill>
              <a:schemeClr val="tx1"/>
            </a:solidFill>
          </a:ln>
        </p:spPr>
      </p:pic>
      <p:sp>
        <p:nvSpPr>
          <p:cNvPr id="4" name="Rectangle: Rounded Corners 3">
            <a:extLst>
              <a:ext uri="{FF2B5EF4-FFF2-40B4-BE49-F238E27FC236}">
                <a16:creationId xmlns:a16="http://schemas.microsoft.com/office/drawing/2014/main" id="{2B4887B6-366E-4B90-8515-ED0CBB154984}"/>
              </a:ext>
            </a:extLst>
          </p:cNvPr>
          <p:cNvSpPr/>
          <p:nvPr/>
        </p:nvSpPr>
        <p:spPr>
          <a:xfrm>
            <a:off x="3527849" y="398821"/>
            <a:ext cx="7798911" cy="457200"/>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55F8BAED-2E11-4700-BE80-657B6175E609}"/>
              </a:ext>
            </a:extLst>
          </p:cNvPr>
          <p:cNvSpPr/>
          <p:nvPr/>
        </p:nvSpPr>
        <p:spPr>
          <a:xfrm>
            <a:off x="3527849" y="5224255"/>
            <a:ext cx="7798911" cy="457200"/>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948874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3236" y="127818"/>
            <a:ext cx="2803548"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527849" y="-5043967"/>
            <a:ext cx="7798911" cy="10092708"/>
          </a:xfrm>
          <a:prstGeom prst="rect">
            <a:avLst/>
          </a:prstGeom>
          <a:ln>
            <a:solidFill>
              <a:schemeClr val="tx1"/>
            </a:solidFill>
          </a:ln>
        </p:spPr>
      </p:pic>
      <p:sp>
        <p:nvSpPr>
          <p:cNvPr id="6" name="Rectangle: Rounded Corners 5">
            <a:extLst>
              <a:ext uri="{FF2B5EF4-FFF2-40B4-BE49-F238E27FC236}">
                <a16:creationId xmlns:a16="http://schemas.microsoft.com/office/drawing/2014/main" id="{55F8BAED-2E11-4700-BE80-657B6175E609}"/>
              </a:ext>
            </a:extLst>
          </p:cNvPr>
          <p:cNvSpPr/>
          <p:nvPr/>
        </p:nvSpPr>
        <p:spPr>
          <a:xfrm>
            <a:off x="6646607" y="2330859"/>
            <a:ext cx="4581831" cy="392676"/>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334048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3236" y="127818"/>
            <a:ext cx="2803548"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527850" y="127818"/>
            <a:ext cx="5136299" cy="6646976"/>
          </a:xfrm>
          <a:prstGeom prst="rect">
            <a:avLst/>
          </a:prstGeom>
          <a:ln>
            <a:solidFill>
              <a:schemeClr val="tx1"/>
            </a:solidFill>
          </a:ln>
        </p:spPr>
      </p:pic>
    </p:spTree>
    <p:extLst>
      <p:ext uri="{BB962C8B-B14F-4D97-AF65-F5344CB8AC3E}">
        <p14:creationId xmlns:p14="http://schemas.microsoft.com/office/powerpoint/2010/main" val="2051300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E180146-2DC2-841D-BCE1-FAAFCB787294}"/>
              </a:ext>
            </a:extLst>
          </p:cNvPr>
          <p:cNvGraphicFramePr>
            <a:graphicFrameLocks noGrp="1"/>
          </p:cNvGraphicFramePr>
          <p:nvPr/>
        </p:nvGraphicFramePr>
        <p:xfrm>
          <a:off x="152399" y="1147611"/>
          <a:ext cx="11887201" cy="5454014"/>
        </p:xfrm>
        <a:graphic>
          <a:graphicData uri="http://schemas.openxmlformats.org/drawingml/2006/table">
            <a:tbl>
              <a:tblPr firstRow="1" firstCol="1" bandRow="1"/>
              <a:tblGrid>
                <a:gridCol w="732181">
                  <a:extLst>
                    <a:ext uri="{9D8B030D-6E8A-4147-A177-3AD203B41FA5}">
                      <a16:colId xmlns:a16="http://schemas.microsoft.com/office/drawing/2014/main" val="3564526547"/>
                    </a:ext>
                  </a:extLst>
                </a:gridCol>
                <a:gridCol w="929585">
                  <a:extLst>
                    <a:ext uri="{9D8B030D-6E8A-4147-A177-3AD203B41FA5}">
                      <a16:colId xmlns:a16="http://schemas.microsoft.com/office/drawing/2014/main" val="152405260"/>
                    </a:ext>
                  </a:extLst>
                </a:gridCol>
                <a:gridCol w="929585">
                  <a:extLst>
                    <a:ext uri="{9D8B030D-6E8A-4147-A177-3AD203B41FA5}">
                      <a16:colId xmlns:a16="http://schemas.microsoft.com/office/drawing/2014/main" val="3816323472"/>
                    </a:ext>
                  </a:extLst>
                </a:gridCol>
                <a:gridCol w="929585">
                  <a:extLst>
                    <a:ext uri="{9D8B030D-6E8A-4147-A177-3AD203B41FA5}">
                      <a16:colId xmlns:a16="http://schemas.microsoft.com/office/drawing/2014/main" val="1235247631"/>
                    </a:ext>
                  </a:extLst>
                </a:gridCol>
                <a:gridCol w="929585">
                  <a:extLst>
                    <a:ext uri="{9D8B030D-6E8A-4147-A177-3AD203B41FA5}">
                      <a16:colId xmlns:a16="http://schemas.microsoft.com/office/drawing/2014/main" val="2106293475"/>
                    </a:ext>
                  </a:extLst>
                </a:gridCol>
                <a:gridCol w="929585">
                  <a:extLst>
                    <a:ext uri="{9D8B030D-6E8A-4147-A177-3AD203B41FA5}">
                      <a16:colId xmlns:a16="http://schemas.microsoft.com/office/drawing/2014/main" val="2141082053"/>
                    </a:ext>
                  </a:extLst>
                </a:gridCol>
                <a:gridCol w="929585">
                  <a:extLst>
                    <a:ext uri="{9D8B030D-6E8A-4147-A177-3AD203B41FA5}">
                      <a16:colId xmlns:a16="http://schemas.microsoft.com/office/drawing/2014/main" val="365265412"/>
                    </a:ext>
                  </a:extLst>
                </a:gridCol>
                <a:gridCol w="929585">
                  <a:extLst>
                    <a:ext uri="{9D8B030D-6E8A-4147-A177-3AD203B41FA5}">
                      <a16:colId xmlns:a16="http://schemas.microsoft.com/office/drawing/2014/main" val="1310106552"/>
                    </a:ext>
                  </a:extLst>
                </a:gridCol>
                <a:gridCol w="929585">
                  <a:extLst>
                    <a:ext uri="{9D8B030D-6E8A-4147-A177-3AD203B41FA5}">
                      <a16:colId xmlns:a16="http://schemas.microsoft.com/office/drawing/2014/main" val="4145809130"/>
                    </a:ext>
                  </a:extLst>
                </a:gridCol>
                <a:gridCol w="929585">
                  <a:extLst>
                    <a:ext uri="{9D8B030D-6E8A-4147-A177-3AD203B41FA5}">
                      <a16:colId xmlns:a16="http://schemas.microsoft.com/office/drawing/2014/main" val="1417258483"/>
                    </a:ext>
                  </a:extLst>
                </a:gridCol>
                <a:gridCol w="929585">
                  <a:extLst>
                    <a:ext uri="{9D8B030D-6E8A-4147-A177-3AD203B41FA5}">
                      <a16:colId xmlns:a16="http://schemas.microsoft.com/office/drawing/2014/main" val="2172962834"/>
                    </a:ext>
                  </a:extLst>
                </a:gridCol>
                <a:gridCol w="929585">
                  <a:extLst>
                    <a:ext uri="{9D8B030D-6E8A-4147-A177-3AD203B41FA5}">
                      <a16:colId xmlns:a16="http://schemas.microsoft.com/office/drawing/2014/main" val="550505166"/>
                    </a:ext>
                  </a:extLst>
                </a:gridCol>
                <a:gridCol w="929585">
                  <a:extLst>
                    <a:ext uri="{9D8B030D-6E8A-4147-A177-3AD203B41FA5}">
                      <a16:colId xmlns:a16="http://schemas.microsoft.com/office/drawing/2014/main" val="1963077407"/>
                    </a:ext>
                  </a:extLst>
                </a:gridCol>
              </a:tblGrid>
              <a:tr h="84841">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200" b="1" kern="1200">
                          <a:solidFill>
                            <a:schemeClr val="bg1"/>
                          </a:solidFill>
                          <a:effectLst/>
                          <a:latin typeface="+mn-lt"/>
                          <a:ea typeface="Calibri" panose="020F0502020204030204" pitchFamily="34" charset="0"/>
                          <a:cs typeface="Times New Roman" panose="02020603050405020304" pitchFamily="18" charset="0"/>
                        </a:rPr>
                        <a:t>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200" b="1">
                          <a:solidFill>
                            <a:schemeClr val="bg1"/>
                          </a:solidFill>
                          <a:effectLst/>
                          <a:latin typeface="+mn-lt"/>
                          <a:ea typeface="Calibri" panose="020F0502020204030204" pitchFamily="34" charset="0"/>
                          <a:cs typeface="Times New Roman" panose="02020603050405020304" pitchFamily="18" charset="0"/>
                        </a:rPr>
                        <a:t>11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9912794"/>
                  </a:ext>
                </a:extLst>
              </a:tr>
              <a:tr h="270919">
                <a:tc>
                  <a:txBody>
                    <a:bodyPr/>
                    <a:lstStyle/>
                    <a:p>
                      <a:pPr marL="0" marR="0" algn="ctr">
                        <a:lnSpc>
                          <a:spcPct val="107000"/>
                        </a:lnSpc>
                        <a:spcBef>
                          <a:spcPts val="0"/>
                        </a:spcBef>
                        <a:spcAft>
                          <a:spcPts val="0"/>
                        </a:spcAft>
                      </a:pPr>
                      <a:endParaRPr lang="en-US" sz="1600" b="1" kern="120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600" b="1" kern="1200">
                          <a:solidFill>
                            <a:schemeClr val="bg1"/>
                          </a:solidFill>
                          <a:effectLst/>
                          <a:latin typeface="+mn-lt"/>
                          <a:ea typeface="Calibri" panose="020F0502020204030204" pitchFamily="34" charset="0"/>
                          <a:cs typeface="Times New Roman" panose="02020603050405020304" pitchFamily="18" charset="0"/>
                        </a:rPr>
                        <a:t>July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Aug</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Sep</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Oct</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56D3C"/>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Nov</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Dec</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50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Jan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Feb</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5A11"/>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Apr</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A3576"/>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May </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marL="0" marR="0" algn="ctr">
                        <a:lnSpc>
                          <a:spcPct val="107000"/>
                        </a:lnSpc>
                        <a:spcBef>
                          <a:spcPts val="0"/>
                        </a:spcBef>
                        <a:spcAft>
                          <a:spcPts val="0"/>
                        </a:spcAft>
                      </a:pPr>
                      <a:r>
                        <a:rPr lang="en-US" sz="1600" b="1">
                          <a:solidFill>
                            <a:schemeClr val="bg1"/>
                          </a:solidFill>
                          <a:effectLst/>
                          <a:latin typeface="+mn-lt"/>
                          <a:ea typeface="Calibri" panose="020F0502020204030204" pitchFamily="34" charset="0"/>
                          <a:cs typeface="Times New Roman" panose="02020603050405020304" pitchFamily="18" charset="0"/>
                        </a:rPr>
                        <a:t>Jun</a:t>
                      </a:r>
                      <a:endParaRPr lang="en-US" sz="1600">
                        <a:solidFill>
                          <a:schemeClr val="bg1"/>
                        </a:solidFill>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652462419"/>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Training</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050" b="1">
                          <a:solidFill>
                            <a:srgbClr val="000000"/>
                          </a:solidFill>
                          <a:effectLst/>
                          <a:latin typeface="+mn-lt"/>
                          <a:ea typeface="Calibri" panose="020F0502020204030204" pitchFamily="34" charset="0"/>
                          <a:cs typeface="Times New Roman" panose="02020603050405020304" pitchFamily="18" charset="0"/>
                        </a:rPr>
                        <a:t>Ci3T Professional Learning 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 </a:t>
                      </a:r>
                      <a:r>
                        <a:rPr lang="en-US" sz="1050">
                          <a:solidFill>
                            <a:srgbClr val="000000"/>
                          </a:solidFill>
                          <a:effectLst/>
                          <a:latin typeface="+mn-lt"/>
                          <a:ea typeface="Calibri" panose="020F0502020204030204" pitchFamily="34" charset="0"/>
                          <a:cs typeface="Times New Roman" panose="02020603050405020304" pitchFamily="18" charset="0"/>
                        </a:rPr>
                        <a:t>Session 6</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1675991"/>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Implementation Support</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Prep Session</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r>
                        <a:rPr lang="en-US" sz="1050">
                          <a:solidFill>
                            <a:srgbClr val="000000"/>
                          </a:solidFill>
                          <a:effectLst/>
                          <a:latin typeface="+mn-lt"/>
                          <a:ea typeface="Calibri" panose="020F0502020204030204" pitchFamily="34" charset="0"/>
                          <a:cs typeface="Times New Roman" panose="02020603050405020304" pitchFamily="18" charset="0"/>
                        </a:rPr>
                        <a:t> </a:t>
                      </a:r>
                      <a:r>
                        <a:rPr lang="en-US" sz="900" b="1" kern="1200">
                          <a:solidFill>
                            <a:srgbClr val="000000"/>
                          </a:solidFill>
                          <a:effectLst/>
                          <a:latin typeface="+mn-lt"/>
                          <a:ea typeface="Calibri" panose="020F0502020204030204" pitchFamily="34" charset="0"/>
                          <a:cs typeface="Times New Roman" panose="02020603050405020304" pitchFamily="18" charset="0"/>
                        </a:rPr>
                        <a:t>Implementation</a:t>
                      </a: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Series</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95141654"/>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a:t>
                      </a:r>
                    </a:p>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EMPOWER</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Ci3T</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EMPOWER</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r>
                        <a:rPr lang="en-US" sz="1050" b="1">
                          <a:effectLst/>
                          <a:latin typeface="+mn-lt"/>
                          <a:ea typeface="Calibri" panose="020F0502020204030204" pitchFamily="34" charset="0"/>
                          <a:cs typeface="Times New Roman" panose="02020603050405020304" pitchFamily="18" charset="0"/>
                        </a:rPr>
                        <a:t> </a:t>
                      </a: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599"/>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07386573"/>
                  </a:ext>
                </a:extLst>
              </a:tr>
              <a:tr h="1235290">
                <a:tc>
                  <a:txBody>
                    <a:bodyPr/>
                    <a:lstStyle/>
                    <a:p>
                      <a:pPr marL="0" marR="0" algn="ctr">
                        <a:lnSpc>
                          <a:spcPct val="107000"/>
                        </a:lnSpc>
                        <a:spcBef>
                          <a:spcPts val="0"/>
                        </a:spcBef>
                        <a:spcAft>
                          <a:spcPts val="0"/>
                        </a:spcAft>
                      </a:pPr>
                      <a:r>
                        <a:rPr lang="en-US" sz="1050" b="1">
                          <a:solidFill>
                            <a:schemeClr val="tx1"/>
                          </a:solidFill>
                          <a:effectLst/>
                          <a:latin typeface="+mn-lt"/>
                          <a:ea typeface="Calibri" panose="020F0502020204030204" pitchFamily="34" charset="0"/>
                          <a:cs typeface="Times New Roman" panose="02020603050405020304" pitchFamily="18" charset="0"/>
                        </a:rPr>
                        <a:t>Ci3T Trainers &amp; Coaches Calls</a:t>
                      </a:r>
                    </a:p>
                  </a:txBody>
                  <a:tcPr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marL="0" marR="0" algn="ctr">
                        <a:lnSpc>
                          <a:spcPct val="107000"/>
                        </a:lnSpc>
                        <a:spcBef>
                          <a:spcPts val="0"/>
                        </a:spcBef>
                        <a:spcAft>
                          <a:spcPts val="0"/>
                        </a:spcAft>
                      </a:pPr>
                      <a:endParaRPr lang="en-US" sz="1050">
                        <a:effectLst/>
                        <a:latin typeface="+mn-lt"/>
                        <a:ea typeface="Calibri" panose="020F0502020204030204" pitchFamily="34" charset="0"/>
                        <a:cs typeface="Times New Roman" panose="02020603050405020304" pitchFamily="18" charset="0"/>
                      </a:endParaRP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a:t>
                      </a: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2</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3</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4</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5</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6</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7</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8</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9</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b="1">
                          <a:solidFill>
                            <a:srgbClr val="000000"/>
                          </a:solidFill>
                          <a:effectLst/>
                          <a:latin typeface="+mn-lt"/>
                          <a:ea typeface="Calibri" panose="020F0502020204030204" pitchFamily="34" charset="0"/>
                          <a:cs typeface="Times New Roman" panose="02020603050405020304" pitchFamily="18" charset="0"/>
                        </a:rPr>
                        <a:t>Trainers &amp; Coaches Call</a:t>
                      </a:r>
                      <a:endParaRPr lang="en-US" sz="1050">
                        <a:effectLst/>
                        <a:latin typeface="+mn-lt"/>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050">
                          <a:solidFill>
                            <a:srgbClr val="000000"/>
                          </a:solidFill>
                          <a:effectLst/>
                          <a:latin typeface="+mn-lt"/>
                          <a:ea typeface="Calibri" panose="020F0502020204030204" pitchFamily="34" charset="0"/>
                          <a:cs typeface="Times New Roman" panose="02020603050405020304" pitchFamily="18" charset="0"/>
                        </a:rPr>
                        <a:t>Session 10</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CCFF"/>
                    </a:solidFill>
                  </a:tcPr>
                </a:tc>
                <a:tc>
                  <a:txBody>
                    <a:bodyPr/>
                    <a:lstStyle/>
                    <a:p>
                      <a:pPr marL="0" marR="0" algn="ctr">
                        <a:lnSpc>
                          <a:spcPct val="107000"/>
                        </a:lnSpc>
                        <a:spcBef>
                          <a:spcPts val="0"/>
                        </a:spcBef>
                        <a:spcAft>
                          <a:spcPts val="0"/>
                        </a:spcAft>
                      </a:pPr>
                      <a:r>
                        <a:rPr lang="en-US" sz="1050">
                          <a:effectLst/>
                          <a:latin typeface="+mn-lt"/>
                          <a:ea typeface="Calibri" panose="020F0502020204030204" pitchFamily="34" charset="0"/>
                          <a:cs typeface="Times New Roman" panose="02020603050405020304" pitchFamily="18" charset="0"/>
                        </a:rPr>
                        <a:t> </a:t>
                      </a:r>
                    </a:p>
                  </a:txBody>
                  <a:tcPr marL="36576" marR="3657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48897112"/>
                  </a:ext>
                </a:extLst>
              </a:tr>
            </a:tbl>
          </a:graphicData>
        </a:graphic>
      </p:graphicFrame>
      <p:sp>
        <p:nvSpPr>
          <p:cNvPr id="8" name="Title 7">
            <a:extLst>
              <a:ext uri="{FF2B5EF4-FFF2-40B4-BE49-F238E27FC236}">
                <a16:creationId xmlns:a16="http://schemas.microsoft.com/office/drawing/2014/main" id="{6CFDC46B-0C88-5D6A-9D7A-C4A307279AE1}"/>
              </a:ext>
            </a:extLst>
          </p:cNvPr>
          <p:cNvSpPr>
            <a:spLocks noGrp="1"/>
          </p:cNvSpPr>
          <p:nvPr>
            <p:ph type="title"/>
          </p:nvPr>
        </p:nvSpPr>
        <p:spPr>
          <a:xfrm>
            <a:off x="838200" y="379040"/>
            <a:ext cx="10515600" cy="569153"/>
          </a:xfrm>
        </p:spPr>
        <p:txBody>
          <a:bodyPr>
            <a:noAutofit/>
          </a:bodyPr>
          <a:lstStyle/>
          <a:p>
            <a:pPr algn="ctr"/>
            <a:r>
              <a:rPr lang="en-US"/>
              <a:t>Ci3T Professional Learning Calendar</a:t>
            </a:r>
          </a:p>
        </p:txBody>
      </p:sp>
      <p:sp>
        <p:nvSpPr>
          <p:cNvPr id="2" name="Star: 5 Points 1">
            <a:extLst>
              <a:ext uri="{FF2B5EF4-FFF2-40B4-BE49-F238E27FC236}">
                <a16:creationId xmlns:a16="http://schemas.microsoft.com/office/drawing/2014/main" id="{B87A83D8-7FB8-FE46-751A-A0673F7F9225}"/>
              </a:ext>
            </a:extLst>
          </p:cNvPr>
          <p:cNvSpPr/>
          <p:nvPr/>
        </p:nvSpPr>
        <p:spPr>
          <a:xfrm>
            <a:off x="7024509" y="2801002"/>
            <a:ext cx="457200" cy="457200"/>
          </a:xfrm>
          <a:prstGeom prst="star5">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11338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3236" y="127818"/>
            <a:ext cx="2803548"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527850" y="127819"/>
            <a:ext cx="5136299" cy="6646974"/>
          </a:xfrm>
          <a:prstGeom prst="rect">
            <a:avLst/>
          </a:prstGeom>
          <a:ln>
            <a:solidFill>
              <a:schemeClr val="tx1"/>
            </a:solidFill>
          </a:ln>
        </p:spPr>
      </p:pic>
    </p:spTree>
    <p:extLst>
      <p:ext uri="{BB962C8B-B14F-4D97-AF65-F5344CB8AC3E}">
        <p14:creationId xmlns:p14="http://schemas.microsoft.com/office/powerpoint/2010/main" val="4433683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3236" y="127818"/>
            <a:ext cx="2803548" cy="3628105"/>
          </a:xfrm>
          <a:prstGeom prst="rect">
            <a:avLst/>
          </a:prstGeom>
          <a:ln>
            <a:solidFill>
              <a:schemeClr val="tx1"/>
            </a:solidFill>
          </a:ln>
        </p:spPr>
      </p:pic>
      <p:pic>
        <p:nvPicPr>
          <p:cNvPr id="8" name="Picture 7">
            <a:extLst>
              <a:ext uri="{FF2B5EF4-FFF2-40B4-BE49-F238E27FC236}">
                <a16:creationId xmlns:a16="http://schemas.microsoft.com/office/drawing/2014/main" id="{93608E66-AE7E-4AFF-9B01-A036AF5C5C4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230747" y="823401"/>
            <a:ext cx="4026835" cy="5211198"/>
          </a:xfrm>
          <a:prstGeom prst="rect">
            <a:avLst/>
          </a:prstGeom>
          <a:ln>
            <a:solidFill>
              <a:schemeClr val="tx1"/>
            </a:solidFill>
          </a:ln>
        </p:spPr>
      </p:pic>
      <p:pic>
        <p:nvPicPr>
          <p:cNvPr id="9" name="Picture 8">
            <a:extLst>
              <a:ext uri="{FF2B5EF4-FFF2-40B4-BE49-F238E27FC236}">
                <a16:creationId xmlns:a16="http://schemas.microsoft.com/office/drawing/2014/main" id="{B37EF559-BC14-456F-BF19-E9CE2A1EAF5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596059" y="823401"/>
            <a:ext cx="4026834" cy="5211198"/>
          </a:xfrm>
          <a:prstGeom prst="rect">
            <a:avLst/>
          </a:prstGeom>
          <a:ln>
            <a:solidFill>
              <a:schemeClr val="tx1"/>
            </a:solidFill>
          </a:ln>
        </p:spPr>
      </p:pic>
    </p:spTree>
    <p:extLst>
      <p:ext uri="{BB962C8B-B14F-4D97-AF65-F5344CB8AC3E}">
        <p14:creationId xmlns:p14="http://schemas.microsoft.com/office/powerpoint/2010/main" val="258399697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3236" y="127818"/>
            <a:ext cx="2803548" cy="3628105"/>
          </a:xfrm>
          <a:prstGeom prst="rect">
            <a:avLst/>
          </a:prstGeom>
          <a:ln>
            <a:solidFill>
              <a:schemeClr val="tx1"/>
            </a:solidFill>
          </a:ln>
        </p:spPr>
      </p:pic>
      <p:pic>
        <p:nvPicPr>
          <p:cNvPr id="6" name="Picture 5">
            <a:extLst>
              <a:ext uri="{FF2B5EF4-FFF2-40B4-BE49-F238E27FC236}">
                <a16:creationId xmlns:a16="http://schemas.microsoft.com/office/drawing/2014/main" id="{B81F4068-665F-45CA-92E7-66152FB6BC6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527850" y="127819"/>
            <a:ext cx="5136298" cy="6646974"/>
          </a:xfrm>
          <a:prstGeom prst="rect">
            <a:avLst/>
          </a:prstGeom>
          <a:ln>
            <a:solidFill>
              <a:schemeClr val="tx1"/>
            </a:solidFill>
          </a:ln>
        </p:spPr>
      </p:pic>
    </p:spTree>
    <p:extLst>
      <p:ext uri="{BB962C8B-B14F-4D97-AF65-F5344CB8AC3E}">
        <p14:creationId xmlns:p14="http://schemas.microsoft.com/office/powerpoint/2010/main" val="17878550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2218-8386-4ACC-817F-C27CB35FB4E2}"/>
              </a:ext>
            </a:extLst>
          </p:cNvPr>
          <p:cNvSpPr>
            <a:spLocks noGrp="1"/>
          </p:cNvSpPr>
          <p:nvPr>
            <p:ph type="title"/>
          </p:nvPr>
        </p:nvSpPr>
        <p:spPr/>
        <p:txBody>
          <a:bodyPr/>
          <a:lstStyle/>
          <a:p>
            <a:r>
              <a:rPr lang="en-US"/>
              <a:t>Treatment Integrity and Social Validity Data Sources</a:t>
            </a:r>
          </a:p>
        </p:txBody>
      </p:sp>
      <p:pic>
        <p:nvPicPr>
          <p:cNvPr id="3" name="Picture 2" descr="A picture containing text, measuring stick&#10;&#10;Description automatically generated">
            <a:extLst>
              <a:ext uri="{FF2B5EF4-FFF2-40B4-BE49-F238E27FC236}">
                <a16:creationId xmlns:a16="http://schemas.microsoft.com/office/drawing/2014/main" id="{20FD9FBE-F3D6-4268-B829-D3467030BA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1745" y="2020446"/>
            <a:ext cx="3178635" cy="4113166"/>
          </a:xfrm>
          <a:prstGeom prst="rect">
            <a:avLst/>
          </a:prstGeom>
          <a:ln>
            <a:solidFill>
              <a:schemeClr val="tx1"/>
            </a:solidFill>
          </a:ln>
        </p:spPr>
      </p:pic>
      <p:sp>
        <p:nvSpPr>
          <p:cNvPr id="8" name="TextBox 7">
            <a:extLst>
              <a:ext uri="{FF2B5EF4-FFF2-40B4-BE49-F238E27FC236}">
                <a16:creationId xmlns:a16="http://schemas.microsoft.com/office/drawing/2014/main" id="{B89B99BC-8664-4E31-9546-37C78433DD37}"/>
              </a:ext>
            </a:extLst>
          </p:cNvPr>
          <p:cNvSpPr txBox="1"/>
          <p:nvPr/>
        </p:nvSpPr>
        <p:spPr>
          <a:xfrm>
            <a:off x="267312" y="6208601"/>
            <a:ext cx="4127500" cy="523220"/>
          </a:xfrm>
          <a:prstGeom prst="rect">
            <a:avLst/>
          </a:prstGeom>
          <a:noFill/>
        </p:spPr>
        <p:txBody>
          <a:bodyPr wrap="square" rtlCol="0" anchor="ctr">
            <a:spAutoFit/>
          </a:bodyPr>
          <a:lstStyle/>
          <a:p>
            <a:pPr algn="ctr"/>
            <a:r>
              <a:rPr lang="en-US" sz="1400"/>
              <a:t>Primary Intervention Rating Scale (Social Validity)</a:t>
            </a:r>
          </a:p>
          <a:p>
            <a:pPr algn="ctr"/>
            <a:r>
              <a:rPr lang="en-US" sz="1400"/>
              <a:t>Ci3T Treatment Integrity: Teacher Self Report</a:t>
            </a:r>
          </a:p>
        </p:txBody>
      </p:sp>
      <p:pic>
        <p:nvPicPr>
          <p:cNvPr id="4" name="Picture 3">
            <a:extLst>
              <a:ext uri="{FF2B5EF4-FFF2-40B4-BE49-F238E27FC236}">
                <a16:creationId xmlns:a16="http://schemas.microsoft.com/office/drawing/2014/main" id="{CAEA1023-7FD5-452F-B501-388C72B4026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549438" y="2020446"/>
            <a:ext cx="3178369" cy="4113166"/>
          </a:xfrm>
          <a:prstGeom prst="rect">
            <a:avLst/>
          </a:prstGeom>
          <a:ln>
            <a:solidFill>
              <a:schemeClr val="tx1"/>
            </a:solidFill>
          </a:ln>
        </p:spPr>
      </p:pic>
      <p:sp>
        <p:nvSpPr>
          <p:cNvPr id="9" name="TextBox 8">
            <a:extLst>
              <a:ext uri="{FF2B5EF4-FFF2-40B4-BE49-F238E27FC236}">
                <a16:creationId xmlns:a16="http://schemas.microsoft.com/office/drawing/2014/main" id="{919F5EF0-B4E4-42ED-8495-4F9C373BA181}"/>
              </a:ext>
            </a:extLst>
          </p:cNvPr>
          <p:cNvSpPr txBox="1"/>
          <p:nvPr/>
        </p:nvSpPr>
        <p:spPr>
          <a:xfrm>
            <a:off x="4273749" y="6208601"/>
            <a:ext cx="3729746" cy="307777"/>
          </a:xfrm>
          <a:prstGeom prst="rect">
            <a:avLst/>
          </a:prstGeom>
          <a:noFill/>
        </p:spPr>
        <p:txBody>
          <a:bodyPr wrap="square" rtlCol="0" anchor="ctr">
            <a:spAutoFit/>
          </a:bodyPr>
          <a:lstStyle/>
          <a:p>
            <a:pPr algn="ctr"/>
            <a:r>
              <a:rPr lang="en-US" sz="1400"/>
              <a:t>Ci3T Treatment Integrity: Direct Observation</a:t>
            </a:r>
          </a:p>
        </p:txBody>
      </p:sp>
      <p:pic>
        <p:nvPicPr>
          <p:cNvPr id="5" name="Picture 4">
            <a:extLst>
              <a:ext uri="{FF2B5EF4-FFF2-40B4-BE49-F238E27FC236}">
                <a16:creationId xmlns:a16="http://schemas.microsoft.com/office/drawing/2014/main" id="{9DFCE89B-929F-4507-BAFF-C900463404A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356866" y="2020446"/>
            <a:ext cx="3187434" cy="4124918"/>
          </a:xfrm>
          <a:prstGeom prst="rect">
            <a:avLst/>
          </a:prstGeom>
          <a:ln>
            <a:solidFill>
              <a:schemeClr val="tx1"/>
            </a:solidFill>
          </a:ln>
        </p:spPr>
      </p:pic>
      <p:sp>
        <p:nvSpPr>
          <p:cNvPr id="10" name="TextBox 9">
            <a:extLst>
              <a:ext uri="{FF2B5EF4-FFF2-40B4-BE49-F238E27FC236}">
                <a16:creationId xmlns:a16="http://schemas.microsoft.com/office/drawing/2014/main" id="{4F98FEC1-6CE5-4E84-80FD-CE4819E8B0CD}"/>
              </a:ext>
            </a:extLst>
          </p:cNvPr>
          <p:cNvSpPr txBox="1"/>
          <p:nvPr/>
        </p:nvSpPr>
        <p:spPr>
          <a:xfrm>
            <a:off x="8750193" y="6208601"/>
            <a:ext cx="2400779" cy="307777"/>
          </a:xfrm>
          <a:prstGeom prst="rect">
            <a:avLst/>
          </a:prstGeom>
          <a:noFill/>
        </p:spPr>
        <p:txBody>
          <a:bodyPr wrap="square" rtlCol="0" anchor="ctr">
            <a:spAutoFit/>
          </a:bodyPr>
          <a:lstStyle/>
          <a:p>
            <a:pPr algn="ctr"/>
            <a:r>
              <a:rPr lang="en-US" sz="1400"/>
              <a:t>Tiered Fidelity Inventory</a:t>
            </a:r>
          </a:p>
        </p:txBody>
      </p:sp>
    </p:spTree>
    <p:extLst>
      <p:ext uri="{BB962C8B-B14F-4D97-AF65-F5344CB8AC3E}">
        <p14:creationId xmlns:p14="http://schemas.microsoft.com/office/powerpoint/2010/main" val="237429546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3242" y="127818"/>
            <a:ext cx="2803535"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527850" y="127819"/>
            <a:ext cx="5136299" cy="6646974"/>
          </a:xfrm>
          <a:prstGeom prst="rect">
            <a:avLst/>
          </a:prstGeom>
          <a:ln>
            <a:solidFill>
              <a:schemeClr val="tx1"/>
            </a:solidFill>
          </a:ln>
        </p:spPr>
      </p:pic>
      <p:sp>
        <p:nvSpPr>
          <p:cNvPr id="2" name="TextBox 1">
            <a:extLst>
              <a:ext uri="{FF2B5EF4-FFF2-40B4-BE49-F238E27FC236}">
                <a16:creationId xmlns:a16="http://schemas.microsoft.com/office/drawing/2014/main" id="{0DA2FC83-A86A-4A91-8CE3-3F8BEB9DBDCA}"/>
              </a:ext>
            </a:extLst>
          </p:cNvPr>
          <p:cNvSpPr txBox="1"/>
          <p:nvPr/>
        </p:nvSpPr>
        <p:spPr>
          <a:xfrm>
            <a:off x="8795657" y="6400800"/>
            <a:ext cx="638629" cy="373993"/>
          </a:xfrm>
          <a:prstGeom prst="rect">
            <a:avLst/>
          </a:prstGeom>
          <a:noFill/>
        </p:spPr>
        <p:txBody>
          <a:bodyPr wrap="square" rtlCol="0" anchor="ctr">
            <a:spAutoFit/>
          </a:bodyPr>
          <a:lstStyle/>
          <a:p>
            <a:pPr algn="ctr"/>
            <a:r>
              <a:rPr lang="en-US"/>
              <a:t>p.24</a:t>
            </a:r>
          </a:p>
        </p:txBody>
      </p:sp>
    </p:spTree>
    <p:extLst>
      <p:ext uri="{BB962C8B-B14F-4D97-AF65-F5344CB8AC3E}">
        <p14:creationId xmlns:p14="http://schemas.microsoft.com/office/powerpoint/2010/main" val="145984433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3242" y="127818"/>
            <a:ext cx="2803535"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527850" y="-4437635"/>
            <a:ext cx="8664150" cy="11212427"/>
          </a:xfrm>
          <a:prstGeom prst="rect">
            <a:avLst/>
          </a:prstGeom>
          <a:ln>
            <a:solidFill>
              <a:schemeClr val="tx1"/>
            </a:solidFill>
          </a:ln>
        </p:spPr>
      </p:pic>
      <p:pic>
        <p:nvPicPr>
          <p:cNvPr id="9" name="Picture 8" descr="Chart, bar chart&#10;&#10;Description automatically generated">
            <a:extLst>
              <a:ext uri="{FF2B5EF4-FFF2-40B4-BE49-F238E27FC236}">
                <a16:creationId xmlns:a16="http://schemas.microsoft.com/office/drawing/2014/main" id="{7617299A-94D4-4237-A94A-D5FD5148C071}"/>
              </a:ext>
            </a:extLst>
          </p:cNvPr>
          <p:cNvPicPr>
            <a:picLocks noChangeAspect="1"/>
          </p:cNvPicPr>
          <p:nvPr/>
        </p:nvPicPr>
        <p:blipFill>
          <a:blip r:embed="rId4"/>
          <a:stretch>
            <a:fillRect/>
          </a:stretch>
        </p:blipFill>
        <p:spPr>
          <a:xfrm>
            <a:off x="3745223" y="571500"/>
            <a:ext cx="8229404" cy="5092700"/>
          </a:xfrm>
          <a:prstGeom prst="rect">
            <a:avLst/>
          </a:prstGeom>
          <a:ln>
            <a:solidFill>
              <a:schemeClr val="tx1"/>
            </a:solidFill>
          </a:ln>
        </p:spPr>
      </p:pic>
    </p:spTree>
    <p:extLst>
      <p:ext uri="{BB962C8B-B14F-4D97-AF65-F5344CB8AC3E}">
        <p14:creationId xmlns:p14="http://schemas.microsoft.com/office/powerpoint/2010/main" val="346308819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AEDA0F-2A62-44A7-BAF8-0FF7B6DD7AC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3242" y="127818"/>
            <a:ext cx="2803535" cy="3628105"/>
          </a:xfrm>
          <a:prstGeom prst="rect">
            <a:avLst/>
          </a:prstGeom>
          <a:ln>
            <a:solidFill>
              <a:schemeClr val="tx1"/>
            </a:solidFill>
          </a:ln>
        </p:spPr>
      </p:pic>
      <p:pic>
        <p:nvPicPr>
          <p:cNvPr id="5" name="Picture 4">
            <a:extLst>
              <a:ext uri="{FF2B5EF4-FFF2-40B4-BE49-F238E27FC236}">
                <a16:creationId xmlns:a16="http://schemas.microsoft.com/office/drawing/2014/main" id="{04100678-64B9-4F99-BA3C-F7E9988D42B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527850" y="127819"/>
            <a:ext cx="5136298" cy="6646974"/>
          </a:xfrm>
          <a:prstGeom prst="rect">
            <a:avLst/>
          </a:prstGeom>
          <a:ln>
            <a:solidFill>
              <a:schemeClr val="tx1"/>
            </a:solidFill>
          </a:ln>
        </p:spPr>
      </p:pic>
      <p:sp>
        <p:nvSpPr>
          <p:cNvPr id="4" name="TextBox 3">
            <a:extLst>
              <a:ext uri="{FF2B5EF4-FFF2-40B4-BE49-F238E27FC236}">
                <a16:creationId xmlns:a16="http://schemas.microsoft.com/office/drawing/2014/main" id="{4B43AB40-0F62-4872-96D9-3BD5FF4CB351}"/>
              </a:ext>
            </a:extLst>
          </p:cNvPr>
          <p:cNvSpPr txBox="1"/>
          <p:nvPr/>
        </p:nvSpPr>
        <p:spPr>
          <a:xfrm>
            <a:off x="8795657" y="6400800"/>
            <a:ext cx="638629" cy="373993"/>
          </a:xfrm>
          <a:prstGeom prst="rect">
            <a:avLst/>
          </a:prstGeom>
          <a:noFill/>
        </p:spPr>
        <p:txBody>
          <a:bodyPr wrap="square" rtlCol="0" anchor="ctr">
            <a:spAutoFit/>
          </a:bodyPr>
          <a:lstStyle/>
          <a:p>
            <a:pPr algn="ctr"/>
            <a:r>
              <a:rPr lang="en-US"/>
              <a:t>p.25</a:t>
            </a:r>
          </a:p>
        </p:txBody>
      </p:sp>
    </p:spTree>
    <p:extLst>
      <p:ext uri="{BB962C8B-B14F-4D97-AF65-F5344CB8AC3E}">
        <p14:creationId xmlns:p14="http://schemas.microsoft.com/office/powerpoint/2010/main" val="10191196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05587-26FB-4614-8B6C-3018EF73213A}"/>
              </a:ext>
            </a:extLst>
          </p:cNvPr>
          <p:cNvSpPr>
            <a:spLocks noGrp="1"/>
          </p:cNvSpPr>
          <p:nvPr>
            <p:ph type="title"/>
          </p:nvPr>
        </p:nvSpPr>
        <p:spPr/>
        <p:txBody>
          <a:bodyPr/>
          <a:lstStyle/>
          <a:p>
            <a:r>
              <a:rPr lang="en-US"/>
              <a:t>Sharing and Using Your Data</a:t>
            </a:r>
          </a:p>
        </p:txBody>
      </p:sp>
      <p:grpSp>
        <p:nvGrpSpPr>
          <p:cNvPr id="10" name="Group 9">
            <a:extLst>
              <a:ext uri="{FF2B5EF4-FFF2-40B4-BE49-F238E27FC236}">
                <a16:creationId xmlns:a16="http://schemas.microsoft.com/office/drawing/2014/main" id="{B6DEE262-415B-4AF8-A16A-054501F6A021}"/>
              </a:ext>
            </a:extLst>
          </p:cNvPr>
          <p:cNvGrpSpPr/>
          <p:nvPr/>
        </p:nvGrpSpPr>
        <p:grpSpPr>
          <a:xfrm>
            <a:off x="590426" y="1690689"/>
            <a:ext cx="11011148" cy="4338775"/>
            <a:chOff x="838200" y="1690686"/>
            <a:chExt cx="11011148" cy="4338775"/>
          </a:xfrm>
        </p:grpSpPr>
        <p:pic>
          <p:nvPicPr>
            <p:cNvPr id="5" name="Picture 4" descr="Table&#10;&#10;Description automatically generated">
              <a:extLst>
                <a:ext uri="{FF2B5EF4-FFF2-40B4-BE49-F238E27FC236}">
                  <a16:creationId xmlns:a16="http://schemas.microsoft.com/office/drawing/2014/main" id="{847ABF50-F997-4D24-B053-8138E172D7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4071141"/>
              <a:ext cx="3478133" cy="1956449"/>
            </a:xfrm>
            <a:prstGeom prst="rect">
              <a:avLst/>
            </a:prstGeom>
            <a:ln>
              <a:solidFill>
                <a:schemeClr val="tx1"/>
              </a:solidFill>
            </a:ln>
          </p:spPr>
        </p:pic>
        <p:pic>
          <p:nvPicPr>
            <p:cNvPr id="7" name="Picture 6" descr="Table&#10;&#10;Description automatically generated">
              <a:extLst>
                <a:ext uri="{FF2B5EF4-FFF2-40B4-BE49-F238E27FC236}">
                  <a16:creationId xmlns:a16="http://schemas.microsoft.com/office/drawing/2014/main" id="{DF87BD5D-E208-45CD-B756-C531304DB7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03045" y="1690686"/>
              <a:ext cx="3478133" cy="1956449"/>
            </a:xfrm>
            <a:prstGeom prst="rect">
              <a:avLst/>
            </a:prstGeom>
            <a:ln>
              <a:solidFill>
                <a:schemeClr val="tx1"/>
              </a:solidFill>
            </a:ln>
          </p:spPr>
        </p:pic>
        <p:pic>
          <p:nvPicPr>
            <p:cNvPr id="9" name="Picture 8" descr="Graphical user interface, text, application&#10;&#10;Description automatically generated">
              <a:extLst>
                <a:ext uri="{FF2B5EF4-FFF2-40B4-BE49-F238E27FC236}">
                  <a16:creationId xmlns:a16="http://schemas.microsoft.com/office/drawing/2014/main" id="{F96DCC7B-6478-4435-8CD4-310A62F427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200" y="1690686"/>
              <a:ext cx="3478133" cy="1956449"/>
            </a:xfrm>
            <a:prstGeom prst="rect">
              <a:avLst/>
            </a:prstGeom>
            <a:ln>
              <a:solidFill>
                <a:schemeClr val="tx1"/>
              </a:solidFill>
            </a:ln>
          </p:spPr>
        </p:pic>
        <p:pic>
          <p:nvPicPr>
            <p:cNvPr id="11" name="Picture 10" descr="Chart&#10;&#10;Description automatically generated">
              <a:extLst>
                <a:ext uri="{FF2B5EF4-FFF2-40B4-BE49-F238E27FC236}">
                  <a16:creationId xmlns:a16="http://schemas.microsoft.com/office/drawing/2014/main" id="{34276E4B-9988-4B3C-AE8B-1A208660E3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03045" y="4071141"/>
              <a:ext cx="3478133" cy="1956449"/>
            </a:xfrm>
            <a:prstGeom prst="rect">
              <a:avLst/>
            </a:prstGeom>
            <a:ln>
              <a:solidFill>
                <a:schemeClr val="tx1"/>
              </a:solidFill>
            </a:ln>
          </p:spPr>
        </p:pic>
        <p:pic>
          <p:nvPicPr>
            <p:cNvPr id="4" name="Picture 3" descr="Chart, bar chart&#10;&#10;Description automatically generated">
              <a:extLst>
                <a:ext uri="{FF2B5EF4-FFF2-40B4-BE49-F238E27FC236}">
                  <a16:creationId xmlns:a16="http://schemas.microsoft.com/office/drawing/2014/main" id="{8FFCA1FD-5EFF-4AC0-91FE-03BD727AEAC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67890" y="4071141"/>
              <a:ext cx="3481458" cy="1958320"/>
            </a:xfrm>
            <a:prstGeom prst="rect">
              <a:avLst/>
            </a:prstGeom>
            <a:ln>
              <a:solidFill>
                <a:schemeClr val="tx1"/>
              </a:solidFill>
            </a:ln>
          </p:spPr>
        </p:pic>
      </p:grpSp>
      <p:pic>
        <p:nvPicPr>
          <p:cNvPr id="14" name="Picture 13" descr="Chart, bar chart&#10;&#10;Description automatically generated">
            <a:extLst>
              <a:ext uri="{FF2B5EF4-FFF2-40B4-BE49-F238E27FC236}">
                <a16:creationId xmlns:a16="http://schemas.microsoft.com/office/drawing/2014/main" id="{935C4DBA-D446-402E-A2A1-C45E9CA3160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23442" y="1690688"/>
            <a:ext cx="3478132" cy="1956449"/>
          </a:xfrm>
          <a:prstGeom prst="rect">
            <a:avLst/>
          </a:prstGeom>
          <a:ln>
            <a:solidFill>
              <a:schemeClr val="tx1"/>
            </a:solidFill>
          </a:ln>
        </p:spPr>
      </p:pic>
    </p:spTree>
    <p:extLst>
      <p:ext uri="{BB962C8B-B14F-4D97-AF65-F5344CB8AC3E}">
        <p14:creationId xmlns:p14="http://schemas.microsoft.com/office/powerpoint/2010/main" val="13052219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C11FE-3D4E-4A1E-BCB5-90E44ADB3F96}"/>
              </a:ext>
            </a:extLst>
          </p:cNvPr>
          <p:cNvSpPr>
            <a:spLocks noGrp="1"/>
          </p:cNvSpPr>
          <p:nvPr>
            <p:ph type="title"/>
          </p:nvPr>
        </p:nvSpPr>
        <p:spPr/>
        <p:txBody>
          <a:bodyPr/>
          <a:lstStyle/>
          <a:p>
            <a:r>
              <a:rPr lang="en-US"/>
              <a:t>Team Roles</a:t>
            </a:r>
          </a:p>
        </p:txBody>
      </p:sp>
      <p:pic>
        <p:nvPicPr>
          <p:cNvPr id="4" name="Content Placeholder 3">
            <a:extLst>
              <a:ext uri="{FF2B5EF4-FFF2-40B4-BE49-F238E27FC236}">
                <a16:creationId xmlns:a16="http://schemas.microsoft.com/office/drawing/2014/main" id="{8DDB44CC-97E1-42CD-AD61-1AD468BC60C3}"/>
              </a:ext>
            </a:extLst>
          </p:cNvPr>
          <p:cNvPicPr>
            <a:picLocks noGrp="1" noChangeAspect="1"/>
          </p:cNvPicPr>
          <p:nvPr>
            <p:ph idx="1"/>
          </p:nvPr>
        </p:nvPicPr>
        <p:blipFill>
          <a:blip r:embed="rId2"/>
          <a:stretch>
            <a:fillRect/>
          </a:stretch>
        </p:blipFill>
        <p:spPr>
          <a:xfrm>
            <a:off x="2587575" y="1825625"/>
            <a:ext cx="7016850" cy="4351338"/>
          </a:xfrm>
          <a:prstGeom prst="rect">
            <a:avLst/>
          </a:prstGeom>
        </p:spPr>
      </p:pic>
      <p:pic>
        <p:nvPicPr>
          <p:cNvPr id="5" name="Graphic 2">
            <a:extLst>
              <a:ext uri="{FF2B5EF4-FFF2-40B4-BE49-F238E27FC236}">
                <a16:creationId xmlns:a16="http://schemas.microsoft.com/office/drawing/2014/main" id="{8616A551-A727-48FF-90B5-400B06011D30}"/>
              </a:ext>
            </a:extLst>
          </p:cNvPr>
          <p:cNvPicPr>
            <a:picLocks/>
          </p:cNvPicPr>
          <p:nvPr/>
        </p:nvPicPr>
        <p:blipFill>
          <a:blip r:embed="rId3" cstate="screen">
            <a:extLst>
              <a:ext uri="{28A0092B-C50C-407E-A947-70E740481C1C}">
                <a14:useLocalDpi xmlns:a14="http://schemas.microsoft.com/office/drawing/2010/main"/>
              </a:ext>
            </a:extLst>
          </a:blip>
          <a:srcRect/>
          <a:stretch/>
        </p:blipFill>
        <p:spPr>
          <a:xfrm>
            <a:off x="10760075" y="230188"/>
            <a:ext cx="1187450" cy="1187450"/>
          </a:xfrm>
          <a:prstGeom prst="rect">
            <a:avLst/>
          </a:prstGeom>
        </p:spPr>
      </p:pic>
    </p:spTree>
    <p:extLst>
      <p:ext uri="{BB962C8B-B14F-4D97-AF65-F5344CB8AC3E}">
        <p14:creationId xmlns:p14="http://schemas.microsoft.com/office/powerpoint/2010/main" val="37753778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B6C3AF90-C96E-9817-65AF-732AC09172CA}"/>
              </a:ext>
            </a:extLst>
          </p:cNvPr>
          <p:cNvSpPr txBox="1">
            <a:spLocks/>
          </p:cNvSpPr>
          <p:nvPr/>
        </p:nvSpPr>
        <p:spPr>
          <a:xfrm>
            <a:off x="458011" y="451057"/>
            <a:ext cx="11275977" cy="380793"/>
          </a:xfrm>
          <a:prstGeom prst="rect">
            <a:avLst/>
          </a:prstGeom>
          <a:solidFill>
            <a:schemeClr val="accent5">
              <a:lumMod val="75000"/>
            </a:schemeClr>
          </a:solidFill>
          <a:ln>
            <a:solidFill>
              <a:schemeClr val="tx1"/>
            </a:solidFill>
          </a:ln>
        </p:spPr>
        <p:txBody>
          <a:bodyPr anchor="ctr">
            <a:normAutofit fontScale="92500" lnSpcReduction="1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2400">
                <a:solidFill>
                  <a:schemeClr val="bg1"/>
                </a:solidFill>
              </a:rPr>
              <a:t>Let’s Talk!</a:t>
            </a:r>
          </a:p>
        </p:txBody>
      </p:sp>
      <p:sp>
        <p:nvSpPr>
          <p:cNvPr id="15" name="Content Placeholder 4">
            <a:extLst>
              <a:ext uri="{FF2B5EF4-FFF2-40B4-BE49-F238E27FC236}">
                <a16:creationId xmlns:a16="http://schemas.microsoft.com/office/drawing/2014/main" id="{2878C86A-A937-8AF6-3DFB-80A5A66CABBB}"/>
              </a:ext>
            </a:extLst>
          </p:cNvPr>
          <p:cNvSpPr txBox="1">
            <a:spLocks/>
          </p:cNvSpPr>
          <p:nvPr/>
        </p:nvSpPr>
        <p:spPr>
          <a:xfrm>
            <a:off x="458011" y="831851"/>
            <a:ext cx="11275977" cy="2639079"/>
          </a:xfrm>
          <a:prstGeom prst="rect">
            <a:avLst/>
          </a:prstGeom>
          <a:solidFill>
            <a:srgbClr val="CEDCEA">
              <a:alpha val="69020"/>
            </a:srgbClr>
          </a:solidFill>
          <a:ln>
            <a:solidFill>
              <a:schemeClr val="tx1"/>
            </a:solid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t>Locate your school’s Ci3T Implementation Report and</a:t>
            </a:r>
            <a:br>
              <a:rPr lang="en-US" sz="2400"/>
            </a:br>
            <a:r>
              <a:rPr lang="en-US" sz="2400"/>
              <a:t>Ci3T Treatment Integrity: Direct Observation Report.</a:t>
            </a:r>
          </a:p>
          <a:p>
            <a:pPr marL="0" indent="0">
              <a:buNone/>
            </a:pPr>
            <a:r>
              <a:rPr lang="en-US" sz="2400"/>
              <a:t>Then:</a:t>
            </a:r>
          </a:p>
          <a:p>
            <a:pPr marL="519113" indent="-285750">
              <a:buFont typeface="Arial" panose="020B0604020202020204" pitchFamily="34" charset="0"/>
              <a:buChar char="•"/>
            </a:pPr>
            <a:r>
              <a:rPr lang="en-US" sz="2400"/>
              <a:t>Highlight successes.</a:t>
            </a:r>
          </a:p>
          <a:p>
            <a:pPr marL="519113" indent="-285750">
              <a:buFont typeface="Arial" panose="020B0604020202020204" pitchFamily="34" charset="0"/>
              <a:buChar char="•"/>
            </a:pPr>
            <a:r>
              <a:rPr lang="en-US" sz="2400"/>
              <a:t>Discuss concerns and plans for addressing these focus areas.</a:t>
            </a:r>
          </a:p>
          <a:p>
            <a:pPr marL="519113" indent="-285750">
              <a:buFont typeface="Arial" panose="020B0604020202020204" pitchFamily="34" charset="0"/>
              <a:buChar char="•"/>
            </a:pPr>
            <a:r>
              <a:rPr lang="en-US" sz="2400"/>
              <a:t>Make plans to share data and plans back with stakeholders.</a:t>
            </a:r>
          </a:p>
        </p:txBody>
      </p:sp>
      <p:pic>
        <p:nvPicPr>
          <p:cNvPr id="18" name="Picture 17" descr="A picture containing text, measuring stick&#10;&#10;Description automatically generated">
            <a:extLst>
              <a:ext uri="{FF2B5EF4-FFF2-40B4-BE49-F238E27FC236}">
                <a16:creationId xmlns:a16="http://schemas.microsoft.com/office/drawing/2014/main" id="{63715A6F-68AA-CB43-86A4-241C4CD108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45182" y="102192"/>
            <a:ext cx="1664592" cy="2153989"/>
          </a:xfrm>
          <a:prstGeom prst="rect">
            <a:avLst/>
          </a:prstGeom>
          <a:ln>
            <a:solidFill>
              <a:schemeClr val="tx1"/>
            </a:solidFill>
          </a:ln>
        </p:spPr>
      </p:pic>
      <p:pic>
        <p:nvPicPr>
          <p:cNvPr id="19" name="Picture 18">
            <a:extLst>
              <a:ext uri="{FF2B5EF4-FFF2-40B4-BE49-F238E27FC236}">
                <a16:creationId xmlns:a16="http://schemas.microsoft.com/office/drawing/2014/main" id="{9AE46AD3-F302-78BD-A63C-08A63E73C1E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94866" y="102193"/>
            <a:ext cx="1664453" cy="2153989"/>
          </a:xfrm>
          <a:prstGeom prst="rect">
            <a:avLst/>
          </a:prstGeom>
          <a:ln>
            <a:solidFill>
              <a:schemeClr val="tx1"/>
            </a:solidFill>
          </a:ln>
        </p:spPr>
      </p:pic>
      <p:pic>
        <p:nvPicPr>
          <p:cNvPr id="20" name="Picture 19">
            <a:extLst>
              <a:ext uri="{FF2B5EF4-FFF2-40B4-BE49-F238E27FC236}">
                <a16:creationId xmlns:a16="http://schemas.microsoft.com/office/drawing/2014/main" id="{016F53B3-C598-4606-FFB6-D04AE149088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195614" y="4450792"/>
            <a:ext cx="2741274" cy="2118257"/>
          </a:xfrm>
          <a:prstGeom prst="rect">
            <a:avLst/>
          </a:prstGeom>
          <a:ln>
            <a:solidFill>
              <a:schemeClr val="tx1"/>
            </a:solidFill>
          </a:ln>
        </p:spPr>
      </p:pic>
      <p:pic>
        <p:nvPicPr>
          <p:cNvPr id="2" name="Picture 47">
            <a:extLst>
              <a:ext uri="{FF2B5EF4-FFF2-40B4-BE49-F238E27FC236}">
                <a16:creationId xmlns:a16="http://schemas.microsoft.com/office/drawing/2014/main" id="{23087D08-7966-352D-C1BC-9216985CD2E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5242011" y="5049651"/>
            <a:ext cx="4284704" cy="1519398"/>
          </a:xfrm>
          <a:prstGeom prst="rect">
            <a:avLst/>
          </a:prstGeom>
          <a:noFill/>
        </p:spPr>
      </p:pic>
      <p:pic>
        <p:nvPicPr>
          <p:cNvPr id="3" name="Picture 51">
            <a:extLst>
              <a:ext uri="{FF2B5EF4-FFF2-40B4-BE49-F238E27FC236}">
                <a16:creationId xmlns:a16="http://schemas.microsoft.com/office/drawing/2014/main" id="{EF405EDA-2987-4F55-9C64-17635EC6950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5242011" y="5049651"/>
            <a:ext cx="4284704" cy="1519398"/>
          </a:xfrm>
          <a:prstGeom prst="rect">
            <a:avLst/>
          </a:prstGeom>
          <a:noFill/>
        </p:spPr>
      </p:pic>
      <p:pic>
        <p:nvPicPr>
          <p:cNvPr id="4" name="Picture 50">
            <a:extLst>
              <a:ext uri="{FF2B5EF4-FFF2-40B4-BE49-F238E27FC236}">
                <a16:creationId xmlns:a16="http://schemas.microsoft.com/office/drawing/2014/main" id="{23C8609F-5B1B-59FE-F552-3F5D86046538}"/>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5242011" y="5049651"/>
            <a:ext cx="4284704" cy="1519398"/>
          </a:xfrm>
          <a:prstGeom prst="rect">
            <a:avLst/>
          </a:prstGeom>
          <a:noFill/>
        </p:spPr>
      </p:pic>
      <p:pic>
        <p:nvPicPr>
          <p:cNvPr id="5" name="Picture 49">
            <a:extLst>
              <a:ext uri="{FF2B5EF4-FFF2-40B4-BE49-F238E27FC236}">
                <a16:creationId xmlns:a16="http://schemas.microsoft.com/office/drawing/2014/main" id="{32AD9088-F85A-6652-F352-359CDFB5A50B}"/>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5242011" y="5049651"/>
            <a:ext cx="4284704" cy="1519398"/>
          </a:xfrm>
          <a:prstGeom prst="rect">
            <a:avLst/>
          </a:prstGeom>
          <a:noFill/>
        </p:spPr>
      </p:pic>
      <p:pic>
        <p:nvPicPr>
          <p:cNvPr id="6" name="Picture 48">
            <a:extLst>
              <a:ext uri="{FF2B5EF4-FFF2-40B4-BE49-F238E27FC236}">
                <a16:creationId xmlns:a16="http://schemas.microsoft.com/office/drawing/2014/main" id="{6A63E6E7-173B-43F9-85A0-038099D2B626}"/>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5242011" y="5049651"/>
            <a:ext cx="4284704" cy="1519398"/>
          </a:xfrm>
          <a:prstGeom prst="rect">
            <a:avLst/>
          </a:prstGeom>
          <a:noFill/>
        </p:spPr>
      </p:pic>
      <p:pic>
        <p:nvPicPr>
          <p:cNvPr id="7" name="Picture 42">
            <a:extLst>
              <a:ext uri="{FF2B5EF4-FFF2-40B4-BE49-F238E27FC236}">
                <a16:creationId xmlns:a16="http://schemas.microsoft.com/office/drawing/2014/main" id="{B790C438-3745-3DB7-08F1-963878B93CFF}"/>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5242011" y="5049651"/>
            <a:ext cx="4284704" cy="1519398"/>
          </a:xfrm>
          <a:prstGeom prst="rect">
            <a:avLst/>
          </a:prstGeom>
          <a:noFill/>
        </p:spPr>
      </p:pic>
      <p:pic>
        <p:nvPicPr>
          <p:cNvPr id="8" name="Picture 46">
            <a:extLst>
              <a:ext uri="{FF2B5EF4-FFF2-40B4-BE49-F238E27FC236}">
                <a16:creationId xmlns:a16="http://schemas.microsoft.com/office/drawing/2014/main" id="{3F11AC68-C8A9-469A-40F0-CD76011B0BA3}"/>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5242011" y="5049651"/>
            <a:ext cx="4284704" cy="1519398"/>
          </a:xfrm>
          <a:prstGeom prst="rect">
            <a:avLst/>
          </a:prstGeom>
          <a:noFill/>
        </p:spPr>
      </p:pic>
      <p:pic>
        <p:nvPicPr>
          <p:cNvPr id="9" name="Picture 45">
            <a:extLst>
              <a:ext uri="{FF2B5EF4-FFF2-40B4-BE49-F238E27FC236}">
                <a16:creationId xmlns:a16="http://schemas.microsoft.com/office/drawing/2014/main" id="{B162152E-7EBB-D5F7-9DC7-9C00831AA15E}"/>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5242011" y="5049651"/>
            <a:ext cx="4284704" cy="1519398"/>
          </a:xfrm>
          <a:prstGeom prst="rect">
            <a:avLst/>
          </a:prstGeom>
          <a:noFill/>
        </p:spPr>
      </p:pic>
      <p:pic>
        <p:nvPicPr>
          <p:cNvPr id="10" name="Picture 44">
            <a:extLst>
              <a:ext uri="{FF2B5EF4-FFF2-40B4-BE49-F238E27FC236}">
                <a16:creationId xmlns:a16="http://schemas.microsoft.com/office/drawing/2014/main" id="{7FE04BFB-B700-4B84-BD51-765C1791F9B3}"/>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5242011" y="5049651"/>
            <a:ext cx="4284704" cy="1519398"/>
          </a:xfrm>
          <a:prstGeom prst="rect">
            <a:avLst/>
          </a:prstGeom>
          <a:noFill/>
        </p:spPr>
      </p:pic>
      <p:pic>
        <p:nvPicPr>
          <p:cNvPr id="11" name="Picture 43">
            <a:extLst>
              <a:ext uri="{FF2B5EF4-FFF2-40B4-BE49-F238E27FC236}">
                <a16:creationId xmlns:a16="http://schemas.microsoft.com/office/drawing/2014/main" id="{6F728E2C-0253-8F30-0EAC-92D6507926FD}"/>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5242011" y="5049651"/>
            <a:ext cx="4284704" cy="1519398"/>
          </a:xfrm>
          <a:prstGeom prst="rect">
            <a:avLst/>
          </a:prstGeom>
          <a:noFill/>
        </p:spPr>
      </p:pic>
      <p:pic>
        <p:nvPicPr>
          <p:cNvPr id="12" name="Picture 41">
            <a:extLst>
              <a:ext uri="{FF2B5EF4-FFF2-40B4-BE49-F238E27FC236}">
                <a16:creationId xmlns:a16="http://schemas.microsoft.com/office/drawing/2014/main" id="{444520F2-D7AC-4B5A-8CCF-53EC88798D6E}"/>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5242011" y="5049651"/>
            <a:ext cx="4284704" cy="1519398"/>
          </a:xfrm>
          <a:prstGeom prst="rect">
            <a:avLst/>
          </a:prstGeom>
          <a:noFill/>
        </p:spPr>
      </p:pic>
      <p:pic>
        <p:nvPicPr>
          <p:cNvPr id="13" name="Picture 40">
            <a:extLst>
              <a:ext uri="{FF2B5EF4-FFF2-40B4-BE49-F238E27FC236}">
                <a16:creationId xmlns:a16="http://schemas.microsoft.com/office/drawing/2014/main" id="{FF271B1E-DF7A-DD9D-0A2B-E60987EEB3F3}"/>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5242011" y="5049651"/>
            <a:ext cx="4284704" cy="1519398"/>
          </a:xfrm>
          <a:prstGeom prst="rect">
            <a:avLst/>
          </a:prstGeom>
          <a:noFill/>
        </p:spPr>
      </p:pic>
      <p:pic>
        <p:nvPicPr>
          <p:cNvPr id="16" name="Picture 39">
            <a:extLst>
              <a:ext uri="{FF2B5EF4-FFF2-40B4-BE49-F238E27FC236}">
                <a16:creationId xmlns:a16="http://schemas.microsoft.com/office/drawing/2014/main" id="{211EC9D0-8449-AFE6-BB84-65B51E08BF2F}"/>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tretch>
            <a:fillRect/>
          </a:stretch>
        </p:blipFill>
        <p:spPr bwMode="auto">
          <a:xfrm>
            <a:off x="5242011" y="5049651"/>
            <a:ext cx="4284704" cy="1519398"/>
          </a:xfrm>
          <a:prstGeom prst="rect">
            <a:avLst/>
          </a:prstGeom>
          <a:noFill/>
        </p:spPr>
      </p:pic>
      <p:pic>
        <p:nvPicPr>
          <p:cNvPr id="17" name="Picture 38">
            <a:extLst>
              <a:ext uri="{FF2B5EF4-FFF2-40B4-BE49-F238E27FC236}">
                <a16:creationId xmlns:a16="http://schemas.microsoft.com/office/drawing/2014/main" id="{4F81F100-CE07-EE19-E111-219DC735AA49}"/>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tretch>
            <a:fillRect/>
          </a:stretch>
        </p:blipFill>
        <p:spPr bwMode="auto">
          <a:xfrm>
            <a:off x="5242011" y="5049651"/>
            <a:ext cx="4284704" cy="1519398"/>
          </a:xfrm>
          <a:prstGeom prst="rect">
            <a:avLst/>
          </a:prstGeom>
          <a:noFill/>
        </p:spPr>
      </p:pic>
      <p:pic>
        <p:nvPicPr>
          <p:cNvPr id="25" name="Picture 33">
            <a:extLst>
              <a:ext uri="{FF2B5EF4-FFF2-40B4-BE49-F238E27FC236}">
                <a16:creationId xmlns:a16="http://schemas.microsoft.com/office/drawing/2014/main" id="{3CE9F7DB-821D-DDC0-8615-60213F2C23FB}"/>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tretch>
            <a:fillRect/>
          </a:stretch>
        </p:blipFill>
        <p:spPr bwMode="auto">
          <a:xfrm>
            <a:off x="5242011" y="5049651"/>
            <a:ext cx="4284704" cy="1519398"/>
          </a:xfrm>
          <a:prstGeom prst="rect">
            <a:avLst/>
          </a:prstGeom>
          <a:noFill/>
        </p:spPr>
      </p:pic>
      <p:pic>
        <p:nvPicPr>
          <p:cNvPr id="26" name="Picture 36">
            <a:extLst>
              <a:ext uri="{FF2B5EF4-FFF2-40B4-BE49-F238E27FC236}">
                <a16:creationId xmlns:a16="http://schemas.microsoft.com/office/drawing/2014/main" id="{1C9C204E-1E50-0969-CC9F-1EA4E7E15429}"/>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tretch>
            <a:fillRect/>
          </a:stretch>
        </p:blipFill>
        <p:spPr bwMode="auto">
          <a:xfrm>
            <a:off x="5242011" y="5049651"/>
            <a:ext cx="4284704" cy="1519398"/>
          </a:xfrm>
          <a:prstGeom prst="rect">
            <a:avLst/>
          </a:prstGeom>
          <a:noFill/>
        </p:spPr>
      </p:pic>
      <p:pic>
        <p:nvPicPr>
          <p:cNvPr id="27" name="Picture 32">
            <a:extLst>
              <a:ext uri="{FF2B5EF4-FFF2-40B4-BE49-F238E27FC236}">
                <a16:creationId xmlns:a16="http://schemas.microsoft.com/office/drawing/2014/main" id="{F3797573-7EBB-028E-8656-042FA1B4C608}"/>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tretch>
            <a:fillRect/>
          </a:stretch>
        </p:blipFill>
        <p:spPr bwMode="auto">
          <a:xfrm>
            <a:off x="5142859" y="5126770"/>
            <a:ext cx="4284703" cy="1519398"/>
          </a:xfrm>
          <a:prstGeom prst="rect">
            <a:avLst/>
          </a:prstGeom>
          <a:noFill/>
        </p:spPr>
      </p:pic>
      <p:sp>
        <p:nvSpPr>
          <p:cNvPr id="29" name="TextBox 28">
            <a:extLst>
              <a:ext uri="{FF2B5EF4-FFF2-40B4-BE49-F238E27FC236}">
                <a16:creationId xmlns:a16="http://schemas.microsoft.com/office/drawing/2014/main" id="{1FABE911-8B8B-8CBC-096B-D57FA6583DC3}"/>
              </a:ext>
            </a:extLst>
          </p:cNvPr>
          <p:cNvSpPr txBox="1"/>
          <p:nvPr/>
        </p:nvSpPr>
        <p:spPr>
          <a:xfrm>
            <a:off x="458011" y="3456696"/>
            <a:ext cx="11286559" cy="369332"/>
          </a:xfrm>
          <a:prstGeom prst="rect">
            <a:avLst/>
          </a:prstGeom>
          <a:solidFill>
            <a:srgbClr val="233B5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u="sng">
                <a:solidFill>
                  <a:schemeClr val="bg1"/>
                </a:solidFill>
                <a:latin typeface="+mn-lt"/>
              </a:rPr>
              <a:t>Write action items in your </a:t>
            </a:r>
            <a:r>
              <a:rPr lang="en-US" sz="1800" b="1" i="0" u="sng">
                <a:solidFill>
                  <a:schemeClr val="bg1"/>
                </a:solidFill>
                <a:effectLst/>
                <a:latin typeface="+mn-lt"/>
              </a:rPr>
              <a:t>Ci3T Leadership Team Meeting</a:t>
            </a:r>
            <a:r>
              <a:rPr lang="en-US" sz="1800" b="1" u="sng">
                <a:solidFill>
                  <a:schemeClr val="bg1"/>
                </a:solidFill>
                <a:latin typeface="+mn-lt"/>
              </a:rPr>
              <a:t> </a:t>
            </a:r>
            <a:r>
              <a:rPr lang="en-US" sz="1800" b="1" i="0" u="sng">
                <a:solidFill>
                  <a:schemeClr val="bg1"/>
                </a:solidFill>
                <a:effectLst/>
                <a:latin typeface="+mn-lt"/>
              </a:rPr>
              <a:t>Agenda</a:t>
            </a:r>
            <a:endParaRPr lang="en-US" sz="1800" b="1" u="sng">
              <a:solidFill>
                <a:schemeClr val="bg1"/>
              </a:solidFill>
              <a:latin typeface="+mn-lt"/>
            </a:endParaRPr>
          </a:p>
        </p:txBody>
      </p:sp>
      <p:grpSp>
        <p:nvGrpSpPr>
          <p:cNvPr id="21" name="Group 20">
            <a:extLst>
              <a:ext uri="{FF2B5EF4-FFF2-40B4-BE49-F238E27FC236}">
                <a16:creationId xmlns:a16="http://schemas.microsoft.com/office/drawing/2014/main" id="{79840C8E-4862-425D-53F3-F886A62953FC}"/>
              </a:ext>
            </a:extLst>
          </p:cNvPr>
          <p:cNvGrpSpPr/>
          <p:nvPr/>
        </p:nvGrpSpPr>
        <p:grpSpPr>
          <a:xfrm>
            <a:off x="244250" y="3429000"/>
            <a:ext cx="2034375" cy="1670595"/>
            <a:chOff x="8904946" y="887300"/>
            <a:chExt cx="2249156" cy="2293311"/>
          </a:xfrm>
        </p:grpSpPr>
        <p:pic>
          <p:nvPicPr>
            <p:cNvPr id="22" name="Picture 21">
              <a:extLst>
                <a:ext uri="{FF2B5EF4-FFF2-40B4-BE49-F238E27FC236}">
                  <a16:creationId xmlns:a16="http://schemas.microsoft.com/office/drawing/2014/main" id="{3DAA7F0E-EC87-8A7F-2F5D-B08887F5E716}"/>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rot="21111786">
              <a:off x="8904946" y="1128256"/>
              <a:ext cx="2249156" cy="2052355"/>
            </a:xfrm>
            <a:prstGeom prst="rect">
              <a:avLst/>
            </a:prstGeom>
          </p:spPr>
        </p:pic>
        <p:pic>
          <p:nvPicPr>
            <p:cNvPr id="23" name="Picture 22">
              <a:extLst>
                <a:ext uri="{FF2B5EF4-FFF2-40B4-BE49-F238E27FC236}">
                  <a16:creationId xmlns:a16="http://schemas.microsoft.com/office/drawing/2014/main" id="{6A80836E-947B-9E8D-8605-E723E01FD418}"/>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9481641" y="887300"/>
              <a:ext cx="763808" cy="718457"/>
            </a:xfrm>
            <a:prstGeom prst="rect">
              <a:avLst/>
            </a:prstGeom>
          </p:spPr>
        </p:pic>
        <p:sp>
          <p:nvSpPr>
            <p:cNvPr id="24" name="TextBox 23">
              <a:extLst>
                <a:ext uri="{FF2B5EF4-FFF2-40B4-BE49-F238E27FC236}">
                  <a16:creationId xmlns:a16="http://schemas.microsoft.com/office/drawing/2014/main" id="{E745C2BA-D7F1-2148-D81C-2347FB3F8F83}"/>
                </a:ext>
              </a:extLst>
            </p:cNvPr>
            <p:cNvSpPr txBox="1"/>
            <p:nvPr/>
          </p:nvSpPr>
          <p:spPr>
            <a:xfrm rot="21142211">
              <a:off x="9198212" y="1342890"/>
              <a:ext cx="1753491" cy="1647753"/>
            </a:xfrm>
            <a:prstGeom prst="rect">
              <a:avLst/>
            </a:prstGeom>
            <a:noFill/>
          </p:spPr>
          <p:txBody>
            <a:bodyPr wrap="square" rtlCol="0">
              <a:spAutoFit/>
            </a:bodyPr>
            <a:lstStyle/>
            <a:p>
              <a:pPr algn="ctr"/>
              <a:r>
                <a:rPr lang="en-US"/>
                <a:t>Use </a:t>
              </a:r>
              <a:r>
                <a:rPr lang="en-US">
                  <a:solidFill>
                    <a:schemeClr val="accent1"/>
                  </a:solidFill>
                </a:rPr>
                <a:t>HO Ci3T PL Map </a:t>
              </a:r>
              <a:r>
                <a:rPr lang="en-US"/>
                <a:t>to help guide your thinking</a:t>
              </a:r>
              <a:endParaRPr lang="en-US">
                <a:solidFill>
                  <a:schemeClr val="accent1"/>
                </a:solidFill>
              </a:endParaRPr>
            </a:p>
          </p:txBody>
        </p:sp>
      </p:grpSp>
    </p:spTree>
    <p:extLst>
      <p:ext uri="{BB962C8B-B14F-4D97-AF65-F5344CB8AC3E}">
        <p14:creationId xmlns:p14="http://schemas.microsoft.com/office/powerpoint/2010/main" val="1222509459"/>
      </p:ext>
    </p:extLst>
  </p:cSld>
  <p:clrMapOvr>
    <a:masterClrMapping/>
  </p:clrMapOvr>
  <mc:AlternateContent xmlns:mc="http://schemas.openxmlformats.org/markup-compatibility/2006" xmlns:p14="http://schemas.microsoft.com/office/powerpoint/2010/main">
    <mc:Choice Requires="p14">
      <p:transition p14:dur="0" advClick="0" advTm="301000"/>
    </mc:Choice>
    <mc:Fallback xmlns="">
      <p:transition advClick="0" advTm="3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0"/>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1"/>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2"/>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3"/>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16"/>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17"/>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5"/>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6"/>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8FDAB62B-84C1-BAAD-8CB7-5029508AE914}"/>
              </a:ext>
            </a:extLst>
          </p:cNvPr>
          <p:cNvSpPr>
            <a:spLocks noGrp="1"/>
          </p:cNvSpPr>
          <p:nvPr>
            <p:ph idx="1"/>
          </p:nvPr>
        </p:nvSpPr>
        <p:spPr/>
        <p:txBody>
          <a:bodyPr vert="horz" lIns="91440" tIns="45720" rIns="91440" bIns="45720" rtlCol="0" anchor="t">
            <a:normAutofit/>
          </a:bodyPr>
          <a:lstStyle/>
          <a:p>
            <a:r>
              <a:rPr lang="en-US"/>
              <a:t>Welcome</a:t>
            </a:r>
          </a:p>
          <a:p>
            <a:r>
              <a:rPr lang="en-US"/>
              <a:t>Procedures for Monitoring</a:t>
            </a:r>
          </a:p>
          <a:p>
            <a:pPr lvl="1"/>
            <a:r>
              <a:rPr lang="en-US">
                <a:cs typeface="Arial"/>
              </a:rPr>
              <a:t>Review your School’s Social Validity &amp; Treatment Integrity Data</a:t>
            </a:r>
          </a:p>
          <a:p>
            <a:pPr lvl="1"/>
            <a:r>
              <a:rPr lang="en-US">
                <a:cs typeface="Arial"/>
              </a:rPr>
              <a:t>Review your School’s Winter Screening Data</a:t>
            </a:r>
          </a:p>
          <a:p>
            <a:r>
              <a:rPr lang="en-US">
                <a:cs typeface="Arial"/>
              </a:rPr>
              <a:t>Data-informed Decision-making</a:t>
            </a:r>
          </a:p>
          <a:p>
            <a:pPr lvl="1"/>
            <a:r>
              <a:rPr lang="en-US">
                <a:cs typeface="Arial"/>
              </a:rPr>
              <a:t>Professional Learning Targets and Resources</a:t>
            </a:r>
          </a:p>
          <a:p>
            <a:pPr lvl="1"/>
            <a:r>
              <a:rPr lang="en-US">
                <a:cs typeface="Arial"/>
              </a:rPr>
              <a:t>Communication Plans</a:t>
            </a:r>
          </a:p>
          <a:p>
            <a:r>
              <a:rPr lang="en-US"/>
              <a:t>Wrapping Up and Moving Forward</a:t>
            </a:r>
          </a:p>
        </p:txBody>
      </p:sp>
    </p:spTree>
    <p:extLst>
      <p:ext uri="{BB962C8B-B14F-4D97-AF65-F5344CB8AC3E}">
        <p14:creationId xmlns:p14="http://schemas.microsoft.com/office/powerpoint/2010/main" val="26271490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A6D849-EE6F-3683-3AD3-B7C987B6358D}"/>
              </a:ext>
            </a:extLst>
          </p:cNvPr>
          <p:cNvSpPr>
            <a:spLocks noGrp="1"/>
          </p:cNvSpPr>
          <p:nvPr>
            <p:ph type="title"/>
          </p:nvPr>
        </p:nvSpPr>
        <p:spPr/>
        <p:txBody>
          <a:bodyPr/>
          <a:lstStyle/>
          <a:p>
            <a:r>
              <a:rPr lang="en-US"/>
              <a:t>Procedures for Monitoring</a:t>
            </a:r>
          </a:p>
        </p:txBody>
      </p:sp>
      <p:sp>
        <p:nvSpPr>
          <p:cNvPr id="5" name="Text Placeholder 4">
            <a:extLst>
              <a:ext uri="{FF2B5EF4-FFF2-40B4-BE49-F238E27FC236}">
                <a16:creationId xmlns:a16="http://schemas.microsoft.com/office/drawing/2014/main" id="{62B931FD-3939-9508-7318-341DDD8B292D}"/>
              </a:ext>
            </a:extLst>
          </p:cNvPr>
          <p:cNvSpPr>
            <a:spLocks noGrp="1"/>
          </p:cNvSpPr>
          <p:nvPr>
            <p:ph type="body" idx="1"/>
          </p:nvPr>
        </p:nvSpPr>
        <p:spPr/>
        <p:txBody>
          <a:bodyPr/>
          <a:lstStyle/>
          <a:p>
            <a:r>
              <a:rPr lang="en-US"/>
              <a:t>Review your School’s Social Validity &amp; Treatment Integrity Data</a:t>
            </a:r>
          </a:p>
          <a:p>
            <a:r>
              <a:rPr lang="en-US" b="1"/>
              <a:t>Review your School’s Winter Screening Data</a:t>
            </a:r>
          </a:p>
        </p:txBody>
      </p:sp>
    </p:spTree>
    <p:extLst>
      <p:ext uri="{BB962C8B-B14F-4D97-AF65-F5344CB8AC3E}">
        <p14:creationId xmlns:p14="http://schemas.microsoft.com/office/powerpoint/2010/main" val="35511770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2057A-02B1-4C83-043C-F5F2809D616C}"/>
              </a:ext>
            </a:extLst>
          </p:cNvPr>
          <p:cNvSpPr>
            <a:spLocks noGrp="1"/>
          </p:cNvSpPr>
          <p:nvPr>
            <p:ph type="title"/>
          </p:nvPr>
        </p:nvSpPr>
        <p:spPr/>
        <p:txBody>
          <a:bodyPr/>
          <a:lstStyle/>
          <a:p>
            <a:r>
              <a:rPr lang="en-US"/>
              <a:t>Academic Screening</a:t>
            </a:r>
          </a:p>
        </p:txBody>
      </p:sp>
      <p:pic>
        <p:nvPicPr>
          <p:cNvPr id="4" name="Picture 3">
            <a:extLst>
              <a:ext uri="{FF2B5EF4-FFF2-40B4-BE49-F238E27FC236}">
                <a16:creationId xmlns:a16="http://schemas.microsoft.com/office/drawing/2014/main" id="{56E77599-8F19-2F75-A11A-26D65D32F157}"/>
              </a:ext>
            </a:extLst>
          </p:cNvPr>
          <p:cNvPicPr>
            <a:picLocks noChangeAspect="1"/>
          </p:cNvPicPr>
          <p:nvPr/>
        </p:nvPicPr>
        <p:blipFill>
          <a:blip r:embed="rId3"/>
          <a:stretch>
            <a:fillRect/>
          </a:stretch>
        </p:blipFill>
        <p:spPr>
          <a:xfrm>
            <a:off x="838200" y="1865944"/>
            <a:ext cx="4696838" cy="3673838"/>
          </a:xfrm>
          <a:prstGeom prst="rect">
            <a:avLst/>
          </a:prstGeom>
        </p:spPr>
      </p:pic>
      <p:pic>
        <p:nvPicPr>
          <p:cNvPr id="6" name="Picture 5">
            <a:extLst>
              <a:ext uri="{FF2B5EF4-FFF2-40B4-BE49-F238E27FC236}">
                <a16:creationId xmlns:a16="http://schemas.microsoft.com/office/drawing/2014/main" id="{6BC6A14C-E09E-BCC8-A415-7C728B1E19C3}"/>
              </a:ext>
            </a:extLst>
          </p:cNvPr>
          <p:cNvPicPr>
            <a:picLocks noChangeAspect="1"/>
          </p:cNvPicPr>
          <p:nvPr/>
        </p:nvPicPr>
        <p:blipFill>
          <a:blip r:embed="rId4"/>
          <a:stretch>
            <a:fillRect/>
          </a:stretch>
        </p:blipFill>
        <p:spPr>
          <a:xfrm>
            <a:off x="5911173" y="1865944"/>
            <a:ext cx="5604831" cy="3673838"/>
          </a:xfrm>
          <a:prstGeom prst="rect">
            <a:avLst/>
          </a:prstGeom>
        </p:spPr>
      </p:pic>
      <p:pic>
        <p:nvPicPr>
          <p:cNvPr id="5" name="Picture 4">
            <a:extLst>
              <a:ext uri="{FF2B5EF4-FFF2-40B4-BE49-F238E27FC236}">
                <a16:creationId xmlns:a16="http://schemas.microsoft.com/office/drawing/2014/main" id="{7074DC2F-E412-56FC-F650-3BF6186E903D}"/>
              </a:ext>
            </a:extLst>
          </p:cNvPr>
          <p:cNvPicPr>
            <a:picLocks noChangeAspect="1"/>
          </p:cNvPicPr>
          <p:nvPr/>
        </p:nvPicPr>
        <p:blipFill>
          <a:blip r:embed="rId5"/>
          <a:stretch>
            <a:fillRect/>
          </a:stretch>
        </p:blipFill>
        <p:spPr>
          <a:xfrm>
            <a:off x="569599" y="5167066"/>
            <a:ext cx="3802452" cy="745432"/>
          </a:xfrm>
          <a:prstGeom prst="rect">
            <a:avLst/>
          </a:prstGeom>
          <a:ln>
            <a:solidFill>
              <a:schemeClr val="tx1"/>
            </a:solidFill>
          </a:ln>
        </p:spPr>
      </p:pic>
    </p:spTree>
    <p:extLst>
      <p:ext uri="{BB962C8B-B14F-4D97-AF65-F5344CB8AC3E}">
        <p14:creationId xmlns:p14="http://schemas.microsoft.com/office/powerpoint/2010/main" val="33014029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06A26-DB0B-F41D-4493-2D70B51CDACE}"/>
              </a:ext>
            </a:extLst>
          </p:cNvPr>
          <p:cNvSpPr>
            <a:spLocks noGrp="1"/>
          </p:cNvSpPr>
          <p:nvPr>
            <p:ph type="title"/>
          </p:nvPr>
        </p:nvSpPr>
        <p:spPr/>
        <p:txBody>
          <a:bodyPr/>
          <a:lstStyle/>
          <a:p>
            <a:r>
              <a:rPr lang="en-US"/>
              <a:t>Academic Screening</a:t>
            </a:r>
          </a:p>
        </p:txBody>
      </p:sp>
      <p:pic>
        <p:nvPicPr>
          <p:cNvPr id="9" name="Picture 8" descr="A screenshot of a computer&#10;&#10;Description automatically generated">
            <a:extLst>
              <a:ext uri="{FF2B5EF4-FFF2-40B4-BE49-F238E27FC236}">
                <a16:creationId xmlns:a16="http://schemas.microsoft.com/office/drawing/2014/main" id="{83648551-FD69-F832-B176-667F21AC23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0942" y="1690688"/>
            <a:ext cx="3378718" cy="4205287"/>
          </a:xfrm>
          <a:prstGeom prst="rect">
            <a:avLst/>
          </a:prstGeom>
          <a:ln>
            <a:solidFill>
              <a:schemeClr val="tx1"/>
            </a:solidFill>
          </a:ln>
        </p:spPr>
      </p:pic>
      <p:pic>
        <p:nvPicPr>
          <p:cNvPr id="10" name="Picture 9" descr="Graphical user interface, application, Word&#10;&#10;Description automatically generated">
            <a:extLst>
              <a:ext uri="{FF2B5EF4-FFF2-40B4-BE49-F238E27FC236}">
                <a16:creationId xmlns:a16="http://schemas.microsoft.com/office/drawing/2014/main" id="{1FF80DBF-2A42-9FC5-93A0-D06362243D0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89263" y="2186950"/>
            <a:ext cx="7145538" cy="2939781"/>
          </a:xfrm>
          <a:prstGeom prst="rect">
            <a:avLst/>
          </a:prstGeom>
          <a:ln>
            <a:solidFill>
              <a:schemeClr val="tx1"/>
            </a:solidFill>
          </a:ln>
        </p:spPr>
      </p:pic>
      <p:pic>
        <p:nvPicPr>
          <p:cNvPr id="5" name="Picture 4">
            <a:extLst>
              <a:ext uri="{FF2B5EF4-FFF2-40B4-BE49-F238E27FC236}">
                <a16:creationId xmlns:a16="http://schemas.microsoft.com/office/drawing/2014/main" id="{C02D048B-E490-BC70-4D2C-AA2632966108}"/>
              </a:ext>
            </a:extLst>
          </p:cNvPr>
          <p:cNvPicPr>
            <a:picLocks noChangeAspect="1"/>
          </p:cNvPicPr>
          <p:nvPr/>
        </p:nvPicPr>
        <p:blipFill>
          <a:blip r:embed="rId5"/>
          <a:stretch>
            <a:fillRect/>
          </a:stretch>
        </p:blipFill>
        <p:spPr>
          <a:xfrm>
            <a:off x="580293" y="5538925"/>
            <a:ext cx="1408644" cy="541786"/>
          </a:xfrm>
          <a:prstGeom prst="rect">
            <a:avLst/>
          </a:prstGeom>
          <a:ln>
            <a:solidFill>
              <a:schemeClr val="tx1"/>
            </a:solidFill>
          </a:ln>
        </p:spPr>
      </p:pic>
      <p:pic>
        <p:nvPicPr>
          <p:cNvPr id="11" name="Picture 10" descr="Graphical user interface, application&#10;&#10;Description automatically generated with medium confidence">
            <a:extLst>
              <a:ext uri="{FF2B5EF4-FFF2-40B4-BE49-F238E27FC236}">
                <a16:creationId xmlns:a16="http://schemas.microsoft.com/office/drawing/2014/main" id="{9AF85C49-1E7C-A780-22B0-6806B6A826D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402402" y="4838701"/>
            <a:ext cx="1530941" cy="440467"/>
          </a:xfrm>
          <a:prstGeom prst="rect">
            <a:avLst/>
          </a:prstGeom>
          <a:ln>
            <a:solidFill>
              <a:schemeClr val="tx1"/>
            </a:solidFill>
          </a:ln>
        </p:spPr>
      </p:pic>
    </p:spTree>
    <p:extLst>
      <p:ext uri="{BB962C8B-B14F-4D97-AF65-F5344CB8AC3E}">
        <p14:creationId xmlns:p14="http://schemas.microsoft.com/office/powerpoint/2010/main" val="40154946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87B3A68E-9F2F-8647-9CDA-6B081E947F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08092" y="91983"/>
            <a:ext cx="8441659" cy="10506826"/>
          </a:xfrm>
          <a:prstGeom prst="rect">
            <a:avLst/>
          </a:prstGeom>
        </p:spPr>
      </p:pic>
    </p:spTree>
    <p:extLst>
      <p:ext uri="{BB962C8B-B14F-4D97-AF65-F5344CB8AC3E}">
        <p14:creationId xmlns:p14="http://schemas.microsoft.com/office/powerpoint/2010/main" val="42859933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shot of a computer&#10;&#10;Description automatically generated">
            <a:extLst>
              <a:ext uri="{FF2B5EF4-FFF2-40B4-BE49-F238E27FC236}">
                <a16:creationId xmlns:a16="http://schemas.microsoft.com/office/drawing/2014/main" id="{87B3A68E-9F2F-8647-9CDA-6B081E947F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08092" y="-4927692"/>
            <a:ext cx="8441659" cy="10506826"/>
          </a:xfrm>
          <a:prstGeom prst="rect">
            <a:avLst/>
          </a:prstGeom>
        </p:spPr>
      </p:pic>
    </p:spTree>
    <p:extLst>
      <p:ext uri="{BB962C8B-B14F-4D97-AF65-F5344CB8AC3E}">
        <p14:creationId xmlns:p14="http://schemas.microsoft.com/office/powerpoint/2010/main" val="17578949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DEAB8-87BA-445B-B4D6-702DE7822F93}"/>
              </a:ext>
            </a:extLst>
          </p:cNvPr>
          <p:cNvSpPr>
            <a:spLocks noGrp="1"/>
          </p:cNvSpPr>
          <p:nvPr>
            <p:ph type="title"/>
          </p:nvPr>
        </p:nvSpPr>
        <p:spPr/>
        <p:txBody>
          <a:bodyPr/>
          <a:lstStyle/>
          <a:p>
            <a:r>
              <a:rPr lang="en-US"/>
              <a:t>Academic Screening</a:t>
            </a:r>
          </a:p>
        </p:txBody>
      </p:sp>
      <p:pic>
        <p:nvPicPr>
          <p:cNvPr id="15" name="Picture 14" descr="Graphical user interface, application&#10;&#10;Description automatically generated">
            <a:extLst>
              <a:ext uri="{FF2B5EF4-FFF2-40B4-BE49-F238E27FC236}">
                <a16:creationId xmlns:a16="http://schemas.microsoft.com/office/drawing/2014/main" id="{AC327FF5-A0BB-4191-AD5A-8215CF08254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208" t="16297" r="5625" b="17845"/>
          <a:stretch/>
        </p:blipFill>
        <p:spPr>
          <a:xfrm>
            <a:off x="660400" y="1498600"/>
            <a:ext cx="10871200" cy="4516582"/>
          </a:xfrm>
          <a:prstGeom prst="rect">
            <a:avLst/>
          </a:prstGeom>
        </p:spPr>
      </p:pic>
    </p:spTree>
    <p:extLst>
      <p:ext uri="{BB962C8B-B14F-4D97-AF65-F5344CB8AC3E}">
        <p14:creationId xmlns:p14="http://schemas.microsoft.com/office/powerpoint/2010/main" val="16696339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DEAB8-87BA-445B-B4D6-702DE7822F93}"/>
              </a:ext>
            </a:extLst>
          </p:cNvPr>
          <p:cNvSpPr>
            <a:spLocks noGrp="1"/>
          </p:cNvSpPr>
          <p:nvPr>
            <p:ph type="title"/>
          </p:nvPr>
        </p:nvSpPr>
        <p:spPr/>
        <p:txBody>
          <a:bodyPr/>
          <a:lstStyle/>
          <a:p>
            <a:r>
              <a:rPr lang="en-US"/>
              <a:t>Academic Screening</a:t>
            </a:r>
          </a:p>
        </p:txBody>
      </p:sp>
      <p:pic>
        <p:nvPicPr>
          <p:cNvPr id="15" name="Picture 14" descr="Graphical user interface, application&#10;&#10;Description automatically generated">
            <a:extLst>
              <a:ext uri="{FF2B5EF4-FFF2-40B4-BE49-F238E27FC236}">
                <a16:creationId xmlns:a16="http://schemas.microsoft.com/office/drawing/2014/main" id="{AC327FF5-A0BB-4191-AD5A-8215CF08254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208" t="16297" r="5625" b="17845"/>
          <a:stretch/>
        </p:blipFill>
        <p:spPr>
          <a:xfrm>
            <a:off x="660400" y="1536700"/>
            <a:ext cx="19288598" cy="8013700"/>
          </a:xfrm>
          <a:prstGeom prst="rect">
            <a:avLst/>
          </a:prstGeom>
        </p:spPr>
      </p:pic>
    </p:spTree>
    <p:extLst>
      <p:ext uri="{BB962C8B-B14F-4D97-AF65-F5344CB8AC3E}">
        <p14:creationId xmlns:p14="http://schemas.microsoft.com/office/powerpoint/2010/main" val="339768711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DEAB8-87BA-445B-B4D6-702DE7822F93}"/>
              </a:ext>
            </a:extLst>
          </p:cNvPr>
          <p:cNvSpPr>
            <a:spLocks noGrp="1"/>
          </p:cNvSpPr>
          <p:nvPr>
            <p:ph type="title"/>
          </p:nvPr>
        </p:nvSpPr>
        <p:spPr/>
        <p:txBody>
          <a:bodyPr/>
          <a:lstStyle/>
          <a:p>
            <a:r>
              <a:rPr lang="en-US"/>
              <a:t>Academic Screening</a:t>
            </a:r>
          </a:p>
        </p:txBody>
      </p:sp>
      <p:pic>
        <p:nvPicPr>
          <p:cNvPr id="15" name="Picture 14" descr="Graphical user interface, application&#10;&#10;Description automatically generated">
            <a:extLst>
              <a:ext uri="{FF2B5EF4-FFF2-40B4-BE49-F238E27FC236}">
                <a16:creationId xmlns:a16="http://schemas.microsoft.com/office/drawing/2014/main" id="{AC327FF5-A0BB-4191-AD5A-8215CF08254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208" t="16297" r="5625" b="17845"/>
          <a:stretch/>
        </p:blipFill>
        <p:spPr>
          <a:xfrm>
            <a:off x="-8305800" y="1536700"/>
            <a:ext cx="19288598" cy="8013700"/>
          </a:xfrm>
          <a:prstGeom prst="rect">
            <a:avLst/>
          </a:prstGeom>
        </p:spPr>
      </p:pic>
    </p:spTree>
    <p:extLst>
      <p:ext uri="{BB962C8B-B14F-4D97-AF65-F5344CB8AC3E}">
        <p14:creationId xmlns:p14="http://schemas.microsoft.com/office/powerpoint/2010/main" val="249547887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itle 3"/>
          <p:cNvSpPr>
            <a:spLocks noGrp="1"/>
          </p:cNvSpPr>
          <p:nvPr>
            <p:ph type="title"/>
          </p:nvPr>
        </p:nvSpPr>
        <p:spPr bwMode="auto"/>
        <p:txBody>
          <a:bodyPr wrap="square" numCol="1" anchorCtr="0" compatLnSpc="1">
            <a:prstTxWarp prst="textNoShape">
              <a:avLst/>
            </a:prstTxWarp>
            <a:noAutofit/>
          </a:bodyPr>
          <a:lstStyle/>
          <a:p>
            <a:pPr algn="ctr"/>
            <a:r>
              <a:rPr lang="en-US" altLang="en-US" sz="3600"/>
              <a:t>Student Risk Screening Scale for </a:t>
            </a:r>
            <a:br>
              <a:rPr lang="en-US" altLang="en-US" sz="3600"/>
            </a:br>
            <a:r>
              <a:rPr lang="en-US" altLang="en-US" sz="3600"/>
              <a:t>Internalizing and Externalizing </a:t>
            </a:r>
            <a:br>
              <a:rPr lang="en-US" altLang="en-US" sz="3600"/>
            </a:br>
            <a:r>
              <a:rPr lang="en-US" altLang="en-US" sz="2800"/>
              <a:t>(SRSS-IE; Drummond, 1994; Lane &amp; Menzies, 2009)</a:t>
            </a:r>
            <a:endParaRPr lang="en-US" altLang="en-US" sz="3600"/>
          </a:p>
        </p:txBody>
      </p:sp>
      <p:pic>
        <p:nvPicPr>
          <p:cNvPr id="2" name="Picture 1"/>
          <p:cNvPicPr>
            <a:picLocks noChangeAspect="1"/>
          </p:cNvPicPr>
          <p:nvPr/>
        </p:nvPicPr>
        <p:blipFill>
          <a:blip r:embed="rId2"/>
          <a:stretch>
            <a:fillRect/>
          </a:stretch>
        </p:blipFill>
        <p:spPr>
          <a:xfrm>
            <a:off x="253883" y="2026928"/>
            <a:ext cx="9988258" cy="45216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51623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itle 4"/>
          <p:cNvSpPr>
            <a:spLocks noGrp="1"/>
          </p:cNvSpPr>
          <p:nvPr>
            <p:ph type="title"/>
          </p:nvPr>
        </p:nvSpPr>
        <p:spPr>
          <a:xfrm>
            <a:off x="1882775" y="90488"/>
            <a:ext cx="7886700" cy="1325562"/>
          </a:xfrm>
        </p:spPr>
        <p:txBody>
          <a:bodyPr/>
          <a:lstStyle/>
          <a:p>
            <a:pPr eaLnBrk="1" hangingPunct="1"/>
            <a:r>
              <a:rPr lang="en-US" altLang="en-US"/>
              <a:t>SRSS-IE: Cut Scores</a:t>
            </a:r>
          </a:p>
        </p:txBody>
      </p:sp>
      <p:sp>
        <p:nvSpPr>
          <p:cNvPr id="205853" name="TextBox 9"/>
          <p:cNvSpPr txBox="1">
            <a:spLocks noChangeArrowheads="1"/>
          </p:cNvSpPr>
          <p:nvPr/>
        </p:nvSpPr>
        <p:spPr bwMode="auto">
          <a:xfrm>
            <a:off x="1727199" y="4765969"/>
            <a:ext cx="86074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1"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Elementary School Level:</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Lane, K. L., Oakes, W. P., </a:t>
            </a:r>
            <a:r>
              <a:rPr kumimoji="0" lang="en-US" altLang="en-US" sz="1200" b="0" i="0" u="none" strike="noStrike" kern="1200" cap="none" spc="0" normalizeH="0" baseline="0" noProof="0" err="1">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Swogger</a:t>
            </a: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E. D., </a:t>
            </a:r>
            <a:r>
              <a:rPr kumimoji="0" lang="en-US" altLang="en-US" sz="1200" b="0" i="0" u="none" strike="noStrike" kern="1200" cap="none" spc="0" normalizeH="0" baseline="0" noProof="0" err="1">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Schatschneider</a:t>
            </a: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 Menzies, H., M., &amp; Sanchez, J. (2015). Student risk screening scale for internalizing and externalizing behaviors: Preliminary cut scores to support data-informed decision making. </a:t>
            </a:r>
            <a:r>
              <a:rPr kumimoji="0" lang="en-US" altLang="en-US" sz="1200" b="0" i="1"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Behavioral Disorders, 40,</a:t>
            </a: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159-170.</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1"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Middle and High School Levels:</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Lane, K. L., Oakes, W. P., Cantwell, E. D., </a:t>
            </a:r>
            <a:r>
              <a:rPr kumimoji="0" lang="en-US" altLang="en-US" sz="1200" b="0" i="0" u="none" strike="noStrike" kern="1200" cap="none" spc="0" normalizeH="0" baseline="0" noProof="0" err="1">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Schatschneider</a:t>
            </a: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 C., Menzies, H., Crittenden, M., &amp;  Messenger, M. (2016). Student Risk Screening Scale for Internalizing and Externalizing Behaviors: Preliminary cut scores to support data-informed decision making in middle and high schools. </a:t>
            </a:r>
            <a:r>
              <a:rPr kumimoji="0" lang="en-US" altLang="en-US" sz="1200" b="0" i="1"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Behavioral Disorders, 42</a:t>
            </a:r>
            <a:r>
              <a:rPr kumimoji="0" lang="en-US" altLang="en-US" sz="1200" b="0" i="0" u="none" strike="noStrike" kern="1200" cap="none" spc="0" normalizeH="0" baseline="0" noProof="0">
                <a:ln>
                  <a:noFill/>
                </a:ln>
                <a:solidFill>
                  <a:srgbClr val="A6A6A6"/>
                </a:solidFill>
                <a:effectLst/>
                <a:uLnTx/>
                <a:uFillTx/>
                <a:latin typeface="Times New Roman" panose="02020603050405020304" pitchFamily="18" charset="0"/>
                <a:ea typeface="MS PGothic" panose="020B0600070205080204" pitchFamily="34" charset="-128"/>
                <a:cs typeface="Times New Roman" panose="02020603050405020304" pitchFamily="18" charset="0"/>
              </a:rPr>
              <a:t>(1), 271-284</a:t>
            </a:r>
          </a:p>
        </p:txBody>
      </p:sp>
      <p:graphicFrame>
        <p:nvGraphicFramePr>
          <p:cNvPr id="10" name="Table 9"/>
          <p:cNvGraphicFramePr>
            <a:graphicFrameLocks noGrp="1"/>
          </p:cNvGraphicFramePr>
          <p:nvPr/>
        </p:nvGraphicFramePr>
        <p:xfrm>
          <a:off x="1803403" y="1714342"/>
          <a:ext cx="8635999" cy="2243137"/>
        </p:xfrm>
        <a:graphic>
          <a:graphicData uri="http://schemas.openxmlformats.org/drawingml/2006/table">
            <a:tbl>
              <a:tblPr firstRow="1" firstCol="1" bandRow="1"/>
              <a:tblGrid>
                <a:gridCol w="2153297">
                  <a:extLst>
                    <a:ext uri="{9D8B030D-6E8A-4147-A177-3AD203B41FA5}">
                      <a16:colId xmlns:a16="http://schemas.microsoft.com/office/drawing/2014/main" val="20000"/>
                    </a:ext>
                  </a:extLst>
                </a:gridCol>
                <a:gridCol w="2153183">
                  <a:extLst>
                    <a:ext uri="{9D8B030D-6E8A-4147-A177-3AD203B41FA5}">
                      <a16:colId xmlns:a16="http://schemas.microsoft.com/office/drawing/2014/main" val="20001"/>
                    </a:ext>
                  </a:extLst>
                </a:gridCol>
                <a:gridCol w="2176336">
                  <a:extLst>
                    <a:ext uri="{9D8B030D-6E8A-4147-A177-3AD203B41FA5}">
                      <a16:colId xmlns:a16="http://schemas.microsoft.com/office/drawing/2014/main" val="20002"/>
                    </a:ext>
                  </a:extLst>
                </a:gridCol>
                <a:gridCol w="2153183">
                  <a:extLst>
                    <a:ext uri="{9D8B030D-6E8A-4147-A177-3AD203B41FA5}">
                      <a16:colId xmlns:a16="http://schemas.microsoft.com/office/drawing/2014/main" val="20003"/>
                    </a:ext>
                  </a:extLst>
                </a:gridCol>
              </a:tblGrid>
              <a:tr h="304831">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000">
                          <a:solidFill>
                            <a:schemeClr val="bg1"/>
                          </a:solidFill>
                          <a:effectLst/>
                        </a:rPr>
                        <a:t>Elementary School</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75000"/>
                      </a:srgbClr>
                    </a:solidFill>
                  </a:tcPr>
                </a:tc>
                <a:tc hMerge="1">
                  <a:txBody>
                    <a:bodyPr/>
                    <a:lstStyle/>
                    <a:p>
                      <a:endParaRPr lang="en-US"/>
                    </a:p>
                  </a:txBody>
                  <a:tcPr/>
                </a:tc>
                <a:tc gridSpan="2">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000">
                          <a:solidFill>
                            <a:schemeClr val="bg1"/>
                          </a:solidFill>
                          <a:effectLst/>
                        </a:rPr>
                        <a:t>Middle and High School</a:t>
                      </a:r>
                      <a:endParaRPr lang="en-US" sz="18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25400" cmpd="sng">
                      <a:solidFill>
                        <a:srgbClr val="A5A5A5"/>
                      </a:solidFill>
                    </a:lnB>
                    <a:lnTlToBr w="12700" cmpd="sng">
                      <a:noFill/>
                      <a:prstDash val="solid"/>
                    </a:lnTlToBr>
                    <a:lnBlToTr w="12700" cmpd="sng">
                      <a:noFill/>
                      <a:prstDash val="solid"/>
                    </a:lnBlToTr>
                    <a:solidFill>
                      <a:srgbClr val="5B9BD5">
                        <a:lumMod val="50000"/>
                      </a:srgbClr>
                    </a:solidFill>
                  </a:tcPr>
                </a:tc>
                <a:tc hMerge="1">
                  <a:txBody>
                    <a:bodyPr/>
                    <a:lstStyle/>
                    <a:p>
                      <a:endParaRPr lang="en-US"/>
                    </a:p>
                  </a:txBody>
                  <a:tcPr/>
                </a:tc>
                <a:extLst>
                  <a:ext uri="{0D108BD9-81ED-4DB2-BD59-A6C34878D82A}">
                    <a16:rowId xmlns:a16="http://schemas.microsoft.com/office/drawing/2014/main" val="10000"/>
                  </a:ext>
                </a:extLst>
              </a:tr>
              <a:tr h="414149">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000" b="0">
                          <a:effectLst/>
                        </a:rPr>
                        <a:t>SRSS-E7</a:t>
                      </a:r>
                      <a:endParaRPr lang="en-US" sz="1800" b="0">
                        <a:effectLst/>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000">
                          <a:effectLst/>
                        </a:rPr>
                        <a:t>SRSS-I5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000">
                          <a:effectLst/>
                        </a:rPr>
                        <a:t>SRSS-E7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000">
                          <a:effectLst/>
                        </a:rPr>
                        <a:t>SRSS-I6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1"/>
                  </a:ext>
                </a:extLst>
              </a:tr>
              <a:tr h="609663">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000" b="0">
                          <a:effectLst/>
                          <a:latin typeface="+mn-lt"/>
                          <a:ea typeface="+mn-ea"/>
                          <a:cs typeface="+mn-cs"/>
                        </a:rPr>
                        <a:t>Items</a:t>
                      </a:r>
                      <a:r>
                        <a:rPr lang="en-US" sz="2000" b="0" baseline="0">
                          <a:effectLst/>
                          <a:latin typeface="+mn-lt"/>
                          <a:ea typeface="+mn-ea"/>
                          <a:cs typeface="+mn-cs"/>
                        </a:rPr>
                        <a:t> 1-7</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a:effectLst/>
                        </a:rPr>
                        <a:t>Items</a:t>
                      </a:r>
                      <a:r>
                        <a:rPr lang="en-US" sz="2000" baseline="0">
                          <a:effectLst/>
                        </a:rPr>
                        <a:t> 8-12</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b="0">
                          <a:effectLst/>
                          <a:latin typeface="+mn-lt"/>
                          <a:ea typeface="+mn-ea"/>
                          <a:cs typeface="+mn-cs"/>
                        </a:rPr>
                        <a:t>Items</a:t>
                      </a:r>
                      <a:r>
                        <a:rPr lang="en-US" sz="2000" b="0" baseline="0">
                          <a:effectLst/>
                          <a:latin typeface="+mn-lt"/>
                          <a:ea typeface="+mn-ea"/>
                          <a:cs typeface="+mn-cs"/>
                        </a:rPr>
                        <a:t> 1-7</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a:effectLst/>
                        </a:rPr>
                        <a:t>Items</a:t>
                      </a:r>
                      <a:r>
                        <a:rPr lang="en-US" sz="2000" baseline="0">
                          <a:effectLst/>
                        </a:rPr>
                        <a:t> 4, 8-12</a:t>
                      </a:r>
                      <a:endParaRPr lang="en-US" sz="1800">
                        <a:effectLst/>
                      </a:endParaRPr>
                    </a:p>
                    <a:p>
                      <a:pPr marL="0" marR="0">
                        <a:spcBef>
                          <a:spcPts val="0"/>
                        </a:spcBef>
                        <a:spcAft>
                          <a:spcPts val="0"/>
                        </a:spcAft>
                      </a:pPr>
                      <a:r>
                        <a:rPr lang="en-US" sz="2000">
                          <a:effectLst/>
                        </a:rPr>
                        <a:t> </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14494">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000" b="0">
                          <a:effectLst/>
                        </a:rPr>
                        <a:t>0-3 = low risk</a:t>
                      </a:r>
                      <a:endParaRPr lang="en-US" sz="1800" b="0">
                        <a:effectLst/>
                      </a:endParaRPr>
                    </a:p>
                    <a:p>
                      <a:pPr marL="0" marR="0">
                        <a:spcBef>
                          <a:spcPts val="0"/>
                        </a:spcBef>
                        <a:spcAft>
                          <a:spcPts val="0"/>
                        </a:spcAft>
                      </a:pPr>
                      <a:r>
                        <a:rPr lang="en-US" sz="2000" b="0">
                          <a:effectLst/>
                        </a:rPr>
                        <a:t>4-8 = moderate risk</a:t>
                      </a:r>
                      <a:endParaRPr lang="en-US" sz="1800" b="0">
                        <a:effectLst/>
                      </a:endParaRPr>
                    </a:p>
                    <a:p>
                      <a:pPr marL="0" marR="0">
                        <a:spcBef>
                          <a:spcPts val="0"/>
                        </a:spcBef>
                        <a:spcAft>
                          <a:spcPts val="0"/>
                        </a:spcAft>
                      </a:pPr>
                      <a:r>
                        <a:rPr lang="en-US" sz="2000" b="0">
                          <a:effectLst/>
                        </a:rPr>
                        <a:t>9-21 = high risk</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a:effectLst/>
                        </a:rPr>
                        <a:t>0-1 = low risk</a:t>
                      </a:r>
                      <a:endParaRPr lang="en-US" sz="1800">
                        <a:effectLst/>
                      </a:endParaRPr>
                    </a:p>
                    <a:p>
                      <a:pPr marL="0" marR="0">
                        <a:spcBef>
                          <a:spcPts val="0"/>
                        </a:spcBef>
                        <a:spcAft>
                          <a:spcPts val="0"/>
                        </a:spcAft>
                      </a:pPr>
                      <a:r>
                        <a:rPr lang="en-US" sz="2000">
                          <a:effectLst/>
                        </a:rPr>
                        <a:t>2-3 = moderate risk</a:t>
                      </a:r>
                      <a:endParaRPr lang="en-US" sz="1800">
                        <a:effectLst/>
                      </a:endParaRPr>
                    </a:p>
                    <a:p>
                      <a:pPr marL="0" marR="0">
                        <a:spcBef>
                          <a:spcPts val="0"/>
                        </a:spcBef>
                        <a:spcAft>
                          <a:spcPts val="0"/>
                        </a:spcAft>
                      </a:pPr>
                      <a:r>
                        <a:rPr lang="en-US" sz="2000">
                          <a:effectLst/>
                        </a:rPr>
                        <a:t>4-15 = high risk</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a:effectLst/>
                        </a:rPr>
                        <a:t>0-3 = low risk</a:t>
                      </a:r>
                      <a:endParaRPr lang="en-US" sz="1800">
                        <a:effectLst/>
                      </a:endParaRPr>
                    </a:p>
                    <a:p>
                      <a:pPr marL="0" marR="0">
                        <a:spcBef>
                          <a:spcPts val="0"/>
                        </a:spcBef>
                        <a:spcAft>
                          <a:spcPts val="0"/>
                        </a:spcAft>
                      </a:pPr>
                      <a:r>
                        <a:rPr lang="en-US" sz="2000">
                          <a:effectLst/>
                        </a:rPr>
                        <a:t>4-8 = moderate risk</a:t>
                      </a:r>
                      <a:endParaRPr lang="en-US" sz="1800">
                        <a:effectLst/>
                      </a:endParaRPr>
                    </a:p>
                    <a:p>
                      <a:pPr marL="0" marR="0">
                        <a:spcBef>
                          <a:spcPts val="0"/>
                        </a:spcBef>
                        <a:spcAft>
                          <a:spcPts val="0"/>
                        </a:spcAft>
                      </a:pPr>
                      <a:r>
                        <a:rPr lang="en-US" sz="2000">
                          <a:effectLst/>
                        </a:rPr>
                        <a:t>9-21 = high risk</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000">
                          <a:effectLst/>
                        </a:rPr>
                        <a:t>0-3 = low risk</a:t>
                      </a:r>
                      <a:endParaRPr lang="en-US" sz="1800">
                        <a:effectLst/>
                      </a:endParaRPr>
                    </a:p>
                    <a:p>
                      <a:pPr marL="0" marR="0">
                        <a:spcBef>
                          <a:spcPts val="0"/>
                        </a:spcBef>
                        <a:spcAft>
                          <a:spcPts val="0"/>
                        </a:spcAft>
                      </a:pPr>
                      <a:r>
                        <a:rPr lang="en-US" sz="2000">
                          <a:effectLst/>
                        </a:rPr>
                        <a:t>4-5 = moderate risk</a:t>
                      </a:r>
                      <a:endParaRPr lang="en-US" sz="1800">
                        <a:effectLst/>
                      </a:endParaRPr>
                    </a:p>
                    <a:p>
                      <a:pPr marL="0" marR="0">
                        <a:spcBef>
                          <a:spcPts val="0"/>
                        </a:spcBef>
                        <a:spcAft>
                          <a:spcPts val="0"/>
                        </a:spcAft>
                      </a:pPr>
                      <a:r>
                        <a:rPr lang="en-US" sz="2000">
                          <a:effectLst/>
                        </a:rPr>
                        <a:t>6-18 = high risk</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68589" marR="68589" marT="0" marB="0">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3"/>
                  </a:ext>
                </a:extLst>
              </a:tr>
            </a:tbl>
          </a:graphicData>
        </a:graphic>
      </p:graphicFrame>
      <p:sp>
        <p:nvSpPr>
          <p:cNvPr id="12" name="Rectangle 11"/>
          <p:cNvSpPr/>
          <p:nvPr/>
        </p:nvSpPr>
        <p:spPr>
          <a:xfrm>
            <a:off x="1727199" y="1684174"/>
            <a:ext cx="4343400" cy="23225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
        <p:nvSpPr>
          <p:cNvPr id="13" name="Rectangle 12"/>
          <p:cNvSpPr/>
          <p:nvPr/>
        </p:nvSpPr>
        <p:spPr>
          <a:xfrm>
            <a:off x="6089650" y="1662960"/>
            <a:ext cx="4343400" cy="23225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64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35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Review and Preview</a:t>
            </a:r>
          </a:p>
        </p:txBody>
      </p:sp>
      <p:sp>
        <p:nvSpPr>
          <p:cNvPr id="3" name="Text Placeholder 2"/>
          <p:cNvSpPr>
            <a:spLocks noGrp="1"/>
          </p:cNvSpPr>
          <p:nvPr>
            <p:ph type="body" idx="1"/>
          </p:nvPr>
        </p:nvSpPr>
        <p:spPr/>
        <p:txBody>
          <a:bodyPr/>
          <a:lstStyle/>
          <a:p>
            <a:r>
              <a:rPr lang="en-US"/>
              <a:t>Last Time</a:t>
            </a:r>
          </a:p>
        </p:txBody>
      </p:sp>
      <p:sp>
        <p:nvSpPr>
          <p:cNvPr id="4" name="Content Placeholder 3"/>
          <p:cNvSpPr>
            <a:spLocks noGrp="1"/>
          </p:cNvSpPr>
          <p:nvPr>
            <p:ph sz="half" idx="2"/>
          </p:nvPr>
        </p:nvSpPr>
        <p:spPr/>
        <p:txBody>
          <a:bodyPr>
            <a:normAutofit lnSpcReduction="10000"/>
          </a:bodyPr>
          <a:lstStyle/>
          <a:p>
            <a:r>
              <a:rPr lang="en-US"/>
              <a:t>Preparing to Collect and Use Social Validity &amp; Treatment Integrity Data</a:t>
            </a:r>
          </a:p>
          <a:p>
            <a:r>
              <a:rPr lang="en-US"/>
              <a:t>Using Fall Screening Data to Inform Instruction:</a:t>
            </a:r>
          </a:p>
          <a:p>
            <a:r>
              <a:rPr lang="en-US"/>
              <a:t>Facilitating Clear Communication and Collaborations with Stakeholders</a:t>
            </a:r>
          </a:p>
        </p:txBody>
      </p:sp>
      <p:sp>
        <p:nvSpPr>
          <p:cNvPr id="5" name="Text Placeholder 4"/>
          <p:cNvSpPr>
            <a:spLocks noGrp="1"/>
          </p:cNvSpPr>
          <p:nvPr>
            <p:ph type="body" sz="quarter" idx="3"/>
          </p:nvPr>
        </p:nvSpPr>
        <p:spPr/>
        <p:txBody>
          <a:bodyPr/>
          <a:lstStyle/>
          <a:p>
            <a:r>
              <a:rPr lang="en-US"/>
              <a:t>Today…</a:t>
            </a:r>
          </a:p>
        </p:txBody>
      </p:sp>
      <p:sp>
        <p:nvSpPr>
          <p:cNvPr id="6" name="Content Placeholder 5"/>
          <p:cNvSpPr>
            <a:spLocks noGrp="1"/>
          </p:cNvSpPr>
          <p:nvPr>
            <p:ph sz="quarter" idx="4"/>
          </p:nvPr>
        </p:nvSpPr>
        <p:spPr/>
        <p:txBody>
          <a:bodyPr>
            <a:normAutofit lnSpcReduction="10000"/>
          </a:bodyPr>
          <a:lstStyle/>
          <a:p>
            <a:r>
              <a:rPr lang="en-US"/>
              <a:t>Procedures for Monitoring</a:t>
            </a:r>
          </a:p>
          <a:p>
            <a:pPr lvl="1"/>
            <a:r>
              <a:rPr lang="en-US">
                <a:cs typeface="Arial"/>
              </a:rPr>
              <a:t>Review your School’s Social Validity &amp; Treatment Integrity Data</a:t>
            </a:r>
          </a:p>
          <a:p>
            <a:pPr lvl="1"/>
            <a:r>
              <a:rPr lang="en-US">
                <a:cs typeface="Arial"/>
              </a:rPr>
              <a:t>Review your School’s Winter Screening Data</a:t>
            </a:r>
          </a:p>
          <a:p>
            <a:r>
              <a:rPr lang="en-US">
                <a:cs typeface="Arial"/>
              </a:rPr>
              <a:t>Data-informed Decision-making</a:t>
            </a:r>
          </a:p>
          <a:p>
            <a:pPr lvl="1"/>
            <a:r>
              <a:rPr lang="en-US">
                <a:cs typeface="Arial"/>
              </a:rPr>
              <a:t>Professional Learning Targets and Resources</a:t>
            </a:r>
          </a:p>
          <a:p>
            <a:pPr lvl="1"/>
            <a:r>
              <a:rPr lang="en-US">
                <a:cs typeface="Arial"/>
              </a:rPr>
              <a:t>Communication Plans</a:t>
            </a:r>
          </a:p>
        </p:txBody>
      </p:sp>
    </p:spTree>
    <p:extLst>
      <p:ext uri="{BB962C8B-B14F-4D97-AF65-F5344CB8AC3E}">
        <p14:creationId xmlns:p14="http://schemas.microsoft.com/office/powerpoint/2010/main" val="37612276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2">
              <a:lumMod val="20000"/>
              <a:lumOff val="80000"/>
            </a:schemeClr>
          </a:solidFill>
          <a:effectLst>
            <a:softEdge rad="127000"/>
          </a:effectLst>
        </p:spPr>
        <p:txBody>
          <a:bodyPr>
            <a:normAutofit/>
          </a:bodyPr>
          <a:lstStyle/>
          <a:p>
            <a:pPr algn="ctr"/>
            <a:r>
              <a:rPr lang="en-US" sz="4000"/>
              <a:t>Winter 2022</a:t>
            </a:r>
            <a:br>
              <a:rPr lang="en-US" sz="4000"/>
            </a:br>
            <a:r>
              <a:rPr lang="en-US" sz="3200"/>
              <a:t>SRSS-</a:t>
            </a:r>
            <a:r>
              <a:rPr lang="en-US" sz="3200" u="sng"/>
              <a:t>Externalizing </a:t>
            </a:r>
            <a:r>
              <a:rPr lang="en-US" sz="3200"/>
              <a:t>Results – Elementary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extLst>
              <p:ext uri="{D42A27DB-BD31-4B8C-83A1-F6EECF244321}">
                <p14:modId xmlns:p14="http://schemas.microsoft.com/office/powerpoint/2010/main" val="1589802801"/>
              </p:ext>
            </p:extLst>
          </p:nvPr>
        </p:nvGraphicFramePr>
        <p:xfrm>
          <a:off x="538938" y="1706649"/>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2976838"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66</a:t>
            </a:r>
          </a:p>
        </p:txBody>
      </p:sp>
      <p:sp>
        <p:nvSpPr>
          <p:cNvPr id="11" name="Rectangle 10">
            <a:extLst>
              <a:ext uri="{FF2B5EF4-FFF2-40B4-BE49-F238E27FC236}">
                <a16:creationId xmlns:a16="http://schemas.microsoft.com/office/drawing/2014/main" id="{CA4B4E3C-684B-4363-A3DA-60E579543B65}"/>
              </a:ext>
            </a:extLst>
          </p:cNvPr>
          <p:cNvSpPr/>
          <p:nvPr/>
        </p:nvSpPr>
        <p:spPr>
          <a:xfrm>
            <a:off x="2935238" y="3086509"/>
            <a:ext cx="422302"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125</a:t>
            </a:r>
          </a:p>
        </p:txBody>
      </p:sp>
      <p:sp>
        <p:nvSpPr>
          <p:cNvPr id="13" name="Rectangle 12">
            <a:extLst>
              <a:ext uri="{FF2B5EF4-FFF2-40B4-BE49-F238E27FC236}">
                <a16:creationId xmlns:a16="http://schemas.microsoft.com/office/drawing/2014/main" id="{05BE7812-9552-43F2-9CE7-7146EB841E59}"/>
              </a:ext>
            </a:extLst>
          </p:cNvPr>
          <p:cNvSpPr/>
          <p:nvPr/>
        </p:nvSpPr>
        <p:spPr>
          <a:xfrm>
            <a:off x="2945433"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305</a:t>
            </a:r>
          </a:p>
        </p:txBody>
      </p:sp>
      <p:sp>
        <p:nvSpPr>
          <p:cNvPr id="10" name="Rectangle 9">
            <a:extLst>
              <a:ext uri="{FF2B5EF4-FFF2-40B4-BE49-F238E27FC236}">
                <a16:creationId xmlns:a16="http://schemas.microsoft.com/office/drawing/2014/main" id="{3CD5F843-B179-43AE-9202-B178FF35F915}"/>
              </a:ext>
            </a:extLst>
          </p:cNvPr>
          <p:cNvSpPr/>
          <p:nvPr/>
        </p:nvSpPr>
        <p:spPr>
          <a:xfrm>
            <a:off x="3953024"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4902729"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4885875" y="2908980"/>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109</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4871324"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287</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5842065"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5842065" y="2863851"/>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97</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5810660"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332</a:t>
            </a:r>
          </a:p>
        </p:txBody>
      </p:sp>
      <p:sp>
        <p:nvSpPr>
          <p:cNvPr id="25" name="Rectangle: Rounded Corners 24">
            <a:extLst>
              <a:ext uri="{FF2B5EF4-FFF2-40B4-BE49-F238E27FC236}">
                <a16:creationId xmlns:a16="http://schemas.microsoft.com/office/drawing/2014/main" id="{E7F025AD-54AD-4AC5-8D5F-628C6993B5A2}"/>
              </a:ext>
            </a:extLst>
          </p:cNvPr>
          <p:cNvSpPr/>
          <p:nvPr/>
        </p:nvSpPr>
        <p:spPr>
          <a:xfrm>
            <a:off x="6779745"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38</a:t>
            </a:r>
          </a:p>
        </p:txBody>
      </p:sp>
      <p:sp>
        <p:nvSpPr>
          <p:cNvPr id="26" name="Rectangle: Rounded Corners 25">
            <a:extLst>
              <a:ext uri="{FF2B5EF4-FFF2-40B4-BE49-F238E27FC236}">
                <a16:creationId xmlns:a16="http://schemas.microsoft.com/office/drawing/2014/main" id="{E48D9020-95FD-49A1-AEF7-5A3B0E93951D}"/>
              </a:ext>
            </a:extLst>
          </p:cNvPr>
          <p:cNvSpPr/>
          <p:nvPr/>
        </p:nvSpPr>
        <p:spPr>
          <a:xfrm>
            <a:off x="6779745" y="2856478"/>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92</a:t>
            </a:r>
          </a:p>
        </p:txBody>
      </p:sp>
      <p:sp>
        <p:nvSpPr>
          <p:cNvPr id="27" name="Rectangle: Rounded Corners 26">
            <a:extLst>
              <a:ext uri="{FF2B5EF4-FFF2-40B4-BE49-F238E27FC236}">
                <a16:creationId xmlns:a16="http://schemas.microsoft.com/office/drawing/2014/main" id="{C8E4F23C-40C3-469D-8155-B149C0958096}"/>
              </a:ext>
            </a:extLst>
          </p:cNvPr>
          <p:cNvSpPr/>
          <p:nvPr/>
        </p:nvSpPr>
        <p:spPr>
          <a:xfrm>
            <a:off x="6748340"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309</a:t>
            </a:r>
          </a:p>
        </p:txBody>
      </p:sp>
      <p:sp>
        <p:nvSpPr>
          <p:cNvPr id="29" name="Rectangle: Rounded Corners 28">
            <a:extLst>
              <a:ext uri="{FF2B5EF4-FFF2-40B4-BE49-F238E27FC236}">
                <a16:creationId xmlns:a16="http://schemas.microsoft.com/office/drawing/2014/main" id="{39F89E33-9D30-4BF2-BD88-D9668BBC9711}"/>
              </a:ext>
            </a:extLst>
          </p:cNvPr>
          <p:cNvSpPr/>
          <p:nvPr/>
        </p:nvSpPr>
        <p:spPr>
          <a:xfrm>
            <a:off x="7722039"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37</a:t>
            </a:r>
          </a:p>
        </p:txBody>
      </p:sp>
      <p:sp>
        <p:nvSpPr>
          <p:cNvPr id="30" name="Rectangle: Rounded Corners 29">
            <a:extLst>
              <a:ext uri="{FF2B5EF4-FFF2-40B4-BE49-F238E27FC236}">
                <a16:creationId xmlns:a16="http://schemas.microsoft.com/office/drawing/2014/main" id="{7CD9FBC6-5C5F-4FF0-820A-EA101D5CFD09}"/>
              </a:ext>
            </a:extLst>
          </p:cNvPr>
          <p:cNvSpPr/>
          <p:nvPr/>
        </p:nvSpPr>
        <p:spPr>
          <a:xfrm>
            <a:off x="7740764" y="2912021"/>
            <a:ext cx="402336" cy="304800"/>
          </a:xfrm>
          <a:prstGeom prst="roundRect">
            <a:avLst>
              <a:gd name="adj" fmla="val 1966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101</a:t>
            </a:r>
          </a:p>
        </p:txBody>
      </p:sp>
      <p:sp>
        <p:nvSpPr>
          <p:cNvPr id="31" name="Rectangle: Rounded Corners 30">
            <a:extLst>
              <a:ext uri="{FF2B5EF4-FFF2-40B4-BE49-F238E27FC236}">
                <a16:creationId xmlns:a16="http://schemas.microsoft.com/office/drawing/2014/main" id="{D769BC5C-0603-4C3C-BE8A-8896D11B009C}"/>
              </a:ext>
            </a:extLst>
          </p:cNvPr>
          <p:cNvSpPr/>
          <p:nvPr/>
        </p:nvSpPr>
        <p:spPr>
          <a:xfrm>
            <a:off x="7690634"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263</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8651631"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8651631" y="2361978"/>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32</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8620226"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294</a:t>
            </a:r>
          </a:p>
        </p:txBody>
      </p:sp>
      <p:sp>
        <p:nvSpPr>
          <p:cNvPr id="3" name="Rectangle 11">
            <a:extLst>
              <a:ext uri="{FF2B5EF4-FFF2-40B4-BE49-F238E27FC236}">
                <a16:creationId xmlns:a16="http://schemas.microsoft.com/office/drawing/2014/main" id="{ACBED13E-527C-2402-94F0-A4BB7F1FAE4D}"/>
              </a:ext>
            </a:extLst>
          </p:cNvPr>
          <p:cNvSpPr/>
          <p:nvPr/>
        </p:nvSpPr>
        <p:spPr>
          <a:xfrm>
            <a:off x="3934498" y="2966209"/>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128</a:t>
            </a:r>
          </a:p>
        </p:txBody>
      </p:sp>
      <p:sp>
        <p:nvSpPr>
          <p:cNvPr id="4" name="Rectangle 14">
            <a:extLst>
              <a:ext uri="{FF2B5EF4-FFF2-40B4-BE49-F238E27FC236}">
                <a16:creationId xmlns:a16="http://schemas.microsoft.com/office/drawing/2014/main" id="{8919B39C-8333-A6B5-88B3-D3E7F8E41876}"/>
              </a:ext>
            </a:extLst>
          </p:cNvPr>
          <p:cNvSpPr/>
          <p:nvPr/>
        </p:nvSpPr>
        <p:spPr>
          <a:xfrm>
            <a:off x="3921619"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297</a:t>
            </a:r>
          </a:p>
        </p:txBody>
      </p:sp>
      <p:sp>
        <p:nvSpPr>
          <p:cNvPr id="6" name="Rectangle: Rounded Corners 28">
            <a:extLst>
              <a:ext uri="{FF2B5EF4-FFF2-40B4-BE49-F238E27FC236}">
                <a16:creationId xmlns:a16="http://schemas.microsoft.com/office/drawing/2014/main" id="{807A080E-B3EC-5D28-5CE9-B94B710C1399}"/>
              </a:ext>
            </a:extLst>
          </p:cNvPr>
          <p:cNvSpPr/>
          <p:nvPr/>
        </p:nvSpPr>
        <p:spPr>
          <a:xfrm>
            <a:off x="9639464"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17</a:t>
            </a:r>
          </a:p>
        </p:txBody>
      </p:sp>
      <p:sp>
        <p:nvSpPr>
          <p:cNvPr id="7" name="Rectangle: Rounded Corners 29">
            <a:extLst>
              <a:ext uri="{FF2B5EF4-FFF2-40B4-BE49-F238E27FC236}">
                <a16:creationId xmlns:a16="http://schemas.microsoft.com/office/drawing/2014/main" id="{BDE971B9-70FC-80CC-6507-C9A7A44647F9}"/>
              </a:ext>
            </a:extLst>
          </p:cNvPr>
          <p:cNvSpPr/>
          <p:nvPr/>
        </p:nvSpPr>
        <p:spPr>
          <a:xfrm>
            <a:off x="9629805" y="2688084"/>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69</a:t>
            </a:r>
          </a:p>
        </p:txBody>
      </p:sp>
      <p:sp>
        <p:nvSpPr>
          <p:cNvPr id="8" name="Rectangle: Rounded Corners 30">
            <a:extLst>
              <a:ext uri="{FF2B5EF4-FFF2-40B4-BE49-F238E27FC236}">
                <a16:creationId xmlns:a16="http://schemas.microsoft.com/office/drawing/2014/main" id="{1CBC69F0-3E14-2C32-ABFE-A816D4F5CB5B}"/>
              </a:ext>
            </a:extLst>
          </p:cNvPr>
          <p:cNvSpPr/>
          <p:nvPr/>
        </p:nvSpPr>
        <p:spPr>
          <a:xfrm>
            <a:off x="9608059"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346</a:t>
            </a:r>
          </a:p>
        </p:txBody>
      </p:sp>
      <p:sp>
        <p:nvSpPr>
          <p:cNvPr id="14" name="Rectangle: Rounded Corners 28">
            <a:extLst>
              <a:ext uri="{FF2B5EF4-FFF2-40B4-BE49-F238E27FC236}">
                <a16:creationId xmlns:a16="http://schemas.microsoft.com/office/drawing/2014/main" id="{12075107-7945-FE9F-4CFF-5B91849E37DF}"/>
              </a:ext>
            </a:extLst>
          </p:cNvPr>
          <p:cNvSpPr/>
          <p:nvPr/>
        </p:nvSpPr>
        <p:spPr>
          <a:xfrm>
            <a:off x="10618846"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32</a:t>
            </a:r>
          </a:p>
        </p:txBody>
      </p:sp>
      <p:sp>
        <p:nvSpPr>
          <p:cNvPr id="16" name="Rectangle: Rounded Corners 29">
            <a:extLst>
              <a:ext uri="{FF2B5EF4-FFF2-40B4-BE49-F238E27FC236}">
                <a16:creationId xmlns:a16="http://schemas.microsoft.com/office/drawing/2014/main" id="{7E9020FB-041E-1D8F-6C0A-F1402CD3E852}"/>
              </a:ext>
            </a:extLst>
          </p:cNvPr>
          <p:cNvSpPr/>
          <p:nvPr/>
        </p:nvSpPr>
        <p:spPr>
          <a:xfrm>
            <a:off x="10650252" y="2671120"/>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74</a:t>
            </a:r>
          </a:p>
        </p:txBody>
      </p:sp>
      <p:sp>
        <p:nvSpPr>
          <p:cNvPr id="20" name="Rectangle: Rounded Corners 30">
            <a:extLst>
              <a:ext uri="{FF2B5EF4-FFF2-40B4-BE49-F238E27FC236}">
                <a16:creationId xmlns:a16="http://schemas.microsoft.com/office/drawing/2014/main" id="{88A44948-BD65-FEBB-BF0E-DFE4B3ABF7E6}"/>
              </a:ext>
            </a:extLst>
          </p:cNvPr>
          <p:cNvSpPr/>
          <p:nvPr/>
        </p:nvSpPr>
        <p:spPr>
          <a:xfrm>
            <a:off x="10587441"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355</a:t>
            </a:r>
          </a:p>
        </p:txBody>
      </p:sp>
    </p:spTree>
    <p:extLst>
      <p:ext uri="{BB962C8B-B14F-4D97-AF65-F5344CB8AC3E}">
        <p14:creationId xmlns:p14="http://schemas.microsoft.com/office/powerpoint/2010/main" val="30607079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1"/>
          <p:cNvSpPr txBox="1">
            <a:spLocks noGrp="1"/>
          </p:cNvSpPr>
          <p:nvPr>
            <p:ph type="title"/>
          </p:nvPr>
        </p:nvSpPr>
        <p:spPr>
          <a:xfrm>
            <a:off x="838200" y="365125"/>
            <a:ext cx="10515600" cy="1325563"/>
          </a:xfrm>
          <a:prstGeom prst="rect">
            <a:avLst/>
          </a:prstGeom>
          <a:solidFill>
            <a:srgbClr val="FFFCCC"/>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sz="4000"/>
              <a:t>Winter 2022</a:t>
            </a:r>
            <a:br>
              <a:rPr lang="en-US" sz="4000"/>
            </a:br>
            <a:r>
              <a:rPr lang="en-US" sz="3200"/>
              <a:t>SRSS-</a:t>
            </a:r>
            <a:r>
              <a:rPr lang="en-US" sz="3200" u="sng"/>
              <a:t>Externalizing </a:t>
            </a:r>
            <a:r>
              <a:rPr lang="en-US" sz="3200"/>
              <a:t>Results – Elementary Grade level</a:t>
            </a:r>
            <a:endParaRPr sz="4000"/>
          </a:p>
        </p:txBody>
      </p:sp>
      <p:graphicFrame>
        <p:nvGraphicFramePr>
          <p:cNvPr id="265" name="Google Shape;265;p41"/>
          <p:cNvGraphicFramePr/>
          <p:nvPr>
            <p:extLst>
              <p:ext uri="{D42A27DB-BD31-4B8C-83A1-F6EECF244321}">
                <p14:modId xmlns:p14="http://schemas.microsoft.com/office/powerpoint/2010/main" val="2396204400"/>
              </p:ext>
            </p:extLst>
          </p:nvPr>
        </p:nvGraphicFramePr>
        <p:xfrm>
          <a:off x="609600" y="1801089"/>
          <a:ext cx="10972850" cy="4571775"/>
        </p:xfrm>
        <a:graphic>
          <a:graphicData uri="http://schemas.openxmlformats.org/drawingml/2006/table">
            <a:tbl>
              <a:tblPr firstRow="1" bandRow="1">
                <a:noFill/>
              </a:tblPr>
              <a:tblGrid>
                <a:gridCol w="1538250">
                  <a:extLst>
                    <a:ext uri="{9D8B030D-6E8A-4147-A177-3AD203B41FA5}">
                      <a16:colId xmlns:a16="http://schemas.microsoft.com/office/drawing/2014/main" val="20000"/>
                    </a:ext>
                  </a:extLst>
                </a:gridCol>
                <a:gridCol w="1743350">
                  <a:extLst>
                    <a:ext uri="{9D8B030D-6E8A-4147-A177-3AD203B41FA5}">
                      <a16:colId xmlns:a16="http://schemas.microsoft.com/office/drawing/2014/main" val="20001"/>
                    </a:ext>
                  </a:extLst>
                </a:gridCol>
                <a:gridCol w="2563750">
                  <a:extLst>
                    <a:ext uri="{9D8B030D-6E8A-4147-A177-3AD203B41FA5}">
                      <a16:colId xmlns:a16="http://schemas.microsoft.com/office/drawing/2014/main" val="20002"/>
                    </a:ext>
                  </a:extLst>
                </a:gridCol>
                <a:gridCol w="2666300">
                  <a:extLst>
                    <a:ext uri="{9D8B030D-6E8A-4147-A177-3AD203B41FA5}">
                      <a16:colId xmlns:a16="http://schemas.microsoft.com/office/drawing/2014/main" val="20003"/>
                    </a:ext>
                  </a:extLst>
                </a:gridCol>
                <a:gridCol w="2461200">
                  <a:extLst>
                    <a:ext uri="{9D8B030D-6E8A-4147-A177-3AD203B41FA5}">
                      <a16:colId xmlns:a16="http://schemas.microsoft.com/office/drawing/2014/main" val="20004"/>
                    </a:ext>
                  </a:extLst>
                </a:gridCol>
              </a:tblGrid>
              <a:tr h="762000">
                <a:tc>
                  <a:txBody>
                    <a:bodyPr/>
                    <a:lstStyle/>
                    <a:p>
                      <a:pPr marL="0" marR="0" lvl="0" indent="0" algn="ctr" rtl="0">
                        <a:spcBef>
                          <a:spcPts val="0"/>
                        </a:spcBef>
                        <a:spcAft>
                          <a:spcPts val="0"/>
                        </a:spcAft>
                        <a:buNone/>
                      </a:pPr>
                      <a:r>
                        <a:rPr lang="en-US" sz="2000" u="none" strike="noStrike" cap="none">
                          <a:solidFill>
                            <a:schemeClr val="dk1"/>
                          </a:solidFill>
                        </a:rPr>
                        <a:t>Grade Level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i="1" u="none" strike="noStrike" cap="none">
                          <a:solidFill>
                            <a:schemeClr val="dk1"/>
                          </a:solidFill>
                        </a:rPr>
                        <a:t>N</a:t>
                      </a:r>
                      <a:endParaRPr/>
                    </a:p>
                    <a:p>
                      <a:pPr marL="0" marR="0" lvl="0" indent="0" algn="ctr" rtl="0">
                        <a:spcBef>
                          <a:spcPts val="0"/>
                        </a:spcBef>
                        <a:spcAft>
                          <a:spcPts val="0"/>
                        </a:spcAft>
                        <a:buNone/>
                      </a:pPr>
                      <a:r>
                        <a:rPr lang="en-US" sz="2000" u="none" strike="noStrike" cap="none">
                          <a:solidFill>
                            <a:schemeClr val="dk1"/>
                          </a:solidFill>
                        </a:rPr>
                        <a:t>Screened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u="none" strike="noStrike" cap="none"/>
                        <a:t>Low  </a:t>
                      </a:r>
                      <a:endParaRPr/>
                    </a:p>
                    <a:p>
                      <a:pPr marL="0" marR="0" lvl="0" indent="0" algn="ctr" rtl="0">
                        <a:spcBef>
                          <a:spcPts val="0"/>
                        </a:spcBef>
                        <a:spcAft>
                          <a:spcPts val="0"/>
                        </a:spcAft>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2000" u="none" strike="noStrike" cap="none">
                          <a:solidFill>
                            <a:schemeClr val="dk1"/>
                          </a:solidFill>
                        </a:rPr>
                        <a:t>Moderate</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solidFill>
                            <a:schemeClr val="dk1"/>
                          </a:solidFill>
                        </a:rPr>
                        <a:t>n (%)</a:t>
                      </a:r>
                      <a:r>
                        <a:rPr lang="en-US" sz="2000" u="none" strike="noStrike" cap="none">
                          <a:solidFill>
                            <a:schemeClr val="dk1"/>
                          </a:solidFill>
                        </a:rPr>
                        <a:t>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u="none" strike="noStrike" cap="none"/>
                        <a:t>High</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00"/>
                  </a:ext>
                </a:extLst>
              </a:tr>
              <a:tr h="1269925">
                <a:tc>
                  <a:txBody>
                    <a:bodyPr/>
                    <a:lstStyle/>
                    <a:p>
                      <a:pPr marL="0" marR="0" lvl="0" indent="0" algn="ctr" rtl="0">
                        <a:spcBef>
                          <a:spcPts val="0"/>
                        </a:spcBef>
                        <a:spcAft>
                          <a:spcPts val="0"/>
                        </a:spcAft>
                        <a:buNone/>
                      </a:pPr>
                      <a:r>
                        <a:rPr lang="en-US" sz="2400" u="none" strike="noStrike" cap="none"/>
                        <a:t>K</a:t>
                      </a:r>
                      <a:endParaRPr/>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r" rtl="0">
                        <a:spcBef>
                          <a:spcPts val="0"/>
                        </a:spcBef>
                        <a:spcAft>
                          <a:spcPts val="0"/>
                        </a:spcAft>
                        <a:buNone/>
                      </a:pPr>
                      <a:r>
                        <a:rPr lang="en-US" sz="2400"/>
                        <a:t>66</a:t>
                      </a:r>
                      <a:endParaRPr sz="2400"/>
                    </a:p>
                  </a:txBody>
                  <a:tcPr marL="91450" marR="91450" marT="45725" marB="45725" anchor="ctr" anchorCtr="1">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r" rtl="0">
                        <a:spcBef>
                          <a:spcPts val="0"/>
                        </a:spcBef>
                        <a:spcAft>
                          <a:spcPts val="0"/>
                        </a:spcAft>
                        <a:buNone/>
                      </a:pPr>
                      <a:r>
                        <a:rPr lang="en-US" sz="2400"/>
                        <a:t>47	</a:t>
                      </a:r>
                      <a:endParaRPr sz="2400"/>
                    </a:p>
                    <a:p>
                      <a:pPr marL="0" lvl="0" indent="0" algn="r" rtl="0">
                        <a:spcBef>
                          <a:spcPts val="0"/>
                        </a:spcBef>
                        <a:spcAft>
                          <a:spcPts val="0"/>
                        </a:spcAft>
                        <a:buNone/>
                      </a:pPr>
                      <a:r>
                        <a:rPr lang="en-US" sz="2400"/>
                        <a:t>(71.21%)</a:t>
                      </a:r>
                      <a:endParaRPr sz="2400"/>
                    </a:p>
                  </a:txBody>
                  <a:tcPr marL="91450" marR="91450" marT="45725" marB="45725" anchor="ctr" anchorCtr="1">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r" rtl="0">
                        <a:spcBef>
                          <a:spcPts val="0"/>
                        </a:spcBef>
                        <a:spcAft>
                          <a:spcPts val="0"/>
                        </a:spcAft>
                        <a:buNone/>
                      </a:pPr>
                      <a:r>
                        <a:rPr lang="en-US" sz="2400"/>
                        <a:t>12	</a:t>
                      </a:r>
                      <a:endParaRPr sz="2400"/>
                    </a:p>
                    <a:p>
                      <a:pPr marL="0" lvl="0" indent="0" algn="r" rtl="0">
                        <a:spcBef>
                          <a:spcPts val="0"/>
                        </a:spcBef>
                        <a:spcAft>
                          <a:spcPts val="0"/>
                        </a:spcAft>
                        <a:buNone/>
                      </a:pPr>
                      <a:r>
                        <a:rPr lang="en-US" sz="2400"/>
                        <a:t>(18.18%)</a:t>
                      </a:r>
                      <a:endParaRPr sz="2400"/>
                    </a:p>
                  </a:txBody>
                  <a:tcPr marL="91450" marR="91450" marT="45725" marB="45725" anchor="ctr" anchorCtr="1">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7</a:t>
                      </a:r>
                    </a:p>
                    <a:p>
                      <a:pPr marL="0" lvl="0" indent="0" algn="ctr" rtl="0">
                        <a:spcBef>
                          <a:spcPts val="0"/>
                        </a:spcBef>
                        <a:spcAft>
                          <a:spcPts val="0"/>
                        </a:spcAft>
                        <a:buNone/>
                      </a:pPr>
                      <a:r>
                        <a:rPr lang="en-US" sz="2400"/>
                        <a:t>(10.61%)</a:t>
                      </a:r>
                      <a:endParaRPr sz="240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269925">
                <a:tc>
                  <a:txBody>
                    <a:bodyPr/>
                    <a:lstStyle/>
                    <a:p>
                      <a:pPr marL="0" marR="0" lvl="0" indent="0" algn="ctr" rtl="0">
                        <a:spcBef>
                          <a:spcPts val="0"/>
                        </a:spcBef>
                        <a:spcAft>
                          <a:spcPts val="0"/>
                        </a:spcAft>
                        <a:buNone/>
                      </a:pPr>
                      <a:r>
                        <a:rPr lang="en-US" sz="2400" u="none" strike="noStrike" cap="none"/>
                        <a:t>1</a:t>
                      </a:r>
                      <a:endParaRPr/>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r" rtl="0">
                        <a:spcBef>
                          <a:spcPts val="0"/>
                        </a:spcBef>
                        <a:spcAft>
                          <a:spcPts val="0"/>
                        </a:spcAft>
                        <a:buNone/>
                      </a:pPr>
                      <a:r>
                        <a:rPr lang="en-US" sz="2400"/>
                        <a:t>82</a:t>
                      </a:r>
                      <a:endParaRPr sz="2400"/>
                    </a:p>
                  </a:txBody>
                  <a:tcPr marL="91450" marR="91450" marT="45725" marB="45725" anchor="ctr" anchorCtr="1">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r" rtl="0">
                        <a:spcBef>
                          <a:spcPts val="0"/>
                        </a:spcBef>
                        <a:spcAft>
                          <a:spcPts val="0"/>
                        </a:spcAft>
                        <a:buNone/>
                      </a:pPr>
                      <a:r>
                        <a:rPr lang="en-US" sz="2400"/>
                        <a:t>67	</a:t>
                      </a:r>
                      <a:endParaRPr sz="2400"/>
                    </a:p>
                    <a:p>
                      <a:pPr marL="0" lvl="0" indent="0" algn="r" rtl="0">
                        <a:spcBef>
                          <a:spcPts val="0"/>
                        </a:spcBef>
                        <a:spcAft>
                          <a:spcPts val="0"/>
                        </a:spcAft>
                        <a:buClr>
                          <a:schemeClr val="dk1"/>
                        </a:buClr>
                        <a:buSzPts val="1100"/>
                        <a:buFont typeface="Arial"/>
                        <a:buNone/>
                      </a:pPr>
                      <a:r>
                        <a:rPr lang="en-US" sz="2400"/>
                        <a:t>(81.71%)</a:t>
                      </a:r>
                      <a:endParaRPr sz="2400"/>
                    </a:p>
                  </a:txBody>
                  <a:tcPr marL="91450" marR="91450" marT="45725" marB="45725" anchor="ctr" anchorCtr="1">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r" rtl="0">
                        <a:spcBef>
                          <a:spcPts val="0"/>
                        </a:spcBef>
                        <a:spcAft>
                          <a:spcPts val="0"/>
                        </a:spcAft>
                        <a:buNone/>
                      </a:pPr>
                      <a:r>
                        <a:rPr lang="en-US" sz="2400"/>
                        <a:t>11	</a:t>
                      </a:r>
                      <a:endParaRPr sz="2400"/>
                    </a:p>
                    <a:p>
                      <a:pPr marL="0" lvl="0" indent="0" algn="r" rtl="0">
                        <a:spcBef>
                          <a:spcPts val="0"/>
                        </a:spcBef>
                        <a:spcAft>
                          <a:spcPts val="0"/>
                        </a:spcAft>
                        <a:buClr>
                          <a:schemeClr val="dk1"/>
                        </a:buClr>
                        <a:buSzPts val="1100"/>
                        <a:buFont typeface="Arial"/>
                        <a:buNone/>
                      </a:pPr>
                      <a:r>
                        <a:rPr lang="en-US" sz="2400"/>
                        <a:t>(13.41%)</a:t>
                      </a:r>
                      <a:endParaRPr sz="2400"/>
                    </a:p>
                  </a:txBody>
                  <a:tcPr marL="91450" marR="91450" marT="45725" marB="45725" anchor="ctr" anchorCtr="1">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4</a:t>
                      </a:r>
                    </a:p>
                    <a:p>
                      <a:pPr marL="0" lvl="0" indent="0" algn="ctr" rtl="0">
                        <a:spcBef>
                          <a:spcPts val="0"/>
                        </a:spcBef>
                        <a:spcAft>
                          <a:spcPts val="0"/>
                        </a:spcAft>
                        <a:buNone/>
                      </a:pPr>
                      <a:r>
                        <a:rPr lang="en-US" sz="2400"/>
                        <a:t>(4.88%)</a:t>
                      </a:r>
                      <a:endParaRPr sz="240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269925">
                <a:tc>
                  <a:txBody>
                    <a:bodyPr/>
                    <a:lstStyle/>
                    <a:p>
                      <a:pPr marL="0" marR="0" lvl="0" indent="0" algn="ctr" rtl="0">
                        <a:spcBef>
                          <a:spcPts val="0"/>
                        </a:spcBef>
                        <a:spcAft>
                          <a:spcPts val="0"/>
                        </a:spcAft>
                        <a:buNone/>
                      </a:pPr>
                      <a:r>
                        <a:rPr lang="en-US" sz="2400" u="none" strike="noStrike" cap="none"/>
                        <a:t>2</a:t>
                      </a:r>
                      <a:endParaRPr/>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r" rtl="0">
                        <a:spcBef>
                          <a:spcPts val="0"/>
                        </a:spcBef>
                        <a:spcAft>
                          <a:spcPts val="0"/>
                        </a:spcAft>
                        <a:buNone/>
                      </a:pPr>
                      <a:r>
                        <a:rPr lang="en-US" sz="2400"/>
                        <a:t>77</a:t>
                      </a:r>
                      <a:endParaRPr sz="2400"/>
                    </a:p>
                  </a:txBody>
                  <a:tcPr marL="91450" marR="91450" marT="45725" marB="45725" anchor="ctr" anchorCtr="1">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r" rtl="0">
                        <a:spcBef>
                          <a:spcPts val="0"/>
                        </a:spcBef>
                        <a:spcAft>
                          <a:spcPts val="0"/>
                        </a:spcAft>
                        <a:buNone/>
                      </a:pPr>
                      <a:r>
                        <a:rPr lang="en-US" sz="2400"/>
                        <a:t>64	</a:t>
                      </a:r>
                      <a:endParaRPr sz="2400"/>
                    </a:p>
                    <a:p>
                      <a:pPr marL="0" lvl="0" indent="0" algn="r" rtl="0">
                        <a:spcBef>
                          <a:spcPts val="0"/>
                        </a:spcBef>
                        <a:spcAft>
                          <a:spcPts val="0"/>
                        </a:spcAft>
                        <a:buClr>
                          <a:schemeClr val="dk1"/>
                        </a:buClr>
                        <a:buSzPts val="1100"/>
                        <a:buFont typeface="Arial"/>
                        <a:buNone/>
                      </a:pPr>
                      <a:r>
                        <a:rPr lang="en-US" sz="2400"/>
                        <a:t>(83.12%)</a:t>
                      </a:r>
                      <a:endParaRPr sz="2400"/>
                    </a:p>
                  </a:txBody>
                  <a:tcPr marL="91450" marR="91450" marT="45725" marB="45725" anchor="ctr" anchorCtr="1">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r" rtl="0">
                        <a:spcBef>
                          <a:spcPts val="0"/>
                        </a:spcBef>
                        <a:spcAft>
                          <a:spcPts val="0"/>
                        </a:spcAft>
                        <a:buNone/>
                      </a:pPr>
                      <a:r>
                        <a:rPr lang="en-US" sz="2400"/>
                        <a:t>9	</a:t>
                      </a:r>
                      <a:endParaRPr sz="2400"/>
                    </a:p>
                    <a:p>
                      <a:pPr marL="0" lvl="0" indent="0" algn="r" rtl="0">
                        <a:spcBef>
                          <a:spcPts val="0"/>
                        </a:spcBef>
                        <a:spcAft>
                          <a:spcPts val="0"/>
                        </a:spcAft>
                        <a:buClr>
                          <a:schemeClr val="dk1"/>
                        </a:buClr>
                        <a:buSzPts val="1100"/>
                        <a:buFont typeface="Arial"/>
                        <a:buNone/>
                      </a:pPr>
                      <a:r>
                        <a:rPr lang="en-US" sz="2400"/>
                        <a:t>(11.69%)</a:t>
                      </a:r>
                      <a:endParaRPr sz="2400"/>
                    </a:p>
                  </a:txBody>
                  <a:tcPr marL="91450" marR="91450" marT="45725" marB="45725" anchor="ctr" anchorCtr="1">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4</a:t>
                      </a:r>
                    </a:p>
                    <a:p>
                      <a:pPr marL="0" lvl="0" indent="0" algn="ctr" rtl="0">
                        <a:spcBef>
                          <a:spcPts val="0"/>
                        </a:spcBef>
                        <a:spcAft>
                          <a:spcPts val="0"/>
                        </a:spcAft>
                        <a:buNone/>
                      </a:pPr>
                      <a:r>
                        <a:rPr lang="en-US" sz="2400"/>
                        <a:t>(5.19%)</a:t>
                      </a:r>
                      <a:endParaRPr sz="240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2">
              <a:lumMod val="20000"/>
              <a:lumOff val="80000"/>
            </a:schemeClr>
          </a:solidFill>
          <a:effectLst>
            <a:softEdge rad="127000"/>
          </a:effectLst>
        </p:spPr>
        <p:txBody>
          <a:bodyPr>
            <a:normAutofit/>
          </a:bodyPr>
          <a:lstStyle/>
          <a:p>
            <a:pPr algn="ctr"/>
            <a:r>
              <a:rPr lang="en-US" sz="4000"/>
              <a:t>Winter 2022</a:t>
            </a:r>
            <a:br>
              <a:rPr lang="en-US" sz="4000"/>
            </a:br>
            <a:r>
              <a:rPr lang="en-US" sz="3200"/>
              <a:t>SRSS-</a:t>
            </a:r>
            <a:r>
              <a:rPr lang="en-US" sz="3200" u="sng"/>
              <a:t>Internalizing </a:t>
            </a:r>
            <a:r>
              <a:rPr lang="en-US" sz="3200"/>
              <a:t>Results – Elementary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extLst>
              <p:ext uri="{D42A27DB-BD31-4B8C-83A1-F6EECF244321}">
                <p14:modId xmlns:p14="http://schemas.microsoft.com/office/powerpoint/2010/main" val="1937541504"/>
              </p:ext>
            </p:extLst>
          </p:nvPr>
        </p:nvGraphicFramePr>
        <p:xfrm>
          <a:off x="538938" y="1706649"/>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2976838"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75</a:t>
            </a:r>
          </a:p>
        </p:txBody>
      </p:sp>
      <p:sp>
        <p:nvSpPr>
          <p:cNvPr id="11" name="Rectangle 10">
            <a:extLst>
              <a:ext uri="{FF2B5EF4-FFF2-40B4-BE49-F238E27FC236}">
                <a16:creationId xmlns:a16="http://schemas.microsoft.com/office/drawing/2014/main" id="{CA4B4E3C-684B-4363-A3DA-60E579543B65}"/>
              </a:ext>
            </a:extLst>
          </p:cNvPr>
          <p:cNvSpPr/>
          <p:nvPr/>
        </p:nvSpPr>
        <p:spPr>
          <a:xfrm>
            <a:off x="2966855" y="2982154"/>
            <a:ext cx="422302"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87</a:t>
            </a:r>
          </a:p>
        </p:txBody>
      </p:sp>
      <p:sp>
        <p:nvSpPr>
          <p:cNvPr id="13" name="Rectangle 12">
            <a:extLst>
              <a:ext uri="{FF2B5EF4-FFF2-40B4-BE49-F238E27FC236}">
                <a16:creationId xmlns:a16="http://schemas.microsoft.com/office/drawing/2014/main" id="{05BE7812-9552-43F2-9CE7-7146EB841E59}"/>
              </a:ext>
            </a:extLst>
          </p:cNvPr>
          <p:cNvSpPr/>
          <p:nvPr/>
        </p:nvSpPr>
        <p:spPr>
          <a:xfrm>
            <a:off x="2945433"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334</a:t>
            </a:r>
          </a:p>
        </p:txBody>
      </p:sp>
      <p:sp>
        <p:nvSpPr>
          <p:cNvPr id="10" name="Rectangle 9">
            <a:extLst>
              <a:ext uri="{FF2B5EF4-FFF2-40B4-BE49-F238E27FC236}">
                <a16:creationId xmlns:a16="http://schemas.microsoft.com/office/drawing/2014/main" id="{3CD5F843-B179-43AE-9202-B178FF35F915}"/>
              </a:ext>
            </a:extLst>
          </p:cNvPr>
          <p:cNvSpPr/>
          <p:nvPr/>
        </p:nvSpPr>
        <p:spPr>
          <a:xfrm>
            <a:off x="3953024"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46</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4902729"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4902729" y="284381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65</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4871324"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335</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5842065"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41</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5842065" y="284381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69</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5810660"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354</a:t>
            </a:r>
          </a:p>
        </p:txBody>
      </p:sp>
      <p:sp>
        <p:nvSpPr>
          <p:cNvPr id="25" name="Rectangle: Rounded Corners 24">
            <a:extLst>
              <a:ext uri="{FF2B5EF4-FFF2-40B4-BE49-F238E27FC236}">
                <a16:creationId xmlns:a16="http://schemas.microsoft.com/office/drawing/2014/main" id="{E7F025AD-54AD-4AC5-8D5F-628C6993B5A2}"/>
              </a:ext>
            </a:extLst>
          </p:cNvPr>
          <p:cNvSpPr/>
          <p:nvPr/>
        </p:nvSpPr>
        <p:spPr>
          <a:xfrm>
            <a:off x="6779745"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a:t>
            </a:r>
          </a:p>
        </p:txBody>
      </p:sp>
      <p:sp>
        <p:nvSpPr>
          <p:cNvPr id="26" name="Rectangle: Rounded Corners 25">
            <a:extLst>
              <a:ext uri="{FF2B5EF4-FFF2-40B4-BE49-F238E27FC236}">
                <a16:creationId xmlns:a16="http://schemas.microsoft.com/office/drawing/2014/main" id="{E48D9020-95FD-49A1-AEF7-5A3B0E93951D}"/>
              </a:ext>
            </a:extLst>
          </p:cNvPr>
          <p:cNvSpPr/>
          <p:nvPr/>
        </p:nvSpPr>
        <p:spPr>
          <a:xfrm>
            <a:off x="6779745" y="2771549"/>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59</a:t>
            </a:r>
          </a:p>
        </p:txBody>
      </p:sp>
      <p:sp>
        <p:nvSpPr>
          <p:cNvPr id="27" name="Rectangle: Rounded Corners 26">
            <a:extLst>
              <a:ext uri="{FF2B5EF4-FFF2-40B4-BE49-F238E27FC236}">
                <a16:creationId xmlns:a16="http://schemas.microsoft.com/office/drawing/2014/main" id="{C8E4F23C-40C3-469D-8155-B149C0958096}"/>
              </a:ext>
            </a:extLst>
          </p:cNvPr>
          <p:cNvSpPr/>
          <p:nvPr/>
        </p:nvSpPr>
        <p:spPr>
          <a:xfrm>
            <a:off x="6748340"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354</a:t>
            </a:r>
          </a:p>
        </p:txBody>
      </p:sp>
      <p:sp>
        <p:nvSpPr>
          <p:cNvPr id="29" name="Rectangle: Rounded Corners 28">
            <a:extLst>
              <a:ext uri="{FF2B5EF4-FFF2-40B4-BE49-F238E27FC236}">
                <a16:creationId xmlns:a16="http://schemas.microsoft.com/office/drawing/2014/main" id="{39F89E33-9D30-4BF2-BD88-D9668BBC9711}"/>
              </a:ext>
            </a:extLst>
          </p:cNvPr>
          <p:cNvSpPr/>
          <p:nvPr/>
        </p:nvSpPr>
        <p:spPr>
          <a:xfrm>
            <a:off x="7722039"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25</a:t>
            </a:r>
          </a:p>
        </p:txBody>
      </p:sp>
      <p:sp>
        <p:nvSpPr>
          <p:cNvPr id="30" name="Rectangle: Rounded Corners 29">
            <a:extLst>
              <a:ext uri="{FF2B5EF4-FFF2-40B4-BE49-F238E27FC236}">
                <a16:creationId xmlns:a16="http://schemas.microsoft.com/office/drawing/2014/main" id="{7CD9FBC6-5C5F-4FF0-820A-EA101D5CFD09}"/>
              </a:ext>
            </a:extLst>
          </p:cNvPr>
          <p:cNvSpPr/>
          <p:nvPr/>
        </p:nvSpPr>
        <p:spPr>
          <a:xfrm>
            <a:off x="7722039" y="2756580"/>
            <a:ext cx="402336" cy="304800"/>
          </a:xfrm>
          <a:prstGeom prst="roundRect">
            <a:avLst>
              <a:gd name="adj" fmla="val 1966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48</a:t>
            </a:r>
          </a:p>
        </p:txBody>
      </p:sp>
      <p:sp>
        <p:nvSpPr>
          <p:cNvPr id="31" name="Rectangle: Rounded Corners 30">
            <a:extLst>
              <a:ext uri="{FF2B5EF4-FFF2-40B4-BE49-F238E27FC236}">
                <a16:creationId xmlns:a16="http://schemas.microsoft.com/office/drawing/2014/main" id="{D769BC5C-0603-4C3C-BE8A-8896D11B009C}"/>
              </a:ext>
            </a:extLst>
          </p:cNvPr>
          <p:cNvSpPr/>
          <p:nvPr/>
        </p:nvSpPr>
        <p:spPr>
          <a:xfrm>
            <a:off x="7690634"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328</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8651631"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16</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8620226" y="2572051"/>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27</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8620226"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285</a:t>
            </a:r>
          </a:p>
        </p:txBody>
      </p:sp>
      <p:sp>
        <p:nvSpPr>
          <p:cNvPr id="3" name="Rectangle 11">
            <a:extLst>
              <a:ext uri="{FF2B5EF4-FFF2-40B4-BE49-F238E27FC236}">
                <a16:creationId xmlns:a16="http://schemas.microsoft.com/office/drawing/2014/main" id="{ACBED13E-527C-2402-94F0-A4BB7F1FAE4D}"/>
              </a:ext>
            </a:extLst>
          </p:cNvPr>
          <p:cNvSpPr/>
          <p:nvPr/>
        </p:nvSpPr>
        <p:spPr>
          <a:xfrm>
            <a:off x="3953024" y="2912021"/>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86</a:t>
            </a:r>
          </a:p>
        </p:txBody>
      </p:sp>
      <p:sp>
        <p:nvSpPr>
          <p:cNvPr id="4" name="Rectangle 14">
            <a:extLst>
              <a:ext uri="{FF2B5EF4-FFF2-40B4-BE49-F238E27FC236}">
                <a16:creationId xmlns:a16="http://schemas.microsoft.com/office/drawing/2014/main" id="{8919B39C-8333-A6B5-88B3-D3E7F8E41876}"/>
              </a:ext>
            </a:extLst>
          </p:cNvPr>
          <p:cNvSpPr/>
          <p:nvPr/>
        </p:nvSpPr>
        <p:spPr>
          <a:xfrm>
            <a:off x="3921619"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337</a:t>
            </a:r>
          </a:p>
        </p:txBody>
      </p:sp>
      <p:sp>
        <p:nvSpPr>
          <p:cNvPr id="6" name="Rectangle: Rounded Corners 28">
            <a:extLst>
              <a:ext uri="{FF2B5EF4-FFF2-40B4-BE49-F238E27FC236}">
                <a16:creationId xmlns:a16="http://schemas.microsoft.com/office/drawing/2014/main" id="{807A080E-B3EC-5D28-5CE9-B94B710C1399}"/>
              </a:ext>
            </a:extLst>
          </p:cNvPr>
          <p:cNvSpPr/>
          <p:nvPr/>
        </p:nvSpPr>
        <p:spPr>
          <a:xfrm>
            <a:off x="9639464"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40</a:t>
            </a:r>
          </a:p>
        </p:txBody>
      </p:sp>
      <p:sp>
        <p:nvSpPr>
          <p:cNvPr id="7" name="Rectangle: Rounded Corners 29">
            <a:extLst>
              <a:ext uri="{FF2B5EF4-FFF2-40B4-BE49-F238E27FC236}">
                <a16:creationId xmlns:a16="http://schemas.microsoft.com/office/drawing/2014/main" id="{BDE971B9-70FC-80CC-6507-C9A7A44647F9}"/>
              </a:ext>
            </a:extLst>
          </p:cNvPr>
          <p:cNvSpPr/>
          <p:nvPr/>
        </p:nvSpPr>
        <p:spPr>
          <a:xfrm>
            <a:off x="9629964" y="2748182"/>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69</a:t>
            </a:r>
          </a:p>
        </p:txBody>
      </p:sp>
      <p:sp>
        <p:nvSpPr>
          <p:cNvPr id="8" name="Rectangle: Rounded Corners 30">
            <a:extLst>
              <a:ext uri="{FF2B5EF4-FFF2-40B4-BE49-F238E27FC236}">
                <a16:creationId xmlns:a16="http://schemas.microsoft.com/office/drawing/2014/main" id="{1CBC69F0-3E14-2C32-ABFE-A816D4F5CB5B}"/>
              </a:ext>
            </a:extLst>
          </p:cNvPr>
          <p:cNvSpPr/>
          <p:nvPr/>
        </p:nvSpPr>
        <p:spPr>
          <a:xfrm>
            <a:off x="9608059"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346</a:t>
            </a:r>
          </a:p>
        </p:txBody>
      </p:sp>
      <p:sp>
        <p:nvSpPr>
          <p:cNvPr id="14" name="Rectangle: Rounded Corners 28">
            <a:extLst>
              <a:ext uri="{FF2B5EF4-FFF2-40B4-BE49-F238E27FC236}">
                <a16:creationId xmlns:a16="http://schemas.microsoft.com/office/drawing/2014/main" id="{12075107-7945-FE9F-4CFF-5B91849E37DF}"/>
              </a:ext>
            </a:extLst>
          </p:cNvPr>
          <p:cNvSpPr/>
          <p:nvPr/>
        </p:nvSpPr>
        <p:spPr>
          <a:xfrm>
            <a:off x="10618846"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38</a:t>
            </a:r>
          </a:p>
        </p:txBody>
      </p:sp>
      <p:sp>
        <p:nvSpPr>
          <p:cNvPr id="16" name="Rectangle: Rounded Corners 29">
            <a:extLst>
              <a:ext uri="{FF2B5EF4-FFF2-40B4-BE49-F238E27FC236}">
                <a16:creationId xmlns:a16="http://schemas.microsoft.com/office/drawing/2014/main" id="{7E9020FB-041E-1D8F-6C0A-F1402CD3E852}"/>
              </a:ext>
            </a:extLst>
          </p:cNvPr>
          <p:cNvSpPr/>
          <p:nvPr/>
        </p:nvSpPr>
        <p:spPr>
          <a:xfrm>
            <a:off x="10639702" y="2743288"/>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72</a:t>
            </a:r>
          </a:p>
        </p:txBody>
      </p:sp>
      <p:sp>
        <p:nvSpPr>
          <p:cNvPr id="20" name="Rectangle: Rounded Corners 30">
            <a:extLst>
              <a:ext uri="{FF2B5EF4-FFF2-40B4-BE49-F238E27FC236}">
                <a16:creationId xmlns:a16="http://schemas.microsoft.com/office/drawing/2014/main" id="{88A44948-BD65-FEBB-BF0E-DFE4B3ABF7E6}"/>
              </a:ext>
            </a:extLst>
          </p:cNvPr>
          <p:cNvSpPr/>
          <p:nvPr/>
        </p:nvSpPr>
        <p:spPr>
          <a:xfrm>
            <a:off x="10587441"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351</a:t>
            </a:r>
          </a:p>
        </p:txBody>
      </p:sp>
    </p:spTree>
    <p:extLst>
      <p:ext uri="{BB962C8B-B14F-4D97-AF65-F5344CB8AC3E}">
        <p14:creationId xmlns:p14="http://schemas.microsoft.com/office/powerpoint/2010/main" val="11082012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51"/>
          <p:cNvSpPr txBox="1">
            <a:spLocks noGrp="1"/>
          </p:cNvSpPr>
          <p:nvPr>
            <p:ph type="title"/>
          </p:nvPr>
        </p:nvSpPr>
        <p:spPr>
          <a:xfrm>
            <a:off x="838200" y="365125"/>
            <a:ext cx="10515600" cy="1325563"/>
          </a:xfrm>
          <a:prstGeom prst="rect">
            <a:avLst/>
          </a:prstGeom>
          <a:solidFill>
            <a:srgbClr val="FFFCCC"/>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sz="4000"/>
              <a:t>Winter 2022</a:t>
            </a:r>
            <a:br>
              <a:rPr lang="en-US" sz="4000"/>
            </a:br>
            <a:r>
              <a:rPr lang="en-US" sz="3200"/>
              <a:t>SRSS-</a:t>
            </a:r>
            <a:r>
              <a:rPr lang="en-US" sz="3200" u="sng"/>
              <a:t>Internalizing </a:t>
            </a:r>
            <a:r>
              <a:rPr lang="en-US" sz="3200"/>
              <a:t>Results – Elementary Grade Level</a:t>
            </a:r>
            <a:endParaRPr sz="4000"/>
          </a:p>
        </p:txBody>
      </p:sp>
      <p:graphicFrame>
        <p:nvGraphicFramePr>
          <p:cNvPr id="329" name="Google Shape;329;p51"/>
          <p:cNvGraphicFramePr/>
          <p:nvPr>
            <p:extLst>
              <p:ext uri="{D42A27DB-BD31-4B8C-83A1-F6EECF244321}">
                <p14:modId xmlns:p14="http://schemas.microsoft.com/office/powerpoint/2010/main" val="1711227917"/>
              </p:ext>
            </p:extLst>
          </p:nvPr>
        </p:nvGraphicFramePr>
        <p:xfrm>
          <a:off x="609600" y="1801089"/>
          <a:ext cx="10972850" cy="4571775"/>
        </p:xfrm>
        <a:graphic>
          <a:graphicData uri="http://schemas.openxmlformats.org/drawingml/2006/table">
            <a:tbl>
              <a:tblPr firstRow="1" bandRow="1">
                <a:noFill/>
              </a:tblPr>
              <a:tblGrid>
                <a:gridCol w="1538250">
                  <a:extLst>
                    <a:ext uri="{9D8B030D-6E8A-4147-A177-3AD203B41FA5}">
                      <a16:colId xmlns:a16="http://schemas.microsoft.com/office/drawing/2014/main" val="20000"/>
                    </a:ext>
                  </a:extLst>
                </a:gridCol>
                <a:gridCol w="1743350">
                  <a:extLst>
                    <a:ext uri="{9D8B030D-6E8A-4147-A177-3AD203B41FA5}">
                      <a16:colId xmlns:a16="http://schemas.microsoft.com/office/drawing/2014/main" val="20001"/>
                    </a:ext>
                  </a:extLst>
                </a:gridCol>
                <a:gridCol w="2563750">
                  <a:extLst>
                    <a:ext uri="{9D8B030D-6E8A-4147-A177-3AD203B41FA5}">
                      <a16:colId xmlns:a16="http://schemas.microsoft.com/office/drawing/2014/main" val="20002"/>
                    </a:ext>
                  </a:extLst>
                </a:gridCol>
                <a:gridCol w="2666300">
                  <a:extLst>
                    <a:ext uri="{9D8B030D-6E8A-4147-A177-3AD203B41FA5}">
                      <a16:colId xmlns:a16="http://schemas.microsoft.com/office/drawing/2014/main" val="20003"/>
                    </a:ext>
                  </a:extLst>
                </a:gridCol>
                <a:gridCol w="2461200">
                  <a:extLst>
                    <a:ext uri="{9D8B030D-6E8A-4147-A177-3AD203B41FA5}">
                      <a16:colId xmlns:a16="http://schemas.microsoft.com/office/drawing/2014/main" val="20004"/>
                    </a:ext>
                  </a:extLst>
                </a:gridCol>
              </a:tblGrid>
              <a:tr h="762000">
                <a:tc>
                  <a:txBody>
                    <a:bodyPr/>
                    <a:lstStyle/>
                    <a:p>
                      <a:pPr marL="0" marR="0" lvl="0" indent="0" algn="ctr" rtl="0">
                        <a:spcBef>
                          <a:spcPts val="0"/>
                        </a:spcBef>
                        <a:spcAft>
                          <a:spcPts val="0"/>
                        </a:spcAft>
                        <a:buNone/>
                      </a:pPr>
                      <a:r>
                        <a:rPr lang="en-US" sz="2000" u="none" strike="noStrike" cap="none">
                          <a:solidFill>
                            <a:schemeClr val="dk1"/>
                          </a:solidFill>
                        </a:rPr>
                        <a:t>Grade Level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i="1" u="none" strike="noStrike" cap="none">
                          <a:solidFill>
                            <a:schemeClr val="dk1"/>
                          </a:solidFill>
                        </a:rPr>
                        <a:t>N</a:t>
                      </a:r>
                      <a:endParaRPr/>
                    </a:p>
                    <a:p>
                      <a:pPr marL="0" marR="0" lvl="0" indent="0" algn="ctr" rtl="0">
                        <a:spcBef>
                          <a:spcPts val="0"/>
                        </a:spcBef>
                        <a:spcAft>
                          <a:spcPts val="0"/>
                        </a:spcAft>
                        <a:buNone/>
                      </a:pPr>
                      <a:r>
                        <a:rPr lang="en-US" sz="2000" u="none" strike="noStrike" cap="none">
                          <a:solidFill>
                            <a:schemeClr val="dk1"/>
                          </a:solidFill>
                        </a:rPr>
                        <a:t>Screened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u="none" strike="noStrike" cap="none"/>
                        <a:t>Low  </a:t>
                      </a:r>
                      <a:endParaRPr/>
                    </a:p>
                    <a:p>
                      <a:pPr marL="0" marR="0" lvl="0" indent="0" algn="ctr" rtl="0">
                        <a:spcBef>
                          <a:spcPts val="0"/>
                        </a:spcBef>
                        <a:spcAft>
                          <a:spcPts val="0"/>
                        </a:spcAft>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2000" u="none" strike="noStrike" cap="none">
                          <a:solidFill>
                            <a:schemeClr val="dk1"/>
                          </a:solidFill>
                        </a:rPr>
                        <a:t>Moderate</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solidFill>
                            <a:schemeClr val="dk1"/>
                          </a:solidFill>
                        </a:rPr>
                        <a:t>n (%)</a:t>
                      </a:r>
                      <a:r>
                        <a:rPr lang="en-US" sz="2000" u="none" strike="noStrike" cap="none">
                          <a:solidFill>
                            <a:schemeClr val="dk1"/>
                          </a:solidFill>
                        </a:rPr>
                        <a:t>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u="none" strike="noStrike" cap="none"/>
                        <a:t>High</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00"/>
                  </a:ext>
                </a:extLst>
              </a:tr>
              <a:tr h="1269925">
                <a:tc>
                  <a:txBody>
                    <a:bodyPr/>
                    <a:lstStyle/>
                    <a:p>
                      <a:pPr marL="0" marR="0" lvl="0" indent="0" algn="ctr" rtl="0">
                        <a:spcBef>
                          <a:spcPts val="0"/>
                        </a:spcBef>
                        <a:spcAft>
                          <a:spcPts val="0"/>
                        </a:spcAft>
                        <a:buNone/>
                      </a:pPr>
                      <a:r>
                        <a:rPr lang="en-US" sz="2400" u="none" strike="noStrike" cap="none"/>
                        <a:t>3</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63</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49</a:t>
                      </a:r>
                    </a:p>
                    <a:p>
                      <a:pPr marL="0" lvl="0" indent="0" algn="ctr" rtl="0">
                        <a:spcBef>
                          <a:spcPts val="0"/>
                        </a:spcBef>
                        <a:spcAft>
                          <a:spcPts val="0"/>
                        </a:spcAft>
                        <a:buNone/>
                      </a:pPr>
                      <a:r>
                        <a:rPr lang="en-US" sz="2400"/>
                        <a:t>(77.78%)</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8</a:t>
                      </a:r>
                    </a:p>
                    <a:p>
                      <a:pPr marL="0" lvl="0" indent="0" algn="ctr" rtl="0">
                        <a:spcBef>
                          <a:spcPts val="0"/>
                        </a:spcBef>
                        <a:spcAft>
                          <a:spcPts val="0"/>
                        </a:spcAft>
                        <a:buNone/>
                      </a:pPr>
                      <a:r>
                        <a:rPr lang="en-US" sz="2400"/>
                        <a:t>(12.70%)</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6</a:t>
                      </a:r>
                    </a:p>
                    <a:p>
                      <a:pPr marL="0" lvl="0" indent="0" algn="ctr" rtl="0">
                        <a:spcBef>
                          <a:spcPts val="0"/>
                        </a:spcBef>
                        <a:spcAft>
                          <a:spcPts val="0"/>
                        </a:spcAft>
                        <a:buNone/>
                      </a:pPr>
                      <a:r>
                        <a:rPr lang="en-US" sz="2400"/>
                        <a:t>(9.52%)</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269925">
                <a:tc>
                  <a:txBody>
                    <a:bodyPr/>
                    <a:lstStyle/>
                    <a:p>
                      <a:pPr marL="0" marR="0" lvl="0" indent="0" algn="ctr" rtl="0">
                        <a:spcBef>
                          <a:spcPts val="0"/>
                        </a:spcBef>
                        <a:spcAft>
                          <a:spcPts val="0"/>
                        </a:spcAft>
                        <a:buNone/>
                      </a:pPr>
                      <a:r>
                        <a:rPr lang="en-US" sz="2400" u="none" strike="noStrike" cap="none"/>
                        <a:t>4</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83</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63</a:t>
                      </a:r>
                    </a:p>
                    <a:p>
                      <a:pPr marL="0" lvl="0" indent="0" algn="ctr" rtl="0">
                        <a:spcBef>
                          <a:spcPts val="0"/>
                        </a:spcBef>
                        <a:spcAft>
                          <a:spcPts val="0"/>
                        </a:spcAft>
                        <a:buNone/>
                      </a:pPr>
                      <a:r>
                        <a:rPr lang="en-US" sz="2400"/>
                        <a:t>(75.90%)</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11</a:t>
                      </a:r>
                    </a:p>
                    <a:p>
                      <a:pPr marL="0" lvl="0" indent="0" algn="ctr" rtl="0">
                        <a:spcBef>
                          <a:spcPts val="0"/>
                        </a:spcBef>
                        <a:spcAft>
                          <a:spcPts val="0"/>
                        </a:spcAft>
                        <a:buNone/>
                      </a:pPr>
                      <a:r>
                        <a:rPr lang="en-US" sz="2400"/>
                        <a:t>(13.25%)</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9</a:t>
                      </a:r>
                    </a:p>
                    <a:p>
                      <a:pPr marL="0" lvl="0" indent="0" algn="ctr" rtl="0">
                        <a:spcBef>
                          <a:spcPts val="0"/>
                        </a:spcBef>
                        <a:spcAft>
                          <a:spcPts val="0"/>
                        </a:spcAft>
                        <a:buNone/>
                      </a:pPr>
                      <a:r>
                        <a:rPr lang="en-US" sz="2400"/>
                        <a:t>(10.84%)</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269925">
                <a:tc>
                  <a:txBody>
                    <a:bodyPr/>
                    <a:lstStyle/>
                    <a:p>
                      <a:pPr marL="0" marR="0" lvl="0" indent="0" algn="ctr" rtl="0">
                        <a:spcBef>
                          <a:spcPts val="0"/>
                        </a:spcBef>
                        <a:spcAft>
                          <a:spcPts val="0"/>
                        </a:spcAft>
                        <a:buNone/>
                      </a:pPr>
                      <a:r>
                        <a:rPr lang="en-US" sz="2400" u="none" strike="noStrike" cap="none"/>
                        <a:t>5</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90</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69</a:t>
                      </a:r>
                    </a:p>
                    <a:p>
                      <a:pPr marL="0" lvl="0" indent="0" algn="ctr" rtl="0">
                        <a:spcBef>
                          <a:spcPts val="0"/>
                        </a:spcBef>
                        <a:spcAft>
                          <a:spcPts val="0"/>
                        </a:spcAft>
                        <a:buNone/>
                      </a:pPr>
                      <a:r>
                        <a:rPr lang="en-US" sz="2400"/>
                        <a:t>(76.67%)</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15</a:t>
                      </a:r>
                    </a:p>
                    <a:p>
                      <a:pPr marL="0" lvl="0" indent="0" algn="ctr" rtl="0">
                        <a:spcBef>
                          <a:spcPts val="0"/>
                        </a:spcBef>
                        <a:spcAft>
                          <a:spcPts val="0"/>
                        </a:spcAft>
                        <a:buNone/>
                      </a:pPr>
                      <a:r>
                        <a:rPr lang="en-US" sz="2400"/>
                        <a:t>(16.67%)</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6</a:t>
                      </a:r>
                    </a:p>
                    <a:p>
                      <a:pPr marL="0" lvl="0" indent="0" algn="ctr" rtl="0">
                        <a:spcBef>
                          <a:spcPts val="0"/>
                        </a:spcBef>
                        <a:spcAft>
                          <a:spcPts val="0"/>
                        </a:spcAft>
                        <a:buNone/>
                      </a:pPr>
                      <a:r>
                        <a:rPr lang="en-US" sz="2400"/>
                        <a:t>(6.67%)</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2">
              <a:lumMod val="20000"/>
              <a:lumOff val="80000"/>
            </a:schemeClr>
          </a:solidFill>
          <a:effectLst>
            <a:softEdge rad="127000"/>
          </a:effectLst>
        </p:spPr>
        <p:txBody>
          <a:bodyPr>
            <a:normAutofit/>
          </a:bodyPr>
          <a:lstStyle/>
          <a:p>
            <a:pPr algn="ctr"/>
            <a:r>
              <a:rPr lang="en-US" sz="4000"/>
              <a:t>Winter 2022</a:t>
            </a:r>
            <a:br>
              <a:rPr lang="en-US" sz="4000"/>
            </a:br>
            <a:r>
              <a:rPr lang="en-US" sz="3200"/>
              <a:t>SRSS-</a:t>
            </a:r>
            <a:r>
              <a:rPr lang="en-US" sz="3200" u="sng"/>
              <a:t>Externalizing </a:t>
            </a:r>
            <a:r>
              <a:rPr lang="en-US" sz="3200"/>
              <a:t>Results – Middle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extLst>
              <p:ext uri="{D42A27DB-BD31-4B8C-83A1-F6EECF244321}">
                <p14:modId xmlns:p14="http://schemas.microsoft.com/office/powerpoint/2010/main" val="2562439178"/>
              </p:ext>
            </p:extLst>
          </p:nvPr>
        </p:nvGraphicFramePr>
        <p:xfrm>
          <a:off x="538938" y="1706649"/>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3182466" y="1807011"/>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21</a:t>
            </a:r>
          </a:p>
        </p:txBody>
      </p:sp>
      <p:sp>
        <p:nvSpPr>
          <p:cNvPr id="11" name="Rectangle 10">
            <a:extLst>
              <a:ext uri="{FF2B5EF4-FFF2-40B4-BE49-F238E27FC236}">
                <a16:creationId xmlns:a16="http://schemas.microsoft.com/office/drawing/2014/main" id="{CA4B4E3C-684B-4363-A3DA-60E579543B65}"/>
              </a:ext>
            </a:extLst>
          </p:cNvPr>
          <p:cNvSpPr/>
          <p:nvPr/>
        </p:nvSpPr>
        <p:spPr>
          <a:xfrm>
            <a:off x="3180758" y="2893340"/>
            <a:ext cx="422302"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96</a:t>
            </a:r>
          </a:p>
        </p:txBody>
      </p:sp>
      <p:sp>
        <p:nvSpPr>
          <p:cNvPr id="13" name="Rectangle 12">
            <a:extLst>
              <a:ext uri="{FF2B5EF4-FFF2-40B4-BE49-F238E27FC236}">
                <a16:creationId xmlns:a16="http://schemas.microsoft.com/office/drawing/2014/main" id="{05BE7812-9552-43F2-9CE7-7146EB841E59}"/>
              </a:ext>
            </a:extLst>
          </p:cNvPr>
          <p:cNvSpPr/>
          <p:nvPr/>
        </p:nvSpPr>
        <p:spPr>
          <a:xfrm>
            <a:off x="3223899" y="373558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518</a:t>
            </a:r>
          </a:p>
        </p:txBody>
      </p:sp>
      <p:sp>
        <p:nvSpPr>
          <p:cNvPr id="10" name="Rectangle 9">
            <a:extLst>
              <a:ext uri="{FF2B5EF4-FFF2-40B4-BE49-F238E27FC236}">
                <a16:creationId xmlns:a16="http://schemas.microsoft.com/office/drawing/2014/main" id="{3CD5F843-B179-43AE-9202-B178FF35F915}"/>
              </a:ext>
            </a:extLst>
          </p:cNvPr>
          <p:cNvSpPr/>
          <p:nvPr/>
        </p:nvSpPr>
        <p:spPr>
          <a:xfrm>
            <a:off x="4425466" y="1807011"/>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27</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5610944" y="186598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27</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5640897" y="3008797"/>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71</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5676312" y="3696803"/>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491</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6772983" y="186598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6857583" y="29882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53</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6851375" y="362166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448</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8058259" y="18430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8058259" y="2626487"/>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47</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8058259" y="3630170"/>
            <a:ext cx="465147" cy="268887"/>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383</a:t>
            </a:r>
          </a:p>
        </p:txBody>
      </p:sp>
      <p:sp>
        <p:nvSpPr>
          <p:cNvPr id="3" name="Rectangle 11">
            <a:extLst>
              <a:ext uri="{FF2B5EF4-FFF2-40B4-BE49-F238E27FC236}">
                <a16:creationId xmlns:a16="http://schemas.microsoft.com/office/drawing/2014/main" id="{ACBED13E-527C-2402-94F0-A4BB7F1FAE4D}"/>
              </a:ext>
            </a:extLst>
          </p:cNvPr>
          <p:cNvSpPr/>
          <p:nvPr/>
        </p:nvSpPr>
        <p:spPr>
          <a:xfrm>
            <a:off x="4424211" y="29882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68</a:t>
            </a:r>
          </a:p>
        </p:txBody>
      </p:sp>
      <p:sp>
        <p:nvSpPr>
          <p:cNvPr id="4" name="Rectangle 14">
            <a:extLst>
              <a:ext uri="{FF2B5EF4-FFF2-40B4-BE49-F238E27FC236}">
                <a16:creationId xmlns:a16="http://schemas.microsoft.com/office/drawing/2014/main" id="{8919B39C-8333-A6B5-88B3-D3E7F8E41876}"/>
              </a:ext>
            </a:extLst>
          </p:cNvPr>
          <p:cNvSpPr/>
          <p:nvPr/>
        </p:nvSpPr>
        <p:spPr>
          <a:xfrm>
            <a:off x="4421471" y="370585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527</a:t>
            </a:r>
          </a:p>
        </p:txBody>
      </p:sp>
      <p:sp>
        <p:nvSpPr>
          <p:cNvPr id="6" name="Rectangle: Rounded Corners 28">
            <a:extLst>
              <a:ext uri="{FF2B5EF4-FFF2-40B4-BE49-F238E27FC236}">
                <a16:creationId xmlns:a16="http://schemas.microsoft.com/office/drawing/2014/main" id="{807A080E-B3EC-5D28-5CE9-B94B710C1399}"/>
              </a:ext>
            </a:extLst>
          </p:cNvPr>
          <p:cNvSpPr/>
          <p:nvPr/>
        </p:nvSpPr>
        <p:spPr>
          <a:xfrm>
            <a:off x="9243737" y="1807011"/>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17</a:t>
            </a:r>
          </a:p>
        </p:txBody>
      </p:sp>
      <p:sp>
        <p:nvSpPr>
          <p:cNvPr id="7" name="Rectangle: Rounded Corners 29">
            <a:extLst>
              <a:ext uri="{FF2B5EF4-FFF2-40B4-BE49-F238E27FC236}">
                <a16:creationId xmlns:a16="http://schemas.microsoft.com/office/drawing/2014/main" id="{BDE971B9-70FC-80CC-6507-C9A7A44647F9}"/>
              </a:ext>
            </a:extLst>
          </p:cNvPr>
          <p:cNvSpPr/>
          <p:nvPr/>
        </p:nvSpPr>
        <p:spPr>
          <a:xfrm>
            <a:off x="9281746" y="2889422"/>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42</a:t>
            </a:r>
          </a:p>
        </p:txBody>
      </p:sp>
      <p:sp>
        <p:nvSpPr>
          <p:cNvPr id="8" name="Rectangle: Rounded Corners 30">
            <a:extLst>
              <a:ext uri="{FF2B5EF4-FFF2-40B4-BE49-F238E27FC236}">
                <a16:creationId xmlns:a16="http://schemas.microsoft.com/office/drawing/2014/main" id="{1CBC69F0-3E14-2C32-ABFE-A816D4F5CB5B}"/>
              </a:ext>
            </a:extLst>
          </p:cNvPr>
          <p:cNvSpPr/>
          <p:nvPr/>
        </p:nvSpPr>
        <p:spPr>
          <a:xfrm>
            <a:off x="9288253" y="3566254"/>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346</a:t>
            </a:r>
          </a:p>
        </p:txBody>
      </p:sp>
      <p:sp>
        <p:nvSpPr>
          <p:cNvPr id="14" name="Rectangle: Rounded Corners 28">
            <a:extLst>
              <a:ext uri="{FF2B5EF4-FFF2-40B4-BE49-F238E27FC236}">
                <a16:creationId xmlns:a16="http://schemas.microsoft.com/office/drawing/2014/main" id="{12075107-7945-FE9F-4CFF-5B91849E37DF}"/>
              </a:ext>
            </a:extLst>
          </p:cNvPr>
          <p:cNvSpPr/>
          <p:nvPr/>
        </p:nvSpPr>
        <p:spPr>
          <a:xfrm>
            <a:off x="10505574" y="1834550"/>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26</a:t>
            </a:r>
          </a:p>
        </p:txBody>
      </p:sp>
      <p:sp>
        <p:nvSpPr>
          <p:cNvPr id="16" name="Rectangle: Rounded Corners 29">
            <a:extLst>
              <a:ext uri="{FF2B5EF4-FFF2-40B4-BE49-F238E27FC236}">
                <a16:creationId xmlns:a16="http://schemas.microsoft.com/office/drawing/2014/main" id="{7E9020FB-041E-1D8F-6C0A-F1402CD3E852}"/>
              </a:ext>
            </a:extLst>
          </p:cNvPr>
          <p:cNvSpPr/>
          <p:nvPr/>
        </p:nvSpPr>
        <p:spPr>
          <a:xfrm>
            <a:off x="10542570" y="29882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54</a:t>
            </a:r>
          </a:p>
        </p:txBody>
      </p:sp>
      <p:sp>
        <p:nvSpPr>
          <p:cNvPr id="20" name="Rectangle: Rounded Corners 30">
            <a:extLst>
              <a:ext uri="{FF2B5EF4-FFF2-40B4-BE49-F238E27FC236}">
                <a16:creationId xmlns:a16="http://schemas.microsoft.com/office/drawing/2014/main" id="{88A44948-BD65-FEBB-BF0E-DFE4B3ABF7E6}"/>
              </a:ext>
            </a:extLst>
          </p:cNvPr>
          <p:cNvSpPr/>
          <p:nvPr/>
        </p:nvSpPr>
        <p:spPr>
          <a:xfrm>
            <a:off x="10557952" y="3685486"/>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445</a:t>
            </a:r>
          </a:p>
        </p:txBody>
      </p:sp>
    </p:spTree>
    <p:extLst>
      <p:ext uri="{BB962C8B-B14F-4D97-AF65-F5344CB8AC3E}">
        <p14:creationId xmlns:p14="http://schemas.microsoft.com/office/powerpoint/2010/main" val="27244905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Shape 263"/>
        <p:cNvGrpSpPr/>
        <p:nvPr/>
      </p:nvGrpSpPr>
      <p:grpSpPr>
        <a:xfrm>
          <a:off x="0" y="0"/>
          <a:ext cx="0" cy="0"/>
          <a:chOff x="0" y="0"/>
          <a:chExt cx="0" cy="0"/>
        </a:xfrm>
      </p:grpSpPr>
      <p:sp>
        <p:nvSpPr>
          <p:cNvPr id="264" name="Google Shape;264;p41"/>
          <p:cNvSpPr txBox="1">
            <a:spLocks noGrp="1"/>
          </p:cNvSpPr>
          <p:nvPr>
            <p:ph type="title"/>
          </p:nvPr>
        </p:nvSpPr>
        <p:spPr>
          <a:xfrm>
            <a:off x="838200" y="365125"/>
            <a:ext cx="10515600" cy="1325563"/>
          </a:xfrm>
          <a:prstGeom prst="rect">
            <a:avLst/>
          </a:prstGeom>
          <a:solidFill>
            <a:srgbClr val="FFFCCC"/>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sz="4000"/>
              <a:t>Winter 2022</a:t>
            </a:r>
            <a:br>
              <a:rPr lang="en-US" sz="4000"/>
            </a:br>
            <a:r>
              <a:rPr lang="en-US" sz="3200"/>
              <a:t>SRSS-</a:t>
            </a:r>
            <a:r>
              <a:rPr lang="en-US" sz="3200" u="sng"/>
              <a:t>Externalizing </a:t>
            </a:r>
            <a:r>
              <a:rPr lang="en-US" sz="3200"/>
              <a:t>Results – Middle School Grade level</a:t>
            </a:r>
            <a:endParaRPr sz="4000"/>
          </a:p>
        </p:txBody>
      </p:sp>
      <p:graphicFrame>
        <p:nvGraphicFramePr>
          <p:cNvPr id="265" name="Google Shape;265;p41"/>
          <p:cNvGraphicFramePr/>
          <p:nvPr>
            <p:extLst>
              <p:ext uri="{D42A27DB-BD31-4B8C-83A1-F6EECF244321}">
                <p14:modId xmlns:p14="http://schemas.microsoft.com/office/powerpoint/2010/main" val="2028582028"/>
              </p:ext>
            </p:extLst>
          </p:nvPr>
        </p:nvGraphicFramePr>
        <p:xfrm>
          <a:off x="609600" y="1801089"/>
          <a:ext cx="10972850" cy="4571775"/>
        </p:xfrm>
        <a:graphic>
          <a:graphicData uri="http://schemas.openxmlformats.org/drawingml/2006/table">
            <a:tbl>
              <a:tblPr firstRow="1" bandRow="1">
                <a:noFill/>
              </a:tblPr>
              <a:tblGrid>
                <a:gridCol w="1538250">
                  <a:extLst>
                    <a:ext uri="{9D8B030D-6E8A-4147-A177-3AD203B41FA5}">
                      <a16:colId xmlns:a16="http://schemas.microsoft.com/office/drawing/2014/main" val="20000"/>
                    </a:ext>
                  </a:extLst>
                </a:gridCol>
                <a:gridCol w="1743350">
                  <a:extLst>
                    <a:ext uri="{9D8B030D-6E8A-4147-A177-3AD203B41FA5}">
                      <a16:colId xmlns:a16="http://schemas.microsoft.com/office/drawing/2014/main" val="20001"/>
                    </a:ext>
                  </a:extLst>
                </a:gridCol>
                <a:gridCol w="2563750">
                  <a:extLst>
                    <a:ext uri="{9D8B030D-6E8A-4147-A177-3AD203B41FA5}">
                      <a16:colId xmlns:a16="http://schemas.microsoft.com/office/drawing/2014/main" val="20002"/>
                    </a:ext>
                  </a:extLst>
                </a:gridCol>
                <a:gridCol w="2666300">
                  <a:extLst>
                    <a:ext uri="{9D8B030D-6E8A-4147-A177-3AD203B41FA5}">
                      <a16:colId xmlns:a16="http://schemas.microsoft.com/office/drawing/2014/main" val="20003"/>
                    </a:ext>
                  </a:extLst>
                </a:gridCol>
                <a:gridCol w="2461200">
                  <a:extLst>
                    <a:ext uri="{9D8B030D-6E8A-4147-A177-3AD203B41FA5}">
                      <a16:colId xmlns:a16="http://schemas.microsoft.com/office/drawing/2014/main" val="20004"/>
                    </a:ext>
                  </a:extLst>
                </a:gridCol>
              </a:tblGrid>
              <a:tr h="762000">
                <a:tc>
                  <a:txBody>
                    <a:bodyPr/>
                    <a:lstStyle/>
                    <a:p>
                      <a:pPr marL="0" marR="0" lvl="0" indent="0" algn="ctr" rtl="0">
                        <a:spcBef>
                          <a:spcPts val="0"/>
                        </a:spcBef>
                        <a:spcAft>
                          <a:spcPts val="0"/>
                        </a:spcAft>
                        <a:buNone/>
                      </a:pPr>
                      <a:r>
                        <a:rPr lang="en-US" sz="2000" u="none" strike="noStrike" cap="none">
                          <a:solidFill>
                            <a:schemeClr val="dk1"/>
                          </a:solidFill>
                        </a:rPr>
                        <a:t>Grade Level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i="1" u="none" strike="noStrike" cap="none">
                          <a:solidFill>
                            <a:schemeClr val="dk1"/>
                          </a:solidFill>
                        </a:rPr>
                        <a:t>N</a:t>
                      </a:r>
                      <a:endParaRPr/>
                    </a:p>
                    <a:p>
                      <a:pPr marL="0" marR="0" lvl="0" indent="0" algn="ctr" rtl="0">
                        <a:spcBef>
                          <a:spcPts val="0"/>
                        </a:spcBef>
                        <a:spcAft>
                          <a:spcPts val="0"/>
                        </a:spcAft>
                        <a:buNone/>
                      </a:pPr>
                      <a:r>
                        <a:rPr lang="en-US" sz="2000" u="none" strike="noStrike" cap="none">
                          <a:solidFill>
                            <a:schemeClr val="dk1"/>
                          </a:solidFill>
                        </a:rPr>
                        <a:t>Screened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u="none" strike="noStrike" cap="none"/>
                        <a:t>Low  </a:t>
                      </a:r>
                      <a:endParaRPr/>
                    </a:p>
                    <a:p>
                      <a:pPr marL="0" marR="0" lvl="0" indent="0" algn="ctr" rtl="0">
                        <a:spcBef>
                          <a:spcPts val="0"/>
                        </a:spcBef>
                        <a:spcAft>
                          <a:spcPts val="0"/>
                        </a:spcAft>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2000" u="none" strike="noStrike" cap="none">
                          <a:solidFill>
                            <a:schemeClr val="dk1"/>
                          </a:solidFill>
                        </a:rPr>
                        <a:t>Moderate</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solidFill>
                            <a:schemeClr val="dk1"/>
                          </a:solidFill>
                        </a:rPr>
                        <a:t>n (%)</a:t>
                      </a:r>
                      <a:r>
                        <a:rPr lang="en-US" sz="2000" u="none" strike="noStrike" cap="none">
                          <a:solidFill>
                            <a:schemeClr val="dk1"/>
                          </a:solidFill>
                        </a:rPr>
                        <a:t>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u="none" strike="noStrike" cap="none"/>
                        <a:t>High</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00"/>
                  </a:ext>
                </a:extLst>
              </a:tr>
              <a:tr h="1269925">
                <a:tc>
                  <a:txBody>
                    <a:bodyPr/>
                    <a:lstStyle/>
                    <a:p>
                      <a:pPr marL="0" marR="0" lvl="0" indent="0" algn="ctr" rtl="0">
                        <a:spcBef>
                          <a:spcPts val="0"/>
                        </a:spcBef>
                        <a:spcAft>
                          <a:spcPts val="0"/>
                        </a:spcAft>
                        <a:buNone/>
                      </a:pPr>
                      <a:r>
                        <a:rPr lang="en-US" sz="2400" u="none" strike="noStrike" cap="none"/>
                        <a:t>6</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96</a:t>
                      </a:r>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r" rtl="0">
                        <a:spcBef>
                          <a:spcPts val="0"/>
                        </a:spcBef>
                        <a:spcAft>
                          <a:spcPts val="0"/>
                        </a:spcAft>
                        <a:buNone/>
                      </a:pPr>
                      <a:r>
                        <a:rPr lang="en-US" sz="2400"/>
                        <a:t>68	</a:t>
                      </a:r>
                      <a:endParaRPr sz="2400"/>
                    </a:p>
                    <a:p>
                      <a:pPr marL="0" lvl="0" indent="0" algn="r" rtl="0">
                        <a:spcBef>
                          <a:spcPts val="0"/>
                        </a:spcBef>
                        <a:spcAft>
                          <a:spcPts val="0"/>
                        </a:spcAft>
                        <a:buNone/>
                      </a:pPr>
                      <a:r>
                        <a:rPr lang="en-US" sz="2400"/>
                        <a:t>(70.83%)</a:t>
                      </a:r>
                      <a:endParaRPr sz="2400"/>
                    </a:p>
                  </a:txBody>
                  <a:tcPr marL="91450" marR="91450" marT="45725" marB="45725" anchor="ctr" anchorCtr="1">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17</a:t>
                      </a:r>
                    </a:p>
                    <a:p>
                      <a:pPr marL="0" lvl="0" indent="0" algn="ctr" rtl="0">
                        <a:spcBef>
                          <a:spcPts val="0"/>
                        </a:spcBef>
                        <a:spcAft>
                          <a:spcPts val="0"/>
                        </a:spcAft>
                        <a:buNone/>
                      </a:pPr>
                      <a:r>
                        <a:rPr lang="en-US" sz="2400"/>
                        <a:t>(17.71%)</a:t>
                      </a:r>
                      <a:endParaRPr sz="2400"/>
                    </a:p>
                  </a:txBody>
                  <a:tcPr marL="91450" marR="91450" marT="45725" marB="45725" anchor="ctr" anchorCtr="1">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11</a:t>
                      </a:r>
                    </a:p>
                    <a:p>
                      <a:pPr marL="0" lvl="0" indent="0" algn="ctr" rtl="0">
                        <a:spcBef>
                          <a:spcPts val="0"/>
                        </a:spcBef>
                        <a:spcAft>
                          <a:spcPts val="0"/>
                        </a:spcAft>
                        <a:buNone/>
                      </a:pPr>
                      <a:r>
                        <a:rPr lang="en-US" sz="2400"/>
                        <a:t>(11.46%)</a:t>
                      </a:r>
                      <a:endParaRPr sz="2400"/>
                    </a:p>
                  </a:txBody>
                  <a:tcPr marL="0" marR="0" marT="0" marB="0"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269925">
                <a:tc>
                  <a:txBody>
                    <a:bodyPr/>
                    <a:lstStyle/>
                    <a:p>
                      <a:pPr marL="0" marR="0" lvl="0" indent="0" algn="ctr" rtl="0">
                        <a:spcBef>
                          <a:spcPts val="0"/>
                        </a:spcBef>
                        <a:spcAft>
                          <a:spcPts val="0"/>
                        </a:spcAft>
                        <a:buNone/>
                      </a:pPr>
                      <a:r>
                        <a:rPr lang="en-US" sz="2400" u="none" strike="noStrike" cap="none"/>
                        <a:t>7</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126</a:t>
                      </a:r>
                      <a:endParaRPr sz="240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r" rtl="0">
                        <a:spcBef>
                          <a:spcPts val="0"/>
                        </a:spcBef>
                        <a:spcAft>
                          <a:spcPts val="0"/>
                        </a:spcAft>
                        <a:buNone/>
                      </a:pPr>
                      <a:r>
                        <a:rPr lang="en-US" sz="2400"/>
                        <a:t>79	</a:t>
                      </a:r>
                      <a:endParaRPr sz="2400"/>
                    </a:p>
                    <a:p>
                      <a:pPr marL="0" lvl="0" indent="0" algn="r" rtl="0">
                        <a:spcBef>
                          <a:spcPts val="0"/>
                        </a:spcBef>
                        <a:spcAft>
                          <a:spcPts val="0"/>
                        </a:spcAft>
                        <a:buClr>
                          <a:schemeClr val="dk1"/>
                        </a:buClr>
                        <a:buSzPts val="1100"/>
                        <a:buFont typeface="Arial"/>
                        <a:buNone/>
                      </a:pPr>
                      <a:r>
                        <a:rPr lang="en-US" sz="2400"/>
                        <a:t>(62.70%)</a:t>
                      </a:r>
                      <a:endParaRPr sz="2400"/>
                    </a:p>
                  </a:txBody>
                  <a:tcPr marL="91450" marR="91450" marT="45725" marB="45725" anchor="ctr" anchorCtr="1">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32</a:t>
                      </a:r>
                    </a:p>
                    <a:p>
                      <a:pPr marL="0" lvl="0" indent="0" algn="ctr" rtl="0">
                        <a:spcBef>
                          <a:spcPts val="0"/>
                        </a:spcBef>
                        <a:spcAft>
                          <a:spcPts val="0"/>
                        </a:spcAft>
                        <a:buNone/>
                      </a:pPr>
                      <a:r>
                        <a:rPr lang="en-US" sz="2400"/>
                        <a:t>(25.40%)</a:t>
                      </a:r>
                      <a:endParaRPr sz="2400"/>
                    </a:p>
                  </a:txBody>
                  <a:tcPr marL="91450" marR="91450" marT="45725" marB="45725" anchor="ctr" anchorCtr="1">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15</a:t>
                      </a:r>
                    </a:p>
                    <a:p>
                      <a:pPr marL="0" lvl="0" indent="0" algn="ctr" rtl="0">
                        <a:spcBef>
                          <a:spcPts val="0"/>
                        </a:spcBef>
                        <a:spcAft>
                          <a:spcPts val="0"/>
                        </a:spcAft>
                        <a:buNone/>
                      </a:pPr>
                      <a:r>
                        <a:rPr lang="en-US" sz="2400"/>
                        <a:t>(11.90%)</a:t>
                      </a:r>
                      <a:endParaRPr sz="2400"/>
                    </a:p>
                  </a:txBody>
                  <a:tcPr marL="0" marR="0" marT="0" marB="0"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269925">
                <a:tc>
                  <a:txBody>
                    <a:bodyPr/>
                    <a:lstStyle/>
                    <a:p>
                      <a:pPr marL="0" marR="0" lvl="0" indent="0" algn="ctr" rtl="0">
                        <a:spcBef>
                          <a:spcPts val="0"/>
                        </a:spcBef>
                        <a:spcAft>
                          <a:spcPts val="0"/>
                        </a:spcAft>
                        <a:buNone/>
                      </a:pPr>
                      <a:r>
                        <a:rPr lang="en-US" sz="2400" u="none" strike="noStrike" cap="none"/>
                        <a:t>8</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79</a:t>
                      </a:r>
                      <a:endParaRPr sz="240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r" rtl="0">
                        <a:spcBef>
                          <a:spcPts val="0"/>
                        </a:spcBef>
                        <a:spcAft>
                          <a:spcPts val="0"/>
                        </a:spcAft>
                        <a:buNone/>
                      </a:pPr>
                      <a:r>
                        <a:rPr lang="en-US" sz="2400"/>
                        <a:t>48	</a:t>
                      </a:r>
                      <a:endParaRPr sz="2400"/>
                    </a:p>
                    <a:p>
                      <a:pPr marL="0" lvl="0" indent="0" algn="r" rtl="0">
                        <a:spcBef>
                          <a:spcPts val="0"/>
                        </a:spcBef>
                        <a:spcAft>
                          <a:spcPts val="0"/>
                        </a:spcAft>
                        <a:buNone/>
                      </a:pPr>
                      <a:r>
                        <a:rPr lang="en-US" sz="2400"/>
                        <a:t>(60.76%)</a:t>
                      </a:r>
                      <a:endParaRPr sz="2400"/>
                    </a:p>
                  </a:txBody>
                  <a:tcPr marL="91450" marR="91450" marT="45725" marB="45725" anchor="ctr" anchorCtr="1">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19</a:t>
                      </a:r>
                    </a:p>
                    <a:p>
                      <a:pPr marL="0" lvl="0" indent="0" algn="ctr" rtl="0">
                        <a:spcBef>
                          <a:spcPts val="0"/>
                        </a:spcBef>
                        <a:spcAft>
                          <a:spcPts val="0"/>
                        </a:spcAft>
                        <a:buNone/>
                      </a:pPr>
                      <a:r>
                        <a:rPr lang="en-US" sz="2400"/>
                        <a:t>(24.05%)</a:t>
                      </a:r>
                      <a:endParaRPr sz="2400"/>
                    </a:p>
                  </a:txBody>
                  <a:tcPr marL="91450" marR="91450" marT="45725" marB="45725" anchor="ctr" anchorCtr="1">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12</a:t>
                      </a:r>
                    </a:p>
                    <a:p>
                      <a:pPr marL="0" lvl="0" indent="0" algn="ctr" rtl="0">
                        <a:spcBef>
                          <a:spcPts val="0"/>
                        </a:spcBef>
                        <a:spcAft>
                          <a:spcPts val="0"/>
                        </a:spcAft>
                        <a:buNone/>
                      </a:pPr>
                      <a:r>
                        <a:rPr lang="en-US" sz="2400"/>
                        <a:t>(15.19%)</a:t>
                      </a:r>
                      <a:endParaRPr sz="2400"/>
                    </a:p>
                  </a:txBody>
                  <a:tcPr marL="0" marR="0" marT="0" marB="0" anchor="ctr" anchorCtr="1">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2288484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2">
              <a:lumMod val="20000"/>
              <a:lumOff val="80000"/>
            </a:schemeClr>
          </a:solidFill>
          <a:effectLst>
            <a:softEdge rad="127000"/>
          </a:effectLst>
        </p:spPr>
        <p:txBody>
          <a:bodyPr>
            <a:normAutofit/>
          </a:bodyPr>
          <a:lstStyle/>
          <a:p>
            <a:pPr algn="ctr"/>
            <a:r>
              <a:rPr lang="en-US" sz="4000"/>
              <a:t>Winter 2022</a:t>
            </a:r>
            <a:br>
              <a:rPr lang="en-US" sz="4000"/>
            </a:br>
            <a:r>
              <a:rPr lang="en-US" sz="3200"/>
              <a:t>SRSS-</a:t>
            </a:r>
            <a:r>
              <a:rPr lang="en-US" sz="3200" u="sng"/>
              <a:t>Internalizing </a:t>
            </a:r>
            <a:r>
              <a:rPr lang="en-US" sz="3200"/>
              <a:t>Results – Middle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extLst>
              <p:ext uri="{D42A27DB-BD31-4B8C-83A1-F6EECF244321}">
                <p14:modId xmlns:p14="http://schemas.microsoft.com/office/powerpoint/2010/main" val="682200050"/>
              </p:ext>
            </p:extLst>
          </p:nvPr>
        </p:nvGraphicFramePr>
        <p:xfrm>
          <a:off x="538938" y="1706649"/>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3055788"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79</a:t>
            </a:r>
          </a:p>
        </p:txBody>
      </p:sp>
      <p:sp>
        <p:nvSpPr>
          <p:cNvPr id="11" name="Rectangle 10">
            <a:extLst>
              <a:ext uri="{FF2B5EF4-FFF2-40B4-BE49-F238E27FC236}">
                <a16:creationId xmlns:a16="http://schemas.microsoft.com/office/drawing/2014/main" id="{CA4B4E3C-684B-4363-A3DA-60E579543B65}"/>
              </a:ext>
            </a:extLst>
          </p:cNvPr>
          <p:cNvSpPr/>
          <p:nvPr/>
        </p:nvSpPr>
        <p:spPr>
          <a:xfrm>
            <a:off x="3035822" y="3093103"/>
            <a:ext cx="422302"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70</a:t>
            </a:r>
          </a:p>
        </p:txBody>
      </p:sp>
      <p:sp>
        <p:nvSpPr>
          <p:cNvPr id="13" name="Rectangle 12">
            <a:extLst>
              <a:ext uri="{FF2B5EF4-FFF2-40B4-BE49-F238E27FC236}">
                <a16:creationId xmlns:a16="http://schemas.microsoft.com/office/drawing/2014/main" id="{05BE7812-9552-43F2-9CE7-7146EB841E59}"/>
              </a:ext>
            </a:extLst>
          </p:cNvPr>
          <p:cNvSpPr/>
          <p:nvPr/>
        </p:nvSpPr>
        <p:spPr>
          <a:xfrm>
            <a:off x="3024382" y="3558283"/>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306</a:t>
            </a:r>
          </a:p>
        </p:txBody>
      </p:sp>
      <p:sp>
        <p:nvSpPr>
          <p:cNvPr id="10" name="Rectangle 9">
            <a:extLst>
              <a:ext uri="{FF2B5EF4-FFF2-40B4-BE49-F238E27FC236}">
                <a16:creationId xmlns:a16="http://schemas.microsoft.com/office/drawing/2014/main" id="{3CD5F843-B179-43AE-9202-B178FF35F915}"/>
              </a:ext>
            </a:extLst>
          </p:cNvPr>
          <p:cNvSpPr/>
          <p:nvPr/>
        </p:nvSpPr>
        <p:spPr>
          <a:xfrm>
            <a:off x="4080976"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52</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5100214"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54</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5166708" y="28358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32</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5226494" y="344120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356</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6287116"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60</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6270503" y="2938552"/>
            <a:ext cx="465147" cy="304800"/>
          </a:xfrm>
          <a:prstGeom prst="roundRect">
            <a:avLst>
              <a:gd name="adj" fmla="val 47436"/>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55</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6332616" y="344120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342</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8419058"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8404144" y="2756580"/>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45</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8436149" y="344120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351</a:t>
            </a:r>
          </a:p>
        </p:txBody>
      </p:sp>
      <p:sp>
        <p:nvSpPr>
          <p:cNvPr id="3" name="Rectangle 11">
            <a:extLst>
              <a:ext uri="{FF2B5EF4-FFF2-40B4-BE49-F238E27FC236}">
                <a16:creationId xmlns:a16="http://schemas.microsoft.com/office/drawing/2014/main" id="{ACBED13E-527C-2402-94F0-A4BB7F1FAE4D}"/>
              </a:ext>
            </a:extLst>
          </p:cNvPr>
          <p:cNvSpPr/>
          <p:nvPr/>
        </p:nvSpPr>
        <p:spPr>
          <a:xfrm>
            <a:off x="4132556" y="28358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40</a:t>
            </a:r>
          </a:p>
        </p:txBody>
      </p:sp>
      <p:sp>
        <p:nvSpPr>
          <p:cNvPr id="4" name="Rectangle 14">
            <a:extLst>
              <a:ext uri="{FF2B5EF4-FFF2-40B4-BE49-F238E27FC236}">
                <a16:creationId xmlns:a16="http://schemas.microsoft.com/office/drawing/2014/main" id="{8919B39C-8333-A6B5-88B3-D3E7F8E41876}"/>
              </a:ext>
            </a:extLst>
          </p:cNvPr>
          <p:cNvSpPr/>
          <p:nvPr/>
        </p:nvSpPr>
        <p:spPr>
          <a:xfrm>
            <a:off x="4119042" y="344120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312</a:t>
            </a:r>
          </a:p>
        </p:txBody>
      </p:sp>
      <p:sp>
        <p:nvSpPr>
          <p:cNvPr id="6" name="Rectangle: Rounded Corners 28">
            <a:extLst>
              <a:ext uri="{FF2B5EF4-FFF2-40B4-BE49-F238E27FC236}">
                <a16:creationId xmlns:a16="http://schemas.microsoft.com/office/drawing/2014/main" id="{807A080E-B3EC-5D28-5CE9-B94B710C1399}"/>
              </a:ext>
            </a:extLst>
          </p:cNvPr>
          <p:cNvSpPr/>
          <p:nvPr/>
        </p:nvSpPr>
        <p:spPr>
          <a:xfrm>
            <a:off x="9495792" y="1706649"/>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42</a:t>
            </a:r>
          </a:p>
        </p:txBody>
      </p:sp>
      <p:sp>
        <p:nvSpPr>
          <p:cNvPr id="7" name="Rectangle: Rounded Corners 29">
            <a:extLst>
              <a:ext uri="{FF2B5EF4-FFF2-40B4-BE49-F238E27FC236}">
                <a16:creationId xmlns:a16="http://schemas.microsoft.com/office/drawing/2014/main" id="{BDE971B9-70FC-80CC-6507-C9A7A44647F9}"/>
              </a:ext>
            </a:extLst>
          </p:cNvPr>
          <p:cNvSpPr/>
          <p:nvPr/>
        </p:nvSpPr>
        <p:spPr>
          <a:xfrm>
            <a:off x="9527198" y="2871519"/>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30</a:t>
            </a:r>
          </a:p>
        </p:txBody>
      </p:sp>
      <p:sp>
        <p:nvSpPr>
          <p:cNvPr id="8" name="Rectangle: Rounded Corners 30">
            <a:extLst>
              <a:ext uri="{FF2B5EF4-FFF2-40B4-BE49-F238E27FC236}">
                <a16:creationId xmlns:a16="http://schemas.microsoft.com/office/drawing/2014/main" id="{1CBC69F0-3E14-2C32-ABFE-A816D4F5CB5B}"/>
              </a:ext>
            </a:extLst>
          </p:cNvPr>
          <p:cNvSpPr/>
          <p:nvPr/>
        </p:nvSpPr>
        <p:spPr>
          <a:xfrm>
            <a:off x="9495792" y="344120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432</a:t>
            </a:r>
          </a:p>
        </p:txBody>
      </p:sp>
      <p:sp>
        <p:nvSpPr>
          <p:cNvPr id="14" name="Rectangle: Rounded Corners 28">
            <a:extLst>
              <a:ext uri="{FF2B5EF4-FFF2-40B4-BE49-F238E27FC236}">
                <a16:creationId xmlns:a16="http://schemas.microsoft.com/office/drawing/2014/main" id="{12075107-7945-FE9F-4CFF-5B91849E37DF}"/>
              </a:ext>
            </a:extLst>
          </p:cNvPr>
          <p:cNvSpPr/>
          <p:nvPr/>
        </p:nvSpPr>
        <p:spPr>
          <a:xfrm>
            <a:off x="10618846"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41</a:t>
            </a:r>
          </a:p>
        </p:txBody>
      </p:sp>
      <p:sp>
        <p:nvSpPr>
          <p:cNvPr id="16" name="Rectangle: Rounded Corners 29">
            <a:extLst>
              <a:ext uri="{FF2B5EF4-FFF2-40B4-BE49-F238E27FC236}">
                <a16:creationId xmlns:a16="http://schemas.microsoft.com/office/drawing/2014/main" id="{7E9020FB-041E-1D8F-6C0A-F1402CD3E852}"/>
              </a:ext>
            </a:extLst>
          </p:cNvPr>
          <p:cNvSpPr/>
          <p:nvPr/>
        </p:nvSpPr>
        <p:spPr>
          <a:xfrm>
            <a:off x="10618846" y="2871519"/>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31</a:t>
            </a:r>
          </a:p>
        </p:txBody>
      </p:sp>
      <p:sp>
        <p:nvSpPr>
          <p:cNvPr id="20" name="Rectangle: Rounded Corners 30">
            <a:extLst>
              <a:ext uri="{FF2B5EF4-FFF2-40B4-BE49-F238E27FC236}">
                <a16:creationId xmlns:a16="http://schemas.microsoft.com/office/drawing/2014/main" id="{88A44948-BD65-FEBB-BF0E-DFE4B3ABF7E6}"/>
              </a:ext>
            </a:extLst>
          </p:cNvPr>
          <p:cNvSpPr/>
          <p:nvPr/>
        </p:nvSpPr>
        <p:spPr>
          <a:xfrm>
            <a:off x="10587441" y="344120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229</a:t>
            </a:r>
          </a:p>
        </p:txBody>
      </p:sp>
      <p:sp>
        <p:nvSpPr>
          <p:cNvPr id="26" name="Rectangle: Rounded Corners 28">
            <a:extLst>
              <a:ext uri="{FF2B5EF4-FFF2-40B4-BE49-F238E27FC236}">
                <a16:creationId xmlns:a16="http://schemas.microsoft.com/office/drawing/2014/main" id="{AD237062-304D-446C-B259-3E66591918C8}"/>
              </a:ext>
            </a:extLst>
          </p:cNvPr>
          <p:cNvSpPr/>
          <p:nvPr/>
        </p:nvSpPr>
        <p:spPr>
          <a:xfrm>
            <a:off x="7384906"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23</a:t>
            </a:r>
          </a:p>
        </p:txBody>
      </p:sp>
      <p:sp>
        <p:nvSpPr>
          <p:cNvPr id="27" name="Rectangle: Rounded Corners 29">
            <a:extLst>
              <a:ext uri="{FF2B5EF4-FFF2-40B4-BE49-F238E27FC236}">
                <a16:creationId xmlns:a16="http://schemas.microsoft.com/office/drawing/2014/main" id="{622D0647-F5D0-51EA-1965-DBCA744F2D2A}"/>
              </a:ext>
            </a:extLst>
          </p:cNvPr>
          <p:cNvSpPr/>
          <p:nvPr/>
        </p:nvSpPr>
        <p:spPr>
          <a:xfrm>
            <a:off x="7384906" y="253901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37</a:t>
            </a:r>
          </a:p>
        </p:txBody>
      </p:sp>
      <p:sp>
        <p:nvSpPr>
          <p:cNvPr id="29" name="Rectangle: Rounded Corners 30">
            <a:extLst>
              <a:ext uri="{FF2B5EF4-FFF2-40B4-BE49-F238E27FC236}">
                <a16:creationId xmlns:a16="http://schemas.microsoft.com/office/drawing/2014/main" id="{1703C790-B884-780E-F449-AB6CC61AEC43}"/>
              </a:ext>
            </a:extLst>
          </p:cNvPr>
          <p:cNvSpPr/>
          <p:nvPr/>
        </p:nvSpPr>
        <p:spPr>
          <a:xfrm>
            <a:off x="7401997" y="344120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349</a:t>
            </a:r>
          </a:p>
        </p:txBody>
      </p:sp>
    </p:spTree>
    <p:extLst>
      <p:ext uri="{BB962C8B-B14F-4D97-AF65-F5344CB8AC3E}">
        <p14:creationId xmlns:p14="http://schemas.microsoft.com/office/powerpoint/2010/main" val="6409107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Shape 327"/>
        <p:cNvGrpSpPr/>
        <p:nvPr/>
      </p:nvGrpSpPr>
      <p:grpSpPr>
        <a:xfrm>
          <a:off x="0" y="0"/>
          <a:ext cx="0" cy="0"/>
          <a:chOff x="0" y="0"/>
          <a:chExt cx="0" cy="0"/>
        </a:xfrm>
      </p:grpSpPr>
      <p:sp>
        <p:nvSpPr>
          <p:cNvPr id="328" name="Google Shape;328;p51"/>
          <p:cNvSpPr txBox="1">
            <a:spLocks noGrp="1"/>
          </p:cNvSpPr>
          <p:nvPr>
            <p:ph type="title"/>
          </p:nvPr>
        </p:nvSpPr>
        <p:spPr>
          <a:xfrm>
            <a:off x="838200" y="365125"/>
            <a:ext cx="10515600" cy="1325563"/>
          </a:xfrm>
          <a:prstGeom prst="rect">
            <a:avLst/>
          </a:prstGeom>
          <a:solidFill>
            <a:srgbClr val="FFFCCC"/>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sz="4000"/>
              <a:t>Winter 2022</a:t>
            </a:r>
            <a:br>
              <a:rPr lang="en-US" sz="4000"/>
            </a:br>
            <a:r>
              <a:rPr lang="en-US" sz="3200"/>
              <a:t>SRSS-</a:t>
            </a:r>
            <a:r>
              <a:rPr lang="en-US" sz="3200" u="sng"/>
              <a:t>Internalizing </a:t>
            </a:r>
            <a:r>
              <a:rPr lang="en-US" sz="3200"/>
              <a:t>Results – Middle School Grade Level</a:t>
            </a:r>
            <a:endParaRPr sz="4000"/>
          </a:p>
        </p:txBody>
      </p:sp>
      <p:graphicFrame>
        <p:nvGraphicFramePr>
          <p:cNvPr id="329" name="Google Shape;329;p51"/>
          <p:cNvGraphicFramePr/>
          <p:nvPr>
            <p:extLst>
              <p:ext uri="{D42A27DB-BD31-4B8C-83A1-F6EECF244321}">
                <p14:modId xmlns:p14="http://schemas.microsoft.com/office/powerpoint/2010/main" val="822706824"/>
              </p:ext>
            </p:extLst>
          </p:nvPr>
        </p:nvGraphicFramePr>
        <p:xfrm>
          <a:off x="609600" y="1801089"/>
          <a:ext cx="10972850" cy="4571775"/>
        </p:xfrm>
        <a:graphic>
          <a:graphicData uri="http://schemas.openxmlformats.org/drawingml/2006/table">
            <a:tbl>
              <a:tblPr firstRow="1" bandRow="1">
                <a:noFill/>
              </a:tblPr>
              <a:tblGrid>
                <a:gridCol w="1538250">
                  <a:extLst>
                    <a:ext uri="{9D8B030D-6E8A-4147-A177-3AD203B41FA5}">
                      <a16:colId xmlns:a16="http://schemas.microsoft.com/office/drawing/2014/main" val="20000"/>
                    </a:ext>
                  </a:extLst>
                </a:gridCol>
                <a:gridCol w="1743350">
                  <a:extLst>
                    <a:ext uri="{9D8B030D-6E8A-4147-A177-3AD203B41FA5}">
                      <a16:colId xmlns:a16="http://schemas.microsoft.com/office/drawing/2014/main" val="20001"/>
                    </a:ext>
                  </a:extLst>
                </a:gridCol>
                <a:gridCol w="2563750">
                  <a:extLst>
                    <a:ext uri="{9D8B030D-6E8A-4147-A177-3AD203B41FA5}">
                      <a16:colId xmlns:a16="http://schemas.microsoft.com/office/drawing/2014/main" val="20002"/>
                    </a:ext>
                  </a:extLst>
                </a:gridCol>
                <a:gridCol w="2666300">
                  <a:extLst>
                    <a:ext uri="{9D8B030D-6E8A-4147-A177-3AD203B41FA5}">
                      <a16:colId xmlns:a16="http://schemas.microsoft.com/office/drawing/2014/main" val="20003"/>
                    </a:ext>
                  </a:extLst>
                </a:gridCol>
                <a:gridCol w="2461200">
                  <a:extLst>
                    <a:ext uri="{9D8B030D-6E8A-4147-A177-3AD203B41FA5}">
                      <a16:colId xmlns:a16="http://schemas.microsoft.com/office/drawing/2014/main" val="20004"/>
                    </a:ext>
                  </a:extLst>
                </a:gridCol>
              </a:tblGrid>
              <a:tr h="762000">
                <a:tc>
                  <a:txBody>
                    <a:bodyPr/>
                    <a:lstStyle/>
                    <a:p>
                      <a:pPr marL="0" marR="0" lvl="0" indent="0" algn="ctr" rtl="0">
                        <a:spcBef>
                          <a:spcPts val="0"/>
                        </a:spcBef>
                        <a:spcAft>
                          <a:spcPts val="0"/>
                        </a:spcAft>
                        <a:buNone/>
                      </a:pPr>
                      <a:r>
                        <a:rPr lang="en-US" sz="2000" u="none" strike="noStrike" cap="none">
                          <a:solidFill>
                            <a:schemeClr val="dk1"/>
                          </a:solidFill>
                        </a:rPr>
                        <a:t>Grade Level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i="1" u="none" strike="noStrike" cap="none">
                          <a:solidFill>
                            <a:schemeClr val="dk1"/>
                          </a:solidFill>
                        </a:rPr>
                        <a:t>N</a:t>
                      </a:r>
                      <a:endParaRPr/>
                    </a:p>
                    <a:p>
                      <a:pPr marL="0" marR="0" lvl="0" indent="0" algn="ctr" rtl="0">
                        <a:spcBef>
                          <a:spcPts val="0"/>
                        </a:spcBef>
                        <a:spcAft>
                          <a:spcPts val="0"/>
                        </a:spcAft>
                        <a:buNone/>
                      </a:pPr>
                      <a:r>
                        <a:rPr lang="en-US" sz="2000" u="none" strike="noStrike" cap="none">
                          <a:solidFill>
                            <a:schemeClr val="dk1"/>
                          </a:solidFill>
                        </a:rPr>
                        <a:t>Screened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u="none" strike="noStrike" cap="none"/>
                        <a:t>Low  </a:t>
                      </a:r>
                      <a:endParaRPr/>
                    </a:p>
                    <a:p>
                      <a:pPr marL="0" marR="0" lvl="0" indent="0" algn="ctr" rtl="0">
                        <a:spcBef>
                          <a:spcPts val="0"/>
                        </a:spcBef>
                        <a:spcAft>
                          <a:spcPts val="0"/>
                        </a:spcAft>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2000" u="none" strike="noStrike" cap="none">
                          <a:solidFill>
                            <a:schemeClr val="dk1"/>
                          </a:solidFill>
                        </a:rPr>
                        <a:t>Moderate</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solidFill>
                            <a:schemeClr val="dk1"/>
                          </a:solidFill>
                        </a:rPr>
                        <a:t>n (%)</a:t>
                      </a:r>
                      <a:r>
                        <a:rPr lang="en-US" sz="2000" u="none" strike="noStrike" cap="none">
                          <a:solidFill>
                            <a:schemeClr val="dk1"/>
                          </a:solidFill>
                        </a:rPr>
                        <a:t>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u="none" strike="noStrike" cap="none"/>
                        <a:t>High</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00"/>
                  </a:ext>
                </a:extLst>
              </a:tr>
              <a:tr h="1269925">
                <a:tc>
                  <a:txBody>
                    <a:bodyPr/>
                    <a:lstStyle/>
                    <a:p>
                      <a:pPr marL="0" marR="0" lvl="0" indent="0" algn="ctr" rtl="0">
                        <a:spcBef>
                          <a:spcPts val="0"/>
                        </a:spcBef>
                        <a:spcAft>
                          <a:spcPts val="0"/>
                        </a:spcAft>
                        <a:buNone/>
                      </a:pPr>
                      <a:r>
                        <a:rPr lang="en-US" sz="2400" u="none" strike="noStrike" cap="none"/>
                        <a:t>6</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96</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76</a:t>
                      </a:r>
                    </a:p>
                    <a:p>
                      <a:pPr marL="0" lvl="0" indent="0" algn="ctr" rtl="0">
                        <a:spcBef>
                          <a:spcPts val="0"/>
                        </a:spcBef>
                        <a:spcAft>
                          <a:spcPts val="0"/>
                        </a:spcAft>
                        <a:buNone/>
                      </a:pPr>
                      <a:r>
                        <a:rPr lang="en-US" sz="2400"/>
                        <a:t>(79.17%)</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8</a:t>
                      </a:r>
                    </a:p>
                    <a:p>
                      <a:pPr marL="0" lvl="0" indent="0" algn="ctr" rtl="0">
                        <a:spcBef>
                          <a:spcPts val="0"/>
                        </a:spcBef>
                        <a:spcAft>
                          <a:spcPts val="0"/>
                        </a:spcAft>
                        <a:buNone/>
                      </a:pPr>
                      <a:r>
                        <a:rPr lang="en-US" sz="2400"/>
                        <a:t>(8.33%)</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12</a:t>
                      </a:r>
                    </a:p>
                    <a:p>
                      <a:pPr marL="0" lvl="0" indent="0" algn="ctr" rtl="0">
                        <a:spcBef>
                          <a:spcPts val="0"/>
                        </a:spcBef>
                        <a:spcAft>
                          <a:spcPts val="0"/>
                        </a:spcAft>
                        <a:buNone/>
                      </a:pPr>
                      <a:r>
                        <a:rPr lang="en-US" sz="2400"/>
                        <a:t>(12.50%)</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269925">
                <a:tc>
                  <a:txBody>
                    <a:bodyPr/>
                    <a:lstStyle/>
                    <a:p>
                      <a:pPr marL="0" marR="0" lvl="0" indent="0" algn="ctr" rtl="0">
                        <a:spcBef>
                          <a:spcPts val="0"/>
                        </a:spcBef>
                        <a:spcAft>
                          <a:spcPts val="0"/>
                        </a:spcAft>
                        <a:buNone/>
                      </a:pPr>
                      <a:r>
                        <a:rPr lang="en-US" sz="2400" u="none" strike="noStrike" cap="none"/>
                        <a:t>7</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126</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defTabSz="914400" rtl="0" eaLnBrk="1" latinLnBrk="0" hangingPunct="1">
                        <a:spcBef>
                          <a:spcPts val="0"/>
                        </a:spcBef>
                        <a:spcAft>
                          <a:spcPts val="0"/>
                        </a:spcAft>
                        <a:buNone/>
                      </a:pPr>
                      <a:r>
                        <a:rPr lang="en-US" sz="2400" kern="1200">
                          <a:solidFill>
                            <a:schemeClr val="tx1"/>
                          </a:solidFill>
                          <a:latin typeface="+mn-lt"/>
                          <a:ea typeface="+mn-ea"/>
                          <a:cs typeface="+mn-cs"/>
                        </a:rPr>
                        <a:t>93</a:t>
                      </a:r>
                    </a:p>
                    <a:p>
                      <a:pPr marL="0" lvl="0" indent="0" algn="ctr" defTabSz="914400" rtl="0" eaLnBrk="1" latinLnBrk="0" hangingPunct="1">
                        <a:spcBef>
                          <a:spcPts val="0"/>
                        </a:spcBef>
                        <a:spcAft>
                          <a:spcPts val="0"/>
                        </a:spcAft>
                        <a:buNone/>
                      </a:pPr>
                      <a:r>
                        <a:rPr lang="en-US" sz="2400" kern="1200">
                          <a:solidFill>
                            <a:schemeClr val="tx1"/>
                          </a:solidFill>
                          <a:latin typeface="+mn-lt"/>
                          <a:ea typeface="+mn-ea"/>
                          <a:cs typeface="+mn-cs"/>
                        </a:rPr>
                        <a:t>(73.81%)</a:t>
                      </a:r>
                      <a:endParaRPr sz="2400" kern="1200">
                        <a:solidFill>
                          <a:schemeClr val="tx1"/>
                        </a:solidFill>
                        <a:latin typeface="+mn-lt"/>
                        <a:ea typeface="+mn-ea"/>
                        <a:cs typeface="+mn-cs"/>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14</a:t>
                      </a:r>
                    </a:p>
                    <a:p>
                      <a:pPr marL="0" lvl="0" indent="0" algn="ctr" rtl="0">
                        <a:spcBef>
                          <a:spcPts val="0"/>
                        </a:spcBef>
                        <a:spcAft>
                          <a:spcPts val="0"/>
                        </a:spcAft>
                        <a:buNone/>
                      </a:pPr>
                      <a:r>
                        <a:rPr lang="en-US" sz="2400"/>
                        <a:t>(11.11%)</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19</a:t>
                      </a:r>
                    </a:p>
                    <a:p>
                      <a:pPr marL="0" lvl="0" indent="0" algn="ctr" rtl="0">
                        <a:spcBef>
                          <a:spcPts val="0"/>
                        </a:spcBef>
                        <a:spcAft>
                          <a:spcPts val="0"/>
                        </a:spcAft>
                        <a:buNone/>
                      </a:pPr>
                      <a:r>
                        <a:rPr lang="en-US" sz="2400"/>
                        <a:t>(15.08%)</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1269925">
                <a:tc>
                  <a:txBody>
                    <a:bodyPr/>
                    <a:lstStyle/>
                    <a:p>
                      <a:pPr marL="0" marR="0" lvl="0" indent="0" algn="ctr" rtl="0">
                        <a:spcBef>
                          <a:spcPts val="0"/>
                        </a:spcBef>
                        <a:spcAft>
                          <a:spcPts val="0"/>
                        </a:spcAft>
                        <a:buNone/>
                      </a:pPr>
                      <a:r>
                        <a:rPr lang="en-US" sz="2400" u="none" strike="noStrike" cap="none"/>
                        <a:t>8</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79</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defTabSz="914400" rtl="0" eaLnBrk="1" latinLnBrk="0" hangingPunct="1">
                        <a:spcBef>
                          <a:spcPts val="0"/>
                        </a:spcBef>
                        <a:spcAft>
                          <a:spcPts val="0"/>
                        </a:spcAft>
                        <a:buNone/>
                      </a:pPr>
                      <a:r>
                        <a:rPr lang="en-US" sz="2400" kern="1200">
                          <a:solidFill>
                            <a:schemeClr val="tx1"/>
                          </a:solidFill>
                          <a:latin typeface="+mn-lt"/>
                          <a:ea typeface="+mn-ea"/>
                          <a:cs typeface="+mn-cs"/>
                        </a:rPr>
                        <a:t>60</a:t>
                      </a:r>
                    </a:p>
                    <a:p>
                      <a:pPr marL="0" lvl="0" indent="0" algn="ctr" defTabSz="914400" rtl="0" eaLnBrk="1" latinLnBrk="0" hangingPunct="1">
                        <a:spcBef>
                          <a:spcPts val="0"/>
                        </a:spcBef>
                        <a:spcAft>
                          <a:spcPts val="0"/>
                        </a:spcAft>
                        <a:buNone/>
                      </a:pPr>
                      <a:r>
                        <a:rPr lang="en-US" sz="2400" kern="1200">
                          <a:solidFill>
                            <a:schemeClr val="tx1"/>
                          </a:solidFill>
                          <a:latin typeface="+mn-lt"/>
                          <a:ea typeface="+mn-ea"/>
                          <a:cs typeface="+mn-cs"/>
                        </a:rPr>
                        <a:t>(75.95%)</a:t>
                      </a:r>
                      <a:endParaRPr sz="2400" kern="1200">
                        <a:solidFill>
                          <a:schemeClr val="tx1"/>
                        </a:solidFill>
                        <a:latin typeface="+mn-lt"/>
                        <a:ea typeface="+mn-ea"/>
                        <a:cs typeface="+mn-cs"/>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9</a:t>
                      </a:r>
                    </a:p>
                    <a:p>
                      <a:pPr marL="0" lvl="0" indent="0" algn="ctr" rtl="0">
                        <a:spcBef>
                          <a:spcPts val="0"/>
                        </a:spcBef>
                        <a:spcAft>
                          <a:spcPts val="0"/>
                        </a:spcAft>
                        <a:buNone/>
                      </a:pPr>
                      <a:r>
                        <a:rPr lang="en-US" sz="2400"/>
                        <a:t>(11.39%)</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10</a:t>
                      </a:r>
                    </a:p>
                    <a:p>
                      <a:pPr marL="0" lvl="0" indent="0" algn="ctr" rtl="0">
                        <a:spcBef>
                          <a:spcPts val="0"/>
                        </a:spcBef>
                        <a:spcAft>
                          <a:spcPts val="0"/>
                        </a:spcAft>
                        <a:buNone/>
                      </a:pPr>
                      <a:r>
                        <a:rPr lang="en-US" sz="2400"/>
                        <a:t>(12.66%)</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5746430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2">
              <a:lumMod val="20000"/>
              <a:lumOff val="80000"/>
            </a:schemeClr>
          </a:solidFill>
          <a:effectLst>
            <a:softEdge rad="127000"/>
          </a:effectLst>
        </p:spPr>
        <p:txBody>
          <a:bodyPr>
            <a:normAutofit/>
          </a:bodyPr>
          <a:lstStyle/>
          <a:p>
            <a:pPr algn="ctr"/>
            <a:r>
              <a:rPr lang="en-US" sz="4000"/>
              <a:t>Winter 2022</a:t>
            </a:r>
            <a:br>
              <a:rPr lang="en-US" sz="4000"/>
            </a:br>
            <a:r>
              <a:rPr lang="en-US" sz="3200"/>
              <a:t>SRSS-</a:t>
            </a:r>
            <a:r>
              <a:rPr lang="en-US" sz="3200" u="sng"/>
              <a:t>Externalizing </a:t>
            </a:r>
            <a:r>
              <a:rPr lang="en-US" sz="3200"/>
              <a:t>Results – High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extLst>
              <p:ext uri="{D42A27DB-BD31-4B8C-83A1-F6EECF244321}">
                <p14:modId xmlns:p14="http://schemas.microsoft.com/office/powerpoint/2010/main" val="3461857492"/>
              </p:ext>
            </p:extLst>
          </p:nvPr>
        </p:nvGraphicFramePr>
        <p:xfrm>
          <a:off x="538938" y="1706649"/>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3064007"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47</a:t>
            </a:r>
          </a:p>
        </p:txBody>
      </p:sp>
      <p:sp>
        <p:nvSpPr>
          <p:cNvPr id="11" name="Rectangle 10">
            <a:extLst>
              <a:ext uri="{FF2B5EF4-FFF2-40B4-BE49-F238E27FC236}">
                <a16:creationId xmlns:a16="http://schemas.microsoft.com/office/drawing/2014/main" id="{CA4B4E3C-684B-4363-A3DA-60E579543B65}"/>
              </a:ext>
            </a:extLst>
          </p:cNvPr>
          <p:cNvSpPr/>
          <p:nvPr/>
        </p:nvSpPr>
        <p:spPr>
          <a:xfrm>
            <a:off x="3064007" y="2925065"/>
            <a:ext cx="422302"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137</a:t>
            </a:r>
          </a:p>
        </p:txBody>
      </p:sp>
      <p:sp>
        <p:nvSpPr>
          <p:cNvPr id="13" name="Rectangle 12">
            <a:extLst>
              <a:ext uri="{FF2B5EF4-FFF2-40B4-BE49-F238E27FC236}">
                <a16:creationId xmlns:a16="http://schemas.microsoft.com/office/drawing/2014/main" id="{05BE7812-9552-43F2-9CE7-7146EB841E59}"/>
              </a:ext>
            </a:extLst>
          </p:cNvPr>
          <p:cNvSpPr/>
          <p:nvPr/>
        </p:nvSpPr>
        <p:spPr>
          <a:xfrm>
            <a:off x="3080365"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1259</a:t>
            </a:r>
          </a:p>
        </p:txBody>
      </p:sp>
      <p:sp>
        <p:nvSpPr>
          <p:cNvPr id="10" name="Rectangle 9">
            <a:extLst>
              <a:ext uri="{FF2B5EF4-FFF2-40B4-BE49-F238E27FC236}">
                <a16:creationId xmlns:a16="http://schemas.microsoft.com/office/drawing/2014/main" id="{3CD5F843-B179-43AE-9202-B178FF35F915}"/>
              </a:ext>
            </a:extLst>
          </p:cNvPr>
          <p:cNvSpPr/>
          <p:nvPr/>
        </p:nvSpPr>
        <p:spPr>
          <a:xfrm>
            <a:off x="4146566"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72</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5171472"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36</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5144695" y="2877422"/>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114</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5180468"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1188</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6298745"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36</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6307212" y="2394866"/>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119</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6293976" y="3397012"/>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994</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8386009"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8</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8401578" y="2789490"/>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90</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8410487" y="3397012"/>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717</a:t>
            </a:r>
          </a:p>
        </p:txBody>
      </p:sp>
      <p:sp>
        <p:nvSpPr>
          <p:cNvPr id="3" name="Rectangle 11">
            <a:extLst>
              <a:ext uri="{FF2B5EF4-FFF2-40B4-BE49-F238E27FC236}">
                <a16:creationId xmlns:a16="http://schemas.microsoft.com/office/drawing/2014/main" id="{ACBED13E-527C-2402-94F0-A4BB7F1FAE4D}"/>
              </a:ext>
            </a:extLst>
          </p:cNvPr>
          <p:cNvSpPr/>
          <p:nvPr/>
        </p:nvSpPr>
        <p:spPr>
          <a:xfrm>
            <a:off x="4144463" y="292506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134</a:t>
            </a:r>
          </a:p>
        </p:txBody>
      </p:sp>
      <p:sp>
        <p:nvSpPr>
          <p:cNvPr id="4" name="Rectangle 14">
            <a:extLst>
              <a:ext uri="{FF2B5EF4-FFF2-40B4-BE49-F238E27FC236}">
                <a16:creationId xmlns:a16="http://schemas.microsoft.com/office/drawing/2014/main" id="{8919B39C-8333-A6B5-88B3-D3E7F8E41876}"/>
              </a:ext>
            </a:extLst>
          </p:cNvPr>
          <p:cNvSpPr/>
          <p:nvPr/>
        </p:nvSpPr>
        <p:spPr>
          <a:xfrm>
            <a:off x="4123066"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1280</a:t>
            </a:r>
          </a:p>
        </p:txBody>
      </p:sp>
      <p:sp>
        <p:nvSpPr>
          <p:cNvPr id="6" name="Rectangle: Rounded Corners 28">
            <a:extLst>
              <a:ext uri="{FF2B5EF4-FFF2-40B4-BE49-F238E27FC236}">
                <a16:creationId xmlns:a16="http://schemas.microsoft.com/office/drawing/2014/main" id="{807A080E-B3EC-5D28-5CE9-B94B710C1399}"/>
              </a:ext>
            </a:extLst>
          </p:cNvPr>
          <p:cNvSpPr/>
          <p:nvPr/>
        </p:nvSpPr>
        <p:spPr>
          <a:xfrm>
            <a:off x="9426648"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17</a:t>
            </a:r>
          </a:p>
        </p:txBody>
      </p:sp>
      <p:sp>
        <p:nvSpPr>
          <p:cNvPr id="7" name="Rectangle: Rounded Corners 29">
            <a:extLst>
              <a:ext uri="{FF2B5EF4-FFF2-40B4-BE49-F238E27FC236}">
                <a16:creationId xmlns:a16="http://schemas.microsoft.com/office/drawing/2014/main" id="{BDE971B9-70FC-80CC-6507-C9A7A44647F9}"/>
              </a:ext>
            </a:extLst>
          </p:cNvPr>
          <p:cNvSpPr/>
          <p:nvPr/>
        </p:nvSpPr>
        <p:spPr>
          <a:xfrm>
            <a:off x="9438296" y="279363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65</a:t>
            </a:r>
          </a:p>
        </p:txBody>
      </p:sp>
      <p:sp>
        <p:nvSpPr>
          <p:cNvPr id="8" name="Rectangle: Rounded Corners 30">
            <a:extLst>
              <a:ext uri="{FF2B5EF4-FFF2-40B4-BE49-F238E27FC236}">
                <a16:creationId xmlns:a16="http://schemas.microsoft.com/office/drawing/2014/main" id="{1CBC69F0-3E14-2C32-ABFE-A816D4F5CB5B}"/>
              </a:ext>
            </a:extLst>
          </p:cNvPr>
          <p:cNvSpPr/>
          <p:nvPr/>
        </p:nvSpPr>
        <p:spPr>
          <a:xfrm>
            <a:off x="9482010" y="3424721"/>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750</a:t>
            </a:r>
          </a:p>
        </p:txBody>
      </p:sp>
      <p:sp>
        <p:nvSpPr>
          <p:cNvPr id="14" name="Rectangle: Rounded Corners 28">
            <a:extLst>
              <a:ext uri="{FF2B5EF4-FFF2-40B4-BE49-F238E27FC236}">
                <a16:creationId xmlns:a16="http://schemas.microsoft.com/office/drawing/2014/main" id="{12075107-7945-FE9F-4CFF-5B91849E37DF}"/>
              </a:ext>
            </a:extLst>
          </p:cNvPr>
          <p:cNvSpPr/>
          <p:nvPr/>
        </p:nvSpPr>
        <p:spPr>
          <a:xfrm>
            <a:off x="10618846"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38</a:t>
            </a:r>
          </a:p>
        </p:txBody>
      </p:sp>
      <p:sp>
        <p:nvSpPr>
          <p:cNvPr id="16" name="Rectangle: Rounded Corners 29">
            <a:extLst>
              <a:ext uri="{FF2B5EF4-FFF2-40B4-BE49-F238E27FC236}">
                <a16:creationId xmlns:a16="http://schemas.microsoft.com/office/drawing/2014/main" id="{7E9020FB-041E-1D8F-6C0A-F1402CD3E852}"/>
              </a:ext>
            </a:extLst>
          </p:cNvPr>
          <p:cNvSpPr/>
          <p:nvPr/>
        </p:nvSpPr>
        <p:spPr>
          <a:xfrm>
            <a:off x="10650252" y="2425662"/>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113</a:t>
            </a:r>
          </a:p>
        </p:txBody>
      </p:sp>
      <p:sp>
        <p:nvSpPr>
          <p:cNvPr id="20" name="Rectangle: Rounded Corners 30">
            <a:extLst>
              <a:ext uri="{FF2B5EF4-FFF2-40B4-BE49-F238E27FC236}">
                <a16:creationId xmlns:a16="http://schemas.microsoft.com/office/drawing/2014/main" id="{88A44948-BD65-FEBB-BF0E-DFE4B3ABF7E6}"/>
              </a:ext>
            </a:extLst>
          </p:cNvPr>
          <p:cNvSpPr/>
          <p:nvPr/>
        </p:nvSpPr>
        <p:spPr>
          <a:xfrm>
            <a:off x="10587441"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920</a:t>
            </a:r>
          </a:p>
        </p:txBody>
      </p:sp>
      <p:sp>
        <p:nvSpPr>
          <p:cNvPr id="15" name="Rectangle: Rounded Corners 14">
            <a:extLst>
              <a:ext uri="{FF2B5EF4-FFF2-40B4-BE49-F238E27FC236}">
                <a16:creationId xmlns:a16="http://schemas.microsoft.com/office/drawing/2014/main" id="{6C33FF8E-B79E-3372-FC95-D6307FD8F9AE}"/>
              </a:ext>
            </a:extLst>
          </p:cNvPr>
          <p:cNvSpPr/>
          <p:nvPr/>
        </p:nvSpPr>
        <p:spPr>
          <a:xfrm>
            <a:off x="7305768" y="1753495"/>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40</a:t>
            </a:r>
          </a:p>
        </p:txBody>
      </p:sp>
      <p:sp>
        <p:nvSpPr>
          <p:cNvPr id="25" name="Rectangle: Rounded Corners 24">
            <a:extLst>
              <a:ext uri="{FF2B5EF4-FFF2-40B4-BE49-F238E27FC236}">
                <a16:creationId xmlns:a16="http://schemas.microsoft.com/office/drawing/2014/main" id="{898AFDD1-0320-7BE6-D348-EAEF68D60B34}"/>
              </a:ext>
            </a:extLst>
          </p:cNvPr>
          <p:cNvSpPr/>
          <p:nvPr/>
        </p:nvSpPr>
        <p:spPr>
          <a:xfrm>
            <a:off x="7287277" y="2616388"/>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47</a:t>
            </a:r>
          </a:p>
        </p:txBody>
      </p:sp>
      <p:sp>
        <p:nvSpPr>
          <p:cNvPr id="26" name="Rectangle: Rounded Corners 25">
            <a:extLst>
              <a:ext uri="{FF2B5EF4-FFF2-40B4-BE49-F238E27FC236}">
                <a16:creationId xmlns:a16="http://schemas.microsoft.com/office/drawing/2014/main" id="{5FD5A44B-BB86-080E-B272-3787BFA82914}"/>
              </a:ext>
            </a:extLst>
          </p:cNvPr>
          <p:cNvSpPr/>
          <p:nvPr/>
        </p:nvSpPr>
        <p:spPr>
          <a:xfrm>
            <a:off x="7345825" y="3418779"/>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447</a:t>
            </a:r>
          </a:p>
        </p:txBody>
      </p:sp>
    </p:spTree>
    <p:extLst>
      <p:ext uri="{BB962C8B-B14F-4D97-AF65-F5344CB8AC3E}">
        <p14:creationId xmlns:p14="http://schemas.microsoft.com/office/powerpoint/2010/main" val="19395596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Shape 263"/>
        <p:cNvGrpSpPr/>
        <p:nvPr/>
      </p:nvGrpSpPr>
      <p:grpSpPr>
        <a:xfrm>
          <a:off x="0" y="0"/>
          <a:ext cx="0" cy="0"/>
          <a:chOff x="0" y="0"/>
          <a:chExt cx="0" cy="0"/>
        </a:xfrm>
      </p:grpSpPr>
      <p:sp>
        <p:nvSpPr>
          <p:cNvPr id="264" name="Google Shape;264;p41"/>
          <p:cNvSpPr txBox="1">
            <a:spLocks noGrp="1"/>
          </p:cNvSpPr>
          <p:nvPr>
            <p:ph type="title"/>
          </p:nvPr>
        </p:nvSpPr>
        <p:spPr>
          <a:xfrm>
            <a:off x="838200" y="365125"/>
            <a:ext cx="10515600" cy="1325563"/>
          </a:xfrm>
          <a:prstGeom prst="rect">
            <a:avLst/>
          </a:prstGeom>
          <a:solidFill>
            <a:srgbClr val="FFFCCC"/>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sz="4000"/>
              <a:t>Winter 2022</a:t>
            </a:r>
            <a:br>
              <a:rPr lang="en-US" sz="4000"/>
            </a:br>
            <a:r>
              <a:rPr lang="en-US" sz="3200"/>
              <a:t>SRSS-</a:t>
            </a:r>
            <a:r>
              <a:rPr lang="en-US" sz="3200" u="sng"/>
              <a:t>Externalizing </a:t>
            </a:r>
            <a:r>
              <a:rPr lang="en-US" sz="3200"/>
              <a:t>Results – High School Grade level</a:t>
            </a:r>
            <a:endParaRPr sz="4000"/>
          </a:p>
        </p:txBody>
      </p:sp>
      <p:graphicFrame>
        <p:nvGraphicFramePr>
          <p:cNvPr id="265" name="Google Shape;265;p41"/>
          <p:cNvGraphicFramePr/>
          <p:nvPr>
            <p:extLst>
              <p:ext uri="{D42A27DB-BD31-4B8C-83A1-F6EECF244321}">
                <p14:modId xmlns:p14="http://schemas.microsoft.com/office/powerpoint/2010/main" val="942358651"/>
              </p:ext>
            </p:extLst>
          </p:nvPr>
        </p:nvGraphicFramePr>
        <p:xfrm>
          <a:off x="1011382" y="1791853"/>
          <a:ext cx="10169236" cy="4604390"/>
        </p:xfrm>
        <a:graphic>
          <a:graphicData uri="http://schemas.openxmlformats.org/drawingml/2006/table">
            <a:tbl>
              <a:tblPr firstRow="1" bandRow="1">
                <a:noFill/>
              </a:tblPr>
              <a:tblGrid>
                <a:gridCol w="1425594">
                  <a:extLst>
                    <a:ext uri="{9D8B030D-6E8A-4147-A177-3AD203B41FA5}">
                      <a16:colId xmlns:a16="http://schemas.microsoft.com/office/drawing/2014/main" val="20000"/>
                    </a:ext>
                  </a:extLst>
                </a:gridCol>
                <a:gridCol w="1615673">
                  <a:extLst>
                    <a:ext uri="{9D8B030D-6E8A-4147-A177-3AD203B41FA5}">
                      <a16:colId xmlns:a16="http://schemas.microsoft.com/office/drawing/2014/main" val="20001"/>
                    </a:ext>
                  </a:extLst>
                </a:gridCol>
                <a:gridCol w="2375990">
                  <a:extLst>
                    <a:ext uri="{9D8B030D-6E8A-4147-A177-3AD203B41FA5}">
                      <a16:colId xmlns:a16="http://schemas.microsoft.com/office/drawing/2014/main" val="20002"/>
                    </a:ext>
                  </a:extLst>
                </a:gridCol>
                <a:gridCol w="2471029">
                  <a:extLst>
                    <a:ext uri="{9D8B030D-6E8A-4147-A177-3AD203B41FA5}">
                      <a16:colId xmlns:a16="http://schemas.microsoft.com/office/drawing/2014/main" val="20003"/>
                    </a:ext>
                  </a:extLst>
                </a:gridCol>
                <a:gridCol w="2280950">
                  <a:extLst>
                    <a:ext uri="{9D8B030D-6E8A-4147-A177-3AD203B41FA5}">
                      <a16:colId xmlns:a16="http://schemas.microsoft.com/office/drawing/2014/main" val="20004"/>
                    </a:ext>
                  </a:extLst>
                </a:gridCol>
              </a:tblGrid>
              <a:tr h="585536">
                <a:tc>
                  <a:txBody>
                    <a:bodyPr/>
                    <a:lstStyle/>
                    <a:p>
                      <a:pPr marL="0" marR="0" lvl="0" indent="0" algn="ctr" rtl="0">
                        <a:spcBef>
                          <a:spcPts val="0"/>
                        </a:spcBef>
                        <a:spcAft>
                          <a:spcPts val="0"/>
                        </a:spcAft>
                        <a:buNone/>
                      </a:pPr>
                      <a:r>
                        <a:rPr lang="en-US" sz="2000" u="none" strike="noStrike" cap="none">
                          <a:solidFill>
                            <a:schemeClr val="dk1"/>
                          </a:solidFill>
                        </a:rPr>
                        <a:t>Grade Level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i="1" u="none" strike="noStrike" cap="none">
                          <a:solidFill>
                            <a:schemeClr val="dk1"/>
                          </a:solidFill>
                        </a:rPr>
                        <a:t>N</a:t>
                      </a:r>
                      <a:endParaRPr/>
                    </a:p>
                    <a:p>
                      <a:pPr marL="0" marR="0" lvl="0" indent="0" algn="ctr" rtl="0">
                        <a:spcBef>
                          <a:spcPts val="0"/>
                        </a:spcBef>
                        <a:spcAft>
                          <a:spcPts val="0"/>
                        </a:spcAft>
                        <a:buNone/>
                      </a:pPr>
                      <a:r>
                        <a:rPr lang="en-US" sz="2000" u="none" strike="noStrike" cap="none">
                          <a:solidFill>
                            <a:schemeClr val="dk1"/>
                          </a:solidFill>
                        </a:rPr>
                        <a:t>Screened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u="none" strike="noStrike" cap="none"/>
                        <a:t>Low  </a:t>
                      </a:r>
                      <a:endParaRPr/>
                    </a:p>
                    <a:p>
                      <a:pPr marL="0" marR="0" lvl="0" indent="0" algn="ctr" rtl="0">
                        <a:spcBef>
                          <a:spcPts val="0"/>
                        </a:spcBef>
                        <a:spcAft>
                          <a:spcPts val="0"/>
                        </a:spcAft>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2000" u="none" strike="noStrike" cap="none">
                          <a:solidFill>
                            <a:schemeClr val="dk1"/>
                          </a:solidFill>
                        </a:rPr>
                        <a:t>Moderate</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solidFill>
                            <a:schemeClr val="dk1"/>
                          </a:solidFill>
                        </a:rPr>
                        <a:t>n (%)</a:t>
                      </a:r>
                      <a:r>
                        <a:rPr lang="en-US" sz="2000" u="none" strike="noStrike" cap="none">
                          <a:solidFill>
                            <a:schemeClr val="dk1"/>
                          </a:solidFill>
                        </a:rPr>
                        <a:t>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u="none" strike="noStrike" cap="none"/>
                        <a:t>High</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00"/>
                  </a:ext>
                </a:extLst>
              </a:tr>
              <a:tr h="975835">
                <a:tc>
                  <a:txBody>
                    <a:bodyPr/>
                    <a:lstStyle/>
                    <a:p>
                      <a:pPr marL="0" marR="0" lvl="0" indent="0" algn="ctr" rtl="0">
                        <a:spcBef>
                          <a:spcPts val="0"/>
                        </a:spcBef>
                        <a:spcAft>
                          <a:spcPts val="0"/>
                        </a:spcAft>
                        <a:buNone/>
                      </a:pPr>
                      <a:r>
                        <a:rPr lang="en-US" sz="2400" u="none" strike="noStrike" cap="none"/>
                        <a:t>9</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271</a:t>
                      </a:r>
                      <a:endParaRPr sz="240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207</a:t>
                      </a:r>
                    </a:p>
                    <a:p>
                      <a:pPr marL="0" lvl="0" indent="0" algn="ctr" rtl="0">
                        <a:spcBef>
                          <a:spcPts val="0"/>
                        </a:spcBef>
                        <a:spcAft>
                          <a:spcPts val="0"/>
                        </a:spcAft>
                        <a:buNone/>
                      </a:pPr>
                      <a:r>
                        <a:rPr lang="en-US" sz="2400"/>
                        <a:t>(76.38%)</a:t>
                      </a:r>
                      <a:endParaRPr sz="240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44</a:t>
                      </a:r>
                    </a:p>
                    <a:p>
                      <a:pPr marL="0" lvl="0" indent="0" algn="ctr" rtl="0">
                        <a:spcBef>
                          <a:spcPts val="0"/>
                        </a:spcBef>
                        <a:spcAft>
                          <a:spcPts val="0"/>
                        </a:spcAft>
                        <a:buNone/>
                      </a:pPr>
                      <a:r>
                        <a:rPr lang="en-US" sz="2400"/>
                        <a:t>(16.24%)</a:t>
                      </a:r>
                      <a:endParaRPr sz="240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20</a:t>
                      </a:r>
                    </a:p>
                    <a:p>
                      <a:pPr marL="0" lvl="0" indent="0" algn="ctr" rtl="0">
                        <a:spcBef>
                          <a:spcPts val="0"/>
                        </a:spcBef>
                        <a:spcAft>
                          <a:spcPts val="0"/>
                        </a:spcAft>
                        <a:buNone/>
                      </a:pPr>
                      <a:r>
                        <a:rPr lang="en-US" sz="2400"/>
                        <a:t>(7.38%)</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975835">
                <a:tc>
                  <a:txBody>
                    <a:bodyPr/>
                    <a:lstStyle/>
                    <a:p>
                      <a:pPr marL="0" marR="0" lvl="0" indent="0" algn="ctr" rtl="0">
                        <a:spcBef>
                          <a:spcPts val="0"/>
                        </a:spcBef>
                        <a:spcAft>
                          <a:spcPts val="0"/>
                        </a:spcAft>
                        <a:buNone/>
                      </a:pPr>
                      <a:r>
                        <a:rPr lang="en-US" sz="2400" u="none" strike="noStrike" cap="none"/>
                        <a:t>10</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303</a:t>
                      </a:r>
                      <a:endParaRPr sz="240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259</a:t>
                      </a:r>
                    </a:p>
                    <a:p>
                      <a:pPr marL="0" lvl="0" indent="0" algn="ctr" rtl="0">
                        <a:spcBef>
                          <a:spcPts val="0"/>
                        </a:spcBef>
                        <a:spcAft>
                          <a:spcPts val="0"/>
                        </a:spcAft>
                        <a:buNone/>
                      </a:pPr>
                      <a:r>
                        <a:rPr lang="en-US" sz="2400"/>
                        <a:t>(85.48%)</a:t>
                      </a:r>
                      <a:endParaRPr sz="240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34</a:t>
                      </a:r>
                    </a:p>
                    <a:p>
                      <a:pPr marL="0" lvl="0" indent="0" algn="ctr" rtl="0">
                        <a:spcBef>
                          <a:spcPts val="0"/>
                        </a:spcBef>
                        <a:spcAft>
                          <a:spcPts val="0"/>
                        </a:spcAft>
                        <a:buNone/>
                      </a:pPr>
                      <a:r>
                        <a:rPr lang="en-US" sz="2400"/>
                        <a:t>(11.22%)</a:t>
                      </a:r>
                      <a:endParaRPr sz="240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10</a:t>
                      </a:r>
                    </a:p>
                    <a:p>
                      <a:pPr marL="0" lvl="0" indent="0" algn="ctr" rtl="0">
                        <a:spcBef>
                          <a:spcPts val="0"/>
                        </a:spcBef>
                        <a:spcAft>
                          <a:spcPts val="0"/>
                        </a:spcAft>
                        <a:buNone/>
                      </a:pPr>
                      <a:r>
                        <a:rPr lang="en-US" sz="2400"/>
                        <a:t>(3.30%)</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975835">
                <a:tc>
                  <a:txBody>
                    <a:bodyPr/>
                    <a:lstStyle/>
                    <a:p>
                      <a:pPr marL="0" marR="0" lvl="0" indent="0" algn="ctr" rtl="0">
                        <a:spcBef>
                          <a:spcPts val="0"/>
                        </a:spcBef>
                        <a:spcAft>
                          <a:spcPts val="0"/>
                        </a:spcAft>
                        <a:buNone/>
                      </a:pPr>
                      <a:r>
                        <a:rPr lang="en-US" sz="2400" u="none" strike="noStrike" cap="none"/>
                        <a:t>11</a:t>
                      </a:r>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256</a:t>
                      </a:r>
                      <a:endParaRPr sz="240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229</a:t>
                      </a:r>
                    </a:p>
                    <a:p>
                      <a:pPr marL="0" lvl="0" indent="0" algn="ctr" rtl="0">
                        <a:spcBef>
                          <a:spcPts val="0"/>
                        </a:spcBef>
                        <a:spcAft>
                          <a:spcPts val="0"/>
                        </a:spcAft>
                        <a:buNone/>
                      </a:pPr>
                      <a:r>
                        <a:rPr lang="en-US" sz="2400"/>
                        <a:t>(89.45%)</a:t>
                      </a:r>
                      <a:endParaRPr sz="240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20</a:t>
                      </a:r>
                    </a:p>
                    <a:p>
                      <a:pPr marL="0" lvl="0" indent="0" algn="ctr" rtl="0">
                        <a:spcBef>
                          <a:spcPts val="0"/>
                        </a:spcBef>
                        <a:spcAft>
                          <a:spcPts val="0"/>
                        </a:spcAft>
                        <a:buNone/>
                      </a:pPr>
                      <a:r>
                        <a:rPr lang="en-US" sz="2400"/>
                        <a:t>(7.81%)</a:t>
                      </a:r>
                      <a:endParaRPr sz="240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7</a:t>
                      </a:r>
                    </a:p>
                    <a:p>
                      <a:pPr marL="0" lvl="0" indent="0" algn="ctr" rtl="0">
                        <a:spcBef>
                          <a:spcPts val="0"/>
                        </a:spcBef>
                        <a:spcAft>
                          <a:spcPts val="0"/>
                        </a:spcAft>
                        <a:buNone/>
                      </a:pPr>
                      <a:r>
                        <a:rPr lang="en-US" sz="2400"/>
                        <a:t>(2.73%)</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975835">
                <a:tc>
                  <a:txBody>
                    <a:bodyPr/>
                    <a:lstStyle/>
                    <a:p>
                      <a:pPr marL="0" marR="0" lvl="0" indent="0" algn="ctr" rtl="0">
                        <a:spcBef>
                          <a:spcPts val="0"/>
                        </a:spcBef>
                        <a:spcAft>
                          <a:spcPts val="0"/>
                        </a:spcAft>
                        <a:buNone/>
                      </a:pPr>
                      <a:r>
                        <a:rPr lang="en-US" sz="2400" u="none" strike="noStrike" cap="none"/>
                        <a:t>12</a:t>
                      </a:r>
                      <a:endParaRPr/>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241</a:t>
                      </a:r>
                      <a:endParaRPr sz="2400"/>
                    </a:p>
                  </a:txBody>
                  <a:tcPr marL="91450" marR="91450" marT="45725" marB="4572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225</a:t>
                      </a:r>
                    </a:p>
                    <a:p>
                      <a:pPr marL="0" lvl="0" indent="0" algn="ctr" rtl="0">
                        <a:spcBef>
                          <a:spcPts val="0"/>
                        </a:spcBef>
                        <a:spcAft>
                          <a:spcPts val="0"/>
                        </a:spcAft>
                        <a:buNone/>
                      </a:pPr>
                      <a:r>
                        <a:rPr lang="en-US" sz="2400"/>
                        <a:t>(93.36%)</a:t>
                      </a:r>
                      <a:endParaRPr sz="2400"/>
                    </a:p>
                  </a:txBody>
                  <a:tcPr marL="91450" marR="91450" marT="45725" marB="4572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15</a:t>
                      </a:r>
                    </a:p>
                    <a:p>
                      <a:pPr marL="0" lvl="0" indent="0" algn="ctr" rtl="0">
                        <a:spcBef>
                          <a:spcPts val="0"/>
                        </a:spcBef>
                        <a:spcAft>
                          <a:spcPts val="0"/>
                        </a:spcAft>
                        <a:buNone/>
                      </a:pPr>
                      <a:r>
                        <a:rPr lang="en-US" sz="2400"/>
                        <a:t>(6.22%)</a:t>
                      </a:r>
                      <a:endParaRPr sz="2400"/>
                    </a:p>
                  </a:txBody>
                  <a:tcPr marL="91450" marR="91450" marT="45725" marB="4572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a:t>
                      </a:r>
                    </a:p>
                    <a:p>
                      <a:pPr marL="0" lvl="0" indent="0" algn="ctr" rtl="0">
                        <a:spcBef>
                          <a:spcPts val="0"/>
                        </a:spcBef>
                        <a:spcAft>
                          <a:spcPts val="0"/>
                        </a:spcAft>
                        <a:buNone/>
                      </a:pPr>
                      <a:r>
                        <a:rPr lang="en-US" sz="2400"/>
                        <a:t>(0.41%)</a:t>
                      </a:r>
                      <a:endParaRPr sz="240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3562966574"/>
                  </a:ext>
                </a:extLst>
              </a:tr>
            </a:tbl>
          </a:graphicData>
        </a:graphic>
      </p:graphicFrame>
    </p:spTree>
    <p:extLst>
      <p:ext uri="{BB962C8B-B14F-4D97-AF65-F5344CB8AC3E}">
        <p14:creationId xmlns:p14="http://schemas.microsoft.com/office/powerpoint/2010/main" val="142171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D8B5B3-1EBC-4F27-574D-CB3455537851}"/>
              </a:ext>
            </a:extLst>
          </p:cNvPr>
          <p:cNvSpPr>
            <a:spLocks noGrp="1"/>
          </p:cNvSpPr>
          <p:nvPr>
            <p:ph type="title"/>
          </p:nvPr>
        </p:nvSpPr>
        <p:spPr/>
        <p:txBody>
          <a:bodyPr/>
          <a:lstStyle/>
          <a:p>
            <a:r>
              <a:rPr lang="en-US"/>
              <a:t>Welcome</a:t>
            </a:r>
          </a:p>
        </p:txBody>
      </p:sp>
      <p:sp>
        <p:nvSpPr>
          <p:cNvPr id="5" name="Text Placeholder 4">
            <a:extLst>
              <a:ext uri="{FF2B5EF4-FFF2-40B4-BE49-F238E27FC236}">
                <a16:creationId xmlns:a16="http://schemas.microsoft.com/office/drawing/2014/main" id="{192061CE-F650-D747-2BD6-7C3E84FDD46F}"/>
              </a:ext>
            </a:extLst>
          </p:cNvPr>
          <p:cNvSpPr>
            <a:spLocks noGrp="1"/>
          </p:cNvSpPr>
          <p:nvPr>
            <p:ph type="body" idx="1"/>
          </p:nvPr>
        </p:nvSpPr>
        <p:spPr/>
        <p:txBody>
          <a:bodyPr/>
          <a:lstStyle/>
          <a:p>
            <a:r>
              <a:rPr lang="en-US"/>
              <a:t>Please pull up your Ci3T Implementation Manual</a:t>
            </a:r>
          </a:p>
        </p:txBody>
      </p:sp>
    </p:spTree>
    <p:extLst>
      <p:ext uri="{BB962C8B-B14F-4D97-AF65-F5344CB8AC3E}">
        <p14:creationId xmlns:p14="http://schemas.microsoft.com/office/powerpoint/2010/main" val="9913377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2">
              <a:lumMod val="20000"/>
              <a:lumOff val="80000"/>
            </a:schemeClr>
          </a:solidFill>
          <a:effectLst>
            <a:softEdge rad="127000"/>
          </a:effectLst>
        </p:spPr>
        <p:txBody>
          <a:bodyPr>
            <a:normAutofit/>
          </a:bodyPr>
          <a:lstStyle/>
          <a:p>
            <a:pPr algn="ctr"/>
            <a:r>
              <a:rPr lang="en-US" sz="4000"/>
              <a:t>Winter 2022</a:t>
            </a:r>
            <a:br>
              <a:rPr lang="en-US" sz="4000"/>
            </a:br>
            <a:r>
              <a:rPr lang="en-US" sz="3200"/>
              <a:t>SRSS-</a:t>
            </a:r>
            <a:r>
              <a:rPr lang="en-US" sz="3200" u="sng"/>
              <a:t>Internalizing </a:t>
            </a:r>
            <a:r>
              <a:rPr lang="en-US" sz="3200"/>
              <a:t>Results – High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extLst>
              <p:ext uri="{D42A27DB-BD31-4B8C-83A1-F6EECF244321}">
                <p14:modId xmlns:p14="http://schemas.microsoft.com/office/powerpoint/2010/main" val="1806053861"/>
              </p:ext>
            </p:extLst>
          </p:nvPr>
        </p:nvGraphicFramePr>
        <p:xfrm>
          <a:off x="538938" y="1706649"/>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3055788"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165</a:t>
            </a:r>
          </a:p>
        </p:txBody>
      </p:sp>
      <p:sp>
        <p:nvSpPr>
          <p:cNvPr id="11" name="Rectangle 10">
            <a:extLst>
              <a:ext uri="{FF2B5EF4-FFF2-40B4-BE49-F238E27FC236}">
                <a16:creationId xmlns:a16="http://schemas.microsoft.com/office/drawing/2014/main" id="{CA4B4E3C-684B-4363-A3DA-60E579543B65}"/>
              </a:ext>
            </a:extLst>
          </p:cNvPr>
          <p:cNvSpPr/>
          <p:nvPr/>
        </p:nvSpPr>
        <p:spPr>
          <a:xfrm>
            <a:off x="3049971" y="2835835"/>
            <a:ext cx="422302"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167</a:t>
            </a:r>
          </a:p>
        </p:txBody>
      </p:sp>
      <p:sp>
        <p:nvSpPr>
          <p:cNvPr id="13" name="Rectangle 12">
            <a:extLst>
              <a:ext uri="{FF2B5EF4-FFF2-40B4-BE49-F238E27FC236}">
                <a16:creationId xmlns:a16="http://schemas.microsoft.com/office/drawing/2014/main" id="{05BE7812-9552-43F2-9CE7-7146EB841E59}"/>
              </a:ext>
            </a:extLst>
          </p:cNvPr>
          <p:cNvSpPr/>
          <p:nvPr/>
        </p:nvSpPr>
        <p:spPr>
          <a:xfrm>
            <a:off x="3028499"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1111</a:t>
            </a:r>
          </a:p>
        </p:txBody>
      </p:sp>
      <p:sp>
        <p:nvSpPr>
          <p:cNvPr id="10" name="Rectangle 9">
            <a:extLst>
              <a:ext uri="{FF2B5EF4-FFF2-40B4-BE49-F238E27FC236}">
                <a16:creationId xmlns:a16="http://schemas.microsoft.com/office/drawing/2014/main" id="{3CD5F843-B179-43AE-9202-B178FF35F915}"/>
              </a:ext>
            </a:extLst>
          </p:cNvPr>
          <p:cNvSpPr/>
          <p:nvPr/>
        </p:nvSpPr>
        <p:spPr>
          <a:xfrm>
            <a:off x="4080976" y="169866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106</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5138946"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83</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5179121" y="2622648"/>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65</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5226494" y="3438377"/>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1109</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6275807" y="1706649"/>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99</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6287327" y="2678541"/>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50</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6296982"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1000</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8419058"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65</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8421757" y="262870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59</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8436149"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691</a:t>
            </a:r>
          </a:p>
        </p:txBody>
      </p:sp>
      <p:sp>
        <p:nvSpPr>
          <p:cNvPr id="3" name="Rectangle 11">
            <a:extLst>
              <a:ext uri="{FF2B5EF4-FFF2-40B4-BE49-F238E27FC236}">
                <a16:creationId xmlns:a16="http://schemas.microsoft.com/office/drawing/2014/main" id="{ACBED13E-527C-2402-94F0-A4BB7F1FAE4D}"/>
              </a:ext>
            </a:extLst>
          </p:cNvPr>
          <p:cNvSpPr/>
          <p:nvPr/>
        </p:nvSpPr>
        <p:spPr>
          <a:xfrm>
            <a:off x="4111099" y="2598577"/>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73</a:t>
            </a:r>
          </a:p>
        </p:txBody>
      </p:sp>
      <p:sp>
        <p:nvSpPr>
          <p:cNvPr id="4" name="Rectangle 14">
            <a:extLst>
              <a:ext uri="{FF2B5EF4-FFF2-40B4-BE49-F238E27FC236}">
                <a16:creationId xmlns:a16="http://schemas.microsoft.com/office/drawing/2014/main" id="{8919B39C-8333-A6B5-88B3-D3E7F8E41876}"/>
              </a:ext>
            </a:extLst>
          </p:cNvPr>
          <p:cNvSpPr/>
          <p:nvPr/>
        </p:nvSpPr>
        <p:spPr>
          <a:xfrm>
            <a:off x="4119042"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1307</a:t>
            </a:r>
          </a:p>
        </p:txBody>
      </p:sp>
      <p:sp>
        <p:nvSpPr>
          <p:cNvPr id="6" name="Rectangle: Rounded Corners 28">
            <a:extLst>
              <a:ext uri="{FF2B5EF4-FFF2-40B4-BE49-F238E27FC236}">
                <a16:creationId xmlns:a16="http://schemas.microsoft.com/office/drawing/2014/main" id="{807A080E-B3EC-5D28-5CE9-B94B710C1399}"/>
              </a:ext>
            </a:extLst>
          </p:cNvPr>
          <p:cNvSpPr/>
          <p:nvPr/>
        </p:nvSpPr>
        <p:spPr>
          <a:xfrm>
            <a:off x="9524602" y="1666273"/>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52</a:t>
            </a:r>
          </a:p>
        </p:txBody>
      </p:sp>
      <p:sp>
        <p:nvSpPr>
          <p:cNvPr id="7" name="Rectangle: Rounded Corners 29">
            <a:extLst>
              <a:ext uri="{FF2B5EF4-FFF2-40B4-BE49-F238E27FC236}">
                <a16:creationId xmlns:a16="http://schemas.microsoft.com/office/drawing/2014/main" id="{BDE971B9-70FC-80CC-6507-C9A7A44647F9}"/>
              </a:ext>
            </a:extLst>
          </p:cNvPr>
          <p:cNvSpPr/>
          <p:nvPr/>
        </p:nvSpPr>
        <p:spPr>
          <a:xfrm>
            <a:off x="9524602" y="2579765"/>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=48 </a:t>
            </a:r>
          </a:p>
        </p:txBody>
      </p:sp>
      <p:sp>
        <p:nvSpPr>
          <p:cNvPr id="8" name="Rectangle: Rounded Corners 30">
            <a:extLst>
              <a:ext uri="{FF2B5EF4-FFF2-40B4-BE49-F238E27FC236}">
                <a16:creationId xmlns:a16="http://schemas.microsoft.com/office/drawing/2014/main" id="{1CBC69F0-3E14-2C32-ABFE-A816D4F5CB5B}"/>
              </a:ext>
            </a:extLst>
          </p:cNvPr>
          <p:cNvSpPr/>
          <p:nvPr/>
        </p:nvSpPr>
        <p:spPr>
          <a:xfrm>
            <a:off x="9493197" y="3429000"/>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710</a:t>
            </a:r>
          </a:p>
        </p:txBody>
      </p:sp>
      <p:sp>
        <p:nvSpPr>
          <p:cNvPr id="14" name="Rectangle: Rounded Corners 28">
            <a:extLst>
              <a:ext uri="{FF2B5EF4-FFF2-40B4-BE49-F238E27FC236}">
                <a16:creationId xmlns:a16="http://schemas.microsoft.com/office/drawing/2014/main" id="{12075107-7945-FE9F-4CFF-5B91849E37DF}"/>
              </a:ext>
            </a:extLst>
          </p:cNvPr>
          <p:cNvSpPr/>
          <p:nvPr/>
        </p:nvSpPr>
        <p:spPr>
          <a:xfrm>
            <a:off x="10618846"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87</a:t>
            </a:r>
          </a:p>
        </p:txBody>
      </p:sp>
      <p:sp>
        <p:nvSpPr>
          <p:cNvPr id="16" name="Rectangle: Rounded Corners 29">
            <a:extLst>
              <a:ext uri="{FF2B5EF4-FFF2-40B4-BE49-F238E27FC236}">
                <a16:creationId xmlns:a16="http://schemas.microsoft.com/office/drawing/2014/main" id="{7E9020FB-041E-1D8F-6C0A-F1402CD3E852}"/>
              </a:ext>
            </a:extLst>
          </p:cNvPr>
          <p:cNvSpPr/>
          <p:nvPr/>
        </p:nvSpPr>
        <p:spPr>
          <a:xfrm>
            <a:off x="10650252" y="2572051"/>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56</a:t>
            </a:r>
          </a:p>
        </p:txBody>
      </p:sp>
      <p:sp>
        <p:nvSpPr>
          <p:cNvPr id="20" name="Rectangle: Rounded Corners 30">
            <a:extLst>
              <a:ext uri="{FF2B5EF4-FFF2-40B4-BE49-F238E27FC236}">
                <a16:creationId xmlns:a16="http://schemas.microsoft.com/office/drawing/2014/main" id="{88A44948-BD65-FEBB-BF0E-DFE4B3ABF7E6}"/>
              </a:ext>
            </a:extLst>
          </p:cNvPr>
          <p:cNvSpPr/>
          <p:nvPr/>
        </p:nvSpPr>
        <p:spPr>
          <a:xfrm>
            <a:off x="10587441"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923</a:t>
            </a:r>
          </a:p>
        </p:txBody>
      </p:sp>
      <p:sp>
        <p:nvSpPr>
          <p:cNvPr id="15" name="Rectangle: Rounded Corners 14">
            <a:extLst>
              <a:ext uri="{FF2B5EF4-FFF2-40B4-BE49-F238E27FC236}">
                <a16:creationId xmlns:a16="http://schemas.microsoft.com/office/drawing/2014/main" id="{B0B9D10B-34D9-6445-7A14-CDAF701B2ED0}"/>
              </a:ext>
            </a:extLst>
          </p:cNvPr>
          <p:cNvSpPr/>
          <p:nvPr/>
        </p:nvSpPr>
        <p:spPr>
          <a:xfrm>
            <a:off x="7389205" y="1731064"/>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55</a:t>
            </a:r>
          </a:p>
        </p:txBody>
      </p:sp>
      <p:sp>
        <p:nvSpPr>
          <p:cNvPr id="25" name="Rectangle: Rounded Corners 24">
            <a:extLst>
              <a:ext uri="{FF2B5EF4-FFF2-40B4-BE49-F238E27FC236}">
                <a16:creationId xmlns:a16="http://schemas.microsoft.com/office/drawing/2014/main" id="{653EE104-8F5D-789B-6A21-95902BFB07A8}"/>
              </a:ext>
            </a:extLst>
          </p:cNvPr>
          <p:cNvSpPr/>
          <p:nvPr/>
        </p:nvSpPr>
        <p:spPr>
          <a:xfrm>
            <a:off x="7375978" y="2678062"/>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34</a:t>
            </a:r>
          </a:p>
        </p:txBody>
      </p:sp>
      <p:sp>
        <p:nvSpPr>
          <p:cNvPr id="26" name="Rectangle: Rounded Corners 25">
            <a:extLst>
              <a:ext uri="{FF2B5EF4-FFF2-40B4-BE49-F238E27FC236}">
                <a16:creationId xmlns:a16="http://schemas.microsoft.com/office/drawing/2014/main" id="{0AD7C45F-E568-5117-9087-9FA7366C9FAD}"/>
              </a:ext>
            </a:extLst>
          </p:cNvPr>
          <p:cNvSpPr/>
          <p:nvPr/>
        </p:nvSpPr>
        <p:spPr>
          <a:xfrm>
            <a:off x="7389205"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445</a:t>
            </a:r>
          </a:p>
        </p:txBody>
      </p:sp>
    </p:spTree>
    <p:extLst>
      <p:ext uri="{BB962C8B-B14F-4D97-AF65-F5344CB8AC3E}">
        <p14:creationId xmlns:p14="http://schemas.microsoft.com/office/powerpoint/2010/main" val="7180960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Shape 327"/>
        <p:cNvGrpSpPr/>
        <p:nvPr/>
      </p:nvGrpSpPr>
      <p:grpSpPr>
        <a:xfrm>
          <a:off x="0" y="0"/>
          <a:ext cx="0" cy="0"/>
          <a:chOff x="0" y="0"/>
          <a:chExt cx="0" cy="0"/>
        </a:xfrm>
      </p:grpSpPr>
      <p:sp>
        <p:nvSpPr>
          <p:cNvPr id="328" name="Google Shape;328;p51"/>
          <p:cNvSpPr txBox="1">
            <a:spLocks noGrp="1"/>
          </p:cNvSpPr>
          <p:nvPr>
            <p:ph type="title"/>
          </p:nvPr>
        </p:nvSpPr>
        <p:spPr>
          <a:xfrm>
            <a:off x="838200" y="365125"/>
            <a:ext cx="10515600" cy="1325563"/>
          </a:xfrm>
          <a:prstGeom prst="rect">
            <a:avLst/>
          </a:prstGeom>
          <a:solidFill>
            <a:srgbClr val="FFFCCC"/>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000"/>
              <a:buFont typeface="Arial"/>
              <a:buNone/>
            </a:pPr>
            <a:r>
              <a:rPr lang="en-US" sz="4000"/>
              <a:t>Winter 2022</a:t>
            </a:r>
            <a:br>
              <a:rPr lang="en-US" sz="4000"/>
            </a:br>
            <a:r>
              <a:rPr lang="en-US" sz="3200"/>
              <a:t>SRSS-</a:t>
            </a:r>
            <a:r>
              <a:rPr lang="en-US" sz="3200" u="sng"/>
              <a:t>Internalizing </a:t>
            </a:r>
            <a:r>
              <a:rPr lang="en-US" sz="3200"/>
              <a:t>Results – High School Grade Level</a:t>
            </a:r>
            <a:endParaRPr sz="4000"/>
          </a:p>
        </p:txBody>
      </p:sp>
      <p:graphicFrame>
        <p:nvGraphicFramePr>
          <p:cNvPr id="3" name="Google Shape;265;p41">
            <a:extLst>
              <a:ext uri="{FF2B5EF4-FFF2-40B4-BE49-F238E27FC236}">
                <a16:creationId xmlns:a16="http://schemas.microsoft.com/office/drawing/2014/main" id="{A772F3F8-FC18-D8BB-241C-7CF502262B69}"/>
              </a:ext>
            </a:extLst>
          </p:cNvPr>
          <p:cNvGraphicFramePr/>
          <p:nvPr>
            <p:extLst>
              <p:ext uri="{D42A27DB-BD31-4B8C-83A1-F6EECF244321}">
                <p14:modId xmlns:p14="http://schemas.microsoft.com/office/powerpoint/2010/main" val="3762451796"/>
              </p:ext>
            </p:extLst>
          </p:nvPr>
        </p:nvGraphicFramePr>
        <p:xfrm>
          <a:off x="1011382" y="1791853"/>
          <a:ext cx="10169236" cy="4604390"/>
        </p:xfrm>
        <a:graphic>
          <a:graphicData uri="http://schemas.openxmlformats.org/drawingml/2006/table">
            <a:tbl>
              <a:tblPr firstRow="1" bandRow="1">
                <a:noFill/>
              </a:tblPr>
              <a:tblGrid>
                <a:gridCol w="1425594">
                  <a:extLst>
                    <a:ext uri="{9D8B030D-6E8A-4147-A177-3AD203B41FA5}">
                      <a16:colId xmlns:a16="http://schemas.microsoft.com/office/drawing/2014/main" val="20000"/>
                    </a:ext>
                  </a:extLst>
                </a:gridCol>
                <a:gridCol w="1615673">
                  <a:extLst>
                    <a:ext uri="{9D8B030D-6E8A-4147-A177-3AD203B41FA5}">
                      <a16:colId xmlns:a16="http://schemas.microsoft.com/office/drawing/2014/main" val="20001"/>
                    </a:ext>
                  </a:extLst>
                </a:gridCol>
                <a:gridCol w="2375990">
                  <a:extLst>
                    <a:ext uri="{9D8B030D-6E8A-4147-A177-3AD203B41FA5}">
                      <a16:colId xmlns:a16="http://schemas.microsoft.com/office/drawing/2014/main" val="20002"/>
                    </a:ext>
                  </a:extLst>
                </a:gridCol>
                <a:gridCol w="2471029">
                  <a:extLst>
                    <a:ext uri="{9D8B030D-6E8A-4147-A177-3AD203B41FA5}">
                      <a16:colId xmlns:a16="http://schemas.microsoft.com/office/drawing/2014/main" val="20003"/>
                    </a:ext>
                  </a:extLst>
                </a:gridCol>
                <a:gridCol w="2280950">
                  <a:extLst>
                    <a:ext uri="{9D8B030D-6E8A-4147-A177-3AD203B41FA5}">
                      <a16:colId xmlns:a16="http://schemas.microsoft.com/office/drawing/2014/main" val="20004"/>
                    </a:ext>
                  </a:extLst>
                </a:gridCol>
              </a:tblGrid>
              <a:tr h="585536">
                <a:tc>
                  <a:txBody>
                    <a:bodyPr/>
                    <a:lstStyle/>
                    <a:p>
                      <a:pPr marL="0" marR="0" lvl="0" indent="0" algn="ctr" rtl="0">
                        <a:spcBef>
                          <a:spcPts val="0"/>
                        </a:spcBef>
                        <a:spcAft>
                          <a:spcPts val="0"/>
                        </a:spcAft>
                        <a:buNone/>
                      </a:pPr>
                      <a:r>
                        <a:rPr lang="en-US" sz="2000" u="none" strike="noStrike" cap="none">
                          <a:solidFill>
                            <a:schemeClr val="dk1"/>
                          </a:solidFill>
                        </a:rPr>
                        <a:t>Grade Level</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i="1" u="none" strike="noStrike" cap="none">
                          <a:solidFill>
                            <a:schemeClr val="dk1"/>
                          </a:solidFill>
                        </a:rPr>
                        <a:t>N</a:t>
                      </a:r>
                      <a:endParaRPr/>
                    </a:p>
                    <a:p>
                      <a:pPr marL="0" marR="0" lvl="0" indent="0" algn="ctr" rtl="0">
                        <a:spcBef>
                          <a:spcPts val="0"/>
                        </a:spcBef>
                        <a:spcAft>
                          <a:spcPts val="0"/>
                        </a:spcAft>
                        <a:buNone/>
                      </a:pPr>
                      <a:r>
                        <a:rPr lang="en-US" sz="2000" u="none" strike="noStrike" cap="none">
                          <a:solidFill>
                            <a:schemeClr val="dk1"/>
                          </a:solidFill>
                        </a:rPr>
                        <a:t>Screened</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marR="0" lvl="0" indent="0" algn="ctr" rtl="0">
                        <a:spcBef>
                          <a:spcPts val="0"/>
                        </a:spcBef>
                        <a:spcAft>
                          <a:spcPts val="0"/>
                        </a:spcAft>
                        <a:buNone/>
                      </a:pPr>
                      <a:r>
                        <a:rPr lang="en-US" sz="2000" u="none" strike="noStrike" cap="none"/>
                        <a:t>Low  </a:t>
                      </a:r>
                      <a:endParaRPr/>
                    </a:p>
                    <a:p>
                      <a:pPr marL="0" marR="0" lvl="0" indent="0" algn="ctr" rtl="0">
                        <a:spcBef>
                          <a:spcPts val="0"/>
                        </a:spcBef>
                        <a:spcAft>
                          <a:spcPts val="0"/>
                        </a:spcAft>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00B050"/>
                    </a:solidFill>
                  </a:tcPr>
                </a:tc>
                <a:tc>
                  <a:txBody>
                    <a:bodyPr/>
                    <a:lstStyle/>
                    <a:p>
                      <a:pPr marL="0" marR="0" lvl="0" indent="0" algn="ctr" rtl="0">
                        <a:spcBef>
                          <a:spcPts val="0"/>
                        </a:spcBef>
                        <a:spcAft>
                          <a:spcPts val="0"/>
                        </a:spcAft>
                        <a:buNone/>
                      </a:pPr>
                      <a:r>
                        <a:rPr lang="en-US" sz="2000" u="none" strike="noStrike" cap="none">
                          <a:solidFill>
                            <a:schemeClr val="dk1"/>
                          </a:solidFill>
                        </a:rPr>
                        <a:t>Moderate</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solidFill>
                            <a:schemeClr val="dk1"/>
                          </a:solidFill>
                        </a:rPr>
                        <a:t>n (%)</a:t>
                      </a:r>
                      <a:r>
                        <a:rPr lang="en-US" sz="2000" u="none" strike="noStrike" cap="none">
                          <a:solidFill>
                            <a:schemeClr val="dk1"/>
                          </a:solidFill>
                        </a:rPr>
                        <a:t> </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FF00"/>
                    </a:solidFill>
                  </a:tcPr>
                </a:tc>
                <a:tc>
                  <a:txBody>
                    <a:bodyPr/>
                    <a:lstStyle/>
                    <a:p>
                      <a:pPr marL="0" marR="0" lvl="0" indent="0" algn="ctr" rtl="0">
                        <a:spcBef>
                          <a:spcPts val="0"/>
                        </a:spcBef>
                        <a:spcAft>
                          <a:spcPts val="0"/>
                        </a:spcAft>
                        <a:buNone/>
                      </a:pPr>
                      <a:r>
                        <a:rPr lang="en-US" sz="2000" u="none" strike="noStrike" cap="none"/>
                        <a:t>High</a:t>
                      </a:r>
                      <a:endParaRPr/>
                    </a:p>
                    <a:p>
                      <a:pPr marL="0" marR="0" lvl="0" indent="0" algn="ctr" rtl="0">
                        <a:lnSpc>
                          <a:spcPct val="100000"/>
                        </a:lnSpc>
                        <a:spcBef>
                          <a:spcPts val="0"/>
                        </a:spcBef>
                        <a:spcAft>
                          <a:spcPts val="0"/>
                        </a:spcAft>
                        <a:buClr>
                          <a:schemeClr val="dk1"/>
                        </a:buClr>
                        <a:buSzPts val="2000"/>
                        <a:buFont typeface="Arial"/>
                        <a:buNone/>
                      </a:pPr>
                      <a:r>
                        <a:rPr lang="en-US" sz="2000" i="1" u="none" strike="noStrike" cap="none"/>
                        <a:t>n (%)</a:t>
                      </a:r>
                      <a:endParaRPr sz="2000" i="1" u="none" strike="noStrike" cap="none"/>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solidFill>
                      <a:srgbClr val="FF0000"/>
                    </a:solidFill>
                  </a:tcPr>
                </a:tc>
                <a:extLst>
                  <a:ext uri="{0D108BD9-81ED-4DB2-BD59-A6C34878D82A}">
                    <a16:rowId xmlns:a16="http://schemas.microsoft.com/office/drawing/2014/main" val="10000"/>
                  </a:ext>
                </a:extLst>
              </a:tr>
              <a:tr h="975835">
                <a:tc>
                  <a:txBody>
                    <a:bodyPr/>
                    <a:lstStyle/>
                    <a:p>
                      <a:pPr marL="0" marR="0" lvl="0" indent="0" algn="ctr" rtl="0">
                        <a:spcBef>
                          <a:spcPts val="0"/>
                        </a:spcBef>
                        <a:spcAft>
                          <a:spcPts val="0"/>
                        </a:spcAft>
                        <a:buNone/>
                      </a:pPr>
                      <a:r>
                        <a:rPr lang="en-US" sz="2400" u="none" strike="noStrike" cap="none"/>
                        <a:t>9</a:t>
                      </a:r>
                      <a:endParaRPr/>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271</a:t>
                      </a:r>
                      <a:endParaRPr sz="240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222</a:t>
                      </a:r>
                    </a:p>
                    <a:p>
                      <a:pPr marL="0" lvl="0" indent="0" algn="ctr" rtl="0">
                        <a:spcBef>
                          <a:spcPts val="0"/>
                        </a:spcBef>
                        <a:spcAft>
                          <a:spcPts val="0"/>
                        </a:spcAft>
                        <a:buNone/>
                      </a:pPr>
                      <a:r>
                        <a:rPr lang="en-US" sz="2400"/>
                        <a:t>(81.92%)</a:t>
                      </a:r>
                      <a:endParaRPr sz="240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19</a:t>
                      </a:r>
                    </a:p>
                    <a:p>
                      <a:pPr marL="0" lvl="0" indent="0" algn="ctr" rtl="0">
                        <a:spcBef>
                          <a:spcPts val="0"/>
                        </a:spcBef>
                        <a:spcAft>
                          <a:spcPts val="0"/>
                        </a:spcAft>
                        <a:buNone/>
                      </a:pPr>
                      <a:r>
                        <a:rPr lang="en-US" sz="2400"/>
                        <a:t>(7.01%)</a:t>
                      </a:r>
                      <a:endParaRPr sz="240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30</a:t>
                      </a:r>
                    </a:p>
                    <a:p>
                      <a:pPr marL="0" lvl="0" indent="0" algn="ctr" rtl="0">
                        <a:spcBef>
                          <a:spcPts val="0"/>
                        </a:spcBef>
                        <a:spcAft>
                          <a:spcPts val="0"/>
                        </a:spcAft>
                        <a:buNone/>
                      </a:pPr>
                      <a:r>
                        <a:rPr lang="en-US" sz="2400"/>
                        <a:t>(11.07%)</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975835">
                <a:tc>
                  <a:txBody>
                    <a:bodyPr/>
                    <a:lstStyle/>
                    <a:p>
                      <a:pPr marL="0" marR="0" lvl="0" indent="0" algn="ctr" rtl="0">
                        <a:spcBef>
                          <a:spcPts val="0"/>
                        </a:spcBef>
                        <a:spcAft>
                          <a:spcPts val="0"/>
                        </a:spcAft>
                        <a:buNone/>
                      </a:pPr>
                      <a:r>
                        <a:rPr lang="en-US" sz="2400" u="none" strike="noStrike" cap="none"/>
                        <a:t>10</a:t>
                      </a:r>
                      <a:endParaRPr/>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303</a:t>
                      </a:r>
                      <a:endParaRPr sz="240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265</a:t>
                      </a:r>
                    </a:p>
                    <a:p>
                      <a:pPr marL="0" lvl="0" indent="0" algn="ctr" rtl="0">
                        <a:spcBef>
                          <a:spcPts val="0"/>
                        </a:spcBef>
                        <a:spcAft>
                          <a:spcPts val="0"/>
                        </a:spcAft>
                        <a:buNone/>
                      </a:pPr>
                      <a:r>
                        <a:rPr lang="en-US" sz="2400"/>
                        <a:t>(87.46%)</a:t>
                      </a:r>
                      <a:endParaRPr sz="240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20</a:t>
                      </a:r>
                    </a:p>
                    <a:p>
                      <a:pPr marL="0" lvl="0" indent="0" algn="ctr" rtl="0">
                        <a:spcBef>
                          <a:spcPts val="0"/>
                        </a:spcBef>
                        <a:spcAft>
                          <a:spcPts val="0"/>
                        </a:spcAft>
                        <a:buNone/>
                      </a:pPr>
                      <a:r>
                        <a:rPr lang="en-US" sz="2400"/>
                        <a:t>(6.60%)</a:t>
                      </a:r>
                      <a:endParaRPr sz="240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18</a:t>
                      </a:r>
                    </a:p>
                    <a:p>
                      <a:pPr marL="0" lvl="0" indent="0" algn="ctr" rtl="0">
                        <a:spcBef>
                          <a:spcPts val="0"/>
                        </a:spcBef>
                        <a:spcAft>
                          <a:spcPts val="0"/>
                        </a:spcAft>
                        <a:buNone/>
                      </a:pPr>
                      <a:r>
                        <a:rPr lang="en-US" sz="2400"/>
                        <a:t>(5.94%)</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975835">
                <a:tc>
                  <a:txBody>
                    <a:bodyPr/>
                    <a:lstStyle/>
                    <a:p>
                      <a:pPr marL="0" marR="0" lvl="0" indent="0" algn="ctr" rtl="0">
                        <a:spcBef>
                          <a:spcPts val="0"/>
                        </a:spcBef>
                        <a:spcAft>
                          <a:spcPts val="0"/>
                        </a:spcAft>
                        <a:buNone/>
                      </a:pPr>
                      <a:r>
                        <a:rPr lang="en-US" sz="2400" u="none" strike="noStrike" cap="none"/>
                        <a:t>11</a:t>
                      </a:r>
                      <a:endParaRPr/>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256</a:t>
                      </a:r>
                      <a:endParaRPr sz="240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216</a:t>
                      </a:r>
                    </a:p>
                    <a:p>
                      <a:pPr marL="0" lvl="0" indent="0" algn="ctr" rtl="0">
                        <a:spcBef>
                          <a:spcPts val="0"/>
                        </a:spcBef>
                        <a:spcAft>
                          <a:spcPts val="0"/>
                        </a:spcAft>
                        <a:buNone/>
                      </a:pPr>
                      <a:r>
                        <a:rPr lang="en-US" sz="2400"/>
                        <a:t>(84.38%)</a:t>
                      </a:r>
                      <a:endParaRPr sz="2400"/>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9</a:t>
                      </a:r>
                    </a:p>
                    <a:p>
                      <a:pPr marL="0" lvl="0" indent="0" algn="ctr" rtl="0">
                        <a:spcBef>
                          <a:spcPts val="0"/>
                        </a:spcBef>
                        <a:spcAft>
                          <a:spcPts val="0"/>
                        </a:spcAft>
                        <a:buNone/>
                      </a:pPr>
                      <a:r>
                        <a:rPr lang="en-US" sz="2400"/>
                        <a:t>(3.52%)</a:t>
                      </a:r>
                      <a:endParaRPr sz="240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31</a:t>
                      </a:r>
                    </a:p>
                    <a:p>
                      <a:pPr marL="0" lvl="0" indent="0" algn="ctr" rtl="0">
                        <a:spcBef>
                          <a:spcPts val="0"/>
                        </a:spcBef>
                        <a:spcAft>
                          <a:spcPts val="0"/>
                        </a:spcAft>
                        <a:buNone/>
                      </a:pPr>
                      <a:r>
                        <a:rPr lang="en-US" sz="2400"/>
                        <a:t>(12.11%)</a:t>
                      </a:r>
                      <a:endParaRPr sz="240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975835">
                <a:tc>
                  <a:txBody>
                    <a:bodyPr/>
                    <a:lstStyle/>
                    <a:p>
                      <a:pPr marL="0" marR="0" lvl="0" indent="0" algn="ctr" rtl="0">
                        <a:spcBef>
                          <a:spcPts val="0"/>
                        </a:spcBef>
                        <a:spcAft>
                          <a:spcPts val="0"/>
                        </a:spcAft>
                        <a:buNone/>
                      </a:pPr>
                      <a:r>
                        <a:rPr lang="en-US" sz="2400" u="none" strike="noStrike" cap="none"/>
                        <a:t>12</a:t>
                      </a:r>
                      <a:endParaRPr/>
                    </a:p>
                  </a:txBody>
                  <a:tcPr marL="91450" marR="91450" marT="45725" marB="45725" anchor="ctr">
                    <a:lnL w="12700" cap="flat" cmpd="sng">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241</a:t>
                      </a:r>
                      <a:endParaRPr sz="2400"/>
                    </a:p>
                  </a:txBody>
                  <a:tcPr marL="91450" marR="91450" marT="45725" marB="4572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225</a:t>
                      </a:r>
                    </a:p>
                    <a:p>
                      <a:pPr marL="0" lvl="0" indent="0" algn="ctr" rtl="0">
                        <a:spcBef>
                          <a:spcPts val="0"/>
                        </a:spcBef>
                        <a:spcAft>
                          <a:spcPts val="0"/>
                        </a:spcAft>
                        <a:buNone/>
                      </a:pPr>
                      <a:r>
                        <a:rPr lang="en-US" sz="2400"/>
                        <a:t>(93.36%)</a:t>
                      </a:r>
                      <a:endParaRPr sz="2400"/>
                    </a:p>
                  </a:txBody>
                  <a:tcPr marL="91450" marR="91450" marT="45725" marB="4572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8</a:t>
                      </a:r>
                    </a:p>
                    <a:p>
                      <a:pPr marL="0" lvl="0" indent="0" algn="ctr" rtl="0">
                        <a:spcBef>
                          <a:spcPts val="0"/>
                        </a:spcBef>
                        <a:spcAft>
                          <a:spcPts val="0"/>
                        </a:spcAft>
                        <a:buNone/>
                      </a:pPr>
                      <a:r>
                        <a:rPr lang="en-US" sz="2400"/>
                        <a:t>(3.32%)</a:t>
                      </a:r>
                      <a:endParaRPr sz="2400"/>
                    </a:p>
                  </a:txBody>
                  <a:tcPr marL="91450" marR="91450" marT="45725" marB="45725" anchor="ctr">
                    <a:lnL w="12700" cap="flat" cmpd="sng" algn="ctr">
                      <a:solidFill>
                        <a:schemeClr val="dk1"/>
                      </a:solidFill>
                      <a:prstDash val="solid"/>
                      <a:round/>
                      <a:headEnd type="none" w="sm" len="sm"/>
                      <a:tailEnd type="none" w="sm" len="sm"/>
                    </a:lnL>
                    <a:lnR w="12700" cap="flat" cmpd="sng" algn="ctr">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US" sz="2400"/>
                        <a:t>8</a:t>
                      </a:r>
                    </a:p>
                    <a:p>
                      <a:pPr marL="0" lvl="0" indent="0" algn="ctr" rtl="0">
                        <a:spcBef>
                          <a:spcPts val="0"/>
                        </a:spcBef>
                        <a:spcAft>
                          <a:spcPts val="0"/>
                        </a:spcAft>
                        <a:buNone/>
                      </a:pPr>
                      <a:r>
                        <a:rPr lang="en-US" sz="2400"/>
                        <a:t>(3.32%)</a:t>
                      </a:r>
                      <a:endParaRPr sz="2400"/>
                    </a:p>
                  </a:txBody>
                  <a:tcPr marL="91450" marR="91450" marT="45725" marB="45725" anchor="ctr">
                    <a:lnL w="12700" cap="flat" cmpd="sng" algn="ctr">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3562966574"/>
                  </a:ext>
                </a:extLst>
              </a:tr>
            </a:tbl>
          </a:graphicData>
        </a:graphic>
      </p:graphicFrame>
    </p:spTree>
    <p:extLst>
      <p:ext uri="{BB962C8B-B14F-4D97-AF65-F5344CB8AC3E}">
        <p14:creationId xmlns:p14="http://schemas.microsoft.com/office/powerpoint/2010/main" val="13918705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Consider this class….</a:t>
            </a:r>
          </a:p>
        </p:txBody>
      </p:sp>
      <p:graphicFrame>
        <p:nvGraphicFramePr>
          <p:cNvPr id="7" name="Table 6">
            <a:extLst>
              <a:ext uri="{FF2B5EF4-FFF2-40B4-BE49-F238E27FC236}">
                <a16:creationId xmlns:a16="http://schemas.microsoft.com/office/drawing/2014/main" id="{3B903D92-6563-4BFA-6BE5-B692FC6742AA}"/>
              </a:ext>
            </a:extLst>
          </p:cNvPr>
          <p:cNvGraphicFramePr>
            <a:graphicFrameLocks noGrp="1"/>
          </p:cNvGraphicFramePr>
          <p:nvPr>
            <p:extLst>
              <p:ext uri="{D42A27DB-BD31-4B8C-83A1-F6EECF244321}">
                <p14:modId xmlns:p14="http://schemas.microsoft.com/office/powerpoint/2010/main" val="2264853296"/>
              </p:ext>
            </p:extLst>
          </p:nvPr>
        </p:nvGraphicFramePr>
        <p:xfrm>
          <a:off x="2539254" y="1690688"/>
          <a:ext cx="7113491" cy="4351346"/>
        </p:xfrm>
        <a:graphic>
          <a:graphicData uri="http://schemas.openxmlformats.org/drawingml/2006/table">
            <a:tbl>
              <a:tblPr/>
              <a:tblGrid>
                <a:gridCol w="1323733">
                  <a:extLst>
                    <a:ext uri="{9D8B030D-6E8A-4147-A177-3AD203B41FA5}">
                      <a16:colId xmlns:a16="http://schemas.microsoft.com/office/drawing/2014/main" val="2182541548"/>
                    </a:ext>
                  </a:extLst>
                </a:gridCol>
                <a:gridCol w="781633">
                  <a:extLst>
                    <a:ext uri="{9D8B030D-6E8A-4147-A177-3AD203B41FA5}">
                      <a16:colId xmlns:a16="http://schemas.microsoft.com/office/drawing/2014/main" val="3496411090"/>
                    </a:ext>
                  </a:extLst>
                </a:gridCol>
                <a:gridCol w="784785">
                  <a:extLst>
                    <a:ext uri="{9D8B030D-6E8A-4147-A177-3AD203B41FA5}">
                      <a16:colId xmlns:a16="http://schemas.microsoft.com/office/drawing/2014/main" val="2700203101"/>
                    </a:ext>
                  </a:extLst>
                </a:gridCol>
                <a:gridCol w="857275">
                  <a:extLst>
                    <a:ext uri="{9D8B030D-6E8A-4147-A177-3AD203B41FA5}">
                      <a16:colId xmlns:a16="http://schemas.microsoft.com/office/drawing/2014/main" val="2603526453"/>
                    </a:ext>
                  </a:extLst>
                </a:gridCol>
                <a:gridCol w="958130">
                  <a:extLst>
                    <a:ext uri="{9D8B030D-6E8A-4147-A177-3AD203B41FA5}">
                      <a16:colId xmlns:a16="http://schemas.microsoft.com/office/drawing/2014/main" val="235247728"/>
                    </a:ext>
                  </a:extLst>
                </a:gridCol>
                <a:gridCol w="945524">
                  <a:extLst>
                    <a:ext uri="{9D8B030D-6E8A-4147-A177-3AD203B41FA5}">
                      <a16:colId xmlns:a16="http://schemas.microsoft.com/office/drawing/2014/main" val="4035317164"/>
                    </a:ext>
                  </a:extLst>
                </a:gridCol>
                <a:gridCol w="869882">
                  <a:extLst>
                    <a:ext uri="{9D8B030D-6E8A-4147-A177-3AD203B41FA5}">
                      <a16:colId xmlns:a16="http://schemas.microsoft.com/office/drawing/2014/main" val="1350126618"/>
                    </a:ext>
                  </a:extLst>
                </a:gridCol>
                <a:gridCol w="592529">
                  <a:extLst>
                    <a:ext uri="{9D8B030D-6E8A-4147-A177-3AD203B41FA5}">
                      <a16:colId xmlns:a16="http://schemas.microsoft.com/office/drawing/2014/main" val="1395082104"/>
                    </a:ext>
                  </a:extLst>
                </a:gridCol>
              </a:tblGrid>
              <a:tr h="189189">
                <a:tc>
                  <a:txBody>
                    <a:bodyPr/>
                    <a:lstStyle/>
                    <a:p>
                      <a:pPr algn="l" fontAlgn="b"/>
                      <a:r>
                        <a:rPr lang="en-US" sz="1100" b="0" i="0" u="none" strike="noStrike">
                          <a:solidFill>
                            <a:srgbClr val="000000"/>
                          </a:solidFill>
                          <a:effectLst/>
                          <a:latin typeface="Calibri" panose="020F0502020204030204" pitchFamily="34" charset="0"/>
                        </a:rPr>
                        <a:t>Teacher Name</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R. Collins</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5600244"/>
                  </a:ext>
                </a:extLst>
              </a:tr>
              <a:tr h="189189">
                <a:tc>
                  <a:txBody>
                    <a:bodyPr/>
                    <a:lstStyle/>
                    <a:p>
                      <a:pPr algn="l" fontAlgn="b"/>
                      <a:r>
                        <a:rPr lang="en-US" sz="1100" b="0" i="0" u="none" strike="noStrike">
                          <a:solidFill>
                            <a:srgbClr val="000000"/>
                          </a:solidFill>
                          <a:effectLst/>
                          <a:latin typeface="Calibri" panose="020F0502020204030204" pitchFamily="34" charset="0"/>
                        </a:rPr>
                        <a:t>Date: December 2022</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12078354"/>
                  </a:ext>
                </a:extLst>
              </a:tr>
              <a:tr h="189189">
                <a:tc>
                  <a:txBody>
                    <a:bodyPr/>
                    <a:lstStyle/>
                    <a:p>
                      <a:pPr algn="l" fontAlgn="b"/>
                      <a:r>
                        <a:rPr lang="en-US" sz="1100" b="0" i="0" u="none" strike="noStrike">
                          <a:solidFill>
                            <a:srgbClr val="000000"/>
                          </a:solidFill>
                          <a:effectLst/>
                          <a:latin typeface="Calibri" panose="020F0502020204030204" pitchFamily="34" charset="0"/>
                        </a:rPr>
                        <a:t> </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100" b="0" i="0" u="none" strike="noStrike">
                          <a:solidFill>
                            <a:srgbClr val="000000"/>
                          </a:solidFill>
                          <a:effectLst/>
                          <a:latin typeface="Calibri" panose="020F0502020204030204" pitchFamily="34" charset="0"/>
                        </a:rPr>
                        <a:t>1 Average or Above</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0-3 Low</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0-1 Low</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0-1 Low</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037023"/>
                  </a:ext>
                </a:extLst>
              </a:tr>
              <a:tr h="189189">
                <a:tc>
                  <a:txBody>
                    <a:bodyPr/>
                    <a:lstStyle/>
                    <a:p>
                      <a:pPr algn="l" fontAlgn="b"/>
                      <a:r>
                        <a:rPr lang="en-US" sz="1100" b="0" i="0" u="none" strike="noStrike">
                          <a:solidFill>
                            <a:srgbClr val="000000"/>
                          </a:solidFill>
                          <a:effectLst/>
                          <a:latin typeface="Calibri" panose="020F0502020204030204" pitchFamily="34" charset="0"/>
                        </a:rPr>
                        <a:t> </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100" b="0" i="0" u="none" strike="noStrike">
                          <a:solidFill>
                            <a:srgbClr val="000000"/>
                          </a:solidFill>
                          <a:effectLst/>
                          <a:latin typeface="Calibri" panose="020F0502020204030204" pitchFamily="34" charset="0"/>
                        </a:rPr>
                        <a:t>2 Below Average</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4-8 Moderate</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2-3 Moderate</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2-5 Moderate</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4179417"/>
                  </a:ext>
                </a:extLst>
              </a:tr>
              <a:tr h="189189">
                <a:tc>
                  <a:txBody>
                    <a:bodyPr/>
                    <a:lstStyle/>
                    <a:p>
                      <a:pPr algn="l" fontAlgn="b"/>
                      <a:r>
                        <a:rPr lang="en-US" sz="1100" b="0" i="0" u="none" strike="noStrike">
                          <a:solidFill>
                            <a:srgbClr val="000000"/>
                          </a:solidFill>
                          <a:effectLst/>
                          <a:latin typeface="Calibri" panose="020F0502020204030204" pitchFamily="34" charset="0"/>
                        </a:rPr>
                        <a:t> </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100" b="0" i="0" u="none" strike="noStrike">
                          <a:solidFill>
                            <a:srgbClr val="000000"/>
                          </a:solidFill>
                          <a:effectLst/>
                          <a:latin typeface="Calibri" panose="020F0502020204030204" pitchFamily="34" charset="0"/>
                        </a:rPr>
                        <a:t>3 Well Below Average</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fontAlgn="b"/>
                      <a:r>
                        <a:rPr lang="en-US" sz="1100" b="0" i="0" u="none" strike="noStrike">
                          <a:solidFill>
                            <a:srgbClr val="000000"/>
                          </a:solidFill>
                          <a:effectLst/>
                          <a:latin typeface="Calibri" panose="020F0502020204030204" pitchFamily="34" charset="0"/>
                        </a:rPr>
                        <a:t>9-21 High</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4-15 High</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6+ High</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 </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4959337"/>
                  </a:ext>
                </a:extLst>
              </a:tr>
              <a:tr h="567566">
                <a:tc>
                  <a:txBody>
                    <a:bodyPr/>
                    <a:lstStyle/>
                    <a:p>
                      <a:pPr algn="l" fontAlgn="b"/>
                      <a:r>
                        <a:rPr lang="en-US" sz="1100" b="1" i="0" u="none" strike="noStrike">
                          <a:solidFill>
                            <a:srgbClr val="000000"/>
                          </a:solidFill>
                          <a:effectLst/>
                          <a:latin typeface="Calibri" panose="020F0502020204030204" pitchFamily="34" charset="0"/>
                        </a:rPr>
                        <a:t>Student Name</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1" i="0" u="none" strike="noStrike">
                          <a:solidFill>
                            <a:srgbClr val="000000"/>
                          </a:solidFill>
                          <a:effectLst/>
                          <a:latin typeface="Calibri" panose="020F0502020204030204" pitchFamily="34" charset="0"/>
                        </a:rPr>
                        <a:t>Student ID</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AIMSweb Reading</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AIMSweb Math</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SRSS-E7 Behavior</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SRSS-I5 Internalizing</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ODR</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1" i="0" u="none" strike="noStrike">
                          <a:solidFill>
                            <a:srgbClr val="000000"/>
                          </a:solidFill>
                          <a:effectLst/>
                          <a:latin typeface="Calibri" panose="020F0502020204030204" pitchFamily="34" charset="0"/>
                        </a:rPr>
                        <a:t>Total Days Absent</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411623"/>
                  </a:ext>
                </a:extLst>
              </a:tr>
              <a:tr h="189189">
                <a:tc>
                  <a:txBody>
                    <a:bodyPr/>
                    <a:lstStyle/>
                    <a:p>
                      <a:pPr algn="l" fontAlgn="b"/>
                      <a:r>
                        <a:rPr lang="en-US" sz="1100" b="0" i="0" u="none" strike="noStrike">
                          <a:solidFill>
                            <a:srgbClr val="000000"/>
                          </a:solidFill>
                          <a:effectLst/>
                          <a:latin typeface="Calibri" panose="020F0502020204030204" pitchFamily="34" charset="0"/>
                        </a:rPr>
                        <a:t>Alley, Allison</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2310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5407202"/>
                  </a:ext>
                </a:extLst>
              </a:tr>
              <a:tr h="189189">
                <a:tc>
                  <a:txBody>
                    <a:bodyPr/>
                    <a:lstStyle/>
                    <a:p>
                      <a:pPr algn="l" fontAlgn="b"/>
                      <a:r>
                        <a:rPr lang="en-US" sz="1100" b="0" i="0" u="none" strike="noStrike">
                          <a:solidFill>
                            <a:srgbClr val="000000"/>
                          </a:solidFill>
                          <a:effectLst/>
                          <a:latin typeface="Calibri" panose="020F0502020204030204" pitchFamily="34" charset="0"/>
                        </a:rPr>
                        <a:t>Atwell, J'Monte</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2013</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9801317"/>
                  </a:ext>
                </a:extLst>
              </a:tr>
              <a:tr h="189189">
                <a:tc>
                  <a:txBody>
                    <a:bodyPr/>
                    <a:lstStyle/>
                    <a:p>
                      <a:pPr algn="l" fontAlgn="b"/>
                      <a:r>
                        <a:rPr lang="en-US" sz="1100" b="0" i="0" u="none" strike="noStrike">
                          <a:solidFill>
                            <a:srgbClr val="000000"/>
                          </a:solidFill>
                          <a:effectLst/>
                          <a:latin typeface="Calibri" panose="020F0502020204030204" pitchFamily="34" charset="0"/>
                        </a:rPr>
                        <a:t>Bonds, Peter</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2031</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2</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4</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4760149"/>
                  </a:ext>
                </a:extLst>
              </a:tr>
              <a:tr h="189189">
                <a:tc>
                  <a:txBody>
                    <a:bodyPr/>
                    <a:lstStyle/>
                    <a:p>
                      <a:pPr algn="l" fontAlgn="b"/>
                      <a:r>
                        <a:rPr lang="en-US" sz="1100" b="0" i="0" u="none" strike="noStrike">
                          <a:solidFill>
                            <a:srgbClr val="000000"/>
                          </a:solidFill>
                          <a:effectLst/>
                          <a:latin typeface="Calibri" panose="020F0502020204030204" pitchFamily="34" charset="0"/>
                        </a:rPr>
                        <a:t>Booker, Abbie</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2001</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1</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2766986784"/>
                  </a:ext>
                </a:extLst>
              </a:tr>
              <a:tr h="189189">
                <a:tc>
                  <a:txBody>
                    <a:bodyPr/>
                    <a:lstStyle/>
                    <a:p>
                      <a:pPr algn="l" fontAlgn="b"/>
                      <a:r>
                        <a:rPr lang="en-US" sz="1100" b="0" i="0" u="none" strike="noStrike">
                          <a:solidFill>
                            <a:srgbClr val="000000"/>
                          </a:solidFill>
                          <a:effectLst/>
                          <a:latin typeface="Calibri" panose="020F0502020204030204" pitchFamily="34" charset="0"/>
                        </a:rPr>
                        <a:t>Cartright, Ashely</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2152</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AA93"/>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8</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AA93"/>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8</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AA93"/>
                    </a:solidFill>
                  </a:tcPr>
                </a:tc>
                <a:extLst>
                  <a:ext uri="{0D108BD9-81ED-4DB2-BD59-A6C34878D82A}">
                    <a16:rowId xmlns:a16="http://schemas.microsoft.com/office/drawing/2014/main" val="4260191488"/>
                  </a:ext>
                </a:extLst>
              </a:tr>
              <a:tr h="189189">
                <a:tc>
                  <a:txBody>
                    <a:bodyPr/>
                    <a:lstStyle/>
                    <a:p>
                      <a:pPr algn="l" fontAlgn="b"/>
                      <a:r>
                        <a:rPr lang="en-US" sz="1100" b="0" i="0" u="none" strike="noStrike">
                          <a:solidFill>
                            <a:srgbClr val="000000"/>
                          </a:solidFill>
                          <a:effectLst/>
                          <a:latin typeface="Calibri" panose="020F0502020204030204" pitchFamily="34" charset="0"/>
                        </a:rPr>
                        <a:t>Cox, Lucille</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2002</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3</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AA93"/>
                    </a:solidFill>
                  </a:tcPr>
                </a:tc>
                <a:tc>
                  <a:txBody>
                    <a:bodyPr/>
                    <a:lstStyle/>
                    <a:p>
                      <a:pPr algn="ctr" fontAlgn="b"/>
                      <a:r>
                        <a:rPr lang="en-US" sz="1100" b="0" i="0" u="none" strike="noStrike">
                          <a:solidFill>
                            <a:srgbClr val="000000"/>
                          </a:solidFill>
                          <a:effectLst/>
                          <a:latin typeface="Calibri" panose="020F0502020204030204" pitchFamily="34" charset="0"/>
                        </a:rPr>
                        <a:t>2</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AA93"/>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8</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AA93"/>
                    </a:solidFill>
                  </a:tcPr>
                </a:tc>
                <a:extLst>
                  <a:ext uri="{0D108BD9-81ED-4DB2-BD59-A6C34878D82A}">
                    <a16:rowId xmlns:a16="http://schemas.microsoft.com/office/drawing/2014/main" val="3139052830"/>
                  </a:ext>
                </a:extLst>
              </a:tr>
              <a:tr h="189189">
                <a:tc>
                  <a:txBody>
                    <a:bodyPr/>
                    <a:lstStyle/>
                    <a:p>
                      <a:pPr algn="l" fontAlgn="b"/>
                      <a:r>
                        <a:rPr lang="en-US" sz="1100" b="0" i="0" u="none" strike="noStrike">
                          <a:solidFill>
                            <a:srgbClr val="000000"/>
                          </a:solidFill>
                          <a:effectLst/>
                          <a:latin typeface="Calibri" panose="020F0502020204030204" pitchFamily="34" charset="0"/>
                        </a:rPr>
                        <a:t>Hankins, Erin</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2017</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5547431"/>
                  </a:ext>
                </a:extLst>
              </a:tr>
              <a:tr h="189189">
                <a:tc>
                  <a:txBody>
                    <a:bodyPr/>
                    <a:lstStyle/>
                    <a:p>
                      <a:pPr algn="l" fontAlgn="b"/>
                      <a:r>
                        <a:rPr lang="en-US" sz="1100" b="0" i="0" u="none" strike="noStrike">
                          <a:solidFill>
                            <a:srgbClr val="000000"/>
                          </a:solidFill>
                          <a:effectLst/>
                          <a:latin typeface="Calibri" panose="020F0502020204030204" pitchFamily="34" charset="0"/>
                        </a:rPr>
                        <a:t>Julius, O'Tam</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2132</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AA93"/>
                    </a:solidFill>
                  </a:tcPr>
                </a:tc>
                <a:tc>
                  <a:txBody>
                    <a:bodyPr/>
                    <a:lstStyle/>
                    <a:p>
                      <a:pPr algn="ctr" fontAlgn="b"/>
                      <a:r>
                        <a:rPr lang="en-US" sz="1100" b="0" i="0" u="none" strike="noStrike">
                          <a:solidFill>
                            <a:srgbClr val="000000"/>
                          </a:solidFill>
                          <a:effectLst/>
                          <a:latin typeface="Calibri" panose="020F0502020204030204" pitchFamily="34" charset="0"/>
                        </a:rPr>
                        <a:t>2</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6</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2</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9</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AA93"/>
                    </a:solidFill>
                  </a:tcPr>
                </a:tc>
                <a:tc>
                  <a:txBody>
                    <a:bodyPr/>
                    <a:lstStyle/>
                    <a:p>
                      <a:pPr algn="ctr" fontAlgn="b"/>
                      <a:r>
                        <a:rPr lang="en-US" sz="1100" b="0" i="0" u="none" strike="noStrike">
                          <a:solidFill>
                            <a:srgbClr val="000000"/>
                          </a:solidFill>
                          <a:effectLst/>
                          <a:latin typeface="Calibri" panose="020F0502020204030204" pitchFamily="34" charset="0"/>
                        </a:rPr>
                        <a:t>7</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AA93"/>
                    </a:solidFill>
                  </a:tcPr>
                </a:tc>
                <a:extLst>
                  <a:ext uri="{0D108BD9-81ED-4DB2-BD59-A6C34878D82A}">
                    <a16:rowId xmlns:a16="http://schemas.microsoft.com/office/drawing/2014/main" val="3073968016"/>
                  </a:ext>
                </a:extLst>
              </a:tr>
              <a:tr h="189189">
                <a:tc>
                  <a:txBody>
                    <a:bodyPr/>
                    <a:lstStyle/>
                    <a:p>
                      <a:pPr algn="l" fontAlgn="b"/>
                      <a:r>
                        <a:rPr lang="en-US" sz="1100" b="0" i="0" u="none" strike="noStrike">
                          <a:solidFill>
                            <a:srgbClr val="000000"/>
                          </a:solidFill>
                          <a:effectLst/>
                          <a:latin typeface="Calibri" panose="020F0502020204030204" pitchFamily="34" charset="0"/>
                        </a:rPr>
                        <a:t>Justice, Jesse</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2003</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2</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3</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7129543"/>
                  </a:ext>
                </a:extLst>
              </a:tr>
              <a:tr h="189189">
                <a:tc>
                  <a:txBody>
                    <a:bodyPr/>
                    <a:lstStyle/>
                    <a:p>
                      <a:pPr algn="l" fontAlgn="b"/>
                      <a:r>
                        <a:rPr lang="en-US" sz="1100" b="0" i="0" u="none" strike="noStrike">
                          <a:solidFill>
                            <a:srgbClr val="000000"/>
                          </a:solidFill>
                          <a:effectLst/>
                          <a:latin typeface="Calibri" panose="020F0502020204030204" pitchFamily="34" charset="0"/>
                        </a:rPr>
                        <a:t>Ochoa, Kelly</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2009</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5</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extLst>
                  <a:ext uri="{0D108BD9-81ED-4DB2-BD59-A6C34878D82A}">
                    <a16:rowId xmlns:a16="http://schemas.microsoft.com/office/drawing/2014/main" val="668662631"/>
                  </a:ext>
                </a:extLst>
              </a:tr>
              <a:tr h="189189">
                <a:tc>
                  <a:txBody>
                    <a:bodyPr/>
                    <a:lstStyle/>
                    <a:p>
                      <a:pPr algn="l" fontAlgn="b"/>
                      <a:r>
                        <a:rPr lang="en-US" sz="1100" b="0" i="0" u="none" strike="noStrike">
                          <a:solidFill>
                            <a:srgbClr val="000000"/>
                          </a:solidFill>
                          <a:effectLst/>
                          <a:latin typeface="Calibri" panose="020F0502020204030204" pitchFamily="34" charset="0"/>
                        </a:rPr>
                        <a:t>Parker, Stephanie</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2004</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4</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47570234"/>
                  </a:ext>
                </a:extLst>
              </a:tr>
              <a:tr h="189189">
                <a:tc>
                  <a:txBody>
                    <a:bodyPr/>
                    <a:lstStyle/>
                    <a:p>
                      <a:pPr algn="l" fontAlgn="b"/>
                      <a:r>
                        <a:rPr lang="en-US" sz="1100" b="0" i="0" u="none" strike="noStrike">
                          <a:solidFill>
                            <a:srgbClr val="000000"/>
                          </a:solidFill>
                          <a:effectLst/>
                          <a:latin typeface="Calibri" panose="020F0502020204030204" pitchFamily="34" charset="0"/>
                        </a:rPr>
                        <a:t>Paul, Timothy</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2010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1497621"/>
                  </a:ext>
                </a:extLst>
              </a:tr>
              <a:tr h="189189">
                <a:tc>
                  <a:txBody>
                    <a:bodyPr/>
                    <a:lstStyle/>
                    <a:p>
                      <a:pPr algn="l" fontAlgn="b"/>
                      <a:r>
                        <a:rPr lang="en-US" sz="1100" b="0" i="0" u="none" strike="noStrike">
                          <a:solidFill>
                            <a:srgbClr val="000000"/>
                          </a:solidFill>
                          <a:effectLst/>
                          <a:latin typeface="Calibri" panose="020F0502020204030204" pitchFamily="34" charset="0"/>
                        </a:rPr>
                        <a:t>Reed, Kendra</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2022</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3</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AA93"/>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16</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AA93"/>
                    </a:solidFill>
                  </a:tcPr>
                </a:tc>
                <a:tc>
                  <a:txBody>
                    <a:bodyPr/>
                    <a:lstStyle/>
                    <a:p>
                      <a:pPr algn="ctr" fontAlgn="b"/>
                      <a:r>
                        <a:rPr lang="en-US" sz="1100" b="0" i="0" u="none" strike="noStrike">
                          <a:solidFill>
                            <a:srgbClr val="000000"/>
                          </a:solidFill>
                          <a:effectLst/>
                          <a:latin typeface="Calibri" panose="020F0502020204030204" pitchFamily="34" charset="0"/>
                        </a:rPr>
                        <a:t>2</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23</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AA93"/>
                    </a:solidFill>
                  </a:tcPr>
                </a:tc>
                <a:tc>
                  <a:txBody>
                    <a:bodyPr/>
                    <a:lstStyle/>
                    <a:p>
                      <a:pPr algn="ctr" fontAlgn="b"/>
                      <a:r>
                        <a:rPr lang="en-US" sz="1100" b="0" i="0" u="none" strike="noStrike">
                          <a:solidFill>
                            <a:srgbClr val="000000"/>
                          </a:solidFill>
                          <a:effectLst/>
                          <a:latin typeface="Calibri" panose="020F0502020204030204" pitchFamily="34" charset="0"/>
                        </a:rPr>
                        <a:t>3</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9456314"/>
                  </a:ext>
                </a:extLst>
              </a:tr>
              <a:tr h="189189">
                <a:tc>
                  <a:txBody>
                    <a:bodyPr/>
                    <a:lstStyle/>
                    <a:p>
                      <a:pPr algn="l" fontAlgn="b"/>
                      <a:r>
                        <a:rPr lang="en-US" sz="1100" b="0" i="0" u="none" strike="noStrike">
                          <a:solidFill>
                            <a:srgbClr val="000000"/>
                          </a:solidFill>
                          <a:effectLst/>
                          <a:latin typeface="Calibri" panose="020F0502020204030204" pitchFamily="34" charset="0"/>
                        </a:rPr>
                        <a:t>Toms, Blake</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2018</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1</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0802579"/>
                  </a:ext>
                </a:extLst>
              </a:tr>
              <a:tr h="189189">
                <a:tc>
                  <a:txBody>
                    <a:bodyPr/>
                    <a:lstStyle/>
                    <a:p>
                      <a:pPr algn="l" fontAlgn="b"/>
                      <a:r>
                        <a:rPr lang="en-US" sz="1100" b="0" i="0" u="none" strike="noStrike">
                          <a:solidFill>
                            <a:srgbClr val="000000"/>
                          </a:solidFill>
                          <a:effectLst/>
                          <a:latin typeface="Calibri" panose="020F0502020204030204" pitchFamily="34" charset="0"/>
                        </a:rPr>
                        <a:t>Wellington, Jasper</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panose="020F0502020204030204" pitchFamily="34" charset="0"/>
                        </a:rPr>
                        <a:t>2215</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panose="020F0502020204030204" pitchFamily="34" charset="0"/>
                        </a:rPr>
                        <a:t>2</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ctr" fontAlgn="b"/>
                      <a:r>
                        <a:rPr lang="en-US" sz="1100" b="0" i="0" u="none" strike="noStrike">
                          <a:solidFill>
                            <a:srgbClr val="000000"/>
                          </a:solidFill>
                          <a:effectLst/>
                          <a:latin typeface="Calibri" panose="020F0502020204030204" pitchFamily="34" charset="0"/>
                        </a:rPr>
                        <a:t>3</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AA93"/>
                    </a:solidFill>
                  </a:tcPr>
                </a:tc>
                <a:tc>
                  <a:txBody>
                    <a:bodyPr/>
                    <a:lstStyle/>
                    <a:p>
                      <a:pPr algn="ctr" fontAlgn="b"/>
                      <a:r>
                        <a:rPr lang="en-US" sz="1100" b="0" i="0" u="none" strike="noStrike">
                          <a:solidFill>
                            <a:srgbClr val="000000"/>
                          </a:solidFill>
                          <a:effectLst/>
                          <a:latin typeface="Calibri" panose="020F0502020204030204" pitchFamily="34" charset="0"/>
                        </a:rPr>
                        <a:t>14</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AA93"/>
                    </a:solidFill>
                  </a:tcPr>
                </a:tc>
                <a:tc>
                  <a:txBody>
                    <a:bodyPr/>
                    <a:lstStyle/>
                    <a:p>
                      <a:pPr algn="ctr" fontAlgn="b"/>
                      <a:r>
                        <a:rPr lang="en-US" sz="1100" b="0" i="0" u="none" strike="noStrike">
                          <a:solidFill>
                            <a:srgbClr val="000000"/>
                          </a:solidFill>
                          <a:effectLst/>
                          <a:latin typeface="Calibri" panose="020F0502020204030204" pitchFamily="34" charset="0"/>
                        </a:rPr>
                        <a:t>4</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AA93"/>
                    </a:solidFill>
                  </a:tcPr>
                </a:tc>
                <a:tc>
                  <a:txBody>
                    <a:bodyPr/>
                    <a:lstStyle/>
                    <a:p>
                      <a:pPr algn="ctr" fontAlgn="b"/>
                      <a:r>
                        <a:rPr lang="en-US" sz="1100" b="0" i="0" u="none" strike="noStrike">
                          <a:solidFill>
                            <a:srgbClr val="000000"/>
                          </a:solidFill>
                          <a:effectLst/>
                          <a:latin typeface="Calibri" panose="020F0502020204030204" pitchFamily="34" charset="0"/>
                        </a:rPr>
                        <a:t>9</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AA93"/>
                    </a:solidFill>
                  </a:tcPr>
                </a:tc>
                <a:tc>
                  <a:txBody>
                    <a:bodyPr/>
                    <a:lstStyle/>
                    <a:p>
                      <a:pPr algn="ctr" fontAlgn="b"/>
                      <a:r>
                        <a:rPr lang="en-US" sz="1100" b="0" i="0" u="none" strike="noStrike">
                          <a:solidFill>
                            <a:srgbClr val="000000"/>
                          </a:solidFill>
                          <a:effectLst/>
                          <a:latin typeface="Calibri" panose="020F0502020204030204" pitchFamily="34" charset="0"/>
                        </a:rPr>
                        <a:t>0</a:t>
                      </a:r>
                    </a:p>
                  </a:txBody>
                  <a:tcPr marL="9459" marR="9459" marT="945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2032739"/>
                  </a:ext>
                </a:extLst>
              </a:tr>
            </a:tbl>
          </a:graphicData>
        </a:graphic>
      </p:graphicFrame>
    </p:spTree>
    <p:extLst>
      <p:ext uri="{BB962C8B-B14F-4D97-AF65-F5344CB8AC3E}">
        <p14:creationId xmlns:p14="http://schemas.microsoft.com/office/powerpoint/2010/main" val="18727633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0CDEF13-1C05-3E12-FB90-2B40FE54972A}"/>
              </a:ext>
            </a:extLst>
          </p:cNvPr>
          <p:cNvGrpSpPr/>
          <p:nvPr/>
        </p:nvGrpSpPr>
        <p:grpSpPr>
          <a:xfrm>
            <a:off x="3012815" y="195602"/>
            <a:ext cx="8368796" cy="6466797"/>
            <a:chOff x="1911602" y="195602"/>
            <a:chExt cx="8368796" cy="6466797"/>
          </a:xfrm>
        </p:grpSpPr>
        <p:pic>
          <p:nvPicPr>
            <p:cNvPr id="3" name="Picture 2">
              <a:extLst>
                <a:ext uri="{FF2B5EF4-FFF2-40B4-BE49-F238E27FC236}">
                  <a16:creationId xmlns:a16="http://schemas.microsoft.com/office/drawing/2014/main" id="{BB0FC223-4192-F540-B911-ABB7FF85409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911602" y="195602"/>
              <a:ext cx="8368796" cy="6466797"/>
            </a:xfrm>
            <a:prstGeom prst="rect">
              <a:avLst/>
            </a:prstGeom>
            <a:ln>
              <a:solidFill>
                <a:schemeClr val="tx1"/>
              </a:solidFill>
            </a:ln>
          </p:spPr>
        </p:pic>
        <p:sp>
          <p:nvSpPr>
            <p:cNvPr id="6" name="Rectangle 5">
              <a:extLst>
                <a:ext uri="{FF2B5EF4-FFF2-40B4-BE49-F238E27FC236}">
                  <a16:creationId xmlns:a16="http://schemas.microsoft.com/office/drawing/2014/main" id="{0594AAEF-5139-B744-B960-56EDD283E475}"/>
                </a:ext>
              </a:extLst>
            </p:cNvPr>
            <p:cNvSpPr/>
            <p:nvPr/>
          </p:nvSpPr>
          <p:spPr>
            <a:xfrm>
              <a:off x="2656172" y="4070351"/>
              <a:ext cx="3158652" cy="1752600"/>
            </a:xfrm>
            <a:prstGeom prst="rect">
              <a:avLst/>
            </a:prstGeom>
            <a:noFill/>
            <a:ln w="28575">
              <a:solidFill>
                <a:srgbClr val="356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a:extLst>
              <a:ext uri="{FF2B5EF4-FFF2-40B4-BE49-F238E27FC236}">
                <a16:creationId xmlns:a16="http://schemas.microsoft.com/office/drawing/2014/main" id="{BF509849-9899-23EE-B9C0-472CA9254330}"/>
              </a:ext>
            </a:extLst>
          </p:cNvPr>
          <p:cNvSpPr/>
          <p:nvPr/>
        </p:nvSpPr>
        <p:spPr>
          <a:xfrm>
            <a:off x="447389" y="1142086"/>
            <a:ext cx="2193141" cy="1869172"/>
          </a:xfrm>
          <a:custGeom>
            <a:avLst/>
            <a:gdLst>
              <a:gd name="connsiteX0" fmla="*/ 0 w 2193141"/>
              <a:gd name="connsiteY0" fmla="*/ 0 h 1869172"/>
              <a:gd name="connsiteX1" fmla="*/ 548285 w 2193141"/>
              <a:gd name="connsiteY1" fmla="*/ 0 h 1869172"/>
              <a:gd name="connsiteX2" fmla="*/ 1030776 w 2193141"/>
              <a:gd name="connsiteY2" fmla="*/ 0 h 1869172"/>
              <a:gd name="connsiteX3" fmla="*/ 1535199 w 2193141"/>
              <a:gd name="connsiteY3" fmla="*/ 0 h 1869172"/>
              <a:gd name="connsiteX4" fmla="*/ 2193141 w 2193141"/>
              <a:gd name="connsiteY4" fmla="*/ 0 h 1869172"/>
              <a:gd name="connsiteX5" fmla="*/ 2193141 w 2193141"/>
              <a:gd name="connsiteY5" fmla="*/ 660441 h 1869172"/>
              <a:gd name="connsiteX6" fmla="*/ 2193141 w 2193141"/>
              <a:gd name="connsiteY6" fmla="*/ 1302190 h 1869172"/>
              <a:gd name="connsiteX7" fmla="*/ 2193141 w 2193141"/>
              <a:gd name="connsiteY7" fmla="*/ 1869172 h 1869172"/>
              <a:gd name="connsiteX8" fmla="*/ 1600993 w 2193141"/>
              <a:gd name="connsiteY8" fmla="*/ 1869172 h 1869172"/>
              <a:gd name="connsiteX9" fmla="*/ 1096571 w 2193141"/>
              <a:gd name="connsiteY9" fmla="*/ 1869172 h 1869172"/>
              <a:gd name="connsiteX10" fmla="*/ 548285 w 2193141"/>
              <a:gd name="connsiteY10" fmla="*/ 1869172 h 1869172"/>
              <a:gd name="connsiteX11" fmla="*/ 0 w 2193141"/>
              <a:gd name="connsiteY11" fmla="*/ 1869172 h 1869172"/>
              <a:gd name="connsiteX12" fmla="*/ 0 w 2193141"/>
              <a:gd name="connsiteY12" fmla="*/ 1283498 h 1869172"/>
              <a:gd name="connsiteX13" fmla="*/ 0 w 2193141"/>
              <a:gd name="connsiteY13" fmla="*/ 660441 h 1869172"/>
              <a:gd name="connsiteX14" fmla="*/ 0 w 2193141"/>
              <a:gd name="connsiteY14" fmla="*/ 0 h 1869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3141" h="1869172" fill="none" extrusionOk="0">
                <a:moveTo>
                  <a:pt x="0" y="0"/>
                </a:moveTo>
                <a:cubicBezTo>
                  <a:pt x="239746" y="-19334"/>
                  <a:pt x="400810" y="-19367"/>
                  <a:pt x="548285" y="0"/>
                </a:cubicBezTo>
                <a:cubicBezTo>
                  <a:pt x="695760" y="19367"/>
                  <a:pt x="824041" y="-23589"/>
                  <a:pt x="1030776" y="0"/>
                </a:cubicBezTo>
                <a:cubicBezTo>
                  <a:pt x="1237511" y="23589"/>
                  <a:pt x="1364076" y="5013"/>
                  <a:pt x="1535199" y="0"/>
                </a:cubicBezTo>
                <a:cubicBezTo>
                  <a:pt x="1706322" y="-5013"/>
                  <a:pt x="2002585" y="-11849"/>
                  <a:pt x="2193141" y="0"/>
                </a:cubicBezTo>
                <a:cubicBezTo>
                  <a:pt x="2165744" y="269529"/>
                  <a:pt x="2209389" y="483706"/>
                  <a:pt x="2193141" y="660441"/>
                </a:cubicBezTo>
                <a:cubicBezTo>
                  <a:pt x="2176893" y="837176"/>
                  <a:pt x="2205656" y="1083325"/>
                  <a:pt x="2193141" y="1302190"/>
                </a:cubicBezTo>
                <a:cubicBezTo>
                  <a:pt x="2180626" y="1521055"/>
                  <a:pt x="2201856" y="1605403"/>
                  <a:pt x="2193141" y="1869172"/>
                </a:cubicBezTo>
                <a:cubicBezTo>
                  <a:pt x="1937417" y="1860540"/>
                  <a:pt x="1755907" y="1856953"/>
                  <a:pt x="1600993" y="1869172"/>
                </a:cubicBezTo>
                <a:cubicBezTo>
                  <a:pt x="1446079" y="1881391"/>
                  <a:pt x="1294406" y="1885088"/>
                  <a:pt x="1096571" y="1869172"/>
                </a:cubicBezTo>
                <a:cubicBezTo>
                  <a:pt x="898736" y="1853256"/>
                  <a:pt x="737111" y="1887250"/>
                  <a:pt x="548285" y="1869172"/>
                </a:cubicBezTo>
                <a:cubicBezTo>
                  <a:pt x="359459" y="1851094"/>
                  <a:pt x="145793" y="1883005"/>
                  <a:pt x="0" y="1869172"/>
                </a:cubicBezTo>
                <a:cubicBezTo>
                  <a:pt x="-25906" y="1585628"/>
                  <a:pt x="-1149" y="1528586"/>
                  <a:pt x="0" y="1283498"/>
                </a:cubicBezTo>
                <a:cubicBezTo>
                  <a:pt x="1149" y="1038410"/>
                  <a:pt x="-9897" y="886112"/>
                  <a:pt x="0" y="660441"/>
                </a:cubicBezTo>
                <a:cubicBezTo>
                  <a:pt x="9897" y="434770"/>
                  <a:pt x="-22829" y="198109"/>
                  <a:pt x="0" y="0"/>
                </a:cubicBezTo>
                <a:close/>
              </a:path>
              <a:path w="2193141" h="1869172" stroke="0" extrusionOk="0">
                <a:moveTo>
                  <a:pt x="0" y="0"/>
                </a:moveTo>
                <a:cubicBezTo>
                  <a:pt x="195293" y="4968"/>
                  <a:pt x="301217" y="-20880"/>
                  <a:pt x="548285" y="0"/>
                </a:cubicBezTo>
                <a:cubicBezTo>
                  <a:pt x="795354" y="20880"/>
                  <a:pt x="865522" y="13299"/>
                  <a:pt x="1118502" y="0"/>
                </a:cubicBezTo>
                <a:cubicBezTo>
                  <a:pt x="1371482" y="-13299"/>
                  <a:pt x="1501819" y="18229"/>
                  <a:pt x="1600993" y="0"/>
                </a:cubicBezTo>
                <a:cubicBezTo>
                  <a:pt x="1700167" y="-18229"/>
                  <a:pt x="1992364" y="-16931"/>
                  <a:pt x="2193141" y="0"/>
                </a:cubicBezTo>
                <a:cubicBezTo>
                  <a:pt x="2195760" y="221312"/>
                  <a:pt x="2188111" y="447919"/>
                  <a:pt x="2193141" y="566982"/>
                </a:cubicBezTo>
                <a:cubicBezTo>
                  <a:pt x="2198171" y="686045"/>
                  <a:pt x="2196043" y="875093"/>
                  <a:pt x="2193141" y="1152656"/>
                </a:cubicBezTo>
                <a:cubicBezTo>
                  <a:pt x="2190239" y="1430219"/>
                  <a:pt x="2183213" y="1521304"/>
                  <a:pt x="2193141" y="1869172"/>
                </a:cubicBezTo>
                <a:cubicBezTo>
                  <a:pt x="1954931" y="1844570"/>
                  <a:pt x="1837030" y="1848753"/>
                  <a:pt x="1622924" y="1869172"/>
                </a:cubicBezTo>
                <a:cubicBezTo>
                  <a:pt x="1408818" y="1889591"/>
                  <a:pt x="1301832" y="1845296"/>
                  <a:pt x="1030776" y="1869172"/>
                </a:cubicBezTo>
                <a:cubicBezTo>
                  <a:pt x="759720" y="1893048"/>
                  <a:pt x="721895" y="1847812"/>
                  <a:pt x="504422" y="1869172"/>
                </a:cubicBezTo>
                <a:cubicBezTo>
                  <a:pt x="286949" y="1890532"/>
                  <a:pt x="251861" y="1852402"/>
                  <a:pt x="0" y="1869172"/>
                </a:cubicBezTo>
                <a:cubicBezTo>
                  <a:pt x="12162" y="1644084"/>
                  <a:pt x="6242" y="1395691"/>
                  <a:pt x="0" y="1227423"/>
                </a:cubicBezTo>
                <a:cubicBezTo>
                  <a:pt x="-6242" y="1059155"/>
                  <a:pt x="11086" y="882428"/>
                  <a:pt x="0" y="623057"/>
                </a:cubicBezTo>
                <a:cubicBezTo>
                  <a:pt x="-11086" y="363686"/>
                  <a:pt x="3108" y="203437"/>
                  <a:pt x="0" y="0"/>
                </a:cubicBezTo>
                <a:close/>
              </a:path>
            </a:pathLst>
          </a:custGeom>
          <a:solidFill>
            <a:srgbClr val="356D3C"/>
          </a:solidFill>
          <a:ln>
            <a:noFill/>
            <a:extLst>
              <a:ext uri="{C807C97D-BFC1-408E-A445-0C87EB9F89A2}">
                <ask:lineSketchStyleProps xmlns:ask="http://schemas.microsoft.com/office/drawing/2018/sketchyshapes" sd="1796175556">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Handout available for download (Session 3 Resources)</a:t>
            </a:r>
          </a:p>
        </p:txBody>
      </p:sp>
      <p:pic>
        <p:nvPicPr>
          <p:cNvPr id="7" name="Picture 6">
            <a:extLst>
              <a:ext uri="{FF2B5EF4-FFF2-40B4-BE49-F238E27FC236}">
                <a16:creationId xmlns:a16="http://schemas.microsoft.com/office/drawing/2014/main" id="{1D5B8147-E10B-478B-0148-7BD547EFB6F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7389" y="3168574"/>
            <a:ext cx="2193141" cy="2882698"/>
          </a:xfrm>
          <a:prstGeom prst="rect">
            <a:avLst/>
          </a:prstGeom>
        </p:spPr>
      </p:pic>
    </p:spTree>
    <p:extLst>
      <p:ext uri="{BB962C8B-B14F-4D97-AF65-F5344CB8AC3E}">
        <p14:creationId xmlns:p14="http://schemas.microsoft.com/office/powerpoint/2010/main" val="31731104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a:t>Sharing Screening Data with Faculty and Staff </a:t>
            </a:r>
          </a:p>
        </p:txBody>
      </p:sp>
      <p:grpSp>
        <p:nvGrpSpPr>
          <p:cNvPr id="8" name="Group 7">
            <a:extLst>
              <a:ext uri="{FF2B5EF4-FFF2-40B4-BE49-F238E27FC236}">
                <a16:creationId xmlns:a16="http://schemas.microsoft.com/office/drawing/2014/main" id="{D85073F0-CA81-3C83-742D-335213C37149}"/>
              </a:ext>
            </a:extLst>
          </p:cNvPr>
          <p:cNvGrpSpPr/>
          <p:nvPr/>
        </p:nvGrpSpPr>
        <p:grpSpPr>
          <a:xfrm>
            <a:off x="927989" y="1690688"/>
            <a:ext cx="6637829" cy="4621622"/>
            <a:chOff x="927989" y="1690688"/>
            <a:chExt cx="6637829" cy="4621622"/>
          </a:xfrm>
        </p:grpSpPr>
        <p:pic>
          <p:nvPicPr>
            <p:cNvPr id="6" name="Picture 5" descr="Text&#10;&#10;Description automatically generated with medium confidence">
              <a:extLst>
                <a:ext uri="{FF2B5EF4-FFF2-40B4-BE49-F238E27FC236}">
                  <a16:creationId xmlns:a16="http://schemas.microsoft.com/office/drawing/2014/main" id="{06F29802-F5A2-5E52-969F-DFF18D622CB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53829" y="3604462"/>
              <a:ext cx="4668093" cy="2707848"/>
            </a:xfrm>
            <a:prstGeom prst="rect">
              <a:avLst/>
            </a:prstGeom>
          </p:spPr>
        </p:pic>
        <p:grpSp>
          <p:nvGrpSpPr>
            <p:cNvPr id="18" name="Group 17"/>
            <p:cNvGrpSpPr/>
            <p:nvPr/>
          </p:nvGrpSpPr>
          <p:grpSpPr>
            <a:xfrm>
              <a:off x="927989" y="1690688"/>
              <a:ext cx="6637829" cy="3524040"/>
              <a:chOff x="153479" y="2531092"/>
              <a:chExt cx="5526158" cy="2761776"/>
            </a:xfrm>
          </p:grpSpPr>
          <p:sp>
            <p:nvSpPr>
              <p:cNvPr id="25" name="Rectangle 24"/>
              <p:cNvSpPr/>
              <p:nvPr/>
            </p:nvSpPr>
            <p:spPr>
              <a:xfrm>
                <a:off x="455641" y="5069747"/>
                <a:ext cx="3474245" cy="14117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ight Arrow 26"/>
              <p:cNvSpPr/>
              <p:nvPr/>
            </p:nvSpPr>
            <p:spPr>
              <a:xfrm>
                <a:off x="153479" y="4987798"/>
                <a:ext cx="337408" cy="3050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3"/>
              <a:stretch>
                <a:fillRect/>
              </a:stretch>
            </p:blipFill>
            <p:spPr>
              <a:xfrm>
                <a:off x="190430" y="2531092"/>
                <a:ext cx="5489207" cy="1499817"/>
              </a:xfrm>
              <a:prstGeom prst="rect">
                <a:avLst/>
              </a:prstGeom>
            </p:spPr>
          </p:pic>
          <p:sp>
            <p:nvSpPr>
              <p:cNvPr id="26" name="Right Arrow 25"/>
              <p:cNvSpPr/>
              <p:nvPr/>
            </p:nvSpPr>
            <p:spPr>
              <a:xfrm>
                <a:off x="153480" y="3379036"/>
                <a:ext cx="337408" cy="3050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580635" y="1875857"/>
            <a:ext cx="3775283" cy="2123596"/>
          </a:xfrm>
          <a:prstGeom prst="rect">
            <a:avLst/>
          </a:prstGeom>
          <a:ln>
            <a:solidFill>
              <a:schemeClr val="tx1"/>
            </a:solidFill>
          </a:ln>
        </p:spPr>
      </p:pic>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978781" y="2298268"/>
            <a:ext cx="3936243" cy="2214136"/>
          </a:xfrm>
          <a:prstGeom prst="rect">
            <a:avLst/>
          </a:prstGeom>
          <a:ln>
            <a:solidFill>
              <a:schemeClr val="tx1"/>
            </a:solidFill>
          </a:ln>
        </p:spPr>
      </p:pic>
      <p:pic>
        <p:nvPicPr>
          <p:cNvPr id="21" name="Picture 20"/>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6372490" y="3002022"/>
            <a:ext cx="4024594" cy="2263834"/>
          </a:xfrm>
          <a:prstGeom prst="rect">
            <a:avLst/>
          </a:prstGeom>
          <a:ln>
            <a:solidFill>
              <a:schemeClr val="tx1"/>
            </a:solidFill>
          </a:ln>
        </p:spPr>
      </p:pic>
      <p:pic>
        <p:nvPicPr>
          <p:cNvPr id="22" name="Picture 21"/>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804911" y="3525627"/>
            <a:ext cx="4096153" cy="2304085"/>
          </a:xfrm>
          <a:prstGeom prst="rect">
            <a:avLst/>
          </a:prstGeom>
          <a:ln>
            <a:solidFill>
              <a:schemeClr val="tx1"/>
            </a:solidFill>
          </a:ln>
        </p:spPr>
      </p:pic>
      <p:pic>
        <p:nvPicPr>
          <p:cNvPr id="23" name="Picture 22"/>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7436307" y="4044715"/>
            <a:ext cx="3994337" cy="2246814"/>
          </a:xfrm>
          <a:prstGeom prst="rect">
            <a:avLst/>
          </a:prstGeom>
          <a:ln>
            <a:solidFill>
              <a:schemeClr val="tx1"/>
            </a:solidFill>
          </a:ln>
        </p:spPr>
      </p:pic>
    </p:spTree>
    <p:extLst>
      <p:ext uri="{BB962C8B-B14F-4D97-AF65-F5344CB8AC3E}">
        <p14:creationId xmlns:p14="http://schemas.microsoft.com/office/powerpoint/2010/main" val="412499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62A4B00-603F-441D-A11D-FBF74746E581}"/>
              </a:ext>
            </a:extLst>
          </p:cNvPr>
          <p:cNvGrpSpPr/>
          <p:nvPr/>
        </p:nvGrpSpPr>
        <p:grpSpPr>
          <a:xfrm>
            <a:off x="2133599" y="685801"/>
            <a:ext cx="3962400" cy="2743200"/>
            <a:chOff x="-1" y="1"/>
            <a:chExt cx="3962400" cy="2743200"/>
          </a:xfrm>
        </p:grpSpPr>
        <p:sp>
          <p:nvSpPr>
            <p:cNvPr id="12" name="Rectangle: Single Corner Rounded 11">
              <a:extLst>
                <a:ext uri="{FF2B5EF4-FFF2-40B4-BE49-F238E27FC236}">
                  <a16:creationId xmlns:a16="http://schemas.microsoft.com/office/drawing/2014/main" id="{26CBC1BB-CD0E-43CA-BD10-E0C0EECB661E}"/>
                </a:ext>
              </a:extLst>
            </p:cNvPr>
            <p:cNvSpPr/>
            <p:nvPr/>
          </p:nvSpPr>
          <p:spPr>
            <a:xfrm rot="16200000">
              <a:off x="609599" y="-609599"/>
              <a:ext cx="2743200" cy="3962400"/>
            </a:xfrm>
            <a:prstGeom prst="round1Rect">
              <a:avLst/>
            </a:prstGeom>
            <a:blipFill rotWithShape="0">
              <a:blip r:embed="rId2"/>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3" name="Rectangle: Single Corner Rounded 4">
              <a:extLst>
                <a:ext uri="{FF2B5EF4-FFF2-40B4-BE49-F238E27FC236}">
                  <a16:creationId xmlns:a16="http://schemas.microsoft.com/office/drawing/2014/main" id="{73316A2C-9DF1-4986-8325-BB04EE1FEB1B}"/>
                </a:ext>
              </a:extLst>
            </p:cNvPr>
            <p:cNvSpPr txBox="1"/>
            <p:nvPr/>
          </p:nvSpPr>
          <p:spPr>
            <a:xfrm rot="21600000">
              <a:off x="-1" y="1"/>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grpSp>
        <p:nvGrpSpPr>
          <p:cNvPr id="3" name="Group 2">
            <a:extLst>
              <a:ext uri="{FF2B5EF4-FFF2-40B4-BE49-F238E27FC236}">
                <a16:creationId xmlns:a16="http://schemas.microsoft.com/office/drawing/2014/main" id="{58918C4B-FB3E-40E2-91FC-42A0BB41AE86}"/>
              </a:ext>
            </a:extLst>
          </p:cNvPr>
          <p:cNvGrpSpPr/>
          <p:nvPr/>
        </p:nvGrpSpPr>
        <p:grpSpPr>
          <a:xfrm>
            <a:off x="6096000" y="685800"/>
            <a:ext cx="3962400" cy="2743200"/>
            <a:chOff x="3962400" y="0"/>
            <a:chExt cx="3962400" cy="2743200"/>
          </a:xfrm>
        </p:grpSpPr>
        <p:sp>
          <p:nvSpPr>
            <p:cNvPr id="10" name="Rectangle: Single Corner Rounded 9">
              <a:extLst>
                <a:ext uri="{FF2B5EF4-FFF2-40B4-BE49-F238E27FC236}">
                  <a16:creationId xmlns:a16="http://schemas.microsoft.com/office/drawing/2014/main" id="{A0ED3C96-CF1E-41A7-A10B-8D8ACB55DAE4}"/>
                </a:ext>
              </a:extLst>
            </p:cNvPr>
            <p:cNvSpPr/>
            <p:nvPr/>
          </p:nvSpPr>
          <p:spPr>
            <a:xfrm>
              <a:off x="3962400" y="0"/>
              <a:ext cx="3962400" cy="2743200"/>
            </a:xfrm>
            <a:prstGeom prst="round1Rect">
              <a:avLst/>
            </a:prstGeom>
            <a:blipFill rotWithShape="0">
              <a:blip r:embed="rId3"/>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1" name="Rectangle: Single Corner Rounded 6">
              <a:extLst>
                <a:ext uri="{FF2B5EF4-FFF2-40B4-BE49-F238E27FC236}">
                  <a16:creationId xmlns:a16="http://schemas.microsoft.com/office/drawing/2014/main" id="{6691B8B3-865B-4B4E-9947-BB0EDDF477C7}"/>
                </a:ext>
              </a:extLst>
            </p:cNvPr>
            <p:cNvSpPr txBox="1"/>
            <p:nvPr/>
          </p:nvSpPr>
          <p:spPr>
            <a:xfrm>
              <a:off x="3962400" y="0"/>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grpSp>
        <p:nvGrpSpPr>
          <p:cNvPr id="4" name="Group 3">
            <a:extLst>
              <a:ext uri="{FF2B5EF4-FFF2-40B4-BE49-F238E27FC236}">
                <a16:creationId xmlns:a16="http://schemas.microsoft.com/office/drawing/2014/main" id="{43318D71-C692-4C31-A585-668BC349895E}"/>
              </a:ext>
            </a:extLst>
          </p:cNvPr>
          <p:cNvGrpSpPr/>
          <p:nvPr/>
        </p:nvGrpSpPr>
        <p:grpSpPr>
          <a:xfrm>
            <a:off x="2133600" y="3429000"/>
            <a:ext cx="3962400" cy="2743200"/>
            <a:chOff x="0" y="2743200"/>
            <a:chExt cx="3962400" cy="2743200"/>
          </a:xfrm>
        </p:grpSpPr>
        <p:sp>
          <p:nvSpPr>
            <p:cNvPr id="8" name="Rectangle: Single Corner Rounded 7">
              <a:extLst>
                <a:ext uri="{FF2B5EF4-FFF2-40B4-BE49-F238E27FC236}">
                  <a16:creationId xmlns:a16="http://schemas.microsoft.com/office/drawing/2014/main" id="{9D3203B3-A26F-46CA-B8F5-F6DAE2CD5860}"/>
                </a:ext>
              </a:extLst>
            </p:cNvPr>
            <p:cNvSpPr/>
            <p:nvPr/>
          </p:nvSpPr>
          <p:spPr>
            <a:xfrm rot="10800000">
              <a:off x="0" y="2743200"/>
              <a:ext cx="3962400" cy="2743200"/>
            </a:xfrm>
            <a:prstGeom prst="round1Rect">
              <a:avLst/>
            </a:prstGeom>
            <a:blipFill rotWithShape="0">
              <a:blip r:embed="rId4" cstate="screen">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9" name="Rectangle: Single Corner Rounded 8">
              <a:extLst>
                <a:ext uri="{FF2B5EF4-FFF2-40B4-BE49-F238E27FC236}">
                  <a16:creationId xmlns:a16="http://schemas.microsoft.com/office/drawing/2014/main" id="{6E698597-9E41-4178-8D57-3A34C6443D64}"/>
                </a:ext>
              </a:extLst>
            </p:cNvPr>
            <p:cNvSpPr txBox="1"/>
            <p:nvPr/>
          </p:nvSpPr>
          <p:spPr>
            <a:xfrm rot="21600000">
              <a:off x="0" y="3429000"/>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grpSp>
        <p:nvGrpSpPr>
          <p:cNvPr id="5" name="Group 4">
            <a:extLst>
              <a:ext uri="{FF2B5EF4-FFF2-40B4-BE49-F238E27FC236}">
                <a16:creationId xmlns:a16="http://schemas.microsoft.com/office/drawing/2014/main" id="{4958D0B5-BAA0-458A-83E8-901AC2005F2F}"/>
              </a:ext>
            </a:extLst>
          </p:cNvPr>
          <p:cNvGrpSpPr/>
          <p:nvPr/>
        </p:nvGrpSpPr>
        <p:grpSpPr>
          <a:xfrm>
            <a:off x="6095999" y="3429000"/>
            <a:ext cx="3962401" cy="2743200"/>
            <a:chOff x="3962399" y="2743200"/>
            <a:chExt cx="3962401" cy="2743200"/>
          </a:xfrm>
        </p:grpSpPr>
        <p:sp>
          <p:nvSpPr>
            <p:cNvPr id="6" name="Rectangle: Single Corner Rounded 5">
              <a:extLst>
                <a:ext uri="{FF2B5EF4-FFF2-40B4-BE49-F238E27FC236}">
                  <a16:creationId xmlns:a16="http://schemas.microsoft.com/office/drawing/2014/main" id="{671FF0A4-F320-4BC9-9848-E7D51ABC4F76}"/>
                </a:ext>
              </a:extLst>
            </p:cNvPr>
            <p:cNvSpPr/>
            <p:nvPr/>
          </p:nvSpPr>
          <p:spPr>
            <a:xfrm rot="5400000">
              <a:off x="4572000" y="2133600"/>
              <a:ext cx="2743200" cy="3962400"/>
            </a:xfrm>
            <a:prstGeom prst="round1Rect">
              <a:avLst/>
            </a:prstGeom>
            <a:blipFill rotWithShape="0">
              <a:blip r:embed="rId5" cstate="screen">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7" name="Rectangle: Single Corner Rounded 10">
              <a:extLst>
                <a:ext uri="{FF2B5EF4-FFF2-40B4-BE49-F238E27FC236}">
                  <a16:creationId xmlns:a16="http://schemas.microsoft.com/office/drawing/2014/main" id="{D9C87D8B-B887-41FE-BA0C-2D6955C69039}"/>
                </a:ext>
              </a:extLst>
            </p:cNvPr>
            <p:cNvSpPr txBox="1"/>
            <p:nvPr/>
          </p:nvSpPr>
          <p:spPr>
            <a:xfrm>
              <a:off x="3962399" y="3429000"/>
              <a:ext cx="3962400" cy="20574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62280" tIns="462280" rIns="462280" bIns="462280" numCol="1" spcCol="1270" anchor="ctr" anchorCtr="0">
              <a:noAutofit/>
            </a:bodyPr>
            <a:lstStyle/>
            <a:p>
              <a:pPr marL="0" lvl="0" indent="0" algn="ctr" defTabSz="2889250">
                <a:lnSpc>
                  <a:spcPct val="90000"/>
                </a:lnSpc>
                <a:spcBef>
                  <a:spcPct val="0"/>
                </a:spcBef>
                <a:spcAft>
                  <a:spcPct val="35000"/>
                </a:spcAft>
                <a:buNone/>
              </a:pPr>
              <a:endParaRPr lang="en-US" sz="6500" kern="1200"/>
            </a:p>
          </p:txBody>
        </p:sp>
      </p:grpSp>
    </p:spTree>
    <p:extLst>
      <p:ext uri="{BB962C8B-B14F-4D97-AF65-F5344CB8AC3E}">
        <p14:creationId xmlns:p14="http://schemas.microsoft.com/office/powerpoint/2010/main" val="40462538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350FF-3E3F-B0BF-6658-8DBC4919AC88}"/>
              </a:ext>
            </a:extLst>
          </p:cNvPr>
          <p:cNvSpPr>
            <a:spLocks noGrp="1"/>
          </p:cNvSpPr>
          <p:nvPr>
            <p:ph type="title"/>
          </p:nvPr>
        </p:nvSpPr>
        <p:spPr/>
        <p:txBody>
          <a:bodyPr/>
          <a:lstStyle/>
          <a:p>
            <a:r>
              <a:rPr lang="en-US"/>
              <a:t>Data-Informed Decision-Making</a:t>
            </a:r>
          </a:p>
        </p:txBody>
      </p:sp>
      <p:sp>
        <p:nvSpPr>
          <p:cNvPr id="3" name="Text Placeholder 2">
            <a:extLst>
              <a:ext uri="{FF2B5EF4-FFF2-40B4-BE49-F238E27FC236}">
                <a16:creationId xmlns:a16="http://schemas.microsoft.com/office/drawing/2014/main" id="{355418F5-0FDB-52F0-7C7A-79D7396ECB66}"/>
              </a:ext>
            </a:extLst>
          </p:cNvPr>
          <p:cNvSpPr>
            <a:spLocks noGrp="1"/>
          </p:cNvSpPr>
          <p:nvPr>
            <p:ph type="body" idx="1"/>
          </p:nvPr>
        </p:nvSpPr>
        <p:spPr/>
        <p:txBody>
          <a:bodyPr/>
          <a:lstStyle/>
          <a:p>
            <a:r>
              <a:rPr lang="en-US"/>
              <a:t>Professional Learning Targets and Resources</a:t>
            </a:r>
          </a:p>
          <a:p>
            <a:r>
              <a:rPr lang="en-US"/>
              <a:t>Communication Plans</a:t>
            </a:r>
          </a:p>
        </p:txBody>
      </p:sp>
      <p:pic>
        <p:nvPicPr>
          <p:cNvPr id="5" name="Picture 4" descr="A screenshot of a computer&#10;&#10;Description automatically generated">
            <a:extLst>
              <a:ext uri="{FF2B5EF4-FFF2-40B4-BE49-F238E27FC236}">
                <a16:creationId xmlns:a16="http://schemas.microsoft.com/office/drawing/2014/main" id="{A94732A4-7EBD-1CBA-F573-CB216F152D3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819"/>
          <a:stretch/>
        </p:blipFill>
        <p:spPr>
          <a:xfrm>
            <a:off x="10041099" y="4818185"/>
            <a:ext cx="1791004" cy="1805789"/>
          </a:xfrm>
          <a:prstGeom prst="rect">
            <a:avLst/>
          </a:prstGeom>
          <a:ln>
            <a:solidFill>
              <a:schemeClr val="tx1"/>
            </a:solidFill>
          </a:ln>
        </p:spPr>
      </p:pic>
      <p:sp>
        <p:nvSpPr>
          <p:cNvPr id="6" name="Rectangle 5">
            <a:extLst>
              <a:ext uri="{FF2B5EF4-FFF2-40B4-BE49-F238E27FC236}">
                <a16:creationId xmlns:a16="http://schemas.microsoft.com/office/drawing/2014/main" id="{E1ECBD29-39A1-0303-AF30-DA213FED1109}"/>
              </a:ext>
            </a:extLst>
          </p:cNvPr>
          <p:cNvSpPr/>
          <p:nvPr/>
        </p:nvSpPr>
        <p:spPr>
          <a:xfrm>
            <a:off x="9847385" y="4589463"/>
            <a:ext cx="2215661" cy="21513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3888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D578C8B1-4707-6C3C-49FB-3F5B9B482A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819"/>
          <a:stretch/>
        </p:blipFill>
        <p:spPr>
          <a:xfrm>
            <a:off x="2565812" y="105071"/>
            <a:ext cx="6593429" cy="6647857"/>
          </a:xfrm>
          <a:prstGeom prst="rect">
            <a:avLst/>
          </a:prstGeom>
          <a:ln>
            <a:solidFill>
              <a:schemeClr val="tx1"/>
            </a:solidFill>
          </a:ln>
        </p:spPr>
      </p:pic>
    </p:spTree>
    <p:extLst>
      <p:ext uri="{BB962C8B-B14F-4D97-AF65-F5344CB8AC3E}">
        <p14:creationId xmlns:p14="http://schemas.microsoft.com/office/powerpoint/2010/main" val="18107443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7E4AB96-4097-868A-97DE-21195B81D93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893638" y="195601"/>
            <a:ext cx="8368796" cy="6466797"/>
          </a:xfrm>
          <a:prstGeom prst="rect">
            <a:avLst/>
          </a:prstGeom>
          <a:ln>
            <a:solidFill>
              <a:schemeClr val="tx1"/>
            </a:solidFill>
          </a:ln>
        </p:spPr>
      </p:pic>
      <p:sp>
        <p:nvSpPr>
          <p:cNvPr id="8" name="Rectangle 7">
            <a:extLst>
              <a:ext uri="{FF2B5EF4-FFF2-40B4-BE49-F238E27FC236}">
                <a16:creationId xmlns:a16="http://schemas.microsoft.com/office/drawing/2014/main" id="{A5C1730E-F1DC-D5A3-3FE7-708A8393433C}"/>
              </a:ext>
            </a:extLst>
          </p:cNvPr>
          <p:cNvSpPr/>
          <p:nvPr/>
        </p:nvSpPr>
        <p:spPr>
          <a:xfrm>
            <a:off x="2638208" y="4070350"/>
            <a:ext cx="3158652" cy="1752600"/>
          </a:xfrm>
          <a:prstGeom prst="rect">
            <a:avLst/>
          </a:prstGeom>
          <a:noFill/>
          <a:ln w="28575">
            <a:solidFill>
              <a:srgbClr val="356D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5125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7428-1D70-4E33-B193-BD019826DDA2}"/>
              </a:ext>
            </a:extLst>
          </p:cNvPr>
          <p:cNvSpPr>
            <a:spLocks noGrp="1"/>
          </p:cNvSpPr>
          <p:nvPr>
            <p:ph type="title"/>
          </p:nvPr>
        </p:nvSpPr>
        <p:spPr>
          <a:solidFill>
            <a:schemeClr val="accent2">
              <a:lumMod val="20000"/>
              <a:lumOff val="80000"/>
            </a:schemeClr>
          </a:solidFill>
          <a:effectLst>
            <a:softEdge rad="127000"/>
          </a:effectLst>
        </p:spPr>
        <p:txBody>
          <a:bodyPr>
            <a:normAutofit/>
          </a:bodyPr>
          <a:lstStyle/>
          <a:p>
            <a:pPr algn="ctr"/>
            <a:r>
              <a:rPr lang="en-US" sz="4000"/>
              <a:t>Winter 2022</a:t>
            </a:r>
            <a:br>
              <a:rPr lang="en-US" sz="4000"/>
            </a:br>
            <a:r>
              <a:rPr lang="en-US" sz="3200"/>
              <a:t>SRSS-</a:t>
            </a:r>
            <a:r>
              <a:rPr lang="en-US" sz="3200" u="sng"/>
              <a:t>Externalizing </a:t>
            </a:r>
            <a:r>
              <a:rPr lang="en-US" sz="3200"/>
              <a:t>Results – Elementary School Level</a:t>
            </a:r>
            <a:endParaRPr lang="en-US" sz="4000"/>
          </a:p>
        </p:txBody>
      </p:sp>
      <p:graphicFrame>
        <p:nvGraphicFramePr>
          <p:cNvPr id="5" name="Chart 4">
            <a:extLst>
              <a:ext uri="{FF2B5EF4-FFF2-40B4-BE49-F238E27FC236}">
                <a16:creationId xmlns:a16="http://schemas.microsoft.com/office/drawing/2014/main" id="{2E699412-F23A-490A-ABBA-74BDE1D78D16}"/>
              </a:ext>
            </a:extLst>
          </p:cNvPr>
          <p:cNvGraphicFramePr/>
          <p:nvPr/>
        </p:nvGraphicFramePr>
        <p:xfrm>
          <a:off x="538938" y="1706649"/>
          <a:ext cx="11008591" cy="4792951"/>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a:extLst>
              <a:ext uri="{FF2B5EF4-FFF2-40B4-BE49-F238E27FC236}">
                <a16:creationId xmlns:a16="http://schemas.microsoft.com/office/drawing/2014/main" id="{D6E72BFA-4A4D-4F16-9513-68A6ED4C0C83}"/>
              </a:ext>
            </a:extLst>
          </p:cNvPr>
          <p:cNvSpPr/>
          <p:nvPr/>
        </p:nvSpPr>
        <p:spPr>
          <a:xfrm>
            <a:off x="2976838"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66</a:t>
            </a:r>
          </a:p>
        </p:txBody>
      </p:sp>
      <p:sp>
        <p:nvSpPr>
          <p:cNvPr id="11" name="Rectangle 10">
            <a:extLst>
              <a:ext uri="{FF2B5EF4-FFF2-40B4-BE49-F238E27FC236}">
                <a16:creationId xmlns:a16="http://schemas.microsoft.com/office/drawing/2014/main" id="{CA4B4E3C-684B-4363-A3DA-60E579543B65}"/>
              </a:ext>
            </a:extLst>
          </p:cNvPr>
          <p:cNvSpPr/>
          <p:nvPr/>
        </p:nvSpPr>
        <p:spPr>
          <a:xfrm>
            <a:off x="2935238" y="3086509"/>
            <a:ext cx="422302"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125</a:t>
            </a:r>
          </a:p>
        </p:txBody>
      </p:sp>
      <p:sp>
        <p:nvSpPr>
          <p:cNvPr id="13" name="Rectangle 12">
            <a:extLst>
              <a:ext uri="{FF2B5EF4-FFF2-40B4-BE49-F238E27FC236}">
                <a16:creationId xmlns:a16="http://schemas.microsoft.com/office/drawing/2014/main" id="{05BE7812-9552-43F2-9CE7-7146EB841E59}"/>
              </a:ext>
            </a:extLst>
          </p:cNvPr>
          <p:cNvSpPr/>
          <p:nvPr/>
        </p:nvSpPr>
        <p:spPr>
          <a:xfrm>
            <a:off x="2945433"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305</a:t>
            </a:r>
          </a:p>
        </p:txBody>
      </p:sp>
      <p:sp>
        <p:nvSpPr>
          <p:cNvPr id="10" name="Rectangle 9">
            <a:extLst>
              <a:ext uri="{FF2B5EF4-FFF2-40B4-BE49-F238E27FC236}">
                <a16:creationId xmlns:a16="http://schemas.microsoft.com/office/drawing/2014/main" id="{3CD5F843-B179-43AE-9202-B178FF35F915}"/>
              </a:ext>
            </a:extLst>
          </p:cNvPr>
          <p:cNvSpPr/>
          <p:nvPr/>
        </p:nvSpPr>
        <p:spPr>
          <a:xfrm>
            <a:off x="3953024"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44</a:t>
            </a:r>
          </a:p>
        </p:txBody>
      </p:sp>
      <p:sp>
        <p:nvSpPr>
          <p:cNvPr id="17" name="Rectangle: Rounded Corners 16">
            <a:extLst>
              <a:ext uri="{FF2B5EF4-FFF2-40B4-BE49-F238E27FC236}">
                <a16:creationId xmlns:a16="http://schemas.microsoft.com/office/drawing/2014/main" id="{87EE6B98-2F8A-485D-9BBF-FE2AE46E0776}"/>
              </a:ext>
            </a:extLst>
          </p:cNvPr>
          <p:cNvSpPr/>
          <p:nvPr/>
        </p:nvSpPr>
        <p:spPr>
          <a:xfrm>
            <a:off x="4902729"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a:t>
            </a:r>
          </a:p>
        </p:txBody>
      </p:sp>
      <p:sp>
        <p:nvSpPr>
          <p:cNvPr id="18" name="Rectangle: Rounded Corners 17">
            <a:extLst>
              <a:ext uri="{FF2B5EF4-FFF2-40B4-BE49-F238E27FC236}">
                <a16:creationId xmlns:a16="http://schemas.microsoft.com/office/drawing/2014/main" id="{E0089D20-C08E-4A8F-B3D9-9395AF8295EA}"/>
              </a:ext>
            </a:extLst>
          </p:cNvPr>
          <p:cNvSpPr/>
          <p:nvPr/>
        </p:nvSpPr>
        <p:spPr>
          <a:xfrm>
            <a:off x="4885875" y="2908980"/>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109</a:t>
            </a:r>
          </a:p>
        </p:txBody>
      </p:sp>
      <p:sp>
        <p:nvSpPr>
          <p:cNvPr id="19" name="Rectangle: Rounded Corners 18">
            <a:extLst>
              <a:ext uri="{FF2B5EF4-FFF2-40B4-BE49-F238E27FC236}">
                <a16:creationId xmlns:a16="http://schemas.microsoft.com/office/drawing/2014/main" id="{80B61446-B10B-4910-957C-3013F62B30C9}"/>
              </a:ext>
            </a:extLst>
          </p:cNvPr>
          <p:cNvSpPr/>
          <p:nvPr/>
        </p:nvSpPr>
        <p:spPr>
          <a:xfrm>
            <a:off x="4871324"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287</a:t>
            </a:r>
          </a:p>
        </p:txBody>
      </p:sp>
      <p:sp>
        <p:nvSpPr>
          <p:cNvPr id="21" name="Rectangle: Rounded Corners 20">
            <a:extLst>
              <a:ext uri="{FF2B5EF4-FFF2-40B4-BE49-F238E27FC236}">
                <a16:creationId xmlns:a16="http://schemas.microsoft.com/office/drawing/2014/main" id="{B81539E4-F0AF-452A-A85A-3B2BC891E14E}"/>
              </a:ext>
            </a:extLst>
          </p:cNvPr>
          <p:cNvSpPr/>
          <p:nvPr/>
        </p:nvSpPr>
        <p:spPr>
          <a:xfrm>
            <a:off x="5842065"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a:t>
            </a:r>
          </a:p>
        </p:txBody>
      </p:sp>
      <p:sp>
        <p:nvSpPr>
          <p:cNvPr id="22" name="Rectangle: Rounded Corners 21">
            <a:extLst>
              <a:ext uri="{FF2B5EF4-FFF2-40B4-BE49-F238E27FC236}">
                <a16:creationId xmlns:a16="http://schemas.microsoft.com/office/drawing/2014/main" id="{6D0C1A40-31A9-4C46-888F-D43B667F3952}"/>
              </a:ext>
            </a:extLst>
          </p:cNvPr>
          <p:cNvSpPr/>
          <p:nvPr/>
        </p:nvSpPr>
        <p:spPr>
          <a:xfrm>
            <a:off x="5842065" y="2863851"/>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97</a:t>
            </a:r>
          </a:p>
        </p:txBody>
      </p:sp>
      <p:sp>
        <p:nvSpPr>
          <p:cNvPr id="23" name="Rectangle: Rounded Corners 22">
            <a:extLst>
              <a:ext uri="{FF2B5EF4-FFF2-40B4-BE49-F238E27FC236}">
                <a16:creationId xmlns:a16="http://schemas.microsoft.com/office/drawing/2014/main" id="{20EDD72E-2D33-48D5-81B5-3DBB6F004B2E}"/>
              </a:ext>
            </a:extLst>
          </p:cNvPr>
          <p:cNvSpPr/>
          <p:nvPr/>
        </p:nvSpPr>
        <p:spPr>
          <a:xfrm>
            <a:off x="5810660"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332</a:t>
            </a:r>
          </a:p>
        </p:txBody>
      </p:sp>
      <p:sp>
        <p:nvSpPr>
          <p:cNvPr id="25" name="Rectangle: Rounded Corners 24">
            <a:extLst>
              <a:ext uri="{FF2B5EF4-FFF2-40B4-BE49-F238E27FC236}">
                <a16:creationId xmlns:a16="http://schemas.microsoft.com/office/drawing/2014/main" id="{E7F025AD-54AD-4AC5-8D5F-628C6993B5A2}"/>
              </a:ext>
            </a:extLst>
          </p:cNvPr>
          <p:cNvSpPr/>
          <p:nvPr/>
        </p:nvSpPr>
        <p:spPr>
          <a:xfrm>
            <a:off x="6779745"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38</a:t>
            </a:r>
          </a:p>
        </p:txBody>
      </p:sp>
      <p:sp>
        <p:nvSpPr>
          <p:cNvPr id="26" name="Rectangle: Rounded Corners 25">
            <a:extLst>
              <a:ext uri="{FF2B5EF4-FFF2-40B4-BE49-F238E27FC236}">
                <a16:creationId xmlns:a16="http://schemas.microsoft.com/office/drawing/2014/main" id="{E48D9020-95FD-49A1-AEF7-5A3B0E93951D}"/>
              </a:ext>
            </a:extLst>
          </p:cNvPr>
          <p:cNvSpPr/>
          <p:nvPr/>
        </p:nvSpPr>
        <p:spPr>
          <a:xfrm>
            <a:off x="6779745" y="2856478"/>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92</a:t>
            </a:r>
          </a:p>
        </p:txBody>
      </p:sp>
      <p:sp>
        <p:nvSpPr>
          <p:cNvPr id="27" name="Rectangle: Rounded Corners 26">
            <a:extLst>
              <a:ext uri="{FF2B5EF4-FFF2-40B4-BE49-F238E27FC236}">
                <a16:creationId xmlns:a16="http://schemas.microsoft.com/office/drawing/2014/main" id="{C8E4F23C-40C3-469D-8155-B149C0958096}"/>
              </a:ext>
            </a:extLst>
          </p:cNvPr>
          <p:cNvSpPr/>
          <p:nvPr/>
        </p:nvSpPr>
        <p:spPr>
          <a:xfrm>
            <a:off x="6748340"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309</a:t>
            </a:r>
          </a:p>
        </p:txBody>
      </p:sp>
      <p:sp>
        <p:nvSpPr>
          <p:cNvPr id="29" name="Rectangle: Rounded Corners 28">
            <a:extLst>
              <a:ext uri="{FF2B5EF4-FFF2-40B4-BE49-F238E27FC236}">
                <a16:creationId xmlns:a16="http://schemas.microsoft.com/office/drawing/2014/main" id="{39F89E33-9D30-4BF2-BD88-D9668BBC9711}"/>
              </a:ext>
            </a:extLst>
          </p:cNvPr>
          <p:cNvSpPr/>
          <p:nvPr/>
        </p:nvSpPr>
        <p:spPr>
          <a:xfrm>
            <a:off x="7722039"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37</a:t>
            </a:r>
          </a:p>
        </p:txBody>
      </p:sp>
      <p:sp>
        <p:nvSpPr>
          <p:cNvPr id="30" name="Rectangle: Rounded Corners 29">
            <a:extLst>
              <a:ext uri="{FF2B5EF4-FFF2-40B4-BE49-F238E27FC236}">
                <a16:creationId xmlns:a16="http://schemas.microsoft.com/office/drawing/2014/main" id="{7CD9FBC6-5C5F-4FF0-820A-EA101D5CFD09}"/>
              </a:ext>
            </a:extLst>
          </p:cNvPr>
          <p:cNvSpPr/>
          <p:nvPr/>
        </p:nvSpPr>
        <p:spPr>
          <a:xfrm>
            <a:off x="7740764" y="2912021"/>
            <a:ext cx="402336" cy="304800"/>
          </a:xfrm>
          <a:prstGeom prst="roundRect">
            <a:avLst>
              <a:gd name="adj" fmla="val 1966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101</a:t>
            </a:r>
          </a:p>
        </p:txBody>
      </p:sp>
      <p:sp>
        <p:nvSpPr>
          <p:cNvPr id="31" name="Rectangle: Rounded Corners 30">
            <a:extLst>
              <a:ext uri="{FF2B5EF4-FFF2-40B4-BE49-F238E27FC236}">
                <a16:creationId xmlns:a16="http://schemas.microsoft.com/office/drawing/2014/main" id="{D769BC5C-0603-4C3C-BE8A-8896D11B009C}"/>
              </a:ext>
            </a:extLst>
          </p:cNvPr>
          <p:cNvSpPr/>
          <p:nvPr/>
        </p:nvSpPr>
        <p:spPr>
          <a:xfrm>
            <a:off x="7690634"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263</a:t>
            </a:r>
          </a:p>
        </p:txBody>
      </p:sp>
      <p:sp>
        <p:nvSpPr>
          <p:cNvPr id="24" name="Rectangle: Rounded Corners 28">
            <a:extLst>
              <a:ext uri="{FF2B5EF4-FFF2-40B4-BE49-F238E27FC236}">
                <a16:creationId xmlns:a16="http://schemas.microsoft.com/office/drawing/2014/main" id="{CC2CC2AC-3286-6B49-AE81-68DACE304518}"/>
              </a:ext>
            </a:extLst>
          </p:cNvPr>
          <p:cNvSpPr/>
          <p:nvPr/>
        </p:nvSpPr>
        <p:spPr>
          <a:xfrm>
            <a:off x="8651631"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a:t>
            </a:r>
          </a:p>
        </p:txBody>
      </p:sp>
      <p:sp>
        <p:nvSpPr>
          <p:cNvPr id="28" name="Rectangle: Rounded Corners 29">
            <a:extLst>
              <a:ext uri="{FF2B5EF4-FFF2-40B4-BE49-F238E27FC236}">
                <a16:creationId xmlns:a16="http://schemas.microsoft.com/office/drawing/2014/main" id="{1F15B6D2-FF46-7843-9992-9DB8A53B72E6}"/>
              </a:ext>
            </a:extLst>
          </p:cNvPr>
          <p:cNvSpPr/>
          <p:nvPr/>
        </p:nvSpPr>
        <p:spPr>
          <a:xfrm>
            <a:off x="8651631" y="2361978"/>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32</a:t>
            </a:r>
          </a:p>
        </p:txBody>
      </p:sp>
      <p:sp>
        <p:nvSpPr>
          <p:cNvPr id="32" name="Rectangle: Rounded Corners 30">
            <a:extLst>
              <a:ext uri="{FF2B5EF4-FFF2-40B4-BE49-F238E27FC236}">
                <a16:creationId xmlns:a16="http://schemas.microsoft.com/office/drawing/2014/main" id="{EB8CA458-3B3B-6846-96BC-8CD066086925}"/>
              </a:ext>
            </a:extLst>
          </p:cNvPr>
          <p:cNvSpPr/>
          <p:nvPr/>
        </p:nvSpPr>
        <p:spPr>
          <a:xfrm>
            <a:off x="8620226"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294</a:t>
            </a:r>
          </a:p>
        </p:txBody>
      </p:sp>
      <p:sp>
        <p:nvSpPr>
          <p:cNvPr id="3" name="Rectangle 11">
            <a:extLst>
              <a:ext uri="{FF2B5EF4-FFF2-40B4-BE49-F238E27FC236}">
                <a16:creationId xmlns:a16="http://schemas.microsoft.com/office/drawing/2014/main" id="{ACBED13E-527C-2402-94F0-A4BB7F1FAE4D}"/>
              </a:ext>
            </a:extLst>
          </p:cNvPr>
          <p:cNvSpPr/>
          <p:nvPr/>
        </p:nvSpPr>
        <p:spPr>
          <a:xfrm>
            <a:off x="3934498" y="2966209"/>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128</a:t>
            </a:r>
          </a:p>
        </p:txBody>
      </p:sp>
      <p:sp>
        <p:nvSpPr>
          <p:cNvPr id="4" name="Rectangle 14">
            <a:extLst>
              <a:ext uri="{FF2B5EF4-FFF2-40B4-BE49-F238E27FC236}">
                <a16:creationId xmlns:a16="http://schemas.microsoft.com/office/drawing/2014/main" id="{8919B39C-8333-A6B5-88B3-D3E7F8E41876}"/>
              </a:ext>
            </a:extLst>
          </p:cNvPr>
          <p:cNvSpPr/>
          <p:nvPr/>
        </p:nvSpPr>
        <p:spPr>
          <a:xfrm>
            <a:off x="3921619"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297</a:t>
            </a:r>
          </a:p>
        </p:txBody>
      </p:sp>
      <p:sp>
        <p:nvSpPr>
          <p:cNvPr id="6" name="Rectangle: Rounded Corners 28">
            <a:extLst>
              <a:ext uri="{FF2B5EF4-FFF2-40B4-BE49-F238E27FC236}">
                <a16:creationId xmlns:a16="http://schemas.microsoft.com/office/drawing/2014/main" id="{807A080E-B3EC-5D28-5CE9-B94B710C1399}"/>
              </a:ext>
            </a:extLst>
          </p:cNvPr>
          <p:cNvSpPr/>
          <p:nvPr/>
        </p:nvSpPr>
        <p:spPr>
          <a:xfrm>
            <a:off x="9639464"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17</a:t>
            </a:r>
          </a:p>
        </p:txBody>
      </p:sp>
      <p:sp>
        <p:nvSpPr>
          <p:cNvPr id="7" name="Rectangle: Rounded Corners 29">
            <a:extLst>
              <a:ext uri="{FF2B5EF4-FFF2-40B4-BE49-F238E27FC236}">
                <a16:creationId xmlns:a16="http://schemas.microsoft.com/office/drawing/2014/main" id="{BDE971B9-70FC-80CC-6507-C9A7A44647F9}"/>
              </a:ext>
            </a:extLst>
          </p:cNvPr>
          <p:cNvSpPr/>
          <p:nvPr/>
        </p:nvSpPr>
        <p:spPr>
          <a:xfrm>
            <a:off x="9629805" y="2688084"/>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69</a:t>
            </a:r>
          </a:p>
        </p:txBody>
      </p:sp>
      <p:sp>
        <p:nvSpPr>
          <p:cNvPr id="8" name="Rectangle: Rounded Corners 30">
            <a:extLst>
              <a:ext uri="{FF2B5EF4-FFF2-40B4-BE49-F238E27FC236}">
                <a16:creationId xmlns:a16="http://schemas.microsoft.com/office/drawing/2014/main" id="{1CBC69F0-3E14-2C32-ABFE-A816D4F5CB5B}"/>
              </a:ext>
            </a:extLst>
          </p:cNvPr>
          <p:cNvSpPr/>
          <p:nvPr/>
        </p:nvSpPr>
        <p:spPr>
          <a:xfrm>
            <a:off x="9608059"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346</a:t>
            </a:r>
          </a:p>
        </p:txBody>
      </p:sp>
      <p:sp>
        <p:nvSpPr>
          <p:cNvPr id="14" name="Rectangle: Rounded Corners 28">
            <a:extLst>
              <a:ext uri="{FF2B5EF4-FFF2-40B4-BE49-F238E27FC236}">
                <a16:creationId xmlns:a16="http://schemas.microsoft.com/office/drawing/2014/main" id="{12075107-7945-FE9F-4CFF-5B91849E37DF}"/>
              </a:ext>
            </a:extLst>
          </p:cNvPr>
          <p:cNvSpPr/>
          <p:nvPr/>
        </p:nvSpPr>
        <p:spPr>
          <a:xfrm>
            <a:off x="10618846" y="1690688"/>
            <a:ext cx="402336" cy="304800"/>
          </a:xfrm>
          <a:prstGeom prst="roundRect">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32</a:t>
            </a:r>
          </a:p>
        </p:txBody>
      </p:sp>
      <p:sp>
        <p:nvSpPr>
          <p:cNvPr id="16" name="Rectangle: Rounded Corners 29">
            <a:extLst>
              <a:ext uri="{FF2B5EF4-FFF2-40B4-BE49-F238E27FC236}">
                <a16:creationId xmlns:a16="http://schemas.microsoft.com/office/drawing/2014/main" id="{7E9020FB-041E-1D8F-6C0A-F1402CD3E852}"/>
              </a:ext>
            </a:extLst>
          </p:cNvPr>
          <p:cNvSpPr/>
          <p:nvPr/>
        </p:nvSpPr>
        <p:spPr>
          <a:xfrm>
            <a:off x="10650252" y="2671120"/>
            <a:ext cx="402336" cy="304800"/>
          </a:xfrm>
          <a:prstGeom prst="round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solidFill>
                  <a:schemeClr val="tx1"/>
                </a:solidFill>
              </a:rPr>
              <a:t>n = 74</a:t>
            </a:r>
          </a:p>
        </p:txBody>
      </p:sp>
      <p:sp>
        <p:nvSpPr>
          <p:cNvPr id="20" name="Rectangle: Rounded Corners 30">
            <a:extLst>
              <a:ext uri="{FF2B5EF4-FFF2-40B4-BE49-F238E27FC236}">
                <a16:creationId xmlns:a16="http://schemas.microsoft.com/office/drawing/2014/main" id="{88A44948-BD65-FEBB-BF0E-DFE4B3ABF7E6}"/>
              </a:ext>
            </a:extLst>
          </p:cNvPr>
          <p:cNvSpPr/>
          <p:nvPr/>
        </p:nvSpPr>
        <p:spPr>
          <a:xfrm>
            <a:off x="10587441" y="3453415"/>
            <a:ext cx="465147" cy="304800"/>
          </a:xfrm>
          <a:prstGeom prst="roundRect">
            <a:avLst/>
          </a:prstGeom>
          <a:solidFill>
            <a:srgbClr val="33CC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900"/>
              <a:t>n = 355</a:t>
            </a:r>
          </a:p>
        </p:txBody>
      </p:sp>
    </p:spTree>
    <p:extLst>
      <p:ext uri="{BB962C8B-B14F-4D97-AF65-F5344CB8AC3E}">
        <p14:creationId xmlns:p14="http://schemas.microsoft.com/office/powerpoint/2010/main" val="467439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62000-9D22-E4F6-7061-13258D5E56F8}"/>
              </a:ext>
            </a:extLst>
          </p:cNvPr>
          <p:cNvSpPr>
            <a:spLocks noGrp="1"/>
          </p:cNvSpPr>
          <p:nvPr>
            <p:ph type="title"/>
          </p:nvPr>
        </p:nvSpPr>
        <p:spPr/>
        <p:txBody>
          <a:bodyPr/>
          <a:lstStyle/>
          <a:p>
            <a:r>
              <a:rPr lang="en-US"/>
              <a:t>Renaming: School Initials + First and Last Name</a:t>
            </a:r>
          </a:p>
        </p:txBody>
      </p:sp>
      <p:sp>
        <p:nvSpPr>
          <p:cNvPr id="3" name="Content Placeholder 2">
            <a:extLst>
              <a:ext uri="{FF2B5EF4-FFF2-40B4-BE49-F238E27FC236}">
                <a16:creationId xmlns:a16="http://schemas.microsoft.com/office/drawing/2014/main" id="{403B2AD3-3EC6-7D78-314D-F6747FF77BE1}"/>
              </a:ext>
            </a:extLst>
          </p:cNvPr>
          <p:cNvSpPr>
            <a:spLocks noGrp="1"/>
          </p:cNvSpPr>
          <p:nvPr>
            <p:ph idx="1"/>
          </p:nvPr>
        </p:nvSpPr>
        <p:spPr/>
        <p:txBody>
          <a:bodyPr/>
          <a:lstStyle/>
          <a:p>
            <a:pPr marL="0" indent="0">
              <a:buNone/>
            </a:pPr>
            <a:r>
              <a:rPr lang="en-US" sz="2800" i="1">
                <a:solidFill>
                  <a:srgbClr val="FF0000"/>
                </a:solidFill>
              </a:rPr>
              <a:t>To help us put you in breakout rooms with your colleagues today…</a:t>
            </a:r>
          </a:p>
        </p:txBody>
      </p:sp>
      <p:pic>
        <p:nvPicPr>
          <p:cNvPr id="4" name="Picture 3">
            <a:extLst>
              <a:ext uri="{FF2B5EF4-FFF2-40B4-BE49-F238E27FC236}">
                <a16:creationId xmlns:a16="http://schemas.microsoft.com/office/drawing/2014/main" id="{80B5ECEE-1C9F-E992-4E3C-F93E6218893C}"/>
              </a:ext>
            </a:extLst>
          </p:cNvPr>
          <p:cNvPicPr>
            <a:picLocks noChangeAspect="1"/>
          </p:cNvPicPr>
          <p:nvPr/>
        </p:nvPicPr>
        <p:blipFill>
          <a:blip r:embed="rId2"/>
          <a:stretch>
            <a:fillRect/>
          </a:stretch>
        </p:blipFill>
        <p:spPr>
          <a:xfrm>
            <a:off x="6554207" y="4852765"/>
            <a:ext cx="3613166" cy="1837333"/>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4FF43584-C6A0-8B00-B4BB-D3110B71B7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0394" y="3677755"/>
            <a:ext cx="3741065" cy="1974177"/>
          </a:xfrm>
          <a:prstGeom prst="rect">
            <a:avLst/>
          </a:prstGeom>
          <a:effectLst>
            <a:outerShdw blurRad="50800" dist="38100" dir="13500000" algn="br" rotWithShape="0">
              <a:prstClr val="black">
                <a:alpha val="40000"/>
              </a:prstClr>
            </a:outerShdw>
          </a:effectLst>
        </p:spPr>
      </p:pic>
      <p:sp>
        <p:nvSpPr>
          <p:cNvPr id="6" name="TextBox 5">
            <a:extLst>
              <a:ext uri="{FF2B5EF4-FFF2-40B4-BE49-F238E27FC236}">
                <a16:creationId xmlns:a16="http://schemas.microsoft.com/office/drawing/2014/main" id="{71856A30-B4B6-51A0-2528-2A0329D7FB5E}"/>
              </a:ext>
            </a:extLst>
          </p:cNvPr>
          <p:cNvSpPr txBox="1"/>
          <p:nvPr/>
        </p:nvSpPr>
        <p:spPr>
          <a:xfrm>
            <a:off x="5754951" y="3970644"/>
            <a:ext cx="5865920" cy="830997"/>
          </a:xfrm>
          <a:prstGeom prst="rect">
            <a:avLst/>
          </a:prstGeom>
          <a:noFill/>
        </p:spPr>
        <p:txBody>
          <a:bodyPr wrap="square">
            <a:spAutoFit/>
          </a:bodyPr>
          <a:lstStyle/>
          <a:p>
            <a:pPr marL="0" indent="0">
              <a:buNone/>
            </a:pPr>
            <a:r>
              <a:rPr lang="en-US" sz="2400"/>
              <a:t>2. Rename yourself with your </a:t>
            </a:r>
          </a:p>
          <a:p>
            <a:pPr marL="0" indent="0">
              <a:buNone/>
            </a:pPr>
            <a:r>
              <a:rPr lang="en-US" sz="2400" b="1"/>
              <a:t>school initials </a:t>
            </a:r>
            <a:r>
              <a:rPr lang="en-US" sz="2400"/>
              <a:t>then</a:t>
            </a:r>
            <a:r>
              <a:rPr lang="en-US" sz="2400" b="1"/>
              <a:t> first and last name.</a:t>
            </a:r>
          </a:p>
        </p:txBody>
      </p:sp>
      <p:sp>
        <p:nvSpPr>
          <p:cNvPr id="7" name="TextBox 6">
            <a:extLst>
              <a:ext uri="{FF2B5EF4-FFF2-40B4-BE49-F238E27FC236}">
                <a16:creationId xmlns:a16="http://schemas.microsoft.com/office/drawing/2014/main" id="{ED1B68B9-92F9-AC34-28BD-D851AE549213}"/>
              </a:ext>
            </a:extLst>
          </p:cNvPr>
          <p:cNvSpPr txBox="1"/>
          <p:nvPr/>
        </p:nvSpPr>
        <p:spPr>
          <a:xfrm>
            <a:off x="629124" y="2711821"/>
            <a:ext cx="5724327" cy="830997"/>
          </a:xfrm>
          <a:prstGeom prst="rect">
            <a:avLst/>
          </a:prstGeom>
          <a:noFill/>
        </p:spPr>
        <p:txBody>
          <a:bodyPr wrap="square">
            <a:spAutoFit/>
          </a:bodyPr>
          <a:lstStyle/>
          <a:p>
            <a:r>
              <a:rPr lang="en-US" sz="2400"/>
              <a:t>1. Click the </a:t>
            </a:r>
            <a:r>
              <a:rPr lang="en-US" sz="2400" b="1"/>
              <a:t>three dots </a:t>
            </a:r>
            <a:r>
              <a:rPr lang="en-US" sz="2400"/>
              <a:t>at the top </a:t>
            </a:r>
          </a:p>
          <a:p>
            <a:r>
              <a:rPr lang="en-US" sz="2400"/>
              <a:t>right corner of your </a:t>
            </a:r>
            <a:r>
              <a:rPr lang="en-US" sz="2400" b="1"/>
              <a:t>video square.</a:t>
            </a:r>
          </a:p>
        </p:txBody>
      </p:sp>
      <p:sp>
        <p:nvSpPr>
          <p:cNvPr id="8" name="Oval 7">
            <a:extLst>
              <a:ext uri="{FF2B5EF4-FFF2-40B4-BE49-F238E27FC236}">
                <a16:creationId xmlns:a16="http://schemas.microsoft.com/office/drawing/2014/main" id="{5EBD662C-32D1-2A28-5C3F-ECE70035E826}"/>
              </a:ext>
            </a:extLst>
          </p:cNvPr>
          <p:cNvSpPr/>
          <p:nvPr/>
        </p:nvSpPr>
        <p:spPr>
          <a:xfrm>
            <a:off x="2895769" y="4000654"/>
            <a:ext cx="337352" cy="32847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78384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33E3E-6E82-F047-8321-1C003E5E6214}"/>
              </a:ext>
            </a:extLst>
          </p:cNvPr>
          <p:cNvSpPr>
            <a:spLocks noGrp="1"/>
          </p:cNvSpPr>
          <p:nvPr>
            <p:ph type="title"/>
          </p:nvPr>
        </p:nvSpPr>
        <p:spPr/>
        <p:txBody>
          <a:bodyPr/>
          <a:lstStyle/>
          <a:p>
            <a:r>
              <a:rPr lang="en-US"/>
              <a:t>Using Treatment Integrity and</a:t>
            </a:r>
            <a:br>
              <a:rPr lang="en-US"/>
            </a:br>
            <a:r>
              <a:rPr lang="en-US"/>
              <a:t>Social Validity Data</a:t>
            </a:r>
          </a:p>
        </p:txBody>
      </p:sp>
      <p:graphicFrame>
        <p:nvGraphicFramePr>
          <p:cNvPr id="7" name="Content Placeholder 6">
            <a:extLst>
              <a:ext uri="{FF2B5EF4-FFF2-40B4-BE49-F238E27FC236}">
                <a16:creationId xmlns:a16="http://schemas.microsoft.com/office/drawing/2014/main" id="{47CA689A-8D52-8B49-8E18-0CBA4912A3D3}"/>
              </a:ext>
            </a:extLst>
          </p:cNvPr>
          <p:cNvGraphicFramePr>
            <a:graphicFrameLocks noGrp="1"/>
          </p:cNvGraphicFramePr>
          <p:nvPr>
            <p:ph idx="1"/>
          </p:nvPr>
        </p:nvGraphicFramePr>
        <p:xfrm>
          <a:off x="0" y="2010819"/>
          <a:ext cx="121920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 4">
            <a:extLst>
              <a:ext uri="{FF2B5EF4-FFF2-40B4-BE49-F238E27FC236}">
                <a16:creationId xmlns:a16="http://schemas.microsoft.com/office/drawing/2014/main" id="{5658BAD2-46F4-4143-B94B-B0CD6115EC55}"/>
              </a:ext>
            </a:extLst>
          </p:cNvPr>
          <p:cNvGrpSpPr/>
          <p:nvPr/>
        </p:nvGrpSpPr>
        <p:grpSpPr>
          <a:xfrm>
            <a:off x="0" y="0"/>
            <a:ext cx="12192000" cy="6858000"/>
            <a:chOff x="0" y="0"/>
            <a:chExt cx="12192000" cy="6858000"/>
          </a:xfrm>
          <a:solidFill>
            <a:srgbClr val="F2F2F2">
              <a:alpha val="92941"/>
            </a:srgbClr>
          </a:solidFill>
        </p:grpSpPr>
        <p:sp>
          <p:nvSpPr>
            <p:cNvPr id="4" name="Rectangle 3">
              <a:extLst>
                <a:ext uri="{FF2B5EF4-FFF2-40B4-BE49-F238E27FC236}">
                  <a16:creationId xmlns:a16="http://schemas.microsoft.com/office/drawing/2014/main" id="{CA2D8B9B-2688-464F-9686-F153CD7F6C74}"/>
                </a:ext>
              </a:extLst>
            </p:cNvPr>
            <p:cNvSpPr/>
            <p:nvPr/>
          </p:nvSpPr>
          <p:spPr>
            <a:xfrm>
              <a:off x="0" y="0"/>
              <a:ext cx="12192000" cy="190745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6C19D98-AB9B-4C25-83C5-574D2F698CB6}"/>
                </a:ext>
              </a:extLst>
            </p:cNvPr>
            <p:cNvSpPr/>
            <p:nvPr/>
          </p:nvSpPr>
          <p:spPr>
            <a:xfrm>
              <a:off x="0" y="3429000"/>
              <a:ext cx="12192000" cy="3429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3467467-5FEC-4FF8-98C9-606C620C93D5}"/>
                </a:ext>
              </a:extLst>
            </p:cNvPr>
            <p:cNvSpPr/>
            <p:nvPr/>
          </p:nvSpPr>
          <p:spPr>
            <a:xfrm>
              <a:off x="0" y="1907458"/>
              <a:ext cx="1012723" cy="15215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6189AD2-D959-4505-AFA2-B395FB2B7959}"/>
                </a:ext>
              </a:extLst>
            </p:cNvPr>
            <p:cNvSpPr/>
            <p:nvPr/>
          </p:nvSpPr>
          <p:spPr>
            <a:xfrm>
              <a:off x="11179277" y="1907458"/>
              <a:ext cx="1012723" cy="15215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4968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9891B-C735-4079-A5F1-C9E6CC181BD8}"/>
              </a:ext>
            </a:extLst>
          </p:cNvPr>
          <p:cNvSpPr>
            <a:spLocks noGrp="1"/>
          </p:cNvSpPr>
          <p:nvPr>
            <p:ph type="title"/>
          </p:nvPr>
        </p:nvSpPr>
        <p:spPr/>
        <p:txBody>
          <a:bodyPr/>
          <a:lstStyle/>
          <a:p>
            <a:r>
              <a:rPr lang="en-US"/>
              <a:t>Guidelines for Reviewing Teacher-Level Data</a:t>
            </a:r>
          </a:p>
        </p:txBody>
      </p:sp>
      <p:sp>
        <p:nvSpPr>
          <p:cNvPr id="3" name="Content Placeholder 2">
            <a:extLst>
              <a:ext uri="{FF2B5EF4-FFF2-40B4-BE49-F238E27FC236}">
                <a16:creationId xmlns:a16="http://schemas.microsoft.com/office/drawing/2014/main" id="{D14E6988-7B77-4906-83FE-880292A332A0}"/>
              </a:ext>
            </a:extLst>
          </p:cNvPr>
          <p:cNvSpPr>
            <a:spLocks noGrp="1"/>
          </p:cNvSpPr>
          <p:nvPr>
            <p:ph sz="half" idx="1"/>
          </p:nvPr>
        </p:nvSpPr>
        <p:spPr/>
        <p:txBody>
          <a:bodyPr>
            <a:normAutofit/>
          </a:bodyPr>
          <a:lstStyle/>
          <a:p>
            <a:r>
              <a:rPr lang="en-US" sz="3200"/>
              <a:t>Non-evaluative</a:t>
            </a:r>
          </a:p>
          <a:p>
            <a:r>
              <a:rPr lang="en-US" sz="3200"/>
              <a:t>Solutions-based planning</a:t>
            </a:r>
          </a:p>
          <a:p>
            <a:pPr lvl="1"/>
            <a:r>
              <a:rPr lang="en-US" sz="2800"/>
              <a:t>Identify areas of strength</a:t>
            </a:r>
          </a:p>
          <a:p>
            <a:pPr lvl="1"/>
            <a:r>
              <a:rPr lang="en-US" sz="2800"/>
              <a:t>Identify focus areas</a:t>
            </a:r>
          </a:p>
          <a:p>
            <a:pPr lvl="1"/>
            <a:r>
              <a:rPr lang="en-US" sz="2800"/>
              <a:t>Let the data drive the conversation</a:t>
            </a:r>
          </a:p>
          <a:p>
            <a:pPr lvl="1"/>
            <a:r>
              <a:rPr lang="en-US" sz="2800"/>
              <a:t>Connect to available resources for professional learning</a:t>
            </a:r>
          </a:p>
        </p:txBody>
      </p:sp>
      <p:pic>
        <p:nvPicPr>
          <p:cNvPr id="10" name="Content Placeholder 9" descr="A person sitting at a table&#10;&#10;Description automatically generated">
            <a:extLst>
              <a:ext uri="{FF2B5EF4-FFF2-40B4-BE49-F238E27FC236}">
                <a16:creationId xmlns:a16="http://schemas.microsoft.com/office/drawing/2014/main" id="{532F1830-39A8-41D1-8A78-1CEC84B0C8E9}"/>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7112000" y="1690688"/>
            <a:ext cx="3390900" cy="4394374"/>
          </a:xfrm>
          <a:prstGeom prst="rect">
            <a:avLst/>
          </a:prstGeom>
          <a:solidFill>
            <a:srgbClr val="FFFFFF">
              <a:shade val="85000"/>
            </a:srgbClr>
          </a:solidFill>
          <a:ln w="9525">
            <a:solidFill>
              <a:schemeClr val="tx1">
                <a:alpha val="20000"/>
              </a:schemeClr>
            </a:solidFill>
          </a:ln>
        </p:spPr>
      </p:pic>
    </p:spTree>
    <p:extLst>
      <p:ext uri="{BB962C8B-B14F-4D97-AF65-F5344CB8AC3E}">
        <p14:creationId xmlns:p14="http://schemas.microsoft.com/office/powerpoint/2010/main" val="23352315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449755-C81A-5F18-0A84-C5F22864807D}"/>
              </a:ext>
            </a:extLst>
          </p:cNvPr>
          <p:cNvSpPr>
            <a:spLocks noGrp="1"/>
          </p:cNvSpPr>
          <p:nvPr>
            <p:ph type="title"/>
          </p:nvPr>
        </p:nvSpPr>
        <p:spPr/>
        <p:txBody>
          <a:bodyPr/>
          <a:lstStyle/>
          <a:p>
            <a:r>
              <a:rPr lang="en-US"/>
              <a:t>Module Connection</a:t>
            </a:r>
          </a:p>
        </p:txBody>
      </p:sp>
      <p:pic>
        <p:nvPicPr>
          <p:cNvPr id="10" name="Content Placeholder 9" descr="A person and a child working on a project&#10;&#10;Description automatically generated">
            <a:extLst>
              <a:ext uri="{FF2B5EF4-FFF2-40B4-BE49-F238E27FC236}">
                <a16:creationId xmlns:a16="http://schemas.microsoft.com/office/drawing/2014/main" id="{B8C5BDD1-77FB-F5E2-5099-6BDB50526A0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38200" y="1825625"/>
            <a:ext cx="2784855" cy="4351338"/>
          </a:xfrm>
        </p:spPr>
      </p:pic>
      <p:pic>
        <p:nvPicPr>
          <p:cNvPr id="8" name="Picture 7">
            <a:extLst>
              <a:ext uri="{FF2B5EF4-FFF2-40B4-BE49-F238E27FC236}">
                <a16:creationId xmlns:a16="http://schemas.microsoft.com/office/drawing/2014/main" id="{A47BBF46-87E0-0B1C-17CA-CD9765EA9E75}"/>
              </a:ext>
            </a:extLst>
          </p:cNvPr>
          <p:cNvPicPr>
            <a:picLocks noChangeAspect="1"/>
          </p:cNvPicPr>
          <p:nvPr/>
        </p:nvPicPr>
        <p:blipFill>
          <a:blip r:embed="rId4"/>
          <a:stretch>
            <a:fillRect/>
          </a:stretch>
        </p:blipFill>
        <p:spPr>
          <a:xfrm>
            <a:off x="3964597" y="1825625"/>
            <a:ext cx="6870927" cy="4351338"/>
          </a:xfrm>
          <a:prstGeom prst="rect">
            <a:avLst/>
          </a:prstGeom>
        </p:spPr>
      </p:pic>
    </p:spTree>
    <p:extLst>
      <p:ext uri="{BB962C8B-B14F-4D97-AF65-F5344CB8AC3E}">
        <p14:creationId xmlns:p14="http://schemas.microsoft.com/office/powerpoint/2010/main" val="4086599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9" descr="A person and a child working on a project&#10;&#10;Description automatically generated">
            <a:extLst>
              <a:ext uri="{FF2B5EF4-FFF2-40B4-BE49-F238E27FC236}">
                <a16:creationId xmlns:a16="http://schemas.microsoft.com/office/drawing/2014/main" id="{331D6964-ABAB-0BFF-698D-3E5DE5D919F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15868" y="0"/>
            <a:ext cx="976132" cy="1525207"/>
          </a:xfrm>
          <a:prstGeom prst="rect">
            <a:avLst/>
          </a:prstGeom>
        </p:spPr>
      </p:pic>
      <p:pic>
        <p:nvPicPr>
          <p:cNvPr id="3" name="2 Minute Clip (M6.3.1 Data Dashboard)">
            <a:hlinkClick r:id="" action="ppaction://media"/>
            <a:extLst>
              <a:ext uri="{FF2B5EF4-FFF2-40B4-BE49-F238E27FC236}">
                <a16:creationId xmlns:a16="http://schemas.microsoft.com/office/drawing/2014/main" id="{1CEA652F-B0E8-6AAB-83D6-FE8A4D9A71F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85363" y="940381"/>
            <a:ext cx="10489862" cy="4977238"/>
          </a:xfrm>
          <a:prstGeom prst="rect">
            <a:avLst/>
          </a:prstGeom>
          <a:ln>
            <a:solidFill>
              <a:schemeClr val="tx1"/>
            </a:solidFill>
          </a:ln>
        </p:spPr>
      </p:pic>
    </p:spTree>
    <p:extLst>
      <p:ext uri="{BB962C8B-B14F-4D97-AF65-F5344CB8AC3E}">
        <p14:creationId xmlns:p14="http://schemas.microsoft.com/office/powerpoint/2010/main" val="65458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8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69EA-2907-44DC-8319-812FD18C217C}"/>
              </a:ext>
            </a:extLst>
          </p:cNvPr>
          <p:cNvSpPr>
            <a:spLocks noGrp="1"/>
          </p:cNvSpPr>
          <p:nvPr>
            <p:ph type="title"/>
          </p:nvPr>
        </p:nvSpPr>
        <p:spPr/>
        <p:txBody>
          <a:bodyPr/>
          <a:lstStyle/>
          <a:p>
            <a:r>
              <a:rPr lang="en-US"/>
              <a:t>Consider this class…</a:t>
            </a:r>
          </a:p>
        </p:txBody>
      </p:sp>
      <p:pic>
        <p:nvPicPr>
          <p:cNvPr id="8" name="Content Placeholder 7" descr="Table&#10;&#10;Description automatically generated">
            <a:extLst>
              <a:ext uri="{FF2B5EF4-FFF2-40B4-BE49-F238E27FC236}">
                <a16:creationId xmlns:a16="http://schemas.microsoft.com/office/drawing/2014/main" id="{A212268E-EB69-4AEC-85E6-AF964A4AEF3C}"/>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1748296" y="1825625"/>
            <a:ext cx="3361408" cy="4351338"/>
          </a:xfrm>
          <a:ln>
            <a:solidFill>
              <a:schemeClr val="tx1"/>
            </a:solidFill>
          </a:ln>
        </p:spPr>
      </p:pic>
      <p:pic>
        <p:nvPicPr>
          <p:cNvPr id="14" name="Content Placeholder 13" descr="Table&#10;&#10;Description automatically generated">
            <a:extLst>
              <a:ext uri="{FF2B5EF4-FFF2-40B4-BE49-F238E27FC236}">
                <a16:creationId xmlns:a16="http://schemas.microsoft.com/office/drawing/2014/main" id="{26210F85-7B67-4C6B-A8A6-49676FC4B022}"/>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7082296" y="1825625"/>
            <a:ext cx="3361408" cy="4351338"/>
          </a:xfrm>
          <a:ln>
            <a:solidFill>
              <a:schemeClr val="tx1"/>
            </a:solidFill>
          </a:ln>
        </p:spPr>
      </p:pic>
    </p:spTree>
    <p:extLst>
      <p:ext uri="{BB962C8B-B14F-4D97-AF65-F5344CB8AC3E}">
        <p14:creationId xmlns:p14="http://schemas.microsoft.com/office/powerpoint/2010/main" val="37119573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69EA-2907-44DC-8319-812FD18C217C}"/>
              </a:ext>
            </a:extLst>
          </p:cNvPr>
          <p:cNvSpPr>
            <a:spLocks noGrp="1"/>
          </p:cNvSpPr>
          <p:nvPr>
            <p:ph type="title"/>
          </p:nvPr>
        </p:nvSpPr>
        <p:spPr/>
        <p:txBody>
          <a:bodyPr/>
          <a:lstStyle/>
          <a:p>
            <a:r>
              <a:rPr lang="en-US"/>
              <a:t>Consider this class…</a:t>
            </a:r>
          </a:p>
        </p:txBody>
      </p:sp>
      <p:pic>
        <p:nvPicPr>
          <p:cNvPr id="8" name="Content Placeholder 7" descr="Table&#10;&#10;Description automatically generated">
            <a:extLst>
              <a:ext uri="{FF2B5EF4-FFF2-40B4-BE49-F238E27FC236}">
                <a16:creationId xmlns:a16="http://schemas.microsoft.com/office/drawing/2014/main" id="{A212268E-EB69-4AEC-85E6-AF964A4AEF3C}"/>
              </a:ext>
            </a:extLst>
          </p:cNvPr>
          <p:cNvPicPr>
            <a:picLocks noGrp="1" noChangeAspect="1"/>
          </p:cNvPicPr>
          <p:nvPr>
            <p:ph sz="half" idx="1"/>
          </p:nvPr>
        </p:nvPicPr>
        <p:blipFill>
          <a:blip r:embed="rId2"/>
          <a:stretch>
            <a:fillRect/>
          </a:stretch>
        </p:blipFill>
        <p:spPr>
          <a:xfrm>
            <a:off x="838200" y="276635"/>
            <a:ext cx="10515600" cy="13612430"/>
          </a:xfrm>
          <a:ln>
            <a:solidFill>
              <a:schemeClr val="tx1"/>
            </a:solidFill>
          </a:ln>
        </p:spPr>
      </p:pic>
    </p:spTree>
    <p:extLst>
      <p:ext uri="{BB962C8B-B14F-4D97-AF65-F5344CB8AC3E}">
        <p14:creationId xmlns:p14="http://schemas.microsoft.com/office/powerpoint/2010/main" val="368357887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69EA-2907-44DC-8319-812FD18C217C}"/>
              </a:ext>
            </a:extLst>
          </p:cNvPr>
          <p:cNvSpPr>
            <a:spLocks noGrp="1"/>
          </p:cNvSpPr>
          <p:nvPr>
            <p:ph type="title"/>
          </p:nvPr>
        </p:nvSpPr>
        <p:spPr/>
        <p:txBody>
          <a:bodyPr/>
          <a:lstStyle/>
          <a:p>
            <a:r>
              <a:rPr lang="en-US"/>
              <a:t>Consider this class…</a:t>
            </a:r>
          </a:p>
        </p:txBody>
      </p:sp>
      <p:pic>
        <p:nvPicPr>
          <p:cNvPr id="8" name="Content Placeholder 7" descr="Table&#10;&#10;Description automatically generated">
            <a:extLst>
              <a:ext uri="{FF2B5EF4-FFF2-40B4-BE49-F238E27FC236}">
                <a16:creationId xmlns:a16="http://schemas.microsoft.com/office/drawing/2014/main" id="{A212268E-EB69-4AEC-85E6-AF964A4AEF3C}"/>
              </a:ext>
            </a:extLst>
          </p:cNvPr>
          <p:cNvPicPr>
            <a:picLocks noGrp="1" noChangeAspect="1"/>
          </p:cNvPicPr>
          <p:nvPr>
            <p:ph sz="half" idx="1"/>
          </p:nvPr>
        </p:nvPicPr>
        <p:blipFill>
          <a:blip r:embed="rId2"/>
          <a:stretch>
            <a:fillRect/>
          </a:stretch>
        </p:blipFill>
        <p:spPr>
          <a:xfrm>
            <a:off x="838200" y="-6806215"/>
            <a:ext cx="10515600" cy="13612430"/>
          </a:xfrm>
          <a:ln>
            <a:solidFill>
              <a:schemeClr val="tx1"/>
            </a:solidFill>
          </a:ln>
        </p:spPr>
      </p:pic>
      <p:sp>
        <p:nvSpPr>
          <p:cNvPr id="4" name="Rectangle: Rounded Corners 3">
            <a:extLst>
              <a:ext uri="{FF2B5EF4-FFF2-40B4-BE49-F238E27FC236}">
                <a16:creationId xmlns:a16="http://schemas.microsoft.com/office/drawing/2014/main" id="{CB703736-181A-4E3F-8B87-E4D8C374AF01}"/>
              </a:ext>
            </a:extLst>
          </p:cNvPr>
          <p:cNvSpPr/>
          <p:nvPr/>
        </p:nvSpPr>
        <p:spPr>
          <a:xfrm>
            <a:off x="1924050" y="1027906"/>
            <a:ext cx="8439150" cy="734219"/>
          </a:xfrm>
          <a:prstGeom prst="round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1E73492A-E1DC-4076-9DAB-B49C18D2694A}"/>
              </a:ext>
            </a:extLst>
          </p:cNvPr>
          <p:cNvSpPr/>
          <p:nvPr/>
        </p:nvSpPr>
        <p:spPr>
          <a:xfrm>
            <a:off x="1924050" y="3990975"/>
            <a:ext cx="8439150" cy="866775"/>
          </a:xfrm>
          <a:prstGeom prst="round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013006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69EA-2907-44DC-8319-812FD18C217C}"/>
              </a:ext>
            </a:extLst>
          </p:cNvPr>
          <p:cNvSpPr>
            <a:spLocks noGrp="1"/>
          </p:cNvSpPr>
          <p:nvPr>
            <p:ph type="title"/>
          </p:nvPr>
        </p:nvSpPr>
        <p:spPr/>
        <p:txBody>
          <a:bodyPr/>
          <a:lstStyle/>
          <a:p>
            <a:r>
              <a:rPr lang="en-US"/>
              <a:t>Consider this class…</a:t>
            </a:r>
          </a:p>
        </p:txBody>
      </p:sp>
      <p:pic>
        <p:nvPicPr>
          <p:cNvPr id="8" name="Content Placeholder 7" descr="Table&#10;&#10;Description automatically generated">
            <a:extLst>
              <a:ext uri="{FF2B5EF4-FFF2-40B4-BE49-F238E27FC236}">
                <a16:creationId xmlns:a16="http://schemas.microsoft.com/office/drawing/2014/main" id="{A212268E-EB69-4AEC-85E6-AF964A4AEF3C}"/>
              </a:ext>
            </a:extLst>
          </p:cNvPr>
          <p:cNvPicPr>
            <a:picLocks noGrp="1" noChangeAspect="1"/>
          </p:cNvPicPr>
          <p:nvPr>
            <p:ph sz="half" idx="1"/>
          </p:nvPr>
        </p:nvPicPr>
        <p:blipFill>
          <a:blip r:embed="rId2"/>
          <a:stretch>
            <a:fillRect/>
          </a:stretch>
        </p:blipFill>
        <p:spPr>
          <a:xfrm>
            <a:off x="838200" y="-6806215"/>
            <a:ext cx="10515600" cy="13612430"/>
          </a:xfrm>
          <a:ln>
            <a:solidFill>
              <a:schemeClr val="tx1"/>
            </a:solidFill>
          </a:ln>
        </p:spPr>
      </p:pic>
      <p:sp>
        <p:nvSpPr>
          <p:cNvPr id="4" name="Rectangle: Rounded Corners 3">
            <a:extLst>
              <a:ext uri="{FF2B5EF4-FFF2-40B4-BE49-F238E27FC236}">
                <a16:creationId xmlns:a16="http://schemas.microsoft.com/office/drawing/2014/main" id="{CB703736-181A-4E3F-8B87-E4D8C374AF01}"/>
              </a:ext>
            </a:extLst>
          </p:cNvPr>
          <p:cNvSpPr/>
          <p:nvPr/>
        </p:nvSpPr>
        <p:spPr>
          <a:xfrm>
            <a:off x="1876425" y="3079955"/>
            <a:ext cx="8439150" cy="672895"/>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1E73492A-E1DC-4076-9DAB-B49C18D2694A}"/>
              </a:ext>
            </a:extLst>
          </p:cNvPr>
          <p:cNvSpPr/>
          <p:nvPr/>
        </p:nvSpPr>
        <p:spPr>
          <a:xfrm>
            <a:off x="1876425" y="5327854"/>
            <a:ext cx="8439150" cy="672895"/>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847250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469EA-2907-44DC-8319-812FD18C217C}"/>
              </a:ext>
            </a:extLst>
          </p:cNvPr>
          <p:cNvSpPr>
            <a:spLocks noGrp="1"/>
          </p:cNvSpPr>
          <p:nvPr>
            <p:ph type="title"/>
          </p:nvPr>
        </p:nvSpPr>
        <p:spPr/>
        <p:txBody>
          <a:bodyPr/>
          <a:lstStyle/>
          <a:p>
            <a:r>
              <a:rPr lang="en-US"/>
              <a:t>Consider this class…</a:t>
            </a:r>
          </a:p>
        </p:txBody>
      </p:sp>
      <p:pic>
        <p:nvPicPr>
          <p:cNvPr id="8" name="Content Placeholder 7" descr="Table&#10;&#10;Description automatically generated">
            <a:extLst>
              <a:ext uri="{FF2B5EF4-FFF2-40B4-BE49-F238E27FC236}">
                <a16:creationId xmlns:a16="http://schemas.microsoft.com/office/drawing/2014/main" id="{A212268E-EB69-4AEC-85E6-AF964A4AEF3C}"/>
              </a:ext>
            </a:extLst>
          </p:cNvPr>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1748296" y="1825625"/>
            <a:ext cx="3361408" cy="4351338"/>
          </a:xfrm>
          <a:ln>
            <a:solidFill>
              <a:schemeClr val="tx1"/>
            </a:solidFill>
          </a:ln>
        </p:spPr>
      </p:pic>
      <p:pic>
        <p:nvPicPr>
          <p:cNvPr id="14" name="Content Placeholder 13" descr="Table&#10;&#10;Description automatically generated">
            <a:extLst>
              <a:ext uri="{FF2B5EF4-FFF2-40B4-BE49-F238E27FC236}">
                <a16:creationId xmlns:a16="http://schemas.microsoft.com/office/drawing/2014/main" id="{26210F85-7B67-4C6B-A8A6-49676FC4B022}"/>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7082296" y="1825625"/>
            <a:ext cx="3361408" cy="4351338"/>
          </a:xfrm>
          <a:ln>
            <a:solidFill>
              <a:schemeClr val="tx1"/>
            </a:solidFill>
          </a:ln>
        </p:spPr>
      </p:pic>
    </p:spTree>
    <p:extLst>
      <p:ext uri="{BB962C8B-B14F-4D97-AF65-F5344CB8AC3E}">
        <p14:creationId xmlns:p14="http://schemas.microsoft.com/office/powerpoint/2010/main" val="4240747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descr="Table&#10;&#10;Description automatically generated">
            <a:extLst>
              <a:ext uri="{FF2B5EF4-FFF2-40B4-BE49-F238E27FC236}">
                <a16:creationId xmlns:a16="http://schemas.microsoft.com/office/drawing/2014/main" id="{AC202733-EF62-EF07-C1EF-A39F17A8035E}"/>
              </a:ext>
            </a:extLst>
          </p:cNvPr>
          <p:cNvPicPr>
            <a:picLocks noChangeAspect="1"/>
          </p:cNvPicPr>
          <p:nvPr/>
        </p:nvPicPr>
        <p:blipFill>
          <a:blip r:embed="rId2"/>
          <a:stretch>
            <a:fillRect/>
          </a:stretch>
        </p:blipFill>
        <p:spPr>
          <a:xfrm>
            <a:off x="838200" y="-1913149"/>
            <a:ext cx="10515599" cy="13612428"/>
          </a:xfrm>
          <a:prstGeom prst="rect">
            <a:avLst/>
          </a:prstGeom>
          <a:ln>
            <a:solidFill>
              <a:schemeClr val="tx1"/>
            </a:solidFill>
          </a:ln>
        </p:spPr>
      </p:pic>
      <p:sp>
        <p:nvSpPr>
          <p:cNvPr id="15" name="Rectangle: Rounded Corners 14">
            <a:extLst>
              <a:ext uri="{FF2B5EF4-FFF2-40B4-BE49-F238E27FC236}">
                <a16:creationId xmlns:a16="http://schemas.microsoft.com/office/drawing/2014/main" id="{41BCDCC3-87AD-D186-EE86-E26E23516B88}"/>
              </a:ext>
            </a:extLst>
          </p:cNvPr>
          <p:cNvSpPr/>
          <p:nvPr/>
        </p:nvSpPr>
        <p:spPr>
          <a:xfrm>
            <a:off x="1876425" y="438360"/>
            <a:ext cx="8439150" cy="1056612"/>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AF21F502-5FCE-9FDD-401A-E90BFE79A4F0}"/>
              </a:ext>
            </a:extLst>
          </p:cNvPr>
          <p:cNvSpPr/>
          <p:nvPr/>
        </p:nvSpPr>
        <p:spPr>
          <a:xfrm>
            <a:off x="1876423" y="4484914"/>
            <a:ext cx="8439150" cy="1313544"/>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260626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Accessing Professional Learning Materials</a:t>
            </a:r>
          </a:p>
        </p:txBody>
      </p:sp>
      <p:sp>
        <p:nvSpPr>
          <p:cNvPr id="7" name="Rectangle 6">
            <a:extLst>
              <a:ext uri="{FF2B5EF4-FFF2-40B4-BE49-F238E27FC236}">
                <a16:creationId xmlns:a16="http://schemas.microsoft.com/office/drawing/2014/main" id="{11924B91-7965-4A44-9D61-7C7524088403}"/>
              </a:ext>
            </a:extLst>
          </p:cNvPr>
          <p:cNvSpPr/>
          <p:nvPr/>
        </p:nvSpPr>
        <p:spPr>
          <a:xfrm>
            <a:off x="838199" y="1364802"/>
            <a:ext cx="5028579" cy="727059"/>
          </a:xfrm>
          <a:prstGeom prst="rect">
            <a:avLst/>
          </a:prstGeom>
        </p:spPr>
        <p:txBody>
          <a:bodyPr wrap="square">
            <a:spAutoFit/>
          </a:bodyPr>
          <a:lstStyle/>
          <a:p>
            <a:pPr marL="457200" indent="-457200">
              <a:lnSpc>
                <a:spcPct val="107000"/>
              </a:lnSpc>
              <a:buFont typeface="+mj-lt"/>
              <a:buAutoNum type="arabicPeriod"/>
            </a:pPr>
            <a:r>
              <a:rPr lang="en-US" sz="2000">
                <a:ea typeface="Calibri" panose="020F0502020204030204" pitchFamily="34" charset="0"/>
                <a:cs typeface="Times New Roman" panose="02020603050405020304" pitchFamily="18" charset="0"/>
              </a:rPr>
              <a:t>Navigate to </a:t>
            </a:r>
            <a:r>
              <a:rPr lang="en-US" sz="2000" b="1">
                <a:solidFill>
                  <a:srgbClr val="FF0000"/>
                </a:solidFill>
                <a:ea typeface="Calibri" panose="020F0502020204030204" pitchFamily="34" charset="0"/>
                <a:cs typeface="Times New Roman" panose="02020603050405020304" pitchFamily="18" charset="0"/>
              </a:rPr>
              <a:t>ci3t.org/enhance</a:t>
            </a:r>
          </a:p>
          <a:p>
            <a:pPr marL="457200" indent="-457200">
              <a:lnSpc>
                <a:spcPct val="107000"/>
              </a:lnSpc>
              <a:buFont typeface="+mj-lt"/>
              <a:buAutoNum type="arabicPeriod"/>
            </a:pPr>
            <a:r>
              <a:rPr lang="en-US" sz="2000">
                <a:ea typeface="Calibri" panose="020F0502020204030204" pitchFamily="34" charset="0"/>
                <a:cs typeface="Times New Roman" panose="02020603050405020304" pitchFamily="18" charset="0"/>
              </a:rPr>
              <a:t>Type password: </a:t>
            </a:r>
            <a:r>
              <a:rPr lang="en-US" sz="2000" b="1">
                <a:solidFill>
                  <a:schemeClr val="accent3"/>
                </a:solidFill>
                <a:ea typeface="Calibri" panose="020F0502020204030204" pitchFamily="34" charset="0"/>
                <a:cs typeface="Times New Roman" panose="02020603050405020304" pitchFamily="18" charset="0"/>
              </a:rPr>
              <a:t>enhanceci3t!</a:t>
            </a:r>
            <a:endParaRPr lang="en-US" sz="2000">
              <a:solidFill>
                <a:schemeClr val="accent3"/>
              </a:solidFill>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511BE24F-4000-6202-2DBF-09322D6C13D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2091861"/>
            <a:ext cx="5028579" cy="4469848"/>
          </a:xfrm>
          <a:prstGeom prst="rect">
            <a:avLst/>
          </a:prstGeom>
        </p:spPr>
      </p:pic>
      <p:sp>
        <p:nvSpPr>
          <p:cNvPr id="5" name="Rectangle 4">
            <a:extLst>
              <a:ext uri="{FF2B5EF4-FFF2-40B4-BE49-F238E27FC236}">
                <a16:creationId xmlns:a16="http://schemas.microsoft.com/office/drawing/2014/main" id="{E305FFAE-6811-1D30-2A85-2812F9B3B895}"/>
              </a:ext>
            </a:extLst>
          </p:cNvPr>
          <p:cNvSpPr/>
          <p:nvPr/>
        </p:nvSpPr>
        <p:spPr>
          <a:xfrm>
            <a:off x="4356243" y="3164440"/>
            <a:ext cx="1376737" cy="264560"/>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4F7DAD9-3066-562B-F8D9-EDE6DE4222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40795" y="3011685"/>
            <a:ext cx="5213005" cy="3550024"/>
          </a:xfrm>
          <a:prstGeom prst="rect">
            <a:avLst/>
          </a:prstGeom>
        </p:spPr>
      </p:pic>
      <p:sp>
        <p:nvSpPr>
          <p:cNvPr id="14" name="TextBox 13">
            <a:extLst>
              <a:ext uri="{FF2B5EF4-FFF2-40B4-BE49-F238E27FC236}">
                <a16:creationId xmlns:a16="http://schemas.microsoft.com/office/drawing/2014/main" id="{C0F2D878-DA54-92E1-3277-DE6964D17827}"/>
              </a:ext>
            </a:extLst>
          </p:cNvPr>
          <p:cNvSpPr txBox="1"/>
          <p:nvPr/>
        </p:nvSpPr>
        <p:spPr>
          <a:xfrm>
            <a:off x="6233007" y="2096908"/>
            <a:ext cx="5028579" cy="830997"/>
          </a:xfrm>
          <a:prstGeom prst="rect">
            <a:avLst/>
          </a:prstGeom>
          <a:solidFill>
            <a:schemeClr val="bg1">
              <a:lumMod val="95000"/>
            </a:schemeClr>
          </a:solidFill>
          <a:ln>
            <a:solidFill>
              <a:schemeClr val="bg1">
                <a:lumMod val="50000"/>
              </a:schemeClr>
            </a:solidFill>
          </a:ln>
          <a:effectLst>
            <a:outerShdw blurRad="50800" dist="38100" dir="2700000" algn="tl" rotWithShape="0">
              <a:prstClr val="black">
                <a:alpha val="40000"/>
              </a:prstClr>
            </a:outerShdw>
          </a:effectLst>
        </p:spPr>
        <p:txBody>
          <a:bodyPr wrap="square" rtlCol="0">
            <a:spAutoFit/>
          </a:bodyPr>
          <a:lstStyle/>
          <a:p>
            <a:pPr algn="ctr"/>
            <a:r>
              <a:rPr lang="en-US" sz="1600"/>
              <a:t>Access session resources via the </a:t>
            </a:r>
            <a:r>
              <a:rPr lang="en-US" sz="1600" i="1"/>
              <a:t>Project ENHANCE Implementation Series and Delivery Resources </a:t>
            </a:r>
            <a:r>
              <a:rPr lang="en-US" sz="1600"/>
              <a:t>quicklink or by scrolling to the bottom of the page</a:t>
            </a:r>
          </a:p>
        </p:txBody>
      </p:sp>
    </p:spTree>
    <p:extLst>
      <p:ext uri="{BB962C8B-B14F-4D97-AF65-F5344CB8AC3E}">
        <p14:creationId xmlns:p14="http://schemas.microsoft.com/office/powerpoint/2010/main" val="35145420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F7B148-7E82-B802-9C2D-B74051E45D7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p:blipFill>
        <p:spPr bwMode="auto">
          <a:xfrm>
            <a:off x="7997056" y="2534436"/>
            <a:ext cx="715235" cy="11175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odule 8.2">
            <a:extLst>
              <a:ext uri="{FF2B5EF4-FFF2-40B4-BE49-F238E27FC236}">
                <a16:creationId xmlns:a16="http://schemas.microsoft.com/office/drawing/2014/main" id="{88221B3E-70B2-9400-9118-5F3901B7B07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52690" y="5038939"/>
            <a:ext cx="999680" cy="15618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structional Choice">
            <a:extLst>
              <a:ext uri="{FF2B5EF4-FFF2-40B4-BE49-F238E27FC236}">
                <a16:creationId xmlns:a16="http://schemas.microsoft.com/office/drawing/2014/main" id="{8A1A3499-B839-1EFC-8DEB-112C8127BA0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46755" y="2385477"/>
            <a:ext cx="1009730" cy="157759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odule 7.2">
            <a:extLst>
              <a:ext uri="{FF2B5EF4-FFF2-40B4-BE49-F238E27FC236}">
                <a16:creationId xmlns:a16="http://schemas.microsoft.com/office/drawing/2014/main" id="{3AA88AE9-3B06-EAB1-5606-B7D03D6FDF6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63069" y="2395309"/>
            <a:ext cx="956647" cy="149465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0DA1279-F898-44D8-91F4-FDC25175DAA8}"/>
              </a:ext>
            </a:extLst>
          </p:cNvPr>
          <p:cNvSpPr>
            <a:spLocks noGrp="1"/>
          </p:cNvSpPr>
          <p:nvPr>
            <p:ph type="title"/>
          </p:nvPr>
        </p:nvSpPr>
        <p:spPr/>
        <p:txBody>
          <a:bodyPr/>
          <a:lstStyle/>
          <a:p>
            <a:r>
              <a:rPr lang="en-US"/>
              <a:t>Solutions-based Planning</a:t>
            </a:r>
            <a:br>
              <a:rPr lang="en-US"/>
            </a:br>
            <a:r>
              <a:rPr lang="en-US" sz="3600" b="0"/>
              <a:t>What if we need to focus on Tier 1?</a:t>
            </a:r>
            <a:endParaRPr lang="en-US" b="0"/>
          </a:p>
        </p:txBody>
      </p:sp>
      <p:sp>
        <p:nvSpPr>
          <p:cNvPr id="3" name="Content Placeholder 2">
            <a:extLst>
              <a:ext uri="{FF2B5EF4-FFF2-40B4-BE49-F238E27FC236}">
                <a16:creationId xmlns:a16="http://schemas.microsoft.com/office/drawing/2014/main" id="{32D8476B-B5EB-D817-2683-844DEDD109E7}"/>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44E3CF42-184A-0B28-D65C-293E931BCAA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17692"/>
          <a:stretch/>
        </p:blipFill>
        <p:spPr>
          <a:xfrm>
            <a:off x="838200" y="1687298"/>
            <a:ext cx="4632744" cy="4194518"/>
          </a:xfrm>
          <a:prstGeom prst="rect">
            <a:avLst/>
          </a:prstGeom>
        </p:spPr>
      </p:pic>
      <p:pic>
        <p:nvPicPr>
          <p:cNvPr id="9" name="Picture 8">
            <a:extLst>
              <a:ext uri="{FF2B5EF4-FFF2-40B4-BE49-F238E27FC236}">
                <a16:creationId xmlns:a16="http://schemas.microsoft.com/office/drawing/2014/main" id="{F4CED776-5F62-4827-1228-BD75FF1AFAF2}"/>
              </a:ext>
            </a:extLst>
          </p:cNvPr>
          <p:cNvPicPr>
            <a:picLocks noChangeAspect="1"/>
          </p:cNvPicPr>
          <p:nvPr/>
        </p:nvPicPr>
        <p:blipFill>
          <a:blip r:embed="rId7"/>
          <a:stretch>
            <a:fillRect/>
          </a:stretch>
        </p:blipFill>
        <p:spPr>
          <a:xfrm>
            <a:off x="5470944" y="1687298"/>
            <a:ext cx="5767461" cy="4194518"/>
          </a:xfrm>
          <a:prstGeom prst="rect">
            <a:avLst/>
          </a:prstGeom>
        </p:spPr>
      </p:pic>
      <p:pic>
        <p:nvPicPr>
          <p:cNvPr id="4" name="Picture 3">
            <a:extLst>
              <a:ext uri="{FF2B5EF4-FFF2-40B4-BE49-F238E27FC236}">
                <a16:creationId xmlns:a16="http://schemas.microsoft.com/office/drawing/2014/main" id="{384B7EB7-B997-AB50-74D4-8EA0B8C04571}"/>
              </a:ext>
            </a:extLst>
          </p:cNvPr>
          <p:cNvPicPr>
            <a:picLocks noChangeAspect="1"/>
          </p:cNvPicPr>
          <p:nvPr/>
        </p:nvPicPr>
        <p:blipFill>
          <a:blip r:embed="rId8"/>
          <a:stretch>
            <a:fillRect/>
          </a:stretch>
        </p:blipFill>
        <p:spPr>
          <a:xfrm>
            <a:off x="8412609" y="4495740"/>
            <a:ext cx="3382157" cy="2247769"/>
          </a:xfrm>
          <a:prstGeom prst="rect">
            <a:avLst/>
          </a:prstGeom>
        </p:spPr>
      </p:pic>
    </p:spTree>
    <p:extLst>
      <p:ext uri="{BB962C8B-B14F-4D97-AF65-F5344CB8AC3E}">
        <p14:creationId xmlns:p14="http://schemas.microsoft.com/office/powerpoint/2010/main" val="28085443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5B4960-5909-EE54-90F1-7E79A58E8D6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033264" y="1669013"/>
            <a:ext cx="2871986" cy="448748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AC973C71-D5B8-E1D2-5EDF-AD623F26AB42}"/>
              </a:ext>
            </a:extLst>
          </p:cNvPr>
          <p:cNvSpPr>
            <a:spLocks noGrp="1"/>
          </p:cNvSpPr>
          <p:nvPr>
            <p:ph type="title"/>
          </p:nvPr>
        </p:nvSpPr>
        <p:spPr/>
        <p:txBody>
          <a:bodyPr/>
          <a:lstStyle/>
          <a:p>
            <a:r>
              <a:rPr lang="en-US"/>
              <a:t>Asynchronous Learning</a:t>
            </a:r>
          </a:p>
        </p:txBody>
      </p:sp>
      <p:pic>
        <p:nvPicPr>
          <p:cNvPr id="7" name="Picture 6">
            <a:extLst>
              <a:ext uri="{FF2B5EF4-FFF2-40B4-BE49-F238E27FC236}">
                <a16:creationId xmlns:a16="http://schemas.microsoft.com/office/drawing/2014/main" id="{D02C3C0A-C4FD-C64F-8EEB-0EAAB575FC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31135" y="3912754"/>
            <a:ext cx="3850426" cy="2551166"/>
          </a:xfrm>
          <a:prstGeom prst="rect">
            <a:avLst/>
          </a:prstGeom>
        </p:spPr>
      </p:pic>
      <p:pic>
        <p:nvPicPr>
          <p:cNvPr id="9" name="Picture 8">
            <a:extLst>
              <a:ext uri="{FF2B5EF4-FFF2-40B4-BE49-F238E27FC236}">
                <a16:creationId xmlns:a16="http://schemas.microsoft.com/office/drawing/2014/main" id="{CAC2B521-4EB6-13A1-0BFF-0585404B16E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14600" y="1674034"/>
            <a:ext cx="3766962" cy="1959182"/>
          </a:xfrm>
          <a:prstGeom prst="rect">
            <a:avLst/>
          </a:prstGeom>
          <a:ln>
            <a:solidFill>
              <a:schemeClr val="tx1"/>
            </a:solidFill>
          </a:ln>
        </p:spPr>
      </p:pic>
      <p:sp>
        <p:nvSpPr>
          <p:cNvPr id="2" name="Rectangle 1">
            <a:extLst>
              <a:ext uri="{FF2B5EF4-FFF2-40B4-BE49-F238E27FC236}">
                <a16:creationId xmlns:a16="http://schemas.microsoft.com/office/drawing/2014/main" id="{6C710E91-D6F1-1676-3F24-AA384259EA8D}"/>
              </a:ext>
            </a:extLst>
          </p:cNvPr>
          <p:cNvSpPr/>
          <p:nvPr/>
        </p:nvSpPr>
        <p:spPr>
          <a:xfrm>
            <a:off x="5163103" y="2444498"/>
            <a:ext cx="1058303" cy="461665"/>
          </a:xfrm>
          <a:prstGeom prst="rect">
            <a:avLst/>
          </a:prstGeom>
          <a:noFill/>
        </p:spPr>
        <p:txBody>
          <a:bodyPr wrap="none" lIns="91440" tIns="45720" rIns="91440" bIns="45720">
            <a:spAutoFit/>
          </a:bodyPr>
          <a:lstStyle/>
          <a:p>
            <a:pPr algn="ctr"/>
            <a:r>
              <a:rPr lang="en-US" sz="2400" b="0" cap="none" spc="0">
                <a:ln w="0"/>
                <a:solidFill>
                  <a:schemeClr val="accent5"/>
                </a:solidFill>
                <a:effectLst>
                  <a:outerShdw blurRad="38100" dist="19050" dir="2700000" algn="tl" rotWithShape="0">
                    <a:schemeClr val="dk1">
                      <a:alpha val="40000"/>
                    </a:schemeClr>
                  </a:outerShdw>
                </a:effectLst>
              </a:rPr>
              <a:t>eBook</a:t>
            </a:r>
          </a:p>
        </p:txBody>
      </p:sp>
      <p:sp>
        <p:nvSpPr>
          <p:cNvPr id="4" name="Rectangle 3">
            <a:extLst>
              <a:ext uri="{FF2B5EF4-FFF2-40B4-BE49-F238E27FC236}">
                <a16:creationId xmlns:a16="http://schemas.microsoft.com/office/drawing/2014/main" id="{FE655124-9090-3148-B3D0-700A3919D616}"/>
              </a:ext>
            </a:extLst>
          </p:cNvPr>
          <p:cNvSpPr/>
          <p:nvPr/>
        </p:nvSpPr>
        <p:spPr>
          <a:xfrm>
            <a:off x="5083600" y="4532152"/>
            <a:ext cx="1868732" cy="830997"/>
          </a:xfrm>
          <a:prstGeom prst="rect">
            <a:avLst/>
          </a:prstGeom>
          <a:noFill/>
        </p:spPr>
        <p:txBody>
          <a:bodyPr wrap="square" lIns="91440" tIns="45720" rIns="91440" bIns="45720">
            <a:spAutoFit/>
          </a:bodyPr>
          <a:lstStyle/>
          <a:p>
            <a:pPr algn="ctr"/>
            <a:r>
              <a:rPr lang="en-US" sz="2400" b="0" cap="none" spc="0">
                <a:ln w="0"/>
                <a:solidFill>
                  <a:schemeClr val="accent5"/>
                </a:solidFill>
                <a:effectLst>
                  <a:outerShdw blurRad="38100" dist="19050" dir="2700000" algn="tl" rotWithShape="0">
                    <a:schemeClr val="dk1">
                      <a:alpha val="40000"/>
                    </a:schemeClr>
                  </a:outerShdw>
                </a:effectLst>
              </a:rPr>
              <a:t>Interactive Resource</a:t>
            </a:r>
          </a:p>
        </p:txBody>
      </p:sp>
      <p:sp>
        <p:nvSpPr>
          <p:cNvPr id="6" name="Arrow: Right 5">
            <a:extLst>
              <a:ext uri="{FF2B5EF4-FFF2-40B4-BE49-F238E27FC236}">
                <a16:creationId xmlns:a16="http://schemas.microsoft.com/office/drawing/2014/main" id="{1A8C31E0-FB42-51E3-C534-713518C0C08B}"/>
              </a:ext>
            </a:extLst>
          </p:cNvPr>
          <p:cNvSpPr/>
          <p:nvPr/>
        </p:nvSpPr>
        <p:spPr>
          <a:xfrm rot="19511860">
            <a:off x="4088849" y="2901183"/>
            <a:ext cx="1058303" cy="387570"/>
          </a:xfrm>
          <a:prstGeom prst="rightArrow">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10BA08A3-F50F-D56C-0852-D431EB4EA400}"/>
              </a:ext>
            </a:extLst>
          </p:cNvPr>
          <p:cNvSpPr/>
          <p:nvPr/>
        </p:nvSpPr>
        <p:spPr>
          <a:xfrm rot="1465352">
            <a:off x="4155489" y="4499157"/>
            <a:ext cx="1058303" cy="387570"/>
          </a:xfrm>
          <a:prstGeom prst="rightArrow">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6087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BB156B9C-2288-51B9-FA66-57A4FBA5CA5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7914642" y="2407422"/>
            <a:ext cx="2397706" cy="310382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AC973C71-D5B8-E1D2-5EDF-AD623F26AB42}"/>
              </a:ext>
            </a:extLst>
          </p:cNvPr>
          <p:cNvSpPr>
            <a:spLocks noGrp="1"/>
          </p:cNvSpPr>
          <p:nvPr>
            <p:ph type="title"/>
          </p:nvPr>
        </p:nvSpPr>
        <p:spPr/>
        <p:txBody>
          <a:bodyPr/>
          <a:lstStyle/>
          <a:p>
            <a:r>
              <a:rPr lang="en-US"/>
              <a:t>Synchronous Professional Learning</a:t>
            </a:r>
          </a:p>
        </p:txBody>
      </p:sp>
      <p:pic>
        <p:nvPicPr>
          <p:cNvPr id="7" name="Picture 6">
            <a:extLst>
              <a:ext uri="{FF2B5EF4-FFF2-40B4-BE49-F238E27FC236}">
                <a16:creationId xmlns:a16="http://schemas.microsoft.com/office/drawing/2014/main" id="{55C66EB0-E2A2-2DE4-916B-E05FA991AC1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0629900" y="-33361"/>
            <a:ext cx="1562100" cy="24407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screenshot of a computer&#10;&#10;Description automatically generated">
            <a:extLst>
              <a:ext uri="{FF2B5EF4-FFF2-40B4-BE49-F238E27FC236}">
                <a16:creationId xmlns:a16="http://schemas.microsoft.com/office/drawing/2014/main" id="{A38CECBD-9F58-1EF9-46FC-F94EF642990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44303" y="2407422"/>
            <a:ext cx="5440656" cy="3103826"/>
          </a:xfrm>
          <a:prstGeom prst="rect">
            <a:avLst/>
          </a:prstGeom>
          <a:ln>
            <a:solidFill>
              <a:schemeClr val="tx1"/>
            </a:solidFill>
          </a:ln>
        </p:spPr>
      </p:pic>
      <p:sp>
        <p:nvSpPr>
          <p:cNvPr id="9" name="Plus Sign 8">
            <a:extLst>
              <a:ext uri="{FF2B5EF4-FFF2-40B4-BE49-F238E27FC236}">
                <a16:creationId xmlns:a16="http://schemas.microsoft.com/office/drawing/2014/main" id="{DABC4ADB-0E20-B9C2-D368-AE1DBC81E907}"/>
              </a:ext>
            </a:extLst>
          </p:cNvPr>
          <p:cNvSpPr/>
          <p:nvPr/>
        </p:nvSpPr>
        <p:spPr>
          <a:xfrm>
            <a:off x="6599935" y="3657600"/>
            <a:ext cx="933450" cy="990600"/>
          </a:xfrm>
          <a:prstGeom prst="mathPlus">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6688548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BB156B9C-2288-51B9-FA66-57A4FBA5CA5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3715184" y="2907017"/>
            <a:ext cx="1358081" cy="175803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AC973C71-D5B8-E1D2-5EDF-AD623F26AB42}"/>
              </a:ext>
            </a:extLst>
          </p:cNvPr>
          <p:cNvSpPr>
            <a:spLocks noGrp="1"/>
          </p:cNvSpPr>
          <p:nvPr>
            <p:ph type="title"/>
          </p:nvPr>
        </p:nvSpPr>
        <p:spPr/>
        <p:txBody>
          <a:bodyPr/>
          <a:lstStyle/>
          <a:p>
            <a:r>
              <a:rPr lang="en-US"/>
              <a:t>Email or Newsletter</a:t>
            </a:r>
          </a:p>
        </p:txBody>
      </p:sp>
      <p:pic>
        <p:nvPicPr>
          <p:cNvPr id="7" name="Picture 6">
            <a:extLst>
              <a:ext uri="{FF2B5EF4-FFF2-40B4-BE49-F238E27FC236}">
                <a16:creationId xmlns:a16="http://schemas.microsoft.com/office/drawing/2014/main" id="{55C66EB0-E2A2-2DE4-916B-E05FA991AC1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10629900" y="-33361"/>
            <a:ext cx="1562100" cy="2440783"/>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Monitor outline">
            <a:extLst>
              <a:ext uri="{FF2B5EF4-FFF2-40B4-BE49-F238E27FC236}">
                <a16:creationId xmlns:a16="http://schemas.microsoft.com/office/drawing/2014/main" id="{22CC2437-D4AB-E493-1233-8B230ACB97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86979" y="1027906"/>
            <a:ext cx="6294142" cy="6294142"/>
          </a:xfrm>
          <a:prstGeom prst="rect">
            <a:avLst/>
          </a:prstGeom>
        </p:spPr>
      </p:pic>
      <p:pic>
        <p:nvPicPr>
          <p:cNvPr id="10" name="Picture 9">
            <a:extLst>
              <a:ext uri="{FF2B5EF4-FFF2-40B4-BE49-F238E27FC236}">
                <a16:creationId xmlns:a16="http://schemas.microsoft.com/office/drawing/2014/main" id="{B4F6E8EE-D6CD-E099-ACC6-32DC6776801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95489" y="3121066"/>
            <a:ext cx="2347253" cy="1329934"/>
          </a:xfrm>
          <a:prstGeom prst="rect">
            <a:avLst/>
          </a:prstGeom>
        </p:spPr>
      </p:pic>
    </p:spTree>
    <p:extLst>
      <p:ext uri="{BB962C8B-B14F-4D97-AF65-F5344CB8AC3E}">
        <p14:creationId xmlns:p14="http://schemas.microsoft.com/office/powerpoint/2010/main" val="126774314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973C71-D5B8-E1D2-5EDF-AD623F26AB42}"/>
              </a:ext>
            </a:extLst>
          </p:cNvPr>
          <p:cNvSpPr>
            <a:spLocks noGrp="1"/>
          </p:cNvSpPr>
          <p:nvPr>
            <p:ph type="title"/>
          </p:nvPr>
        </p:nvSpPr>
        <p:spPr/>
        <p:txBody>
          <a:bodyPr/>
          <a:lstStyle/>
          <a:p>
            <a:r>
              <a:rPr lang="en-US"/>
              <a:t>Share with Families</a:t>
            </a:r>
          </a:p>
        </p:txBody>
      </p:sp>
      <p:pic>
        <p:nvPicPr>
          <p:cNvPr id="7" name="Picture 6">
            <a:extLst>
              <a:ext uri="{FF2B5EF4-FFF2-40B4-BE49-F238E27FC236}">
                <a16:creationId xmlns:a16="http://schemas.microsoft.com/office/drawing/2014/main" id="{55C66EB0-E2A2-2DE4-916B-E05FA991AC1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10629900" y="-33361"/>
            <a:ext cx="1562100" cy="24407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up of a document&#10;&#10;Description automatically generated">
            <a:extLst>
              <a:ext uri="{FF2B5EF4-FFF2-40B4-BE49-F238E27FC236}">
                <a16:creationId xmlns:a16="http://schemas.microsoft.com/office/drawing/2014/main" id="{8F599865-3512-8A9D-F1C5-DD162E4A79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75694" y="1688801"/>
            <a:ext cx="2783625" cy="3602622"/>
          </a:xfrm>
          <a:prstGeom prst="rect">
            <a:avLst/>
          </a:prstGeom>
          <a:ln>
            <a:solidFill>
              <a:schemeClr val="tx1"/>
            </a:solidFill>
          </a:ln>
        </p:spPr>
      </p:pic>
      <p:pic>
        <p:nvPicPr>
          <p:cNvPr id="6" name="Picture 5" descr="A screenshot of a computer&#10;&#10;Description automatically generated">
            <a:extLst>
              <a:ext uri="{FF2B5EF4-FFF2-40B4-BE49-F238E27FC236}">
                <a16:creationId xmlns:a16="http://schemas.microsoft.com/office/drawing/2014/main" id="{D8DBCED2-1341-9AF5-84E4-C0E27FF92E6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53869" y="1689085"/>
            <a:ext cx="2783625" cy="3602338"/>
          </a:xfrm>
          <a:prstGeom prst="rect">
            <a:avLst/>
          </a:prstGeom>
          <a:ln>
            <a:solidFill>
              <a:schemeClr val="tx1"/>
            </a:solidFill>
          </a:ln>
        </p:spPr>
      </p:pic>
      <p:pic>
        <p:nvPicPr>
          <p:cNvPr id="8" name="Picture 7">
            <a:extLst>
              <a:ext uri="{FF2B5EF4-FFF2-40B4-BE49-F238E27FC236}">
                <a16:creationId xmlns:a16="http://schemas.microsoft.com/office/drawing/2014/main" id="{3FFD3AF7-A249-1BD4-65C2-A6F59046F5A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47379" y="3967463"/>
            <a:ext cx="4218431" cy="2402904"/>
          </a:xfrm>
          <a:prstGeom prst="rect">
            <a:avLst/>
          </a:prstGeom>
          <a:ln>
            <a:solidFill>
              <a:schemeClr val="tx1"/>
            </a:solidFill>
          </a:ln>
        </p:spPr>
      </p:pic>
    </p:spTree>
    <p:extLst>
      <p:ext uri="{BB962C8B-B14F-4D97-AF65-F5344CB8AC3E}">
        <p14:creationId xmlns:p14="http://schemas.microsoft.com/office/powerpoint/2010/main" val="199010153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dule 6.2">
            <a:extLst>
              <a:ext uri="{FF2B5EF4-FFF2-40B4-BE49-F238E27FC236}">
                <a16:creationId xmlns:a16="http://schemas.microsoft.com/office/drawing/2014/main" id="{39EE2213-1402-2DF2-45DE-2E0C60513D0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68471" y="4143542"/>
            <a:ext cx="850472" cy="132556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odule 8.2">
            <a:extLst>
              <a:ext uri="{FF2B5EF4-FFF2-40B4-BE49-F238E27FC236}">
                <a16:creationId xmlns:a16="http://schemas.microsoft.com/office/drawing/2014/main" id="{88221B3E-70B2-9400-9118-5F3901B7B07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52690" y="5038939"/>
            <a:ext cx="999680" cy="156188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structional Choice">
            <a:extLst>
              <a:ext uri="{FF2B5EF4-FFF2-40B4-BE49-F238E27FC236}">
                <a16:creationId xmlns:a16="http://schemas.microsoft.com/office/drawing/2014/main" id="{8A1A3499-B839-1EFC-8DEB-112C8127BA0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46755" y="2385477"/>
            <a:ext cx="1009730" cy="157759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odule 7.2">
            <a:extLst>
              <a:ext uri="{FF2B5EF4-FFF2-40B4-BE49-F238E27FC236}">
                <a16:creationId xmlns:a16="http://schemas.microsoft.com/office/drawing/2014/main" id="{3AA88AE9-3B06-EAB1-5606-B7D03D6FDF6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63069" y="2395309"/>
            <a:ext cx="956647" cy="149465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0DA1279-F898-44D8-91F4-FDC25175DAA8}"/>
              </a:ext>
            </a:extLst>
          </p:cNvPr>
          <p:cNvSpPr>
            <a:spLocks noGrp="1"/>
          </p:cNvSpPr>
          <p:nvPr>
            <p:ph type="title"/>
          </p:nvPr>
        </p:nvSpPr>
        <p:spPr/>
        <p:txBody>
          <a:bodyPr/>
          <a:lstStyle/>
          <a:p>
            <a:r>
              <a:rPr lang="en-US"/>
              <a:t>Solutions-based Planning</a:t>
            </a:r>
            <a:br>
              <a:rPr lang="en-US"/>
            </a:br>
            <a:r>
              <a:rPr lang="en-US" sz="3600" b="0"/>
              <a:t>What if we need to focus on Tier 1?</a:t>
            </a:r>
            <a:endParaRPr lang="en-US" b="0"/>
          </a:p>
        </p:txBody>
      </p:sp>
      <p:pic>
        <p:nvPicPr>
          <p:cNvPr id="7" name="Picture 6">
            <a:extLst>
              <a:ext uri="{FF2B5EF4-FFF2-40B4-BE49-F238E27FC236}">
                <a16:creationId xmlns:a16="http://schemas.microsoft.com/office/drawing/2014/main" id="{44E3CF42-184A-0B28-D65C-293E931BCAA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17692"/>
          <a:stretch/>
        </p:blipFill>
        <p:spPr>
          <a:xfrm>
            <a:off x="838200" y="1687298"/>
            <a:ext cx="4632744" cy="4194518"/>
          </a:xfrm>
          <a:prstGeom prst="rect">
            <a:avLst/>
          </a:prstGeom>
        </p:spPr>
      </p:pic>
      <p:pic>
        <p:nvPicPr>
          <p:cNvPr id="9" name="Picture 8">
            <a:extLst>
              <a:ext uri="{FF2B5EF4-FFF2-40B4-BE49-F238E27FC236}">
                <a16:creationId xmlns:a16="http://schemas.microsoft.com/office/drawing/2014/main" id="{F4CED776-5F62-4827-1228-BD75FF1AFAF2}"/>
              </a:ext>
            </a:extLst>
          </p:cNvPr>
          <p:cNvPicPr>
            <a:picLocks noChangeAspect="1"/>
          </p:cNvPicPr>
          <p:nvPr/>
        </p:nvPicPr>
        <p:blipFill>
          <a:blip r:embed="rId7"/>
          <a:stretch>
            <a:fillRect/>
          </a:stretch>
        </p:blipFill>
        <p:spPr>
          <a:xfrm>
            <a:off x="5470944" y="1687298"/>
            <a:ext cx="5767461" cy="4194518"/>
          </a:xfrm>
          <a:prstGeom prst="rect">
            <a:avLst/>
          </a:prstGeom>
        </p:spPr>
      </p:pic>
      <p:pic>
        <p:nvPicPr>
          <p:cNvPr id="4" name="Picture 3">
            <a:extLst>
              <a:ext uri="{FF2B5EF4-FFF2-40B4-BE49-F238E27FC236}">
                <a16:creationId xmlns:a16="http://schemas.microsoft.com/office/drawing/2014/main" id="{384B7EB7-B997-AB50-74D4-8EA0B8C04571}"/>
              </a:ext>
            </a:extLst>
          </p:cNvPr>
          <p:cNvPicPr>
            <a:picLocks noChangeAspect="1"/>
          </p:cNvPicPr>
          <p:nvPr/>
        </p:nvPicPr>
        <p:blipFill>
          <a:blip r:embed="rId8"/>
          <a:stretch>
            <a:fillRect/>
          </a:stretch>
        </p:blipFill>
        <p:spPr>
          <a:xfrm>
            <a:off x="8412609" y="4495740"/>
            <a:ext cx="3382157" cy="2247769"/>
          </a:xfrm>
          <a:prstGeom prst="rect">
            <a:avLst/>
          </a:prstGeom>
        </p:spPr>
      </p:pic>
    </p:spTree>
    <p:extLst>
      <p:ext uri="{BB962C8B-B14F-4D97-AF65-F5344CB8AC3E}">
        <p14:creationId xmlns:p14="http://schemas.microsoft.com/office/powerpoint/2010/main" val="42516161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0376C41-E9BE-3578-DFA0-E0F04597A17D}"/>
              </a:ext>
            </a:extLst>
          </p:cNvPr>
          <p:cNvSpPr>
            <a:spLocks noGrp="1"/>
          </p:cNvSpPr>
          <p:nvPr>
            <p:ph type="title"/>
          </p:nvPr>
        </p:nvSpPr>
        <p:spPr/>
        <p:txBody>
          <a:bodyPr/>
          <a:lstStyle/>
          <a:p>
            <a:r>
              <a:rPr lang="en-US"/>
              <a:t>Embedding Low-Intensity Strategies</a:t>
            </a:r>
          </a:p>
        </p:txBody>
      </p:sp>
      <p:pic>
        <p:nvPicPr>
          <p:cNvPr id="7" name="Picture 6">
            <a:extLst>
              <a:ext uri="{FF2B5EF4-FFF2-40B4-BE49-F238E27FC236}">
                <a16:creationId xmlns:a16="http://schemas.microsoft.com/office/drawing/2014/main" id="{DAC79418-D643-B430-C721-FCF1BCFAF2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87224" y="2583185"/>
            <a:ext cx="3360136" cy="2451876"/>
          </a:xfrm>
          <a:prstGeom prst="rect">
            <a:avLst/>
          </a:prstGeom>
          <a:ln>
            <a:solidFill>
              <a:schemeClr val="tx1"/>
            </a:solidFill>
          </a:ln>
        </p:spPr>
      </p:pic>
      <p:pic>
        <p:nvPicPr>
          <p:cNvPr id="7170" name="Picture 2" descr="Module 7.2">
            <a:extLst>
              <a:ext uri="{FF2B5EF4-FFF2-40B4-BE49-F238E27FC236}">
                <a16:creationId xmlns:a16="http://schemas.microsoft.com/office/drawing/2014/main" id="{D59AFDDE-719D-6ABD-C9F7-FB4516693EE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01311" y="1927309"/>
            <a:ext cx="2408896" cy="37636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i3T integrated lesson plan template">
            <a:extLst>
              <a:ext uri="{FF2B5EF4-FFF2-40B4-BE49-F238E27FC236}">
                <a16:creationId xmlns:a16="http://schemas.microsoft.com/office/drawing/2014/main" id="{0ED7DE4A-5E6D-90FD-AA4A-B810C3242EF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759917" y="4601995"/>
            <a:ext cx="2456800" cy="156539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Module 6.2">
            <a:extLst>
              <a:ext uri="{FF2B5EF4-FFF2-40B4-BE49-F238E27FC236}">
                <a16:creationId xmlns:a16="http://schemas.microsoft.com/office/drawing/2014/main" id="{1B05DE16-FB08-61D9-2D4B-8602F434051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28543" y="1927309"/>
            <a:ext cx="2414717" cy="3763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979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i3T integrated lesson plan template">
            <a:extLst>
              <a:ext uri="{FF2B5EF4-FFF2-40B4-BE49-F238E27FC236}">
                <a16:creationId xmlns:a16="http://schemas.microsoft.com/office/drawing/2014/main" id="{A35E689C-0264-DA7B-A0A5-5B15F79F372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5850" y="121412"/>
            <a:ext cx="10382150" cy="6615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679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next to a person&#10;&#10;Description automatically generated">
            <a:extLst>
              <a:ext uri="{FF2B5EF4-FFF2-40B4-BE49-F238E27FC236}">
                <a16:creationId xmlns:a16="http://schemas.microsoft.com/office/drawing/2014/main" id="{C24A83A1-E8EA-5057-693D-77A2BBC03941}"/>
              </a:ext>
            </a:extLst>
          </p:cNvPr>
          <p:cNvPicPr>
            <a:picLocks noChangeAspect="1"/>
          </p:cNvPicPr>
          <p:nvPr/>
        </p:nvPicPr>
        <p:blipFill>
          <a:blip r:embed="rId3"/>
          <a:stretch>
            <a:fillRect/>
          </a:stretch>
        </p:blipFill>
        <p:spPr>
          <a:xfrm>
            <a:off x="5771757" y="3709203"/>
            <a:ext cx="4248544" cy="2377917"/>
          </a:xfrm>
          <a:prstGeom prst="rect">
            <a:avLst/>
          </a:prstGeom>
          <a:ln>
            <a:solidFill>
              <a:schemeClr val="tx1"/>
            </a:solidFill>
          </a:ln>
        </p:spPr>
      </p:pic>
      <p:pic>
        <p:nvPicPr>
          <p:cNvPr id="6" name="Picture 5" descr="A screenshot of a video game&#10;&#10;Description automatically generated">
            <a:extLst>
              <a:ext uri="{FF2B5EF4-FFF2-40B4-BE49-F238E27FC236}">
                <a16:creationId xmlns:a16="http://schemas.microsoft.com/office/drawing/2014/main" id="{7CD1A545-E85C-93C7-7500-1B7610A3820D}"/>
              </a:ext>
            </a:extLst>
          </p:cNvPr>
          <p:cNvPicPr>
            <a:picLocks noChangeAspect="1"/>
          </p:cNvPicPr>
          <p:nvPr/>
        </p:nvPicPr>
        <p:blipFill>
          <a:blip r:embed="rId4"/>
          <a:stretch>
            <a:fillRect/>
          </a:stretch>
        </p:blipFill>
        <p:spPr>
          <a:xfrm>
            <a:off x="3188230" y="770880"/>
            <a:ext cx="4200986" cy="2377917"/>
          </a:xfrm>
          <a:prstGeom prst="rect">
            <a:avLst/>
          </a:prstGeom>
          <a:ln>
            <a:solidFill>
              <a:schemeClr val="tx1"/>
            </a:solidFill>
          </a:ln>
        </p:spPr>
      </p:pic>
      <p:pic>
        <p:nvPicPr>
          <p:cNvPr id="8" name="Picture 7" descr="A person in a tie&#10;&#10;Description automatically generated">
            <a:extLst>
              <a:ext uri="{FF2B5EF4-FFF2-40B4-BE49-F238E27FC236}">
                <a16:creationId xmlns:a16="http://schemas.microsoft.com/office/drawing/2014/main" id="{E79705F1-8098-D929-BF2C-112C0F55130F}"/>
              </a:ext>
            </a:extLst>
          </p:cNvPr>
          <p:cNvPicPr>
            <a:picLocks noChangeAspect="1"/>
          </p:cNvPicPr>
          <p:nvPr/>
        </p:nvPicPr>
        <p:blipFill>
          <a:blip r:embed="rId5"/>
          <a:stretch>
            <a:fillRect/>
          </a:stretch>
        </p:blipFill>
        <p:spPr>
          <a:xfrm>
            <a:off x="794494" y="3709203"/>
            <a:ext cx="4232692" cy="2377917"/>
          </a:xfrm>
          <a:prstGeom prst="rect">
            <a:avLst/>
          </a:prstGeom>
          <a:ln>
            <a:solidFill>
              <a:schemeClr val="tx1"/>
            </a:solidFill>
          </a:ln>
        </p:spPr>
      </p:pic>
      <p:pic>
        <p:nvPicPr>
          <p:cNvPr id="2" name="Picture 2" descr="Module 7.2">
            <a:extLst>
              <a:ext uri="{FF2B5EF4-FFF2-40B4-BE49-F238E27FC236}">
                <a16:creationId xmlns:a16="http://schemas.microsoft.com/office/drawing/2014/main" id="{79B47091-F8E8-B23B-07D2-7E6AC71845B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197690" y="0"/>
            <a:ext cx="994310" cy="1553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57412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odule 7.2">
            <a:extLst>
              <a:ext uri="{FF2B5EF4-FFF2-40B4-BE49-F238E27FC236}">
                <a16:creationId xmlns:a16="http://schemas.microsoft.com/office/drawing/2014/main" id="{C0247F51-03CF-F6F9-3AC7-562AF7FF19E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197690" y="0"/>
            <a:ext cx="994310" cy="155349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a:extLst>
              <a:ext uri="{FF2B5EF4-FFF2-40B4-BE49-F238E27FC236}">
                <a16:creationId xmlns:a16="http://schemas.microsoft.com/office/drawing/2014/main" id="{352C22C9-05C9-5B46-AEC5-C824A3D8B0A1}"/>
              </a:ext>
            </a:extLst>
          </p:cNvPr>
          <p:cNvGraphicFramePr>
            <a:graphicFrameLocks noGrp="1"/>
          </p:cNvGraphicFramePr>
          <p:nvPr>
            <p:extLst>
              <p:ext uri="{D42A27DB-BD31-4B8C-83A1-F6EECF244321}">
                <p14:modId xmlns:p14="http://schemas.microsoft.com/office/powerpoint/2010/main" val="4112352549"/>
              </p:ext>
            </p:extLst>
          </p:nvPr>
        </p:nvGraphicFramePr>
        <p:xfrm>
          <a:off x="497155" y="1907473"/>
          <a:ext cx="11252718" cy="3968174"/>
        </p:xfrm>
        <a:graphic>
          <a:graphicData uri="http://schemas.openxmlformats.org/drawingml/2006/table">
            <a:tbl>
              <a:tblPr firstRow="1" firstCol="1"/>
              <a:tblGrid>
                <a:gridCol w="11252718">
                  <a:extLst>
                    <a:ext uri="{9D8B030D-6E8A-4147-A177-3AD203B41FA5}">
                      <a16:colId xmlns:a16="http://schemas.microsoft.com/office/drawing/2014/main" val="3000222623"/>
                    </a:ext>
                  </a:extLst>
                </a:gridCol>
              </a:tblGrid>
              <a:tr h="3968174">
                <a:tc>
                  <a:txBody>
                    <a:bodyPr/>
                    <a:lstStyle/>
                    <a:p>
                      <a:pPr marL="858838" marR="0" indent="0">
                        <a:lnSpc>
                          <a:spcPct val="150000"/>
                        </a:lnSpc>
                        <a:spcBef>
                          <a:spcPts val="0"/>
                        </a:spcBef>
                        <a:spcAft>
                          <a:spcPts val="0"/>
                        </a:spcAft>
                      </a:pPr>
                      <a:r>
                        <a:rPr lang="en-US" sz="2000" b="1">
                          <a:solidFill>
                            <a:schemeClr val="bg1"/>
                          </a:solidFill>
                          <a:effectLst/>
                          <a:latin typeface="+mn-lt"/>
                          <a:ea typeface="Times New Roman" panose="02020603050405020304" pitchFamily="18" charset="0"/>
                          <a:cs typeface="Times New Roman" panose="02020603050405020304" pitchFamily="18" charset="0"/>
                        </a:rPr>
                        <a:t>Activity: Integrating academic, behavior, and social domains</a:t>
                      </a:r>
                    </a:p>
                    <a:p>
                      <a:pPr marL="858838" marR="0" indent="0">
                        <a:lnSpc>
                          <a:spcPct val="150000"/>
                        </a:lnSpc>
                        <a:spcBef>
                          <a:spcPts val="0"/>
                        </a:spcBef>
                        <a:spcAft>
                          <a:spcPts val="0"/>
                        </a:spcAft>
                      </a:pPr>
                      <a:r>
                        <a:rPr lang="en-US" sz="2000" b="1">
                          <a:solidFill>
                            <a:schemeClr val="bg1"/>
                          </a:solidFill>
                          <a:effectLst/>
                          <a:latin typeface="+mn-lt"/>
                          <a:ea typeface="Times New Roman" panose="02020603050405020304" pitchFamily="18" charset="0"/>
                          <a:cs typeface="Times New Roman" panose="02020603050405020304" pitchFamily="18" charset="0"/>
                        </a:rPr>
                        <a:t>Time: 15-30 min</a:t>
                      </a:r>
                    </a:p>
                    <a:p>
                      <a:pPr marL="858838" marR="0" indent="0">
                        <a:lnSpc>
                          <a:spcPct val="150000"/>
                        </a:lnSpc>
                        <a:spcBef>
                          <a:spcPts val="0"/>
                        </a:spcBef>
                        <a:spcAft>
                          <a:spcPts val="0"/>
                        </a:spcAft>
                      </a:pPr>
                      <a:r>
                        <a:rPr lang="en-US" sz="2000" b="0">
                          <a:solidFill>
                            <a:schemeClr val="bg1"/>
                          </a:solidFill>
                          <a:effectLst/>
                          <a:latin typeface="+mn-lt"/>
                          <a:ea typeface="Times New Roman" panose="02020603050405020304" pitchFamily="18" charset="0"/>
                          <a:cs typeface="Times New Roman" panose="02020603050405020304" pitchFamily="18" charset="0"/>
                        </a:rPr>
                        <a:t>Take an Integrated Approach</a:t>
                      </a:r>
                    </a:p>
                    <a:p>
                      <a:pPr marL="1201738" marR="0" indent="-342900">
                        <a:lnSpc>
                          <a:spcPct val="100000"/>
                        </a:lnSpc>
                        <a:spcBef>
                          <a:spcPts val="0"/>
                        </a:spcBef>
                        <a:spcAft>
                          <a:spcPts val="0"/>
                        </a:spcAft>
                        <a:buFont typeface="Arial" panose="020B0604020202020204" pitchFamily="34" charset="0"/>
                        <a:buChar char="•"/>
                      </a:pPr>
                      <a:r>
                        <a:rPr lang="en-US" sz="2000" b="0">
                          <a:solidFill>
                            <a:schemeClr val="bg1"/>
                          </a:solidFill>
                          <a:effectLst/>
                          <a:latin typeface="+mn-lt"/>
                          <a:ea typeface="Times New Roman" panose="02020603050405020304" pitchFamily="18" charset="0"/>
                          <a:cs typeface="Times New Roman" panose="02020603050405020304" pitchFamily="18" charset="0"/>
                        </a:rPr>
                        <a:t>Identify an academic learning target or objective and draft ideas for a lesson plan.</a:t>
                      </a:r>
                    </a:p>
                    <a:p>
                      <a:pPr marL="1201738" marR="0" indent="-342900">
                        <a:lnSpc>
                          <a:spcPct val="100000"/>
                        </a:lnSpc>
                        <a:spcBef>
                          <a:spcPts val="0"/>
                        </a:spcBef>
                        <a:spcAft>
                          <a:spcPts val="0"/>
                        </a:spcAft>
                        <a:buFont typeface="Arial" panose="020B0604020202020204" pitchFamily="34" charset="0"/>
                        <a:buChar char="•"/>
                      </a:pPr>
                      <a:r>
                        <a:rPr lang="en-US" sz="2000" b="0">
                          <a:solidFill>
                            <a:schemeClr val="bg1"/>
                          </a:solidFill>
                          <a:effectLst/>
                          <a:latin typeface="+mn-lt"/>
                          <a:ea typeface="Times New Roman" panose="02020603050405020304" pitchFamily="18" charset="0"/>
                          <a:cs typeface="Times New Roman" panose="02020603050405020304" pitchFamily="18" charset="0"/>
                        </a:rPr>
                        <a:t>Determine the ways students will engage in learning.</a:t>
                      </a:r>
                    </a:p>
                    <a:p>
                      <a:pPr marL="1201738" marR="0" indent="-342900">
                        <a:lnSpc>
                          <a:spcPct val="100000"/>
                        </a:lnSpc>
                        <a:spcBef>
                          <a:spcPts val="0"/>
                        </a:spcBef>
                        <a:spcAft>
                          <a:spcPts val="0"/>
                        </a:spcAft>
                        <a:buFont typeface="Arial" panose="020B0604020202020204" pitchFamily="34" charset="0"/>
                        <a:buChar char="•"/>
                      </a:pPr>
                      <a:r>
                        <a:rPr lang="en-US" sz="2000" b="0">
                          <a:solidFill>
                            <a:schemeClr val="bg1"/>
                          </a:solidFill>
                          <a:effectLst/>
                          <a:latin typeface="+mn-lt"/>
                          <a:ea typeface="Times New Roman" panose="02020603050405020304" pitchFamily="18" charset="0"/>
                          <a:cs typeface="Times New Roman" panose="02020603050405020304" pitchFamily="18" charset="0"/>
                        </a:rPr>
                        <a:t>Select a social skill recently taught or one you would like students to practice.</a:t>
                      </a:r>
                    </a:p>
                    <a:p>
                      <a:pPr marL="1201738" marR="0" indent="-342900">
                        <a:lnSpc>
                          <a:spcPct val="100000"/>
                        </a:lnSpc>
                        <a:spcBef>
                          <a:spcPts val="0"/>
                        </a:spcBef>
                        <a:spcAft>
                          <a:spcPts val="0"/>
                        </a:spcAft>
                        <a:buFont typeface="Arial" panose="020B0604020202020204" pitchFamily="34" charset="0"/>
                        <a:buChar char="•"/>
                      </a:pPr>
                      <a:r>
                        <a:rPr lang="en-US" sz="2000" b="0">
                          <a:solidFill>
                            <a:schemeClr val="bg1"/>
                          </a:solidFill>
                          <a:effectLst/>
                          <a:latin typeface="+mn-lt"/>
                          <a:ea typeface="Times New Roman" panose="02020603050405020304" pitchFamily="18" charset="0"/>
                          <a:cs typeface="Times New Roman" panose="02020603050405020304" pitchFamily="18" charset="0"/>
                        </a:rPr>
                        <a:t>Review your expectation matrix and determine behaviors that might need precorrection for successful engagement.</a:t>
                      </a:r>
                    </a:p>
                    <a:p>
                      <a:pPr marL="1201738" marR="0" indent="-342900">
                        <a:lnSpc>
                          <a:spcPct val="100000"/>
                        </a:lnSpc>
                        <a:spcBef>
                          <a:spcPts val="0"/>
                        </a:spcBef>
                        <a:spcAft>
                          <a:spcPts val="0"/>
                        </a:spcAft>
                        <a:buFont typeface="Arial" panose="020B0604020202020204" pitchFamily="34" charset="0"/>
                        <a:buChar char="•"/>
                      </a:pPr>
                      <a:r>
                        <a:rPr lang="en-US" sz="2000" b="0">
                          <a:solidFill>
                            <a:schemeClr val="bg1"/>
                          </a:solidFill>
                          <a:effectLst/>
                          <a:latin typeface="+mn-lt"/>
                          <a:ea typeface="Times New Roman" panose="02020603050405020304" pitchFamily="18" charset="0"/>
                          <a:cs typeface="Times New Roman" panose="02020603050405020304" pitchFamily="18" charset="0"/>
                        </a:rPr>
                        <a:t>Please note that the order can vary depending on the opportunities for practice desired.</a:t>
                      </a:r>
                    </a:p>
                  </a:txBody>
                  <a:tcPr marL="68580" marR="274320" marT="91440" marB="1828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D4D4D">
                        <a:alpha val="89804"/>
                      </a:srgbClr>
                    </a:solidFill>
                  </a:tcPr>
                </a:tc>
                <a:extLst>
                  <a:ext uri="{0D108BD9-81ED-4DB2-BD59-A6C34878D82A}">
                    <a16:rowId xmlns:a16="http://schemas.microsoft.com/office/drawing/2014/main" val="2670549307"/>
                  </a:ext>
                </a:extLst>
              </a:tr>
            </a:tbl>
          </a:graphicData>
        </a:graphic>
      </p:graphicFrame>
      <p:pic>
        <p:nvPicPr>
          <p:cNvPr id="3" name="Picture 2">
            <a:extLst>
              <a:ext uri="{FF2B5EF4-FFF2-40B4-BE49-F238E27FC236}">
                <a16:creationId xmlns:a16="http://schemas.microsoft.com/office/drawing/2014/main" id="{2DE4CF30-74A6-32EE-B285-C924E0B9D13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1885" y="2149221"/>
            <a:ext cx="704850" cy="600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61119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F937169-3412-4BE3-A197-BE5CBC119EBE}">
  <we:reference id="wa104381063" version="1.0.0.1" store="en-001"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83677B5B0B0743AE3E22A6626261DC" ma:contentTypeVersion="19" ma:contentTypeDescription="Create a new document." ma:contentTypeScope="" ma:versionID="74dd1e29fcc88b8863a38f7f23b52c86">
  <xsd:schema xmlns:xsd="http://www.w3.org/2001/XMLSchema" xmlns:xs="http://www.w3.org/2001/XMLSchema" xmlns:p="http://schemas.microsoft.com/office/2006/metadata/properties" xmlns:ns2="f117d89c-0b9e-4b5f-a216-a1782ae2e190" xmlns:ns3="b2af0b1c-cec5-42ee-8e19-5b6536638d6b" targetNamespace="http://schemas.microsoft.com/office/2006/metadata/properties" ma:root="true" ma:fieldsID="1e16ee147143ba3c7c22ee3c37f745d2" ns2:_="" ns3:_="">
    <xsd:import namespace="f117d89c-0b9e-4b5f-a216-a1782ae2e190"/>
    <xsd:import namespace="b2af0b1c-cec5-42ee-8e19-5b6536638d6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3:TaxCatchAll" minOccurs="0"/>
                <xsd:element ref="ns2:lcf76f155ced4ddcb4097134ff3c332f"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17d89c-0b9e-4b5f-a216-a1782ae2e1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af0b1c-cec5-42ee-8e19-5b6536638d6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3351a59-a0b1-4782-9b21-00e9abcd0980}" ma:internalName="TaxCatchAll" ma:showField="CatchAllData" ma:web="b2af0b1c-cec5-42ee-8e19-5b6536638d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2af0b1c-cec5-42ee-8e19-5b6536638d6b" xsi:nil="true"/>
    <lcf76f155ced4ddcb4097134ff3c332f xmlns="f117d89c-0b9e-4b5f-a216-a1782ae2e19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09CC22F-78EE-4680-ADAA-E6A081B38BDC}">
  <ds:schemaRefs>
    <ds:schemaRef ds:uri="b2af0b1c-cec5-42ee-8e19-5b6536638d6b"/>
    <ds:schemaRef ds:uri="f117d89c-0b9e-4b5f-a216-a1782ae2e19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D7CC1B7-66EB-47CE-B68C-EECED86C43C8}">
  <ds:schemaRefs>
    <ds:schemaRef ds:uri="http://schemas.microsoft.com/sharepoint/v3/contenttype/forms"/>
  </ds:schemaRefs>
</ds:datastoreItem>
</file>

<file path=customXml/itemProps3.xml><?xml version="1.0" encoding="utf-8"?>
<ds:datastoreItem xmlns:ds="http://schemas.openxmlformats.org/officeDocument/2006/customXml" ds:itemID="{4EF777F3-6079-4545-82A1-8899C1BF4B17}">
  <ds:schemaRefs>
    <ds:schemaRef ds:uri="f117d89c-0b9e-4b5f-a216-a1782ae2e190"/>
    <ds:schemaRef ds:uri="http://purl.org/dc/elements/1.1/"/>
    <ds:schemaRef ds:uri="http://www.w3.org/XML/1998/namespace"/>
    <ds:schemaRef ds:uri="http://schemas.openxmlformats.org/package/2006/metadata/core-properties"/>
    <ds:schemaRef ds:uri="http://schemas.microsoft.com/office/2006/metadata/properties"/>
    <ds:schemaRef ds:uri="http://schemas.microsoft.com/office/infopath/2007/PartnerControls"/>
    <ds:schemaRef ds:uri="http://purl.org/dc/dcmitype/"/>
    <ds:schemaRef ds:uri="http://schemas.microsoft.com/office/2006/documentManagement/types"/>
    <ds:schemaRef ds:uri="b2af0b1c-cec5-42ee-8e19-5b6536638d6b"/>
    <ds:schemaRef ds:uri="http://purl.org/dc/terms/"/>
  </ds:schemaRefs>
</ds:datastoreItem>
</file>

<file path=docProps/app.xml><?xml version="1.0" encoding="utf-8"?>
<Properties xmlns="http://schemas.openxmlformats.org/officeDocument/2006/extended-properties" xmlns:vt="http://schemas.openxmlformats.org/officeDocument/2006/docPropsVTypes">
  <Template>Ci3T</Template>
  <TotalTime>0</TotalTime>
  <Words>5697</Words>
  <Application>Microsoft Office PowerPoint</Application>
  <PresentationFormat>Widescreen</PresentationFormat>
  <Paragraphs>1479</Paragraphs>
  <Slides>118</Slides>
  <Notes>46</Notes>
  <HiddenSlides>8</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118</vt:i4>
      </vt:variant>
    </vt:vector>
  </HeadingPairs>
  <TitlesOfParts>
    <vt:vector size="127" baseType="lpstr">
      <vt:lpstr>Arial</vt:lpstr>
      <vt:lpstr>Calibri</vt:lpstr>
      <vt:lpstr>Century Gothic</vt:lpstr>
      <vt:lpstr>Courier New</vt:lpstr>
      <vt:lpstr>System Font Regular</vt:lpstr>
      <vt:lpstr>Times New Roman</vt:lpstr>
      <vt:lpstr>Verdana</vt:lpstr>
      <vt:lpstr>Wingdings</vt:lpstr>
      <vt:lpstr>Ci3T</vt:lpstr>
      <vt:lpstr>Implementing Comprehensive, Integrated, Three-tiered (Ci3T) Models: Using Data to Inform Professional Learning</vt:lpstr>
      <vt:lpstr>PowerPoint Presentation</vt:lpstr>
      <vt:lpstr>Let’s Connect on Social Media!</vt:lpstr>
      <vt:lpstr>Ci3T Professional Learning Calendar</vt:lpstr>
      <vt:lpstr>Agenda</vt:lpstr>
      <vt:lpstr>Review and Preview</vt:lpstr>
      <vt:lpstr>Welcome</vt:lpstr>
      <vt:lpstr>Renaming: School Initials + First and Last Name</vt:lpstr>
      <vt:lpstr>Accessing Professional Learning Materials</vt:lpstr>
      <vt:lpstr>Agenda</vt:lpstr>
      <vt:lpstr> Goals for this Implementation Year </vt:lpstr>
      <vt:lpstr>Procedures for Monitoring</vt:lpstr>
      <vt:lpstr>PowerPoint Presentation</vt:lpstr>
      <vt:lpstr>Essential Components of  Primary Prevention Efforts</vt:lpstr>
      <vt:lpstr>Ci3T Primary Plan Procedures for Monitoring: Elementary</vt:lpstr>
      <vt:lpstr>PowerPoint Presentation</vt:lpstr>
      <vt:lpstr>Procedures for Monitoring</vt:lpstr>
      <vt:lpstr>Social Validity How do stakeholders view the plan?</vt:lpstr>
      <vt:lpstr>Treatment Integrity Are we implementing our plan as intended?</vt:lpstr>
      <vt:lpstr>Logistics Planning</vt:lpstr>
      <vt:lpstr>Using Treatment Integrity and Social Validity Data</vt:lpstr>
      <vt:lpstr>Treatment Integrity and Social Validity Data 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Treatment Integrity and Social Validity Data Sources</vt:lpstr>
      <vt:lpstr>Ci3T Treatment Integrity Direct Observation (Ci3T TI: 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Treatment Integrity and Social Validity Data Sources</vt:lpstr>
      <vt:lpstr>PowerPoint Presentation</vt:lpstr>
      <vt:lpstr>PowerPoint Presentation</vt:lpstr>
      <vt:lpstr>PowerPoint Presentation</vt:lpstr>
      <vt:lpstr>Sharing and Using Your Data</vt:lpstr>
      <vt:lpstr>Team Roles</vt:lpstr>
      <vt:lpstr>PowerPoint Presentation</vt:lpstr>
      <vt:lpstr>Procedures for Monitoring</vt:lpstr>
      <vt:lpstr>Academic Screening</vt:lpstr>
      <vt:lpstr>Academic Screening</vt:lpstr>
      <vt:lpstr>PowerPoint Presentation</vt:lpstr>
      <vt:lpstr>PowerPoint Presentation</vt:lpstr>
      <vt:lpstr>Academic Screening</vt:lpstr>
      <vt:lpstr>Academic Screening</vt:lpstr>
      <vt:lpstr>Academic Screening</vt:lpstr>
      <vt:lpstr>Student Risk Screening Scale for  Internalizing and Externalizing  (SRSS-IE; Drummond, 1994; Lane &amp; Menzies, 2009)</vt:lpstr>
      <vt:lpstr>SRSS-IE: Cut Scores</vt:lpstr>
      <vt:lpstr>Winter 2022 SRSS-Externalizing Results – Elementary School Level</vt:lpstr>
      <vt:lpstr>Winter 2022 SRSS-Externalizing Results – Elementary Grade level</vt:lpstr>
      <vt:lpstr>Winter 2022 SRSS-Internalizing Results – Elementary School Level</vt:lpstr>
      <vt:lpstr>Winter 2022 SRSS-Internalizing Results – Elementary Grade Level</vt:lpstr>
      <vt:lpstr>Winter 2022 SRSS-Externalizing Results – Middle School Level</vt:lpstr>
      <vt:lpstr>Winter 2022 SRSS-Externalizing Results – Middle School Grade level</vt:lpstr>
      <vt:lpstr>Winter 2022 SRSS-Internalizing Results – Middle School Level</vt:lpstr>
      <vt:lpstr>Winter 2022 SRSS-Internalizing Results – Middle School Grade Level</vt:lpstr>
      <vt:lpstr>Winter 2022 SRSS-Externalizing Results – High School Level</vt:lpstr>
      <vt:lpstr>Winter 2022 SRSS-Externalizing Results – High School Grade level</vt:lpstr>
      <vt:lpstr>Winter 2022 SRSS-Internalizing Results – High School Level</vt:lpstr>
      <vt:lpstr>Winter 2022 SRSS-Internalizing Results – High School Grade Level</vt:lpstr>
      <vt:lpstr>Consider this class….</vt:lpstr>
      <vt:lpstr>PowerPoint Presentation</vt:lpstr>
      <vt:lpstr>Sharing Screening Data with Faculty and Staff </vt:lpstr>
      <vt:lpstr>PowerPoint Presentation</vt:lpstr>
      <vt:lpstr>Data-Informed Decision-Making</vt:lpstr>
      <vt:lpstr>PowerPoint Presentation</vt:lpstr>
      <vt:lpstr>PowerPoint Presentation</vt:lpstr>
      <vt:lpstr>Winter 2022 SRSS-Externalizing Results – Elementary School Level</vt:lpstr>
      <vt:lpstr>Using Treatment Integrity and Social Validity Data</vt:lpstr>
      <vt:lpstr>Guidelines for Reviewing Teacher-Level Data</vt:lpstr>
      <vt:lpstr>Module Connection</vt:lpstr>
      <vt:lpstr>PowerPoint Presentation</vt:lpstr>
      <vt:lpstr>Consider this class…</vt:lpstr>
      <vt:lpstr>Consider this class…</vt:lpstr>
      <vt:lpstr>Consider this class…</vt:lpstr>
      <vt:lpstr>Consider this class…</vt:lpstr>
      <vt:lpstr>Consider this class…</vt:lpstr>
      <vt:lpstr>PowerPoint Presentation</vt:lpstr>
      <vt:lpstr>Solutions-based Planning What if we need to focus on Tier 1?</vt:lpstr>
      <vt:lpstr>Asynchronous Learning</vt:lpstr>
      <vt:lpstr>Synchronous Professional Learning</vt:lpstr>
      <vt:lpstr>Email or Newsletter</vt:lpstr>
      <vt:lpstr>Share with Families</vt:lpstr>
      <vt:lpstr>Solutions-based Planning What if we need to focus on Tier 1?</vt:lpstr>
      <vt:lpstr>Embedding Low-Intensity Strategies</vt:lpstr>
      <vt:lpstr>PowerPoint Presentation</vt:lpstr>
      <vt:lpstr>PowerPoint Presentation</vt:lpstr>
      <vt:lpstr>PowerPoint Presentation</vt:lpstr>
      <vt:lpstr>Solutions-based Planning What if we need to focus on Tier 1?</vt:lpstr>
      <vt:lpstr>PowerPoint Presentation</vt:lpstr>
      <vt:lpstr>PowerPoint Presentation</vt:lpstr>
      <vt:lpstr>PowerPoint Presentation</vt:lpstr>
      <vt:lpstr>PowerPoint Presentation</vt:lpstr>
      <vt:lpstr>Solutions-based Planning What if we need to focus on Tiers 2 and 3?</vt:lpstr>
      <vt:lpstr>Tier 3 Supports</vt:lpstr>
      <vt:lpstr>PowerPoint Presentation</vt:lpstr>
      <vt:lpstr>PowerPoint Presentation</vt:lpstr>
      <vt:lpstr>Deep dive into this at EMPOWER Sessions 4 and 5! </vt:lpstr>
      <vt:lpstr>PowerPoint Presentation</vt:lpstr>
      <vt:lpstr>Wrapping Up and Moving Forward</vt:lpstr>
      <vt:lpstr>PowerPoint Presentation</vt:lpstr>
      <vt:lpstr>Ci3T Professional Learning Calendar</vt:lpstr>
      <vt:lpstr>Project EMPOWER - Enhanced</vt:lpstr>
      <vt:lpstr>Wrap Up and Preview</vt:lpstr>
      <vt:lpstr>Please Take a Minute to Get Organized</vt:lpstr>
      <vt:lpstr>Homework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Sarasin, Elise</cp:lastModifiedBy>
  <cp:revision>1</cp:revision>
  <dcterms:created xsi:type="dcterms:W3CDTF">2020-08-09T02:04:37Z</dcterms:created>
  <dcterms:modified xsi:type="dcterms:W3CDTF">2023-10-09T18:14:17Z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0x010100AA83677B5B0B0743AE3E22A6626261DC</vt:lpwstr>
  </property>
  <property fmtid="{D5CDD505-2E9C-101B-9397-08002B2CF9AE}" pid="3" name="MediaServiceImageTags">
    <vt:lpwstr/>
  </property>
</Properties>
</file>