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2.xml" ContentType="application/vnd.openxmlformats-officedocument.them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notesSlides/notesSlide9.xml" ContentType="application/vnd.openxmlformats-officedocument.presentationml.notesSlide+xml"/>
  <Override PartName="/ppt/charts/chart2.xml" ContentType="application/vnd.openxmlformats-officedocument.drawingml.chart+xml"/>
  <Override PartName="/ppt/notesSlides/notesSlide10.xml" ContentType="application/vnd.openxmlformats-officedocument.presentationml.notesSlide+xml"/>
  <Override PartName="/ppt/charts/chart3.xml" ContentType="application/vnd.openxmlformats-officedocument.drawingml.chart+xml"/>
  <Override PartName="/ppt/notesSlides/notesSlide11.xml" ContentType="application/vnd.openxmlformats-officedocument.presentationml.notesSlide+xml"/>
  <Override PartName="/ppt/charts/chart4.xml" ContentType="application/vnd.openxmlformats-officedocument.drawingml.chart+xml"/>
  <Override PartName="/ppt/notesSlides/notesSlide12.xml" ContentType="application/vnd.openxmlformats-officedocument.presentationml.notesSlide+xml"/>
  <Override PartName="/ppt/charts/chart5.xml" ContentType="application/vnd.openxmlformats-officedocument.drawingml.chart+xml"/>
  <Override PartName="/ppt/notesSlides/notesSlide13.xml" ContentType="application/vnd.openxmlformats-officedocument.presentationml.notesSlide+xml"/>
  <Override PartName="/ppt/charts/chart6.xml" ContentType="application/vnd.openxmlformats-officedocument.drawingml.chart+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charts/chart7.xml" ContentType="application/vnd.openxmlformats-officedocument.drawingml.chart+xml"/>
  <Override PartName="/ppt/notesSlides/notesSlide14.xml" ContentType="application/vnd.openxmlformats-officedocument.presentationml.notesSlide+xml"/>
  <Override PartName="/ppt/charts/chart8.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9.xml" ContentType="application/vnd.openxmlformats-officedocument.drawingml.chart+xml"/>
  <Override PartName="/ppt/notesSlides/notesSlide17.xml" ContentType="application/vnd.openxmlformats-officedocument.presentationml.notesSlide+xml"/>
  <Override PartName="/ppt/charts/chart10.xml" ContentType="application/vnd.openxmlformats-officedocument.drawingml.chart+xml"/>
  <Override PartName="/ppt/charts/chart11.xml" ContentType="application/vnd.openxmlformats-officedocument.drawingml.chart+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12.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94" r:id="rId5"/>
    <p:sldMasterId id="2147483785" r:id="rId6"/>
  </p:sldMasterIdLst>
  <p:notesMasterIdLst>
    <p:notesMasterId r:id="rId121"/>
  </p:notesMasterIdLst>
  <p:handoutMasterIdLst>
    <p:handoutMasterId r:id="rId122"/>
  </p:handoutMasterIdLst>
  <p:sldIdLst>
    <p:sldId id="334" r:id="rId7"/>
    <p:sldId id="1619" r:id="rId8"/>
    <p:sldId id="1856" r:id="rId9"/>
    <p:sldId id="1693" r:id="rId10"/>
    <p:sldId id="1694" r:id="rId11"/>
    <p:sldId id="1605" r:id="rId12"/>
    <p:sldId id="340" r:id="rId13"/>
    <p:sldId id="1681" r:id="rId14"/>
    <p:sldId id="1695" r:id="rId15"/>
    <p:sldId id="336" r:id="rId16"/>
    <p:sldId id="1697" r:id="rId17"/>
    <p:sldId id="279" r:id="rId18"/>
    <p:sldId id="280" r:id="rId19"/>
    <p:sldId id="281" r:id="rId20"/>
    <p:sldId id="1455" r:id="rId21"/>
    <p:sldId id="1456" r:id="rId22"/>
    <p:sldId id="1862" r:id="rId23"/>
    <p:sldId id="1399" r:id="rId24"/>
    <p:sldId id="1863" r:id="rId25"/>
    <p:sldId id="1538" r:id="rId26"/>
    <p:sldId id="1683" r:id="rId27"/>
    <p:sldId id="1631" r:id="rId28"/>
    <p:sldId id="1544" r:id="rId29"/>
    <p:sldId id="1545" r:id="rId30"/>
    <p:sldId id="1606" r:id="rId31"/>
    <p:sldId id="1610" r:id="rId32"/>
    <p:sldId id="1866" r:id="rId33"/>
    <p:sldId id="1867" r:id="rId34"/>
    <p:sldId id="1868" r:id="rId35"/>
    <p:sldId id="1423" r:id="rId36"/>
    <p:sldId id="1893" r:id="rId37"/>
    <p:sldId id="1894" r:id="rId38"/>
    <p:sldId id="1895" r:id="rId39"/>
    <p:sldId id="1889" r:id="rId40"/>
    <p:sldId id="1890" r:id="rId41"/>
    <p:sldId id="1891" r:id="rId42"/>
    <p:sldId id="1886" r:id="rId43"/>
    <p:sldId id="1887" r:id="rId44"/>
    <p:sldId id="1888" r:id="rId45"/>
    <p:sldId id="1558" r:id="rId46"/>
    <p:sldId id="1559" r:id="rId47"/>
    <p:sldId id="1427" r:id="rId48"/>
    <p:sldId id="1428" r:id="rId49"/>
    <p:sldId id="1429" r:id="rId50"/>
    <p:sldId id="1556" r:id="rId51"/>
    <p:sldId id="975" r:id="rId52"/>
    <p:sldId id="1053" r:id="rId53"/>
    <p:sldId id="1743" r:id="rId54"/>
    <p:sldId id="1855" r:id="rId55"/>
    <p:sldId id="337" r:id="rId56"/>
    <p:sldId id="1433" r:id="rId57"/>
    <p:sldId id="1900" r:id="rId58"/>
    <p:sldId id="1434" r:id="rId59"/>
    <p:sldId id="1607" r:id="rId60"/>
    <p:sldId id="1899" r:id="rId61"/>
    <p:sldId id="1723" r:id="rId62"/>
    <p:sldId id="1737" r:id="rId63"/>
    <p:sldId id="986" r:id="rId64"/>
    <p:sldId id="1550" r:id="rId65"/>
    <p:sldId id="1739" r:id="rId66"/>
    <p:sldId id="1744" r:id="rId67"/>
    <p:sldId id="1741" r:id="rId68"/>
    <p:sldId id="1707" r:id="rId69"/>
    <p:sldId id="1858" r:id="rId70"/>
    <p:sldId id="1747" r:id="rId71"/>
    <p:sldId id="1749" r:id="rId72"/>
    <p:sldId id="1750" r:id="rId73"/>
    <p:sldId id="1748" r:id="rId74"/>
    <p:sldId id="1731" r:id="rId75"/>
    <p:sldId id="1703" r:id="rId76"/>
    <p:sldId id="1608" r:id="rId77"/>
    <p:sldId id="1441" r:id="rId78"/>
    <p:sldId id="1846" r:id="rId79"/>
    <p:sldId id="1592" r:id="rId80"/>
    <p:sldId id="1591" r:id="rId81"/>
    <p:sldId id="1594" r:id="rId82"/>
    <p:sldId id="1595" r:id="rId83"/>
    <p:sldId id="1851" r:id="rId84"/>
    <p:sldId id="1728" r:id="rId85"/>
    <p:sldId id="1443" r:id="rId86"/>
    <p:sldId id="982" r:id="rId87"/>
    <p:sldId id="988" r:id="rId88"/>
    <p:sldId id="990" r:id="rId89"/>
    <p:sldId id="991" r:id="rId90"/>
    <p:sldId id="993" r:id="rId91"/>
    <p:sldId id="994" r:id="rId92"/>
    <p:sldId id="1573" r:id="rId93"/>
    <p:sldId id="1857" r:id="rId94"/>
    <p:sldId id="1465" r:id="rId95"/>
    <p:sldId id="1729" r:id="rId96"/>
    <p:sldId id="1853" r:id="rId97"/>
    <p:sldId id="1735" r:id="rId98"/>
    <p:sldId id="1006" r:id="rId99"/>
    <p:sldId id="1444" r:id="rId100"/>
    <p:sldId id="1732" r:id="rId101"/>
    <p:sldId id="1609" r:id="rId102"/>
    <p:sldId id="338" r:id="rId103"/>
    <p:sldId id="1613" r:id="rId104"/>
    <p:sldId id="1614" r:id="rId105"/>
    <p:sldId id="1588" r:id="rId106"/>
    <p:sldId id="1859" r:id="rId107"/>
    <p:sldId id="1860" r:id="rId108"/>
    <p:sldId id="1861" r:id="rId109"/>
    <p:sldId id="339" r:id="rId110"/>
    <p:sldId id="1725" r:id="rId111"/>
    <p:sldId id="1625" r:id="rId112"/>
    <p:sldId id="618" r:id="rId113"/>
    <p:sldId id="1688" r:id="rId114"/>
    <p:sldId id="1685" r:id="rId115"/>
    <p:sldId id="1689" r:id="rId116"/>
    <p:sldId id="1678" r:id="rId117"/>
    <p:sldId id="1724" r:id="rId118"/>
    <p:sldId id="1617" r:id="rId119"/>
    <p:sldId id="1865" r:id="rId1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18EDB29F-9309-460A-A52A-2999A3F617DF}">
          <p14:sldIdLst>
            <p14:sldId id="334"/>
            <p14:sldId id="1619"/>
            <p14:sldId id="1856"/>
            <p14:sldId id="1693"/>
            <p14:sldId id="1694"/>
            <p14:sldId id="1605"/>
          </p14:sldIdLst>
        </p14:section>
        <p14:section name="Welcome" id="{196E075B-7A20-4788-9763-7D1CBF7792D1}">
          <p14:sldIdLst>
            <p14:sldId id="340"/>
            <p14:sldId id="1681"/>
            <p14:sldId id="1695"/>
          </p14:sldIdLst>
        </p14:section>
        <p14:section name="Overview of Systematic Screening in Ci3T Models" id="{DF59EA8C-DDCA-4CFE-9942-36684683DA5F}">
          <p14:sldIdLst>
            <p14:sldId id="336"/>
            <p14:sldId id="1697"/>
            <p14:sldId id="279"/>
            <p14:sldId id="280"/>
            <p14:sldId id="281"/>
            <p14:sldId id="1455"/>
            <p14:sldId id="1456"/>
            <p14:sldId id="1862"/>
            <p14:sldId id="1399"/>
            <p14:sldId id="1863"/>
            <p14:sldId id="1538"/>
            <p14:sldId id="1683"/>
            <p14:sldId id="1631"/>
            <p14:sldId id="1544"/>
            <p14:sldId id="1545"/>
            <p14:sldId id="1606"/>
          </p14:sldIdLst>
        </p14:section>
        <p14:section name="Using Systematic Screening to:" id="{3E4673B7-7FFA-4662-8A5C-90089CAB3241}">
          <p14:sldIdLst>
            <p14:sldId id="1610"/>
            <p14:sldId id="1866"/>
            <p14:sldId id="1867"/>
            <p14:sldId id="1868"/>
            <p14:sldId id="1423"/>
            <p14:sldId id="1893"/>
            <p14:sldId id="1894"/>
            <p14:sldId id="1895"/>
            <p14:sldId id="1889"/>
            <p14:sldId id="1890"/>
            <p14:sldId id="1891"/>
            <p14:sldId id="1886"/>
            <p14:sldId id="1887"/>
            <p14:sldId id="1888"/>
            <p14:sldId id="1558"/>
            <p14:sldId id="1559"/>
            <p14:sldId id="1427"/>
            <p14:sldId id="1428"/>
            <p14:sldId id="1429"/>
            <p14:sldId id="1556"/>
            <p14:sldId id="975"/>
            <p14:sldId id="1053"/>
            <p14:sldId id="1743"/>
            <p14:sldId id="1855"/>
          </p14:sldIdLst>
        </p14:section>
        <p14:section name="Using Systematic Screening to: Inform Instruction at Tier 1" id="{60EB0BFE-35F7-4DCA-8253-3E46F77395D4}">
          <p14:sldIdLst>
            <p14:sldId id="337"/>
            <p14:sldId id="1433"/>
            <p14:sldId id="1900"/>
            <p14:sldId id="1434"/>
          </p14:sldIdLst>
        </p14:section>
        <p14:section name="Using Systematic Screening to: Empower Teachers with Low-Intensity Strategies" id="{C352AEBA-CCA9-4637-81F3-954D3479CD3E}">
          <p14:sldIdLst>
            <p14:sldId id="1607"/>
            <p14:sldId id="1899"/>
            <p14:sldId id="1723"/>
            <p14:sldId id="1737"/>
            <p14:sldId id="986"/>
            <p14:sldId id="1550"/>
            <p14:sldId id="1739"/>
            <p14:sldId id="1744"/>
            <p14:sldId id="1741"/>
            <p14:sldId id="1707"/>
            <p14:sldId id="1858"/>
            <p14:sldId id="1747"/>
            <p14:sldId id="1749"/>
            <p14:sldId id="1750"/>
            <p14:sldId id="1748"/>
            <p14:sldId id="1731"/>
            <p14:sldId id="1703"/>
          </p14:sldIdLst>
        </p14:section>
        <p14:section name="Using Systematic Screening to: Connect Students to Tier 2 and Tier 3" id="{0DC3D98F-A1A4-47A8-9416-6301293F3E5E}">
          <p14:sldIdLst>
            <p14:sldId id="1608"/>
            <p14:sldId id="1441"/>
            <p14:sldId id="1846"/>
            <p14:sldId id="1592"/>
            <p14:sldId id="1591"/>
            <p14:sldId id="1594"/>
            <p14:sldId id="1595"/>
            <p14:sldId id="1851"/>
            <p14:sldId id="1728"/>
            <p14:sldId id="1443"/>
            <p14:sldId id="982"/>
            <p14:sldId id="988"/>
            <p14:sldId id="990"/>
            <p14:sldId id="991"/>
            <p14:sldId id="993"/>
            <p14:sldId id="994"/>
            <p14:sldId id="1573"/>
            <p14:sldId id="1857"/>
            <p14:sldId id="1465"/>
            <p14:sldId id="1729"/>
            <p14:sldId id="1853"/>
            <p14:sldId id="1735"/>
            <p14:sldId id="1006"/>
            <p14:sldId id="1444"/>
            <p14:sldId id="1732"/>
            <p14:sldId id="1609"/>
          </p14:sldIdLst>
        </p14:section>
        <p14:section name="Exploring Resources to Support Systematic Screening Efforts" id="{4BEE1CB2-9F33-4A3F-A9C1-013B2C3E14C4}">
          <p14:sldIdLst>
            <p14:sldId id="338"/>
            <p14:sldId id="1613"/>
            <p14:sldId id="1614"/>
            <p14:sldId id="1588"/>
            <p14:sldId id="1859"/>
            <p14:sldId id="1860"/>
            <p14:sldId id="1861"/>
          </p14:sldIdLst>
        </p14:section>
        <p14:section name="Wrapping Up and Moving Forward" id="{CAF4F800-B9B2-4875-B462-8D444ECFDBE1}">
          <p14:sldIdLst>
            <p14:sldId id="339"/>
            <p14:sldId id="1725"/>
            <p14:sldId id="1625"/>
            <p14:sldId id="618"/>
            <p14:sldId id="1688"/>
            <p14:sldId id="1685"/>
            <p14:sldId id="1689"/>
            <p14:sldId id="1678"/>
            <p14:sldId id="1724"/>
            <p14:sldId id="1617"/>
            <p14:sldId id="186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9933"/>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4E9A3D5-B205-443F-9D57-FAEFD7540255}" v="21" dt="2023-10-13T20:16:29.8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6199" autoAdjust="0"/>
  </p:normalViewPr>
  <p:slideViewPr>
    <p:cSldViewPr snapToGrid="0">
      <p:cViewPr varScale="1">
        <p:scale>
          <a:sx n="95" d="100"/>
          <a:sy n="95" d="100"/>
        </p:scale>
        <p:origin x="1158" y="90"/>
      </p:cViewPr>
      <p:guideLst/>
    </p:cSldViewPr>
  </p:slideViewPr>
  <p:notesTextViewPr>
    <p:cViewPr>
      <p:scale>
        <a:sx n="3" d="2"/>
        <a:sy n="3" d="2"/>
      </p:scale>
      <p:origin x="0" y="0"/>
    </p:cViewPr>
  </p:notesTextViewPr>
  <p:sorterViewPr>
    <p:cViewPr>
      <p:scale>
        <a:sx n="140" d="100"/>
        <a:sy n="140" d="100"/>
      </p:scale>
      <p:origin x="0" y="-46758"/>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slide" Target="slides/slide106.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presProps" Target="presProps.xml"/><Relationship Id="rId128" Type="http://schemas.microsoft.com/office/2015/10/relationships/revisionInfo" Target="revisionInfo.xml"/><Relationship Id="rId5" Type="http://schemas.openxmlformats.org/officeDocument/2006/relationships/slideMaster" Target="slideMasters/slideMaster2.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slide" Target="slides/slide107.xml"/><Relationship Id="rId118" Type="http://schemas.openxmlformats.org/officeDocument/2006/relationships/slide" Target="slides/slide112.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124" Type="http://schemas.openxmlformats.org/officeDocument/2006/relationships/viewProps" Target="viewProps.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119" Type="http://schemas.openxmlformats.org/officeDocument/2006/relationships/slide" Target="slides/slide113.xml"/><Relationship Id="rId44" Type="http://schemas.openxmlformats.org/officeDocument/2006/relationships/slide" Target="slides/slide38.xml"/><Relationship Id="rId60" Type="http://schemas.openxmlformats.org/officeDocument/2006/relationships/slide" Target="slides/slide54.xml"/><Relationship Id="rId65" Type="http://schemas.openxmlformats.org/officeDocument/2006/relationships/slide" Target="slides/slide59.xml"/><Relationship Id="rId81" Type="http://schemas.openxmlformats.org/officeDocument/2006/relationships/slide" Target="slides/slide75.xml"/><Relationship Id="rId86" Type="http://schemas.openxmlformats.org/officeDocument/2006/relationships/slide" Target="slides/slide80.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theme" Target="theme/theme1.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notesMaster" Target="notesMasters/notesMaster1.xml"/><Relationship Id="rId3" Type="http://schemas.openxmlformats.org/officeDocument/2006/relationships/customXml" Target="../customXml/item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27" Type="http://schemas.microsoft.com/office/2016/11/relationships/changesInfo" Target="changesInfos/changesInfo1.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sin, Elise" userId="051ede2b-3008-44c0-bb19-c9bb04b8c5c9" providerId="ADAL" clId="{54E9A3D5-B205-443F-9D57-FAEFD7540255}"/>
    <pc:docChg chg="custSel modSld modSection">
      <pc:chgData name="Sarasin, Elise" userId="051ede2b-3008-44c0-bb19-c9bb04b8c5c9" providerId="ADAL" clId="{54E9A3D5-B205-443F-9D57-FAEFD7540255}" dt="2023-10-13T20:17:38.294" v="143" actId="20577"/>
      <pc:docMkLst>
        <pc:docMk/>
      </pc:docMkLst>
      <pc:sldChg chg="modSp mod">
        <pc:chgData name="Sarasin, Elise" userId="051ede2b-3008-44c0-bb19-c9bb04b8c5c9" providerId="ADAL" clId="{54E9A3D5-B205-443F-9D57-FAEFD7540255}" dt="2023-10-13T19:51:33.545" v="56" actId="20577"/>
        <pc:sldMkLst>
          <pc:docMk/>
          <pc:sldMk cId="1716355266" sldId="337"/>
        </pc:sldMkLst>
        <pc:spChg chg="mod">
          <ac:chgData name="Sarasin, Elise" userId="051ede2b-3008-44c0-bb19-c9bb04b8c5c9" providerId="ADAL" clId="{54E9A3D5-B205-443F-9D57-FAEFD7540255}" dt="2023-10-13T19:51:33.545" v="56" actId="20577"/>
          <ac:spMkLst>
            <pc:docMk/>
            <pc:sldMk cId="1716355266" sldId="337"/>
            <ac:spMk id="5" creationId="{BBD54DF3-DF1F-8945-59BC-45B7752368EA}"/>
          </ac:spMkLst>
        </pc:spChg>
      </pc:sldChg>
      <pc:sldChg chg="addSp delSp modSp mod">
        <pc:chgData name="Sarasin, Elise" userId="051ede2b-3008-44c0-bb19-c9bb04b8c5c9" providerId="ADAL" clId="{54E9A3D5-B205-443F-9D57-FAEFD7540255}" dt="2023-10-13T20:16:35.290" v="113" actId="478"/>
        <pc:sldMkLst>
          <pc:docMk/>
          <pc:sldMk cId="2535699167" sldId="1591"/>
        </pc:sldMkLst>
        <pc:picChg chg="add mod">
          <ac:chgData name="Sarasin, Elise" userId="051ede2b-3008-44c0-bb19-c9bb04b8c5c9" providerId="ADAL" clId="{54E9A3D5-B205-443F-9D57-FAEFD7540255}" dt="2023-10-13T19:57:47.331" v="97"/>
          <ac:picMkLst>
            <pc:docMk/>
            <pc:sldMk cId="2535699167" sldId="1591"/>
            <ac:picMk id="3" creationId="{6F2D24BD-3D1A-6D4C-7680-F1367F7E7BED}"/>
          </ac:picMkLst>
        </pc:picChg>
        <pc:picChg chg="add del mod">
          <ac:chgData name="Sarasin, Elise" userId="051ede2b-3008-44c0-bb19-c9bb04b8c5c9" providerId="ADAL" clId="{54E9A3D5-B205-443F-9D57-FAEFD7540255}" dt="2023-10-13T20:16:35.290" v="113" actId="478"/>
          <ac:picMkLst>
            <pc:docMk/>
            <pc:sldMk cId="2535699167" sldId="1591"/>
            <ac:picMk id="5" creationId="{CB43D115-93C5-8721-2428-86DC49CA158D}"/>
          </ac:picMkLst>
        </pc:picChg>
        <pc:picChg chg="del">
          <ac:chgData name="Sarasin, Elise" userId="051ede2b-3008-44c0-bb19-c9bb04b8c5c9" providerId="ADAL" clId="{54E9A3D5-B205-443F-9D57-FAEFD7540255}" dt="2023-10-13T19:57:47.027" v="96" actId="478"/>
          <ac:picMkLst>
            <pc:docMk/>
            <pc:sldMk cId="2535699167" sldId="1591"/>
            <ac:picMk id="5" creationId="{D9CAE292-EE1B-5DE8-5368-1B9830E45AED}"/>
          </ac:picMkLst>
        </pc:picChg>
      </pc:sldChg>
      <pc:sldChg chg="addSp delSp modSp mod">
        <pc:chgData name="Sarasin, Elise" userId="051ede2b-3008-44c0-bb19-c9bb04b8c5c9" providerId="ADAL" clId="{54E9A3D5-B205-443F-9D57-FAEFD7540255}" dt="2023-10-13T20:16:25.145" v="110"/>
        <pc:sldMkLst>
          <pc:docMk/>
          <pc:sldMk cId="2620247913" sldId="1592"/>
        </pc:sldMkLst>
        <pc:picChg chg="add mod">
          <ac:chgData name="Sarasin, Elise" userId="051ede2b-3008-44c0-bb19-c9bb04b8c5c9" providerId="ADAL" clId="{54E9A3D5-B205-443F-9D57-FAEFD7540255}" dt="2023-10-13T20:16:25.145" v="110"/>
          <ac:picMkLst>
            <pc:docMk/>
            <pc:sldMk cId="2620247913" sldId="1592"/>
            <ac:picMk id="2" creationId="{13DC3DB1-F983-FDB5-8550-020B97B2E253}"/>
          </ac:picMkLst>
        </pc:picChg>
        <pc:picChg chg="add del mod">
          <ac:chgData name="Sarasin, Elise" userId="051ede2b-3008-44c0-bb19-c9bb04b8c5c9" providerId="ADAL" clId="{54E9A3D5-B205-443F-9D57-FAEFD7540255}" dt="2023-10-13T20:16:24.814" v="109" actId="478"/>
          <ac:picMkLst>
            <pc:docMk/>
            <pc:sldMk cId="2620247913" sldId="1592"/>
            <ac:picMk id="4" creationId="{826620C5-AD90-6F7C-B542-9FB03BEF0AAB}"/>
          </ac:picMkLst>
        </pc:picChg>
        <pc:picChg chg="del">
          <ac:chgData name="Sarasin, Elise" userId="051ede2b-3008-44c0-bb19-c9bb04b8c5c9" providerId="ADAL" clId="{54E9A3D5-B205-443F-9D57-FAEFD7540255}" dt="2023-10-13T19:57:14.320" v="83" actId="478"/>
          <ac:picMkLst>
            <pc:docMk/>
            <pc:sldMk cId="2620247913" sldId="1592"/>
            <ac:picMk id="7" creationId="{EF6A847F-41AC-CCB9-AD6A-EE9B5A48266C}"/>
          </ac:picMkLst>
        </pc:picChg>
      </pc:sldChg>
      <pc:sldChg chg="addSp delSp modSp">
        <pc:chgData name="Sarasin, Elise" userId="051ede2b-3008-44c0-bb19-c9bb04b8c5c9" providerId="ADAL" clId="{54E9A3D5-B205-443F-9D57-FAEFD7540255}" dt="2023-10-13T19:57:52.698" v="99"/>
        <pc:sldMkLst>
          <pc:docMk/>
          <pc:sldMk cId="3906123760" sldId="1594"/>
        </pc:sldMkLst>
        <pc:picChg chg="add mod">
          <ac:chgData name="Sarasin, Elise" userId="051ede2b-3008-44c0-bb19-c9bb04b8c5c9" providerId="ADAL" clId="{54E9A3D5-B205-443F-9D57-FAEFD7540255}" dt="2023-10-13T19:57:52.698" v="99"/>
          <ac:picMkLst>
            <pc:docMk/>
            <pc:sldMk cId="3906123760" sldId="1594"/>
            <ac:picMk id="2" creationId="{DC81EC45-5102-DCA9-1B3F-728B75520BB7}"/>
          </ac:picMkLst>
        </pc:picChg>
        <pc:picChg chg="del">
          <ac:chgData name="Sarasin, Elise" userId="051ede2b-3008-44c0-bb19-c9bb04b8c5c9" providerId="ADAL" clId="{54E9A3D5-B205-443F-9D57-FAEFD7540255}" dt="2023-10-13T19:57:52.340" v="98" actId="478"/>
          <ac:picMkLst>
            <pc:docMk/>
            <pc:sldMk cId="3906123760" sldId="1594"/>
            <ac:picMk id="8" creationId="{A371C970-2D06-2ABF-8163-F795B2B1B461}"/>
          </ac:picMkLst>
        </pc:picChg>
      </pc:sldChg>
      <pc:sldChg chg="addSp delSp modSp">
        <pc:chgData name="Sarasin, Elise" userId="051ede2b-3008-44c0-bb19-c9bb04b8c5c9" providerId="ADAL" clId="{54E9A3D5-B205-443F-9D57-FAEFD7540255}" dt="2023-10-13T19:57:55.345" v="101"/>
        <pc:sldMkLst>
          <pc:docMk/>
          <pc:sldMk cId="3950283647" sldId="1595"/>
        </pc:sldMkLst>
        <pc:picChg chg="add mod">
          <ac:chgData name="Sarasin, Elise" userId="051ede2b-3008-44c0-bb19-c9bb04b8c5c9" providerId="ADAL" clId="{54E9A3D5-B205-443F-9D57-FAEFD7540255}" dt="2023-10-13T19:57:55.345" v="101"/>
          <ac:picMkLst>
            <pc:docMk/>
            <pc:sldMk cId="3950283647" sldId="1595"/>
            <ac:picMk id="2" creationId="{5E22AF5A-9DF4-B402-4E0B-0F0675474F51}"/>
          </ac:picMkLst>
        </pc:picChg>
        <pc:picChg chg="del">
          <ac:chgData name="Sarasin, Elise" userId="051ede2b-3008-44c0-bb19-c9bb04b8c5c9" providerId="ADAL" clId="{54E9A3D5-B205-443F-9D57-FAEFD7540255}" dt="2023-10-13T19:57:55.028" v="100" actId="478"/>
          <ac:picMkLst>
            <pc:docMk/>
            <pc:sldMk cId="3950283647" sldId="1595"/>
            <ac:picMk id="4" creationId="{2075BBEE-7860-A399-A8CD-64CC01B52F01}"/>
          </ac:picMkLst>
        </pc:picChg>
      </pc:sldChg>
      <pc:sldChg chg="modSp mod">
        <pc:chgData name="Sarasin, Elise" userId="051ede2b-3008-44c0-bb19-c9bb04b8c5c9" providerId="ADAL" clId="{54E9A3D5-B205-443F-9D57-FAEFD7540255}" dt="2023-10-13T19:50:42.167" v="14" actId="20577"/>
        <pc:sldMkLst>
          <pc:docMk/>
          <pc:sldMk cId="1231014893" sldId="1605"/>
        </pc:sldMkLst>
        <pc:spChg chg="mod">
          <ac:chgData name="Sarasin, Elise" userId="051ede2b-3008-44c0-bb19-c9bb04b8c5c9" providerId="ADAL" clId="{54E9A3D5-B205-443F-9D57-FAEFD7540255}" dt="2023-10-13T19:50:42.167" v="14" actId="20577"/>
          <ac:spMkLst>
            <pc:docMk/>
            <pc:sldMk cId="1231014893" sldId="1605"/>
            <ac:spMk id="3" creationId="{900F88DA-6163-2613-88C0-21F0AFFC7207}"/>
          </ac:spMkLst>
        </pc:spChg>
      </pc:sldChg>
      <pc:sldChg chg="modSp mod">
        <pc:chgData name="Sarasin, Elise" userId="051ede2b-3008-44c0-bb19-c9bb04b8c5c9" providerId="ADAL" clId="{54E9A3D5-B205-443F-9D57-FAEFD7540255}" dt="2023-10-13T19:51:57.798" v="66" actId="20577"/>
        <pc:sldMkLst>
          <pc:docMk/>
          <pc:sldMk cId="4001848094" sldId="1607"/>
        </pc:sldMkLst>
        <pc:spChg chg="mod">
          <ac:chgData name="Sarasin, Elise" userId="051ede2b-3008-44c0-bb19-c9bb04b8c5c9" providerId="ADAL" clId="{54E9A3D5-B205-443F-9D57-FAEFD7540255}" dt="2023-10-13T19:51:57.798" v="66" actId="20577"/>
          <ac:spMkLst>
            <pc:docMk/>
            <pc:sldMk cId="4001848094" sldId="1607"/>
            <ac:spMk id="5" creationId="{BBD54DF3-DF1F-8945-59BC-45B7752368EA}"/>
          </ac:spMkLst>
        </pc:spChg>
      </pc:sldChg>
      <pc:sldChg chg="modSp mod">
        <pc:chgData name="Sarasin, Elise" userId="051ede2b-3008-44c0-bb19-c9bb04b8c5c9" providerId="ADAL" clId="{54E9A3D5-B205-443F-9D57-FAEFD7540255}" dt="2023-10-13T19:52:56.487" v="82" actId="20577"/>
        <pc:sldMkLst>
          <pc:docMk/>
          <pc:sldMk cId="2518175028" sldId="1608"/>
        </pc:sldMkLst>
        <pc:spChg chg="mod">
          <ac:chgData name="Sarasin, Elise" userId="051ede2b-3008-44c0-bb19-c9bb04b8c5c9" providerId="ADAL" clId="{54E9A3D5-B205-443F-9D57-FAEFD7540255}" dt="2023-10-13T19:52:56.487" v="82" actId="20577"/>
          <ac:spMkLst>
            <pc:docMk/>
            <pc:sldMk cId="2518175028" sldId="1608"/>
            <ac:spMk id="5" creationId="{BBD54DF3-DF1F-8945-59BC-45B7752368EA}"/>
          </ac:spMkLst>
        </pc:spChg>
      </pc:sldChg>
      <pc:sldChg chg="modSp mod">
        <pc:chgData name="Sarasin, Elise" userId="051ede2b-3008-44c0-bb19-c9bb04b8c5c9" providerId="ADAL" clId="{54E9A3D5-B205-443F-9D57-FAEFD7540255}" dt="2023-10-13T19:50:54.881" v="24" actId="20577"/>
        <pc:sldMkLst>
          <pc:docMk/>
          <pc:sldMk cId="565791882" sldId="1610"/>
        </pc:sldMkLst>
        <pc:spChg chg="mod">
          <ac:chgData name="Sarasin, Elise" userId="051ede2b-3008-44c0-bb19-c9bb04b8c5c9" providerId="ADAL" clId="{54E9A3D5-B205-443F-9D57-FAEFD7540255}" dt="2023-10-13T19:50:54.881" v="24" actId="20577"/>
          <ac:spMkLst>
            <pc:docMk/>
            <pc:sldMk cId="565791882" sldId="1610"/>
            <ac:spMk id="5" creationId="{BBD54DF3-DF1F-8945-59BC-45B7752368EA}"/>
          </ac:spMkLst>
        </pc:spChg>
      </pc:sldChg>
      <pc:sldChg chg="modSp mod">
        <pc:chgData name="Sarasin, Elise" userId="051ede2b-3008-44c0-bb19-c9bb04b8c5c9" providerId="ADAL" clId="{54E9A3D5-B205-443F-9D57-FAEFD7540255}" dt="2023-10-13T20:17:38.294" v="143" actId="20577"/>
        <pc:sldMkLst>
          <pc:docMk/>
          <pc:sldMk cId="3653830103" sldId="1617"/>
        </pc:sldMkLst>
        <pc:spChg chg="mod">
          <ac:chgData name="Sarasin, Elise" userId="051ede2b-3008-44c0-bb19-c9bb04b8c5c9" providerId="ADAL" clId="{54E9A3D5-B205-443F-9D57-FAEFD7540255}" dt="2023-10-13T20:17:23.044" v="123" actId="20577"/>
          <ac:spMkLst>
            <pc:docMk/>
            <pc:sldMk cId="3653830103" sldId="1617"/>
            <ac:spMk id="4" creationId="{CA69A4B3-D057-1378-6086-23F6163F81C8}"/>
          </ac:spMkLst>
        </pc:spChg>
        <pc:spChg chg="mod">
          <ac:chgData name="Sarasin, Elise" userId="051ede2b-3008-44c0-bb19-c9bb04b8c5c9" providerId="ADAL" clId="{54E9A3D5-B205-443F-9D57-FAEFD7540255}" dt="2023-10-13T20:17:38.294" v="143" actId="20577"/>
          <ac:spMkLst>
            <pc:docMk/>
            <pc:sldMk cId="3653830103" sldId="1617"/>
            <ac:spMk id="6" creationId="{ED03669E-62E7-7210-F937-A1AC0662BBAE}"/>
          </ac:spMkLst>
        </pc:spChg>
      </pc:sldChg>
      <pc:sldChg chg="addSp modSp">
        <pc:chgData name="Sarasin, Elise" userId="051ede2b-3008-44c0-bb19-c9bb04b8c5c9" providerId="ADAL" clId="{54E9A3D5-B205-443F-9D57-FAEFD7540255}" dt="2023-10-02T15:34:06.152" v="4" actId="167"/>
        <pc:sldMkLst>
          <pc:docMk/>
          <pc:sldMk cId="1211548817" sldId="1707"/>
        </pc:sldMkLst>
        <pc:picChg chg="add mod">
          <ac:chgData name="Sarasin, Elise" userId="051ede2b-3008-44c0-bb19-c9bb04b8c5c9" providerId="ADAL" clId="{54E9A3D5-B205-443F-9D57-FAEFD7540255}" dt="2023-10-02T15:34:06.152" v="4" actId="167"/>
          <ac:picMkLst>
            <pc:docMk/>
            <pc:sldMk cId="1211548817" sldId="1707"/>
            <ac:picMk id="4" creationId="{6C629CBE-06D0-2DA9-B70C-F5A3C0EFCDD5}"/>
          </ac:picMkLst>
        </pc:picChg>
      </pc:sldChg>
      <pc:sldChg chg="addSp modSp">
        <pc:chgData name="Sarasin, Elise" userId="051ede2b-3008-44c0-bb19-c9bb04b8c5c9" providerId="ADAL" clId="{54E9A3D5-B205-443F-9D57-FAEFD7540255}" dt="2023-10-13T19:58:03.034" v="104"/>
        <pc:sldMkLst>
          <pc:docMk/>
          <pc:sldMk cId="2807691339" sldId="1728"/>
        </pc:sldMkLst>
        <pc:picChg chg="add mod">
          <ac:chgData name="Sarasin, Elise" userId="051ede2b-3008-44c0-bb19-c9bb04b8c5c9" providerId="ADAL" clId="{54E9A3D5-B205-443F-9D57-FAEFD7540255}" dt="2023-10-13T19:58:03.034" v="104"/>
          <ac:picMkLst>
            <pc:docMk/>
            <pc:sldMk cId="2807691339" sldId="1728"/>
            <ac:picMk id="2" creationId="{9A6E1B29-D1BF-A194-0583-E13954F6D0FE}"/>
          </ac:picMkLst>
        </pc:picChg>
      </pc:sldChg>
      <pc:sldChg chg="addSp modSp mod">
        <pc:chgData name="Sarasin, Elise" userId="051ede2b-3008-44c0-bb19-c9bb04b8c5c9" providerId="ADAL" clId="{54E9A3D5-B205-443F-9D57-FAEFD7540255}" dt="2023-10-13T20:16:21.912" v="108" actId="167"/>
        <pc:sldMkLst>
          <pc:docMk/>
          <pc:sldMk cId="4002329336" sldId="1846"/>
        </pc:sldMkLst>
        <pc:picChg chg="add mod ord">
          <ac:chgData name="Sarasin, Elise" userId="051ede2b-3008-44c0-bb19-c9bb04b8c5c9" providerId="ADAL" clId="{54E9A3D5-B205-443F-9D57-FAEFD7540255}" dt="2023-10-13T19:57:33.635" v="95" actId="167"/>
          <ac:picMkLst>
            <pc:docMk/>
            <pc:sldMk cId="4002329336" sldId="1846"/>
            <ac:picMk id="3" creationId="{22E92CC2-2043-B40D-B339-80AB28068817}"/>
          </ac:picMkLst>
        </pc:picChg>
        <pc:picChg chg="add mod ord">
          <ac:chgData name="Sarasin, Elise" userId="051ede2b-3008-44c0-bb19-c9bb04b8c5c9" providerId="ADAL" clId="{54E9A3D5-B205-443F-9D57-FAEFD7540255}" dt="2023-10-13T20:16:21.912" v="108" actId="167"/>
          <ac:picMkLst>
            <pc:docMk/>
            <pc:sldMk cId="4002329336" sldId="1846"/>
            <ac:picMk id="4" creationId="{C9049E42-57FB-A342-8F88-E678774B49E4}"/>
          </ac:picMkLst>
        </pc:picChg>
      </pc:sldChg>
      <pc:sldChg chg="addSp delSp modSp">
        <pc:chgData name="Sarasin, Elise" userId="051ede2b-3008-44c0-bb19-c9bb04b8c5c9" providerId="ADAL" clId="{54E9A3D5-B205-443F-9D57-FAEFD7540255}" dt="2023-10-13T19:57:58.145" v="103"/>
        <pc:sldMkLst>
          <pc:docMk/>
          <pc:sldMk cId="4011320473" sldId="1851"/>
        </pc:sldMkLst>
        <pc:picChg chg="add mod">
          <ac:chgData name="Sarasin, Elise" userId="051ede2b-3008-44c0-bb19-c9bb04b8c5c9" providerId="ADAL" clId="{54E9A3D5-B205-443F-9D57-FAEFD7540255}" dt="2023-10-13T19:57:58.145" v="103"/>
          <ac:picMkLst>
            <pc:docMk/>
            <pc:sldMk cId="4011320473" sldId="1851"/>
            <ac:picMk id="2" creationId="{01114FF7-D8F9-FB91-B596-125CAEFE4E57}"/>
          </ac:picMkLst>
        </pc:picChg>
        <pc:picChg chg="del">
          <ac:chgData name="Sarasin, Elise" userId="051ede2b-3008-44c0-bb19-c9bb04b8c5c9" providerId="ADAL" clId="{54E9A3D5-B205-443F-9D57-FAEFD7540255}" dt="2023-10-13T19:57:57.878" v="102" actId="478"/>
          <ac:picMkLst>
            <pc:docMk/>
            <pc:sldMk cId="4011320473" sldId="1851"/>
            <ac:picMk id="3" creationId="{AE4ABC05-B84B-B4E1-C482-8E19D402A57A}"/>
          </ac:picMkLst>
        </pc:picChg>
      </pc:sldChg>
      <pc:sldChg chg="modSp mod">
        <pc:chgData name="Sarasin, Elise" userId="051ede2b-3008-44c0-bb19-c9bb04b8c5c9" providerId="ADAL" clId="{54E9A3D5-B205-443F-9D57-FAEFD7540255}" dt="2023-10-13T19:51:19.209" v="26" actId="20577"/>
        <pc:sldMkLst>
          <pc:docMk/>
          <pc:sldMk cId="1625893593" sldId="1855"/>
        </pc:sldMkLst>
        <pc:spChg chg="mod">
          <ac:chgData name="Sarasin, Elise" userId="051ede2b-3008-44c0-bb19-c9bb04b8c5c9" providerId="ADAL" clId="{54E9A3D5-B205-443F-9D57-FAEFD7540255}" dt="2023-10-13T19:51:19.209" v="26" actId="20577"/>
          <ac:spMkLst>
            <pc:docMk/>
            <pc:sldMk cId="1625893593" sldId="1855"/>
            <ac:spMk id="6" creationId="{02EC91D8-AAE1-70F8-3B1E-CF46472E605F}"/>
          </ac:spMkLst>
        </pc:spChg>
      </pc:sldChg>
      <pc:sldChg chg="modSp mod">
        <pc:chgData name="Sarasin, Elise" userId="051ede2b-3008-44c0-bb19-c9bb04b8c5c9" providerId="ADAL" clId="{54E9A3D5-B205-443F-9D57-FAEFD7540255}" dt="2023-10-13T19:52:36.087" v="68" actId="1076"/>
        <pc:sldMkLst>
          <pc:docMk/>
          <pc:sldMk cId="1629108054" sldId="1858"/>
        </pc:sldMkLst>
        <pc:spChg chg="mod">
          <ac:chgData name="Sarasin, Elise" userId="051ede2b-3008-44c0-bb19-c9bb04b8c5c9" providerId="ADAL" clId="{54E9A3D5-B205-443F-9D57-FAEFD7540255}" dt="2023-10-13T19:52:36.087" v="68" actId="1076"/>
          <ac:spMkLst>
            <pc:docMk/>
            <pc:sldMk cId="1629108054" sldId="1858"/>
            <ac:spMk id="5" creationId="{F8E850CF-ADA6-6BE3-B81E-7867DD1F14DE}"/>
          </ac:spMkLst>
        </pc:spChg>
        <pc:grpChg chg="mod">
          <ac:chgData name="Sarasin, Elise" userId="051ede2b-3008-44c0-bb19-c9bb04b8c5c9" providerId="ADAL" clId="{54E9A3D5-B205-443F-9D57-FAEFD7540255}" dt="2023-10-13T19:52:31.844" v="67" actId="1076"/>
          <ac:grpSpMkLst>
            <pc:docMk/>
            <pc:sldMk cId="1629108054" sldId="1858"/>
            <ac:grpSpMk id="16" creationId="{4811520D-3FB9-C041-B36F-D054BCB1CF0A}"/>
          </ac:grpSpMkLst>
        </pc:grpChg>
      </pc:sldChg>
    </pc:docChg>
  </pc:docChgLst>
  <pc:docChgLst>
    <pc:chgData name="Sarasin, Elise" userId="051ede2b-3008-44c0-bb19-c9bb04b8c5c9" providerId="ADAL" clId="{69DBC0E3-7502-443D-90D9-008ADCDE2EB1}"/>
    <pc:docChg chg="custSel addSld delSld modSld modSection">
      <pc:chgData name="Sarasin, Elise" userId="051ede2b-3008-44c0-bb19-c9bb04b8c5c9" providerId="ADAL" clId="{69DBC0E3-7502-443D-90D9-008ADCDE2EB1}" dt="2023-10-02T15:23:16.869" v="33" actId="2696"/>
      <pc:docMkLst>
        <pc:docMk/>
      </pc:docMkLst>
      <pc:sldChg chg="del">
        <pc:chgData name="Sarasin, Elise" userId="051ede2b-3008-44c0-bb19-c9bb04b8c5c9" providerId="ADAL" clId="{69DBC0E3-7502-443D-90D9-008ADCDE2EB1}" dt="2023-10-02T15:14:12.723" v="1" actId="2696"/>
        <pc:sldMkLst>
          <pc:docMk/>
          <pc:sldMk cId="4276775244" sldId="270"/>
        </pc:sldMkLst>
      </pc:sldChg>
      <pc:sldChg chg="del">
        <pc:chgData name="Sarasin, Elise" userId="051ede2b-3008-44c0-bb19-c9bb04b8c5c9" providerId="ADAL" clId="{69DBC0E3-7502-443D-90D9-008ADCDE2EB1}" dt="2023-10-02T15:14:12.723" v="1" actId="2696"/>
        <pc:sldMkLst>
          <pc:docMk/>
          <pc:sldMk cId="2969210843" sldId="273"/>
        </pc:sldMkLst>
      </pc:sldChg>
      <pc:sldChg chg="addSp modSp mod">
        <pc:chgData name="Sarasin, Elise" userId="051ede2b-3008-44c0-bb19-c9bb04b8c5c9" providerId="ADAL" clId="{69DBC0E3-7502-443D-90D9-008ADCDE2EB1}" dt="2023-10-02T15:15:54.689" v="8" actId="1076"/>
        <pc:sldMkLst>
          <pc:docMk/>
          <pc:sldMk cId="4001848094" sldId="1607"/>
        </pc:sldMkLst>
        <pc:spChg chg="add mod">
          <ac:chgData name="Sarasin, Elise" userId="051ede2b-3008-44c0-bb19-c9bb04b8c5c9" providerId="ADAL" clId="{69DBC0E3-7502-443D-90D9-008ADCDE2EB1}" dt="2023-10-02T15:15:54.689" v="8" actId="1076"/>
          <ac:spMkLst>
            <pc:docMk/>
            <pc:sldMk cId="4001848094" sldId="1607"/>
            <ac:spMk id="3" creationId="{8BEF122C-4C5F-6543-019E-D08ADCC28780}"/>
          </ac:spMkLst>
        </pc:spChg>
        <pc:picChg chg="add mod">
          <ac:chgData name="Sarasin, Elise" userId="051ede2b-3008-44c0-bb19-c9bb04b8c5c9" providerId="ADAL" clId="{69DBC0E3-7502-443D-90D9-008ADCDE2EB1}" dt="2023-10-02T15:15:52.226" v="7"/>
          <ac:picMkLst>
            <pc:docMk/>
            <pc:sldMk cId="4001848094" sldId="1607"/>
            <ac:picMk id="2" creationId="{87E62C6D-CCA3-9909-03AC-E739B2CD870A}"/>
          </ac:picMkLst>
        </pc:picChg>
      </pc:sldChg>
      <pc:sldChg chg="del">
        <pc:chgData name="Sarasin, Elise" userId="051ede2b-3008-44c0-bb19-c9bb04b8c5c9" providerId="ADAL" clId="{69DBC0E3-7502-443D-90D9-008ADCDE2EB1}" dt="2023-10-02T15:14:12.723" v="1" actId="2696"/>
        <pc:sldMkLst>
          <pc:docMk/>
          <pc:sldMk cId="251755131" sldId="1611"/>
        </pc:sldMkLst>
      </pc:sldChg>
      <pc:sldChg chg="del">
        <pc:chgData name="Sarasin, Elise" userId="051ede2b-3008-44c0-bb19-c9bb04b8c5c9" providerId="ADAL" clId="{69DBC0E3-7502-443D-90D9-008ADCDE2EB1}" dt="2023-10-02T15:15:09.454" v="5" actId="2696"/>
        <pc:sldMkLst>
          <pc:docMk/>
          <pc:sldMk cId="3401121619" sldId="1612"/>
        </pc:sldMkLst>
      </pc:sldChg>
      <pc:sldChg chg="add del">
        <pc:chgData name="Sarasin, Elise" userId="051ede2b-3008-44c0-bb19-c9bb04b8c5c9" providerId="ADAL" clId="{69DBC0E3-7502-443D-90D9-008ADCDE2EB1}" dt="2023-10-02T15:16:18.616" v="10"/>
        <pc:sldMkLst>
          <pc:docMk/>
          <pc:sldMk cId="3672816631" sldId="1616"/>
        </pc:sldMkLst>
      </pc:sldChg>
      <pc:sldChg chg="modTransition">
        <pc:chgData name="Sarasin, Elise" userId="051ede2b-3008-44c0-bb19-c9bb04b8c5c9" providerId="ADAL" clId="{69DBC0E3-7502-443D-90D9-008ADCDE2EB1}" dt="2023-10-02T15:22:08.584" v="32"/>
        <pc:sldMkLst>
          <pc:docMk/>
          <pc:sldMk cId="1080352621" sldId="1678"/>
        </pc:sldMkLst>
      </pc:sldChg>
      <pc:sldChg chg="del">
        <pc:chgData name="Sarasin, Elise" userId="051ede2b-3008-44c0-bb19-c9bb04b8c5c9" providerId="ADAL" clId="{69DBC0E3-7502-443D-90D9-008ADCDE2EB1}" dt="2023-10-02T15:23:16.869" v="33" actId="2696"/>
        <pc:sldMkLst>
          <pc:docMk/>
          <pc:sldMk cId="375769576" sldId="1692"/>
        </pc:sldMkLst>
      </pc:sldChg>
      <pc:sldChg chg="modTransition">
        <pc:chgData name="Sarasin, Elise" userId="051ede2b-3008-44c0-bb19-c9bb04b8c5c9" providerId="ADAL" clId="{69DBC0E3-7502-443D-90D9-008ADCDE2EB1}" dt="2023-10-02T15:19:43.174" v="24"/>
        <pc:sldMkLst>
          <pc:docMk/>
          <pc:sldMk cId="3170743939" sldId="1703"/>
        </pc:sldMkLst>
      </pc:sldChg>
      <pc:sldChg chg="del">
        <pc:chgData name="Sarasin, Elise" userId="051ede2b-3008-44c0-bb19-c9bb04b8c5c9" providerId="ADAL" clId="{69DBC0E3-7502-443D-90D9-008ADCDE2EB1}" dt="2023-10-02T15:16:26.245" v="12" actId="2696"/>
        <pc:sldMkLst>
          <pc:docMk/>
          <pc:sldMk cId="1182338381" sldId="1708"/>
        </pc:sldMkLst>
      </pc:sldChg>
      <pc:sldChg chg="addSp delSp modSp mod">
        <pc:chgData name="Sarasin, Elise" userId="051ede2b-3008-44c0-bb19-c9bb04b8c5c9" providerId="ADAL" clId="{69DBC0E3-7502-443D-90D9-008ADCDE2EB1}" dt="2023-10-02T15:20:10.085" v="31" actId="14100"/>
        <pc:sldMkLst>
          <pc:docMk/>
          <pc:sldMk cId="1115681965" sldId="1731"/>
        </pc:sldMkLst>
        <pc:spChg chg="add mod">
          <ac:chgData name="Sarasin, Elise" userId="051ede2b-3008-44c0-bb19-c9bb04b8c5c9" providerId="ADAL" clId="{69DBC0E3-7502-443D-90D9-008ADCDE2EB1}" dt="2023-10-02T15:20:10.085" v="31" actId="14100"/>
          <ac:spMkLst>
            <pc:docMk/>
            <pc:sldMk cId="1115681965" sldId="1731"/>
            <ac:spMk id="3" creationId="{1A43D499-89A8-CA07-C917-B49915BB2696}"/>
          </ac:spMkLst>
        </pc:spChg>
        <pc:spChg chg="del">
          <ac:chgData name="Sarasin, Elise" userId="051ede2b-3008-44c0-bb19-c9bb04b8c5c9" providerId="ADAL" clId="{69DBC0E3-7502-443D-90D9-008ADCDE2EB1}" dt="2023-10-02T15:19:58.384" v="25" actId="478"/>
          <ac:spMkLst>
            <pc:docMk/>
            <pc:sldMk cId="1115681965" sldId="1731"/>
            <ac:spMk id="7" creationId="{CFDA7B8A-61F7-AA5A-43CD-002613DBA4CD}"/>
          </ac:spMkLst>
        </pc:spChg>
        <pc:spChg chg="mod">
          <ac:chgData name="Sarasin, Elise" userId="051ede2b-3008-44c0-bb19-c9bb04b8c5c9" providerId="ADAL" clId="{69DBC0E3-7502-443D-90D9-008ADCDE2EB1}" dt="2023-10-02T15:20:02.560" v="28" actId="1076"/>
          <ac:spMkLst>
            <pc:docMk/>
            <pc:sldMk cId="1115681965" sldId="1731"/>
            <ac:spMk id="42" creationId="{00000000-0000-0000-0000-000000000000}"/>
          </ac:spMkLst>
        </pc:spChg>
        <pc:grpChg chg="mod">
          <ac:chgData name="Sarasin, Elise" userId="051ede2b-3008-44c0-bb19-c9bb04b8c5c9" providerId="ADAL" clId="{69DBC0E3-7502-443D-90D9-008ADCDE2EB1}" dt="2023-10-02T15:20:02.560" v="28" actId="1076"/>
          <ac:grpSpMkLst>
            <pc:docMk/>
            <pc:sldMk cId="1115681965" sldId="1731"/>
            <ac:grpSpMk id="40" creationId="{00000000-0000-0000-0000-000000000000}"/>
          </ac:grpSpMkLst>
        </pc:grpChg>
        <pc:picChg chg="mod">
          <ac:chgData name="Sarasin, Elise" userId="051ede2b-3008-44c0-bb19-c9bb04b8c5c9" providerId="ADAL" clId="{69DBC0E3-7502-443D-90D9-008ADCDE2EB1}" dt="2023-10-02T15:20:02.560" v="28" actId="1076"/>
          <ac:picMkLst>
            <pc:docMk/>
            <pc:sldMk cId="1115681965" sldId="1731"/>
            <ac:picMk id="41" creationId="{00000000-0000-0000-0000-000000000000}"/>
          </ac:picMkLst>
        </pc:picChg>
        <pc:cxnChg chg="mod">
          <ac:chgData name="Sarasin, Elise" userId="051ede2b-3008-44c0-bb19-c9bb04b8c5c9" providerId="ADAL" clId="{69DBC0E3-7502-443D-90D9-008ADCDE2EB1}" dt="2023-10-02T15:20:02.560" v="28" actId="1076"/>
          <ac:cxnSpMkLst>
            <pc:docMk/>
            <pc:sldMk cId="1115681965" sldId="1731"/>
            <ac:cxnSpMk id="51" creationId="{00000000-0000-0000-0000-000000000000}"/>
          </ac:cxnSpMkLst>
        </pc:cxnChg>
      </pc:sldChg>
      <pc:sldChg chg="add">
        <pc:chgData name="Sarasin, Elise" userId="051ede2b-3008-44c0-bb19-c9bb04b8c5c9" providerId="ADAL" clId="{69DBC0E3-7502-443D-90D9-008ADCDE2EB1}" dt="2023-10-02T15:16:23.632" v="11"/>
        <pc:sldMkLst>
          <pc:docMk/>
          <pc:sldMk cId="1629108054" sldId="1858"/>
        </pc:sldMkLst>
      </pc:sldChg>
      <pc:sldChg chg="add">
        <pc:chgData name="Sarasin, Elise" userId="051ede2b-3008-44c0-bb19-c9bb04b8c5c9" providerId="ADAL" clId="{69DBC0E3-7502-443D-90D9-008ADCDE2EB1}" dt="2023-10-02T15:13:57.235" v="0"/>
        <pc:sldMkLst>
          <pc:docMk/>
          <pc:sldMk cId="3888402234" sldId="1886"/>
        </pc:sldMkLst>
      </pc:sldChg>
      <pc:sldChg chg="add">
        <pc:chgData name="Sarasin, Elise" userId="051ede2b-3008-44c0-bb19-c9bb04b8c5c9" providerId="ADAL" clId="{69DBC0E3-7502-443D-90D9-008ADCDE2EB1}" dt="2023-10-02T15:13:57.235" v="0"/>
        <pc:sldMkLst>
          <pc:docMk/>
          <pc:sldMk cId="1615905961" sldId="1887"/>
        </pc:sldMkLst>
      </pc:sldChg>
      <pc:sldChg chg="add">
        <pc:chgData name="Sarasin, Elise" userId="051ede2b-3008-44c0-bb19-c9bb04b8c5c9" providerId="ADAL" clId="{69DBC0E3-7502-443D-90D9-008ADCDE2EB1}" dt="2023-10-02T15:13:57.235" v="0"/>
        <pc:sldMkLst>
          <pc:docMk/>
          <pc:sldMk cId="3143328542" sldId="1888"/>
        </pc:sldMkLst>
      </pc:sldChg>
      <pc:sldChg chg="add">
        <pc:chgData name="Sarasin, Elise" userId="051ede2b-3008-44c0-bb19-c9bb04b8c5c9" providerId="ADAL" clId="{69DBC0E3-7502-443D-90D9-008ADCDE2EB1}" dt="2023-10-02T15:13:57.235" v="0"/>
        <pc:sldMkLst>
          <pc:docMk/>
          <pc:sldMk cId="3655402872" sldId="1889"/>
        </pc:sldMkLst>
      </pc:sldChg>
      <pc:sldChg chg="add">
        <pc:chgData name="Sarasin, Elise" userId="051ede2b-3008-44c0-bb19-c9bb04b8c5c9" providerId="ADAL" clId="{69DBC0E3-7502-443D-90D9-008ADCDE2EB1}" dt="2023-10-02T15:13:57.235" v="0"/>
        <pc:sldMkLst>
          <pc:docMk/>
          <pc:sldMk cId="2357795062" sldId="1890"/>
        </pc:sldMkLst>
      </pc:sldChg>
      <pc:sldChg chg="add">
        <pc:chgData name="Sarasin, Elise" userId="051ede2b-3008-44c0-bb19-c9bb04b8c5c9" providerId="ADAL" clId="{69DBC0E3-7502-443D-90D9-008ADCDE2EB1}" dt="2023-10-02T15:13:57.235" v="0"/>
        <pc:sldMkLst>
          <pc:docMk/>
          <pc:sldMk cId="1490757956" sldId="1891"/>
        </pc:sldMkLst>
      </pc:sldChg>
      <pc:sldChg chg="add modNotesTx">
        <pc:chgData name="Sarasin, Elise" userId="051ede2b-3008-44c0-bb19-c9bb04b8c5c9" providerId="ADAL" clId="{69DBC0E3-7502-443D-90D9-008ADCDE2EB1}" dt="2023-10-02T15:17:15.794" v="22" actId="20577"/>
        <pc:sldMkLst>
          <pc:docMk/>
          <pc:sldMk cId="3060707925" sldId="1893"/>
        </pc:sldMkLst>
      </pc:sldChg>
      <pc:sldChg chg="add">
        <pc:chgData name="Sarasin, Elise" userId="051ede2b-3008-44c0-bb19-c9bb04b8c5c9" providerId="ADAL" clId="{69DBC0E3-7502-443D-90D9-008ADCDE2EB1}" dt="2023-10-02T15:13:57.235" v="0"/>
        <pc:sldMkLst>
          <pc:docMk/>
          <pc:sldMk cId="2008248576" sldId="1894"/>
        </pc:sldMkLst>
      </pc:sldChg>
      <pc:sldChg chg="add">
        <pc:chgData name="Sarasin, Elise" userId="051ede2b-3008-44c0-bb19-c9bb04b8c5c9" providerId="ADAL" clId="{69DBC0E3-7502-443D-90D9-008ADCDE2EB1}" dt="2023-10-02T15:13:57.235" v="0"/>
        <pc:sldMkLst>
          <pc:docMk/>
          <pc:sldMk cId="3577288692" sldId="1895"/>
        </pc:sldMkLst>
      </pc:sldChg>
      <pc:sldChg chg="add">
        <pc:chgData name="Sarasin, Elise" userId="051ede2b-3008-44c0-bb19-c9bb04b8c5c9" providerId="ADAL" clId="{69DBC0E3-7502-443D-90D9-008ADCDE2EB1}" dt="2023-10-02T15:15:37.065" v="6"/>
        <pc:sldMkLst>
          <pc:docMk/>
          <pc:sldMk cId="1810744303" sldId="1899"/>
        </pc:sldMkLst>
      </pc:sldChg>
      <pc:sldChg chg="add del modNotesTx">
        <pc:chgData name="Sarasin, Elise" userId="051ede2b-3008-44c0-bb19-c9bb04b8c5c9" providerId="ADAL" clId="{69DBC0E3-7502-443D-90D9-008ADCDE2EB1}" dt="2023-10-02T15:17:31.735" v="23" actId="6549"/>
        <pc:sldMkLst>
          <pc:docMk/>
          <pc:sldMk cId="1625999087" sldId="1900"/>
        </pc:sldMkLst>
      </pc:sldChg>
    </pc:docChg>
  </pc:docChgLst>
  <pc:docChgLst>
    <pc:chgData name="Bernard, Allison M" userId="7cd67125-3436-42b8-b83a-bbe37ba15a4e" providerId="ADAL" clId="{97B75E89-9A03-4BB2-ADB7-39DAAF75D809}"/>
    <pc:docChg chg="custSel modSld">
      <pc:chgData name="Bernard, Allison M" userId="7cd67125-3436-42b8-b83a-bbe37ba15a4e" providerId="ADAL" clId="{97B75E89-9A03-4BB2-ADB7-39DAAF75D809}" dt="2023-07-03T13:26:13.231" v="69" actId="478"/>
      <pc:docMkLst>
        <pc:docMk/>
      </pc:docMkLst>
      <pc:sldChg chg="delSp modSp mod">
        <pc:chgData name="Bernard, Allison M" userId="7cd67125-3436-42b8-b83a-bbe37ba15a4e" providerId="ADAL" clId="{97B75E89-9A03-4BB2-ADB7-39DAAF75D809}" dt="2023-07-03T13:26:13.231" v="69" actId="478"/>
        <pc:sldMkLst>
          <pc:docMk/>
          <pc:sldMk cId="3653830103" sldId="1617"/>
        </pc:sldMkLst>
        <pc:spChg chg="mod">
          <ac:chgData name="Bernard, Allison M" userId="7cd67125-3436-42b8-b83a-bbe37ba15a4e" providerId="ADAL" clId="{97B75E89-9A03-4BB2-ADB7-39DAAF75D809}" dt="2023-07-03T13:26:09.947" v="68" actId="20577"/>
          <ac:spMkLst>
            <pc:docMk/>
            <pc:sldMk cId="3653830103" sldId="1617"/>
            <ac:spMk id="6" creationId="{ED03669E-62E7-7210-F937-A1AC0662BBAE}"/>
          </ac:spMkLst>
        </pc:spChg>
        <pc:spChg chg="del mod">
          <ac:chgData name="Bernard, Allison M" userId="7cd67125-3436-42b8-b83a-bbe37ba15a4e" providerId="ADAL" clId="{97B75E89-9A03-4BB2-ADB7-39DAAF75D809}" dt="2023-07-03T13:26:13.231" v="69" actId="478"/>
          <ac:spMkLst>
            <pc:docMk/>
            <pc:sldMk cId="3653830103" sldId="1617"/>
            <ac:spMk id="7" creationId="{594CCD6C-1C82-B48F-72EC-24735179E5C0}"/>
          </ac:spMkLst>
        </pc:spChg>
      </pc:sldChg>
    </pc:docChg>
  </pc:docChgLst>
  <pc:docChgLst>
    <pc:chgData name="Sarasin, Elise" userId="051ede2b-3008-44c0-bb19-c9bb04b8c5c9" providerId="ADAL" clId="{C5FAED73-1E30-4ACD-9651-312282A85DBE}"/>
    <pc:docChg chg="undo redo custSel addSld delSld modSld sldOrd modSection">
      <pc:chgData name="Sarasin, Elise" userId="051ede2b-3008-44c0-bb19-c9bb04b8c5c9" providerId="ADAL" clId="{C5FAED73-1E30-4ACD-9651-312282A85DBE}" dt="2023-07-31T16:59:07.668" v="2503" actId="20577"/>
      <pc:docMkLst>
        <pc:docMk/>
      </pc:docMkLst>
      <pc:sldChg chg="addSp delSp modSp mod ord modShow">
        <pc:chgData name="Sarasin, Elise" userId="051ede2b-3008-44c0-bb19-c9bb04b8c5c9" providerId="ADAL" clId="{C5FAED73-1E30-4ACD-9651-312282A85DBE}" dt="2023-07-31T16:43:32.023" v="2284" actId="478"/>
        <pc:sldMkLst>
          <pc:docMk/>
          <pc:sldMk cId="0" sldId="835"/>
        </pc:sldMkLst>
        <pc:spChg chg="add del mod">
          <ac:chgData name="Sarasin, Elise" userId="051ede2b-3008-44c0-bb19-c9bb04b8c5c9" providerId="ADAL" clId="{C5FAED73-1E30-4ACD-9651-312282A85DBE}" dt="2023-07-31T16:43:32.023" v="2284" actId="478"/>
          <ac:spMkLst>
            <pc:docMk/>
            <pc:sldMk cId="0" sldId="835"/>
            <ac:spMk id="2" creationId="{CDC8129E-4DB2-EC91-13B4-6758B67D8D9E}"/>
          </ac:spMkLst>
        </pc:spChg>
      </pc:sldChg>
      <pc:sldChg chg="modSp mod modClrScheme chgLayout">
        <pc:chgData name="Sarasin, Elise" userId="051ede2b-3008-44c0-bb19-c9bb04b8c5c9" providerId="ADAL" clId="{C5FAED73-1E30-4ACD-9651-312282A85DBE}" dt="2023-07-25T19:25:32.551" v="114" actId="1076"/>
        <pc:sldMkLst>
          <pc:docMk/>
          <pc:sldMk cId="3389012759" sldId="1053"/>
        </pc:sldMkLst>
        <pc:spChg chg="mod ord">
          <ac:chgData name="Sarasin, Elise" userId="051ede2b-3008-44c0-bb19-c9bb04b8c5c9" providerId="ADAL" clId="{C5FAED73-1E30-4ACD-9651-312282A85DBE}" dt="2023-07-25T19:25:24.671" v="111" actId="700"/>
          <ac:spMkLst>
            <pc:docMk/>
            <pc:sldMk cId="3389012759" sldId="1053"/>
            <ac:spMk id="2" creationId="{00000000-0000-0000-0000-000000000000}"/>
          </ac:spMkLst>
        </pc:spChg>
        <pc:spChg chg="mod ord">
          <ac:chgData name="Sarasin, Elise" userId="051ede2b-3008-44c0-bb19-c9bb04b8c5c9" providerId="ADAL" clId="{C5FAED73-1E30-4ACD-9651-312282A85DBE}" dt="2023-07-25T19:25:24.671" v="111" actId="700"/>
          <ac:spMkLst>
            <pc:docMk/>
            <pc:sldMk cId="3389012759" sldId="1053"/>
            <ac:spMk id="3" creationId="{00000000-0000-0000-0000-000000000000}"/>
          </ac:spMkLst>
        </pc:spChg>
        <pc:picChg chg="mod">
          <ac:chgData name="Sarasin, Elise" userId="051ede2b-3008-44c0-bb19-c9bb04b8c5c9" providerId="ADAL" clId="{C5FAED73-1E30-4ACD-9651-312282A85DBE}" dt="2023-07-25T19:25:30.986" v="113" actId="1076"/>
          <ac:picMkLst>
            <pc:docMk/>
            <pc:sldMk cId="3389012759" sldId="1053"/>
            <ac:picMk id="6" creationId="{B54224D4-013E-386C-0985-5ACA507DF8F2}"/>
          </ac:picMkLst>
        </pc:picChg>
        <pc:picChg chg="mod">
          <ac:chgData name="Sarasin, Elise" userId="051ede2b-3008-44c0-bb19-c9bb04b8c5c9" providerId="ADAL" clId="{C5FAED73-1E30-4ACD-9651-312282A85DBE}" dt="2023-07-25T19:25:29.373" v="112" actId="1076"/>
          <ac:picMkLst>
            <pc:docMk/>
            <pc:sldMk cId="3389012759" sldId="1053"/>
            <ac:picMk id="7" creationId="{00000000-0000-0000-0000-000000000000}"/>
          </ac:picMkLst>
        </pc:picChg>
        <pc:picChg chg="mod">
          <ac:chgData name="Sarasin, Elise" userId="051ede2b-3008-44c0-bb19-c9bb04b8c5c9" providerId="ADAL" clId="{C5FAED73-1E30-4ACD-9651-312282A85DBE}" dt="2023-07-25T19:25:32.551" v="114" actId="1076"/>
          <ac:picMkLst>
            <pc:docMk/>
            <pc:sldMk cId="3389012759" sldId="1053"/>
            <ac:picMk id="8" creationId="{00000000-0000-0000-0000-000000000000}"/>
          </ac:picMkLst>
        </pc:picChg>
      </pc:sldChg>
      <pc:sldChg chg="addSp delSp modSp mod modShow">
        <pc:chgData name="Sarasin, Elise" userId="051ede2b-3008-44c0-bb19-c9bb04b8c5c9" providerId="ADAL" clId="{C5FAED73-1E30-4ACD-9651-312282A85DBE}" dt="2023-07-31T15:07:59.399" v="1427" actId="478"/>
        <pc:sldMkLst>
          <pc:docMk/>
          <pc:sldMk cId="152357634" sldId="1431"/>
        </pc:sldMkLst>
        <pc:spChg chg="add del mod">
          <ac:chgData name="Sarasin, Elise" userId="051ede2b-3008-44c0-bb19-c9bb04b8c5c9" providerId="ADAL" clId="{C5FAED73-1E30-4ACD-9651-312282A85DBE}" dt="2023-07-31T15:07:59.399" v="1427" actId="478"/>
          <ac:spMkLst>
            <pc:docMk/>
            <pc:sldMk cId="152357634" sldId="1431"/>
            <ac:spMk id="3" creationId="{C7F4E74E-FEDD-E3AA-BBE2-3E185244D15B}"/>
          </ac:spMkLst>
        </pc:spChg>
      </pc:sldChg>
      <pc:sldChg chg="modSp mod modShow">
        <pc:chgData name="Sarasin, Elise" userId="051ede2b-3008-44c0-bb19-c9bb04b8c5c9" providerId="ADAL" clId="{C5FAED73-1E30-4ACD-9651-312282A85DBE}" dt="2023-07-31T16:35:00.765" v="2149" actId="729"/>
        <pc:sldMkLst>
          <pc:docMk/>
          <pc:sldMk cId="1410271926" sldId="1442"/>
        </pc:sldMkLst>
        <pc:picChg chg="mod">
          <ac:chgData name="Sarasin, Elise" userId="051ede2b-3008-44c0-bb19-c9bb04b8c5c9" providerId="ADAL" clId="{C5FAED73-1E30-4ACD-9651-312282A85DBE}" dt="2023-07-31T16:32:34.808" v="2138" actId="1076"/>
          <ac:picMkLst>
            <pc:docMk/>
            <pc:sldMk cId="1410271926" sldId="1442"/>
            <ac:picMk id="4" creationId="{00000000-0000-0000-0000-000000000000}"/>
          </ac:picMkLst>
        </pc:picChg>
      </pc:sldChg>
      <pc:sldChg chg="addSp modSp mod modAnim">
        <pc:chgData name="Sarasin, Elise" userId="051ede2b-3008-44c0-bb19-c9bb04b8c5c9" providerId="ADAL" clId="{C5FAED73-1E30-4ACD-9651-312282A85DBE}" dt="2023-07-25T19:45:46.812" v="534" actId="1076"/>
        <pc:sldMkLst>
          <pc:docMk/>
          <pc:sldMk cId="2216128794" sldId="1456"/>
        </pc:sldMkLst>
        <pc:spChg chg="add mod">
          <ac:chgData name="Sarasin, Elise" userId="051ede2b-3008-44c0-bb19-c9bb04b8c5c9" providerId="ADAL" clId="{C5FAED73-1E30-4ACD-9651-312282A85DBE}" dt="2023-07-25T19:45:46.812" v="534" actId="1076"/>
          <ac:spMkLst>
            <pc:docMk/>
            <pc:sldMk cId="2216128794" sldId="1456"/>
            <ac:spMk id="3" creationId="{44869606-0BF9-E65E-F6DB-A2B5343731D8}"/>
          </ac:spMkLst>
        </pc:spChg>
        <pc:picChg chg="add mod">
          <ac:chgData name="Sarasin, Elise" userId="051ede2b-3008-44c0-bb19-c9bb04b8c5c9" providerId="ADAL" clId="{C5FAED73-1E30-4ACD-9651-312282A85DBE}" dt="2023-07-25T19:45:30.533" v="530" actId="1076"/>
          <ac:picMkLst>
            <pc:docMk/>
            <pc:sldMk cId="2216128794" sldId="1456"/>
            <ac:picMk id="2" creationId="{56D9CA78-831C-F6A3-5513-E73FA62ACC19}"/>
          </ac:picMkLst>
        </pc:picChg>
      </pc:sldChg>
      <pc:sldChg chg="addSp modSp mod">
        <pc:chgData name="Sarasin, Elise" userId="051ede2b-3008-44c0-bb19-c9bb04b8c5c9" providerId="ADAL" clId="{C5FAED73-1E30-4ACD-9651-312282A85DBE}" dt="2023-07-25T19:24:30.044" v="104" actId="20577"/>
        <pc:sldMkLst>
          <pc:docMk/>
          <pc:sldMk cId="399885830" sldId="1457"/>
        </pc:sldMkLst>
        <pc:spChg chg="add mod">
          <ac:chgData name="Sarasin, Elise" userId="051ede2b-3008-44c0-bb19-c9bb04b8c5c9" providerId="ADAL" clId="{C5FAED73-1E30-4ACD-9651-312282A85DBE}" dt="2023-07-25T19:24:30.044" v="104" actId="20577"/>
          <ac:spMkLst>
            <pc:docMk/>
            <pc:sldMk cId="399885830" sldId="1457"/>
            <ac:spMk id="2" creationId="{77C6ECE9-9A48-6BE6-3B3D-65C954A914C5}"/>
          </ac:spMkLst>
        </pc:spChg>
      </pc:sldChg>
      <pc:sldChg chg="addSp delSp modSp mod modShow">
        <pc:chgData name="Sarasin, Elise" userId="051ede2b-3008-44c0-bb19-c9bb04b8c5c9" providerId="ADAL" clId="{C5FAED73-1E30-4ACD-9651-312282A85DBE}" dt="2023-07-25T19:45:54.802" v="535" actId="729"/>
        <pc:sldMkLst>
          <pc:docMk/>
          <pc:sldMk cId="103988070" sldId="1479"/>
        </pc:sldMkLst>
        <pc:spChg chg="add del mod">
          <ac:chgData name="Sarasin, Elise" userId="051ede2b-3008-44c0-bb19-c9bb04b8c5c9" providerId="ADAL" clId="{C5FAED73-1E30-4ACD-9651-312282A85DBE}" dt="2023-07-25T19:45:14.443" v="525" actId="478"/>
          <ac:spMkLst>
            <pc:docMk/>
            <pc:sldMk cId="103988070" sldId="1479"/>
            <ac:spMk id="2" creationId="{A60208F8-6403-A0BB-8879-8B0A03744951}"/>
          </ac:spMkLst>
        </pc:spChg>
      </pc:sldChg>
      <pc:sldChg chg="addSp modSp mod">
        <pc:chgData name="Sarasin, Elise" userId="051ede2b-3008-44c0-bb19-c9bb04b8c5c9" providerId="ADAL" clId="{C5FAED73-1E30-4ACD-9651-312282A85DBE}" dt="2023-07-31T15:11:00.148" v="1499" actId="20577"/>
        <pc:sldMkLst>
          <pc:docMk/>
          <pc:sldMk cId="192498134" sldId="1494"/>
        </pc:sldMkLst>
        <pc:spChg chg="add mod">
          <ac:chgData name="Sarasin, Elise" userId="051ede2b-3008-44c0-bb19-c9bb04b8c5c9" providerId="ADAL" clId="{C5FAED73-1E30-4ACD-9651-312282A85DBE}" dt="2023-07-31T15:11:00.148" v="1499" actId="20577"/>
          <ac:spMkLst>
            <pc:docMk/>
            <pc:sldMk cId="192498134" sldId="1494"/>
            <ac:spMk id="3" creationId="{CFEA85BD-627E-77DC-6835-D69577B568D2}"/>
          </ac:spMkLst>
        </pc:spChg>
      </pc:sldChg>
      <pc:sldChg chg="addSp delSp modSp mod modAnim">
        <pc:chgData name="Sarasin, Elise" userId="051ede2b-3008-44c0-bb19-c9bb04b8c5c9" providerId="ADAL" clId="{C5FAED73-1E30-4ACD-9651-312282A85DBE}" dt="2023-07-31T15:17:00.227" v="1537" actId="1076"/>
        <pc:sldMkLst>
          <pc:docMk/>
          <pc:sldMk cId="2915558093" sldId="1550"/>
        </pc:sldMkLst>
        <pc:spChg chg="add del mod">
          <ac:chgData name="Sarasin, Elise" userId="051ede2b-3008-44c0-bb19-c9bb04b8c5c9" providerId="ADAL" clId="{C5FAED73-1E30-4ACD-9651-312282A85DBE}" dt="2023-07-31T15:16:02.839" v="1516" actId="478"/>
          <ac:spMkLst>
            <pc:docMk/>
            <pc:sldMk cId="2915558093" sldId="1550"/>
            <ac:spMk id="3" creationId="{6270B1F2-6A17-F019-1A1C-E11A8208B408}"/>
          </ac:spMkLst>
        </pc:spChg>
        <pc:spChg chg="mod ord">
          <ac:chgData name="Sarasin, Elise" userId="051ede2b-3008-44c0-bb19-c9bb04b8c5c9" providerId="ADAL" clId="{C5FAED73-1E30-4ACD-9651-312282A85DBE}" dt="2023-07-31T15:16:24.911" v="1520" actId="164"/>
          <ac:spMkLst>
            <pc:docMk/>
            <pc:sldMk cId="2915558093" sldId="1550"/>
            <ac:spMk id="5" creationId="{17FFC730-710C-4926-9AE8-551F4C4A97FF}"/>
          </ac:spMkLst>
        </pc:spChg>
        <pc:spChg chg="mod">
          <ac:chgData name="Sarasin, Elise" userId="051ede2b-3008-44c0-bb19-c9bb04b8c5c9" providerId="ADAL" clId="{C5FAED73-1E30-4ACD-9651-312282A85DBE}" dt="2023-07-31T15:16:09.650" v="1517" actId="164"/>
          <ac:spMkLst>
            <pc:docMk/>
            <pc:sldMk cId="2915558093" sldId="1550"/>
            <ac:spMk id="6" creationId="{0907C34F-B969-40D4-B7A9-5075A91525CC}"/>
          </ac:spMkLst>
        </pc:spChg>
        <pc:grpChg chg="add mod">
          <ac:chgData name="Sarasin, Elise" userId="051ede2b-3008-44c0-bb19-c9bb04b8c5c9" providerId="ADAL" clId="{C5FAED73-1E30-4ACD-9651-312282A85DBE}" dt="2023-07-31T15:16:24.911" v="1520" actId="164"/>
          <ac:grpSpMkLst>
            <pc:docMk/>
            <pc:sldMk cId="2915558093" sldId="1550"/>
            <ac:grpSpMk id="9" creationId="{3D17B77E-DC46-9034-50D3-12C205E50D15}"/>
          </ac:grpSpMkLst>
        </pc:grpChg>
        <pc:grpChg chg="add mod">
          <ac:chgData name="Sarasin, Elise" userId="051ede2b-3008-44c0-bb19-c9bb04b8c5c9" providerId="ADAL" clId="{C5FAED73-1E30-4ACD-9651-312282A85DBE}" dt="2023-07-31T15:17:00.227" v="1537" actId="1076"/>
          <ac:grpSpMkLst>
            <pc:docMk/>
            <pc:sldMk cId="2915558093" sldId="1550"/>
            <ac:grpSpMk id="10" creationId="{F4636372-1FFE-AAC2-68F1-6F761817E01E}"/>
          </ac:grpSpMkLst>
        </pc:grpChg>
        <pc:picChg chg="add del mod">
          <ac:chgData name="Sarasin, Elise" userId="051ede2b-3008-44c0-bb19-c9bb04b8c5c9" providerId="ADAL" clId="{C5FAED73-1E30-4ACD-9651-312282A85DBE}" dt="2023-07-31T15:16:52.607" v="1532" actId="478"/>
          <ac:picMkLst>
            <pc:docMk/>
            <pc:sldMk cId="2915558093" sldId="1550"/>
            <ac:picMk id="2" creationId="{AE1101E3-FF2C-E25F-66FB-6EFFA0784A0E}"/>
          </ac:picMkLst>
        </pc:picChg>
        <pc:picChg chg="mod">
          <ac:chgData name="Sarasin, Elise" userId="051ede2b-3008-44c0-bb19-c9bb04b8c5c9" providerId="ADAL" clId="{C5FAED73-1E30-4ACD-9651-312282A85DBE}" dt="2023-07-31T15:16:09.650" v="1517" actId="164"/>
          <ac:picMkLst>
            <pc:docMk/>
            <pc:sldMk cId="2915558093" sldId="1550"/>
            <ac:picMk id="4" creationId="{FB183381-9756-4EA5-AD62-C0EED5A94F40}"/>
          </ac:picMkLst>
        </pc:picChg>
        <pc:picChg chg="add mod">
          <ac:chgData name="Sarasin, Elise" userId="051ede2b-3008-44c0-bb19-c9bb04b8c5c9" providerId="ADAL" clId="{C5FAED73-1E30-4ACD-9651-312282A85DBE}" dt="2023-07-31T15:16:58.571" v="1536" actId="1076"/>
          <ac:picMkLst>
            <pc:docMk/>
            <pc:sldMk cId="2915558093" sldId="1550"/>
            <ac:picMk id="8" creationId="{0D6712CD-1C56-99CB-5942-C6FA0D63CADC}"/>
          </ac:picMkLst>
        </pc:picChg>
      </pc:sldChg>
      <pc:sldChg chg="delSp mod">
        <pc:chgData name="Sarasin, Elise" userId="051ede2b-3008-44c0-bb19-c9bb04b8c5c9" providerId="ADAL" clId="{C5FAED73-1E30-4ACD-9651-312282A85DBE}" dt="2023-07-25T19:25:15.734" v="110" actId="478"/>
        <pc:sldMkLst>
          <pc:docMk/>
          <pc:sldMk cId="3090039527" sldId="1556"/>
        </pc:sldMkLst>
        <pc:spChg chg="del">
          <ac:chgData name="Sarasin, Elise" userId="051ede2b-3008-44c0-bb19-c9bb04b8c5c9" providerId="ADAL" clId="{C5FAED73-1E30-4ACD-9651-312282A85DBE}" dt="2023-07-25T19:25:15.734" v="110" actId="478"/>
          <ac:spMkLst>
            <pc:docMk/>
            <pc:sldMk cId="3090039527" sldId="1556"/>
            <ac:spMk id="14" creationId="{F9CF3B0D-199A-CEB3-6267-B14AC3F28C12}"/>
          </ac:spMkLst>
        </pc:spChg>
      </pc:sldChg>
      <pc:sldChg chg="addSp delSp modSp mod">
        <pc:chgData name="Sarasin, Elise" userId="051ede2b-3008-44c0-bb19-c9bb04b8c5c9" providerId="ADAL" clId="{C5FAED73-1E30-4ACD-9651-312282A85DBE}" dt="2023-07-25T19:36:57.470" v="512" actId="478"/>
        <pc:sldMkLst>
          <pc:docMk/>
          <pc:sldMk cId="588674075" sldId="1588"/>
        </pc:sldMkLst>
        <pc:spChg chg="add del mod">
          <ac:chgData name="Sarasin, Elise" userId="051ede2b-3008-44c0-bb19-c9bb04b8c5c9" providerId="ADAL" clId="{C5FAED73-1E30-4ACD-9651-312282A85DBE}" dt="2023-07-25T19:36:57.470" v="512" actId="478"/>
          <ac:spMkLst>
            <pc:docMk/>
            <pc:sldMk cId="588674075" sldId="1588"/>
            <ac:spMk id="14" creationId="{FF28C41A-C38C-8400-A2FE-BFA2D0D62E44}"/>
          </ac:spMkLst>
        </pc:spChg>
      </pc:sldChg>
      <pc:sldChg chg="addSp modSp mod modShow">
        <pc:chgData name="Sarasin, Elise" userId="051ede2b-3008-44c0-bb19-c9bb04b8c5c9" providerId="ADAL" clId="{C5FAED73-1E30-4ACD-9651-312282A85DBE}" dt="2023-07-31T16:36:38.822" v="2162" actId="1076"/>
        <pc:sldMkLst>
          <pc:docMk/>
          <pc:sldMk cId="2535699167" sldId="1591"/>
        </pc:sldMkLst>
        <pc:picChg chg="add mod">
          <ac:chgData name="Sarasin, Elise" userId="051ede2b-3008-44c0-bb19-c9bb04b8c5c9" providerId="ADAL" clId="{C5FAED73-1E30-4ACD-9651-312282A85DBE}" dt="2023-07-31T16:36:29.516" v="2160" actId="1076"/>
          <ac:picMkLst>
            <pc:docMk/>
            <pc:sldMk cId="2535699167" sldId="1591"/>
            <ac:picMk id="2" creationId="{A238DAD8-69EE-89F9-A4B4-9A3683F78286}"/>
          </ac:picMkLst>
        </pc:picChg>
        <pc:picChg chg="mod">
          <ac:chgData name="Sarasin, Elise" userId="051ede2b-3008-44c0-bb19-c9bb04b8c5c9" providerId="ADAL" clId="{C5FAED73-1E30-4ACD-9651-312282A85DBE}" dt="2023-07-31T16:36:38.822" v="2162" actId="1076"/>
          <ac:picMkLst>
            <pc:docMk/>
            <pc:sldMk cId="2535699167" sldId="1591"/>
            <ac:picMk id="4" creationId="{B10FB8F4-B129-4E93-965A-ED098DB90ACB}"/>
          </ac:picMkLst>
        </pc:picChg>
      </pc:sldChg>
      <pc:sldChg chg="addSp delSp modSp mod modShow">
        <pc:chgData name="Sarasin, Elise" userId="051ede2b-3008-44c0-bb19-c9bb04b8c5c9" providerId="ADAL" clId="{C5FAED73-1E30-4ACD-9651-312282A85DBE}" dt="2023-07-31T16:38:23.262" v="2191" actId="1076"/>
        <pc:sldMkLst>
          <pc:docMk/>
          <pc:sldMk cId="2620247913" sldId="1592"/>
        </pc:sldMkLst>
        <pc:picChg chg="add del mod">
          <ac:chgData name="Sarasin, Elise" userId="051ede2b-3008-44c0-bb19-c9bb04b8c5c9" providerId="ADAL" clId="{C5FAED73-1E30-4ACD-9651-312282A85DBE}" dt="2023-07-31T16:36:21.976" v="2158"/>
          <ac:picMkLst>
            <pc:docMk/>
            <pc:sldMk cId="2620247913" sldId="1592"/>
            <ac:picMk id="2" creationId="{31D2B5A3-B459-42DE-3F7F-74AED2BDFD43}"/>
          </ac:picMkLst>
        </pc:picChg>
        <pc:picChg chg="add mod">
          <ac:chgData name="Sarasin, Elise" userId="051ede2b-3008-44c0-bb19-c9bb04b8c5c9" providerId="ADAL" clId="{C5FAED73-1E30-4ACD-9651-312282A85DBE}" dt="2023-07-31T16:38:23.262" v="2191" actId="1076"/>
          <ac:picMkLst>
            <pc:docMk/>
            <pc:sldMk cId="2620247913" sldId="1592"/>
            <ac:picMk id="3" creationId="{DF1E2091-9F9B-E9EC-B867-9A51A303CFF4}"/>
          </ac:picMkLst>
        </pc:picChg>
        <pc:picChg chg="add del">
          <ac:chgData name="Sarasin, Elise" userId="051ede2b-3008-44c0-bb19-c9bb04b8c5c9" providerId="ADAL" clId="{C5FAED73-1E30-4ACD-9651-312282A85DBE}" dt="2023-07-31T16:35:52.463" v="2154" actId="478"/>
          <ac:picMkLst>
            <pc:docMk/>
            <pc:sldMk cId="2620247913" sldId="1592"/>
            <ac:picMk id="4" creationId="{B10FB8F4-B129-4E93-965A-ED098DB90ACB}"/>
          </ac:picMkLst>
        </pc:picChg>
        <pc:picChg chg="mod">
          <ac:chgData name="Sarasin, Elise" userId="051ede2b-3008-44c0-bb19-c9bb04b8c5c9" providerId="ADAL" clId="{C5FAED73-1E30-4ACD-9651-312282A85DBE}" dt="2023-07-31T16:38:20.771" v="2190" actId="1076"/>
          <ac:picMkLst>
            <pc:docMk/>
            <pc:sldMk cId="2620247913" sldId="1592"/>
            <ac:picMk id="5" creationId="{F4CE988D-C001-4AD3-A486-41F4183223A9}"/>
          </ac:picMkLst>
        </pc:picChg>
      </pc:sldChg>
      <pc:sldChg chg="addSp delSp modSp mod">
        <pc:chgData name="Sarasin, Elise" userId="051ede2b-3008-44c0-bb19-c9bb04b8c5c9" providerId="ADAL" clId="{C5FAED73-1E30-4ACD-9651-312282A85DBE}" dt="2023-07-31T16:37:19.337" v="2175" actId="1076"/>
        <pc:sldMkLst>
          <pc:docMk/>
          <pc:sldMk cId="3906123760" sldId="1594"/>
        </pc:sldMkLst>
        <pc:picChg chg="del">
          <ac:chgData name="Sarasin, Elise" userId="051ede2b-3008-44c0-bb19-c9bb04b8c5c9" providerId="ADAL" clId="{C5FAED73-1E30-4ACD-9651-312282A85DBE}" dt="2023-07-31T16:37:01.377" v="2169" actId="478"/>
          <ac:picMkLst>
            <pc:docMk/>
            <pc:sldMk cId="3906123760" sldId="1594"/>
            <ac:picMk id="2" creationId="{4C9B6C71-D4D2-D9BB-F436-522E1FDF8CCF}"/>
          </ac:picMkLst>
        </pc:picChg>
        <pc:picChg chg="del">
          <ac:chgData name="Sarasin, Elise" userId="051ede2b-3008-44c0-bb19-c9bb04b8c5c9" providerId="ADAL" clId="{C5FAED73-1E30-4ACD-9651-312282A85DBE}" dt="2023-07-31T16:37:01.940" v="2170" actId="478"/>
          <ac:picMkLst>
            <pc:docMk/>
            <pc:sldMk cId="3906123760" sldId="1594"/>
            <ac:picMk id="3" creationId="{3DD36CFC-A0FE-201D-7596-35A5215A62B8}"/>
          </ac:picMkLst>
        </pc:picChg>
        <pc:picChg chg="add del mod">
          <ac:chgData name="Sarasin, Elise" userId="051ede2b-3008-44c0-bb19-c9bb04b8c5c9" providerId="ADAL" clId="{C5FAED73-1E30-4ACD-9651-312282A85DBE}" dt="2023-07-31T16:36:59.763" v="2166" actId="478"/>
          <ac:picMkLst>
            <pc:docMk/>
            <pc:sldMk cId="3906123760" sldId="1594"/>
            <ac:picMk id="4" creationId="{536F3476-1F48-5F92-7DDD-7C764D73F6A1}"/>
          </ac:picMkLst>
        </pc:picChg>
        <pc:picChg chg="del">
          <ac:chgData name="Sarasin, Elise" userId="051ede2b-3008-44c0-bb19-c9bb04b8c5c9" providerId="ADAL" clId="{C5FAED73-1E30-4ACD-9651-312282A85DBE}" dt="2023-07-31T16:37:00.265" v="2167" actId="478"/>
          <ac:picMkLst>
            <pc:docMk/>
            <pc:sldMk cId="3906123760" sldId="1594"/>
            <ac:picMk id="5" creationId="{F4CE988D-C001-4AD3-A486-41F4183223A9}"/>
          </ac:picMkLst>
        </pc:picChg>
        <pc:picChg chg="add del mod">
          <ac:chgData name="Sarasin, Elise" userId="051ede2b-3008-44c0-bb19-c9bb04b8c5c9" providerId="ADAL" clId="{C5FAED73-1E30-4ACD-9651-312282A85DBE}" dt="2023-07-31T16:37:00.853" v="2168" actId="478"/>
          <ac:picMkLst>
            <pc:docMk/>
            <pc:sldMk cId="3906123760" sldId="1594"/>
            <ac:picMk id="7" creationId="{5AC73657-4287-451C-F692-022FEDC858AB}"/>
          </ac:picMkLst>
        </pc:picChg>
        <pc:picChg chg="add mod">
          <ac:chgData name="Sarasin, Elise" userId="051ede2b-3008-44c0-bb19-c9bb04b8c5c9" providerId="ADAL" clId="{C5FAED73-1E30-4ACD-9651-312282A85DBE}" dt="2023-07-31T16:37:07.396" v="2171"/>
          <ac:picMkLst>
            <pc:docMk/>
            <pc:sldMk cId="3906123760" sldId="1594"/>
            <ac:picMk id="8" creationId="{A371C970-2D06-2ABF-8163-F795B2B1B461}"/>
          </ac:picMkLst>
        </pc:picChg>
        <pc:picChg chg="add mod">
          <ac:chgData name="Sarasin, Elise" userId="051ede2b-3008-44c0-bb19-c9bb04b8c5c9" providerId="ADAL" clId="{C5FAED73-1E30-4ACD-9651-312282A85DBE}" dt="2023-07-31T16:37:07.396" v="2171"/>
          <ac:picMkLst>
            <pc:docMk/>
            <pc:sldMk cId="3906123760" sldId="1594"/>
            <ac:picMk id="9" creationId="{52EF006A-6706-D87C-FEEC-85B4F3BBFDC0}"/>
          </ac:picMkLst>
        </pc:picChg>
        <pc:picChg chg="add mod">
          <ac:chgData name="Sarasin, Elise" userId="051ede2b-3008-44c0-bb19-c9bb04b8c5c9" providerId="ADAL" clId="{C5FAED73-1E30-4ACD-9651-312282A85DBE}" dt="2023-07-31T16:37:19.337" v="2175" actId="1076"/>
          <ac:picMkLst>
            <pc:docMk/>
            <pc:sldMk cId="3906123760" sldId="1594"/>
            <ac:picMk id="10" creationId="{EA9C73F0-A7E3-41B0-1344-B1383D648C3E}"/>
          </ac:picMkLst>
        </pc:picChg>
      </pc:sldChg>
      <pc:sldChg chg="addSp delSp modSp mod">
        <pc:chgData name="Sarasin, Elise" userId="051ede2b-3008-44c0-bb19-c9bb04b8c5c9" providerId="ADAL" clId="{C5FAED73-1E30-4ACD-9651-312282A85DBE}" dt="2023-07-31T16:39:01.007" v="2200" actId="1076"/>
        <pc:sldMkLst>
          <pc:docMk/>
          <pc:sldMk cId="3950283647" sldId="1595"/>
        </pc:sldMkLst>
        <pc:picChg chg="del">
          <ac:chgData name="Sarasin, Elise" userId="051ede2b-3008-44c0-bb19-c9bb04b8c5c9" providerId="ADAL" clId="{C5FAED73-1E30-4ACD-9651-312282A85DBE}" dt="2023-07-31T16:38:46.382" v="2196" actId="478"/>
          <ac:picMkLst>
            <pc:docMk/>
            <pc:sldMk cId="3950283647" sldId="1595"/>
            <ac:picMk id="2" creationId="{555EDDCE-2A49-AB6E-337C-BF8CC8F942D8}"/>
          </ac:picMkLst>
        </pc:picChg>
        <pc:picChg chg="del">
          <ac:chgData name="Sarasin, Elise" userId="051ede2b-3008-44c0-bb19-c9bb04b8c5c9" providerId="ADAL" clId="{C5FAED73-1E30-4ACD-9651-312282A85DBE}" dt="2023-07-31T16:38:45.858" v="2195" actId="478"/>
          <ac:picMkLst>
            <pc:docMk/>
            <pc:sldMk cId="3950283647" sldId="1595"/>
            <ac:picMk id="3" creationId="{1995F441-4A66-A986-E242-540C02D8C2CA}"/>
          </ac:picMkLst>
        </pc:picChg>
        <pc:picChg chg="add mod">
          <ac:chgData name="Sarasin, Elise" userId="051ede2b-3008-44c0-bb19-c9bb04b8c5c9" providerId="ADAL" clId="{C5FAED73-1E30-4ACD-9651-312282A85DBE}" dt="2023-07-31T16:38:53.882" v="2198"/>
          <ac:picMkLst>
            <pc:docMk/>
            <pc:sldMk cId="3950283647" sldId="1595"/>
            <ac:picMk id="4" creationId="{2075BBEE-7860-A399-A8CD-64CC01B52F01}"/>
          </ac:picMkLst>
        </pc:picChg>
        <pc:picChg chg="add mod">
          <ac:chgData name="Sarasin, Elise" userId="051ede2b-3008-44c0-bb19-c9bb04b8c5c9" providerId="ADAL" clId="{C5FAED73-1E30-4ACD-9651-312282A85DBE}" dt="2023-07-31T16:38:53.882" v="2198"/>
          <ac:picMkLst>
            <pc:docMk/>
            <pc:sldMk cId="3950283647" sldId="1595"/>
            <ac:picMk id="5" creationId="{F9A3A0C8-3A9D-43AE-3828-5C080162AD95}"/>
          </ac:picMkLst>
        </pc:picChg>
        <pc:picChg chg="del">
          <ac:chgData name="Sarasin, Elise" userId="051ede2b-3008-44c0-bb19-c9bb04b8c5c9" providerId="ADAL" clId="{C5FAED73-1E30-4ACD-9651-312282A85DBE}" dt="2023-07-31T16:38:47.482" v="2197" actId="478"/>
          <ac:picMkLst>
            <pc:docMk/>
            <pc:sldMk cId="3950283647" sldId="1595"/>
            <ac:picMk id="6" creationId="{F9C6AE7C-8388-41F5-A0C6-A323AC9D8DF7}"/>
          </ac:picMkLst>
        </pc:picChg>
        <pc:picChg chg="del">
          <ac:chgData name="Sarasin, Elise" userId="051ede2b-3008-44c0-bb19-c9bb04b8c5c9" providerId="ADAL" clId="{C5FAED73-1E30-4ACD-9651-312282A85DBE}" dt="2023-07-31T16:38:45.370" v="2194" actId="478"/>
          <ac:picMkLst>
            <pc:docMk/>
            <pc:sldMk cId="3950283647" sldId="1595"/>
            <ac:picMk id="8" creationId="{5C1DC208-5D6E-6535-3B9E-C10CF4CBE72F}"/>
          </ac:picMkLst>
        </pc:picChg>
        <pc:picChg chg="add mod">
          <ac:chgData name="Sarasin, Elise" userId="051ede2b-3008-44c0-bb19-c9bb04b8c5c9" providerId="ADAL" clId="{C5FAED73-1E30-4ACD-9651-312282A85DBE}" dt="2023-07-31T16:38:53.882" v="2198"/>
          <ac:picMkLst>
            <pc:docMk/>
            <pc:sldMk cId="3950283647" sldId="1595"/>
            <ac:picMk id="9" creationId="{00640CED-58D5-1218-A5CE-0713F9582E68}"/>
          </ac:picMkLst>
        </pc:picChg>
        <pc:picChg chg="add mod">
          <ac:chgData name="Sarasin, Elise" userId="051ede2b-3008-44c0-bb19-c9bb04b8c5c9" providerId="ADAL" clId="{C5FAED73-1E30-4ACD-9651-312282A85DBE}" dt="2023-07-31T16:39:01.007" v="2200" actId="1076"/>
          <ac:picMkLst>
            <pc:docMk/>
            <pc:sldMk cId="3950283647" sldId="1595"/>
            <ac:picMk id="10" creationId="{A570E184-8A9D-6250-B9FF-4FC76C029C38}"/>
          </ac:picMkLst>
        </pc:picChg>
      </pc:sldChg>
      <pc:sldChg chg="mod modShow">
        <pc:chgData name="Sarasin, Elise" userId="051ede2b-3008-44c0-bb19-c9bb04b8c5c9" providerId="ADAL" clId="{C5FAED73-1E30-4ACD-9651-312282A85DBE}" dt="2023-07-31T16:39:30.237" v="2209" actId="729"/>
        <pc:sldMkLst>
          <pc:docMk/>
          <pc:sldMk cId="3181213195" sldId="1596"/>
        </pc:sldMkLst>
      </pc:sldChg>
      <pc:sldChg chg="addSp delSp modSp mod">
        <pc:chgData name="Sarasin, Elise" userId="051ede2b-3008-44c0-bb19-c9bb04b8c5c9" providerId="ADAL" clId="{C5FAED73-1E30-4ACD-9651-312282A85DBE}" dt="2023-07-31T16:58:01.583" v="2501" actId="478"/>
        <pc:sldMkLst>
          <pc:docMk/>
          <pc:sldMk cId="4001848094" sldId="1607"/>
        </pc:sldMkLst>
        <pc:spChg chg="add del mod">
          <ac:chgData name="Sarasin, Elise" userId="051ede2b-3008-44c0-bb19-c9bb04b8c5c9" providerId="ADAL" clId="{C5FAED73-1E30-4ACD-9651-312282A85DBE}" dt="2023-07-28T20:34:22.059" v="1329" actId="21"/>
          <ac:spMkLst>
            <pc:docMk/>
            <pc:sldMk cId="4001848094" sldId="1607"/>
            <ac:spMk id="2" creationId="{2F3F9CC4-4226-E422-0EE5-0AFF19CB3CD6}"/>
          </ac:spMkLst>
        </pc:spChg>
        <pc:spChg chg="add del mod">
          <ac:chgData name="Sarasin, Elise" userId="051ede2b-3008-44c0-bb19-c9bb04b8c5c9" providerId="ADAL" clId="{C5FAED73-1E30-4ACD-9651-312282A85DBE}" dt="2023-07-31T16:58:01.583" v="2501" actId="478"/>
          <ac:spMkLst>
            <pc:docMk/>
            <pc:sldMk cId="4001848094" sldId="1607"/>
            <ac:spMk id="3" creationId="{869B4A92-B8B1-CADD-10CE-8F46E83D801A}"/>
          </ac:spMkLst>
        </pc:spChg>
      </pc:sldChg>
      <pc:sldChg chg="addSp delSp modSp add mod modClrScheme chgLayout">
        <pc:chgData name="Sarasin, Elise" userId="051ede2b-3008-44c0-bb19-c9bb04b8c5c9" providerId="ADAL" clId="{C5FAED73-1E30-4ACD-9651-312282A85DBE}" dt="2023-07-31T16:54:22.636" v="2482" actId="20577"/>
        <pc:sldMkLst>
          <pc:docMk/>
          <pc:sldMk cId="1197900034" sldId="1609"/>
        </pc:sldMkLst>
        <pc:spChg chg="mod ord">
          <ac:chgData name="Sarasin, Elise" userId="051ede2b-3008-44c0-bb19-c9bb04b8c5c9" providerId="ADAL" clId="{C5FAED73-1E30-4ACD-9651-312282A85DBE}" dt="2023-07-31T16:53:06.137" v="2382" actId="700"/>
          <ac:spMkLst>
            <pc:docMk/>
            <pc:sldMk cId="1197900034" sldId="1609"/>
            <ac:spMk id="2" creationId="{23DDC9B0-23CF-01D0-B5C6-A26FADBC51BE}"/>
          </ac:spMkLst>
        </pc:spChg>
        <pc:spChg chg="mod ord">
          <ac:chgData name="Sarasin, Elise" userId="051ede2b-3008-44c0-bb19-c9bb04b8c5c9" providerId="ADAL" clId="{C5FAED73-1E30-4ACD-9651-312282A85DBE}" dt="2023-07-31T16:53:06.137" v="2382" actId="700"/>
          <ac:spMkLst>
            <pc:docMk/>
            <pc:sldMk cId="1197900034" sldId="1609"/>
            <ac:spMk id="3" creationId="{0A9A875B-766B-E32D-70EF-3770CBC28570}"/>
          </ac:spMkLst>
        </pc:spChg>
        <pc:spChg chg="del">
          <ac:chgData name="Sarasin, Elise" userId="051ede2b-3008-44c0-bb19-c9bb04b8c5c9" providerId="ADAL" clId="{C5FAED73-1E30-4ACD-9651-312282A85DBE}" dt="2023-07-31T16:50:31.984" v="2336" actId="478"/>
          <ac:spMkLst>
            <pc:docMk/>
            <pc:sldMk cId="1197900034" sldId="1609"/>
            <ac:spMk id="6" creationId="{CB4513C0-08CA-5E75-DB7B-D279DAD644C9}"/>
          </ac:spMkLst>
        </pc:spChg>
        <pc:spChg chg="add del mod ord">
          <ac:chgData name="Sarasin, Elise" userId="051ede2b-3008-44c0-bb19-c9bb04b8c5c9" providerId="ADAL" clId="{C5FAED73-1E30-4ACD-9651-312282A85DBE}" dt="2023-07-31T16:51:37.149" v="2341" actId="478"/>
          <ac:spMkLst>
            <pc:docMk/>
            <pc:sldMk cId="1197900034" sldId="1609"/>
            <ac:spMk id="9" creationId="{CC8E4F67-353E-9100-7249-A5CF324A2562}"/>
          </ac:spMkLst>
        </pc:spChg>
        <pc:spChg chg="add mod">
          <ac:chgData name="Sarasin, Elise" userId="051ede2b-3008-44c0-bb19-c9bb04b8c5c9" providerId="ADAL" clId="{C5FAED73-1E30-4ACD-9651-312282A85DBE}" dt="2023-07-31T16:54:22.636" v="2482" actId="20577"/>
          <ac:spMkLst>
            <pc:docMk/>
            <pc:sldMk cId="1197900034" sldId="1609"/>
            <ac:spMk id="10" creationId="{9218504E-E830-007E-FB2F-F3A2BF4849E5}"/>
          </ac:spMkLst>
        </pc:spChg>
        <pc:spChg chg="del">
          <ac:chgData name="Sarasin, Elise" userId="051ede2b-3008-44c0-bb19-c9bb04b8c5c9" providerId="ADAL" clId="{C5FAED73-1E30-4ACD-9651-312282A85DBE}" dt="2023-07-31T16:50:31.147" v="2335" actId="478"/>
          <ac:spMkLst>
            <pc:docMk/>
            <pc:sldMk cId="1197900034" sldId="1609"/>
            <ac:spMk id="27" creationId="{559344D4-3A7E-9636-61E9-56F77B34525D}"/>
          </ac:spMkLst>
        </pc:spChg>
        <pc:spChg chg="mod ord">
          <ac:chgData name="Sarasin, Elise" userId="051ede2b-3008-44c0-bb19-c9bb04b8c5c9" providerId="ADAL" clId="{C5FAED73-1E30-4ACD-9651-312282A85DBE}" dt="2023-07-31T16:53:54.692" v="2400" actId="1076"/>
          <ac:spMkLst>
            <pc:docMk/>
            <pc:sldMk cId="1197900034" sldId="1609"/>
            <ac:spMk id="28" creationId="{43897A2B-677C-0808-E9BA-6587ACA47B20}"/>
          </ac:spMkLst>
        </pc:spChg>
        <pc:picChg chg="mod">
          <ac:chgData name="Sarasin, Elise" userId="051ede2b-3008-44c0-bb19-c9bb04b8c5c9" providerId="ADAL" clId="{C5FAED73-1E30-4ACD-9651-312282A85DBE}" dt="2023-07-31T16:53:49.755" v="2397" actId="1076"/>
          <ac:picMkLst>
            <pc:docMk/>
            <pc:sldMk cId="1197900034" sldId="1609"/>
            <ac:picMk id="4" creationId="{445653E5-3587-44EA-8610-73BE5FB652F9}"/>
          </ac:picMkLst>
        </pc:picChg>
        <pc:picChg chg="del">
          <ac:chgData name="Sarasin, Elise" userId="051ede2b-3008-44c0-bb19-c9bb04b8c5c9" providerId="ADAL" clId="{C5FAED73-1E30-4ACD-9651-312282A85DBE}" dt="2023-07-31T16:50:29.434" v="2333" actId="478"/>
          <ac:picMkLst>
            <pc:docMk/>
            <pc:sldMk cId="1197900034" sldId="1609"/>
            <ac:picMk id="5" creationId="{4E8DC4FD-2AC8-4AEF-9ED3-0F2D77D96CF6}"/>
          </ac:picMkLst>
        </pc:picChg>
        <pc:picChg chg="add mod">
          <ac:chgData name="Sarasin, Elise" userId="051ede2b-3008-44c0-bb19-c9bb04b8c5c9" providerId="ADAL" clId="{C5FAED73-1E30-4ACD-9651-312282A85DBE}" dt="2023-07-31T16:53:19.180" v="2386" actId="1076"/>
          <ac:picMkLst>
            <pc:docMk/>
            <pc:sldMk cId="1197900034" sldId="1609"/>
            <ac:picMk id="8" creationId="{5BFA8768-9983-4153-309A-ED9BF9182B0E}"/>
          </ac:picMkLst>
        </pc:picChg>
        <pc:picChg chg="mod">
          <ac:chgData name="Sarasin, Elise" userId="051ede2b-3008-44c0-bb19-c9bb04b8c5c9" providerId="ADAL" clId="{C5FAED73-1E30-4ACD-9651-312282A85DBE}" dt="2023-07-31T16:53:36.870" v="2388" actId="1076"/>
          <ac:picMkLst>
            <pc:docMk/>
            <pc:sldMk cId="1197900034" sldId="1609"/>
            <ac:picMk id="19" creationId="{7B827D80-A9E1-7845-B779-C52EE5330B92}"/>
          </ac:picMkLst>
        </pc:picChg>
        <pc:picChg chg="mod">
          <ac:chgData name="Sarasin, Elise" userId="051ede2b-3008-44c0-bb19-c9bb04b8c5c9" providerId="ADAL" clId="{C5FAED73-1E30-4ACD-9651-312282A85DBE}" dt="2023-07-31T16:53:51.646" v="2398" actId="1076"/>
          <ac:picMkLst>
            <pc:docMk/>
            <pc:sldMk cId="1197900034" sldId="1609"/>
            <ac:picMk id="24" creationId="{B4F4B814-F547-2414-E183-A43B8C881C28}"/>
          </ac:picMkLst>
        </pc:picChg>
        <pc:picChg chg="del">
          <ac:chgData name="Sarasin, Elise" userId="051ede2b-3008-44c0-bb19-c9bb04b8c5c9" providerId="ADAL" clId="{C5FAED73-1E30-4ACD-9651-312282A85DBE}" dt="2023-07-31T16:50:30.410" v="2334" actId="478"/>
          <ac:picMkLst>
            <pc:docMk/>
            <pc:sldMk cId="1197900034" sldId="1609"/>
            <ac:picMk id="26" creationId="{F1E9B808-F3A1-F2CB-EBD0-482DDA338BCA}"/>
          </ac:picMkLst>
        </pc:picChg>
        <pc:picChg chg="mod">
          <ac:chgData name="Sarasin, Elise" userId="051ede2b-3008-44c0-bb19-c9bb04b8c5c9" providerId="ADAL" clId="{C5FAED73-1E30-4ACD-9651-312282A85DBE}" dt="2023-07-31T16:53:36.870" v="2388" actId="1076"/>
          <ac:picMkLst>
            <pc:docMk/>
            <pc:sldMk cId="1197900034" sldId="1609"/>
            <ac:picMk id="2081" creationId="{00000000-0000-0000-0000-000000000000}"/>
          </ac:picMkLst>
        </pc:picChg>
        <pc:picChg chg="mod">
          <ac:chgData name="Sarasin, Elise" userId="051ede2b-3008-44c0-bb19-c9bb04b8c5c9" providerId="ADAL" clId="{C5FAED73-1E30-4ACD-9651-312282A85DBE}" dt="2023-07-31T16:53:36.870" v="2388" actId="1076"/>
          <ac:picMkLst>
            <pc:docMk/>
            <pc:sldMk cId="1197900034" sldId="1609"/>
            <ac:picMk id="2084" creationId="{00000000-0000-0000-0000-000000000000}"/>
          </ac:picMkLst>
        </pc:picChg>
        <pc:picChg chg="mod">
          <ac:chgData name="Sarasin, Elise" userId="051ede2b-3008-44c0-bb19-c9bb04b8c5c9" providerId="ADAL" clId="{C5FAED73-1E30-4ACD-9651-312282A85DBE}" dt="2023-07-31T16:53:36.870" v="2388" actId="1076"/>
          <ac:picMkLst>
            <pc:docMk/>
            <pc:sldMk cId="1197900034" sldId="1609"/>
            <ac:picMk id="2086" creationId="{00000000-0000-0000-0000-000000000000}"/>
          </ac:picMkLst>
        </pc:picChg>
        <pc:picChg chg="mod">
          <ac:chgData name="Sarasin, Elise" userId="051ede2b-3008-44c0-bb19-c9bb04b8c5c9" providerId="ADAL" clId="{C5FAED73-1E30-4ACD-9651-312282A85DBE}" dt="2023-07-31T16:53:36.870" v="2388" actId="1076"/>
          <ac:picMkLst>
            <pc:docMk/>
            <pc:sldMk cId="1197900034" sldId="1609"/>
            <ac:picMk id="2087" creationId="{00000000-0000-0000-0000-000000000000}"/>
          </ac:picMkLst>
        </pc:picChg>
        <pc:picChg chg="mod">
          <ac:chgData name="Sarasin, Elise" userId="051ede2b-3008-44c0-bb19-c9bb04b8c5c9" providerId="ADAL" clId="{C5FAED73-1E30-4ACD-9651-312282A85DBE}" dt="2023-07-31T16:53:36.870" v="2388" actId="1076"/>
          <ac:picMkLst>
            <pc:docMk/>
            <pc:sldMk cId="1197900034" sldId="1609"/>
            <ac:picMk id="2088" creationId="{00000000-0000-0000-0000-000000000000}"/>
          </ac:picMkLst>
        </pc:picChg>
        <pc:picChg chg="mod">
          <ac:chgData name="Sarasin, Elise" userId="051ede2b-3008-44c0-bb19-c9bb04b8c5c9" providerId="ADAL" clId="{C5FAED73-1E30-4ACD-9651-312282A85DBE}" dt="2023-07-31T16:53:36.870" v="2388" actId="1076"/>
          <ac:picMkLst>
            <pc:docMk/>
            <pc:sldMk cId="1197900034" sldId="1609"/>
            <ac:picMk id="2089" creationId="{00000000-0000-0000-0000-000000000000}"/>
          </ac:picMkLst>
        </pc:picChg>
        <pc:picChg chg="mod">
          <ac:chgData name="Sarasin, Elise" userId="051ede2b-3008-44c0-bb19-c9bb04b8c5c9" providerId="ADAL" clId="{C5FAED73-1E30-4ACD-9651-312282A85DBE}" dt="2023-07-31T16:53:36.870" v="2388" actId="1076"/>
          <ac:picMkLst>
            <pc:docMk/>
            <pc:sldMk cId="1197900034" sldId="1609"/>
            <ac:picMk id="2090" creationId="{00000000-0000-0000-0000-000000000000}"/>
          </ac:picMkLst>
        </pc:picChg>
        <pc:picChg chg="mod">
          <ac:chgData name="Sarasin, Elise" userId="051ede2b-3008-44c0-bb19-c9bb04b8c5c9" providerId="ADAL" clId="{C5FAED73-1E30-4ACD-9651-312282A85DBE}" dt="2023-07-31T16:53:36.870" v="2388" actId="1076"/>
          <ac:picMkLst>
            <pc:docMk/>
            <pc:sldMk cId="1197900034" sldId="1609"/>
            <ac:picMk id="2091" creationId="{00000000-0000-0000-0000-000000000000}"/>
          </ac:picMkLst>
        </pc:picChg>
        <pc:picChg chg="mod">
          <ac:chgData name="Sarasin, Elise" userId="051ede2b-3008-44c0-bb19-c9bb04b8c5c9" providerId="ADAL" clId="{C5FAED73-1E30-4ACD-9651-312282A85DBE}" dt="2023-07-31T16:53:36.870" v="2388" actId="1076"/>
          <ac:picMkLst>
            <pc:docMk/>
            <pc:sldMk cId="1197900034" sldId="1609"/>
            <ac:picMk id="2092" creationId="{00000000-0000-0000-0000-000000000000}"/>
          </ac:picMkLst>
        </pc:picChg>
        <pc:picChg chg="mod">
          <ac:chgData name="Sarasin, Elise" userId="051ede2b-3008-44c0-bb19-c9bb04b8c5c9" providerId="ADAL" clId="{C5FAED73-1E30-4ACD-9651-312282A85DBE}" dt="2023-07-31T16:53:36.870" v="2388" actId="1076"/>
          <ac:picMkLst>
            <pc:docMk/>
            <pc:sldMk cId="1197900034" sldId="1609"/>
            <ac:picMk id="2093" creationId="{00000000-0000-0000-0000-000000000000}"/>
          </ac:picMkLst>
        </pc:picChg>
        <pc:picChg chg="mod">
          <ac:chgData name="Sarasin, Elise" userId="051ede2b-3008-44c0-bb19-c9bb04b8c5c9" providerId="ADAL" clId="{C5FAED73-1E30-4ACD-9651-312282A85DBE}" dt="2023-07-31T16:53:36.870" v="2388" actId="1076"/>
          <ac:picMkLst>
            <pc:docMk/>
            <pc:sldMk cId="1197900034" sldId="1609"/>
            <ac:picMk id="2094" creationId="{00000000-0000-0000-0000-000000000000}"/>
          </ac:picMkLst>
        </pc:picChg>
        <pc:picChg chg="mod">
          <ac:chgData name="Sarasin, Elise" userId="051ede2b-3008-44c0-bb19-c9bb04b8c5c9" providerId="ADAL" clId="{C5FAED73-1E30-4ACD-9651-312282A85DBE}" dt="2023-07-31T16:53:36.870" v="2388" actId="1076"/>
          <ac:picMkLst>
            <pc:docMk/>
            <pc:sldMk cId="1197900034" sldId="1609"/>
            <ac:picMk id="2095" creationId="{00000000-0000-0000-0000-000000000000}"/>
          </ac:picMkLst>
        </pc:picChg>
        <pc:picChg chg="mod">
          <ac:chgData name="Sarasin, Elise" userId="051ede2b-3008-44c0-bb19-c9bb04b8c5c9" providerId="ADAL" clId="{C5FAED73-1E30-4ACD-9651-312282A85DBE}" dt="2023-07-31T16:53:36.870" v="2388" actId="1076"/>
          <ac:picMkLst>
            <pc:docMk/>
            <pc:sldMk cId="1197900034" sldId="1609"/>
            <ac:picMk id="2096" creationId="{00000000-0000-0000-0000-000000000000}"/>
          </ac:picMkLst>
        </pc:picChg>
        <pc:picChg chg="mod">
          <ac:chgData name="Sarasin, Elise" userId="051ede2b-3008-44c0-bb19-c9bb04b8c5c9" providerId="ADAL" clId="{C5FAED73-1E30-4ACD-9651-312282A85DBE}" dt="2023-07-31T16:53:36.870" v="2388" actId="1076"/>
          <ac:picMkLst>
            <pc:docMk/>
            <pc:sldMk cId="1197900034" sldId="1609"/>
            <ac:picMk id="2097" creationId="{00000000-0000-0000-0000-000000000000}"/>
          </ac:picMkLst>
        </pc:picChg>
        <pc:picChg chg="mod">
          <ac:chgData name="Sarasin, Elise" userId="051ede2b-3008-44c0-bb19-c9bb04b8c5c9" providerId="ADAL" clId="{C5FAED73-1E30-4ACD-9651-312282A85DBE}" dt="2023-07-31T16:53:36.870" v="2388" actId="1076"/>
          <ac:picMkLst>
            <pc:docMk/>
            <pc:sldMk cId="1197900034" sldId="1609"/>
            <ac:picMk id="2098" creationId="{00000000-0000-0000-0000-000000000000}"/>
          </ac:picMkLst>
        </pc:picChg>
        <pc:picChg chg="mod">
          <ac:chgData name="Sarasin, Elise" userId="051ede2b-3008-44c0-bb19-c9bb04b8c5c9" providerId="ADAL" clId="{C5FAED73-1E30-4ACD-9651-312282A85DBE}" dt="2023-07-31T16:53:36.870" v="2388" actId="1076"/>
          <ac:picMkLst>
            <pc:docMk/>
            <pc:sldMk cId="1197900034" sldId="1609"/>
            <ac:picMk id="2099" creationId="{00000000-0000-0000-0000-000000000000}"/>
          </ac:picMkLst>
        </pc:picChg>
      </pc:sldChg>
      <pc:sldChg chg="mod modShow">
        <pc:chgData name="Sarasin, Elise" userId="051ede2b-3008-44c0-bb19-c9bb04b8c5c9" providerId="ADAL" clId="{C5FAED73-1E30-4ACD-9651-312282A85DBE}" dt="2023-07-25T18:46:30.725" v="3" actId="729"/>
        <pc:sldMkLst>
          <pc:docMk/>
          <pc:sldMk cId="3186154605" sldId="1680"/>
        </pc:sldMkLst>
      </pc:sldChg>
      <pc:sldChg chg="modAnim">
        <pc:chgData name="Sarasin, Elise" userId="051ede2b-3008-44c0-bb19-c9bb04b8c5c9" providerId="ADAL" clId="{C5FAED73-1E30-4ACD-9651-312282A85DBE}" dt="2023-07-25T18:46:38.848" v="4"/>
        <pc:sldMkLst>
          <pc:docMk/>
          <pc:sldMk cId="2122212806" sldId="1681"/>
        </pc:sldMkLst>
      </pc:sldChg>
      <pc:sldChg chg="addSp delSp modSp mod delAnim modAnim modNotesTx">
        <pc:chgData name="Sarasin, Elise" userId="051ede2b-3008-44c0-bb19-c9bb04b8c5c9" providerId="ADAL" clId="{C5FAED73-1E30-4ACD-9651-312282A85DBE}" dt="2023-07-31T16:55:21.949" v="2500" actId="1076"/>
        <pc:sldMkLst>
          <pc:docMk/>
          <pc:sldMk cId="3444354989" sldId="1688"/>
        </pc:sldMkLst>
        <pc:spChg chg="del">
          <ac:chgData name="Sarasin, Elise" userId="051ede2b-3008-44c0-bb19-c9bb04b8c5c9" providerId="ADAL" clId="{C5FAED73-1E30-4ACD-9651-312282A85DBE}" dt="2023-07-31T16:54:47.097" v="2486" actId="478"/>
          <ac:spMkLst>
            <pc:docMk/>
            <pc:sldMk cId="3444354989" sldId="1688"/>
            <ac:spMk id="2" creationId="{871B96E5-CD28-6239-2FC3-071F56193727}"/>
          </ac:spMkLst>
        </pc:spChg>
        <pc:spChg chg="add mod">
          <ac:chgData name="Sarasin, Elise" userId="051ede2b-3008-44c0-bb19-c9bb04b8c5c9" providerId="ADAL" clId="{C5FAED73-1E30-4ACD-9651-312282A85DBE}" dt="2023-07-31T16:55:21.949" v="2500" actId="1076"/>
          <ac:spMkLst>
            <pc:docMk/>
            <pc:sldMk cId="3444354989" sldId="1688"/>
            <ac:spMk id="6" creationId="{73D01866-5BD2-C9AF-BA97-E224202A25ED}"/>
          </ac:spMkLst>
        </pc:spChg>
        <pc:picChg chg="del">
          <ac:chgData name="Sarasin, Elise" userId="051ede2b-3008-44c0-bb19-c9bb04b8c5c9" providerId="ADAL" clId="{C5FAED73-1E30-4ACD-9651-312282A85DBE}" dt="2023-07-31T16:54:48.075" v="2487" actId="478"/>
          <ac:picMkLst>
            <pc:docMk/>
            <pc:sldMk cId="3444354989" sldId="1688"/>
            <ac:picMk id="3" creationId="{4D12BCFD-1D14-406E-93F1-13732530FF87}"/>
          </ac:picMkLst>
        </pc:picChg>
        <pc:picChg chg="del">
          <ac:chgData name="Sarasin, Elise" userId="051ede2b-3008-44c0-bb19-c9bb04b8c5c9" providerId="ADAL" clId="{C5FAED73-1E30-4ACD-9651-312282A85DBE}" dt="2023-07-31T16:54:49.524" v="2489" actId="478"/>
          <ac:picMkLst>
            <pc:docMk/>
            <pc:sldMk cId="3444354989" sldId="1688"/>
            <ac:picMk id="4" creationId="{1862325C-5EA5-40DE-9987-D8543D93EF3F}"/>
          </ac:picMkLst>
        </pc:picChg>
        <pc:picChg chg="del">
          <ac:chgData name="Sarasin, Elise" userId="051ede2b-3008-44c0-bb19-c9bb04b8c5c9" providerId="ADAL" clId="{C5FAED73-1E30-4ACD-9651-312282A85DBE}" dt="2023-07-31T16:54:49.848" v="2490" actId="478"/>
          <ac:picMkLst>
            <pc:docMk/>
            <pc:sldMk cId="3444354989" sldId="1688"/>
            <ac:picMk id="5" creationId="{5F691132-6F89-4BA6-ABAE-9D0865D6C77B}"/>
          </ac:picMkLst>
        </pc:picChg>
        <pc:picChg chg="mod">
          <ac:chgData name="Sarasin, Elise" userId="051ede2b-3008-44c0-bb19-c9bb04b8c5c9" providerId="ADAL" clId="{C5FAED73-1E30-4ACD-9651-312282A85DBE}" dt="2023-07-31T16:55:06.268" v="2497" actId="1076"/>
          <ac:picMkLst>
            <pc:docMk/>
            <pc:sldMk cId="3444354989" sldId="1688"/>
            <ac:picMk id="10" creationId="{A3DBA3AE-9106-37FB-D386-DF125EEF381F}"/>
          </ac:picMkLst>
        </pc:picChg>
        <pc:picChg chg="del">
          <ac:chgData name="Sarasin, Elise" userId="051ede2b-3008-44c0-bb19-c9bb04b8c5c9" providerId="ADAL" clId="{C5FAED73-1E30-4ACD-9651-312282A85DBE}" dt="2023-07-31T16:54:48.873" v="2488" actId="478"/>
          <ac:picMkLst>
            <pc:docMk/>
            <pc:sldMk cId="3444354989" sldId="1688"/>
            <ac:picMk id="12" creationId="{AE3213D7-0206-431F-C832-D4C36E2DCFF6}"/>
          </ac:picMkLst>
        </pc:picChg>
        <pc:picChg chg="mod">
          <ac:chgData name="Sarasin, Elise" userId="051ede2b-3008-44c0-bb19-c9bb04b8c5c9" providerId="ADAL" clId="{C5FAED73-1E30-4ACD-9651-312282A85DBE}" dt="2023-07-31T16:54:53.736" v="2492" actId="1076"/>
          <ac:picMkLst>
            <pc:docMk/>
            <pc:sldMk cId="3444354989" sldId="1688"/>
            <ac:picMk id="15" creationId="{2006C11A-3754-EEEC-FC41-23F3A36E7F45}"/>
          </ac:picMkLst>
        </pc:picChg>
        <pc:picChg chg="mod">
          <ac:chgData name="Sarasin, Elise" userId="051ede2b-3008-44c0-bb19-c9bb04b8c5c9" providerId="ADAL" clId="{C5FAED73-1E30-4ACD-9651-312282A85DBE}" dt="2023-07-31T16:55:07.774" v="2498" actId="1076"/>
          <ac:picMkLst>
            <pc:docMk/>
            <pc:sldMk cId="3444354989" sldId="1688"/>
            <ac:picMk id="17" creationId="{EC9B81DD-D69A-C9FE-3040-4DD80DCC4A37}"/>
          </ac:picMkLst>
        </pc:picChg>
      </pc:sldChg>
      <pc:sldChg chg="addSp modSp mod">
        <pc:chgData name="Sarasin, Elise" userId="051ede2b-3008-44c0-bb19-c9bb04b8c5c9" providerId="ADAL" clId="{C5FAED73-1E30-4ACD-9651-312282A85DBE}" dt="2023-07-25T18:46:13.788" v="1" actId="1076"/>
        <pc:sldMkLst>
          <pc:docMk/>
          <pc:sldMk cId="3047777603" sldId="1694"/>
        </pc:sldMkLst>
        <pc:spChg chg="add mod">
          <ac:chgData name="Sarasin, Elise" userId="051ede2b-3008-44c0-bb19-c9bb04b8c5c9" providerId="ADAL" clId="{C5FAED73-1E30-4ACD-9651-312282A85DBE}" dt="2023-07-25T18:46:13.788" v="1" actId="1076"/>
          <ac:spMkLst>
            <pc:docMk/>
            <pc:sldMk cId="3047777603" sldId="1694"/>
            <ac:spMk id="2" creationId="{87A09E43-90B4-39A9-9B3D-08D29262E5C3}"/>
          </ac:spMkLst>
        </pc:spChg>
      </pc:sldChg>
      <pc:sldChg chg="addSp delSp modSp mod modShow">
        <pc:chgData name="Sarasin, Elise" userId="051ede2b-3008-44c0-bb19-c9bb04b8c5c9" providerId="ADAL" clId="{C5FAED73-1E30-4ACD-9651-312282A85DBE}" dt="2023-07-28T20:32:11.635" v="1326" actId="729"/>
        <pc:sldMkLst>
          <pc:docMk/>
          <pc:sldMk cId="1030535372" sldId="1696"/>
        </pc:sldMkLst>
        <pc:spChg chg="del">
          <ac:chgData name="Sarasin, Elise" userId="051ede2b-3008-44c0-bb19-c9bb04b8c5c9" providerId="ADAL" clId="{C5FAED73-1E30-4ACD-9651-312282A85DBE}" dt="2023-07-25T19:24:52.871" v="107" actId="478"/>
          <ac:spMkLst>
            <pc:docMk/>
            <pc:sldMk cId="1030535372" sldId="1696"/>
            <ac:spMk id="14" creationId="{3B7BF50A-06FF-4662-BA71-B01CDC107AA7}"/>
          </ac:spMkLst>
        </pc:spChg>
        <pc:spChg chg="add mod">
          <ac:chgData name="Sarasin, Elise" userId="051ede2b-3008-44c0-bb19-c9bb04b8c5c9" providerId="ADAL" clId="{C5FAED73-1E30-4ACD-9651-312282A85DBE}" dt="2023-07-25T19:24:56.601" v="109" actId="1076"/>
          <ac:spMkLst>
            <pc:docMk/>
            <pc:sldMk cId="1030535372" sldId="1696"/>
            <ac:spMk id="15" creationId="{8748A524-32A1-4237-DD5D-A5F2C927FCD8}"/>
          </ac:spMkLst>
        </pc:spChg>
      </pc:sldChg>
      <pc:sldChg chg="delSp modSp mod modShow">
        <pc:chgData name="Sarasin, Elise" userId="051ede2b-3008-44c0-bb19-c9bb04b8c5c9" providerId="ADAL" clId="{C5FAED73-1E30-4ACD-9651-312282A85DBE}" dt="2023-07-31T16:34:03.201" v="2144" actId="729"/>
        <pc:sldMkLst>
          <pc:docMk/>
          <pc:sldMk cId="3590517472" sldId="1701"/>
        </pc:sldMkLst>
        <pc:spChg chg="del mod">
          <ac:chgData name="Sarasin, Elise" userId="051ede2b-3008-44c0-bb19-c9bb04b8c5c9" providerId="ADAL" clId="{C5FAED73-1E30-4ACD-9651-312282A85DBE}" dt="2023-07-31T16:31:54.410" v="2135" actId="478"/>
          <ac:spMkLst>
            <pc:docMk/>
            <pc:sldMk cId="3590517472" sldId="1701"/>
            <ac:spMk id="2" creationId="{C85D3557-E8AA-E8C4-0B08-32098A1BB3E3}"/>
          </ac:spMkLst>
        </pc:spChg>
      </pc:sldChg>
      <pc:sldChg chg="modSp mod">
        <pc:chgData name="Sarasin, Elise" userId="051ede2b-3008-44c0-bb19-c9bb04b8c5c9" providerId="ADAL" clId="{C5FAED73-1E30-4ACD-9651-312282A85DBE}" dt="2023-07-28T20:41:07.204" v="1422" actId="20577"/>
        <pc:sldMkLst>
          <pc:docMk/>
          <pc:sldMk cId="1344764374" sldId="1702"/>
        </pc:sldMkLst>
        <pc:spChg chg="mod">
          <ac:chgData name="Sarasin, Elise" userId="051ede2b-3008-44c0-bb19-c9bb04b8c5c9" providerId="ADAL" clId="{C5FAED73-1E30-4ACD-9651-312282A85DBE}" dt="2023-07-28T20:41:07.204" v="1422" actId="20577"/>
          <ac:spMkLst>
            <pc:docMk/>
            <pc:sldMk cId="1344764374" sldId="1702"/>
            <ac:spMk id="2" creationId="{39275CF0-B13A-6108-2FD0-A6B7A2E7D1A8}"/>
          </ac:spMkLst>
        </pc:spChg>
      </pc:sldChg>
      <pc:sldChg chg="addSp delSp modSp mod modClrScheme chgLayout modNotesTx">
        <pc:chgData name="Sarasin, Elise" userId="051ede2b-3008-44c0-bb19-c9bb04b8c5c9" providerId="ADAL" clId="{C5FAED73-1E30-4ACD-9651-312282A85DBE}" dt="2023-07-31T15:31:22.178" v="1885" actId="20577"/>
        <pc:sldMkLst>
          <pc:docMk/>
          <pc:sldMk cId="3170743939" sldId="1703"/>
        </pc:sldMkLst>
        <pc:spChg chg="del mod">
          <ac:chgData name="Sarasin, Elise" userId="051ede2b-3008-44c0-bb19-c9bb04b8c5c9" providerId="ADAL" clId="{C5FAED73-1E30-4ACD-9651-312282A85DBE}" dt="2023-07-31T15:26:36.764" v="1656" actId="478"/>
          <ac:spMkLst>
            <pc:docMk/>
            <pc:sldMk cId="3170743939" sldId="1703"/>
            <ac:spMk id="2" creationId="{F3680CE1-CF22-8C08-70DB-329AC40FF105}"/>
          </ac:spMkLst>
        </pc:spChg>
        <pc:spChg chg="add mod ord">
          <ac:chgData name="Sarasin, Elise" userId="051ede2b-3008-44c0-bb19-c9bb04b8c5c9" providerId="ADAL" clId="{C5FAED73-1E30-4ACD-9651-312282A85DBE}" dt="2023-07-31T15:24:33.260" v="1598" actId="20577"/>
          <ac:spMkLst>
            <pc:docMk/>
            <pc:sldMk cId="3170743939" sldId="1703"/>
            <ac:spMk id="3" creationId="{7A43DF8E-47A6-F2A7-EF7B-6CBAE3DB2DCB}"/>
          </ac:spMkLst>
        </pc:spChg>
        <pc:spChg chg="add mod ord">
          <ac:chgData name="Sarasin, Elise" userId="051ede2b-3008-44c0-bb19-c9bb04b8c5c9" providerId="ADAL" clId="{C5FAED73-1E30-4ACD-9651-312282A85DBE}" dt="2023-07-31T15:31:13.006" v="1881" actId="14100"/>
          <ac:spMkLst>
            <pc:docMk/>
            <pc:sldMk cId="3170743939" sldId="1703"/>
            <ac:spMk id="6" creationId="{02EC91D8-AAE1-70F8-3B1E-CF46472E605F}"/>
          </ac:spMkLst>
        </pc:spChg>
        <pc:spChg chg="del">
          <ac:chgData name="Sarasin, Elise" userId="051ede2b-3008-44c0-bb19-c9bb04b8c5c9" providerId="ADAL" clId="{C5FAED73-1E30-4ACD-9651-312282A85DBE}" dt="2023-07-31T15:24:37.244" v="1599" actId="478"/>
          <ac:spMkLst>
            <pc:docMk/>
            <pc:sldMk cId="3170743939" sldId="1703"/>
            <ac:spMk id="23" creationId="{0AE1255B-B75D-479F-B8EA-059449C32393}"/>
          </ac:spMkLst>
        </pc:spChg>
        <pc:picChg chg="del">
          <ac:chgData name="Sarasin, Elise" userId="051ede2b-3008-44c0-bb19-c9bb04b8c5c9" providerId="ADAL" clId="{C5FAED73-1E30-4ACD-9651-312282A85DBE}" dt="2023-07-31T15:26:39.713" v="1657" actId="478"/>
          <ac:picMkLst>
            <pc:docMk/>
            <pc:sldMk cId="3170743939" sldId="1703"/>
            <ac:picMk id="4" creationId="{386D670B-0E39-2365-C6AC-949F9AA7F731}"/>
          </ac:picMkLst>
        </pc:picChg>
        <pc:picChg chg="del">
          <ac:chgData name="Sarasin, Elise" userId="051ede2b-3008-44c0-bb19-c9bb04b8c5c9" providerId="ADAL" clId="{C5FAED73-1E30-4ACD-9651-312282A85DBE}" dt="2023-07-31T15:26:41.039" v="1658" actId="478"/>
          <ac:picMkLst>
            <pc:docMk/>
            <pc:sldMk cId="3170743939" sldId="1703"/>
            <ac:picMk id="5" creationId="{10A68577-CC02-9CE4-51A9-7E411D1635D4}"/>
          </ac:picMkLst>
        </pc:picChg>
        <pc:picChg chg="add mod">
          <ac:chgData name="Sarasin, Elise" userId="051ede2b-3008-44c0-bb19-c9bb04b8c5c9" providerId="ADAL" clId="{C5FAED73-1E30-4ACD-9651-312282A85DBE}" dt="2023-07-31T15:31:17.063" v="1882" actId="1076"/>
          <ac:picMkLst>
            <pc:docMk/>
            <pc:sldMk cId="3170743939" sldId="1703"/>
            <ac:picMk id="7" creationId="{33554A00-D1DC-77BC-7840-DA8C2A8FD29F}"/>
          </ac:picMkLst>
        </pc:picChg>
        <pc:picChg chg="mod">
          <ac:chgData name="Sarasin, Elise" userId="051ede2b-3008-44c0-bb19-c9bb04b8c5c9" providerId="ADAL" clId="{C5FAED73-1E30-4ACD-9651-312282A85DBE}" dt="2023-07-31T15:27:02.910" v="1676" actId="1076"/>
          <ac:picMkLst>
            <pc:docMk/>
            <pc:sldMk cId="3170743939" sldId="1703"/>
            <ac:picMk id="19" creationId="{7B827D80-A9E1-7845-B779-C52EE5330B92}"/>
          </ac:picMkLst>
        </pc:picChg>
        <pc:picChg chg="del">
          <ac:chgData name="Sarasin, Elise" userId="051ede2b-3008-44c0-bb19-c9bb04b8c5c9" providerId="ADAL" clId="{C5FAED73-1E30-4ACD-9651-312282A85DBE}" dt="2023-07-31T15:21:30.470" v="1584" actId="478"/>
          <ac:picMkLst>
            <pc:docMk/>
            <pc:sldMk cId="3170743939" sldId="1703"/>
            <ac:picMk id="1026" creationId="{E86B7331-08DF-DC64-1015-DFCCF64A11FD}"/>
          </ac:picMkLst>
        </pc:picChg>
        <pc:picChg chg="del">
          <ac:chgData name="Sarasin, Elise" userId="051ede2b-3008-44c0-bb19-c9bb04b8c5c9" providerId="ADAL" clId="{C5FAED73-1E30-4ACD-9651-312282A85DBE}" dt="2023-07-31T15:21:31.846" v="1585" actId="478"/>
          <ac:picMkLst>
            <pc:docMk/>
            <pc:sldMk cId="3170743939" sldId="1703"/>
            <ac:picMk id="1028" creationId="{1BE305BE-F738-EC22-4539-8C4DE90C3941}"/>
          </ac:picMkLst>
        </pc:picChg>
        <pc:picChg chg="del">
          <ac:chgData name="Sarasin, Elise" userId="051ede2b-3008-44c0-bb19-c9bb04b8c5c9" providerId="ADAL" clId="{C5FAED73-1E30-4ACD-9651-312282A85DBE}" dt="2023-07-31T15:21:32.934" v="1586" actId="478"/>
          <ac:picMkLst>
            <pc:docMk/>
            <pc:sldMk cId="3170743939" sldId="1703"/>
            <ac:picMk id="1030" creationId="{2792570A-3878-220E-7080-DF1731459BF2}"/>
          </ac:picMkLst>
        </pc:picChg>
        <pc:picChg chg="mod">
          <ac:chgData name="Sarasin, Elise" userId="051ede2b-3008-44c0-bb19-c9bb04b8c5c9" providerId="ADAL" clId="{C5FAED73-1E30-4ACD-9651-312282A85DBE}" dt="2023-07-31T15:27:02.910" v="1676" actId="1076"/>
          <ac:picMkLst>
            <pc:docMk/>
            <pc:sldMk cId="3170743939" sldId="1703"/>
            <ac:picMk id="2081" creationId="{00000000-0000-0000-0000-000000000000}"/>
          </ac:picMkLst>
        </pc:picChg>
        <pc:picChg chg="mod">
          <ac:chgData name="Sarasin, Elise" userId="051ede2b-3008-44c0-bb19-c9bb04b8c5c9" providerId="ADAL" clId="{C5FAED73-1E30-4ACD-9651-312282A85DBE}" dt="2023-07-31T15:27:02.910" v="1676" actId="1076"/>
          <ac:picMkLst>
            <pc:docMk/>
            <pc:sldMk cId="3170743939" sldId="1703"/>
            <ac:picMk id="2084" creationId="{00000000-0000-0000-0000-000000000000}"/>
          </ac:picMkLst>
        </pc:picChg>
        <pc:picChg chg="mod">
          <ac:chgData name="Sarasin, Elise" userId="051ede2b-3008-44c0-bb19-c9bb04b8c5c9" providerId="ADAL" clId="{C5FAED73-1E30-4ACD-9651-312282A85DBE}" dt="2023-07-31T15:27:02.910" v="1676" actId="1076"/>
          <ac:picMkLst>
            <pc:docMk/>
            <pc:sldMk cId="3170743939" sldId="1703"/>
            <ac:picMk id="2086" creationId="{00000000-0000-0000-0000-000000000000}"/>
          </ac:picMkLst>
        </pc:picChg>
        <pc:picChg chg="mod">
          <ac:chgData name="Sarasin, Elise" userId="051ede2b-3008-44c0-bb19-c9bb04b8c5c9" providerId="ADAL" clId="{C5FAED73-1E30-4ACD-9651-312282A85DBE}" dt="2023-07-31T15:27:02.910" v="1676" actId="1076"/>
          <ac:picMkLst>
            <pc:docMk/>
            <pc:sldMk cId="3170743939" sldId="1703"/>
            <ac:picMk id="2087" creationId="{00000000-0000-0000-0000-000000000000}"/>
          </ac:picMkLst>
        </pc:picChg>
        <pc:picChg chg="mod">
          <ac:chgData name="Sarasin, Elise" userId="051ede2b-3008-44c0-bb19-c9bb04b8c5c9" providerId="ADAL" clId="{C5FAED73-1E30-4ACD-9651-312282A85DBE}" dt="2023-07-31T15:27:02.910" v="1676" actId="1076"/>
          <ac:picMkLst>
            <pc:docMk/>
            <pc:sldMk cId="3170743939" sldId="1703"/>
            <ac:picMk id="2088" creationId="{00000000-0000-0000-0000-000000000000}"/>
          </ac:picMkLst>
        </pc:picChg>
        <pc:picChg chg="mod">
          <ac:chgData name="Sarasin, Elise" userId="051ede2b-3008-44c0-bb19-c9bb04b8c5c9" providerId="ADAL" clId="{C5FAED73-1E30-4ACD-9651-312282A85DBE}" dt="2023-07-31T15:27:02.910" v="1676" actId="1076"/>
          <ac:picMkLst>
            <pc:docMk/>
            <pc:sldMk cId="3170743939" sldId="1703"/>
            <ac:picMk id="2089" creationId="{00000000-0000-0000-0000-000000000000}"/>
          </ac:picMkLst>
        </pc:picChg>
        <pc:picChg chg="mod">
          <ac:chgData name="Sarasin, Elise" userId="051ede2b-3008-44c0-bb19-c9bb04b8c5c9" providerId="ADAL" clId="{C5FAED73-1E30-4ACD-9651-312282A85DBE}" dt="2023-07-31T15:27:02.910" v="1676" actId="1076"/>
          <ac:picMkLst>
            <pc:docMk/>
            <pc:sldMk cId="3170743939" sldId="1703"/>
            <ac:picMk id="2090" creationId="{00000000-0000-0000-0000-000000000000}"/>
          </ac:picMkLst>
        </pc:picChg>
        <pc:picChg chg="mod">
          <ac:chgData name="Sarasin, Elise" userId="051ede2b-3008-44c0-bb19-c9bb04b8c5c9" providerId="ADAL" clId="{C5FAED73-1E30-4ACD-9651-312282A85DBE}" dt="2023-07-31T15:27:02.910" v="1676" actId="1076"/>
          <ac:picMkLst>
            <pc:docMk/>
            <pc:sldMk cId="3170743939" sldId="1703"/>
            <ac:picMk id="2091" creationId="{00000000-0000-0000-0000-000000000000}"/>
          </ac:picMkLst>
        </pc:picChg>
        <pc:picChg chg="mod">
          <ac:chgData name="Sarasin, Elise" userId="051ede2b-3008-44c0-bb19-c9bb04b8c5c9" providerId="ADAL" clId="{C5FAED73-1E30-4ACD-9651-312282A85DBE}" dt="2023-07-31T15:27:02.910" v="1676" actId="1076"/>
          <ac:picMkLst>
            <pc:docMk/>
            <pc:sldMk cId="3170743939" sldId="1703"/>
            <ac:picMk id="2092" creationId="{00000000-0000-0000-0000-000000000000}"/>
          </ac:picMkLst>
        </pc:picChg>
        <pc:picChg chg="mod">
          <ac:chgData name="Sarasin, Elise" userId="051ede2b-3008-44c0-bb19-c9bb04b8c5c9" providerId="ADAL" clId="{C5FAED73-1E30-4ACD-9651-312282A85DBE}" dt="2023-07-31T15:27:02.910" v="1676" actId="1076"/>
          <ac:picMkLst>
            <pc:docMk/>
            <pc:sldMk cId="3170743939" sldId="1703"/>
            <ac:picMk id="2093" creationId="{00000000-0000-0000-0000-000000000000}"/>
          </ac:picMkLst>
        </pc:picChg>
        <pc:picChg chg="mod">
          <ac:chgData name="Sarasin, Elise" userId="051ede2b-3008-44c0-bb19-c9bb04b8c5c9" providerId="ADAL" clId="{C5FAED73-1E30-4ACD-9651-312282A85DBE}" dt="2023-07-31T15:27:02.910" v="1676" actId="1076"/>
          <ac:picMkLst>
            <pc:docMk/>
            <pc:sldMk cId="3170743939" sldId="1703"/>
            <ac:picMk id="2094" creationId="{00000000-0000-0000-0000-000000000000}"/>
          </ac:picMkLst>
        </pc:picChg>
        <pc:picChg chg="mod">
          <ac:chgData name="Sarasin, Elise" userId="051ede2b-3008-44c0-bb19-c9bb04b8c5c9" providerId="ADAL" clId="{C5FAED73-1E30-4ACD-9651-312282A85DBE}" dt="2023-07-31T15:27:02.910" v="1676" actId="1076"/>
          <ac:picMkLst>
            <pc:docMk/>
            <pc:sldMk cId="3170743939" sldId="1703"/>
            <ac:picMk id="2095" creationId="{00000000-0000-0000-0000-000000000000}"/>
          </ac:picMkLst>
        </pc:picChg>
        <pc:picChg chg="mod">
          <ac:chgData name="Sarasin, Elise" userId="051ede2b-3008-44c0-bb19-c9bb04b8c5c9" providerId="ADAL" clId="{C5FAED73-1E30-4ACD-9651-312282A85DBE}" dt="2023-07-31T15:27:02.910" v="1676" actId="1076"/>
          <ac:picMkLst>
            <pc:docMk/>
            <pc:sldMk cId="3170743939" sldId="1703"/>
            <ac:picMk id="2096" creationId="{00000000-0000-0000-0000-000000000000}"/>
          </ac:picMkLst>
        </pc:picChg>
        <pc:picChg chg="mod">
          <ac:chgData name="Sarasin, Elise" userId="051ede2b-3008-44c0-bb19-c9bb04b8c5c9" providerId="ADAL" clId="{C5FAED73-1E30-4ACD-9651-312282A85DBE}" dt="2023-07-31T15:27:02.910" v="1676" actId="1076"/>
          <ac:picMkLst>
            <pc:docMk/>
            <pc:sldMk cId="3170743939" sldId="1703"/>
            <ac:picMk id="2097" creationId="{00000000-0000-0000-0000-000000000000}"/>
          </ac:picMkLst>
        </pc:picChg>
        <pc:picChg chg="mod">
          <ac:chgData name="Sarasin, Elise" userId="051ede2b-3008-44c0-bb19-c9bb04b8c5c9" providerId="ADAL" clId="{C5FAED73-1E30-4ACD-9651-312282A85DBE}" dt="2023-07-31T15:27:02.910" v="1676" actId="1076"/>
          <ac:picMkLst>
            <pc:docMk/>
            <pc:sldMk cId="3170743939" sldId="1703"/>
            <ac:picMk id="2098" creationId="{00000000-0000-0000-0000-000000000000}"/>
          </ac:picMkLst>
        </pc:picChg>
        <pc:picChg chg="mod">
          <ac:chgData name="Sarasin, Elise" userId="051ede2b-3008-44c0-bb19-c9bb04b8c5c9" providerId="ADAL" clId="{C5FAED73-1E30-4ACD-9651-312282A85DBE}" dt="2023-07-31T15:27:02.910" v="1676" actId="1076"/>
          <ac:picMkLst>
            <pc:docMk/>
            <pc:sldMk cId="3170743939" sldId="1703"/>
            <ac:picMk id="2099" creationId="{00000000-0000-0000-0000-000000000000}"/>
          </ac:picMkLst>
        </pc:picChg>
      </pc:sldChg>
      <pc:sldChg chg="mod modShow">
        <pc:chgData name="Sarasin, Elise" userId="051ede2b-3008-44c0-bb19-c9bb04b8c5c9" providerId="ADAL" clId="{C5FAED73-1E30-4ACD-9651-312282A85DBE}" dt="2023-07-31T16:49:52.546" v="2324" actId="729"/>
        <pc:sldMkLst>
          <pc:docMk/>
          <pc:sldMk cId="2072485353" sldId="1706"/>
        </pc:sldMkLst>
      </pc:sldChg>
      <pc:sldChg chg="addSp delSp modSp mod modAnim">
        <pc:chgData name="Sarasin, Elise" userId="051ede2b-3008-44c0-bb19-c9bb04b8c5c9" providerId="ADAL" clId="{C5FAED73-1E30-4ACD-9651-312282A85DBE}" dt="2023-07-28T20:37:48.606" v="1335" actId="21"/>
        <pc:sldMkLst>
          <pc:docMk/>
          <pc:sldMk cId="1211548817" sldId="1707"/>
        </pc:sldMkLst>
        <pc:spChg chg="add del mod">
          <ac:chgData name="Sarasin, Elise" userId="051ede2b-3008-44c0-bb19-c9bb04b8c5c9" providerId="ADAL" clId="{C5FAED73-1E30-4ACD-9651-312282A85DBE}" dt="2023-07-28T20:37:48.606" v="1335" actId="21"/>
          <ac:spMkLst>
            <pc:docMk/>
            <pc:sldMk cId="1211548817" sldId="1707"/>
            <ac:spMk id="4" creationId="{B8B6D034-7A99-D0C0-CD13-653F52EB31A0}"/>
          </ac:spMkLst>
        </pc:spChg>
        <pc:spChg chg="mod ord">
          <ac:chgData name="Sarasin, Elise" userId="051ede2b-3008-44c0-bb19-c9bb04b8c5c9" providerId="ADAL" clId="{C5FAED73-1E30-4ACD-9651-312282A85DBE}" dt="2023-07-25T20:14:19.939" v="1176" actId="1076"/>
          <ac:spMkLst>
            <pc:docMk/>
            <pc:sldMk cId="1211548817" sldId="1707"/>
            <ac:spMk id="10" creationId="{A4AC4A3D-E5E0-38DF-0D09-936BDE0AF0FF}"/>
          </ac:spMkLst>
        </pc:spChg>
        <pc:picChg chg="add mod">
          <ac:chgData name="Sarasin, Elise" userId="051ede2b-3008-44c0-bb19-c9bb04b8c5c9" providerId="ADAL" clId="{C5FAED73-1E30-4ACD-9651-312282A85DBE}" dt="2023-07-25T20:14:21.707" v="1177" actId="1076"/>
          <ac:picMkLst>
            <pc:docMk/>
            <pc:sldMk cId="1211548817" sldId="1707"/>
            <ac:picMk id="3" creationId="{2DEAD1D8-CB66-5B5A-F2A0-C9CDF2E75082}"/>
          </ac:picMkLst>
        </pc:picChg>
        <pc:picChg chg="del">
          <ac:chgData name="Sarasin, Elise" userId="051ede2b-3008-44c0-bb19-c9bb04b8c5c9" providerId="ADAL" clId="{C5FAED73-1E30-4ACD-9651-312282A85DBE}" dt="2023-07-25T20:11:33.688" v="1160" actId="478"/>
          <ac:picMkLst>
            <pc:docMk/>
            <pc:sldMk cId="1211548817" sldId="1707"/>
            <ac:picMk id="9" creationId="{2FC35061-B207-DD53-EF68-251BC2061361}"/>
          </ac:picMkLst>
        </pc:picChg>
      </pc:sldChg>
      <pc:sldChg chg="addSp delSp modSp mod">
        <pc:chgData name="Sarasin, Elise" userId="051ede2b-3008-44c0-bb19-c9bb04b8c5c9" providerId="ADAL" clId="{C5FAED73-1E30-4ACD-9651-312282A85DBE}" dt="2023-07-31T15:18:58.031" v="1558" actId="1076"/>
        <pc:sldMkLst>
          <pc:docMk/>
          <pc:sldMk cId="1182338381" sldId="1708"/>
        </pc:sldMkLst>
        <pc:spChg chg="del">
          <ac:chgData name="Sarasin, Elise" userId="051ede2b-3008-44c0-bb19-c9bb04b8c5c9" providerId="ADAL" clId="{C5FAED73-1E30-4ACD-9651-312282A85DBE}" dt="2023-07-25T20:12:16.366" v="1169" actId="478"/>
          <ac:spMkLst>
            <pc:docMk/>
            <pc:sldMk cId="1182338381" sldId="1708"/>
            <ac:spMk id="2" creationId="{1FD64441-574C-EBC3-2A41-63F74F398607}"/>
          </ac:spMkLst>
        </pc:spChg>
        <pc:spChg chg="mod">
          <ac:chgData name="Sarasin, Elise" userId="051ede2b-3008-44c0-bb19-c9bb04b8c5c9" providerId="ADAL" clId="{C5FAED73-1E30-4ACD-9651-312282A85DBE}" dt="2023-07-31T15:18:44.992" v="1555" actId="1076"/>
          <ac:spMkLst>
            <pc:docMk/>
            <pc:sldMk cId="1182338381" sldId="1708"/>
            <ac:spMk id="3" creationId="{763E5037-C0E4-7751-624D-6C4D06DD0688}"/>
          </ac:spMkLst>
        </pc:spChg>
        <pc:spChg chg="mod">
          <ac:chgData name="Sarasin, Elise" userId="051ede2b-3008-44c0-bb19-c9bb04b8c5c9" providerId="ADAL" clId="{C5FAED73-1E30-4ACD-9651-312282A85DBE}" dt="2023-07-31T15:18:43.254" v="1554" actId="1076"/>
          <ac:spMkLst>
            <pc:docMk/>
            <pc:sldMk cId="1182338381" sldId="1708"/>
            <ac:spMk id="5" creationId="{F8E850CF-ADA6-6BE3-B81E-7867DD1F14DE}"/>
          </ac:spMkLst>
        </pc:spChg>
        <pc:picChg chg="add mod">
          <ac:chgData name="Sarasin, Elise" userId="051ede2b-3008-44c0-bb19-c9bb04b8c5c9" providerId="ADAL" clId="{C5FAED73-1E30-4ACD-9651-312282A85DBE}" dt="2023-07-31T15:18:54.726" v="1557" actId="552"/>
          <ac:picMkLst>
            <pc:docMk/>
            <pc:sldMk cId="1182338381" sldId="1708"/>
            <ac:picMk id="6" creationId="{225F8086-21B9-7ED9-B21B-26B3E81659F1}"/>
          </ac:picMkLst>
        </pc:picChg>
        <pc:picChg chg="del">
          <ac:chgData name="Sarasin, Elise" userId="051ede2b-3008-44c0-bb19-c9bb04b8c5c9" providerId="ADAL" clId="{C5FAED73-1E30-4ACD-9651-312282A85DBE}" dt="2023-07-25T20:12:19.270" v="1172" actId="478"/>
          <ac:picMkLst>
            <pc:docMk/>
            <pc:sldMk cId="1182338381" sldId="1708"/>
            <ac:picMk id="7" creationId="{9CB00C04-3CA2-1A8F-C08D-7CCF281B6B74}"/>
          </ac:picMkLst>
        </pc:picChg>
        <pc:picChg chg="del">
          <ac:chgData name="Sarasin, Elise" userId="051ede2b-3008-44c0-bb19-c9bb04b8c5c9" providerId="ADAL" clId="{C5FAED73-1E30-4ACD-9651-312282A85DBE}" dt="2023-07-25T20:12:17.354" v="1170" actId="478"/>
          <ac:picMkLst>
            <pc:docMk/>
            <pc:sldMk cId="1182338381" sldId="1708"/>
            <ac:picMk id="8" creationId="{FAA8B9B9-27E7-90FB-569E-14D6674E1211}"/>
          </ac:picMkLst>
        </pc:picChg>
        <pc:picChg chg="add mod modCrop">
          <ac:chgData name="Sarasin, Elise" userId="051ede2b-3008-44c0-bb19-c9bb04b8c5c9" providerId="ADAL" clId="{C5FAED73-1E30-4ACD-9651-312282A85DBE}" dt="2023-07-31T15:18:54.726" v="1557" actId="552"/>
          <ac:picMkLst>
            <pc:docMk/>
            <pc:sldMk cId="1182338381" sldId="1708"/>
            <ac:picMk id="11" creationId="{5407E45B-83B4-D02A-DC74-3C3356FE4606}"/>
          </ac:picMkLst>
        </pc:picChg>
        <pc:picChg chg="del">
          <ac:chgData name="Sarasin, Elise" userId="051ede2b-3008-44c0-bb19-c9bb04b8c5c9" providerId="ADAL" clId="{C5FAED73-1E30-4ACD-9651-312282A85DBE}" dt="2023-07-25T20:12:18.497" v="1171" actId="478"/>
          <ac:picMkLst>
            <pc:docMk/>
            <pc:sldMk cId="1182338381" sldId="1708"/>
            <ac:picMk id="16" creationId="{F5F630C9-C0D5-E1A7-C805-29F348D9A43A}"/>
          </ac:picMkLst>
        </pc:picChg>
        <pc:picChg chg="add mod">
          <ac:chgData name="Sarasin, Elise" userId="051ede2b-3008-44c0-bb19-c9bb04b8c5c9" providerId="ADAL" clId="{C5FAED73-1E30-4ACD-9651-312282A85DBE}" dt="2023-07-25T20:14:30.003" v="1181" actId="1076"/>
          <ac:picMkLst>
            <pc:docMk/>
            <pc:sldMk cId="1182338381" sldId="1708"/>
            <ac:picMk id="5122" creationId="{5E321E06-E16B-270A-BAC0-706A8FED0F39}"/>
          </ac:picMkLst>
        </pc:picChg>
        <pc:cxnChg chg="mod">
          <ac:chgData name="Sarasin, Elise" userId="051ede2b-3008-44c0-bb19-c9bb04b8c5c9" providerId="ADAL" clId="{C5FAED73-1E30-4ACD-9651-312282A85DBE}" dt="2023-07-31T15:18:40.798" v="1553" actId="1076"/>
          <ac:cxnSpMkLst>
            <pc:docMk/>
            <pc:sldMk cId="1182338381" sldId="1708"/>
            <ac:cxnSpMk id="10" creationId="{01E251F2-7630-9648-166E-C62F21B848FC}"/>
          </ac:cxnSpMkLst>
        </pc:cxnChg>
        <pc:cxnChg chg="mod">
          <ac:chgData name="Sarasin, Elise" userId="051ede2b-3008-44c0-bb19-c9bb04b8c5c9" providerId="ADAL" clId="{C5FAED73-1E30-4ACD-9651-312282A85DBE}" dt="2023-07-31T15:18:58.031" v="1558" actId="1076"/>
          <ac:cxnSpMkLst>
            <pc:docMk/>
            <pc:sldMk cId="1182338381" sldId="1708"/>
            <ac:cxnSpMk id="12" creationId="{94B97DFE-7B5B-8C95-4A9A-F3655DCFCB18}"/>
          </ac:cxnSpMkLst>
        </pc:cxnChg>
      </pc:sldChg>
      <pc:sldChg chg="delSp modSp mod modShow">
        <pc:chgData name="Sarasin, Elise" userId="051ede2b-3008-44c0-bb19-c9bb04b8c5c9" providerId="ADAL" clId="{C5FAED73-1E30-4ACD-9651-312282A85DBE}" dt="2023-07-31T15:19:35.640" v="1562" actId="729"/>
        <pc:sldMkLst>
          <pc:docMk/>
          <pc:sldMk cId="2674703083" sldId="1710"/>
        </pc:sldMkLst>
        <pc:spChg chg="del mod">
          <ac:chgData name="Sarasin, Elise" userId="051ede2b-3008-44c0-bb19-c9bb04b8c5c9" providerId="ADAL" clId="{C5FAED73-1E30-4ACD-9651-312282A85DBE}" dt="2023-07-31T15:19:33.740" v="1561" actId="478"/>
          <ac:spMkLst>
            <pc:docMk/>
            <pc:sldMk cId="2674703083" sldId="1710"/>
            <ac:spMk id="5" creationId="{5214004C-3C7E-6A2C-8606-865DEFD6354E}"/>
          </ac:spMkLst>
        </pc:spChg>
      </pc:sldChg>
      <pc:sldChg chg="delSp mod modShow">
        <pc:chgData name="Sarasin, Elise" userId="051ede2b-3008-44c0-bb19-c9bb04b8c5c9" providerId="ADAL" clId="{C5FAED73-1E30-4ACD-9651-312282A85DBE}" dt="2023-07-31T15:19:30.612" v="1560" actId="729"/>
        <pc:sldMkLst>
          <pc:docMk/>
          <pc:sldMk cId="267384144" sldId="1711"/>
        </pc:sldMkLst>
        <pc:spChg chg="del">
          <ac:chgData name="Sarasin, Elise" userId="051ede2b-3008-44c0-bb19-c9bb04b8c5c9" providerId="ADAL" clId="{C5FAED73-1E30-4ACD-9651-312282A85DBE}" dt="2023-07-31T15:19:11.063" v="1559" actId="478"/>
          <ac:spMkLst>
            <pc:docMk/>
            <pc:sldMk cId="267384144" sldId="1711"/>
            <ac:spMk id="4" creationId="{75889629-A447-7A83-7BBC-A178BBE8CDE1}"/>
          </ac:spMkLst>
        </pc:spChg>
      </pc:sldChg>
      <pc:sldChg chg="delSp modSp mod modShow">
        <pc:chgData name="Sarasin, Elise" userId="051ede2b-3008-44c0-bb19-c9bb04b8c5c9" providerId="ADAL" clId="{C5FAED73-1E30-4ACD-9651-312282A85DBE}" dt="2023-07-31T15:19:39.076" v="1564" actId="729"/>
        <pc:sldMkLst>
          <pc:docMk/>
          <pc:sldMk cId="3579132418" sldId="1712"/>
        </pc:sldMkLst>
        <pc:spChg chg="del mod">
          <ac:chgData name="Sarasin, Elise" userId="051ede2b-3008-44c0-bb19-c9bb04b8c5c9" providerId="ADAL" clId="{C5FAED73-1E30-4ACD-9651-312282A85DBE}" dt="2023-07-31T15:19:37.339" v="1563" actId="478"/>
          <ac:spMkLst>
            <pc:docMk/>
            <pc:sldMk cId="3579132418" sldId="1712"/>
            <ac:spMk id="3" creationId="{BACE4979-BDB8-7EFB-BA49-78C9FC905870}"/>
          </ac:spMkLst>
        </pc:spChg>
      </pc:sldChg>
      <pc:sldChg chg="delSp modSp mod modShow">
        <pc:chgData name="Sarasin, Elise" userId="051ede2b-3008-44c0-bb19-c9bb04b8c5c9" providerId="ADAL" clId="{C5FAED73-1E30-4ACD-9651-312282A85DBE}" dt="2023-07-31T15:21:03.887" v="1576" actId="729"/>
        <pc:sldMkLst>
          <pc:docMk/>
          <pc:sldMk cId="4145173018" sldId="1713"/>
        </pc:sldMkLst>
        <pc:spChg chg="del mod">
          <ac:chgData name="Sarasin, Elise" userId="051ede2b-3008-44c0-bb19-c9bb04b8c5c9" providerId="ADAL" clId="{C5FAED73-1E30-4ACD-9651-312282A85DBE}" dt="2023-07-31T15:21:02.156" v="1575" actId="478"/>
          <ac:spMkLst>
            <pc:docMk/>
            <pc:sldMk cId="4145173018" sldId="1713"/>
            <ac:spMk id="2" creationId="{30CBCBE2-87C6-A167-30C6-8DA00F34485D}"/>
          </ac:spMkLst>
        </pc:spChg>
      </pc:sldChg>
      <pc:sldChg chg="delSp modSp mod modShow">
        <pc:chgData name="Sarasin, Elise" userId="051ede2b-3008-44c0-bb19-c9bb04b8c5c9" providerId="ADAL" clId="{C5FAED73-1E30-4ACD-9651-312282A85DBE}" dt="2023-07-31T15:19:43.299" v="1566" actId="729"/>
        <pc:sldMkLst>
          <pc:docMk/>
          <pc:sldMk cId="1266600611" sldId="1714"/>
        </pc:sldMkLst>
        <pc:spChg chg="del mod">
          <ac:chgData name="Sarasin, Elise" userId="051ede2b-3008-44c0-bb19-c9bb04b8c5c9" providerId="ADAL" clId="{C5FAED73-1E30-4ACD-9651-312282A85DBE}" dt="2023-07-31T15:19:41.239" v="1565" actId="478"/>
          <ac:spMkLst>
            <pc:docMk/>
            <pc:sldMk cId="1266600611" sldId="1714"/>
            <ac:spMk id="12" creationId="{146F8DEB-103D-7D5A-10A9-689E41406316}"/>
          </ac:spMkLst>
        </pc:spChg>
      </pc:sldChg>
      <pc:sldChg chg="delSp mod modShow">
        <pc:chgData name="Sarasin, Elise" userId="051ede2b-3008-44c0-bb19-c9bb04b8c5c9" providerId="ADAL" clId="{C5FAED73-1E30-4ACD-9651-312282A85DBE}" dt="2023-07-31T15:20:53.419" v="1570" actId="729"/>
        <pc:sldMkLst>
          <pc:docMk/>
          <pc:sldMk cId="2425773789" sldId="1716"/>
        </pc:sldMkLst>
        <pc:spChg chg="del">
          <ac:chgData name="Sarasin, Elise" userId="051ede2b-3008-44c0-bb19-c9bb04b8c5c9" providerId="ADAL" clId="{C5FAED73-1E30-4ACD-9651-312282A85DBE}" dt="2023-07-31T15:20:51.420" v="1569" actId="478"/>
          <ac:spMkLst>
            <pc:docMk/>
            <pc:sldMk cId="2425773789" sldId="1716"/>
            <ac:spMk id="2" creationId="{F321135F-ED8E-336F-6B2F-2E6FC64CC0EB}"/>
          </ac:spMkLst>
        </pc:spChg>
      </pc:sldChg>
      <pc:sldChg chg="delSp mod modShow">
        <pc:chgData name="Sarasin, Elise" userId="051ede2b-3008-44c0-bb19-c9bb04b8c5c9" providerId="ADAL" clId="{C5FAED73-1E30-4ACD-9651-312282A85DBE}" dt="2023-07-31T15:20:56.324" v="1572" actId="729"/>
        <pc:sldMkLst>
          <pc:docMk/>
          <pc:sldMk cId="3127776230" sldId="1717"/>
        </pc:sldMkLst>
        <pc:spChg chg="del">
          <ac:chgData name="Sarasin, Elise" userId="051ede2b-3008-44c0-bb19-c9bb04b8c5c9" providerId="ADAL" clId="{C5FAED73-1E30-4ACD-9651-312282A85DBE}" dt="2023-07-31T15:20:54.856" v="1571" actId="478"/>
          <ac:spMkLst>
            <pc:docMk/>
            <pc:sldMk cId="3127776230" sldId="1717"/>
            <ac:spMk id="3" creationId="{735D907D-D409-FF75-BAC5-EBF0436E99CD}"/>
          </ac:spMkLst>
        </pc:spChg>
      </pc:sldChg>
      <pc:sldChg chg="delSp mod modShow">
        <pc:chgData name="Sarasin, Elise" userId="051ede2b-3008-44c0-bb19-c9bb04b8c5c9" providerId="ADAL" clId="{C5FAED73-1E30-4ACD-9651-312282A85DBE}" dt="2023-07-31T15:21:00.004" v="1574" actId="729"/>
        <pc:sldMkLst>
          <pc:docMk/>
          <pc:sldMk cId="1504526192" sldId="1718"/>
        </pc:sldMkLst>
        <pc:spChg chg="del">
          <ac:chgData name="Sarasin, Elise" userId="051ede2b-3008-44c0-bb19-c9bb04b8c5c9" providerId="ADAL" clId="{C5FAED73-1E30-4ACD-9651-312282A85DBE}" dt="2023-07-31T15:20:58.344" v="1573" actId="478"/>
          <ac:spMkLst>
            <pc:docMk/>
            <pc:sldMk cId="1504526192" sldId="1718"/>
            <ac:spMk id="6" creationId="{A185D093-18E6-9CFD-BA0D-28752303217A}"/>
          </ac:spMkLst>
        </pc:spChg>
      </pc:sldChg>
      <pc:sldChg chg="delSp mod modShow">
        <pc:chgData name="Sarasin, Elise" userId="051ede2b-3008-44c0-bb19-c9bb04b8c5c9" providerId="ADAL" clId="{C5FAED73-1E30-4ACD-9651-312282A85DBE}" dt="2023-07-31T15:20:49.891" v="1568" actId="729"/>
        <pc:sldMkLst>
          <pc:docMk/>
          <pc:sldMk cId="540353632" sldId="1719"/>
        </pc:sldMkLst>
        <pc:spChg chg="del">
          <ac:chgData name="Sarasin, Elise" userId="051ede2b-3008-44c0-bb19-c9bb04b8c5c9" providerId="ADAL" clId="{C5FAED73-1E30-4ACD-9651-312282A85DBE}" dt="2023-07-31T15:20:47.380" v="1567" actId="478"/>
          <ac:spMkLst>
            <pc:docMk/>
            <pc:sldMk cId="540353632" sldId="1719"/>
            <ac:spMk id="3" creationId="{EA494F47-B4D5-28C4-06B6-2D195D08D8DF}"/>
          </ac:spMkLst>
        </pc:spChg>
      </pc:sldChg>
      <pc:sldChg chg="delSp mod modShow">
        <pc:chgData name="Sarasin, Elise" userId="051ede2b-3008-44c0-bb19-c9bb04b8c5c9" providerId="ADAL" clId="{C5FAED73-1E30-4ACD-9651-312282A85DBE}" dt="2023-07-31T15:21:07.151" v="1578" actId="729"/>
        <pc:sldMkLst>
          <pc:docMk/>
          <pc:sldMk cId="2494919183" sldId="1720"/>
        </pc:sldMkLst>
        <pc:spChg chg="del">
          <ac:chgData name="Sarasin, Elise" userId="051ede2b-3008-44c0-bb19-c9bb04b8c5c9" providerId="ADAL" clId="{C5FAED73-1E30-4ACD-9651-312282A85DBE}" dt="2023-07-31T15:21:05.595" v="1577" actId="478"/>
          <ac:spMkLst>
            <pc:docMk/>
            <pc:sldMk cId="2494919183" sldId="1720"/>
            <ac:spMk id="4" creationId="{3F11C007-A751-813E-0895-BC727658EC95}"/>
          </ac:spMkLst>
        </pc:spChg>
      </pc:sldChg>
      <pc:sldChg chg="delSp mod modShow">
        <pc:chgData name="Sarasin, Elise" userId="051ede2b-3008-44c0-bb19-c9bb04b8c5c9" providerId="ADAL" clId="{C5FAED73-1E30-4ACD-9651-312282A85DBE}" dt="2023-07-31T15:21:10.529" v="1580" actId="729"/>
        <pc:sldMkLst>
          <pc:docMk/>
          <pc:sldMk cId="1901840536" sldId="1721"/>
        </pc:sldMkLst>
        <pc:spChg chg="del">
          <ac:chgData name="Sarasin, Elise" userId="051ede2b-3008-44c0-bb19-c9bb04b8c5c9" providerId="ADAL" clId="{C5FAED73-1E30-4ACD-9651-312282A85DBE}" dt="2023-07-31T15:21:09.134" v="1579" actId="478"/>
          <ac:spMkLst>
            <pc:docMk/>
            <pc:sldMk cId="1901840536" sldId="1721"/>
            <ac:spMk id="3" creationId="{48CCD37C-A8F5-9C62-22BE-9A975553B4A5}"/>
          </ac:spMkLst>
        </pc:spChg>
      </pc:sldChg>
      <pc:sldChg chg="delSp modSp mod modShow">
        <pc:chgData name="Sarasin, Elise" userId="051ede2b-3008-44c0-bb19-c9bb04b8c5c9" providerId="ADAL" clId="{C5FAED73-1E30-4ACD-9651-312282A85DBE}" dt="2023-07-31T15:21:13.827" v="1582" actId="729"/>
        <pc:sldMkLst>
          <pc:docMk/>
          <pc:sldMk cId="1867218520" sldId="1722"/>
        </pc:sldMkLst>
        <pc:spChg chg="del mod">
          <ac:chgData name="Sarasin, Elise" userId="051ede2b-3008-44c0-bb19-c9bb04b8c5c9" providerId="ADAL" clId="{C5FAED73-1E30-4ACD-9651-312282A85DBE}" dt="2023-07-31T15:21:12.207" v="1581" actId="478"/>
          <ac:spMkLst>
            <pc:docMk/>
            <pc:sldMk cId="1867218520" sldId="1722"/>
            <ac:spMk id="2" creationId="{4962B39E-98B0-E833-E3C4-4F6BC94160D8}"/>
          </ac:spMkLst>
        </pc:spChg>
      </pc:sldChg>
      <pc:sldChg chg="delSp modSp mod delAnim modAnim">
        <pc:chgData name="Sarasin, Elise" userId="051ede2b-3008-44c0-bb19-c9bb04b8c5c9" providerId="ADAL" clId="{C5FAED73-1E30-4ACD-9651-312282A85DBE}" dt="2023-07-25T20:04:15.267" v="807" actId="1076"/>
        <pc:sldMkLst>
          <pc:docMk/>
          <pc:sldMk cId="1988410428" sldId="1723"/>
        </pc:sldMkLst>
        <pc:grpChg chg="del">
          <ac:chgData name="Sarasin, Elise" userId="051ede2b-3008-44c0-bb19-c9bb04b8c5c9" providerId="ADAL" clId="{C5FAED73-1E30-4ACD-9651-312282A85DBE}" dt="2023-07-25T20:02:59.649" v="799" actId="478"/>
          <ac:grpSpMkLst>
            <pc:docMk/>
            <pc:sldMk cId="1988410428" sldId="1723"/>
            <ac:grpSpMk id="2" creationId="{28A5D769-46ED-DE3C-7968-A705DADFED93}"/>
          </ac:grpSpMkLst>
        </pc:grpChg>
        <pc:picChg chg="del">
          <ac:chgData name="Sarasin, Elise" userId="051ede2b-3008-44c0-bb19-c9bb04b8c5c9" providerId="ADAL" clId="{C5FAED73-1E30-4ACD-9651-312282A85DBE}" dt="2023-07-25T20:03:11.250" v="801" actId="478"/>
          <ac:picMkLst>
            <pc:docMk/>
            <pc:sldMk cId="1988410428" sldId="1723"/>
            <ac:picMk id="3" creationId="{0270C888-911D-4C66-B394-44EB4AC075EA}"/>
          </ac:picMkLst>
        </pc:picChg>
        <pc:picChg chg="mod">
          <ac:chgData name="Sarasin, Elise" userId="051ede2b-3008-44c0-bb19-c9bb04b8c5c9" providerId="ADAL" clId="{C5FAED73-1E30-4ACD-9651-312282A85DBE}" dt="2023-07-25T20:04:15.267" v="807" actId="1076"/>
          <ac:picMkLst>
            <pc:docMk/>
            <pc:sldMk cId="1988410428" sldId="1723"/>
            <ac:picMk id="9" creationId="{69385FEE-021F-C757-CA40-5EE23CEA8E10}"/>
          </ac:picMkLst>
        </pc:picChg>
      </pc:sldChg>
      <pc:sldChg chg="mod modShow">
        <pc:chgData name="Sarasin, Elise" userId="051ede2b-3008-44c0-bb19-c9bb04b8c5c9" providerId="ADAL" clId="{C5FAED73-1E30-4ACD-9651-312282A85DBE}" dt="2023-07-31T15:25:58.783" v="1649" actId="729"/>
        <pc:sldMkLst>
          <pc:docMk/>
          <pc:sldMk cId="2610209262" sldId="1727"/>
        </pc:sldMkLst>
      </pc:sldChg>
      <pc:sldChg chg="addSp delSp modSp mod modClrScheme chgLayout">
        <pc:chgData name="Sarasin, Elise" userId="051ede2b-3008-44c0-bb19-c9bb04b8c5c9" providerId="ADAL" clId="{C5FAED73-1E30-4ACD-9651-312282A85DBE}" dt="2023-07-31T16:43:16.119" v="2277" actId="1076"/>
        <pc:sldMkLst>
          <pc:docMk/>
          <pc:sldMk cId="3662784876" sldId="1729"/>
        </pc:sldMkLst>
        <pc:spChg chg="add del mod">
          <ac:chgData name="Sarasin, Elise" userId="051ede2b-3008-44c0-bb19-c9bb04b8c5c9" providerId="ADAL" clId="{C5FAED73-1E30-4ACD-9651-312282A85DBE}" dt="2023-07-31T16:41:58.280" v="2218" actId="478"/>
          <ac:spMkLst>
            <pc:docMk/>
            <pc:sldMk cId="3662784876" sldId="1729"/>
            <ac:spMk id="2" creationId="{3FA4E08D-52F0-5D6B-4BF9-EE336DA67C87}"/>
          </ac:spMkLst>
        </pc:spChg>
        <pc:spChg chg="del">
          <ac:chgData name="Sarasin, Elise" userId="051ede2b-3008-44c0-bb19-c9bb04b8c5c9" providerId="ADAL" clId="{C5FAED73-1E30-4ACD-9651-312282A85DBE}" dt="2023-07-31T16:43:11.596" v="2275" actId="478"/>
          <ac:spMkLst>
            <pc:docMk/>
            <pc:sldMk cId="3662784876" sldId="1729"/>
            <ac:spMk id="5" creationId="{6CF0A7D9-78B7-16C3-5722-7FC90295DED5}"/>
          </ac:spMkLst>
        </pc:spChg>
        <pc:spChg chg="add mod ord">
          <ac:chgData name="Sarasin, Elise" userId="051ede2b-3008-44c0-bb19-c9bb04b8c5c9" providerId="ADAL" clId="{C5FAED73-1E30-4ACD-9651-312282A85DBE}" dt="2023-07-31T16:43:00.558" v="2273" actId="20577"/>
          <ac:spMkLst>
            <pc:docMk/>
            <pc:sldMk cId="3662784876" sldId="1729"/>
            <ac:spMk id="6" creationId="{270EA959-D5D1-45C1-3561-89887158A0C8}"/>
          </ac:spMkLst>
        </pc:spChg>
        <pc:spChg chg="add del mod ord">
          <ac:chgData name="Sarasin, Elise" userId="051ede2b-3008-44c0-bb19-c9bb04b8c5c9" providerId="ADAL" clId="{C5FAED73-1E30-4ACD-9651-312282A85DBE}" dt="2023-07-31T16:43:08.883" v="2274" actId="478"/>
          <ac:spMkLst>
            <pc:docMk/>
            <pc:sldMk cId="3662784876" sldId="1729"/>
            <ac:spMk id="8" creationId="{DB106C8C-A16E-6A99-DE51-EA6DCC91B635}"/>
          </ac:spMkLst>
        </pc:spChg>
        <pc:graphicFrameChg chg="del">
          <ac:chgData name="Sarasin, Elise" userId="051ede2b-3008-44c0-bb19-c9bb04b8c5c9" providerId="ADAL" clId="{C5FAED73-1E30-4ACD-9651-312282A85DBE}" dt="2023-07-31T16:42:00.252" v="2219" actId="478"/>
          <ac:graphicFrameMkLst>
            <pc:docMk/>
            <pc:sldMk cId="3662784876" sldId="1729"/>
            <ac:graphicFrameMk id="7" creationId="{5E9BED90-EC3B-F69F-B48B-E504767457EA}"/>
          </ac:graphicFrameMkLst>
        </pc:graphicFrameChg>
        <pc:picChg chg="add mod modCrop">
          <ac:chgData name="Sarasin, Elise" userId="051ede2b-3008-44c0-bb19-c9bb04b8c5c9" providerId="ADAL" clId="{C5FAED73-1E30-4ACD-9651-312282A85DBE}" dt="2023-07-31T16:43:16.119" v="2277" actId="1076"/>
          <ac:picMkLst>
            <pc:docMk/>
            <pc:sldMk cId="3662784876" sldId="1729"/>
            <ac:picMk id="4" creationId="{5B97B721-E629-777E-E428-798AE65424D1}"/>
          </ac:picMkLst>
        </pc:picChg>
      </pc:sldChg>
      <pc:sldChg chg="addSp modSp mod">
        <pc:chgData name="Sarasin, Elise" userId="051ede2b-3008-44c0-bb19-c9bb04b8c5c9" providerId="ADAL" clId="{C5FAED73-1E30-4ACD-9651-312282A85DBE}" dt="2023-07-31T16:59:07.668" v="2503" actId="20577"/>
        <pc:sldMkLst>
          <pc:docMk/>
          <pc:sldMk cId="579906426" sldId="1735"/>
        </pc:sldMkLst>
        <pc:spChg chg="add mod">
          <ac:chgData name="Sarasin, Elise" userId="051ede2b-3008-44c0-bb19-c9bb04b8c5c9" providerId="ADAL" clId="{C5FAED73-1E30-4ACD-9651-312282A85DBE}" dt="2023-07-31T16:59:07.668" v="2503" actId="20577"/>
          <ac:spMkLst>
            <pc:docMk/>
            <pc:sldMk cId="579906426" sldId="1735"/>
            <ac:spMk id="2" creationId="{019D4071-B145-0247-D69E-5F2D28D741EC}"/>
          </ac:spMkLst>
        </pc:spChg>
      </pc:sldChg>
      <pc:sldChg chg="mod modShow">
        <pc:chgData name="Sarasin, Elise" userId="051ede2b-3008-44c0-bb19-c9bb04b8c5c9" providerId="ADAL" clId="{C5FAED73-1E30-4ACD-9651-312282A85DBE}" dt="2023-07-25T18:46:28.123" v="2" actId="729"/>
        <pc:sldMkLst>
          <pc:docMk/>
          <pc:sldMk cId="675807697" sldId="1736"/>
        </pc:sldMkLst>
      </pc:sldChg>
      <pc:sldChg chg="modSp mod">
        <pc:chgData name="Sarasin, Elise" userId="051ede2b-3008-44c0-bb19-c9bb04b8c5c9" providerId="ADAL" clId="{C5FAED73-1E30-4ACD-9651-312282A85DBE}" dt="2023-07-25T19:56:42.669" v="734" actId="1076"/>
        <pc:sldMkLst>
          <pc:docMk/>
          <pc:sldMk cId="648831725" sldId="1738"/>
        </pc:sldMkLst>
        <pc:spChg chg="mod">
          <ac:chgData name="Sarasin, Elise" userId="051ede2b-3008-44c0-bb19-c9bb04b8c5c9" providerId="ADAL" clId="{C5FAED73-1E30-4ACD-9651-312282A85DBE}" dt="2023-07-25T19:56:42.669" v="734" actId="1076"/>
          <ac:spMkLst>
            <pc:docMk/>
            <pc:sldMk cId="648831725" sldId="1738"/>
            <ac:spMk id="4" creationId="{8B037EE5-F6FD-B0EF-924D-076CEF9ED119}"/>
          </ac:spMkLst>
        </pc:spChg>
      </pc:sldChg>
      <pc:sldChg chg="addSp delSp modSp new mod modTransition modAnim modNotesTx">
        <pc:chgData name="Sarasin, Elise" userId="051ede2b-3008-44c0-bb19-c9bb04b8c5c9" providerId="ADAL" clId="{C5FAED73-1E30-4ACD-9651-312282A85DBE}" dt="2023-07-31T15:17:12.653" v="1538"/>
        <pc:sldMkLst>
          <pc:docMk/>
          <pc:sldMk cId="3640864806" sldId="1739"/>
        </pc:sldMkLst>
        <pc:spChg chg="mod">
          <ac:chgData name="Sarasin, Elise" userId="051ede2b-3008-44c0-bb19-c9bb04b8c5c9" providerId="ADAL" clId="{C5FAED73-1E30-4ACD-9651-312282A85DBE}" dt="2023-07-25T20:09:58.834" v="898" actId="20577"/>
          <ac:spMkLst>
            <pc:docMk/>
            <pc:sldMk cId="3640864806" sldId="1739"/>
            <ac:spMk id="2" creationId="{1371B71F-E649-2443-4945-EB61301808A9}"/>
          </ac:spMkLst>
        </pc:spChg>
        <pc:spChg chg="del">
          <ac:chgData name="Sarasin, Elise" userId="051ede2b-3008-44c0-bb19-c9bb04b8c5c9" providerId="ADAL" clId="{C5FAED73-1E30-4ACD-9651-312282A85DBE}" dt="2023-07-25T19:48:17.345" v="537"/>
          <ac:spMkLst>
            <pc:docMk/>
            <pc:sldMk cId="3640864806" sldId="1739"/>
            <ac:spMk id="3" creationId="{BA9B16B4-5AEC-9E7F-0A5D-9DA436E3AC66}"/>
          </ac:spMkLst>
        </pc:spChg>
        <pc:picChg chg="add mod">
          <ac:chgData name="Sarasin, Elise" userId="051ede2b-3008-44c0-bb19-c9bb04b8c5c9" providerId="ADAL" clId="{C5FAED73-1E30-4ACD-9651-312282A85DBE}" dt="2023-07-25T19:48:17.345" v="537"/>
          <ac:picMkLst>
            <pc:docMk/>
            <pc:sldMk cId="3640864806" sldId="1739"/>
            <ac:picMk id="4" creationId="{0D664683-1A69-145E-F47B-E420B6B6161D}"/>
          </ac:picMkLst>
        </pc:picChg>
        <pc:picChg chg="add mod">
          <ac:chgData name="Sarasin, Elise" userId="051ede2b-3008-44c0-bb19-c9bb04b8c5c9" providerId="ADAL" clId="{C5FAED73-1E30-4ACD-9651-312282A85DBE}" dt="2023-07-25T19:53:14.858" v="725"/>
          <ac:picMkLst>
            <pc:docMk/>
            <pc:sldMk cId="3640864806" sldId="1739"/>
            <ac:picMk id="5" creationId="{553E4B78-509C-CE75-9399-BE50788C7D4E}"/>
          </ac:picMkLst>
        </pc:picChg>
        <pc:picChg chg="add del mod">
          <ac:chgData name="Sarasin, Elise" userId="051ede2b-3008-44c0-bb19-c9bb04b8c5c9" providerId="ADAL" clId="{C5FAED73-1E30-4ACD-9651-312282A85DBE}" dt="2023-07-25T20:19:23.290" v="1240" actId="478"/>
          <ac:picMkLst>
            <pc:docMk/>
            <pc:sldMk cId="3640864806" sldId="1739"/>
            <ac:picMk id="6" creationId="{F88D2C73-CC22-A92F-9A2B-B6E3A4FADD41}"/>
          </ac:picMkLst>
        </pc:picChg>
      </pc:sldChg>
      <pc:sldChg chg="addSp delSp modSp new del mod ord delAnim modAnim modNotesTx">
        <pc:chgData name="Sarasin, Elise" userId="051ede2b-3008-44c0-bb19-c9bb04b8c5c9" providerId="ADAL" clId="{C5FAED73-1E30-4ACD-9651-312282A85DBE}" dt="2023-07-25T20:07:20.924" v="857" actId="47"/>
        <pc:sldMkLst>
          <pc:docMk/>
          <pc:sldMk cId="2185631220" sldId="1740"/>
        </pc:sldMkLst>
        <pc:spChg chg="mod">
          <ac:chgData name="Sarasin, Elise" userId="051ede2b-3008-44c0-bb19-c9bb04b8c5c9" providerId="ADAL" clId="{C5FAED73-1E30-4ACD-9651-312282A85DBE}" dt="2023-07-25T19:51:13.585" v="670" actId="20577"/>
          <ac:spMkLst>
            <pc:docMk/>
            <pc:sldMk cId="2185631220" sldId="1740"/>
            <ac:spMk id="2" creationId="{9D425777-7863-BF1C-7431-C42DE7E22CA5}"/>
          </ac:spMkLst>
        </pc:spChg>
        <pc:spChg chg="del">
          <ac:chgData name="Sarasin, Elise" userId="051ede2b-3008-44c0-bb19-c9bb04b8c5c9" providerId="ADAL" clId="{C5FAED73-1E30-4ACD-9651-312282A85DBE}" dt="2023-07-25T19:49:40.642" v="539"/>
          <ac:spMkLst>
            <pc:docMk/>
            <pc:sldMk cId="2185631220" sldId="1740"/>
            <ac:spMk id="3" creationId="{5DA44DE2-4618-67EB-1B13-4322C00B4F38}"/>
          </ac:spMkLst>
        </pc:spChg>
        <pc:spChg chg="add mod">
          <ac:chgData name="Sarasin, Elise" userId="051ede2b-3008-44c0-bb19-c9bb04b8c5c9" providerId="ADAL" clId="{C5FAED73-1E30-4ACD-9651-312282A85DBE}" dt="2023-07-25T20:07:18.562" v="856" actId="478"/>
          <ac:spMkLst>
            <pc:docMk/>
            <pc:sldMk cId="2185631220" sldId="1740"/>
            <ac:spMk id="6" creationId="{FA55DE92-B2B4-7FD6-70FC-4A31A3596539}"/>
          </ac:spMkLst>
        </pc:spChg>
        <pc:picChg chg="add del mod">
          <ac:chgData name="Sarasin, Elise" userId="051ede2b-3008-44c0-bb19-c9bb04b8c5c9" providerId="ADAL" clId="{C5FAED73-1E30-4ACD-9651-312282A85DBE}" dt="2023-07-25T20:07:18.562" v="856" actId="478"/>
          <ac:picMkLst>
            <pc:docMk/>
            <pc:sldMk cId="2185631220" sldId="1740"/>
            <ac:picMk id="4" creationId="{EBAD5151-5A16-1903-0392-877B070FE048}"/>
          </ac:picMkLst>
        </pc:picChg>
        <pc:picChg chg="add mod">
          <ac:chgData name="Sarasin, Elise" userId="051ede2b-3008-44c0-bb19-c9bb04b8c5c9" providerId="ADAL" clId="{C5FAED73-1E30-4ACD-9651-312282A85DBE}" dt="2023-07-25T19:53:10.201" v="724" actId="14100"/>
          <ac:picMkLst>
            <pc:docMk/>
            <pc:sldMk cId="2185631220" sldId="1740"/>
            <ac:picMk id="1026" creationId="{52A23953-FA65-D7FA-5538-EE2546E43D7F}"/>
          </ac:picMkLst>
        </pc:picChg>
      </pc:sldChg>
      <pc:sldChg chg="addSp delSp modSp new mod modTransition modAnim modNotesTx">
        <pc:chgData name="Sarasin, Elise" userId="051ede2b-3008-44c0-bb19-c9bb04b8c5c9" providerId="ADAL" clId="{C5FAED73-1E30-4ACD-9651-312282A85DBE}" dt="2023-07-31T15:32:59.863" v="1916"/>
        <pc:sldMkLst>
          <pc:docMk/>
          <pc:sldMk cId="609085018" sldId="1741"/>
        </pc:sldMkLst>
        <pc:spChg chg="mod">
          <ac:chgData name="Sarasin, Elise" userId="051ede2b-3008-44c0-bb19-c9bb04b8c5c9" providerId="ADAL" clId="{C5FAED73-1E30-4ACD-9651-312282A85DBE}" dt="2023-07-25T20:02:04.847" v="795" actId="20577"/>
          <ac:spMkLst>
            <pc:docMk/>
            <pc:sldMk cId="609085018" sldId="1741"/>
            <ac:spMk id="2" creationId="{FC529B02-06CD-1731-AF58-45E382F3F809}"/>
          </ac:spMkLst>
        </pc:spChg>
        <pc:spChg chg="del">
          <ac:chgData name="Sarasin, Elise" userId="051ede2b-3008-44c0-bb19-c9bb04b8c5c9" providerId="ADAL" clId="{C5FAED73-1E30-4ACD-9651-312282A85DBE}" dt="2023-07-25T20:01:53.384" v="737"/>
          <ac:spMkLst>
            <pc:docMk/>
            <pc:sldMk cId="609085018" sldId="1741"/>
            <ac:spMk id="3" creationId="{2B502172-F153-769F-9421-23AFBA52F663}"/>
          </ac:spMkLst>
        </pc:spChg>
        <pc:picChg chg="add mod">
          <ac:chgData name="Sarasin, Elise" userId="051ede2b-3008-44c0-bb19-c9bb04b8c5c9" providerId="ADAL" clId="{C5FAED73-1E30-4ACD-9651-312282A85DBE}" dt="2023-07-25T20:01:53.384" v="737"/>
          <ac:picMkLst>
            <pc:docMk/>
            <pc:sldMk cId="609085018" sldId="1741"/>
            <ac:picMk id="4" creationId="{FF735B7F-0BBC-6BB2-AA35-7BF78457AC18}"/>
          </ac:picMkLst>
        </pc:picChg>
        <pc:picChg chg="add mod">
          <ac:chgData name="Sarasin, Elise" userId="051ede2b-3008-44c0-bb19-c9bb04b8c5c9" providerId="ADAL" clId="{C5FAED73-1E30-4ACD-9651-312282A85DBE}" dt="2023-07-25T20:09:18.305" v="864"/>
          <ac:picMkLst>
            <pc:docMk/>
            <pc:sldMk cId="609085018" sldId="1741"/>
            <ac:picMk id="5" creationId="{10E04C75-2093-EA07-719D-4D358549198B}"/>
          </ac:picMkLst>
        </pc:picChg>
        <pc:picChg chg="add del mod">
          <ac:chgData name="Sarasin, Elise" userId="051ede2b-3008-44c0-bb19-c9bb04b8c5c9" providerId="ADAL" clId="{C5FAED73-1E30-4ACD-9651-312282A85DBE}" dt="2023-07-25T20:09:09.099" v="860" actId="21"/>
          <ac:picMkLst>
            <pc:docMk/>
            <pc:sldMk cId="609085018" sldId="1741"/>
            <ac:picMk id="2050" creationId="{0B566A01-2066-1D69-F98B-E73C647B0E98}"/>
          </ac:picMkLst>
        </pc:picChg>
      </pc:sldChg>
      <pc:sldChg chg="add">
        <pc:chgData name="Sarasin, Elise" userId="051ede2b-3008-44c0-bb19-c9bb04b8c5c9" providerId="ADAL" clId="{C5FAED73-1E30-4ACD-9651-312282A85DBE}" dt="2023-07-28T20:32:30.017" v="1327"/>
        <pc:sldMkLst>
          <pc:docMk/>
          <pc:sldMk cId="3858363801" sldId="1742"/>
        </pc:sldMkLst>
      </pc:sldChg>
      <pc:sldChg chg="add ord">
        <pc:chgData name="Sarasin, Elise" userId="051ede2b-3008-44c0-bb19-c9bb04b8c5c9" providerId="ADAL" clId="{C5FAED73-1E30-4ACD-9651-312282A85DBE}" dt="2023-07-31T15:07:51.997" v="1426"/>
        <pc:sldMkLst>
          <pc:docMk/>
          <pc:sldMk cId="2402076290" sldId="1743"/>
        </pc:sldMkLst>
      </pc:sldChg>
      <pc:sldChg chg="addSp delSp modSp new mod ord modTransition">
        <pc:chgData name="Sarasin, Elise" userId="051ede2b-3008-44c0-bb19-c9bb04b8c5c9" providerId="ADAL" clId="{C5FAED73-1E30-4ACD-9651-312282A85DBE}" dt="2023-07-31T15:35:08.035" v="1963" actId="1076"/>
        <pc:sldMkLst>
          <pc:docMk/>
          <pc:sldMk cId="360067544" sldId="1744"/>
        </pc:sldMkLst>
        <pc:spChg chg="mod">
          <ac:chgData name="Sarasin, Elise" userId="051ede2b-3008-44c0-bb19-c9bb04b8c5c9" providerId="ADAL" clId="{C5FAED73-1E30-4ACD-9651-312282A85DBE}" dt="2023-07-31T15:34:35.813" v="1956" actId="20577"/>
          <ac:spMkLst>
            <pc:docMk/>
            <pc:sldMk cId="360067544" sldId="1744"/>
            <ac:spMk id="2" creationId="{558F1878-F935-104E-0734-1C86C0BE5A8D}"/>
          </ac:spMkLst>
        </pc:spChg>
        <pc:spChg chg="del">
          <ac:chgData name="Sarasin, Elise" userId="051ede2b-3008-44c0-bb19-c9bb04b8c5c9" providerId="ADAL" clId="{C5FAED73-1E30-4ACD-9651-312282A85DBE}" dt="2023-07-31T15:35:00.577" v="1960" actId="478"/>
          <ac:spMkLst>
            <pc:docMk/>
            <pc:sldMk cId="360067544" sldId="1744"/>
            <ac:spMk id="3" creationId="{A8C8524B-168A-A2BA-51FB-60503F07345B}"/>
          </ac:spMkLst>
        </pc:spChg>
        <pc:picChg chg="add mod">
          <ac:chgData name="Sarasin, Elise" userId="051ede2b-3008-44c0-bb19-c9bb04b8c5c9" providerId="ADAL" clId="{C5FAED73-1E30-4ACD-9651-312282A85DBE}" dt="2023-07-31T15:35:02.960" v="1961" actId="1076"/>
          <ac:picMkLst>
            <pc:docMk/>
            <pc:sldMk cId="360067544" sldId="1744"/>
            <ac:picMk id="4" creationId="{A356F9F5-D79A-19B5-B85D-9016FD74353E}"/>
          </ac:picMkLst>
        </pc:picChg>
        <pc:picChg chg="add mod">
          <ac:chgData name="Sarasin, Elise" userId="051ede2b-3008-44c0-bb19-c9bb04b8c5c9" providerId="ADAL" clId="{C5FAED73-1E30-4ACD-9651-312282A85DBE}" dt="2023-07-31T15:35:08.035" v="1963" actId="1076"/>
          <ac:picMkLst>
            <pc:docMk/>
            <pc:sldMk cId="360067544" sldId="1744"/>
            <ac:picMk id="5" creationId="{A7C03B61-EA74-210E-5131-21BD098DD1FD}"/>
          </ac:picMkLst>
        </pc:picChg>
      </pc:sldChg>
      <pc:sldChg chg="modSp add del mod ord">
        <pc:chgData name="Sarasin, Elise" userId="051ede2b-3008-44c0-bb19-c9bb04b8c5c9" providerId="ADAL" clId="{C5FAED73-1E30-4ACD-9651-312282A85DBE}" dt="2023-07-31T15:31:36.521" v="1887" actId="2696"/>
        <pc:sldMkLst>
          <pc:docMk/>
          <pc:sldMk cId="3991161678" sldId="1745"/>
        </pc:sldMkLst>
        <pc:spChg chg="mod">
          <ac:chgData name="Sarasin, Elise" userId="051ede2b-3008-44c0-bb19-c9bb04b8c5c9" providerId="ADAL" clId="{C5FAED73-1E30-4ACD-9651-312282A85DBE}" dt="2023-07-31T15:31:30.984" v="1886" actId="1076"/>
          <ac:spMkLst>
            <pc:docMk/>
            <pc:sldMk cId="3991161678" sldId="1745"/>
            <ac:spMk id="2" creationId="{F3680CE1-CF22-8C08-70DB-329AC40FF105}"/>
          </ac:spMkLst>
        </pc:spChg>
      </pc:sldChg>
      <pc:sldChg chg="delSp add mod modShow">
        <pc:chgData name="Sarasin, Elise" userId="051ede2b-3008-44c0-bb19-c9bb04b8c5c9" providerId="ADAL" clId="{C5FAED73-1E30-4ACD-9651-312282A85DBE}" dt="2023-07-31T15:29:56.297" v="1761" actId="478"/>
        <pc:sldMkLst>
          <pc:docMk/>
          <pc:sldMk cId="1411579014" sldId="1746"/>
        </pc:sldMkLst>
        <pc:spChg chg="del">
          <ac:chgData name="Sarasin, Elise" userId="051ede2b-3008-44c0-bb19-c9bb04b8c5c9" providerId="ADAL" clId="{C5FAED73-1E30-4ACD-9651-312282A85DBE}" dt="2023-07-31T15:29:56.297" v="1761" actId="478"/>
          <ac:spMkLst>
            <pc:docMk/>
            <pc:sldMk cId="1411579014" sldId="1746"/>
            <ac:spMk id="2" creationId="{F3680CE1-CF22-8C08-70DB-329AC40FF105}"/>
          </ac:spMkLst>
        </pc:spChg>
      </pc:sldChg>
      <pc:sldChg chg="addSp delSp modSp add mod">
        <pc:chgData name="Sarasin, Elise" userId="051ede2b-3008-44c0-bb19-c9bb04b8c5c9" providerId="ADAL" clId="{C5FAED73-1E30-4ACD-9651-312282A85DBE}" dt="2023-07-31T15:37:04.778" v="1993" actId="1076"/>
        <pc:sldMkLst>
          <pc:docMk/>
          <pc:sldMk cId="2262332579" sldId="1747"/>
        </pc:sldMkLst>
        <pc:spChg chg="del">
          <ac:chgData name="Sarasin, Elise" userId="051ede2b-3008-44c0-bb19-c9bb04b8c5c9" providerId="ADAL" clId="{C5FAED73-1E30-4ACD-9651-312282A85DBE}" dt="2023-07-31T15:35:31.816" v="1967" actId="478"/>
          <ac:spMkLst>
            <pc:docMk/>
            <pc:sldMk cId="2262332579" sldId="1747"/>
            <ac:spMk id="3" creationId="{763E5037-C0E4-7751-624D-6C4D06DD0688}"/>
          </ac:spMkLst>
        </pc:spChg>
        <pc:spChg chg="del">
          <ac:chgData name="Sarasin, Elise" userId="051ede2b-3008-44c0-bb19-c9bb04b8c5c9" providerId="ADAL" clId="{C5FAED73-1E30-4ACD-9651-312282A85DBE}" dt="2023-07-31T15:35:33.291" v="1968" actId="478"/>
          <ac:spMkLst>
            <pc:docMk/>
            <pc:sldMk cId="2262332579" sldId="1747"/>
            <ac:spMk id="5" creationId="{F8E850CF-ADA6-6BE3-B81E-7867DD1F14DE}"/>
          </ac:spMkLst>
        </pc:spChg>
        <pc:picChg chg="add mod">
          <ac:chgData name="Sarasin, Elise" userId="051ede2b-3008-44c0-bb19-c9bb04b8c5c9" providerId="ADAL" clId="{C5FAED73-1E30-4ACD-9651-312282A85DBE}" dt="2023-07-31T15:36:46.833" v="1985" actId="1076"/>
          <ac:picMkLst>
            <pc:docMk/>
            <pc:sldMk cId="2262332579" sldId="1747"/>
            <ac:picMk id="2" creationId="{E126E190-6C1F-17BA-BF44-3055E7058AC3}"/>
          </ac:picMkLst>
        </pc:picChg>
        <pc:picChg chg="add mod">
          <ac:chgData name="Sarasin, Elise" userId="051ede2b-3008-44c0-bb19-c9bb04b8c5c9" providerId="ADAL" clId="{C5FAED73-1E30-4ACD-9651-312282A85DBE}" dt="2023-07-31T15:37:04.778" v="1993" actId="1076"/>
          <ac:picMkLst>
            <pc:docMk/>
            <pc:sldMk cId="2262332579" sldId="1747"/>
            <ac:picMk id="4" creationId="{1552225F-47E0-3F8D-4AF5-55DEFE0D914B}"/>
          </ac:picMkLst>
        </pc:picChg>
        <pc:picChg chg="del">
          <ac:chgData name="Sarasin, Elise" userId="051ede2b-3008-44c0-bb19-c9bb04b8c5c9" providerId="ADAL" clId="{C5FAED73-1E30-4ACD-9651-312282A85DBE}" dt="2023-07-31T15:35:30.441" v="1966" actId="478"/>
          <ac:picMkLst>
            <pc:docMk/>
            <pc:sldMk cId="2262332579" sldId="1747"/>
            <ac:picMk id="6" creationId="{225F8086-21B9-7ED9-B21B-26B3E81659F1}"/>
          </ac:picMkLst>
        </pc:picChg>
        <pc:picChg chg="add mod">
          <ac:chgData name="Sarasin, Elise" userId="051ede2b-3008-44c0-bb19-c9bb04b8c5c9" providerId="ADAL" clId="{C5FAED73-1E30-4ACD-9651-312282A85DBE}" dt="2023-07-31T15:37:03.394" v="1992" actId="1076"/>
          <ac:picMkLst>
            <pc:docMk/>
            <pc:sldMk cId="2262332579" sldId="1747"/>
            <ac:picMk id="7" creationId="{9B810015-C85E-698F-E3D9-C90C73C94DD6}"/>
          </ac:picMkLst>
        </pc:picChg>
        <pc:picChg chg="del">
          <ac:chgData name="Sarasin, Elise" userId="051ede2b-3008-44c0-bb19-c9bb04b8c5c9" providerId="ADAL" clId="{C5FAED73-1E30-4ACD-9651-312282A85DBE}" dt="2023-07-31T15:35:29.927" v="1965" actId="478"/>
          <ac:picMkLst>
            <pc:docMk/>
            <pc:sldMk cId="2262332579" sldId="1747"/>
            <ac:picMk id="11" creationId="{5407E45B-83B4-D02A-DC74-3C3356FE4606}"/>
          </ac:picMkLst>
        </pc:picChg>
        <pc:picChg chg="mod">
          <ac:chgData name="Sarasin, Elise" userId="051ede2b-3008-44c0-bb19-c9bb04b8c5c9" providerId="ADAL" clId="{C5FAED73-1E30-4ACD-9651-312282A85DBE}" dt="2023-07-31T15:35:41.693" v="1972" actId="1076"/>
          <ac:picMkLst>
            <pc:docMk/>
            <pc:sldMk cId="2262332579" sldId="1747"/>
            <ac:picMk id="5122" creationId="{5E321E06-E16B-270A-BAC0-706A8FED0F39}"/>
          </ac:picMkLst>
        </pc:picChg>
        <pc:cxnChg chg="del">
          <ac:chgData name="Sarasin, Elise" userId="051ede2b-3008-44c0-bb19-c9bb04b8c5c9" providerId="ADAL" clId="{C5FAED73-1E30-4ACD-9651-312282A85DBE}" dt="2023-07-31T15:35:33.878" v="1969" actId="478"/>
          <ac:cxnSpMkLst>
            <pc:docMk/>
            <pc:sldMk cId="2262332579" sldId="1747"/>
            <ac:cxnSpMk id="10" creationId="{01E251F2-7630-9648-166E-C62F21B848FC}"/>
          </ac:cxnSpMkLst>
        </pc:cxnChg>
        <pc:cxnChg chg="del">
          <ac:chgData name="Sarasin, Elise" userId="051ede2b-3008-44c0-bb19-c9bb04b8c5c9" providerId="ADAL" clId="{C5FAED73-1E30-4ACD-9651-312282A85DBE}" dt="2023-07-31T15:35:35.778" v="1970" actId="478"/>
          <ac:cxnSpMkLst>
            <pc:docMk/>
            <pc:sldMk cId="2262332579" sldId="1747"/>
            <ac:cxnSpMk id="12" creationId="{94B97DFE-7B5B-8C95-4A9A-F3655DCFCB18}"/>
          </ac:cxnSpMkLst>
        </pc:cxnChg>
      </pc:sldChg>
      <pc:sldChg chg="addSp delSp modSp add mod">
        <pc:chgData name="Sarasin, Elise" userId="051ede2b-3008-44c0-bb19-c9bb04b8c5c9" providerId="ADAL" clId="{C5FAED73-1E30-4ACD-9651-312282A85DBE}" dt="2023-07-31T15:37:48.690" v="2001"/>
        <pc:sldMkLst>
          <pc:docMk/>
          <pc:sldMk cId="670717819" sldId="1748"/>
        </pc:sldMkLst>
        <pc:picChg chg="del">
          <ac:chgData name="Sarasin, Elise" userId="051ede2b-3008-44c0-bb19-c9bb04b8c5c9" providerId="ADAL" clId="{C5FAED73-1E30-4ACD-9651-312282A85DBE}" dt="2023-07-31T15:37:23.296" v="1995" actId="478"/>
          <ac:picMkLst>
            <pc:docMk/>
            <pc:sldMk cId="670717819" sldId="1748"/>
            <ac:picMk id="2" creationId="{E126E190-6C1F-17BA-BF44-3055E7058AC3}"/>
          </ac:picMkLst>
        </pc:picChg>
        <pc:picChg chg="add mod">
          <ac:chgData name="Sarasin, Elise" userId="051ede2b-3008-44c0-bb19-c9bb04b8c5c9" providerId="ADAL" clId="{C5FAED73-1E30-4ACD-9651-312282A85DBE}" dt="2023-07-31T15:37:43.917" v="1999" actId="1076"/>
          <ac:picMkLst>
            <pc:docMk/>
            <pc:sldMk cId="670717819" sldId="1748"/>
            <ac:picMk id="3" creationId="{8B0E42B0-8E74-7D3B-ABBA-AE30934F0060}"/>
          </ac:picMkLst>
        </pc:picChg>
        <pc:picChg chg="del">
          <ac:chgData name="Sarasin, Elise" userId="051ede2b-3008-44c0-bb19-c9bb04b8c5c9" providerId="ADAL" clId="{C5FAED73-1E30-4ACD-9651-312282A85DBE}" dt="2023-07-31T15:37:23.921" v="1996" actId="478"/>
          <ac:picMkLst>
            <pc:docMk/>
            <pc:sldMk cId="670717819" sldId="1748"/>
            <ac:picMk id="4" creationId="{1552225F-47E0-3F8D-4AF5-55DEFE0D914B}"/>
          </ac:picMkLst>
        </pc:picChg>
        <pc:picChg chg="add mod">
          <ac:chgData name="Sarasin, Elise" userId="051ede2b-3008-44c0-bb19-c9bb04b8c5c9" providerId="ADAL" clId="{C5FAED73-1E30-4ACD-9651-312282A85DBE}" dt="2023-07-31T15:37:43.917" v="1999" actId="1076"/>
          <ac:picMkLst>
            <pc:docMk/>
            <pc:sldMk cId="670717819" sldId="1748"/>
            <ac:picMk id="5" creationId="{B74AFEC6-1B81-DB03-BAC9-8B50EF099C76}"/>
          </ac:picMkLst>
        </pc:picChg>
        <pc:picChg chg="add mod">
          <ac:chgData name="Sarasin, Elise" userId="051ede2b-3008-44c0-bb19-c9bb04b8c5c9" providerId="ADAL" clId="{C5FAED73-1E30-4ACD-9651-312282A85DBE}" dt="2023-07-31T15:37:43.917" v="1999" actId="1076"/>
          <ac:picMkLst>
            <pc:docMk/>
            <pc:sldMk cId="670717819" sldId="1748"/>
            <ac:picMk id="6" creationId="{4BDEE748-8ADC-4A7C-383B-7694498EDBA1}"/>
          </ac:picMkLst>
        </pc:picChg>
        <pc:picChg chg="del">
          <ac:chgData name="Sarasin, Elise" userId="051ede2b-3008-44c0-bb19-c9bb04b8c5c9" providerId="ADAL" clId="{C5FAED73-1E30-4ACD-9651-312282A85DBE}" dt="2023-07-31T15:37:24.421" v="1997" actId="478"/>
          <ac:picMkLst>
            <pc:docMk/>
            <pc:sldMk cId="670717819" sldId="1748"/>
            <ac:picMk id="7" creationId="{9B810015-C85E-698F-E3D9-C90C73C94DD6}"/>
          </ac:picMkLst>
        </pc:picChg>
        <pc:picChg chg="add del mod">
          <ac:chgData name="Sarasin, Elise" userId="051ede2b-3008-44c0-bb19-c9bb04b8c5c9" providerId="ADAL" clId="{C5FAED73-1E30-4ACD-9651-312282A85DBE}" dt="2023-07-31T15:37:48.690" v="2001"/>
          <ac:picMkLst>
            <pc:docMk/>
            <pc:sldMk cId="670717819" sldId="1748"/>
            <ac:picMk id="8" creationId="{D1983B05-23A7-B5DC-01FA-05820DD5A7F5}"/>
          </ac:picMkLst>
        </pc:picChg>
        <pc:picChg chg="add del mod">
          <ac:chgData name="Sarasin, Elise" userId="051ede2b-3008-44c0-bb19-c9bb04b8c5c9" providerId="ADAL" clId="{C5FAED73-1E30-4ACD-9651-312282A85DBE}" dt="2023-07-31T15:37:48.690" v="2001"/>
          <ac:picMkLst>
            <pc:docMk/>
            <pc:sldMk cId="670717819" sldId="1748"/>
            <ac:picMk id="9" creationId="{F3F6CFDA-7D57-B91B-FA81-190875E54DF2}"/>
          </ac:picMkLst>
        </pc:picChg>
        <pc:picChg chg="add del mod">
          <ac:chgData name="Sarasin, Elise" userId="051ede2b-3008-44c0-bb19-c9bb04b8c5c9" providerId="ADAL" clId="{C5FAED73-1E30-4ACD-9651-312282A85DBE}" dt="2023-07-31T15:37:48.690" v="2001"/>
          <ac:picMkLst>
            <pc:docMk/>
            <pc:sldMk cId="670717819" sldId="1748"/>
            <ac:picMk id="10" creationId="{41345D01-0915-5757-5E51-2133C7D8022D}"/>
          </ac:picMkLst>
        </pc:picChg>
      </pc:sldChg>
      <pc:sldChg chg="addSp delSp modSp add mod">
        <pc:chgData name="Sarasin, Elise" userId="051ede2b-3008-44c0-bb19-c9bb04b8c5c9" providerId="ADAL" clId="{C5FAED73-1E30-4ACD-9651-312282A85DBE}" dt="2023-07-31T16:29:04.098" v="2040" actId="1076"/>
        <pc:sldMkLst>
          <pc:docMk/>
          <pc:sldMk cId="184871334" sldId="1749"/>
        </pc:sldMkLst>
        <pc:picChg chg="del">
          <ac:chgData name="Sarasin, Elise" userId="051ede2b-3008-44c0-bb19-c9bb04b8c5c9" providerId="ADAL" clId="{C5FAED73-1E30-4ACD-9651-312282A85DBE}" dt="2023-07-31T15:37:53.747" v="2005" actId="478"/>
          <ac:picMkLst>
            <pc:docMk/>
            <pc:sldMk cId="184871334" sldId="1749"/>
            <ac:picMk id="2" creationId="{E126E190-6C1F-17BA-BF44-3055E7058AC3}"/>
          </ac:picMkLst>
        </pc:picChg>
        <pc:picChg chg="add mod">
          <ac:chgData name="Sarasin, Elise" userId="051ede2b-3008-44c0-bb19-c9bb04b8c5c9" providerId="ADAL" clId="{C5FAED73-1E30-4ACD-9651-312282A85DBE}" dt="2023-07-31T15:38:47.498" v="2021" actId="408"/>
          <ac:picMkLst>
            <pc:docMk/>
            <pc:sldMk cId="184871334" sldId="1749"/>
            <ac:picMk id="3" creationId="{2A50CD4B-26E4-F2CA-2D2A-4681FA29B30A}"/>
          </ac:picMkLst>
        </pc:picChg>
        <pc:picChg chg="del">
          <ac:chgData name="Sarasin, Elise" userId="051ede2b-3008-44c0-bb19-c9bb04b8c5c9" providerId="ADAL" clId="{C5FAED73-1E30-4ACD-9651-312282A85DBE}" dt="2023-07-31T15:37:52.609" v="2003" actId="478"/>
          <ac:picMkLst>
            <pc:docMk/>
            <pc:sldMk cId="184871334" sldId="1749"/>
            <ac:picMk id="4" creationId="{1552225F-47E0-3F8D-4AF5-55DEFE0D914B}"/>
          </ac:picMkLst>
        </pc:picChg>
        <pc:picChg chg="add del mod">
          <ac:chgData name="Sarasin, Elise" userId="051ede2b-3008-44c0-bb19-c9bb04b8c5c9" providerId="ADAL" clId="{C5FAED73-1E30-4ACD-9651-312282A85DBE}" dt="2023-07-31T16:28:24.611" v="2025" actId="478"/>
          <ac:picMkLst>
            <pc:docMk/>
            <pc:sldMk cId="184871334" sldId="1749"/>
            <ac:picMk id="5" creationId="{15A30015-824F-C3F2-8B70-FEE2A04D8FA8}"/>
          </ac:picMkLst>
        </pc:picChg>
        <pc:picChg chg="add del mod">
          <ac:chgData name="Sarasin, Elise" userId="051ede2b-3008-44c0-bb19-c9bb04b8c5c9" providerId="ADAL" clId="{C5FAED73-1E30-4ACD-9651-312282A85DBE}" dt="2023-07-31T16:28:25.099" v="2026" actId="478"/>
          <ac:picMkLst>
            <pc:docMk/>
            <pc:sldMk cId="184871334" sldId="1749"/>
            <ac:picMk id="6" creationId="{A2AD0831-0611-FB71-794C-E128BE6B6BC7}"/>
          </ac:picMkLst>
        </pc:picChg>
        <pc:picChg chg="del">
          <ac:chgData name="Sarasin, Elise" userId="051ede2b-3008-44c0-bb19-c9bb04b8c5c9" providerId="ADAL" clId="{C5FAED73-1E30-4ACD-9651-312282A85DBE}" dt="2023-07-31T15:37:53.159" v="2004" actId="478"/>
          <ac:picMkLst>
            <pc:docMk/>
            <pc:sldMk cId="184871334" sldId="1749"/>
            <ac:picMk id="7" creationId="{9B810015-C85E-698F-E3D9-C90C73C94DD6}"/>
          </ac:picMkLst>
        </pc:picChg>
        <pc:picChg chg="add mod">
          <ac:chgData name="Sarasin, Elise" userId="051ede2b-3008-44c0-bb19-c9bb04b8c5c9" providerId="ADAL" clId="{C5FAED73-1E30-4ACD-9651-312282A85DBE}" dt="2023-07-31T16:29:04.098" v="2040" actId="1076"/>
          <ac:picMkLst>
            <pc:docMk/>
            <pc:sldMk cId="184871334" sldId="1749"/>
            <ac:picMk id="9" creationId="{C2A8A04C-305A-1D20-A53A-A1C801B4EE53}"/>
          </ac:picMkLst>
        </pc:picChg>
      </pc:sldChg>
      <pc:sldChg chg="delSp modSp add">
        <pc:chgData name="Sarasin, Elise" userId="051ede2b-3008-44c0-bb19-c9bb04b8c5c9" providerId="ADAL" clId="{C5FAED73-1E30-4ACD-9651-312282A85DBE}" dt="2023-07-31T16:28:56.199" v="2038" actId="1076"/>
        <pc:sldMkLst>
          <pc:docMk/>
          <pc:sldMk cId="1811066503" sldId="1750"/>
        </pc:sldMkLst>
        <pc:picChg chg="del">
          <ac:chgData name="Sarasin, Elise" userId="051ede2b-3008-44c0-bb19-c9bb04b8c5c9" providerId="ADAL" clId="{C5FAED73-1E30-4ACD-9651-312282A85DBE}" dt="2023-07-31T16:28:44.550" v="2031" actId="478"/>
          <ac:picMkLst>
            <pc:docMk/>
            <pc:sldMk cId="1811066503" sldId="1750"/>
            <ac:picMk id="3" creationId="{2A50CD4B-26E4-F2CA-2D2A-4681FA29B30A}"/>
          </ac:picMkLst>
        </pc:picChg>
        <pc:picChg chg="mod">
          <ac:chgData name="Sarasin, Elise" userId="051ede2b-3008-44c0-bb19-c9bb04b8c5c9" providerId="ADAL" clId="{C5FAED73-1E30-4ACD-9651-312282A85DBE}" dt="2023-07-31T16:28:56.199" v="2038" actId="1076"/>
          <ac:picMkLst>
            <pc:docMk/>
            <pc:sldMk cId="1811066503" sldId="1750"/>
            <ac:picMk id="5" creationId="{15A30015-824F-C3F2-8B70-FEE2A04D8FA8}"/>
          </ac:picMkLst>
        </pc:picChg>
        <pc:picChg chg="mod">
          <ac:chgData name="Sarasin, Elise" userId="051ede2b-3008-44c0-bb19-c9bb04b8c5c9" providerId="ADAL" clId="{C5FAED73-1E30-4ACD-9651-312282A85DBE}" dt="2023-07-31T16:28:54.733" v="2037" actId="1076"/>
          <ac:picMkLst>
            <pc:docMk/>
            <pc:sldMk cId="1811066503" sldId="1750"/>
            <ac:picMk id="6" creationId="{A2AD0831-0611-FB71-794C-E128BE6B6BC7}"/>
          </ac:picMkLst>
        </pc:picChg>
      </pc:sldChg>
      <pc:sldChg chg="addSp delSp modSp add del mod ord">
        <pc:chgData name="Sarasin, Elise" userId="051ede2b-3008-44c0-bb19-c9bb04b8c5c9" providerId="ADAL" clId="{C5FAED73-1E30-4ACD-9651-312282A85DBE}" dt="2023-07-31T16:31:52.581" v="2134" actId="47"/>
        <pc:sldMkLst>
          <pc:docMk/>
          <pc:sldMk cId="1614831229" sldId="1845"/>
        </pc:sldMkLst>
        <pc:picChg chg="add del mod">
          <ac:chgData name="Sarasin, Elise" userId="051ede2b-3008-44c0-bb19-c9bb04b8c5c9" providerId="ADAL" clId="{C5FAED73-1E30-4ACD-9651-312282A85DBE}" dt="2023-07-31T16:30:59.629" v="2049" actId="21"/>
          <ac:picMkLst>
            <pc:docMk/>
            <pc:sldMk cId="1614831229" sldId="1845"/>
            <ac:picMk id="4" creationId="{05DF0AE6-C4A7-0664-D492-0E8302A08580}"/>
          </ac:picMkLst>
        </pc:picChg>
      </pc:sldChg>
      <pc:sldChg chg="addSp delSp modSp add mod">
        <pc:chgData name="Sarasin, Elise" userId="051ede2b-3008-44c0-bb19-c9bb04b8c5c9" providerId="ADAL" clId="{C5FAED73-1E30-4ACD-9651-312282A85DBE}" dt="2023-07-31T16:34:25.583" v="2148" actId="167"/>
        <pc:sldMkLst>
          <pc:docMk/>
          <pc:sldMk cId="4002329336" sldId="1846"/>
        </pc:sldMkLst>
        <pc:spChg chg="add mod">
          <ac:chgData name="Sarasin, Elise" userId="051ede2b-3008-44c0-bb19-c9bb04b8c5c9" providerId="ADAL" clId="{C5FAED73-1E30-4ACD-9651-312282A85DBE}" dt="2023-07-31T16:34:12.908" v="2145" actId="1076"/>
          <ac:spMkLst>
            <pc:docMk/>
            <pc:sldMk cId="4002329336" sldId="1846"/>
            <ac:spMk id="5" creationId="{1E34E5FD-2194-B716-A0E7-F4E36F119259}"/>
          </ac:spMkLst>
        </pc:spChg>
        <pc:spChg chg="mod ord">
          <ac:chgData name="Sarasin, Elise" userId="051ede2b-3008-44c0-bb19-c9bb04b8c5c9" providerId="ADAL" clId="{C5FAED73-1E30-4ACD-9651-312282A85DBE}" dt="2023-07-31T16:31:13.823" v="2054" actId="166"/>
          <ac:spMkLst>
            <pc:docMk/>
            <pc:sldMk cId="4002329336" sldId="1846"/>
            <ac:spMk id="10" creationId="{A4AC4A3D-E5E0-38DF-0D09-936BDE0AF0FF}"/>
          </ac:spMkLst>
        </pc:spChg>
        <pc:picChg chg="del">
          <ac:chgData name="Sarasin, Elise" userId="051ede2b-3008-44c0-bb19-c9bb04b8c5c9" providerId="ADAL" clId="{C5FAED73-1E30-4ACD-9651-312282A85DBE}" dt="2023-07-31T16:30:56.859" v="2048" actId="478"/>
          <ac:picMkLst>
            <pc:docMk/>
            <pc:sldMk cId="4002329336" sldId="1846"/>
            <ac:picMk id="3" creationId="{2DEAD1D8-CB66-5B5A-F2A0-C9CDF2E75082}"/>
          </ac:picMkLst>
        </pc:picChg>
        <pc:picChg chg="add mod">
          <ac:chgData name="Sarasin, Elise" userId="051ede2b-3008-44c0-bb19-c9bb04b8c5c9" providerId="ADAL" clId="{C5FAED73-1E30-4ACD-9651-312282A85DBE}" dt="2023-07-31T16:31:18.287" v="2057" actId="1076"/>
          <ac:picMkLst>
            <pc:docMk/>
            <pc:sldMk cId="4002329336" sldId="1846"/>
            <ac:picMk id="4" creationId="{01CC7BAC-E949-94E5-49AE-DBA8AF0604EF}"/>
          </ac:picMkLst>
        </pc:picChg>
        <pc:picChg chg="add mod">
          <ac:chgData name="Sarasin, Elise" userId="051ede2b-3008-44c0-bb19-c9bb04b8c5c9" providerId="ADAL" clId="{C5FAED73-1E30-4ACD-9651-312282A85DBE}" dt="2023-07-31T16:34:25.583" v="2148" actId="167"/>
          <ac:picMkLst>
            <pc:docMk/>
            <pc:sldMk cId="4002329336" sldId="1846"/>
            <ac:picMk id="8" creationId="{167C1BE3-10B1-EBB4-AFFD-260D8840F7E0}"/>
          </ac:picMkLst>
        </pc:picChg>
      </pc:sldChg>
      <pc:sldChg chg="add">
        <pc:chgData name="Sarasin, Elise" userId="051ede2b-3008-44c0-bb19-c9bb04b8c5c9" providerId="ADAL" clId="{C5FAED73-1E30-4ACD-9651-312282A85DBE}" dt="2023-07-31T16:35:44.146" v="2152"/>
        <pc:sldMkLst>
          <pc:docMk/>
          <pc:sldMk cId="1988213448" sldId="1847"/>
        </pc:sldMkLst>
      </pc:sldChg>
      <pc:sldChg chg="new del">
        <pc:chgData name="Sarasin, Elise" userId="051ede2b-3008-44c0-bb19-c9bb04b8c5c9" providerId="ADAL" clId="{C5FAED73-1E30-4ACD-9651-312282A85DBE}" dt="2023-07-31T16:33:58.106" v="2141" actId="680"/>
        <pc:sldMkLst>
          <pc:docMk/>
          <pc:sldMk cId="2214089882" sldId="1847"/>
        </pc:sldMkLst>
      </pc:sldChg>
      <pc:sldChg chg="add">
        <pc:chgData name="Sarasin, Elise" userId="051ede2b-3008-44c0-bb19-c9bb04b8c5c9" providerId="ADAL" clId="{C5FAED73-1E30-4ACD-9651-312282A85DBE}" dt="2023-07-31T16:35:59.470" v="2155"/>
        <pc:sldMkLst>
          <pc:docMk/>
          <pc:sldMk cId="607453196" sldId="1848"/>
        </pc:sldMkLst>
      </pc:sldChg>
      <pc:sldChg chg="delSp add mod modShow">
        <pc:chgData name="Sarasin, Elise" userId="051ede2b-3008-44c0-bb19-c9bb04b8c5c9" providerId="ADAL" clId="{C5FAED73-1E30-4ACD-9651-312282A85DBE}" dt="2023-07-31T16:37:32.138" v="2178" actId="729"/>
        <pc:sldMkLst>
          <pc:docMk/>
          <pc:sldMk cId="4041793269" sldId="1849"/>
        </pc:sldMkLst>
        <pc:picChg chg="del">
          <ac:chgData name="Sarasin, Elise" userId="051ede2b-3008-44c0-bb19-c9bb04b8c5c9" providerId="ADAL" clId="{C5FAED73-1E30-4ACD-9651-312282A85DBE}" dt="2023-07-31T16:37:28.753" v="2176" actId="478"/>
          <ac:picMkLst>
            <pc:docMk/>
            <pc:sldMk cId="4041793269" sldId="1849"/>
            <ac:picMk id="4" creationId="{536F3476-1F48-5F92-7DDD-7C764D73F6A1}"/>
          </ac:picMkLst>
        </pc:picChg>
        <pc:picChg chg="del">
          <ac:chgData name="Sarasin, Elise" userId="051ede2b-3008-44c0-bb19-c9bb04b8c5c9" providerId="ADAL" clId="{C5FAED73-1E30-4ACD-9651-312282A85DBE}" dt="2023-07-31T16:37:29.491" v="2177" actId="478"/>
          <ac:picMkLst>
            <pc:docMk/>
            <pc:sldMk cId="4041793269" sldId="1849"/>
            <ac:picMk id="7" creationId="{5AC73657-4287-451C-F692-022FEDC858AB}"/>
          </ac:picMkLst>
        </pc:picChg>
      </pc:sldChg>
      <pc:sldChg chg="add mod modShow">
        <pc:chgData name="Sarasin, Elise" userId="051ede2b-3008-44c0-bb19-c9bb04b8c5c9" providerId="ADAL" clId="{C5FAED73-1E30-4ACD-9651-312282A85DBE}" dt="2023-07-31T16:38:42.697" v="2193" actId="729"/>
        <pc:sldMkLst>
          <pc:docMk/>
          <pc:sldMk cId="2102922145" sldId="1850"/>
        </pc:sldMkLst>
      </pc:sldChg>
      <pc:sldChg chg="addSp delSp modSp add mod ord modShow">
        <pc:chgData name="Sarasin, Elise" userId="051ede2b-3008-44c0-bb19-c9bb04b8c5c9" providerId="ADAL" clId="{C5FAED73-1E30-4ACD-9651-312282A85DBE}" dt="2023-07-31T16:39:48.020" v="2214" actId="1076"/>
        <pc:sldMkLst>
          <pc:docMk/>
          <pc:sldMk cId="4011320473" sldId="1851"/>
        </pc:sldMkLst>
        <pc:picChg chg="del">
          <ac:chgData name="Sarasin, Elise" userId="051ede2b-3008-44c0-bb19-c9bb04b8c5c9" providerId="ADAL" clId="{C5FAED73-1E30-4ACD-9651-312282A85DBE}" dt="2023-07-31T16:39:17.996" v="2206" actId="478"/>
          <ac:picMkLst>
            <pc:docMk/>
            <pc:sldMk cId="4011320473" sldId="1851"/>
            <ac:picMk id="2" creationId="{4E750B58-1DD2-8E9F-2D60-766A285CEC1E}"/>
          </ac:picMkLst>
        </pc:picChg>
        <pc:picChg chg="add mod">
          <ac:chgData name="Sarasin, Elise" userId="051ede2b-3008-44c0-bb19-c9bb04b8c5c9" providerId="ADAL" clId="{C5FAED73-1E30-4ACD-9651-312282A85DBE}" dt="2023-07-31T16:39:26.927" v="2208"/>
          <ac:picMkLst>
            <pc:docMk/>
            <pc:sldMk cId="4011320473" sldId="1851"/>
            <ac:picMk id="3" creationId="{AE4ABC05-B84B-B4E1-C482-8E19D402A57A}"/>
          </ac:picMkLst>
        </pc:picChg>
        <pc:picChg chg="add mod">
          <ac:chgData name="Sarasin, Elise" userId="051ede2b-3008-44c0-bb19-c9bb04b8c5c9" providerId="ADAL" clId="{C5FAED73-1E30-4ACD-9651-312282A85DBE}" dt="2023-07-31T16:39:26.927" v="2208"/>
          <ac:picMkLst>
            <pc:docMk/>
            <pc:sldMk cId="4011320473" sldId="1851"/>
            <ac:picMk id="4" creationId="{0CEDE809-8FFE-DA8A-3EE1-9D43F6EF29AC}"/>
          </ac:picMkLst>
        </pc:picChg>
        <pc:picChg chg="add mod">
          <ac:chgData name="Sarasin, Elise" userId="051ede2b-3008-44c0-bb19-c9bb04b8c5c9" providerId="ADAL" clId="{C5FAED73-1E30-4ACD-9651-312282A85DBE}" dt="2023-07-31T16:39:26.927" v="2208"/>
          <ac:picMkLst>
            <pc:docMk/>
            <pc:sldMk cId="4011320473" sldId="1851"/>
            <ac:picMk id="5" creationId="{E8914A29-0A55-F5DB-947D-61DA675F6AA0}"/>
          </ac:picMkLst>
        </pc:picChg>
        <pc:picChg chg="add mod">
          <ac:chgData name="Sarasin, Elise" userId="051ede2b-3008-44c0-bb19-c9bb04b8c5c9" providerId="ADAL" clId="{C5FAED73-1E30-4ACD-9651-312282A85DBE}" dt="2023-07-31T16:39:26.927" v="2208"/>
          <ac:picMkLst>
            <pc:docMk/>
            <pc:sldMk cId="4011320473" sldId="1851"/>
            <ac:picMk id="6" creationId="{BD3735C3-5DA8-5B96-8907-5BC3FDE88229}"/>
          </ac:picMkLst>
        </pc:picChg>
        <pc:picChg chg="del">
          <ac:chgData name="Sarasin, Elise" userId="051ede2b-3008-44c0-bb19-c9bb04b8c5c9" providerId="ADAL" clId="{C5FAED73-1E30-4ACD-9651-312282A85DBE}" dt="2023-07-31T16:39:18.521" v="2207" actId="478"/>
          <ac:picMkLst>
            <pc:docMk/>
            <pc:sldMk cId="4011320473" sldId="1851"/>
            <ac:picMk id="7" creationId="{1B235AEB-E90F-477F-895D-BDAE66893C18}"/>
          </ac:picMkLst>
        </pc:picChg>
        <pc:picChg chg="del">
          <ac:chgData name="Sarasin, Elise" userId="051ede2b-3008-44c0-bb19-c9bb04b8c5c9" providerId="ADAL" clId="{C5FAED73-1E30-4ACD-9651-312282A85DBE}" dt="2023-07-31T16:39:17.383" v="2205" actId="478"/>
          <ac:picMkLst>
            <pc:docMk/>
            <pc:sldMk cId="4011320473" sldId="1851"/>
            <ac:picMk id="10" creationId="{12B7B4CA-F7E1-6B4E-DF67-5C469587809F}"/>
          </ac:picMkLst>
        </pc:picChg>
        <pc:picChg chg="del">
          <ac:chgData name="Sarasin, Elise" userId="051ede2b-3008-44c0-bb19-c9bb04b8c5c9" providerId="ADAL" clId="{C5FAED73-1E30-4ACD-9651-312282A85DBE}" dt="2023-07-31T16:39:16.946" v="2204" actId="478"/>
          <ac:picMkLst>
            <pc:docMk/>
            <pc:sldMk cId="4011320473" sldId="1851"/>
            <ac:picMk id="11" creationId="{28319C0C-83EA-B950-40F5-AF79B450F1DB}"/>
          </ac:picMkLst>
        </pc:picChg>
        <pc:picChg chg="del">
          <ac:chgData name="Sarasin, Elise" userId="051ede2b-3008-44c0-bb19-c9bb04b8c5c9" providerId="ADAL" clId="{C5FAED73-1E30-4ACD-9651-312282A85DBE}" dt="2023-07-31T16:39:16.508" v="2203" actId="478"/>
          <ac:picMkLst>
            <pc:docMk/>
            <pc:sldMk cId="4011320473" sldId="1851"/>
            <ac:picMk id="12" creationId="{F5C9E30A-0613-72FC-4ACF-B906E2D9E488}"/>
          </ac:picMkLst>
        </pc:picChg>
        <pc:picChg chg="add mod">
          <ac:chgData name="Sarasin, Elise" userId="051ede2b-3008-44c0-bb19-c9bb04b8c5c9" providerId="ADAL" clId="{C5FAED73-1E30-4ACD-9651-312282A85DBE}" dt="2023-07-31T16:39:48.020" v="2214" actId="1076"/>
          <ac:picMkLst>
            <pc:docMk/>
            <pc:sldMk cId="4011320473" sldId="1851"/>
            <ac:picMk id="13" creationId="{B1A2F95F-D304-0D57-8520-6139AC8B666E}"/>
          </ac:picMkLst>
        </pc:picChg>
      </pc:sldChg>
      <pc:sldChg chg="delSp add mod modShow">
        <pc:chgData name="Sarasin, Elise" userId="051ede2b-3008-44c0-bb19-c9bb04b8c5c9" providerId="ADAL" clId="{C5FAED73-1E30-4ACD-9651-312282A85DBE}" dt="2023-07-31T16:41:56.430" v="2217" actId="478"/>
        <pc:sldMkLst>
          <pc:docMk/>
          <pc:sldMk cId="1544008290" sldId="1852"/>
        </pc:sldMkLst>
        <pc:spChg chg="del">
          <ac:chgData name="Sarasin, Elise" userId="051ede2b-3008-44c0-bb19-c9bb04b8c5c9" providerId="ADAL" clId="{C5FAED73-1E30-4ACD-9651-312282A85DBE}" dt="2023-07-31T16:41:56.430" v="2217" actId="478"/>
          <ac:spMkLst>
            <pc:docMk/>
            <pc:sldMk cId="1544008290" sldId="1852"/>
            <ac:spMk id="2" creationId="{3FA4E08D-52F0-5D6B-4BF9-EE336DA67C87}"/>
          </ac:spMkLst>
        </pc:spChg>
      </pc:sldChg>
      <pc:sldChg chg="addSp delSp modSp add mod ord">
        <pc:chgData name="Sarasin, Elise" userId="051ede2b-3008-44c0-bb19-c9bb04b8c5c9" providerId="ADAL" clId="{C5FAED73-1E30-4ACD-9651-312282A85DBE}" dt="2023-07-31T16:48:42.678" v="2323" actId="1035"/>
        <pc:sldMkLst>
          <pc:docMk/>
          <pc:sldMk cId="449537967" sldId="1853"/>
        </pc:sldMkLst>
        <pc:picChg chg="add mod modCrop">
          <ac:chgData name="Sarasin, Elise" userId="051ede2b-3008-44c0-bb19-c9bb04b8c5c9" providerId="ADAL" clId="{C5FAED73-1E30-4ACD-9651-312282A85DBE}" dt="2023-07-31T16:48:42.678" v="2323" actId="1035"/>
          <ac:picMkLst>
            <pc:docMk/>
            <pc:sldMk cId="449537967" sldId="1853"/>
            <ac:picMk id="3" creationId="{487BBB68-327C-FB64-13ED-B92F52EB0349}"/>
          </ac:picMkLst>
        </pc:picChg>
        <pc:picChg chg="add del">
          <ac:chgData name="Sarasin, Elise" userId="051ede2b-3008-44c0-bb19-c9bb04b8c5c9" providerId="ADAL" clId="{C5FAED73-1E30-4ACD-9651-312282A85DBE}" dt="2023-07-31T16:48:37.915" v="2313" actId="478"/>
          <ac:picMkLst>
            <pc:docMk/>
            <pc:sldMk cId="449537967" sldId="1853"/>
            <ac:picMk id="4" creationId="{5B97B721-E629-777E-E428-798AE65424D1}"/>
          </ac:picMkLst>
        </pc:picChg>
      </pc:sldChg>
      <pc:sldChg chg="delSp add mod modShow">
        <pc:chgData name="Sarasin, Elise" userId="051ede2b-3008-44c0-bb19-c9bb04b8c5c9" providerId="ADAL" clId="{C5FAED73-1E30-4ACD-9651-312282A85DBE}" dt="2023-07-31T16:54:44.199" v="2485" actId="478"/>
        <pc:sldMkLst>
          <pc:docMk/>
          <pc:sldMk cId="2634965256" sldId="1854"/>
        </pc:sldMkLst>
        <pc:spChg chg="del">
          <ac:chgData name="Sarasin, Elise" userId="051ede2b-3008-44c0-bb19-c9bb04b8c5c9" providerId="ADAL" clId="{C5FAED73-1E30-4ACD-9651-312282A85DBE}" dt="2023-07-31T16:54:44.199" v="2485" actId="478"/>
          <ac:spMkLst>
            <pc:docMk/>
            <pc:sldMk cId="2634965256" sldId="1854"/>
            <ac:spMk id="2" creationId="{871B96E5-CD28-6239-2FC3-071F56193727}"/>
          </ac:spMkLst>
        </pc:spChg>
      </pc:sldChg>
    </pc:docChg>
  </pc:docChgLst>
  <pc:docChgLst>
    <pc:chgData name="Sarasin, Elise" userId="051ede2b-3008-44c0-bb19-c9bb04b8c5c9" providerId="ADAL" clId="{B4AAF294-6CAB-49CE-BA2B-6E28E3A9124D}"/>
    <pc:docChg chg="undo custSel addSld delSld modSld modSection">
      <pc:chgData name="Sarasin, Elise" userId="051ede2b-3008-44c0-bb19-c9bb04b8c5c9" providerId="ADAL" clId="{B4AAF294-6CAB-49CE-BA2B-6E28E3A9124D}" dt="2023-08-29T19:09:49.220" v="114" actId="478"/>
      <pc:docMkLst>
        <pc:docMk/>
      </pc:docMkLst>
      <pc:sldChg chg="addSp delSp modSp mod">
        <pc:chgData name="Sarasin, Elise" userId="051ede2b-3008-44c0-bb19-c9bb04b8c5c9" providerId="ADAL" clId="{B4AAF294-6CAB-49CE-BA2B-6E28E3A9124D}" dt="2023-08-28T14:49:37.430" v="6" actId="1076"/>
        <pc:sldMkLst>
          <pc:docMk/>
          <pc:sldMk cId="3929194274" sldId="334"/>
        </pc:sldMkLst>
        <pc:spChg chg="mod">
          <ac:chgData name="Sarasin, Elise" userId="051ede2b-3008-44c0-bb19-c9bb04b8c5c9" providerId="ADAL" clId="{B4AAF294-6CAB-49CE-BA2B-6E28E3A9124D}" dt="2023-08-28T14:49:32.647" v="4" actId="1076"/>
          <ac:spMkLst>
            <pc:docMk/>
            <pc:sldMk cId="3929194274" sldId="334"/>
            <ac:spMk id="2" creationId="{57BCB212-66F0-4C3B-B653-2843DDCD3BEE}"/>
          </ac:spMkLst>
        </pc:spChg>
        <pc:spChg chg="del">
          <ac:chgData name="Sarasin, Elise" userId="051ede2b-3008-44c0-bb19-c9bb04b8c5c9" providerId="ADAL" clId="{B4AAF294-6CAB-49CE-BA2B-6E28E3A9124D}" dt="2023-08-28T14:49:21.796" v="0" actId="478"/>
          <ac:spMkLst>
            <pc:docMk/>
            <pc:sldMk cId="3929194274" sldId="334"/>
            <ac:spMk id="3" creationId="{5A566965-2075-4DCB-AE1F-BE391667D1F1}"/>
          </ac:spMkLst>
        </pc:spChg>
        <pc:spChg chg="add del mod">
          <ac:chgData name="Sarasin, Elise" userId="051ede2b-3008-44c0-bb19-c9bb04b8c5c9" providerId="ADAL" clId="{B4AAF294-6CAB-49CE-BA2B-6E28E3A9124D}" dt="2023-08-28T14:49:26.506" v="1" actId="478"/>
          <ac:spMkLst>
            <pc:docMk/>
            <pc:sldMk cId="3929194274" sldId="334"/>
            <ac:spMk id="5" creationId="{677740FF-9214-7053-D612-672F7839826A}"/>
          </ac:spMkLst>
        </pc:spChg>
        <pc:spChg chg="mod">
          <ac:chgData name="Sarasin, Elise" userId="051ede2b-3008-44c0-bb19-c9bb04b8c5c9" providerId="ADAL" clId="{B4AAF294-6CAB-49CE-BA2B-6E28E3A9124D}" dt="2023-08-28T14:49:34.960" v="5" actId="1076"/>
          <ac:spMkLst>
            <pc:docMk/>
            <pc:sldMk cId="3929194274" sldId="334"/>
            <ac:spMk id="9" creationId="{5C776A2C-65AA-4985-51C9-E4BCFDBF386C}"/>
          </ac:spMkLst>
        </pc:spChg>
        <pc:graphicFrameChg chg="add mod">
          <ac:chgData name="Sarasin, Elise" userId="051ede2b-3008-44c0-bb19-c9bb04b8c5c9" providerId="ADAL" clId="{B4AAF294-6CAB-49CE-BA2B-6E28E3A9124D}" dt="2023-08-28T14:49:37.430" v="6" actId="1076"/>
          <ac:graphicFrameMkLst>
            <pc:docMk/>
            <pc:sldMk cId="3929194274" sldId="334"/>
            <ac:graphicFrameMk id="6" creationId="{7589727F-FF5C-DB55-F543-28742913765B}"/>
          </ac:graphicFrameMkLst>
        </pc:graphicFrameChg>
      </pc:sldChg>
      <pc:sldChg chg="del">
        <pc:chgData name="Sarasin, Elise" userId="051ede2b-3008-44c0-bb19-c9bb04b8c5c9" providerId="ADAL" clId="{B4AAF294-6CAB-49CE-BA2B-6E28E3A9124D}" dt="2023-08-28T14:56:05.309" v="36" actId="2696"/>
        <pc:sldMkLst>
          <pc:docMk/>
          <pc:sldMk cId="0" sldId="835"/>
        </pc:sldMkLst>
      </pc:sldChg>
      <pc:sldChg chg="del">
        <pc:chgData name="Sarasin, Elise" userId="051ede2b-3008-44c0-bb19-c9bb04b8c5c9" providerId="ADAL" clId="{B4AAF294-6CAB-49CE-BA2B-6E28E3A9124D}" dt="2023-08-28T14:52:19.329" v="15" actId="47"/>
        <pc:sldMkLst>
          <pc:docMk/>
          <pc:sldMk cId="3713332335" sldId="911"/>
        </pc:sldMkLst>
      </pc:sldChg>
      <pc:sldChg chg="addSp delSp modSp mod modTransition">
        <pc:chgData name="Sarasin, Elise" userId="051ede2b-3008-44c0-bb19-c9bb04b8c5c9" providerId="ADAL" clId="{B4AAF294-6CAB-49CE-BA2B-6E28E3A9124D}" dt="2023-08-28T15:21:15.930" v="110"/>
        <pc:sldMkLst>
          <pc:docMk/>
          <pc:sldMk cId="768686963" sldId="982"/>
        </pc:sldMkLst>
        <pc:spChg chg="del">
          <ac:chgData name="Sarasin, Elise" userId="051ede2b-3008-44c0-bb19-c9bb04b8c5c9" providerId="ADAL" clId="{B4AAF294-6CAB-49CE-BA2B-6E28E3A9124D}" dt="2023-08-28T15:13:48.353" v="75" actId="478"/>
          <ac:spMkLst>
            <pc:docMk/>
            <pc:sldMk cId="768686963" sldId="982"/>
            <ac:spMk id="5" creationId="{00000000-0000-0000-0000-000000000000}"/>
          </ac:spMkLst>
        </pc:spChg>
        <pc:spChg chg="add del mod">
          <ac:chgData name="Sarasin, Elise" userId="051ede2b-3008-44c0-bb19-c9bb04b8c5c9" providerId="ADAL" clId="{B4AAF294-6CAB-49CE-BA2B-6E28E3A9124D}" dt="2023-08-28T15:13:51.734" v="77" actId="478"/>
          <ac:spMkLst>
            <pc:docMk/>
            <pc:sldMk cId="768686963" sldId="982"/>
            <ac:spMk id="7" creationId="{74DDE8A0-1B36-6A3C-9AFA-61FC2EB74F93}"/>
          </ac:spMkLst>
        </pc:spChg>
        <pc:graphicFrameChg chg="del">
          <ac:chgData name="Sarasin, Elise" userId="051ede2b-3008-44c0-bb19-c9bb04b8c5c9" providerId="ADAL" clId="{B4AAF294-6CAB-49CE-BA2B-6E28E3A9124D}" dt="2023-08-28T15:13:50.444" v="76" actId="478"/>
          <ac:graphicFrameMkLst>
            <pc:docMk/>
            <pc:sldMk cId="768686963" sldId="982"/>
            <ac:graphicFrameMk id="2" creationId="{00000000-0000-0000-0000-000000000000}"/>
          </ac:graphicFrameMkLst>
        </pc:graphicFrameChg>
        <pc:picChg chg="add del mod">
          <ac:chgData name="Sarasin, Elise" userId="051ede2b-3008-44c0-bb19-c9bb04b8c5c9" providerId="ADAL" clId="{B4AAF294-6CAB-49CE-BA2B-6E28E3A9124D}" dt="2023-08-28T15:13:35.130" v="74" actId="478"/>
          <ac:picMkLst>
            <pc:docMk/>
            <pc:sldMk cId="768686963" sldId="982"/>
            <ac:picMk id="4" creationId="{8CD4161F-9599-7B0B-2833-A846115B4C2A}"/>
          </ac:picMkLst>
        </pc:picChg>
        <pc:picChg chg="add mod modCrop">
          <ac:chgData name="Sarasin, Elise" userId="051ede2b-3008-44c0-bb19-c9bb04b8c5c9" providerId="ADAL" clId="{B4AAF294-6CAB-49CE-BA2B-6E28E3A9124D}" dt="2023-08-28T15:14:08.037" v="83" actId="732"/>
          <ac:picMkLst>
            <pc:docMk/>
            <pc:sldMk cId="768686963" sldId="982"/>
            <ac:picMk id="9" creationId="{159DF99C-F163-764D-2306-AA41FCC8B244}"/>
          </ac:picMkLst>
        </pc:picChg>
      </pc:sldChg>
      <pc:sldChg chg="modTransition">
        <pc:chgData name="Sarasin, Elise" userId="051ede2b-3008-44c0-bb19-c9bb04b8c5c9" providerId="ADAL" clId="{B4AAF294-6CAB-49CE-BA2B-6E28E3A9124D}" dt="2023-08-28T15:20:30.710" v="107"/>
        <pc:sldMkLst>
          <pc:docMk/>
          <pc:sldMk cId="2436855566" sldId="986"/>
        </pc:sldMkLst>
      </pc:sldChg>
      <pc:sldChg chg="addSp delSp modSp mod">
        <pc:chgData name="Sarasin, Elise" userId="051ede2b-3008-44c0-bb19-c9bb04b8c5c9" providerId="ADAL" clId="{B4AAF294-6CAB-49CE-BA2B-6E28E3A9124D}" dt="2023-08-28T15:17:23.112" v="96" actId="1076"/>
        <pc:sldMkLst>
          <pc:docMk/>
          <pc:sldMk cId="792570688" sldId="988"/>
        </pc:sldMkLst>
        <pc:graphicFrameChg chg="del">
          <ac:chgData name="Sarasin, Elise" userId="051ede2b-3008-44c0-bb19-c9bb04b8c5c9" providerId="ADAL" clId="{B4AAF294-6CAB-49CE-BA2B-6E28E3A9124D}" dt="2023-08-28T15:14:23.890" v="84" actId="478"/>
          <ac:graphicFrameMkLst>
            <pc:docMk/>
            <pc:sldMk cId="792570688" sldId="988"/>
            <ac:graphicFrameMk id="51224" creationId="{00000000-0000-0000-0000-000000000000}"/>
          </ac:graphicFrameMkLst>
        </pc:graphicFrameChg>
        <pc:picChg chg="add del mod">
          <ac:chgData name="Sarasin, Elise" userId="051ede2b-3008-44c0-bb19-c9bb04b8c5c9" providerId="ADAL" clId="{B4AAF294-6CAB-49CE-BA2B-6E28E3A9124D}" dt="2023-08-28T15:14:56.794" v="87" actId="478"/>
          <ac:picMkLst>
            <pc:docMk/>
            <pc:sldMk cId="792570688" sldId="988"/>
            <ac:picMk id="3" creationId="{05B0C6B4-2772-8C42-B3A0-EFF661F80A4C}"/>
          </ac:picMkLst>
        </pc:picChg>
        <pc:picChg chg="add del mod">
          <ac:chgData name="Sarasin, Elise" userId="051ede2b-3008-44c0-bb19-c9bb04b8c5c9" providerId="ADAL" clId="{B4AAF294-6CAB-49CE-BA2B-6E28E3A9124D}" dt="2023-08-28T15:17:15.920" v="92" actId="478"/>
          <ac:picMkLst>
            <pc:docMk/>
            <pc:sldMk cId="792570688" sldId="988"/>
            <ac:picMk id="5" creationId="{5DCF631A-D214-3AF0-D7FE-C669117BAFA7}"/>
          </ac:picMkLst>
        </pc:picChg>
        <pc:picChg chg="add mod">
          <ac:chgData name="Sarasin, Elise" userId="051ede2b-3008-44c0-bb19-c9bb04b8c5c9" providerId="ADAL" clId="{B4AAF294-6CAB-49CE-BA2B-6E28E3A9124D}" dt="2023-08-28T15:17:23.112" v="96" actId="1076"/>
          <ac:picMkLst>
            <pc:docMk/>
            <pc:sldMk cId="792570688" sldId="988"/>
            <ac:picMk id="7" creationId="{AB6FED92-5738-0B2E-FFCB-D1BAD27F8399}"/>
          </ac:picMkLst>
        </pc:picChg>
      </pc:sldChg>
      <pc:sldChg chg="del">
        <pc:chgData name="Sarasin, Elise" userId="051ede2b-3008-44c0-bb19-c9bb04b8c5c9" providerId="ADAL" clId="{B4AAF294-6CAB-49CE-BA2B-6E28E3A9124D}" dt="2023-08-28T15:09:36.243" v="42" actId="2696"/>
        <pc:sldMkLst>
          <pc:docMk/>
          <pc:sldMk cId="181225343" sldId="989"/>
        </pc:sldMkLst>
      </pc:sldChg>
      <pc:sldChg chg="del">
        <pc:chgData name="Sarasin, Elise" userId="051ede2b-3008-44c0-bb19-c9bb04b8c5c9" providerId="ADAL" clId="{B4AAF294-6CAB-49CE-BA2B-6E28E3A9124D}" dt="2023-08-28T15:18:39.555" v="97" actId="47"/>
        <pc:sldMkLst>
          <pc:docMk/>
          <pc:sldMk cId="3534703674" sldId="992"/>
        </pc:sldMkLst>
      </pc:sldChg>
      <pc:sldChg chg="del">
        <pc:chgData name="Sarasin, Elise" userId="051ede2b-3008-44c0-bb19-c9bb04b8c5c9" providerId="ADAL" clId="{B4AAF294-6CAB-49CE-BA2B-6E28E3A9124D}" dt="2023-08-28T14:55:32.294" v="34" actId="2696"/>
        <pc:sldMkLst>
          <pc:docMk/>
          <pc:sldMk cId="2677975" sldId="1415"/>
        </pc:sldMkLst>
      </pc:sldChg>
      <pc:sldChg chg="del">
        <pc:chgData name="Sarasin, Elise" userId="051ede2b-3008-44c0-bb19-c9bb04b8c5c9" providerId="ADAL" clId="{B4AAF294-6CAB-49CE-BA2B-6E28E3A9124D}" dt="2023-08-28T14:52:20.866" v="16" actId="47"/>
        <pc:sldMkLst>
          <pc:docMk/>
          <pc:sldMk cId="1815162329" sldId="1421"/>
        </pc:sldMkLst>
      </pc:sldChg>
      <pc:sldChg chg="del">
        <pc:chgData name="Sarasin, Elise" userId="051ede2b-3008-44c0-bb19-c9bb04b8c5c9" providerId="ADAL" clId="{B4AAF294-6CAB-49CE-BA2B-6E28E3A9124D}" dt="2023-08-28T14:52:29.441" v="17" actId="47"/>
        <pc:sldMkLst>
          <pc:docMk/>
          <pc:sldMk cId="152357634" sldId="1431"/>
        </pc:sldMkLst>
      </pc:sldChg>
      <pc:sldChg chg="del">
        <pc:chgData name="Sarasin, Elise" userId="051ede2b-3008-44c0-bb19-c9bb04b8c5c9" providerId="ADAL" clId="{B4AAF294-6CAB-49CE-BA2B-6E28E3A9124D}" dt="2023-08-28T14:54:20.288" v="21" actId="2696"/>
        <pc:sldMkLst>
          <pc:docMk/>
          <pc:sldMk cId="1410271926" sldId="1442"/>
        </pc:sldMkLst>
      </pc:sldChg>
      <pc:sldChg chg="addSp delSp modSp mod">
        <pc:chgData name="Sarasin, Elise" userId="051ede2b-3008-44c0-bb19-c9bb04b8c5c9" providerId="ADAL" clId="{B4AAF294-6CAB-49CE-BA2B-6E28E3A9124D}" dt="2023-08-28T15:13:24.937" v="73" actId="1037"/>
        <pc:sldMkLst>
          <pc:docMk/>
          <pc:sldMk cId="1017797357" sldId="1443"/>
        </pc:sldMkLst>
        <pc:spChg chg="mod">
          <ac:chgData name="Sarasin, Elise" userId="051ede2b-3008-44c0-bb19-c9bb04b8c5c9" providerId="ADAL" clId="{B4AAF294-6CAB-49CE-BA2B-6E28E3A9124D}" dt="2023-08-28T15:13:24.937" v="73" actId="1037"/>
          <ac:spMkLst>
            <pc:docMk/>
            <pc:sldMk cId="1017797357" sldId="1443"/>
            <ac:spMk id="5" creationId="{00000000-0000-0000-0000-000000000000}"/>
          </ac:spMkLst>
        </pc:spChg>
        <pc:spChg chg="mod">
          <ac:chgData name="Sarasin, Elise" userId="051ede2b-3008-44c0-bb19-c9bb04b8c5c9" providerId="ADAL" clId="{B4AAF294-6CAB-49CE-BA2B-6E28E3A9124D}" dt="2023-08-28T15:13:24.937" v="73" actId="1037"/>
          <ac:spMkLst>
            <pc:docMk/>
            <pc:sldMk cId="1017797357" sldId="1443"/>
            <ac:spMk id="11" creationId="{00000000-0000-0000-0000-000000000000}"/>
          </ac:spMkLst>
        </pc:spChg>
        <pc:spChg chg="mod">
          <ac:chgData name="Sarasin, Elise" userId="051ede2b-3008-44c0-bb19-c9bb04b8c5c9" providerId="ADAL" clId="{B4AAF294-6CAB-49CE-BA2B-6E28E3A9124D}" dt="2023-08-28T15:13:24.937" v="73" actId="1037"/>
          <ac:spMkLst>
            <pc:docMk/>
            <pc:sldMk cId="1017797357" sldId="1443"/>
            <ac:spMk id="12" creationId="{00000000-0000-0000-0000-000000000000}"/>
          </ac:spMkLst>
        </pc:spChg>
        <pc:spChg chg="mod">
          <ac:chgData name="Sarasin, Elise" userId="051ede2b-3008-44c0-bb19-c9bb04b8c5c9" providerId="ADAL" clId="{B4AAF294-6CAB-49CE-BA2B-6E28E3A9124D}" dt="2023-08-28T15:13:24.937" v="73" actId="1037"/>
          <ac:spMkLst>
            <pc:docMk/>
            <pc:sldMk cId="1017797357" sldId="1443"/>
            <ac:spMk id="13" creationId="{00000000-0000-0000-0000-000000000000}"/>
          </ac:spMkLst>
        </pc:spChg>
        <pc:picChg chg="del">
          <ac:chgData name="Sarasin, Elise" userId="051ede2b-3008-44c0-bb19-c9bb04b8c5c9" providerId="ADAL" clId="{B4AAF294-6CAB-49CE-BA2B-6E28E3A9124D}" dt="2023-08-28T15:12:25.972" v="48" actId="478"/>
          <ac:picMkLst>
            <pc:docMk/>
            <pc:sldMk cId="1017797357" sldId="1443"/>
            <ac:picMk id="2" creationId="{00000000-0000-0000-0000-000000000000}"/>
          </ac:picMkLst>
        </pc:picChg>
        <pc:picChg chg="add mod ord modCrop">
          <ac:chgData name="Sarasin, Elise" userId="051ede2b-3008-44c0-bb19-c9bb04b8c5c9" providerId="ADAL" clId="{B4AAF294-6CAB-49CE-BA2B-6E28E3A9124D}" dt="2023-08-28T15:13:14.520" v="59" actId="1076"/>
          <ac:picMkLst>
            <pc:docMk/>
            <pc:sldMk cId="1017797357" sldId="1443"/>
            <ac:picMk id="4" creationId="{4B666ADE-C422-9E9D-3125-7B362D7BDD82}"/>
          </ac:picMkLst>
        </pc:picChg>
      </pc:sldChg>
      <pc:sldChg chg="del">
        <pc:chgData name="Sarasin, Elise" userId="051ede2b-3008-44c0-bb19-c9bb04b8c5c9" providerId="ADAL" clId="{B4AAF294-6CAB-49CE-BA2B-6E28E3A9124D}" dt="2023-08-28T14:55:04.099" v="30" actId="2696"/>
        <pc:sldMkLst>
          <pc:docMk/>
          <pc:sldMk cId="4109632486" sldId="1454"/>
        </pc:sldMkLst>
      </pc:sldChg>
      <pc:sldChg chg="del">
        <pc:chgData name="Sarasin, Elise" userId="051ede2b-3008-44c0-bb19-c9bb04b8c5c9" providerId="ADAL" clId="{B4AAF294-6CAB-49CE-BA2B-6E28E3A9124D}" dt="2023-08-28T14:52:08.668" v="14" actId="47"/>
        <pc:sldMkLst>
          <pc:docMk/>
          <pc:sldMk cId="1723430665" sldId="1468"/>
        </pc:sldMkLst>
      </pc:sldChg>
      <pc:sldChg chg="del">
        <pc:chgData name="Sarasin, Elise" userId="051ede2b-3008-44c0-bb19-c9bb04b8c5c9" providerId="ADAL" clId="{B4AAF294-6CAB-49CE-BA2B-6E28E3A9124D}" dt="2023-08-28T14:51:20.062" v="10" actId="2696"/>
        <pc:sldMkLst>
          <pc:docMk/>
          <pc:sldMk cId="103988070" sldId="1479"/>
        </pc:sldMkLst>
      </pc:sldChg>
      <pc:sldChg chg="del">
        <pc:chgData name="Sarasin, Elise" userId="051ede2b-3008-44c0-bb19-c9bb04b8c5c9" providerId="ADAL" clId="{B4AAF294-6CAB-49CE-BA2B-6E28E3A9124D}" dt="2023-08-28T14:52:38.292" v="18" actId="47"/>
        <pc:sldMkLst>
          <pc:docMk/>
          <pc:sldMk cId="1991729378" sldId="1487"/>
        </pc:sldMkLst>
      </pc:sldChg>
      <pc:sldChg chg="del">
        <pc:chgData name="Sarasin, Elise" userId="051ede2b-3008-44c0-bb19-c9bb04b8c5c9" providerId="ADAL" clId="{B4AAF294-6CAB-49CE-BA2B-6E28E3A9124D}" dt="2023-08-28T14:55:04.099" v="30" actId="2696"/>
        <pc:sldMkLst>
          <pc:docMk/>
          <pc:sldMk cId="192498134" sldId="1494"/>
        </pc:sldMkLst>
      </pc:sldChg>
      <pc:sldChg chg="del">
        <pc:chgData name="Sarasin, Elise" userId="051ede2b-3008-44c0-bb19-c9bb04b8c5c9" providerId="ADAL" clId="{B4AAF294-6CAB-49CE-BA2B-6E28E3A9124D}" dt="2023-08-28T15:01:09.863" v="38" actId="2696"/>
        <pc:sldMkLst>
          <pc:docMk/>
          <pc:sldMk cId="3845944044" sldId="1524"/>
        </pc:sldMkLst>
      </pc:sldChg>
      <pc:sldChg chg="del">
        <pc:chgData name="Sarasin, Elise" userId="051ede2b-3008-44c0-bb19-c9bb04b8c5c9" providerId="ADAL" clId="{B4AAF294-6CAB-49CE-BA2B-6E28E3A9124D}" dt="2023-08-28T14:54:40.876" v="26" actId="2696"/>
        <pc:sldMkLst>
          <pc:docMk/>
          <pc:sldMk cId="3181213195" sldId="1596"/>
        </pc:sldMkLst>
      </pc:sldChg>
      <pc:sldChg chg="delSp add mod delAnim">
        <pc:chgData name="Sarasin, Elise" userId="051ede2b-3008-44c0-bb19-c9bb04b8c5c9" providerId="ADAL" clId="{B4AAF294-6CAB-49CE-BA2B-6E28E3A9124D}" dt="2023-08-29T19:09:49.220" v="114" actId="478"/>
        <pc:sldMkLst>
          <pc:docMk/>
          <pc:sldMk cId="1768666453" sldId="1631"/>
        </pc:sldMkLst>
        <pc:spChg chg="del">
          <ac:chgData name="Sarasin, Elise" userId="051ede2b-3008-44c0-bb19-c9bb04b8c5c9" providerId="ADAL" clId="{B4AAF294-6CAB-49CE-BA2B-6E28E3A9124D}" dt="2023-08-29T19:09:47.928" v="113" actId="478"/>
          <ac:spMkLst>
            <pc:docMk/>
            <pc:sldMk cId="1768666453" sldId="1631"/>
            <ac:spMk id="8" creationId="{F3ED5B9D-A892-3DDC-AB61-0BF0C3C084EC}"/>
          </ac:spMkLst>
        </pc:spChg>
        <pc:spChg chg="del">
          <ac:chgData name="Sarasin, Elise" userId="051ede2b-3008-44c0-bb19-c9bb04b8c5c9" providerId="ADAL" clId="{B4AAF294-6CAB-49CE-BA2B-6E28E3A9124D}" dt="2023-08-29T19:09:49.220" v="114" actId="478"/>
          <ac:spMkLst>
            <pc:docMk/>
            <pc:sldMk cId="1768666453" sldId="1631"/>
            <ac:spMk id="9" creationId="{8CBB2F4D-E4A5-577F-66E3-3CC624EDAD76}"/>
          </ac:spMkLst>
        </pc:spChg>
      </pc:sldChg>
      <pc:sldChg chg="del">
        <pc:chgData name="Sarasin, Elise" userId="051ede2b-3008-44c0-bb19-c9bb04b8c5c9" providerId="ADAL" clId="{B4AAF294-6CAB-49CE-BA2B-6E28E3A9124D}" dt="2023-08-28T14:51:06.053" v="9" actId="2696"/>
        <pc:sldMkLst>
          <pc:docMk/>
          <pc:sldMk cId="3186154605" sldId="1680"/>
        </pc:sldMkLst>
      </pc:sldChg>
      <pc:sldChg chg="del">
        <pc:chgData name="Sarasin, Elise" userId="051ede2b-3008-44c0-bb19-c9bb04b8c5c9" providerId="ADAL" clId="{B4AAF294-6CAB-49CE-BA2B-6E28E3A9124D}" dt="2023-08-28T14:51:24.841" v="11" actId="2696"/>
        <pc:sldMkLst>
          <pc:docMk/>
          <pc:sldMk cId="1030535372" sldId="1696"/>
        </pc:sldMkLst>
      </pc:sldChg>
      <pc:sldChg chg="del">
        <pc:chgData name="Sarasin, Elise" userId="051ede2b-3008-44c0-bb19-c9bb04b8c5c9" providerId="ADAL" clId="{B4AAF294-6CAB-49CE-BA2B-6E28E3A9124D}" dt="2023-08-28T14:54:20.288" v="21" actId="2696"/>
        <pc:sldMkLst>
          <pc:docMk/>
          <pc:sldMk cId="3590517472" sldId="1701"/>
        </pc:sldMkLst>
      </pc:sldChg>
      <pc:sldChg chg="del">
        <pc:chgData name="Sarasin, Elise" userId="051ede2b-3008-44c0-bb19-c9bb04b8c5c9" providerId="ADAL" clId="{B4AAF294-6CAB-49CE-BA2B-6E28E3A9124D}" dt="2023-08-28T14:54:45.946" v="27" actId="2696"/>
        <pc:sldMkLst>
          <pc:docMk/>
          <pc:sldMk cId="1344764374" sldId="1702"/>
        </pc:sldMkLst>
      </pc:sldChg>
      <pc:sldChg chg="del">
        <pc:chgData name="Sarasin, Elise" userId="051ede2b-3008-44c0-bb19-c9bb04b8c5c9" providerId="ADAL" clId="{B4AAF294-6CAB-49CE-BA2B-6E28E3A9124D}" dt="2023-08-28T14:54:56.216" v="29" actId="2696"/>
        <pc:sldMkLst>
          <pc:docMk/>
          <pc:sldMk cId="2072485353" sldId="1706"/>
        </pc:sldMkLst>
      </pc:sldChg>
      <pc:sldChg chg="del">
        <pc:chgData name="Sarasin, Elise" userId="051ede2b-3008-44c0-bb19-c9bb04b8c5c9" providerId="ADAL" clId="{B4AAF294-6CAB-49CE-BA2B-6E28E3A9124D}" dt="2023-08-28T14:54:02.619" v="19" actId="2696"/>
        <pc:sldMkLst>
          <pc:docMk/>
          <pc:sldMk cId="2674703083" sldId="1710"/>
        </pc:sldMkLst>
      </pc:sldChg>
      <pc:sldChg chg="del">
        <pc:chgData name="Sarasin, Elise" userId="051ede2b-3008-44c0-bb19-c9bb04b8c5c9" providerId="ADAL" clId="{B4AAF294-6CAB-49CE-BA2B-6E28E3A9124D}" dt="2023-08-28T14:54:02.619" v="19" actId="2696"/>
        <pc:sldMkLst>
          <pc:docMk/>
          <pc:sldMk cId="267384144" sldId="1711"/>
        </pc:sldMkLst>
      </pc:sldChg>
      <pc:sldChg chg="del">
        <pc:chgData name="Sarasin, Elise" userId="051ede2b-3008-44c0-bb19-c9bb04b8c5c9" providerId="ADAL" clId="{B4AAF294-6CAB-49CE-BA2B-6E28E3A9124D}" dt="2023-08-28T14:54:02.619" v="19" actId="2696"/>
        <pc:sldMkLst>
          <pc:docMk/>
          <pc:sldMk cId="3579132418" sldId="1712"/>
        </pc:sldMkLst>
      </pc:sldChg>
      <pc:sldChg chg="del">
        <pc:chgData name="Sarasin, Elise" userId="051ede2b-3008-44c0-bb19-c9bb04b8c5c9" providerId="ADAL" clId="{B4AAF294-6CAB-49CE-BA2B-6E28E3A9124D}" dt="2023-08-28T14:54:02.619" v="19" actId="2696"/>
        <pc:sldMkLst>
          <pc:docMk/>
          <pc:sldMk cId="4145173018" sldId="1713"/>
        </pc:sldMkLst>
      </pc:sldChg>
      <pc:sldChg chg="del">
        <pc:chgData name="Sarasin, Elise" userId="051ede2b-3008-44c0-bb19-c9bb04b8c5c9" providerId="ADAL" clId="{B4AAF294-6CAB-49CE-BA2B-6E28E3A9124D}" dt="2023-08-28T14:54:02.619" v="19" actId="2696"/>
        <pc:sldMkLst>
          <pc:docMk/>
          <pc:sldMk cId="1266600611" sldId="1714"/>
        </pc:sldMkLst>
      </pc:sldChg>
      <pc:sldChg chg="del">
        <pc:chgData name="Sarasin, Elise" userId="051ede2b-3008-44c0-bb19-c9bb04b8c5c9" providerId="ADAL" clId="{B4AAF294-6CAB-49CE-BA2B-6E28E3A9124D}" dt="2023-08-28T14:54:02.619" v="19" actId="2696"/>
        <pc:sldMkLst>
          <pc:docMk/>
          <pc:sldMk cId="2425773789" sldId="1716"/>
        </pc:sldMkLst>
      </pc:sldChg>
      <pc:sldChg chg="del">
        <pc:chgData name="Sarasin, Elise" userId="051ede2b-3008-44c0-bb19-c9bb04b8c5c9" providerId="ADAL" clId="{B4AAF294-6CAB-49CE-BA2B-6E28E3A9124D}" dt="2023-08-28T14:54:02.619" v="19" actId="2696"/>
        <pc:sldMkLst>
          <pc:docMk/>
          <pc:sldMk cId="3127776230" sldId="1717"/>
        </pc:sldMkLst>
      </pc:sldChg>
      <pc:sldChg chg="del">
        <pc:chgData name="Sarasin, Elise" userId="051ede2b-3008-44c0-bb19-c9bb04b8c5c9" providerId="ADAL" clId="{B4AAF294-6CAB-49CE-BA2B-6E28E3A9124D}" dt="2023-08-28T14:54:02.619" v="19" actId="2696"/>
        <pc:sldMkLst>
          <pc:docMk/>
          <pc:sldMk cId="1504526192" sldId="1718"/>
        </pc:sldMkLst>
      </pc:sldChg>
      <pc:sldChg chg="del">
        <pc:chgData name="Sarasin, Elise" userId="051ede2b-3008-44c0-bb19-c9bb04b8c5c9" providerId="ADAL" clId="{B4AAF294-6CAB-49CE-BA2B-6E28E3A9124D}" dt="2023-08-28T14:54:02.619" v="19" actId="2696"/>
        <pc:sldMkLst>
          <pc:docMk/>
          <pc:sldMk cId="540353632" sldId="1719"/>
        </pc:sldMkLst>
      </pc:sldChg>
      <pc:sldChg chg="del">
        <pc:chgData name="Sarasin, Elise" userId="051ede2b-3008-44c0-bb19-c9bb04b8c5c9" providerId="ADAL" clId="{B4AAF294-6CAB-49CE-BA2B-6E28E3A9124D}" dt="2023-08-28T14:54:02.619" v="19" actId="2696"/>
        <pc:sldMkLst>
          <pc:docMk/>
          <pc:sldMk cId="2494919183" sldId="1720"/>
        </pc:sldMkLst>
      </pc:sldChg>
      <pc:sldChg chg="del">
        <pc:chgData name="Sarasin, Elise" userId="051ede2b-3008-44c0-bb19-c9bb04b8c5c9" providerId="ADAL" clId="{B4AAF294-6CAB-49CE-BA2B-6E28E3A9124D}" dt="2023-08-28T14:54:02.619" v="19" actId="2696"/>
        <pc:sldMkLst>
          <pc:docMk/>
          <pc:sldMk cId="1901840536" sldId="1721"/>
        </pc:sldMkLst>
      </pc:sldChg>
      <pc:sldChg chg="del">
        <pc:chgData name="Sarasin, Elise" userId="051ede2b-3008-44c0-bb19-c9bb04b8c5c9" providerId="ADAL" clId="{B4AAF294-6CAB-49CE-BA2B-6E28E3A9124D}" dt="2023-08-28T14:54:02.619" v="19" actId="2696"/>
        <pc:sldMkLst>
          <pc:docMk/>
          <pc:sldMk cId="1867218520" sldId="1722"/>
        </pc:sldMkLst>
      </pc:sldChg>
      <pc:sldChg chg="addSp delSp modSp mod">
        <pc:chgData name="Sarasin, Elise" userId="051ede2b-3008-44c0-bb19-c9bb04b8c5c9" providerId="ADAL" clId="{B4AAF294-6CAB-49CE-BA2B-6E28E3A9124D}" dt="2023-08-28T15:19:24.626" v="102" actId="1076"/>
        <pc:sldMkLst>
          <pc:docMk/>
          <pc:sldMk cId="2703017537" sldId="1724"/>
        </pc:sldMkLst>
        <pc:spChg chg="add mod">
          <ac:chgData name="Sarasin, Elise" userId="051ede2b-3008-44c0-bb19-c9bb04b8c5c9" providerId="ADAL" clId="{B4AAF294-6CAB-49CE-BA2B-6E28E3A9124D}" dt="2023-08-28T15:19:24.626" v="102" actId="1076"/>
          <ac:spMkLst>
            <pc:docMk/>
            <pc:sldMk cId="2703017537" sldId="1724"/>
            <ac:spMk id="2" creationId="{08065668-3CD9-3BFE-C856-FD202B82453B}"/>
          </ac:spMkLst>
        </pc:spChg>
        <pc:spChg chg="del">
          <ac:chgData name="Sarasin, Elise" userId="051ede2b-3008-44c0-bb19-c9bb04b8c5c9" providerId="ADAL" clId="{B4AAF294-6CAB-49CE-BA2B-6E28E3A9124D}" dt="2023-08-28T15:19:04.855" v="98" actId="478"/>
          <ac:spMkLst>
            <pc:docMk/>
            <pc:sldMk cId="2703017537" sldId="1724"/>
            <ac:spMk id="8" creationId="{CF94464B-9044-4DCB-D429-73B9C7E9217A}"/>
          </ac:spMkLst>
        </pc:spChg>
        <pc:picChg chg="mod">
          <ac:chgData name="Sarasin, Elise" userId="051ede2b-3008-44c0-bb19-c9bb04b8c5c9" providerId="ADAL" clId="{B4AAF294-6CAB-49CE-BA2B-6E28E3A9124D}" dt="2023-08-28T15:19:20.342" v="101" actId="1076"/>
          <ac:picMkLst>
            <pc:docMk/>
            <pc:sldMk cId="2703017537" sldId="1724"/>
            <ac:picMk id="7" creationId="{21669E45-980F-2110-3646-C3B5AB8215CB}"/>
          </ac:picMkLst>
        </pc:picChg>
      </pc:sldChg>
      <pc:sldChg chg="modSp mod">
        <pc:chgData name="Sarasin, Elise" userId="051ede2b-3008-44c0-bb19-c9bb04b8c5c9" providerId="ADAL" clId="{B4AAF294-6CAB-49CE-BA2B-6E28E3A9124D}" dt="2023-08-28T15:09:00.482" v="41" actId="1076"/>
        <pc:sldMkLst>
          <pc:docMk/>
          <pc:sldMk cId="975005868" sldId="1725"/>
        </pc:sldMkLst>
        <pc:spChg chg="mod">
          <ac:chgData name="Sarasin, Elise" userId="051ede2b-3008-44c0-bb19-c9bb04b8c5c9" providerId="ADAL" clId="{B4AAF294-6CAB-49CE-BA2B-6E28E3A9124D}" dt="2023-08-28T15:09:00.482" v="41" actId="1076"/>
          <ac:spMkLst>
            <pc:docMk/>
            <pc:sldMk cId="975005868" sldId="1725"/>
            <ac:spMk id="3" creationId="{8E85B57B-48B0-46BF-E840-BC8E74C664BB}"/>
          </ac:spMkLst>
        </pc:spChg>
      </pc:sldChg>
      <pc:sldChg chg="del">
        <pc:chgData name="Sarasin, Elise" userId="051ede2b-3008-44c0-bb19-c9bb04b8c5c9" providerId="ADAL" clId="{B4AAF294-6CAB-49CE-BA2B-6E28E3A9124D}" dt="2023-08-28T14:54:12.582" v="20" actId="2696"/>
        <pc:sldMkLst>
          <pc:docMk/>
          <pc:sldMk cId="2610209262" sldId="1727"/>
        </pc:sldMkLst>
      </pc:sldChg>
      <pc:sldChg chg="modSp mod">
        <pc:chgData name="Sarasin, Elise" userId="051ede2b-3008-44c0-bb19-c9bb04b8c5c9" providerId="ADAL" clId="{B4AAF294-6CAB-49CE-BA2B-6E28E3A9124D}" dt="2023-08-28T15:43:04.217" v="112" actId="208"/>
        <pc:sldMkLst>
          <pc:docMk/>
          <pc:sldMk cId="1404812296" sldId="1732"/>
        </pc:sldMkLst>
        <pc:spChg chg="mod">
          <ac:chgData name="Sarasin, Elise" userId="051ede2b-3008-44c0-bb19-c9bb04b8c5c9" providerId="ADAL" clId="{B4AAF294-6CAB-49CE-BA2B-6E28E3A9124D}" dt="2023-08-28T15:43:04.217" v="112" actId="208"/>
          <ac:spMkLst>
            <pc:docMk/>
            <pc:sldMk cId="1404812296" sldId="1732"/>
            <ac:spMk id="3" creationId="{9EBCD75E-199A-5DE9-A868-C2E71655B0AE}"/>
          </ac:spMkLst>
        </pc:spChg>
      </pc:sldChg>
      <pc:sldChg chg="del">
        <pc:chgData name="Sarasin, Elise" userId="051ede2b-3008-44c0-bb19-c9bb04b8c5c9" providerId="ADAL" clId="{B4AAF294-6CAB-49CE-BA2B-6E28E3A9124D}" dt="2023-08-28T14:51:03.157" v="8" actId="2696"/>
        <pc:sldMkLst>
          <pc:docMk/>
          <pc:sldMk cId="675807697" sldId="1736"/>
        </pc:sldMkLst>
      </pc:sldChg>
      <pc:sldChg chg="del">
        <pc:chgData name="Sarasin, Elise" userId="051ede2b-3008-44c0-bb19-c9bb04b8c5c9" providerId="ADAL" clId="{B4AAF294-6CAB-49CE-BA2B-6E28E3A9124D}" dt="2023-08-28T14:51:28.131" v="12" actId="2696"/>
        <pc:sldMkLst>
          <pc:docMk/>
          <pc:sldMk cId="3858363801" sldId="1742"/>
        </pc:sldMkLst>
      </pc:sldChg>
      <pc:sldChg chg="modAnim">
        <pc:chgData name="Sarasin, Elise" userId="051ede2b-3008-44c0-bb19-c9bb04b8c5c9" providerId="ADAL" clId="{B4AAF294-6CAB-49CE-BA2B-6E28E3A9124D}" dt="2023-08-28T15:20:08.105" v="105"/>
        <pc:sldMkLst>
          <pc:docMk/>
          <pc:sldMk cId="2402076290" sldId="1743"/>
        </pc:sldMkLst>
      </pc:sldChg>
      <pc:sldChg chg="modTransition">
        <pc:chgData name="Sarasin, Elise" userId="051ede2b-3008-44c0-bb19-c9bb04b8c5c9" providerId="ADAL" clId="{B4AAF294-6CAB-49CE-BA2B-6E28E3A9124D}" dt="2023-08-28T15:20:48.394" v="109"/>
        <pc:sldMkLst>
          <pc:docMk/>
          <pc:sldMk cId="360067544" sldId="1744"/>
        </pc:sldMkLst>
      </pc:sldChg>
      <pc:sldChg chg="del">
        <pc:chgData name="Sarasin, Elise" userId="051ede2b-3008-44c0-bb19-c9bb04b8c5c9" providerId="ADAL" clId="{B4AAF294-6CAB-49CE-BA2B-6E28E3A9124D}" dt="2023-08-28T14:54:12.582" v="20" actId="2696"/>
        <pc:sldMkLst>
          <pc:docMk/>
          <pc:sldMk cId="1411579014" sldId="1746"/>
        </pc:sldMkLst>
      </pc:sldChg>
      <pc:sldChg chg="del">
        <pc:chgData name="Sarasin, Elise" userId="051ede2b-3008-44c0-bb19-c9bb04b8c5c9" providerId="ADAL" clId="{B4AAF294-6CAB-49CE-BA2B-6E28E3A9124D}" dt="2023-08-28T14:55:26.462" v="32" actId="2696"/>
        <pc:sldMkLst>
          <pc:docMk/>
          <pc:sldMk cId="3086576131" sldId="1842"/>
        </pc:sldMkLst>
      </pc:sldChg>
      <pc:sldChg chg="del">
        <pc:chgData name="Sarasin, Elise" userId="051ede2b-3008-44c0-bb19-c9bb04b8c5c9" providerId="ADAL" clId="{B4AAF294-6CAB-49CE-BA2B-6E28E3A9124D}" dt="2023-08-28T14:54:26.489" v="22" actId="2696"/>
        <pc:sldMkLst>
          <pc:docMk/>
          <pc:sldMk cId="1988213448" sldId="1847"/>
        </pc:sldMkLst>
      </pc:sldChg>
      <pc:sldChg chg="del">
        <pc:chgData name="Sarasin, Elise" userId="051ede2b-3008-44c0-bb19-c9bb04b8c5c9" providerId="ADAL" clId="{B4AAF294-6CAB-49CE-BA2B-6E28E3A9124D}" dt="2023-08-28T14:54:29.369" v="23" actId="2696"/>
        <pc:sldMkLst>
          <pc:docMk/>
          <pc:sldMk cId="607453196" sldId="1848"/>
        </pc:sldMkLst>
      </pc:sldChg>
      <pc:sldChg chg="del">
        <pc:chgData name="Sarasin, Elise" userId="051ede2b-3008-44c0-bb19-c9bb04b8c5c9" providerId="ADAL" clId="{B4AAF294-6CAB-49CE-BA2B-6E28E3A9124D}" dt="2023-08-28T14:54:33.620" v="24" actId="2696"/>
        <pc:sldMkLst>
          <pc:docMk/>
          <pc:sldMk cId="4041793269" sldId="1849"/>
        </pc:sldMkLst>
      </pc:sldChg>
      <pc:sldChg chg="del">
        <pc:chgData name="Sarasin, Elise" userId="051ede2b-3008-44c0-bb19-c9bb04b8c5c9" providerId="ADAL" clId="{B4AAF294-6CAB-49CE-BA2B-6E28E3A9124D}" dt="2023-08-28T14:54:37.566" v="25" actId="2696"/>
        <pc:sldMkLst>
          <pc:docMk/>
          <pc:sldMk cId="2102922145" sldId="1850"/>
        </pc:sldMkLst>
      </pc:sldChg>
      <pc:sldChg chg="del">
        <pc:chgData name="Sarasin, Elise" userId="051ede2b-3008-44c0-bb19-c9bb04b8c5c9" providerId="ADAL" clId="{B4AAF294-6CAB-49CE-BA2B-6E28E3A9124D}" dt="2023-08-28T14:56:02.062" v="35" actId="2696"/>
        <pc:sldMkLst>
          <pc:docMk/>
          <pc:sldMk cId="1544008290" sldId="1852"/>
        </pc:sldMkLst>
      </pc:sldChg>
      <pc:sldChg chg="del">
        <pc:chgData name="Sarasin, Elise" userId="051ede2b-3008-44c0-bb19-c9bb04b8c5c9" providerId="ADAL" clId="{B4AAF294-6CAB-49CE-BA2B-6E28E3A9124D}" dt="2023-08-28T14:55:10.935" v="31" actId="2696"/>
        <pc:sldMkLst>
          <pc:docMk/>
          <pc:sldMk cId="2634965256" sldId="1854"/>
        </pc:sldMkLst>
      </pc:sldChg>
      <pc:sldChg chg="modTransition">
        <pc:chgData name="Sarasin, Elise" userId="051ede2b-3008-44c0-bb19-c9bb04b8c5c9" providerId="ADAL" clId="{B4AAF294-6CAB-49CE-BA2B-6E28E3A9124D}" dt="2023-08-28T15:20:18.751" v="106"/>
        <pc:sldMkLst>
          <pc:docMk/>
          <pc:sldMk cId="1625893593" sldId="1855"/>
        </pc:sldMkLst>
      </pc:sldChg>
      <pc:sldChg chg="del">
        <pc:chgData name="Sarasin, Elise" userId="051ede2b-3008-44c0-bb19-c9bb04b8c5c9" providerId="ADAL" clId="{B4AAF294-6CAB-49CE-BA2B-6E28E3A9124D}" dt="2023-08-28T14:54:51.792" v="28" actId="2696"/>
        <pc:sldMkLst>
          <pc:docMk/>
          <pc:sldMk cId="1464196746" sldId="1858"/>
        </pc:sldMkLst>
      </pc:sldChg>
      <pc:sldChg chg="del">
        <pc:chgData name="Sarasin, Elise" userId="051ede2b-3008-44c0-bb19-c9bb04b8c5c9" providerId="ADAL" clId="{B4AAF294-6CAB-49CE-BA2B-6E28E3A9124D}" dt="2023-08-28T14:55:29.825" v="33" actId="2696"/>
        <pc:sldMkLst>
          <pc:docMk/>
          <pc:sldMk cId="3252140757" sldId="1864"/>
        </pc:sldMkLst>
      </pc:sldChg>
      <pc:sldChg chg="add">
        <pc:chgData name="Sarasin, Elise" userId="051ede2b-3008-44c0-bb19-c9bb04b8c5c9" providerId="ADAL" clId="{B4AAF294-6CAB-49CE-BA2B-6E28E3A9124D}" dt="2023-08-28T14:50:34.780" v="7"/>
        <pc:sldMkLst>
          <pc:docMk/>
          <pc:sldMk cId="2157300884" sldId="1865"/>
        </pc:sldMkLst>
      </pc:sldChg>
      <pc:sldChg chg="add">
        <pc:chgData name="Sarasin, Elise" userId="051ede2b-3008-44c0-bb19-c9bb04b8c5c9" providerId="ADAL" clId="{B4AAF294-6CAB-49CE-BA2B-6E28E3A9124D}" dt="2023-08-28T14:52:02.627" v="13"/>
        <pc:sldMkLst>
          <pc:docMk/>
          <pc:sldMk cId="3632093077" sldId="1866"/>
        </pc:sldMkLst>
      </pc:sldChg>
      <pc:sldChg chg="add">
        <pc:chgData name="Sarasin, Elise" userId="051ede2b-3008-44c0-bb19-c9bb04b8c5c9" providerId="ADAL" clId="{B4AAF294-6CAB-49CE-BA2B-6E28E3A9124D}" dt="2023-08-28T14:52:02.627" v="13"/>
        <pc:sldMkLst>
          <pc:docMk/>
          <pc:sldMk cId="555688169" sldId="1867"/>
        </pc:sldMkLst>
      </pc:sldChg>
      <pc:sldChg chg="add">
        <pc:chgData name="Sarasin, Elise" userId="051ede2b-3008-44c0-bb19-c9bb04b8c5c9" providerId="ADAL" clId="{B4AAF294-6CAB-49CE-BA2B-6E28E3A9124D}" dt="2023-08-28T14:52:02.627" v="13"/>
        <pc:sldMkLst>
          <pc:docMk/>
          <pc:sldMk cId="3680256925" sldId="1868"/>
        </pc:sldMkLst>
      </pc:sldChg>
    </pc:docChg>
  </pc:docChgLst>
  <pc:docChgLst>
    <pc:chgData name="Bernard, Allison M" userId="7cd67125-3436-42b8-b83a-bbe37ba15a4e" providerId="ADAL" clId="{4706A3FC-3374-4B05-AB57-E6B9AA11C70B}"/>
    <pc:docChg chg="custSel addSld modSld sldOrd modSection">
      <pc:chgData name="Bernard, Allison M" userId="7cd67125-3436-42b8-b83a-bbe37ba15a4e" providerId="ADAL" clId="{4706A3FC-3374-4B05-AB57-E6B9AA11C70B}" dt="2023-08-22T16:43:39.245" v="381" actId="1076"/>
      <pc:docMkLst>
        <pc:docMk/>
      </pc:docMkLst>
      <pc:sldChg chg="mod modShow">
        <pc:chgData name="Bernard, Allison M" userId="7cd67125-3436-42b8-b83a-bbe37ba15a4e" providerId="ADAL" clId="{4706A3FC-3374-4B05-AB57-E6B9AA11C70B}" dt="2023-08-02T15:37:17.902" v="2" actId="729"/>
        <pc:sldMkLst>
          <pc:docMk/>
          <pc:sldMk cId="2677975" sldId="1415"/>
        </pc:sldMkLst>
      </pc:sldChg>
      <pc:sldChg chg="mod modShow">
        <pc:chgData name="Bernard, Allison M" userId="7cd67125-3436-42b8-b83a-bbe37ba15a4e" providerId="ADAL" clId="{4706A3FC-3374-4B05-AB57-E6B9AA11C70B}" dt="2023-08-14T20:27:05.929" v="374" actId="729"/>
        <pc:sldMkLst>
          <pc:docMk/>
          <pc:sldMk cId="4109632486" sldId="1454"/>
        </pc:sldMkLst>
      </pc:sldChg>
      <pc:sldChg chg="delSp mod modShow">
        <pc:chgData name="Bernard, Allison M" userId="7cd67125-3436-42b8-b83a-bbe37ba15a4e" providerId="ADAL" clId="{4706A3FC-3374-4B05-AB57-E6B9AA11C70B}" dt="2023-08-14T20:27:05.929" v="374" actId="729"/>
        <pc:sldMkLst>
          <pc:docMk/>
          <pc:sldMk cId="192498134" sldId="1494"/>
        </pc:sldMkLst>
        <pc:spChg chg="del">
          <ac:chgData name="Bernard, Allison M" userId="7cd67125-3436-42b8-b83a-bbe37ba15a4e" providerId="ADAL" clId="{4706A3FC-3374-4B05-AB57-E6B9AA11C70B}" dt="2023-08-14T20:26:52.021" v="373" actId="478"/>
          <ac:spMkLst>
            <pc:docMk/>
            <pc:sldMk cId="192498134" sldId="1494"/>
            <ac:spMk id="3" creationId="{CFEA85BD-627E-77DC-6835-D69577B568D2}"/>
          </ac:spMkLst>
        </pc:spChg>
      </pc:sldChg>
      <pc:sldChg chg="modSp mod modShow">
        <pc:chgData name="Bernard, Allison M" userId="7cd67125-3436-42b8-b83a-bbe37ba15a4e" providerId="ADAL" clId="{4706A3FC-3374-4B05-AB57-E6B9AA11C70B}" dt="2023-08-02T16:15:09.702" v="218" actId="1076"/>
        <pc:sldMkLst>
          <pc:docMk/>
          <pc:sldMk cId="1344764374" sldId="1702"/>
        </pc:sldMkLst>
        <pc:spChg chg="mod">
          <ac:chgData name="Bernard, Allison M" userId="7cd67125-3436-42b8-b83a-bbe37ba15a4e" providerId="ADAL" clId="{4706A3FC-3374-4B05-AB57-E6B9AA11C70B}" dt="2023-08-02T16:15:09.702" v="218" actId="1076"/>
          <ac:spMkLst>
            <pc:docMk/>
            <pc:sldMk cId="1344764374" sldId="1702"/>
            <ac:spMk id="2" creationId="{39275CF0-B13A-6108-2FD0-A6B7A2E7D1A8}"/>
          </ac:spMkLst>
        </pc:spChg>
      </pc:sldChg>
      <pc:sldChg chg="addSp modSp mod modAnim">
        <pc:chgData name="Bernard, Allison M" userId="7cd67125-3436-42b8-b83a-bbe37ba15a4e" providerId="ADAL" clId="{4706A3FC-3374-4B05-AB57-E6B9AA11C70B}" dt="2023-08-22T16:43:39.245" v="381" actId="1076"/>
        <pc:sldMkLst>
          <pc:docMk/>
          <pc:sldMk cId="975005868" sldId="1725"/>
        </pc:sldMkLst>
        <pc:spChg chg="add mod">
          <ac:chgData name="Bernard, Allison M" userId="7cd67125-3436-42b8-b83a-bbe37ba15a4e" providerId="ADAL" clId="{4706A3FC-3374-4B05-AB57-E6B9AA11C70B}" dt="2023-08-22T16:43:39.245" v="381" actId="1076"/>
          <ac:spMkLst>
            <pc:docMk/>
            <pc:sldMk cId="975005868" sldId="1725"/>
            <ac:spMk id="3" creationId="{8E85B57B-48B0-46BF-E840-BC8E74C664BB}"/>
          </ac:spMkLst>
        </pc:spChg>
      </pc:sldChg>
      <pc:sldChg chg="addSp delSp modSp mod modAnim modShow">
        <pc:chgData name="Bernard, Allison M" userId="7cd67125-3436-42b8-b83a-bbe37ba15a4e" providerId="ADAL" clId="{4706A3FC-3374-4B05-AB57-E6B9AA11C70B}" dt="2023-08-02T16:25:13.844" v="371" actId="14861"/>
        <pc:sldMkLst>
          <pc:docMk/>
          <pc:sldMk cId="579906426" sldId="1735"/>
        </pc:sldMkLst>
        <pc:spChg chg="del">
          <ac:chgData name="Bernard, Allison M" userId="7cd67125-3436-42b8-b83a-bbe37ba15a4e" providerId="ADAL" clId="{4706A3FC-3374-4B05-AB57-E6B9AA11C70B}" dt="2023-08-02T16:16:56.963" v="303" actId="478"/>
          <ac:spMkLst>
            <pc:docMk/>
            <pc:sldMk cId="579906426" sldId="1735"/>
            <ac:spMk id="2" creationId="{019D4071-B145-0247-D69E-5F2D28D741EC}"/>
          </ac:spMkLst>
        </pc:spChg>
        <pc:spChg chg="del">
          <ac:chgData name="Bernard, Allison M" userId="7cd67125-3436-42b8-b83a-bbe37ba15a4e" providerId="ADAL" clId="{4706A3FC-3374-4B05-AB57-E6B9AA11C70B}" dt="2023-08-02T16:17:49.723" v="306" actId="478"/>
          <ac:spMkLst>
            <pc:docMk/>
            <pc:sldMk cId="579906426" sldId="1735"/>
            <ac:spMk id="3" creationId="{F2711B3E-56BA-DFF0-2E5D-D38986578582}"/>
          </ac:spMkLst>
        </pc:spChg>
        <pc:picChg chg="del">
          <ac:chgData name="Bernard, Allison M" userId="7cd67125-3436-42b8-b83a-bbe37ba15a4e" providerId="ADAL" clId="{4706A3FC-3374-4B05-AB57-E6B9AA11C70B}" dt="2023-08-02T16:17:45.035" v="304" actId="478"/>
          <ac:picMkLst>
            <pc:docMk/>
            <pc:sldMk cId="579906426" sldId="1735"/>
            <ac:picMk id="4" creationId="{6EF4F4E1-4E71-A5D4-B6B5-8FBD2E9D5BCD}"/>
          </ac:picMkLst>
        </pc:picChg>
        <pc:picChg chg="mod">
          <ac:chgData name="Bernard, Allison M" userId="7cd67125-3436-42b8-b83a-bbe37ba15a4e" providerId="ADAL" clId="{4706A3FC-3374-4B05-AB57-E6B9AA11C70B}" dt="2023-08-02T16:22:57.718" v="349" actId="1076"/>
          <ac:picMkLst>
            <pc:docMk/>
            <pc:sldMk cId="579906426" sldId="1735"/>
            <ac:picMk id="5" creationId="{77C1FE8E-4567-6E5E-66E3-006969DCD098}"/>
          </ac:picMkLst>
        </pc:picChg>
        <pc:picChg chg="mod">
          <ac:chgData name="Bernard, Allison M" userId="7cd67125-3436-42b8-b83a-bbe37ba15a4e" providerId="ADAL" clId="{4706A3FC-3374-4B05-AB57-E6B9AA11C70B}" dt="2023-08-02T16:23:11.892" v="356" actId="1076"/>
          <ac:picMkLst>
            <pc:docMk/>
            <pc:sldMk cId="579906426" sldId="1735"/>
            <ac:picMk id="6" creationId="{2D8E22C2-C6A6-F7DF-D00B-CE8AAA65A97D}"/>
          </ac:picMkLst>
        </pc:picChg>
        <pc:picChg chg="mod">
          <ac:chgData name="Bernard, Allison M" userId="7cd67125-3436-42b8-b83a-bbe37ba15a4e" providerId="ADAL" clId="{4706A3FC-3374-4B05-AB57-E6B9AA11C70B}" dt="2023-08-02T16:25:13.844" v="371" actId="14861"/>
          <ac:picMkLst>
            <pc:docMk/>
            <pc:sldMk cId="579906426" sldId="1735"/>
            <ac:picMk id="7" creationId="{AA3A73E3-C608-E2FF-400A-30C40E520580}"/>
          </ac:picMkLst>
        </pc:picChg>
        <pc:picChg chg="add mod">
          <ac:chgData name="Bernard, Allison M" userId="7cd67125-3436-42b8-b83a-bbe37ba15a4e" providerId="ADAL" clId="{4706A3FC-3374-4B05-AB57-E6B9AA11C70B}" dt="2023-08-02T16:23:01.822" v="352" actId="1076"/>
          <ac:picMkLst>
            <pc:docMk/>
            <pc:sldMk cId="579906426" sldId="1735"/>
            <ac:picMk id="1026" creationId="{64496249-BB33-A743-672B-E5E5E3B40914}"/>
          </ac:picMkLst>
        </pc:picChg>
        <pc:picChg chg="add mod">
          <ac:chgData name="Bernard, Allison M" userId="7cd67125-3436-42b8-b83a-bbe37ba15a4e" providerId="ADAL" clId="{4706A3FC-3374-4B05-AB57-E6B9AA11C70B}" dt="2023-08-02T16:23:06.795" v="354" actId="1076"/>
          <ac:picMkLst>
            <pc:docMk/>
            <pc:sldMk cId="579906426" sldId="1735"/>
            <ac:picMk id="1028" creationId="{2339BF9B-FFAD-E759-9823-B0AAA4E23301}"/>
          </ac:picMkLst>
        </pc:picChg>
        <pc:picChg chg="mod">
          <ac:chgData name="Bernard, Allison M" userId="7cd67125-3436-42b8-b83a-bbe37ba15a4e" providerId="ADAL" clId="{4706A3FC-3374-4B05-AB57-E6B9AA11C70B}" dt="2023-08-02T16:22:54.060" v="348" actId="2085"/>
          <ac:picMkLst>
            <pc:docMk/>
            <pc:sldMk cId="579906426" sldId="1735"/>
            <ac:picMk id="2052" creationId="{2F9386E5-D12C-994A-9E6C-87B30CFEFB92}"/>
          </ac:picMkLst>
        </pc:picChg>
      </pc:sldChg>
      <pc:sldChg chg="mod ord modShow">
        <pc:chgData name="Bernard, Allison M" userId="7cd67125-3436-42b8-b83a-bbe37ba15a4e" providerId="ADAL" clId="{4706A3FC-3374-4B05-AB57-E6B9AA11C70B}" dt="2023-08-22T16:41:33.998" v="377"/>
        <pc:sldMkLst>
          <pc:docMk/>
          <pc:sldMk cId="3858363801" sldId="1742"/>
        </pc:sldMkLst>
      </pc:sldChg>
      <pc:sldChg chg="add mod modShow">
        <pc:chgData name="Bernard, Allison M" userId="7cd67125-3436-42b8-b83a-bbe37ba15a4e" providerId="ADAL" clId="{4706A3FC-3374-4B05-AB57-E6B9AA11C70B}" dt="2023-08-22T16:42:50.289" v="378" actId="729"/>
        <pc:sldMkLst>
          <pc:docMk/>
          <pc:sldMk cId="3086576131" sldId="1842"/>
        </pc:sldMkLst>
      </pc:sldChg>
      <pc:sldChg chg="add">
        <pc:chgData name="Bernard, Allison M" userId="7cd67125-3436-42b8-b83a-bbe37ba15a4e" providerId="ADAL" clId="{4706A3FC-3374-4B05-AB57-E6B9AA11C70B}" dt="2023-08-02T15:28:39.607" v="0"/>
        <pc:sldMkLst>
          <pc:docMk/>
          <pc:sldMk cId="603526687" sldId="1856"/>
        </pc:sldMkLst>
      </pc:sldChg>
      <pc:sldChg chg="addSp delSp modSp add mod modAnim">
        <pc:chgData name="Bernard, Allison M" userId="7cd67125-3436-42b8-b83a-bbe37ba15a4e" providerId="ADAL" clId="{4706A3FC-3374-4B05-AB57-E6B9AA11C70B}" dt="2023-08-02T16:15:54.617" v="300" actId="20577"/>
        <pc:sldMkLst>
          <pc:docMk/>
          <pc:sldMk cId="198261658" sldId="1857"/>
        </pc:sldMkLst>
        <pc:spChg chg="del">
          <ac:chgData name="Bernard, Allison M" userId="7cd67125-3436-42b8-b83a-bbe37ba15a4e" providerId="ADAL" clId="{4706A3FC-3374-4B05-AB57-E6B9AA11C70B}" dt="2023-08-02T15:53:23.346" v="5" actId="478"/>
          <ac:spMkLst>
            <pc:docMk/>
            <pc:sldMk cId="198261658" sldId="1857"/>
            <ac:spMk id="2" creationId="{39275CF0-B13A-6108-2FD0-A6B7A2E7D1A8}"/>
          </ac:spMkLst>
        </pc:spChg>
        <pc:spChg chg="add del mod">
          <ac:chgData name="Bernard, Allison M" userId="7cd67125-3436-42b8-b83a-bbe37ba15a4e" providerId="ADAL" clId="{4706A3FC-3374-4B05-AB57-E6B9AA11C70B}" dt="2023-08-02T16:10:01.312" v="148" actId="478"/>
          <ac:spMkLst>
            <pc:docMk/>
            <pc:sldMk cId="198261658" sldId="1857"/>
            <ac:spMk id="4" creationId="{8F501973-650D-9FA5-5A0E-C2F6B0AB9711}"/>
          </ac:spMkLst>
        </pc:spChg>
        <pc:spChg chg="mod">
          <ac:chgData name="Bernard, Allison M" userId="7cd67125-3436-42b8-b83a-bbe37ba15a4e" providerId="ADAL" clId="{4706A3FC-3374-4B05-AB57-E6B9AA11C70B}" dt="2023-08-02T16:05:47.148" v="19" actId="164"/>
          <ac:spMkLst>
            <pc:docMk/>
            <pc:sldMk cId="198261658" sldId="1857"/>
            <ac:spMk id="7" creationId="{47CDB4C4-6671-178C-C39A-0CA5E6B02F39}"/>
          </ac:spMkLst>
        </pc:spChg>
        <pc:spChg chg="add mod">
          <ac:chgData name="Bernard, Allison M" userId="7cd67125-3436-42b8-b83a-bbe37ba15a4e" providerId="ADAL" clId="{4706A3FC-3374-4B05-AB57-E6B9AA11C70B}" dt="2023-08-02T16:15:54.617" v="300" actId="20577"/>
          <ac:spMkLst>
            <pc:docMk/>
            <pc:sldMk cId="198261658" sldId="1857"/>
            <ac:spMk id="9" creationId="{02515357-7B6C-DF5A-08C4-1C9B9719F8FC}"/>
          </ac:spMkLst>
        </pc:spChg>
        <pc:grpChg chg="add mod">
          <ac:chgData name="Bernard, Allison M" userId="7cd67125-3436-42b8-b83a-bbe37ba15a4e" providerId="ADAL" clId="{4706A3FC-3374-4B05-AB57-E6B9AA11C70B}" dt="2023-08-02T16:14:59.993" v="216" actId="1035"/>
          <ac:grpSpMkLst>
            <pc:docMk/>
            <pc:sldMk cId="198261658" sldId="1857"/>
            <ac:grpSpMk id="3" creationId="{FB6C4B3A-3F1A-A669-4D45-BC829103C108}"/>
          </ac:grpSpMkLst>
        </pc:grpChg>
        <pc:picChg chg="mod">
          <ac:chgData name="Bernard, Allison M" userId="7cd67125-3436-42b8-b83a-bbe37ba15a4e" providerId="ADAL" clId="{4706A3FC-3374-4B05-AB57-E6B9AA11C70B}" dt="2023-08-02T16:15:02.704" v="217" actId="1076"/>
          <ac:picMkLst>
            <pc:docMk/>
            <pc:sldMk cId="198261658" sldId="1857"/>
            <ac:picMk id="5" creationId="{CB4585CD-253C-38C1-3C1B-122EDC3EE328}"/>
          </ac:picMkLst>
        </pc:picChg>
        <pc:picChg chg="mod">
          <ac:chgData name="Bernard, Allison M" userId="7cd67125-3436-42b8-b83a-bbe37ba15a4e" providerId="ADAL" clId="{4706A3FC-3374-4B05-AB57-E6B9AA11C70B}" dt="2023-08-02T16:14:54.118" v="212" actId="1440"/>
          <ac:picMkLst>
            <pc:docMk/>
            <pc:sldMk cId="198261658" sldId="1857"/>
            <ac:picMk id="6" creationId="{7F43045B-7E91-F206-3162-B0DC01244AE8}"/>
          </ac:picMkLst>
        </pc:picChg>
        <pc:picChg chg="add mod">
          <ac:chgData name="Bernard, Allison M" userId="7cd67125-3436-42b8-b83a-bbe37ba15a4e" providerId="ADAL" clId="{4706A3FC-3374-4B05-AB57-E6B9AA11C70B}" dt="2023-08-02T16:15:17.932" v="226" actId="1038"/>
          <ac:picMkLst>
            <pc:docMk/>
            <pc:sldMk cId="198261658" sldId="1857"/>
            <ac:picMk id="8" creationId="{96EF1AE4-BE78-8CAA-A249-61948C5057F1}"/>
          </ac:picMkLst>
        </pc:picChg>
        <pc:picChg chg="mod ord">
          <ac:chgData name="Bernard, Allison M" userId="7cd67125-3436-42b8-b83a-bbe37ba15a4e" providerId="ADAL" clId="{4706A3FC-3374-4B05-AB57-E6B9AA11C70B}" dt="2023-08-02T16:13:25.412" v="205" actId="1076"/>
          <ac:picMkLst>
            <pc:docMk/>
            <pc:sldMk cId="198261658" sldId="1857"/>
            <ac:picMk id="16" creationId="{6FAA8348-90FB-1604-5018-AD2BFDCE7185}"/>
          </ac:picMkLst>
        </pc:picChg>
        <pc:picChg chg="mod ord">
          <ac:chgData name="Bernard, Allison M" userId="7cd67125-3436-42b8-b83a-bbe37ba15a4e" providerId="ADAL" clId="{4706A3FC-3374-4B05-AB57-E6B9AA11C70B}" dt="2023-08-02T16:15:29.411" v="255" actId="1036"/>
          <ac:picMkLst>
            <pc:docMk/>
            <pc:sldMk cId="198261658" sldId="1857"/>
            <ac:picMk id="18" creationId="{64BA9A22-266C-BEAF-B812-3AD324A394BD}"/>
          </ac:picMkLst>
        </pc:picChg>
        <pc:picChg chg="mod">
          <ac:chgData name="Bernard, Allison M" userId="7cd67125-3436-42b8-b83a-bbe37ba15a4e" providerId="ADAL" clId="{4706A3FC-3374-4B05-AB57-E6B9AA11C70B}" dt="2023-08-02T16:15:22.618" v="237" actId="1038"/>
          <ac:picMkLst>
            <pc:docMk/>
            <pc:sldMk cId="198261658" sldId="1857"/>
            <ac:picMk id="3074" creationId="{5020746D-75C0-9696-5385-C6A3358600FB}"/>
          </ac:picMkLst>
        </pc:picChg>
      </pc:sldChg>
      <pc:sldChg chg="add">
        <pc:chgData name="Bernard, Allison M" userId="7cd67125-3436-42b8-b83a-bbe37ba15a4e" providerId="ADAL" clId="{4706A3FC-3374-4B05-AB57-E6B9AA11C70B}" dt="2023-08-02T16:16:52.530" v="301" actId="2890"/>
        <pc:sldMkLst>
          <pc:docMk/>
          <pc:sldMk cId="1464196746" sldId="1858"/>
        </pc:sldMkLst>
      </pc:sldChg>
      <pc:sldChg chg="add">
        <pc:chgData name="Bernard, Allison M" userId="7cd67125-3436-42b8-b83a-bbe37ba15a4e" providerId="ADAL" clId="{4706A3FC-3374-4B05-AB57-E6B9AA11C70B}" dt="2023-08-14T20:26:48.215" v="372"/>
        <pc:sldMkLst>
          <pc:docMk/>
          <pc:sldMk cId="1279328644" sldId="1859"/>
        </pc:sldMkLst>
      </pc:sldChg>
      <pc:sldChg chg="add">
        <pc:chgData name="Bernard, Allison M" userId="7cd67125-3436-42b8-b83a-bbe37ba15a4e" providerId="ADAL" clId="{4706A3FC-3374-4B05-AB57-E6B9AA11C70B}" dt="2023-08-14T20:26:48.215" v="372"/>
        <pc:sldMkLst>
          <pc:docMk/>
          <pc:sldMk cId="823262683" sldId="1860"/>
        </pc:sldMkLst>
      </pc:sldChg>
      <pc:sldChg chg="add">
        <pc:chgData name="Bernard, Allison M" userId="7cd67125-3436-42b8-b83a-bbe37ba15a4e" providerId="ADAL" clId="{4706A3FC-3374-4B05-AB57-E6B9AA11C70B}" dt="2023-08-14T20:26:48.215" v="372"/>
        <pc:sldMkLst>
          <pc:docMk/>
          <pc:sldMk cId="124587705" sldId="1861"/>
        </pc:sldMkLst>
      </pc:sldChg>
    </pc:docChg>
  </pc:docChgLst>
  <pc:docChgLst>
    <pc:chgData name="Bernard, Allison M" userId="7cd67125-3436-42b8-b83a-bbe37ba15a4e" providerId="ADAL" clId="{5CDBE0AB-543C-4AE2-A463-23C4BD4104D0}"/>
    <pc:docChg chg="modSld">
      <pc:chgData name="Bernard, Allison M" userId="7cd67125-3436-42b8-b83a-bbe37ba15a4e" providerId="ADAL" clId="{5CDBE0AB-543C-4AE2-A463-23C4BD4104D0}" dt="2023-10-02T14:54:22.496" v="0" actId="1076"/>
      <pc:docMkLst>
        <pc:docMk/>
      </pc:docMkLst>
      <pc:sldChg chg="modSp mod">
        <pc:chgData name="Bernard, Allison M" userId="7cd67125-3436-42b8-b83a-bbe37ba15a4e" providerId="ADAL" clId="{5CDBE0AB-543C-4AE2-A463-23C4BD4104D0}" dt="2023-10-02T14:54:22.496" v="0" actId="1076"/>
        <pc:sldMkLst>
          <pc:docMk/>
          <pc:sldMk cId="4276775244" sldId="270"/>
        </pc:sldMkLst>
        <pc:spChg chg="mod">
          <ac:chgData name="Bernard, Allison M" userId="7cd67125-3436-42b8-b83a-bbe37ba15a4e" providerId="ADAL" clId="{5CDBE0AB-543C-4AE2-A463-23C4BD4104D0}" dt="2023-10-02T14:54:22.496" v="0" actId="1076"/>
          <ac:spMkLst>
            <pc:docMk/>
            <pc:sldMk cId="4276775244" sldId="270"/>
            <ac:spMk id="20" creationId="{89D7A1FE-AE74-0640-9A8B-6701030C2EB0}"/>
          </ac:spMkLst>
        </pc:spChg>
      </pc:sldChg>
    </pc:docChg>
  </pc:docChgLst>
  <pc:docChgLst>
    <pc:chgData name="Lane, Kathleen" userId="d8586a00-d571-4eeb-bfc3-f42bf250439e" providerId="ADAL" clId="{732C66D1-0CA8-4A8B-8778-F1FA1089F084}"/>
    <pc:docChg chg="modSld sldOrd">
      <pc:chgData name="Lane, Kathleen" userId="d8586a00-d571-4eeb-bfc3-f42bf250439e" providerId="ADAL" clId="{732C66D1-0CA8-4A8B-8778-F1FA1089F084}" dt="2023-07-25T19:36:51.250" v="9"/>
      <pc:docMkLst>
        <pc:docMk/>
      </pc:docMkLst>
      <pc:sldChg chg="mod modShow">
        <pc:chgData name="Lane, Kathleen" userId="d8586a00-d571-4eeb-bfc3-f42bf250439e" providerId="ADAL" clId="{732C66D1-0CA8-4A8B-8778-F1FA1089F084}" dt="2023-07-25T19:36:20.856" v="5" actId="729"/>
        <pc:sldMkLst>
          <pc:docMk/>
          <pc:sldMk cId="181225343" sldId="989"/>
        </pc:sldMkLst>
      </pc:sldChg>
      <pc:sldChg chg="ord">
        <pc:chgData name="Lane, Kathleen" userId="d8586a00-d571-4eeb-bfc3-f42bf250439e" providerId="ADAL" clId="{732C66D1-0CA8-4A8B-8778-F1FA1089F084}" dt="2023-07-25T19:36:51.250" v="9"/>
        <pc:sldMkLst>
          <pc:docMk/>
          <pc:sldMk cId="2620247913" sldId="1592"/>
        </pc:sldMkLst>
      </pc:sldChg>
      <pc:sldChg chg="ord">
        <pc:chgData name="Lane, Kathleen" userId="d8586a00-d571-4eeb-bfc3-f42bf250439e" providerId="ADAL" clId="{732C66D1-0CA8-4A8B-8778-F1FA1089F084}" dt="2023-07-25T19:36:44.279" v="7"/>
        <pc:sldMkLst>
          <pc:docMk/>
          <pc:sldMk cId="3590517472" sldId="1701"/>
        </pc:sldMkLst>
      </pc:sldChg>
      <pc:sldChg chg="modSp mod">
        <pc:chgData name="Lane, Kathleen" userId="d8586a00-d571-4eeb-bfc3-f42bf250439e" providerId="ADAL" clId="{732C66D1-0CA8-4A8B-8778-F1FA1089F084}" dt="2023-07-25T19:29:07.474" v="1" actId="1076"/>
        <pc:sldMkLst>
          <pc:docMk/>
          <pc:sldMk cId="1182338381" sldId="1708"/>
        </pc:sldMkLst>
        <pc:spChg chg="mod">
          <ac:chgData name="Lane, Kathleen" userId="d8586a00-d571-4eeb-bfc3-f42bf250439e" providerId="ADAL" clId="{732C66D1-0CA8-4A8B-8778-F1FA1089F084}" dt="2023-07-25T19:29:07.474" v="1" actId="1076"/>
          <ac:spMkLst>
            <pc:docMk/>
            <pc:sldMk cId="1182338381" sldId="1708"/>
            <ac:spMk id="2" creationId="{1FD64441-574C-EBC3-2A41-63F74F398607}"/>
          </ac:spMkLst>
        </pc:spChg>
      </pc:sldChg>
      <pc:sldChg chg="modSp mod">
        <pc:chgData name="Lane, Kathleen" userId="d8586a00-d571-4eeb-bfc3-f42bf250439e" providerId="ADAL" clId="{732C66D1-0CA8-4A8B-8778-F1FA1089F084}" dt="2023-07-25T19:33:20.315" v="4" actId="1076"/>
        <pc:sldMkLst>
          <pc:docMk/>
          <pc:sldMk cId="2674703083" sldId="1710"/>
        </pc:sldMkLst>
        <pc:spChg chg="mod">
          <ac:chgData name="Lane, Kathleen" userId="d8586a00-d571-4eeb-bfc3-f42bf250439e" providerId="ADAL" clId="{732C66D1-0CA8-4A8B-8778-F1FA1089F084}" dt="2023-07-25T19:33:20.315" v="4" actId="1076"/>
          <ac:spMkLst>
            <pc:docMk/>
            <pc:sldMk cId="2674703083" sldId="1710"/>
            <ac:spMk id="5" creationId="{5214004C-3C7E-6A2C-8606-865DEFD6354E}"/>
          </ac:spMkLst>
        </pc:spChg>
      </pc:sldChg>
      <pc:sldChg chg="modSp mod">
        <pc:chgData name="Lane, Kathleen" userId="d8586a00-d571-4eeb-bfc3-f42bf250439e" providerId="ADAL" clId="{732C66D1-0CA8-4A8B-8778-F1FA1089F084}" dt="2023-07-25T19:30:21.982" v="3" actId="1076"/>
        <pc:sldMkLst>
          <pc:docMk/>
          <pc:sldMk cId="267384144" sldId="1711"/>
        </pc:sldMkLst>
        <pc:spChg chg="mod">
          <ac:chgData name="Lane, Kathleen" userId="d8586a00-d571-4eeb-bfc3-f42bf250439e" providerId="ADAL" clId="{732C66D1-0CA8-4A8B-8778-F1FA1089F084}" dt="2023-07-25T19:30:21.982" v="3" actId="1076"/>
          <ac:spMkLst>
            <pc:docMk/>
            <pc:sldMk cId="267384144" sldId="1711"/>
            <ac:spMk id="4" creationId="{75889629-A447-7A83-7BBC-A178BBE8CDE1}"/>
          </ac:spMkLst>
        </pc:spChg>
      </pc:sldChg>
    </pc:docChg>
  </pc:docChgLst>
  <pc:docChgLst>
    <pc:chgData name="Bernard, Allison M" userId="7cd67125-3436-42b8-b83a-bbe37ba15a4e" providerId="ADAL" clId="{06CD9169-9426-4C09-B3DA-4B8515064CFA}"/>
    <pc:docChg chg="custSel delSld modSld modSection">
      <pc:chgData name="Bernard, Allison M" userId="7cd67125-3436-42b8-b83a-bbe37ba15a4e" providerId="ADAL" clId="{06CD9169-9426-4C09-B3DA-4B8515064CFA}" dt="2023-08-24T16:15:53.286" v="9" actId="14826"/>
      <pc:docMkLst>
        <pc:docMk/>
      </pc:docMkLst>
      <pc:sldChg chg="mod modShow">
        <pc:chgData name="Bernard, Allison M" userId="7cd67125-3436-42b8-b83a-bbe37ba15a4e" providerId="ADAL" clId="{06CD9169-9426-4C09-B3DA-4B8515064CFA}" dt="2023-08-03T16:44:51.789" v="3" actId="729"/>
        <pc:sldMkLst>
          <pc:docMk/>
          <pc:sldMk cId="2436855566" sldId="986"/>
        </pc:sldMkLst>
      </pc:sldChg>
      <pc:sldChg chg="mod modShow">
        <pc:chgData name="Bernard, Allison M" userId="7cd67125-3436-42b8-b83a-bbe37ba15a4e" providerId="ADAL" clId="{06CD9169-9426-4C09-B3DA-4B8515064CFA}" dt="2023-08-03T15:31:55.941" v="1" actId="729"/>
        <pc:sldMkLst>
          <pc:docMk/>
          <pc:sldMk cId="579906426" sldId="1735"/>
        </pc:sldMkLst>
      </pc:sldChg>
      <pc:sldChg chg="del">
        <pc:chgData name="Bernard, Allison M" userId="7cd67125-3436-42b8-b83a-bbe37ba15a4e" providerId="ADAL" clId="{06CD9169-9426-4C09-B3DA-4B8515064CFA}" dt="2023-08-03T16:44:47.562" v="2" actId="2696"/>
        <pc:sldMkLst>
          <pc:docMk/>
          <pc:sldMk cId="648831725" sldId="1738"/>
        </pc:sldMkLst>
      </pc:sldChg>
      <pc:sldChg chg="delSp modSp mod">
        <pc:chgData name="Bernard, Allison M" userId="7cd67125-3436-42b8-b83a-bbe37ba15a4e" providerId="ADAL" clId="{06CD9169-9426-4C09-B3DA-4B8515064CFA}" dt="2023-08-24T16:15:42.697" v="7" actId="1582"/>
        <pc:sldMkLst>
          <pc:docMk/>
          <pc:sldMk cId="603526687" sldId="1856"/>
        </pc:sldMkLst>
        <pc:spChg chg="del">
          <ac:chgData name="Bernard, Allison M" userId="7cd67125-3436-42b8-b83a-bbe37ba15a4e" providerId="ADAL" clId="{06CD9169-9426-4C09-B3DA-4B8515064CFA}" dt="2023-08-24T16:15:32.266" v="4" actId="478"/>
          <ac:spMkLst>
            <pc:docMk/>
            <pc:sldMk cId="603526687" sldId="1856"/>
            <ac:spMk id="4" creationId="{0EEA3731-F648-CD38-14A0-6EA53005BC45}"/>
          </ac:spMkLst>
        </pc:spChg>
        <pc:picChg chg="mod">
          <ac:chgData name="Bernard, Allison M" userId="7cd67125-3436-42b8-b83a-bbe37ba15a4e" providerId="ADAL" clId="{06CD9169-9426-4C09-B3DA-4B8515064CFA}" dt="2023-08-24T16:15:42.697" v="7" actId="1582"/>
          <ac:picMkLst>
            <pc:docMk/>
            <pc:sldMk cId="603526687" sldId="1856"/>
            <ac:picMk id="5" creationId="{8BF59313-D841-5819-2198-4DA5DF081C9B}"/>
          </ac:picMkLst>
        </pc:picChg>
      </pc:sldChg>
      <pc:sldChg chg="mod modShow">
        <pc:chgData name="Bernard, Allison M" userId="7cd67125-3436-42b8-b83a-bbe37ba15a4e" providerId="ADAL" clId="{06CD9169-9426-4C09-B3DA-4B8515064CFA}" dt="2023-08-03T15:31:54.042" v="0" actId="729"/>
        <pc:sldMkLst>
          <pc:docMk/>
          <pc:sldMk cId="1464196746" sldId="1858"/>
        </pc:sldMkLst>
      </pc:sldChg>
      <pc:sldChg chg="delSp modSp mod">
        <pc:chgData name="Bernard, Allison M" userId="7cd67125-3436-42b8-b83a-bbe37ba15a4e" providerId="ADAL" clId="{06CD9169-9426-4C09-B3DA-4B8515064CFA}" dt="2023-08-24T16:15:53.286" v="9" actId="14826"/>
        <pc:sldMkLst>
          <pc:docMk/>
          <pc:sldMk cId="3252140757" sldId="1864"/>
        </pc:sldMkLst>
        <pc:spChg chg="del">
          <ac:chgData name="Bernard, Allison M" userId="7cd67125-3436-42b8-b83a-bbe37ba15a4e" providerId="ADAL" clId="{06CD9169-9426-4C09-B3DA-4B8515064CFA}" dt="2023-08-24T16:15:49.354" v="8" actId="478"/>
          <ac:spMkLst>
            <pc:docMk/>
            <pc:sldMk cId="3252140757" sldId="1864"/>
            <ac:spMk id="8" creationId="{C8DD8A17-380F-6A23-41F1-11FA7E74CFCE}"/>
          </ac:spMkLst>
        </pc:spChg>
        <pc:picChg chg="mod">
          <ac:chgData name="Bernard, Allison M" userId="7cd67125-3436-42b8-b83a-bbe37ba15a4e" providerId="ADAL" clId="{06CD9169-9426-4C09-B3DA-4B8515064CFA}" dt="2023-08-24T16:15:53.286" v="9" actId="14826"/>
          <ac:picMkLst>
            <pc:docMk/>
            <pc:sldMk cId="3252140757" sldId="1864"/>
            <ac:picMk id="5" creationId="{8BF59313-D841-5819-2198-4DA5DF081C9B}"/>
          </ac:picMkLst>
        </pc:picChg>
      </pc:sldChg>
    </pc:docChg>
  </pc:docChgLst>
  <pc:docChgLst>
    <pc:chgData name="Sarasin, Elise" userId="051ede2b-3008-44c0-bb19-c9bb04b8c5c9" providerId="ADAL" clId="{DFB8842A-573D-4F1B-A9CC-BB06CFB79BB0}"/>
    <pc:docChg chg="undo custSel addSld delSld modSld sldOrd modSection">
      <pc:chgData name="Sarasin, Elise" userId="051ede2b-3008-44c0-bb19-c9bb04b8c5c9" providerId="ADAL" clId="{DFB8842A-573D-4F1B-A9CC-BB06CFB79BB0}" dt="2023-08-22T14:32:54.751" v="877" actId="2696"/>
      <pc:docMkLst>
        <pc:docMk/>
      </pc:docMkLst>
      <pc:sldChg chg="delSp modSp del mod">
        <pc:chgData name="Sarasin, Elise" userId="051ede2b-3008-44c0-bb19-c9bb04b8c5c9" providerId="ADAL" clId="{DFB8842A-573D-4F1B-A9CC-BB06CFB79BB0}" dt="2023-08-22T14:32:54.751" v="877" actId="2696"/>
        <pc:sldMkLst>
          <pc:docMk/>
          <pc:sldMk cId="399885830" sldId="1457"/>
        </pc:sldMkLst>
        <pc:spChg chg="del mod">
          <ac:chgData name="Sarasin, Elise" userId="051ede2b-3008-44c0-bb19-c9bb04b8c5c9" providerId="ADAL" clId="{DFB8842A-573D-4F1B-A9CC-BB06CFB79BB0}" dt="2023-08-22T14:32:13.029" v="875" actId="478"/>
          <ac:spMkLst>
            <pc:docMk/>
            <pc:sldMk cId="399885830" sldId="1457"/>
            <ac:spMk id="2" creationId="{77C6ECE9-9A48-6BE6-3B3D-65C954A914C5}"/>
          </ac:spMkLst>
        </pc:spChg>
      </pc:sldChg>
      <pc:sldChg chg="mod ord modShow">
        <pc:chgData name="Sarasin, Elise" userId="051ede2b-3008-44c0-bb19-c9bb04b8c5c9" providerId="ADAL" clId="{DFB8842A-573D-4F1B-A9CC-BB06CFB79BB0}" dt="2023-08-01T14:38:21.574" v="3"/>
        <pc:sldMkLst>
          <pc:docMk/>
          <pc:sldMk cId="1991729378" sldId="1487"/>
        </pc:sldMkLst>
      </pc:sldChg>
      <pc:sldChg chg="addSp delSp modSp mod">
        <pc:chgData name="Sarasin, Elise" userId="051ede2b-3008-44c0-bb19-c9bb04b8c5c9" providerId="ADAL" clId="{DFB8842A-573D-4F1B-A9CC-BB06CFB79BB0}" dt="2023-08-18T16:34:30.711" v="445" actId="20577"/>
        <pc:sldMkLst>
          <pc:docMk/>
          <pc:sldMk cId="1197900034" sldId="1609"/>
        </pc:sldMkLst>
        <pc:spChg chg="mod">
          <ac:chgData name="Sarasin, Elise" userId="051ede2b-3008-44c0-bb19-c9bb04b8c5c9" providerId="ADAL" clId="{DFB8842A-573D-4F1B-A9CC-BB06CFB79BB0}" dt="2023-08-18T16:34:30.711" v="445" actId="20577"/>
          <ac:spMkLst>
            <pc:docMk/>
            <pc:sldMk cId="1197900034" sldId="1609"/>
            <ac:spMk id="3" creationId="{0A9A875B-766B-E32D-70EF-3770CBC28570}"/>
          </ac:spMkLst>
        </pc:spChg>
        <pc:spChg chg="add mod">
          <ac:chgData name="Sarasin, Elise" userId="051ede2b-3008-44c0-bb19-c9bb04b8c5c9" providerId="ADAL" clId="{DFB8842A-573D-4F1B-A9CC-BB06CFB79BB0}" dt="2023-08-18T16:34:05.538" v="435" actId="1076"/>
          <ac:spMkLst>
            <pc:docMk/>
            <pc:sldMk cId="1197900034" sldId="1609"/>
            <ac:spMk id="6" creationId="{9C44353E-91ED-571B-A076-8CB9705CE683}"/>
          </ac:spMkLst>
        </pc:spChg>
        <pc:spChg chg="del">
          <ac:chgData name="Sarasin, Elise" userId="051ede2b-3008-44c0-bb19-c9bb04b8c5c9" providerId="ADAL" clId="{DFB8842A-573D-4F1B-A9CC-BB06CFB79BB0}" dt="2023-08-18T16:32:16.539" v="390" actId="478"/>
          <ac:spMkLst>
            <pc:docMk/>
            <pc:sldMk cId="1197900034" sldId="1609"/>
            <ac:spMk id="10" creationId="{9218504E-E830-007E-FB2F-F3A2BF4849E5}"/>
          </ac:spMkLst>
        </pc:spChg>
        <pc:spChg chg="del mod">
          <ac:chgData name="Sarasin, Elise" userId="051ede2b-3008-44c0-bb19-c9bb04b8c5c9" providerId="ADAL" clId="{DFB8842A-573D-4F1B-A9CC-BB06CFB79BB0}" dt="2023-08-18T16:33:13.192" v="423" actId="478"/>
          <ac:spMkLst>
            <pc:docMk/>
            <pc:sldMk cId="1197900034" sldId="1609"/>
            <ac:spMk id="28" creationId="{43897A2B-677C-0808-E9BA-6587ACA47B20}"/>
          </ac:spMkLst>
        </pc:spChg>
        <pc:picChg chg="mod ord">
          <ac:chgData name="Sarasin, Elise" userId="051ede2b-3008-44c0-bb19-c9bb04b8c5c9" providerId="ADAL" clId="{DFB8842A-573D-4F1B-A9CC-BB06CFB79BB0}" dt="2023-08-18T16:33:17.997" v="426" actId="1076"/>
          <ac:picMkLst>
            <pc:docMk/>
            <pc:sldMk cId="1197900034" sldId="1609"/>
            <ac:picMk id="4" creationId="{445653E5-3587-44EA-8610-73BE5FB652F9}"/>
          </ac:picMkLst>
        </pc:picChg>
        <pc:picChg chg="add mod">
          <ac:chgData name="Sarasin, Elise" userId="051ede2b-3008-44c0-bb19-c9bb04b8c5c9" providerId="ADAL" clId="{DFB8842A-573D-4F1B-A9CC-BB06CFB79BB0}" dt="2023-08-18T16:33:21.414" v="428" actId="1076"/>
          <ac:picMkLst>
            <pc:docMk/>
            <pc:sldMk cId="1197900034" sldId="1609"/>
            <ac:picMk id="5" creationId="{8600A756-AB54-28AF-EBAD-B3DBC2AA1A76}"/>
          </ac:picMkLst>
        </pc:picChg>
        <pc:picChg chg="del">
          <ac:chgData name="Sarasin, Elise" userId="051ede2b-3008-44c0-bb19-c9bb04b8c5c9" providerId="ADAL" clId="{DFB8842A-573D-4F1B-A9CC-BB06CFB79BB0}" dt="2023-08-18T16:32:18.278" v="391" actId="478"/>
          <ac:picMkLst>
            <pc:docMk/>
            <pc:sldMk cId="1197900034" sldId="1609"/>
            <ac:picMk id="8" creationId="{5BFA8768-9983-4153-309A-ED9BF9182B0E}"/>
          </ac:picMkLst>
        </pc:picChg>
        <pc:picChg chg="mod">
          <ac:chgData name="Sarasin, Elise" userId="051ede2b-3008-44c0-bb19-c9bb04b8c5c9" providerId="ADAL" clId="{DFB8842A-573D-4F1B-A9CC-BB06CFB79BB0}" dt="2023-08-18T16:33:17.153" v="425" actId="1076"/>
          <ac:picMkLst>
            <pc:docMk/>
            <pc:sldMk cId="1197900034" sldId="1609"/>
            <ac:picMk id="24" creationId="{B4F4B814-F547-2414-E183-A43B8C881C28}"/>
          </ac:picMkLst>
        </pc:picChg>
      </pc:sldChg>
      <pc:sldChg chg="addSp delSp modSp mod delAnim">
        <pc:chgData name="Sarasin, Elise" userId="051ede2b-3008-44c0-bb19-c9bb04b8c5c9" providerId="ADAL" clId="{DFB8842A-573D-4F1B-A9CC-BB06CFB79BB0}" dt="2023-08-18T16:36:05.997" v="450" actId="1076"/>
        <pc:sldMkLst>
          <pc:docMk/>
          <pc:sldMk cId="3444354989" sldId="1688"/>
        </pc:sldMkLst>
        <pc:spChg chg="del">
          <ac:chgData name="Sarasin, Elise" userId="051ede2b-3008-44c0-bb19-c9bb04b8c5c9" providerId="ADAL" clId="{DFB8842A-573D-4F1B-A9CC-BB06CFB79BB0}" dt="2023-08-18T16:35:15.587" v="446" actId="478"/>
          <ac:spMkLst>
            <pc:docMk/>
            <pc:sldMk cId="3444354989" sldId="1688"/>
            <ac:spMk id="6" creationId="{73D01866-5BD2-C9AF-BA97-E224202A25ED}"/>
          </ac:spMkLst>
        </pc:spChg>
        <pc:picChg chg="add mod">
          <ac:chgData name="Sarasin, Elise" userId="051ede2b-3008-44c0-bb19-c9bb04b8c5c9" providerId="ADAL" clId="{DFB8842A-573D-4F1B-A9CC-BB06CFB79BB0}" dt="2023-08-18T16:36:05.997" v="450" actId="1076"/>
          <ac:picMkLst>
            <pc:docMk/>
            <pc:sldMk cId="3444354989" sldId="1688"/>
            <ac:picMk id="3" creationId="{085A4362-3BC1-1D4F-A289-F22D9E2E062F}"/>
          </ac:picMkLst>
        </pc:picChg>
        <pc:picChg chg="del">
          <ac:chgData name="Sarasin, Elise" userId="051ede2b-3008-44c0-bb19-c9bb04b8c5c9" providerId="ADAL" clId="{DFB8842A-573D-4F1B-A9CC-BB06CFB79BB0}" dt="2023-08-18T16:36:01.517" v="447" actId="478"/>
          <ac:picMkLst>
            <pc:docMk/>
            <pc:sldMk cId="3444354989" sldId="1688"/>
            <ac:picMk id="15" creationId="{2006C11A-3754-EEEC-FC41-23F3A36E7F45}"/>
          </ac:picMkLst>
        </pc:picChg>
        <pc:picChg chg="del">
          <ac:chgData name="Sarasin, Elise" userId="051ede2b-3008-44c0-bb19-c9bb04b8c5c9" providerId="ADAL" clId="{DFB8842A-573D-4F1B-A9CC-BB06CFB79BB0}" dt="2023-08-18T16:36:02.120" v="448" actId="478"/>
          <ac:picMkLst>
            <pc:docMk/>
            <pc:sldMk cId="3444354989" sldId="1688"/>
            <ac:picMk id="17" creationId="{EC9B81DD-D69A-C9FE-3040-4DD80DCC4A37}"/>
          </ac:picMkLst>
        </pc:picChg>
      </pc:sldChg>
      <pc:sldChg chg="modSp mod">
        <pc:chgData name="Sarasin, Elise" userId="051ede2b-3008-44c0-bb19-c9bb04b8c5c9" providerId="ADAL" clId="{DFB8842A-573D-4F1B-A9CC-BB06CFB79BB0}" dt="2023-08-02T14:04:37.956" v="218" actId="1076"/>
        <pc:sldMkLst>
          <pc:docMk/>
          <pc:sldMk cId="1344764374" sldId="1702"/>
        </pc:sldMkLst>
        <pc:spChg chg="mod">
          <ac:chgData name="Sarasin, Elise" userId="051ede2b-3008-44c0-bb19-c9bb04b8c5c9" providerId="ADAL" clId="{DFB8842A-573D-4F1B-A9CC-BB06CFB79BB0}" dt="2023-08-02T14:04:37.956" v="218" actId="1076"/>
          <ac:spMkLst>
            <pc:docMk/>
            <pc:sldMk cId="1344764374" sldId="1702"/>
            <ac:spMk id="2" creationId="{39275CF0-B13A-6108-2FD0-A6B7A2E7D1A8}"/>
          </ac:spMkLst>
        </pc:spChg>
      </pc:sldChg>
      <pc:sldChg chg="addSp delSp modSp mod modClrScheme delAnim modAnim chgLayout">
        <pc:chgData name="Sarasin, Elise" userId="051ede2b-3008-44c0-bb19-c9bb04b8c5c9" providerId="ADAL" clId="{DFB8842A-573D-4F1B-A9CC-BB06CFB79BB0}" dt="2023-08-18T18:33:05.999" v="874" actId="14100"/>
        <pc:sldMkLst>
          <pc:docMk/>
          <pc:sldMk cId="579906426" sldId="1735"/>
        </pc:sldMkLst>
        <pc:spChg chg="mod">
          <ac:chgData name="Sarasin, Elise" userId="051ede2b-3008-44c0-bb19-c9bb04b8c5c9" providerId="ADAL" clId="{DFB8842A-573D-4F1B-A9CC-BB06CFB79BB0}" dt="2023-08-02T14:05:10.908" v="325" actId="20577"/>
          <ac:spMkLst>
            <pc:docMk/>
            <pc:sldMk cId="579906426" sldId="1735"/>
            <ac:spMk id="2" creationId="{019D4071-B145-0247-D69E-5F2D28D741EC}"/>
          </ac:spMkLst>
        </pc:spChg>
        <pc:spChg chg="add mod">
          <ac:chgData name="Sarasin, Elise" userId="051ede2b-3008-44c0-bb19-c9bb04b8c5c9" providerId="ADAL" clId="{DFB8842A-573D-4F1B-A9CC-BB06CFB79BB0}" dt="2023-08-18T18:32:04.914" v="862" actId="1076"/>
          <ac:spMkLst>
            <pc:docMk/>
            <pc:sldMk cId="579906426" sldId="1735"/>
            <ac:spMk id="4" creationId="{E80F91D6-AD75-FE1A-38C7-857D1A2138BB}"/>
          </ac:spMkLst>
        </pc:spChg>
        <pc:spChg chg="add mod ord topLvl">
          <ac:chgData name="Sarasin, Elise" userId="051ede2b-3008-44c0-bb19-c9bb04b8c5c9" providerId="ADAL" clId="{DFB8842A-573D-4F1B-A9CC-BB06CFB79BB0}" dt="2023-08-18T18:32:57.210" v="872" actId="14100"/>
          <ac:spMkLst>
            <pc:docMk/>
            <pc:sldMk cId="579906426" sldId="1735"/>
            <ac:spMk id="10" creationId="{40DE2527-9D54-0EAA-8F49-061C71729BB0}"/>
          </ac:spMkLst>
        </pc:spChg>
        <pc:spChg chg="add mod ord">
          <ac:chgData name="Sarasin, Elise" userId="051ede2b-3008-44c0-bb19-c9bb04b8c5c9" providerId="ADAL" clId="{DFB8842A-573D-4F1B-A9CC-BB06CFB79BB0}" dt="2023-08-18T18:32:34.182" v="867" actId="14100"/>
          <ac:spMkLst>
            <pc:docMk/>
            <pc:sldMk cId="579906426" sldId="1735"/>
            <ac:spMk id="14" creationId="{E2A304A6-2BB4-B4BF-D152-AEE4295026C9}"/>
          </ac:spMkLst>
        </pc:spChg>
        <pc:spChg chg="add mod">
          <ac:chgData name="Sarasin, Elise" userId="051ede2b-3008-44c0-bb19-c9bb04b8c5c9" providerId="ADAL" clId="{DFB8842A-573D-4F1B-A9CC-BB06CFB79BB0}" dt="2023-08-18T18:33:05.999" v="874" actId="14100"/>
          <ac:spMkLst>
            <pc:docMk/>
            <pc:sldMk cId="579906426" sldId="1735"/>
            <ac:spMk id="18" creationId="{5645D40C-67FB-1E50-DA90-19B0D7A4DE80}"/>
          </ac:spMkLst>
        </pc:spChg>
        <pc:spChg chg="add mod ord">
          <ac:chgData name="Sarasin, Elise" userId="051ede2b-3008-44c0-bb19-c9bb04b8c5c9" providerId="ADAL" clId="{DFB8842A-573D-4F1B-A9CC-BB06CFB79BB0}" dt="2023-08-18T18:31:50.349" v="858" actId="20577"/>
          <ac:spMkLst>
            <pc:docMk/>
            <pc:sldMk cId="579906426" sldId="1735"/>
            <ac:spMk id="20" creationId="{971EC0D9-3C41-90B5-69C8-D5DD0E61492F}"/>
          </ac:spMkLst>
        </pc:spChg>
        <pc:spChg chg="add del mod ord">
          <ac:chgData name="Sarasin, Elise" userId="051ede2b-3008-44c0-bb19-c9bb04b8c5c9" providerId="ADAL" clId="{DFB8842A-573D-4F1B-A9CC-BB06CFB79BB0}" dt="2023-08-18T18:31:59.631" v="861" actId="478"/>
          <ac:spMkLst>
            <pc:docMk/>
            <pc:sldMk cId="579906426" sldId="1735"/>
            <ac:spMk id="21" creationId="{448B6864-C18F-E414-227F-4DE431A4724B}"/>
          </ac:spMkLst>
        </pc:spChg>
        <pc:grpChg chg="add del mod">
          <ac:chgData name="Sarasin, Elise" userId="051ede2b-3008-44c0-bb19-c9bb04b8c5c9" providerId="ADAL" clId="{DFB8842A-573D-4F1B-A9CC-BB06CFB79BB0}" dt="2023-08-18T18:16:57.474" v="671" actId="165"/>
          <ac:grpSpMkLst>
            <pc:docMk/>
            <pc:sldMk cId="579906426" sldId="1735"/>
            <ac:grpSpMk id="13" creationId="{DB240643-29E6-BED4-6509-45C1EC922641}"/>
          </ac:grpSpMkLst>
        </pc:grpChg>
        <pc:grpChg chg="add mod">
          <ac:chgData name="Sarasin, Elise" userId="051ede2b-3008-44c0-bb19-c9bb04b8c5c9" providerId="ADAL" clId="{DFB8842A-573D-4F1B-A9CC-BB06CFB79BB0}" dt="2023-08-18T18:32:57.210" v="872" actId="14100"/>
          <ac:grpSpMkLst>
            <pc:docMk/>
            <pc:sldMk cId="579906426" sldId="1735"/>
            <ac:grpSpMk id="15" creationId="{EB9CC4D5-4A4B-F364-9303-A8D8CB3BCD82}"/>
          </ac:grpSpMkLst>
        </pc:grpChg>
        <pc:grpChg chg="add mod">
          <ac:chgData name="Sarasin, Elise" userId="051ede2b-3008-44c0-bb19-c9bb04b8c5c9" providerId="ADAL" clId="{DFB8842A-573D-4F1B-A9CC-BB06CFB79BB0}" dt="2023-08-18T18:32:34.182" v="867" actId="14100"/>
          <ac:grpSpMkLst>
            <pc:docMk/>
            <pc:sldMk cId="579906426" sldId="1735"/>
            <ac:grpSpMk id="16" creationId="{A9E5679B-E0D1-AC7C-4178-9E6461384146}"/>
          </ac:grpSpMkLst>
        </pc:grpChg>
        <pc:grpChg chg="add mod">
          <ac:chgData name="Sarasin, Elise" userId="051ede2b-3008-44c0-bb19-c9bb04b8c5c9" providerId="ADAL" clId="{DFB8842A-573D-4F1B-A9CC-BB06CFB79BB0}" dt="2023-08-18T18:32:57.210" v="872" actId="14100"/>
          <ac:grpSpMkLst>
            <pc:docMk/>
            <pc:sldMk cId="579906426" sldId="1735"/>
            <ac:grpSpMk id="17" creationId="{1F2E9D8A-9BC3-BC8F-C7C4-DE0C6B88A11E}"/>
          </ac:grpSpMkLst>
        </pc:grpChg>
        <pc:grpChg chg="add mod">
          <ac:chgData name="Sarasin, Elise" userId="051ede2b-3008-44c0-bb19-c9bb04b8c5c9" providerId="ADAL" clId="{DFB8842A-573D-4F1B-A9CC-BB06CFB79BB0}" dt="2023-08-18T18:33:05.999" v="874" actId="14100"/>
          <ac:grpSpMkLst>
            <pc:docMk/>
            <pc:sldMk cId="579906426" sldId="1735"/>
            <ac:grpSpMk id="19" creationId="{D0E0E149-90EB-AA18-D3FB-1399C8069E1A}"/>
          </ac:grpSpMkLst>
        </pc:grpChg>
        <pc:picChg chg="add mod ord">
          <ac:chgData name="Sarasin, Elise" userId="051ede2b-3008-44c0-bb19-c9bb04b8c5c9" providerId="ADAL" clId="{DFB8842A-573D-4F1B-A9CC-BB06CFB79BB0}" dt="2023-08-18T18:31:58.158" v="860" actId="1076"/>
          <ac:picMkLst>
            <pc:docMk/>
            <pc:sldMk cId="579906426" sldId="1735"/>
            <ac:picMk id="2" creationId="{8E245450-882A-15FF-BCE6-ABC1952B51DE}"/>
          </ac:picMkLst>
        </pc:picChg>
        <pc:picChg chg="add mod modCrop">
          <ac:chgData name="Sarasin, Elise" userId="051ede2b-3008-44c0-bb19-c9bb04b8c5c9" providerId="ADAL" clId="{DFB8842A-573D-4F1B-A9CC-BB06CFB79BB0}" dt="2023-08-18T18:31:55.791" v="859" actId="1076"/>
          <ac:picMkLst>
            <pc:docMk/>
            <pc:sldMk cId="579906426" sldId="1735"/>
            <ac:picMk id="3" creationId="{3AC0C48F-29E3-0347-C538-A4411F2A9C76}"/>
          </ac:picMkLst>
        </pc:picChg>
        <pc:picChg chg="del mod">
          <ac:chgData name="Sarasin, Elise" userId="051ede2b-3008-44c0-bb19-c9bb04b8c5c9" providerId="ADAL" clId="{DFB8842A-573D-4F1B-A9CC-BB06CFB79BB0}" dt="2023-08-18T16:40:12.882" v="485" actId="478"/>
          <ac:picMkLst>
            <pc:docMk/>
            <pc:sldMk cId="579906426" sldId="1735"/>
            <ac:picMk id="5" creationId="{77C1FE8E-4567-6E5E-66E3-006969DCD098}"/>
          </ac:picMkLst>
        </pc:picChg>
        <pc:picChg chg="del mod">
          <ac:chgData name="Sarasin, Elise" userId="051ede2b-3008-44c0-bb19-c9bb04b8c5c9" providerId="ADAL" clId="{DFB8842A-573D-4F1B-A9CC-BB06CFB79BB0}" dt="2023-08-18T16:58:32.021" v="637" actId="478"/>
          <ac:picMkLst>
            <pc:docMk/>
            <pc:sldMk cId="579906426" sldId="1735"/>
            <ac:picMk id="6" creationId="{2D8E22C2-C6A6-F7DF-D00B-CE8AAA65A97D}"/>
          </ac:picMkLst>
        </pc:picChg>
        <pc:picChg chg="mod">
          <ac:chgData name="Sarasin, Elise" userId="051ede2b-3008-44c0-bb19-c9bb04b8c5c9" providerId="ADAL" clId="{DFB8842A-573D-4F1B-A9CC-BB06CFB79BB0}" dt="2023-08-18T18:32:34.182" v="867" actId="14100"/>
          <ac:picMkLst>
            <pc:docMk/>
            <pc:sldMk cId="579906426" sldId="1735"/>
            <ac:picMk id="7" creationId="{AA3A73E3-C608-E2FF-400A-30C40E520580}"/>
          </ac:picMkLst>
        </pc:picChg>
        <pc:picChg chg="add mod">
          <ac:chgData name="Sarasin, Elise" userId="051ede2b-3008-44c0-bb19-c9bb04b8c5c9" providerId="ADAL" clId="{DFB8842A-573D-4F1B-A9CC-BB06CFB79BB0}" dt="2023-08-18T18:33:05.999" v="874" actId="14100"/>
          <ac:picMkLst>
            <pc:docMk/>
            <pc:sldMk cId="579906426" sldId="1735"/>
            <ac:picMk id="8" creationId="{735448BE-9411-8CBD-73FE-D824A969213A}"/>
          </ac:picMkLst>
        </pc:picChg>
        <pc:picChg chg="add del mod">
          <ac:chgData name="Sarasin, Elise" userId="051ede2b-3008-44c0-bb19-c9bb04b8c5c9" providerId="ADAL" clId="{DFB8842A-573D-4F1B-A9CC-BB06CFB79BB0}" dt="2023-08-18T17:02:08.165" v="649" actId="478"/>
          <ac:picMkLst>
            <pc:docMk/>
            <pc:sldMk cId="579906426" sldId="1735"/>
            <ac:picMk id="9" creationId="{179EA4D2-6DE5-8EBB-4ED6-19CFE4BC2387}"/>
          </ac:picMkLst>
        </pc:picChg>
        <pc:picChg chg="add mod topLvl">
          <ac:chgData name="Sarasin, Elise" userId="051ede2b-3008-44c0-bb19-c9bb04b8c5c9" providerId="ADAL" clId="{DFB8842A-573D-4F1B-A9CC-BB06CFB79BB0}" dt="2023-08-18T18:32:57.210" v="872" actId="14100"/>
          <ac:picMkLst>
            <pc:docMk/>
            <pc:sldMk cId="579906426" sldId="1735"/>
            <ac:picMk id="12" creationId="{7D910FF1-5B11-CC8A-C0E9-578C6784CEEF}"/>
          </ac:picMkLst>
        </pc:picChg>
        <pc:picChg chg="del mod">
          <ac:chgData name="Sarasin, Elise" userId="051ede2b-3008-44c0-bb19-c9bb04b8c5c9" providerId="ADAL" clId="{DFB8842A-573D-4F1B-A9CC-BB06CFB79BB0}" dt="2023-08-18T17:02:09.754" v="650" actId="478"/>
          <ac:picMkLst>
            <pc:docMk/>
            <pc:sldMk cId="579906426" sldId="1735"/>
            <ac:picMk id="1026" creationId="{64496249-BB33-A743-672B-E5E5E3B40914}"/>
          </ac:picMkLst>
        </pc:picChg>
        <pc:picChg chg="mod topLvl">
          <ac:chgData name="Sarasin, Elise" userId="051ede2b-3008-44c0-bb19-c9bb04b8c5c9" providerId="ADAL" clId="{DFB8842A-573D-4F1B-A9CC-BB06CFB79BB0}" dt="2023-08-18T18:32:57.210" v="872" actId="14100"/>
          <ac:picMkLst>
            <pc:docMk/>
            <pc:sldMk cId="579906426" sldId="1735"/>
            <ac:picMk id="1028" creationId="{2339BF9B-FFAD-E759-9823-B0AAA4E23301}"/>
          </ac:picMkLst>
        </pc:picChg>
        <pc:picChg chg="add del mod">
          <ac:chgData name="Sarasin, Elise" userId="051ede2b-3008-44c0-bb19-c9bb04b8c5c9" providerId="ADAL" clId="{DFB8842A-573D-4F1B-A9CC-BB06CFB79BB0}" dt="2023-08-18T16:45:33.175" v="537" actId="478"/>
          <ac:picMkLst>
            <pc:docMk/>
            <pc:sldMk cId="579906426" sldId="1735"/>
            <ac:picMk id="1030" creationId="{8EA8B66F-7125-2A1C-4AB8-12A4EA3FEF99}"/>
          </ac:picMkLst>
        </pc:picChg>
        <pc:picChg chg="add mod">
          <ac:chgData name="Sarasin, Elise" userId="051ede2b-3008-44c0-bb19-c9bb04b8c5c9" providerId="ADAL" clId="{DFB8842A-573D-4F1B-A9CC-BB06CFB79BB0}" dt="2023-08-18T18:32:34.182" v="867" actId="14100"/>
          <ac:picMkLst>
            <pc:docMk/>
            <pc:sldMk cId="579906426" sldId="1735"/>
            <ac:picMk id="1032" creationId="{114A94C4-5E97-5FCD-9379-C594EE4DB54A}"/>
          </ac:picMkLst>
        </pc:picChg>
        <pc:picChg chg="add mod">
          <ac:chgData name="Sarasin, Elise" userId="051ede2b-3008-44c0-bb19-c9bb04b8c5c9" providerId="ADAL" clId="{DFB8842A-573D-4F1B-A9CC-BB06CFB79BB0}" dt="2023-08-18T18:33:05.999" v="874" actId="14100"/>
          <ac:picMkLst>
            <pc:docMk/>
            <pc:sldMk cId="579906426" sldId="1735"/>
            <ac:picMk id="1034" creationId="{EDF465E5-66E2-5BDD-C8B4-D7A470A7DAF7}"/>
          </ac:picMkLst>
        </pc:picChg>
        <pc:picChg chg="add mod">
          <ac:chgData name="Sarasin, Elise" userId="051ede2b-3008-44c0-bb19-c9bb04b8c5c9" providerId="ADAL" clId="{DFB8842A-573D-4F1B-A9CC-BB06CFB79BB0}" dt="2023-08-18T18:33:05.999" v="874" actId="14100"/>
          <ac:picMkLst>
            <pc:docMk/>
            <pc:sldMk cId="579906426" sldId="1735"/>
            <ac:picMk id="1036" creationId="{C0423B3D-7F9B-FE16-2C78-0BFC052E8A13}"/>
          </ac:picMkLst>
        </pc:picChg>
        <pc:picChg chg="mod topLvl">
          <ac:chgData name="Sarasin, Elise" userId="051ede2b-3008-44c0-bb19-c9bb04b8c5c9" providerId="ADAL" clId="{DFB8842A-573D-4F1B-A9CC-BB06CFB79BB0}" dt="2023-08-18T18:32:57.210" v="872" actId="14100"/>
          <ac:picMkLst>
            <pc:docMk/>
            <pc:sldMk cId="579906426" sldId="1735"/>
            <ac:picMk id="2052" creationId="{2F9386E5-D12C-994A-9E6C-87B30CFEFB92}"/>
          </ac:picMkLst>
        </pc:picChg>
      </pc:sldChg>
      <pc:sldChg chg="addSp delSp modSp mod">
        <pc:chgData name="Sarasin, Elise" userId="051ede2b-3008-44c0-bb19-c9bb04b8c5c9" providerId="ADAL" clId="{DFB8842A-573D-4F1B-A9CC-BB06CFB79BB0}" dt="2023-08-18T16:28:58.301" v="375" actId="208"/>
        <pc:sldMkLst>
          <pc:docMk/>
          <pc:sldMk cId="4002329336" sldId="1846"/>
        </pc:sldMkLst>
        <pc:spChg chg="del">
          <ac:chgData name="Sarasin, Elise" userId="051ede2b-3008-44c0-bb19-c9bb04b8c5c9" providerId="ADAL" clId="{DFB8842A-573D-4F1B-A9CC-BB06CFB79BB0}" dt="2023-08-18T16:27:54.046" v="363" actId="478"/>
          <ac:spMkLst>
            <pc:docMk/>
            <pc:sldMk cId="4002329336" sldId="1846"/>
            <ac:spMk id="5" creationId="{1E34E5FD-2194-B716-A0E7-F4E36F119259}"/>
          </ac:spMkLst>
        </pc:spChg>
        <pc:grpChg chg="mod">
          <ac:chgData name="Sarasin, Elise" userId="051ede2b-3008-44c0-bb19-c9bb04b8c5c9" providerId="ADAL" clId="{DFB8842A-573D-4F1B-A9CC-BB06CFB79BB0}" dt="2023-08-18T16:28:45.962" v="371" actId="1076"/>
          <ac:grpSpMkLst>
            <pc:docMk/>
            <pc:sldMk cId="4002329336" sldId="1846"/>
            <ac:grpSpMk id="7" creationId="{CD26C893-6183-C9AB-7A69-45F2DCCF16CA}"/>
          </ac:grpSpMkLst>
        </pc:grpChg>
        <pc:picChg chg="del">
          <ac:chgData name="Sarasin, Elise" userId="051ede2b-3008-44c0-bb19-c9bb04b8c5c9" providerId="ADAL" clId="{DFB8842A-573D-4F1B-A9CC-BB06CFB79BB0}" dt="2023-08-18T16:28:32.038" v="364" actId="478"/>
          <ac:picMkLst>
            <pc:docMk/>
            <pc:sldMk cId="4002329336" sldId="1846"/>
            <ac:picMk id="4" creationId="{01CC7BAC-E949-94E5-49AE-DBA8AF0604EF}"/>
          </ac:picMkLst>
        </pc:picChg>
        <pc:picChg chg="add mod">
          <ac:chgData name="Sarasin, Elise" userId="051ede2b-3008-44c0-bb19-c9bb04b8c5c9" providerId="ADAL" clId="{DFB8842A-573D-4F1B-A9CC-BB06CFB79BB0}" dt="2023-08-18T16:28:58.301" v="375" actId="208"/>
          <ac:picMkLst>
            <pc:docMk/>
            <pc:sldMk cId="4002329336" sldId="1846"/>
            <ac:picMk id="9" creationId="{566E164D-07E5-DD2A-9DAD-062D0D406D51}"/>
          </ac:picMkLst>
        </pc:picChg>
      </pc:sldChg>
      <pc:sldChg chg="addSp delSp modSp add mod chgLayout">
        <pc:chgData name="Sarasin, Elise" userId="051ede2b-3008-44c0-bb19-c9bb04b8c5c9" providerId="ADAL" clId="{DFB8842A-573D-4F1B-A9CC-BB06CFB79BB0}" dt="2023-08-18T16:27:18.377" v="362" actId="208"/>
        <pc:sldMkLst>
          <pc:docMk/>
          <pc:sldMk cId="1625893593" sldId="1855"/>
        </pc:sldMkLst>
        <pc:spChg chg="mod ord">
          <ac:chgData name="Sarasin, Elise" userId="051ede2b-3008-44c0-bb19-c9bb04b8c5c9" providerId="ADAL" clId="{DFB8842A-573D-4F1B-A9CC-BB06CFB79BB0}" dt="2023-08-01T14:40:14.803" v="15" actId="700"/>
          <ac:spMkLst>
            <pc:docMk/>
            <pc:sldMk cId="1625893593" sldId="1855"/>
            <ac:spMk id="3" creationId="{7A43DF8E-47A6-F2A7-EF7B-6CBAE3DB2DCB}"/>
          </ac:spMkLst>
        </pc:spChg>
        <pc:spChg chg="mod ord">
          <ac:chgData name="Sarasin, Elise" userId="051ede2b-3008-44c0-bb19-c9bb04b8c5c9" providerId="ADAL" clId="{DFB8842A-573D-4F1B-A9CC-BB06CFB79BB0}" dt="2023-08-01T14:41:34.929" v="50" actId="14100"/>
          <ac:spMkLst>
            <pc:docMk/>
            <pc:sldMk cId="1625893593" sldId="1855"/>
            <ac:spMk id="6" creationId="{02EC91D8-AAE1-70F8-3B1E-CF46472E605F}"/>
          </ac:spMkLst>
        </pc:spChg>
        <pc:picChg chg="add del mod">
          <ac:chgData name="Sarasin, Elise" userId="051ede2b-3008-44c0-bb19-c9bb04b8c5c9" providerId="ADAL" clId="{DFB8842A-573D-4F1B-A9CC-BB06CFB79BB0}" dt="2023-08-01T14:42:17.364" v="66" actId="478"/>
          <ac:picMkLst>
            <pc:docMk/>
            <pc:sldMk cId="1625893593" sldId="1855"/>
            <ac:picMk id="2" creationId="{1EE94EB1-0BDB-E9A7-7088-C2FA71CBF924}"/>
          </ac:picMkLst>
        </pc:picChg>
        <pc:picChg chg="add mod modCrop">
          <ac:chgData name="Sarasin, Elise" userId="051ede2b-3008-44c0-bb19-c9bb04b8c5c9" providerId="ADAL" clId="{DFB8842A-573D-4F1B-A9CC-BB06CFB79BB0}" dt="2023-08-18T16:27:18.377" v="362" actId="208"/>
          <ac:picMkLst>
            <pc:docMk/>
            <pc:sldMk cId="1625893593" sldId="1855"/>
            <ac:picMk id="4" creationId="{A67FDD7F-24C8-325E-D792-ADC61C3B5EEB}"/>
          </ac:picMkLst>
        </pc:picChg>
        <pc:picChg chg="del">
          <ac:chgData name="Sarasin, Elise" userId="051ede2b-3008-44c0-bb19-c9bb04b8c5c9" providerId="ADAL" clId="{DFB8842A-573D-4F1B-A9CC-BB06CFB79BB0}" dt="2023-08-01T14:38:51.028" v="14" actId="478"/>
          <ac:picMkLst>
            <pc:docMk/>
            <pc:sldMk cId="1625893593" sldId="1855"/>
            <ac:picMk id="7" creationId="{33554A00-D1DC-77BC-7840-DA8C2A8FD29F}"/>
          </ac:picMkLst>
        </pc:picChg>
        <pc:picChg chg="mod">
          <ac:chgData name="Sarasin, Elise" userId="051ede2b-3008-44c0-bb19-c9bb04b8c5c9" providerId="ADAL" clId="{DFB8842A-573D-4F1B-A9CC-BB06CFB79BB0}" dt="2023-08-01T14:41:57.793" v="55" actId="1076"/>
          <ac:picMkLst>
            <pc:docMk/>
            <pc:sldMk cId="1625893593" sldId="1855"/>
            <ac:picMk id="19" creationId="{7B827D80-A9E1-7845-B779-C52EE5330B92}"/>
          </ac:picMkLst>
        </pc:picChg>
        <pc:picChg chg="mod">
          <ac:chgData name="Sarasin, Elise" userId="051ede2b-3008-44c0-bb19-c9bb04b8c5c9" providerId="ADAL" clId="{DFB8842A-573D-4F1B-A9CC-BB06CFB79BB0}" dt="2023-08-01T14:41:57.793" v="55" actId="1076"/>
          <ac:picMkLst>
            <pc:docMk/>
            <pc:sldMk cId="1625893593" sldId="1855"/>
            <ac:picMk id="2081" creationId="{00000000-0000-0000-0000-000000000000}"/>
          </ac:picMkLst>
        </pc:picChg>
        <pc:picChg chg="mod">
          <ac:chgData name="Sarasin, Elise" userId="051ede2b-3008-44c0-bb19-c9bb04b8c5c9" providerId="ADAL" clId="{DFB8842A-573D-4F1B-A9CC-BB06CFB79BB0}" dt="2023-08-01T14:41:57.793" v="55" actId="1076"/>
          <ac:picMkLst>
            <pc:docMk/>
            <pc:sldMk cId="1625893593" sldId="1855"/>
            <ac:picMk id="2084" creationId="{00000000-0000-0000-0000-000000000000}"/>
          </ac:picMkLst>
        </pc:picChg>
        <pc:picChg chg="mod">
          <ac:chgData name="Sarasin, Elise" userId="051ede2b-3008-44c0-bb19-c9bb04b8c5c9" providerId="ADAL" clId="{DFB8842A-573D-4F1B-A9CC-BB06CFB79BB0}" dt="2023-08-01T14:41:57.793" v="55" actId="1076"/>
          <ac:picMkLst>
            <pc:docMk/>
            <pc:sldMk cId="1625893593" sldId="1855"/>
            <ac:picMk id="2086" creationId="{00000000-0000-0000-0000-000000000000}"/>
          </ac:picMkLst>
        </pc:picChg>
        <pc:picChg chg="mod">
          <ac:chgData name="Sarasin, Elise" userId="051ede2b-3008-44c0-bb19-c9bb04b8c5c9" providerId="ADAL" clId="{DFB8842A-573D-4F1B-A9CC-BB06CFB79BB0}" dt="2023-08-01T14:41:57.793" v="55" actId="1076"/>
          <ac:picMkLst>
            <pc:docMk/>
            <pc:sldMk cId="1625893593" sldId="1855"/>
            <ac:picMk id="2087" creationId="{00000000-0000-0000-0000-000000000000}"/>
          </ac:picMkLst>
        </pc:picChg>
        <pc:picChg chg="mod">
          <ac:chgData name="Sarasin, Elise" userId="051ede2b-3008-44c0-bb19-c9bb04b8c5c9" providerId="ADAL" clId="{DFB8842A-573D-4F1B-A9CC-BB06CFB79BB0}" dt="2023-08-01T14:41:57.793" v="55" actId="1076"/>
          <ac:picMkLst>
            <pc:docMk/>
            <pc:sldMk cId="1625893593" sldId="1855"/>
            <ac:picMk id="2088" creationId="{00000000-0000-0000-0000-000000000000}"/>
          </ac:picMkLst>
        </pc:picChg>
        <pc:picChg chg="mod">
          <ac:chgData name="Sarasin, Elise" userId="051ede2b-3008-44c0-bb19-c9bb04b8c5c9" providerId="ADAL" clId="{DFB8842A-573D-4F1B-A9CC-BB06CFB79BB0}" dt="2023-08-01T14:41:57.793" v="55" actId="1076"/>
          <ac:picMkLst>
            <pc:docMk/>
            <pc:sldMk cId="1625893593" sldId="1855"/>
            <ac:picMk id="2089" creationId="{00000000-0000-0000-0000-000000000000}"/>
          </ac:picMkLst>
        </pc:picChg>
        <pc:picChg chg="mod">
          <ac:chgData name="Sarasin, Elise" userId="051ede2b-3008-44c0-bb19-c9bb04b8c5c9" providerId="ADAL" clId="{DFB8842A-573D-4F1B-A9CC-BB06CFB79BB0}" dt="2023-08-01T14:41:57.793" v="55" actId="1076"/>
          <ac:picMkLst>
            <pc:docMk/>
            <pc:sldMk cId="1625893593" sldId="1855"/>
            <ac:picMk id="2090" creationId="{00000000-0000-0000-0000-000000000000}"/>
          </ac:picMkLst>
        </pc:picChg>
        <pc:picChg chg="mod">
          <ac:chgData name="Sarasin, Elise" userId="051ede2b-3008-44c0-bb19-c9bb04b8c5c9" providerId="ADAL" clId="{DFB8842A-573D-4F1B-A9CC-BB06CFB79BB0}" dt="2023-08-01T14:41:57.793" v="55" actId="1076"/>
          <ac:picMkLst>
            <pc:docMk/>
            <pc:sldMk cId="1625893593" sldId="1855"/>
            <ac:picMk id="2091" creationId="{00000000-0000-0000-0000-000000000000}"/>
          </ac:picMkLst>
        </pc:picChg>
        <pc:picChg chg="mod">
          <ac:chgData name="Sarasin, Elise" userId="051ede2b-3008-44c0-bb19-c9bb04b8c5c9" providerId="ADAL" clId="{DFB8842A-573D-4F1B-A9CC-BB06CFB79BB0}" dt="2023-08-01T14:41:57.793" v="55" actId="1076"/>
          <ac:picMkLst>
            <pc:docMk/>
            <pc:sldMk cId="1625893593" sldId="1855"/>
            <ac:picMk id="2092" creationId="{00000000-0000-0000-0000-000000000000}"/>
          </ac:picMkLst>
        </pc:picChg>
        <pc:picChg chg="mod">
          <ac:chgData name="Sarasin, Elise" userId="051ede2b-3008-44c0-bb19-c9bb04b8c5c9" providerId="ADAL" clId="{DFB8842A-573D-4F1B-A9CC-BB06CFB79BB0}" dt="2023-08-01T14:41:57.793" v="55" actId="1076"/>
          <ac:picMkLst>
            <pc:docMk/>
            <pc:sldMk cId="1625893593" sldId="1855"/>
            <ac:picMk id="2093" creationId="{00000000-0000-0000-0000-000000000000}"/>
          </ac:picMkLst>
        </pc:picChg>
        <pc:picChg chg="mod">
          <ac:chgData name="Sarasin, Elise" userId="051ede2b-3008-44c0-bb19-c9bb04b8c5c9" providerId="ADAL" clId="{DFB8842A-573D-4F1B-A9CC-BB06CFB79BB0}" dt="2023-08-01T14:41:57.793" v="55" actId="1076"/>
          <ac:picMkLst>
            <pc:docMk/>
            <pc:sldMk cId="1625893593" sldId="1855"/>
            <ac:picMk id="2094" creationId="{00000000-0000-0000-0000-000000000000}"/>
          </ac:picMkLst>
        </pc:picChg>
        <pc:picChg chg="mod">
          <ac:chgData name="Sarasin, Elise" userId="051ede2b-3008-44c0-bb19-c9bb04b8c5c9" providerId="ADAL" clId="{DFB8842A-573D-4F1B-A9CC-BB06CFB79BB0}" dt="2023-08-01T14:41:57.793" v="55" actId="1076"/>
          <ac:picMkLst>
            <pc:docMk/>
            <pc:sldMk cId="1625893593" sldId="1855"/>
            <ac:picMk id="2095" creationId="{00000000-0000-0000-0000-000000000000}"/>
          </ac:picMkLst>
        </pc:picChg>
        <pc:picChg chg="mod">
          <ac:chgData name="Sarasin, Elise" userId="051ede2b-3008-44c0-bb19-c9bb04b8c5c9" providerId="ADAL" clId="{DFB8842A-573D-4F1B-A9CC-BB06CFB79BB0}" dt="2023-08-01T14:41:57.793" v="55" actId="1076"/>
          <ac:picMkLst>
            <pc:docMk/>
            <pc:sldMk cId="1625893593" sldId="1855"/>
            <ac:picMk id="2096" creationId="{00000000-0000-0000-0000-000000000000}"/>
          </ac:picMkLst>
        </pc:picChg>
        <pc:picChg chg="mod">
          <ac:chgData name="Sarasin, Elise" userId="051ede2b-3008-44c0-bb19-c9bb04b8c5c9" providerId="ADAL" clId="{DFB8842A-573D-4F1B-A9CC-BB06CFB79BB0}" dt="2023-08-01T14:41:57.793" v="55" actId="1076"/>
          <ac:picMkLst>
            <pc:docMk/>
            <pc:sldMk cId="1625893593" sldId="1855"/>
            <ac:picMk id="2097" creationId="{00000000-0000-0000-0000-000000000000}"/>
          </ac:picMkLst>
        </pc:picChg>
        <pc:picChg chg="mod">
          <ac:chgData name="Sarasin, Elise" userId="051ede2b-3008-44c0-bb19-c9bb04b8c5c9" providerId="ADAL" clId="{DFB8842A-573D-4F1B-A9CC-BB06CFB79BB0}" dt="2023-08-01T14:41:57.793" v="55" actId="1076"/>
          <ac:picMkLst>
            <pc:docMk/>
            <pc:sldMk cId="1625893593" sldId="1855"/>
            <ac:picMk id="2098" creationId="{00000000-0000-0000-0000-000000000000}"/>
          </ac:picMkLst>
        </pc:picChg>
        <pc:picChg chg="mod">
          <ac:chgData name="Sarasin, Elise" userId="051ede2b-3008-44c0-bb19-c9bb04b8c5c9" providerId="ADAL" clId="{DFB8842A-573D-4F1B-A9CC-BB06CFB79BB0}" dt="2023-08-01T14:41:57.793" v="55" actId="1076"/>
          <ac:picMkLst>
            <pc:docMk/>
            <pc:sldMk cId="1625893593" sldId="1855"/>
            <ac:picMk id="2099" creationId="{00000000-0000-0000-0000-000000000000}"/>
          </ac:picMkLst>
        </pc:picChg>
      </pc:sldChg>
      <pc:sldChg chg="addSp delSp modSp mod modClrScheme delAnim chgLayout">
        <pc:chgData name="Sarasin, Elise" userId="051ede2b-3008-44c0-bb19-c9bb04b8c5c9" providerId="ADAL" clId="{DFB8842A-573D-4F1B-A9CC-BB06CFB79BB0}" dt="2023-08-18T18:31:33.751" v="828" actId="1076"/>
        <pc:sldMkLst>
          <pc:docMk/>
          <pc:sldMk cId="198261658" sldId="1857"/>
        </pc:sldMkLst>
        <pc:spChg chg="del mod topLvl">
          <ac:chgData name="Sarasin, Elise" userId="051ede2b-3008-44c0-bb19-c9bb04b8c5c9" providerId="ADAL" clId="{DFB8842A-573D-4F1B-A9CC-BB06CFB79BB0}" dt="2023-08-18T16:30:42.986" v="385" actId="478"/>
          <ac:spMkLst>
            <pc:docMk/>
            <pc:sldMk cId="198261658" sldId="1857"/>
            <ac:spMk id="7" creationId="{47CDB4C4-6671-178C-C39A-0CA5E6B02F39}"/>
          </ac:spMkLst>
        </pc:spChg>
        <pc:spChg chg="del">
          <ac:chgData name="Sarasin, Elise" userId="051ede2b-3008-44c0-bb19-c9bb04b8c5c9" providerId="ADAL" clId="{DFB8842A-573D-4F1B-A9CC-BB06CFB79BB0}" dt="2023-08-18T16:29:38.605" v="376" actId="478"/>
          <ac:spMkLst>
            <pc:docMk/>
            <pc:sldMk cId="198261658" sldId="1857"/>
            <ac:spMk id="9" creationId="{02515357-7B6C-DF5A-08C4-1C9B9719F8FC}"/>
          </ac:spMkLst>
        </pc:spChg>
        <pc:spChg chg="add mod">
          <ac:chgData name="Sarasin, Elise" userId="051ede2b-3008-44c0-bb19-c9bb04b8c5c9" providerId="ADAL" clId="{DFB8842A-573D-4F1B-A9CC-BB06CFB79BB0}" dt="2023-08-18T18:30:59.634" v="815" actId="1076"/>
          <ac:spMkLst>
            <pc:docMk/>
            <pc:sldMk cId="198261658" sldId="1857"/>
            <ac:spMk id="10" creationId="{18AF54B8-C3D7-2BB8-E144-8F7F082A4C32}"/>
          </ac:spMkLst>
        </pc:spChg>
        <pc:spChg chg="add mod ord">
          <ac:chgData name="Sarasin, Elise" userId="051ede2b-3008-44c0-bb19-c9bb04b8c5c9" providerId="ADAL" clId="{DFB8842A-573D-4F1B-A9CC-BB06CFB79BB0}" dt="2023-08-18T18:30:56.027" v="814" actId="167"/>
          <ac:spMkLst>
            <pc:docMk/>
            <pc:sldMk cId="198261658" sldId="1857"/>
            <ac:spMk id="11" creationId="{A33B1E1F-EB66-DBF9-D871-99B39BF55B78}"/>
          </ac:spMkLst>
        </pc:spChg>
        <pc:spChg chg="add del mod ord">
          <ac:chgData name="Sarasin, Elise" userId="051ede2b-3008-44c0-bb19-c9bb04b8c5c9" providerId="ADAL" clId="{DFB8842A-573D-4F1B-A9CC-BB06CFB79BB0}" dt="2023-08-18T18:30:37.401" v="806" actId="478"/>
          <ac:spMkLst>
            <pc:docMk/>
            <pc:sldMk cId="198261658" sldId="1857"/>
            <ac:spMk id="12" creationId="{81D056FE-D8CD-9A01-768A-C2B75A0C363D}"/>
          </ac:spMkLst>
        </pc:spChg>
        <pc:grpChg chg="del mod">
          <ac:chgData name="Sarasin, Elise" userId="051ede2b-3008-44c0-bb19-c9bb04b8c5c9" providerId="ADAL" clId="{DFB8842A-573D-4F1B-A9CC-BB06CFB79BB0}" dt="2023-08-18T16:30:42.986" v="385" actId="478"/>
          <ac:grpSpMkLst>
            <pc:docMk/>
            <pc:sldMk cId="198261658" sldId="1857"/>
            <ac:grpSpMk id="3" creationId="{FB6C4B3A-3F1A-A669-4D45-BC829103C108}"/>
          </ac:grpSpMkLst>
        </pc:grpChg>
        <pc:picChg chg="add mod modCrop">
          <ac:chgData name="Sarasin, Elise" userId="051ede2b-3008-44c0-bb19-c9bb04b8c5c9" providerId="ADAL" clId="{DFB8842A-573D-4F1B-A9CC-BB06CFB79BB0}" dt="2023-08-18T18:31:04.074" v="817" actId="14100"/>
          <ac:picMkLst>
            <pc:docMk/>
            <pc:sldMk cId="198261658" sldId="1857"/>
            <ac:picMk id="4" creationId="{6E93836C-2C79-8C4B-C7A6-CBBED042CDA2}"/>
          </ac:picMkLst>
        </pc:picChg>
        <pc:picChg chg="del">
          <ac:chgData name="Sarasin, Elise" userId="051ede2b-3008-44c0-bb19-c9bb04b8c5c9" providerId="ADAL" clId="{DFB8842A-573D-4F1B-A9CC-BB06CFB79BB0}" dt="2023-08-18T16:29:42.705" v="377" actId="478"/>
          <ac:picMkLst>
            <pc:docMk/>
            <pc:sldMk cId="198261658" sldId="1857"/>
            <ac:picMk id="5" creationId="{CB4585CD-253C-38C1-3C1B-122EDC3EE328}"/>
          </ac:picMkLst>
        </pc:picChg>
        <pc:picChg chg="mod topLvl">
          <ac:chgData name="Sarasin, Elise" userId="051ede2b-3008-44c0-bb19-c9bb04b8c5c9" providerId="ADAL" clId="{DFB8842A-573D-4F1B-A9CC-BB06CFB79BB0}" dt="2023-08-18T18:30:48.294" v="813" actId="14100"/>
          <ac:picMkLst>
            <pc:docMk/>
            <pc:sldMk cId="198261658" sldId="1857"/>
            <ac:picMk id="6" creationId="{7F43045B-7E91-F206-3162-B0DC01244AE8}"/>
          </ac:picMkLst>
        </pc:picChg>
        <pc:picChg chg="mod">
          <ac:chgData name="Sarasin, Elise" userId="051ede2b-3008-44c0-bb19-c9bb04b8c5c9" providerId="ADAL" clId="{DFB8842A-573D-4F1B-A9CC-BB06CFB79BB0}" dt="2023-08-18T18:31:27.964" v="825" actId="1076"/>
          <ac:picMkLst>
            <pc:docMk/>
            <pc:sldMk cId="198261658" sldId="1857"/>
            <ac:picMk id="8" creationId="{96EF1AE4-BE78-8CAA-A249-61948C5057F1}"/>
          </ac:picMkLst>
        </pc:picChg>
        <pc:picChg chg="mod">
          <ac:chgData name="Sarasin, Elise" userId="051ede2b-3008-44c0-bb19-c9bb04b8c5c9" providerId="ADAL" clId="{DFB8842A-573D-4F1B-A9CC-BB06CFB79BB0}" dt="2023-08-18T18:31:33.751" v="828" actId="1076"/>
          <ac:picMkLst>
            <pc:docMk/>
            <pc:sldMk cId="198261658" sldId="1857"/>
            <ac:picMk id="16" creationId="{6FAA8348-90FB-1604-5018-AD2BFDCE7185}"/>
          </ac:picMkLst>
        </pc:picChg>
        <pc:picChg chg="mod">
          <ac:chgData name="Sarasin, Elise" userId="051ede2b-3008-44c0-bb19-c9bb04b8c5c9" providerId="ADAL" clId="{DFB8842A-573D-4F1B-A9CC-BB06CFB79BB0}" dt="2023-08-18T18:31:31.662" v="827" actId="1076"/>
          <ac:picMkLst>
            <pc:docMk/>
            <pc:sldMk cId="198261658" sldId="1857"/>
            <ac:picMk id="18" creationId="{64BA9A22-266C-BEAF-B812-3AD324A394BD}"/>
          </ac:picMkLst>
        </pc:picChg>
        <pc:picChg chg="mod">
          <ac:chgData name="Sarasin, Elise" userId="051ede2b-3008-44c0-bb19-c9bb04b8c5c9" providerId="ADAL" clId="{DFB8842A-573D-4F1B-A9CC-BB06CFB79BB0}" dt="2023-08-18T18:31:30.191" v="826" actId="1076"/>
          <ac:picMkLst>
            <pc:docMk/>
            <pc:sldMk cId="198261658" sldId="1857"/>
            <ac:picMk id="3074" creationId="{5020746D-75C0-9696-5385-C6A3358600FB}"/>
          </ac:picMkLst>
        </pc:picChg>
      </pc:sldChg>
      <pc:sldChg chg="add">
        <pc:chgData name="Sarasin, Elise" userId="051ede2b-3008-44c0-bb19-c9bb04b8c5c9" providerId="ADAL" clId="{DFB8842A-573D-4F1B-A9CC-BB06CFB79BB0}" dt="2023-08-22T14:32:50.127" v="876"/>
        <pc:sldMkLst>
          <pc:docMk/>
          <pc:sldMk cId="329528610" sldId="1862"/>
        </pc:sldMkLst>
      </pc:sldChg>
    </pc:docChg>
  </pc:docChgLst>
  <pc:docChgLst>
    <pc:chgData name="Bernard, Allison M" userId="7cd67125-3436-42b8-b83a-bbe37ba15a4e" providerId="ADAL" clId="{FFE1CA39-FFEA-4C44-A84A-CA73D111AFBC}"/>
    <pc:docChg chg="undo custSel modSld">
      <pc:chgData name="Bernard, Allison M" userId="7cd67125-3436-42b8-b83a-bbe37ba15a4e" providerId="ADAL" clId="{FFE1CA39-FFEA-4C44-A84A-CA73D111AFBC}" dt="2023-09-22T14:38:36.756" v="60" actId="20577"/>
      <pc:docMkLst>
        <pc:docMk/>
      </pc:docMkLst>
      <pc:sldChg chg="addSp modSp mod">
        <pc:chgData name="Bernard, Allison M" userId="7cd67125-3436-42b8-b83a-bbe37ba15a4e" providerId="ADAL" clId="{FFE1CA39-FFEA-4C44-A84A-CA73D111AFBC}" dt="2023-09-22T14:38:36.756" v="60" actId="20577"/>
        <pc:sldMkLst>
          <pc:docMk/>
          <pc:sldMk cId="4276775244" sldId="270"/>
        </pc:sldMkLst>
        <pc:spChg chg="add mod">
          <ac:chgData name="Bernard, Allison M" userId="7cd67125-3436-42b8-b83a-bbe37ba15a4e" providerId="ADAL" clId="{FFE1CA39-FFEA-4C44-A84A-CA73D111AFBC}" dt="2023-09-22T14:38:36.756" v="60" actId="20577"/>
          <ac:spMkLst>
            <pc:docMk/>
            <pc:sldMk cId="4276775244" sldId="270"/>
            <ac:spMk id="20" creationId="{89D7A1FE-AE74-0640-9A8B-6701030C2EB0}"/>
          </ac:spMkLst>
        </pc:spChg>
      </pc:sldChg>
    </pc:docChg>
  </pc:docChgLst>
  <pc:docChgLst>
    <pc:chgData name="Bernard, Allison M" userId="7cd67125-3436-42b8-b83a-bbe37ba15a4e" providerId="ADAL" clId="{4EDF5362-AE50-4FCA-85C5-4F225CF35C4A}"/>
    <pc:docChg chg="custSel delSld modSld modSection">
      <pc:chgData name="Bernard, Allison M" userId="7cd67125-3436-42b8-b83a-bbe37ba15a4e" providerId="ADAL" clId="{4EDF5362-AE50-4FCA-85C5-4F225CF35C4A}" dt="2023-07-06T19:34:09" v="16" actId="478"/>
      <pc:docMkLst>
        <pc:docMk/>
      </pc:docMkLst>
      <pc:sldChg chg="addSp delSp modSp mod">
        <pc:chgData name="Bernard, Allison M" userId="7cd67125-3436-42b8-b83a-bbe37ba15a4e" providerId="ADAL" clId="{4EDF5362-AE50-4FCA-85C5-4F225CF35C4A}" dt="2023-07-06T19:34:09" v="16" actId="478"/>
        <pc:sldMkLst>
          <pc:docMk/>
          <pc:sldMk cId="1445237140" sldId="1685"/>
        </pc:sldMkLst>
        <pc:spChg chg="del">
          <ac:chgData name="Bernard, Allison M" userId="7cd67125-3436-42b8-b83a-bbe37ba15a4e" providerId="ADAL" clId="{4EDF5362-AE50-4FCA-85C5-4F225CF35C4A}" dt="2023-07-06T19:29:20.560" v="0" actId="478"/>
          <ac:spMkLst>
            <pc:docMk/>
            <pc:sldMk cId="1445237140" sldId="1685"/>
            <ac:spMk id="3" creationId="{68E37939-2910-5E1B-07AF-ABCEAA1F0849}"/>
          </ac:spMkLst>
        </pc:spChg>
        <pc:spChg chg="add del mod">
          <ac:chgData name="Bernard, Allison M" userId="7cd67125-3436-42b8-b83a-bbe37ba15a4e" providerId="ADAL" clId="{4EDF5362-AE50-4FCA-85C5-4F225CF35C4A}" dt="2023-07-06T19:34:09" v="16" actId="478"/>
          <ac:spMkLst>
            <pc:docMk/>
            <pc:sldMk cId="1445237140" sldId="1685"/>
            <ac:spMk id="6" creationId="{03200F04-38CA-E720-8748-994BBCAE6F98}"/>
          </ac:spMkLst>
        </pc:spChg>
        <pc:picChg chg="del">
          <ac:chgData name="Bernard, Allison M" userId="7cd67125-3436-42b8-b83a-bbe37ba15a4e" providerId="ADAL" clId="{4EDF5362-AE50-4FCA-85C5-4F225CF35C4A}" dt="2023-07-06T19:29:45.346" v="6" actId="478"/>
          <ac:picMkLst>
            <pc:docMk/>
            <pc:sldMk cId="1445237140" sldId="1685"/>
            <ac:picMk id="5" creationId="{DE0C2ABA-D65E-2750-33B7-8139F6F21EDD}"/>
          </ac:picMkLst>
        </pc:picChg>
        <pc:picChg chg="del">
          <ac:chgData name="Bernard, Allison M" userId="7cd67125-3436-42b8-b83a-bbe37ba15a4e" providerId="ADAL" clId="{4EDF5362-AE50-4FCA-85C5-4F225CF35C4A}" dt="2023-07-06T19:29:28.718" v="1" actId="478"/>
          <ac:picMkLst>
            <pc:docMk/>
            <pc:sldMk cId="1445237140" sldId="1685"/>
            <ac:picMk id="7" creationId="{DFEF90F0-16EC-F3D8-E307-A22F70D423C4}"/>
          </ac:picMkLst>
        </pc:picChg>
        <pc:picChg chg="add mod">
          <ac:chgData name="Bernard, Allison M" userId="7cd67125-3436-42b8-b83a-bbe37ba15a4e" providerId="ADAL" clId="{4EDF5362-AE50-4FCA-85C5-4F225CF35C4A}" dt="2023-07-06T19:29:39.068" v="5" actId="1076"/>
          <ac:picMkLst>
            <pc:docMk/>
            <pc:sldMk cId="1445237140" sldId="1685"/>
            <ac:picMk id="1026" creationId="{97C3EB2A-8762-CAAD-0304-536F293039A3}"/>
          </ac:picMkLst>
        </pc:picChg>
        <pc:picChg chg="add mod">
          <ac:chgData name="Bernard, Allison M" userId="7cd67125-3436-42b8-b83a-bbe37ba15a4e" providerId="ADAL" clId="{4EDF5362-AE50-4FCA-85C5-4F225CF35C4A}" dt="2023-07-06T19:29:51.916" v="10" actId="1076"/>
          <ac:picMkLst>
            <pc:docMk/>
            <pc:sldMk cId="1445237140" sldId="1685"/>
            <ac:picMk id="1028" creationId="{96550735-9587-C69E-C1C9-FD855EB8B564}"/>
          </ac:picMkLst>
        </pc:picChg>
      </pc:sldChg>
      <pc:sldChg chg="addSp delSp modSp mod">
        <pc:chgData name="Bernard, Allison M" userId="7cd67125-3436-42b8-b83a-bbe37ba15a4e" providerId="ADAL" clId="{4EDF5362-AE50-4FCA-85C5-4F225CF35C4A}" dt="2023-07-06T19:31:55.302" v="15" actId="1440"/>
        <pc:sldMkLst>
          <pc:docMk/>
          <pc:sldMk cId="2703017537" sldId="1724"/>
        </pc:sldMkLst>
        <pc:picChg chg="add mod">
          <ac:chgData name="Bernard, Allison M" userId="7cd67125-3436-42b8-b83a-bbe37ba15a4e" providerId="ADAL" clId="{4EDF5362-AE50-4FCA-85C5-4F225CF35C4A}" dt="2023-07-06T19:31:55.302" v="15" actId="1440"/>
          <ac:picMkLst>
            <pc:docMk/>
            <pc:sldMk cId="2703017537" sldId="1724"/>
            <ac:picMk id="3" creationId="{2C8B22D7-E6F0-E6EC-C723-2708D0708441}"/>
          </ac:picMkLst>
        </pc:picChg>
        <pc:picChg chg="del">
          <ac:chgData name="Bernard, Allison M" userId="7cd67125-3436-42b8-b83a-bbe37ba15a4e" providerId="ADAL" clId="{4EDF5362-AE50-4FCA-85C5-4F225CF35C4A}" dt="2023-07-06T19:31:51.327" v="12" actId="478"/>
          <ac:picMkLst>
            <pc:docMk/>
            <pc:sldMk cId="2703017537" sldId="1724"/>
            <ac:picMk id="4" creationId="{B25BE59E-55AA-FC1D-EA0F-24F519F1D34E}"/>
          </ac:picMkLst>
        </pc:picChg>
      </pc:sldChg>
      <pc:sldChg chg="del">
        <pc:chgData name="Bernard, Allison M" userId="7cd67125-3436-42b8-b83a-bbe37ba15a4e" providerId="ADAL" clId="{4EDF5362-AE50-4FCA-85C5-4F225CF35C4A}" dt="2023-07-06T19:30:01.091" v="11" actId="2696"/>
        <pc:sldMkLst>
          <pc:docMk/>
          <pc:sldMk cId="595719815" sldId="1739"/>
        </pc:sldMkLst>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C:\Users\coxml\Documents\FABIs\Copy%20of%20harry%20excel%20data-1.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 (0-3)</c:v>
                </c:pt>
              </c:strCache>
            </c:strRef>
          </c:tx>
          <c:spPr>
            <a:solidFill>
              <a:srgbClr val="33CC3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F14</c:v>
                </c:pt>
                <c:pt idx="1">
                  <c:v>F15</c:v>
                </c:pt>
                <c:pt idx="2">
                  <c:v>F16</c:v>
                </c:pt>
                <c:pt idx="3">
                  <c:v>F17</c:v>
                </c:pt>
                <c:pt idx="4">
                  <c:v>F18</c:v>
                </c:pt>
                <c:pt idx="5">
                  <c:v>F19</c:v>
                </c:pt>
                <c:pt idx="6">
                  <c:v>F20</c:v>
                </c:pt>
                <c:pt idx="7">
                  <c:v>F21</c:v>
                </c:pt>
                <c:pt idx="8">
                  <c:v>F22</c:v>
                </c:pt>
              </c:strCache>
            </c:strRef>
          </c:cat>
          <c:val>
            <c:numRef>
              <c:f>Sheet1!$B$2:$B$10</c:f>
              <c:numCache>
                <c:formatCode>0.00%</c:formatCode>
                <c:ptCount val="9"/>
                <c:pt idx="0">
                  <c:v>0.63595505617977532</c:v>
                </c:pt>
                <c:pt idx="1">
                  <c:v>0.6587112171837709</c:v>
                </c:pt>
                <c:pt idx="2">
                  <c:v>0.71734475374732332</c:v>
                </c:pt>
                <c:pt idx="3">
                  <c:v>0.73111111111111116</c:v>
                </c:pt>
                <c:pt idx="4">
                  <c:v>0.71495327102803741</c:v>
                </c:pt>
                <c:pt idx="5">
                  <c:v>0.72345679012345676</c:v>
                </c:pt>
                <c:pt idx="6">
                  <c:v>0.90239999999999998</c:v>
                </c:pt>
                <c:pt idx="7">
                  <c:v>0.80089999999999995</c:v>
                </c:pt>
                <c:pt idx="8">
                  <c:v>0.80920000000000003</c:v>
                </c:pt>
              </c:numCache>
            </c:numRef>
          </c:val>
          <c:extLst>
            <c:ext xmlns:c16="http://schemas.microsoft.com/office/drawing/2014/chart" uri="{C3380CC4-5D6E-409C-BE32-E72D297353CC}">
              <c16:uniqueId val="{00000000-D479-42A4-AF28-F93899A48718}"/>
            </c:ext>
          </c:extLst>
        </c:ser>
        <c:ser>
          <c:idx val="1"/>
          <c:order val="1"/>
          <c:tx>
            <c:strRef>
              <c:f>Sheet1!$C$1</c:f>
              <c:strCache>
                <c:ptCount val="1"/>
                <c:pt idx="0">
                  <c:v>Moderate (4-8)</c:v>
                </c:pt>
              </c:strCache>
            </c:strRef>
          </c:tx>
          <c:spPr>
            <a:solidFill>
              <a:srgbClr val="FFFF00"/>
            </a:solidFill>
            <a:ln>
              <a:solidFill>
                <a:srgbClr val="FFFF00"/>
              </a:solidFill>
            </a:ln>
          </c:spPr>
          <c:invertIfNegative val="0"/>
          <c:dLbls>
            <c:dLbl>
              <c:idx val="3"/>
              <c:layout>
                <c:manualLayout>
                  <c:x val="0"/>
                  <c:y val="1.5898347385566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ED5-4B85-9B8E-38D3B98CDCCA}"/>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F14</c:v>
                </c:pt>
                <c:pt idx="1">
                  <c:v>F15</c:v>
                </c:pt>
                <c:pt idx="2">
                  <c:v>F16</c:v>
                </c:pt>
                <c:pt idx="3">
                  <c:v>F17</c:v>
                </c:pt>
                <c:pt idx="4">
                  <c:v>F18</c:v>
                </c:pt>
                <c:pt idx="5">
                  <c:v>F19</c:v>
                </c:pt>
                <c:pt idx="6">
                  <c:v>F20</c:v>
                </c:pt>
                <c:pt idx="7">
                  <c:v>F21</c:v>
                </c:pt>
                <c:pt idx="8">
                  <c:v>F22</c:v>
                </c:pt>
              </c:strCache>
            </c:strRef>
          </c:cat>
          <c:val>
            <c:numRef>
              <c:f>Sheet1!$C$2:$C$10</c:f>
              <c:numCache>
                <c:formatCode>0.00%</c:formatCode>
                <c:ptCount val="9"/>
                <c:pt idx="0">
                  <c:v>0.26516853932584272</c:v>
                </c:pt>
                <c:pt idx="1">
                  <c:v>0.2386634844868735</c:v>
                </c:pt>
                <c:pt idx="2">
                  <c:v>0.18201284796573874</c:v>
                </c:pt>
                <c:pt idx="3">
                  <c:v>0.2088888888888889</c:v>
                </c:pt>
                <c:pt idx="4">
                  <c:v>0.20093457943925233</c:v>
                </c:pt>
                <c:pt idx="5">
                  <c:v>0.20493827160493827</c:v>
                </c:pt>
                <c:pt idx="6">
                  <c:v>8.1299999999999997E-2</c:v>
                </c:pt>
                <c:pt idx="7">
                  <c:v>0.15970000000000001</c:v>
                </c:pt>
                <c:pt idx="8">
                  <c:v>0.14019999999999999</c:v>
                </c:pt>
              </c:numCache>
            </c:numRef>
          </c:val>
          <c:extLst>
            <c:ext xmlns:c16="http://schemas.microsoft.com/office/drawing/2014/chart" uri="{C3380CC4-5D6E-409C-BE32-E72D297353CC}">
              <c16:uniqueId val="{00000001-D479-42A4-AF28-F93899A48718}"/>
            </c:ext>
          </c:extLst>
        </c:ser>
        <c:ser>
          <c:idx val="2"/>
          <c:order val="2"/>
          <c:tx>
            <c:strRef>
              <c:f>Sheet1!$D$1</c:f>
              <c:strCache>
                <c:ptCount val="1"/>
                <c:pt idx="0">
                  <c:v>High (9-21)</c:v>
                </c:pt>
              </c:strCache>
            </c:strRef>
          </c:tx>
          <c:spPr>
            <a:solidFill>
              <a:srgbClr val="FF0000"/>
            </a:solidFill>
            <a:ln>
              <a:solidFill>
                <a:srgbClr val="FF00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F14</c:v>
                </c:pt>
                <c:pt idx="1">
                  <c:v>F15</c:v>
                </c:pt>
                <c:pt idx="2">
                  <c:v>F16</c:v>
                </c:pt>
                <c:pt idx="3">
                  <c:v>F17</c:v>
                </c:pt>
                <c:pt idx="4">
                  <c:v>F18</c:v>
                </c:pt>
                <c:pt idx="5">
                  <c:v>F19</c:v>
                </c:pt>
                <c:pt idx="6">
                  <c:v>F20</c:v>
                </c:pt>
                <c:pt idx="7">
                  <c:v>F21</c:v>
                </c:pt>
                <c:pt idx="8">
                  <c:v>F22</c:v>
                </c:pt>
              </c:strCache>
            </c:strRef>
          </c:cat>
          <c:val>
            <c:numRef>
              <c:f>Sheet1!$D$2:$D$10</c:f>
              <c:numCache>
                <c:formatCode>0.00%</c:formatCode>
                <c:ptCount val="9"/>
                <c:pt idx="0">
                  <c:v>9.8876404494382023E-2</c:v>
                </c:pt>
                <c:pt idx="1">
                  <c:v>0.1026252983293556</c:v>
                </c:pt>
                <c:pt idx="2">
                  <c:v>0.1006423982869379</c:v>
                </c:pt>
                <c:pt idx="3">
                  <c:v>0.06</c:v>
                </c:pt>
                <c:pt idx="4">
                  <c:v>8.4112149532710276E-2</c:v>
                </c:pt>
                <c:pt idx="5">
                  <c:v>7.160493827160494E-2</c:v>
                </c:pt>
                <c:pt idx="6">
                  <c:v>1.6299999999999999E-2</c:v>
                </c:pt>
                <c:pt idx="7">
                  <c:v>3.9399999999999998E-2</c:v>
                </c:pt>
                <c:pt idx="8">
                  <c:v>5.0599999999999999E-2</c:v>
                </c:pt>
              </c:numCache>
            </c:numRef>
          </c:val>
          <c:extLst>
            <c:ext xmlns:c16="http://schemas.microsoft.com/office/drawing/2014/chart" uri="{C3380CC4-5D6E-409C-BE32-E72D297353CC}">
              <c16:uniqueId val="{00000002-D479-42A4-AF28-F93899A48718}"/>
            </c:ext>
          </c:extLst>
        </c:ser>
        <c:dLbls>
          <c:showLegendKey val="0"/>
          <c:showVal val="0"/>
          <c:showCatName val="0"/>
          <c:showSerName val="0"/>
          <c:showPercent val="0"/>
          <c:showBubbleSize val="0"/>
        </c:dLbls>
        <c:gapWidth val="150"/>
        <c:shape val="pyramid"/>
        <c:axId val="329537128"/>
        <c:axId val="420660408"/>
        <c:axId val="0"/>
      </c:bar3DChart>
      <c:catAx>
        <c:axId val="329537128"/>
        <c:scaling>
          <c:orientation val="minMax"/>
        </c:scaling>
        <c:delete val="0"/>
        <c:axPos val="b"/>
        <c:title>
          <c:tx>
            <c:rich>
              <a:bodyPr/>
              <a:lstStyle/>
              <a:p>
                <a:pPr>
                  <a:defRPr/>
                </a:pPr>
                <a:r>
                  <a:rPr lang="en-US"/>
                  <a:t>Fall</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scaling>
        <c:delete val="0"/>
        <c:axPos val="l"/>
        <c:majorGridlines/>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18874027787810926"/>
          <c:y val="0.92991111906466239"/>
          <c:w val="0.65004238002359793"/>
          <c:h val="7.0088880935337633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 (0-3)</c:v>
                </c:pt>
              </c:strCache>
            </c:strRef>
          </c:tx>
          <c:spPr>
            <a:solidFill>
              <a:srgbClr val="33CC3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F14</c:v>
                </c:pt>
                <c:pt idx="1">
                  <c:v>F15</c:v>
                </c:pt>
                <c:pt idx="2">
                  <c:v>F16</c:v>
                </c:pt>
                <c:pt idx="3">
                  <c:v>F17</c:v>
                </c:pt>
                <c:pt idx="4">
                  <c:v>F18</c:v>
                </c:pt>
                <c:pt idx="5">
                  <c:v>F19</c:v>
                </c:pt>
                <c:pt idx="6">
                  <c:v>F20</c:v>
                </c:pt>
                <c:pt idx="7">
                  <c:v>F21</c:v>
                </c:pt>
                <c:pt idx="8">
                  <c:v>F22</c:v>
                </c:pt>
              </c:strCache>
            </c:strRef>
          </c:cat>
          <c:val>
            <c:numRef>
              <c:f>Sheet1!$B$2:$B$10</c:f>
              <c:numCache>
                <c:formatCode>0.00%</c:formatCode>
                <c:ptCount val="9"/>
                <c:pt idx="0">
                  <c:v>0.63595505617977532</c:v>
                </c:pt>
                <c:pt idx="1">
                  <c:v>0.6587112171837709</c:v>
                </c:pt>
                <c:pt idx="2">
                  <c:v>0.71734475374732332</c:v>
                </c:pt>
                <c:pt idx="3">
                  <c:v>0.73111111111111116</c:v>
                </c:pt>
                <c:pt idx="4">
                  <c:v>0.71495327102803741</c:v>
                </c:pt>
                <c:pt idx="5">
                  <c:v>0.72345679012345676</c:v>
                </c:pt>
                <c:pt idx="6">
                  <c:v>0.90239999999999998</c:v>
                </c:pt>
                <c:pt idx="7">
                  <c:v>0.80089999999999995</c:v>
                </c:pt>
                <c:pt idx="8">
                  <c:v>0.80920000000000003</c:v>
                </c:pt>
              </c:numCache>
            </c:numRef>
          </c:val>
          <c:extLst>
            <c:ext xmlns:c16="http://schemas.microsoft.com/office/drawing/2014/chart" uri="{C3380CC4-5D6E-409C-BE32-E72D297353CC}">
              <c16:uniqueId val="{00000000-D479-42A4-AF28-F93899A48718}"/>
            </c:ext>
          </c:extLst>
        </c:ser>
        <c:ser>
          <c:idx val="1"/>
          <c:order val="1"/>
          <c:tx>
            <c:strRef>
              <c:f>Sheet1!$C$1</c:f>
              <c:strCache>
                <c:ptCount val="1"/>
                <c:pt idx="0">
                  <c:v>Moderate (4-8)</c:v>
                </c:pt>
              </c:strCache>
            </c:strRef>
          </c:tx>
          <c:spPr>
            <a:solidFill>
              <a:srgbClr val="FFFF00"/>
            </a:solidFill>
            <a:ln>
              <a:solidFill>
                <a:srgbClr val="FFFF00"/>
              </a:solidFill>
            </a:ln>
          </c:spPr>
          <c:invertIfNegative val="0"/>
          <c:dLbls>
            <c:dLbl>
              <c:idx val="3"/>
              <c:layout>
                <c:manualLayout>
                  <c:x val="0"/>
                  <c:y val="1.5898347385566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ED5-4B85-9B8E-38D3B98CDCCA}"/>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F14</c:v>
                </c:pt>
                <c:pt idx="1">
                  <c:v>F15</c:v>
                </c:pt>
                <c:pt idx="2">
                  <c:v>F16</c:v>
                </c:pt>
                <c:pt idx="3">
                  <c:v>F17</c:v>
                </c:pt>
                <c:pt idx="4">
                  <c:v>F18</c:v>
                </c:pt>
                <c:pt idx="5">
                  <c:v>F19</c:v>
                </c:pt>
                <c:pt idx="6">
                  <c:v>F20</c:v>
                </c:pt>
                <c:pt idx="7">
                  <c:v>F21</c:v>
                </c:pt>
                <c:pt idx="8">
                  <c:v>F22</c:v>
                </c:pt>
              </c:strCache>
            </c:strRef>
          </c:cat>
          <c:val>
            <c:numRef>
              <c:f>Sheet1!$C$2:$C$10</c:f>
              <c:numCache>
                <c:formatCode>0.00%</c:formatCode>
                <c:ptCount val="9"/>
                <c:pt idx="0">
                  <c:v>0.26516853932584272</c:v>
                </c:pt>
                <c:pt idx="1">
                  <c:v>0.2386634844868735</c:v>
                </c:pt>
                <c:pt idx="2">
                  <c:v>0.18201284796573874</c:v>
                </c:pt>
                <c:pt idx="3">
                  <c:v>0.2088888888888889</c:v>
                </c:pt>
                <c:pt idx="4">
                  <c:v>0.20093457943925233</c:v>
                </c:pt>
                <c:pt idx="5">
                  <c:v>0.20493827160493827</c:v>
                </c:pt>
                <c:pt idx="6">
                  <c:v>8.1299999999999997E-2</c:v>
                </c:pt>
                <c:pt idx="7">
                  <c:v>0.15970000000000001</c:v>
                </c:pt>
                <c:pt idx="8">
                  <c:v>0.14019999999999999</c:v>
                </c:pt>
              </c:numCache>
            </c:numRef>
          </c:val>
          <c:extLst>
            <c:ext xmlns:c16="http://schemas.microsoft.com/office/drawing/2014/chart" uri="{C3380CC4-5D6E-409C-BE32-E72D297353CC}">
              <c16:uniqueId val="{00000001-D479-42A4-AF28-F93899A48718}"/>
            </c:ext>
          </c:extLst>
        </c:ser>
        <c:ser>
          <c:idx val="2"/>
          <c:order val="2"/>
          <c:tx>
            <c:strRef>
              <c:f>Sheet1!$D$1</c:f>
              <c:strCache>
                <c:ptCount val="1"/>
                <c:pt idx="0">
                  <c:v>High (9-21)</c:v>
                </c:pt>
              </c:strCache>
            </c:strRef>
          </c:tx>
          <c:spPr>
            <a:solidFill>
              <a:srgbClr val="FF0000"/>
            </a:solidFill>
            <a:ln>
              <a:solidFill>
                <a:srgbClr val="FF00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F14</c:v>
                </c:pt>
                <c:pt idx="1">
                  <c:v>F15</c:v>
                </c:pt>
                <c:pt idx="2">
                  <c:v>F16</c:v>
                </c:pt>
                <c:pt idx="3">
                  <c:v>F17</c:v>
                </c:pt>
                <c:pt idx="4">
                  <c:v>F18</c:v>
                </c:pt>
                <c:pt idx="5">
                  <c:v>F19</c:v>
                </c:pt>
                <c:pt idx="6">
                  <c:v>F20</c:v>
                </c:pt>
                <c:pt idx="7">
                  <c:v>F21</c:v>
                </c:pt>
                <c:pt idx="8">
                  <c:v>F22</c:v>
                </c:pt>
              </c:strCache>
            </c:strRef>
          </c:cat>
          <c:val>
            <c:numRef>
              <c:f>Sheet1!$D$2:$D$10</c:f>
              <c:numCache>
                <c:formatCode>0.00%</c:formatCode>
                <c:ptCount val="9"/>
                <c:pt idx="0">
                  <c:v>9.8876404494382023E-2</c:v>
                </c:pt>
                <c:pt idx="1">
                  <c:v>0.1026252983293556</c:v>
                </c:pt>
                <c:pt idx="2">
                  <c:v>0.1006423982869379</c:v>
                </c:pt>
                <c:pt idx="3">
                  <c:v>0.06</c:v>
                </c:pt>
                <c:pt idx="4">
                  <c:v>8.4112149532710276E-2</c:v>
                </c:pt>
                <c:pt idx="5">
                  <c:v>7.160493827160494E-2</c:v>
                </c:pt>
                <c:pt idx="6">
                  <c:v>1.6299999999999999E-2</c:v>
                </c:pt>
                <c:pt idx="7">
                  <c:v>3.9399999999999998E-2</c:v>
                </c:pt>
                <c:pt idx="8">
                  <c:v>5.0599999999999999E-2</c:v>
                </c:pt>
              </c:numCache>
            </c:numRef>
          </c:val>
          <c:extLst>
            <c:ext xmlns:c16="http://schemas.microsoft.com/office/drawing/2014/chart" uri="{C3380CC4-5D6E-409C-BE32-E72D297353CC}">
              <c16:uniqueId val="{00000002-D479-42A4-AF28-F93899A48718}"/>
            </c:ext>
          </c:extLst>
        </c:ser>
        <c:dLbls>
          <c:showLegendKey val="0"/>
          <c:showVal val="0"/>
          <c:showCatName val="0"/>
          <c:showSerName val="0"/>
          <c:showPercent val="0"/>
          <c:showBubbleSize val="0"/>
        </c:dLbls>
        <c:gapWidth val="150"/>
        <c:shape val="pyramid"/>
        <c:axId val="329537128"/>
        <c:axId val="420660408"/>
        <c:axId val="0"/>
      </c:bar3DChart>
      <c:catAx>
        <c:axId val="329537128"/>
        <c:scaling>
          <c:orientation val="minMax"/>
        </c:scaling>
        <c:delete val="0"/>
        <c:axPos val="b"/>
        <c:title>
          <c:tx>
            <c:rich>
              <a:bodyPr/>
              <a:lstStyle/>
              <a:p>
                <a:pPr>
                  <a:defRPr/>
                </a:pPr>
                <a:r>
                  <a:rPr lang="en-US"/>
                  <a:t>Fall</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scaling>
        <c:delete val="0"/>
        <c:axPos val="l"/>
        <c:majorGridlines/>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18874027787810926"/>
          <c:y val="0.92991111906466239"/>
          <c:w val="0.65004238002359793"/>
          <c:h val="7.0088880935337633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8605425229522701"/>
          <c:y val="9.0645669291338604E-2"/>
          <c:w val="0.70773948174808499"/>
          <c:h val="0.79923534558180198"/>
        </c:manualLayout>
      </c:layout>
      <c:barChart>
        <c:barDir val="col"/>
        <c:grouping val="percentStacked"/>
        <c:varyColors val="0"/>
        <c:ser>
          <c:idx val="0"/>
          <c:order val="0"/>
          <c:tx>
            <c:strRef>
              <c:f>Sheet1!$A$2</c:f>
              <c:strCache>
                <c:ptCount val="1"/>
                <c:pt idx="0">
                  <c:v>Low</c:v>
                </c:pt>
              </c:strCache>
            </c:strRef>
          </c:tx>
          <c:spPr>
            <a:solidFill>
              <a:srgbClr val="00B050"/>
            </a:solidFill>
            <a:ln w="10489">
              <a:solidFill>
                <a:schemeClr val="tx1"/>
              </a:solidFill>
              <a:prstDash val="solid"/>
            </a:ln>
          </c:spPr>
          <c:invertIfNegative val="0"/>
          <c:dLbls>
            <c:dLbl>
              <c:idx val="0"/>
              <c:layout>
                <c:manualLayout>
                  <c:x val="2.9866667670061299E-3"/>
                  <c:y val="-2.7742389847421199E-3"/>
                </c:manualLayout>
              </c:layout>
              <c:tx>
                <c:rich>
                  <a:bodyPr/>
                  <a:lstStyle/>
                  <a:p>
                    <a:r>
                      <a:rPr lang="en-US" b="1">
                        <a:solidFill>
                          <a:schemeClr val="bg1"/>
                        </a:solidFill>
                      </a:rPr>
                      <a:t>77.00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2D3D-4E2C-A007-C9FA7878365F}"/>
                </c:ext>
              </c:extLst>
            </c:dLbl>
            <c:dLbl>
              <c:idx val="1"/>
              <c:layout>
                <c:manualLayout>
                  <c:x val="1.4933333835030599E-3"/>
                  <c:y val="3.0516628832163301E-2"/>
                </c:manualLayout>
              </c:layout>
              <c:tx>
                <c:rich>
                  <a:bodyPr/>
                  <a:lstStyle/>
                  <a:p>
                    <a:r>
                      <a:rPr lang="en-US" b="1">
                        <a:solidFill>
                          <a:schemeClr val="bg1"/>
                        </a:solidFill>
                      </a:rPr>
                      <a:t>86.00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2D3D-4E2C-A007-C9FA7878365F}"/>
                </c:ext>
              </c:extLst>
            </c:dLbl>
            <c:dLbl>
              <c:idx val="2"/>
              <c:layout>
                <c:manualLayout>
                  <c:x val="0"/>
                  <c:y val="3.0516628832163301E-2"/>
                </c:manualLayout>
              </c:layout>
              <c:tx>
                <c:rich>
                  <a:bodyPr/>
                  <a:lstStyle/>
                  <a:p>
                    <a:r>
                      <a:rPr lang="en-US" b="1">
                        <a:solidFill>
                          <a:schemeClr val="bg1"/>
                        </a:solidFill>
                      </a:rPr>
                      <a:t>86.50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2D3D-4E2C-A007-C9FA7878365F}"/>
                </c:ext>
              </c:extLst>
            </c:dLbl>
            <c:dLbl>
              <c:idx val="3"/>
              <c:layout>
                <c:manualLayout>
                  <c:x val="4.4800001505092496E-3"/>
                  <c:y val="5.2710540710100298E-2"/>
                </c:manualLayout>
              </c:layout>
              <c:tx>
                <c:rich>
                  <a:bodyPr/>
                  <a:lstStyle/>
                  <a:p>
                    <a:r>
                      <a:rPr lang="en-US" b="1">
                        <a:solidFill>
                          <a:schemeClr val="bg1"/>
                        </a:solidFill>
                      </a:rPr>
                      <a:t>89.79</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2D3D-4E2C-A007-C9FA7878365F}"/>
                </c:ext>
              </c:extLst>
            </c:dLbl>
            <c:dLbl>
              <c:idx val="4"/>
              <c:layout>
                <c:manualLayout>
                  <c:x val="4.4800001505091898E-3"/>
                  <c:y val="6.9355974618553098E-2"/>
                </c:manualLayout>
              </c:layout>
              <c:tx>
                <c:rich>
                  <a:bodyPr/>
                  <a:lstStyle/>
                  <a:p>
                    <a:r>
                      <a:rPr lang="en-US" b="1">
                        <a:solidFill>
                          <a:schemeClr val="bg1"/>
                        </a:solidFill>
                      </a:rPr>
                      <a:t>93.08</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2D3D-4E2C-A007-C9FA7878365F}"/>
                </c:ext>
              </c:extLst>
            </c:dLbl>
            <c:dLbl>
              <c:idx val="5"/>
              <c:layout>
                <c:manualLayout>
                  <c:x val="4.4800001505091898E-3"/>
                  <c:y val="6.3807496649068804E-2"/>
                </c:manualLayout>
              </c:layout>
              <c:tx>
                <c:rich>
                  <a:bodyPr/>
                  <a:lstStyle/>
                  <a:p>
                    <a:r>
                      <a:rPr lang="en-US" b="1">
                        <a:solidFill>
                          <a:schemeClr val="bg1"/>
                        </a:solidFill>
                      </a:rPr>
                      <a:t>90.55</a:t>
                    </a:r>
                    <a:endParaRPr lang="en-US"/>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2D3D-4E2C-A007-C9FA7878365F}"/>
                </c:ext>
              </c:extLst>
            </c:dLbl>
            <c:dLbl>
              <c:idx val="6"/>
              <c:layout>
                <c:manualLayout>
                  <c:x val="4.48003421335168E-3"/>
                  <c:y val="7.2130177398671794E-2"/>
                </c:manualLayout>
              </c:layout>
              <c:tx>
                <c:rich>
                  <a:bodyPr/>
                  <a:lstStyle/>
                  <a:p>
                    <a:r>
                      <a:rPr lang="en-US" b="1">
                        <a:solidFill>
                          <a:schemeClr val="bg1"/>
                        </a:solidFill>
                      </a:rPr>
                      <a:t>92.56</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2D3D-4E2C-A007-C9FA7878365F}"/>
                </c:ext>
              </c:extLst>
            </c:dLbl>
            <c:dLbl>
              <c:idx val="7"/>
              <c:layout>
                <c:manualLayout>
                  <c:x val="1.5191241654959099E-3"/>
                  <c:y val="7.1978502687164103E-2"/>
                </c:manualLayout>
              </c:layout>
              <c:tx>
                <c:rich>
                  <a:bodyPr/>
                  <a:lstStyle/>
                  <a:p>
                    <a:r>
                      <a:rPr lang="en-US" b="1">
                        <a:solidFill>
                          <a:schemeClr val="bg1"/>
                        </a:solidFill>
                      </a:rPr>
                      <a:t>94.28</a:t>
                    </a:r>
                    <a:endParaRPr lang="en-US"/>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2D3D-4E2C-A007-C9FA7878365F}"/>
                </c:ext>
              </c:extLst>
            </c:dLbl>
            <c:dLbl>
              <c:idx val="8"/>
              <c:tx>
                <c:rich>
                  <a:bodyPr/>
                  <a:lstStyle/>
                  <a:p>
                    <a:r>
                      <a:rPr lang="en-US"/>
                      <a:t>91.25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2D3D-4E2C-A007-C9FA7878365F}"/>
                </c:ext>
              </c:extLst>
            </c:dLbl>
            <c:spPr>
              <a:noFill/>
              <a:ln w="20978">
                <a:noFill/>
              </a:ln>
            </c:spPr>
            <c:txPr>
              <a:bodyPr/>
              <a:lstStyle/>
              <a:p>
                <a:pPr>
                  <a:defRPr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Sheet1!$B$2:$J$2</c:f>
              <c:numCache>
                <c:formatCode>0.00%</c:formatCode>
                <c:ptCount val="9"/>
                <c:pt idx="0">
                  <c:v>0.77</c:v>
                </c:pt>
                <c:pt idx="1">
                  <c:v>0.86</c:v>
                </c:pt>
                <c:pt idx="2">
                  <c:v>0.86</c:v>
                </c:pt>
                <c:pt idx="3">
                  <c:v>0.89790000000000003</c:v>
                </c:pt>
                <c:pt idx="4">
                  <c:v>0.93079999999999996</c:v>
                </c:pt>
                <c:pt idx="5">
                  <c:v>0.90549999999999997</c:v>
                </c:pt>
                <c:pt idx="6">
                  <c:v>0.92559999999999998</c:v>
                </c:pt>
                <c:pt idx="7">
                  <c:v>0.94279999999999997</c:v>
                </c:pt>
                <c:pt idx="8">
                  <c:v>0.91249999999999998</c:v>
                </c:pt>
              </c:numCache>
            </c:numRef>
          </c:val>
          <c:extLst>
            <c:ext xmlns:c16="http://schemas.microsoft.com/office/drawing/2014/chart" uri="{C3380CC4-5D6E-409C-BE32-E72D297353CC}">
              <c16:uniqueId val="{00000009-2D3D-4E2C-A007-C9FA7878365F}"/>
            </c:ext>
          </c:extLst>
        </c:ser>
        <c:ser>
          <c:idx val="1"/>
          <c:order val="1"/>
          <c:tx>
            <c:strRef>
              <c:f>Sheet1!$A$3</c:f>
              <c:strCache>
                <c:ptCount val="1"/>
                <c:pt idx="0">
                  <c:v>Moderate</c:v>
                </c:pt>
              </c:strCache>
            </c:strRef>
          </c:tx>
          <c:spPr>
            <a:solidFill>
              <a:srgbClr val="FFFF00"/>
            </a:solidFill>
            <a:ln w="10489">
              <a:solidFill>
                <a:schemeClr val="bg1">
                  <a:lumMod val="65000"/>
                </a:schemeClr>
              </a:solidFill>
              <a:prstDash val="solid"/>
            </a:ln>
          </c:spPr>
          <c:invertIfNegative val="0"/>
          <c:dLbls>
            <c:dLbl>
              <c:idx val="0"/>
              <c:layout>
                <c:manualLayout>
                  <c:x val="-4.4001372235109599E-3"/>
                  <c:y val="-1.9047619047619001E-2"/>
                </c:manualLayout>
              </c:layout>
              <c:tx>
                <c:rich>
                  <a:bodyPr/>
                  <a:lstStyle/>
                  <a:p>
                    <a:r>
                      <a:rPr lang="en-US"/>
                      <a:t>17.00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2D3D-4E2C-A007-C9FA7878365F}"/>
                </c:ext>
              </c:extLst>
            </c:dLbl>
            <c:dLbl>
              <c:idx val="1"/>
              <c:layout>
                <c:manualLayout>
                  <c:x val="1.0222334760022201E-3"/>
                  <c:y val="0"/>
                </c:manualLayout>
              </c:layout>
              <c:tx>
                <c:rich>
                  <a:bodyPr/>
                  <a:lstStyle/>
                  <a:p>
                    <a:r>
                      <a:rPr lang="en-US"/>
                      <a:t>11.00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2D3D-4E2C-A007-C9FA7878365F}"/>
                </c:ext>
              </c:extLst>
            </c:dLbl>
            <c:dLbl>
              <c:idx val="2"/>
              <c:layout>
                <c:manualLayout>
                  <c:x val="3.7732381481360498E-3"/>
                  <c:y val="-3.1746031746031698E-3"/>
                </c:manualLayout>
              </c:layout>
              <c:tx>
                <c:rich>
                  <a:bodyPr/>
                  <a:lstStyle/>
                  <a:p>
                    <a:r>
                      <a:rPr lang="en-US"/>
                      <a:t>11.00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2D3D-4E2C-A007-C9FA7878365F}"/>
                </c:ext>
              </c:extLst>
            </c:dLbl>
            <c:dLbl>
              <c:idx val="3"/>
              <c:layout>
                <c:manualLayout>
                  <c:x val="5.9733335340122597E-3"/>
                  <c:y val="-2.7742389847421199E-3"/>
                </c:manualLayout>
              </c:layout>
              <c:tx>
                <c:rich>
                  <a:bodyPr/>
                  <a:lstStyle/>
                  <a:p>
                    <a:r>
                      <a:rPr lang="en-US"/>
                      <a:t>7.87</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D-2D3D-4E2C-A007-C9FA7878365F}"/>
                </c:ext>
              </c:extLst>
            </c:dLbl>
            <c:dLbl>
              <c:idx val="4"/>
              <c:tx>
                <c:rich>
                  <a:bodyPr/>
                  <a:lstStyle/>
                  <a:p>
                    <a:r>
                      <a:rPr lang="en-US"/>
                      <a:t>6.29</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E-2D3D-4E2C-A007-C9FA7878365F}"/>
                </c:ext>
              </c:extLst>
            </c:dLbl>
            <c:dLbl>
              <c:idx val="5"/>
              <c:tx>
                <c:rich>
                  <a:bodyPr/>
                  <a:lstStyle/>
                  <a:p>
                    <a:r>
                      <a:rPr lang="en-US"/>
                      <a:t>7.77</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F-2D3D-4E2C-A007-C9FA7878365F}"/>
                </c:ext>
              </c:extLst>
            </c:dLbl>
            <c:dLbl>
              <c:idx val="6"/>
              <c:tx>
                <c:rich>
                  <a:bodyPr/>
                  <a:lstStyle/>
                  <a:p>
                    <a:r>
                      <a:rPr lang="en-US"/>
                      <a:t>6.11</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0-2D3D-4E2C-A007-C9FA7878365F}"/>
                </c:ext>
              </c:extLst>
            </c:dLbl>
            <c:dLbl>
              <c:idx val="7"/>
              <c:tx>
                <c:rich>
                  <a:bodyPr/>
                  <a:lstStyle/>
                  <a:p>
                    <a:r>
                      <a:rPr lang="en-US"/>
                      <a:t>3.58</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1-2D3D-4E2C-A007-C9FA7878365F}"/>
                </c:ext>
              </c:extLst>
            </c:dLbl>
            <c:dLbl>
              <c:idx val="8"/>
              <c:tx>
                <c:rich>
                  <a:bodyPr/>
                  <a:lstStyle/>
                  <a:p>
                    <a:r>
                      <a:rPr lang="en-US"/>
                      <a:t>6.35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2-2D3D-4E2C-A007-C9FA7878365F}"/>
                </c:ext>
              </c:extLst>
            </c:dLbl>
            <c:spPr>
              <a:noFill/>
              <a:ln w="20978">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Sheet1!$B$3:$J$3</c:f>
              <c:numCache>
                <c:formatCode>0.00%</c:formatCode>
                <c:ptCount val="9"/>
                <c:pt idx="0">
                  <c:v>0.17</c:v>
                </c:pt>
                <c:pt idx="1">
                  <c:v>0.11</c:v>
                </c:pt>
                <c:pt idx="2">
                  <c:v>0.11</c:v>
                </c:pt>
                <c:pt idx="3">
                  <c:v>7.8700000000000006E-2</c:v>
                </c:pt>
                <c:pt idx="4">
                  <c:v>6.2899999999999998E-2</c:v>
                </c:pt>
                <c:pt idx="5">
                  <c:v>7.7700000000000005E-2</c:v>
                </c:pt>
                <c:pt idx="6">
                  <c:v>6.1100000000000002E-2</c:v>
                </c:pt>
                <c:pt idx="7">
                  <c:v>3.5799999999999998E-2</c:v>
                </c:pt>
                <c:pt idx="8">
                  <c:v>6.3500000000000001E-2</c:v>
                </c:pt>
              </c:numCache>
            </c:numRef>
          </c:val>
          <c:extLst>
            <c:ext xmlns:c16="http://schemas.microsoft.com/office/drawing/2014/chart" uri="{C3380CC4-5D6E-409C-BE32-E72D297353CC}">
              <c16:uniqueId val="{00000013-2D3D-4E2C-A007-C9FA7878365F}"/>
            </c:ext>
          </c:extLst>
        </c:ser>
        <c:ser>
          <c:idx val="2"/>
          <c:order val="2"/>
          <c:tx>
            <c:strRef>
              <c:f>Sheet1!$A$4</c:f>
              <c:strCache>
                <c:ptCount val="1"/>
                <c:pt idx="0">
                  <c:v>High</c:v>
                </c:pt>
              </c:strCache>
            </c:strRef>
          </c:tx>
          <c:spPr>
            <a:solidFill>
              <a:srgbClr val="FF0000"/>
            </a:solidFill>
            <a:ln w="10489">
              <a:solidFill>
                <a:schemeClr val="tx1"/>
              </a:solidFill>
              <a:prstDash val="solid"/>
            </a:ln>
          </c:spPr>
          <c:invertIfNegative val="0"/>
          <c:dLbls>
            <c:dLbl>
              <c:idx val="0"/>
              <c:layout>
                <c:manualLayout>
                  <c:x val="0"/>
                  <c:y val="-4.1596638380224697E-2"/>
                </c:manualLayout>
              </c:layout>
              <c:tx>
                <c:rich>
                  <a:bodyPr/>
                  <a:lstStyle/>
                  <a:p>
                    <a:r>
                      <a:rPr lang="en-US"/>
                      <a:t>6.00</a:t>
                    </a: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4-2D3D-4E2C-A007-C9FA7878365F}"/>
                </c:ext>
              </c:extLst>
            </c:dLbl>
            <c:dLbl>
              <c:idx val="1"/>
              <c:layout>
                <c:manualLayout>
                  <c:x val="2.73752478090774E-17"/>
                  <c:y val="-3.3277310704179802E-2"/>
                </c:manualLayout>
              </c:layout>
              <c:tx>
                <c:rich>
                  <a:bodyPr/>
                  <a:lstStyle/>
                  <a:p>
                    <a:r>
                      <a:rPr lang="en-US"/>
                      <a:t>3.00</a:t>
                    </a: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5-2D3D-4E2C-A007-C9FA7878365F}"/>
                </c:ext>
              </c:extLst>
            </c:dLbl>
            <c:dLbl>
              <c:idx val="2"/>
              <c:layout>
                <c:manualLayout>
                  <c:x val="0"/>
                  <c:y val="-3.05042014788315E-2"/>
                </c:manualLayout>
              </c:layout>
              <c:tx>
                <c:rich>
                  <a:bodyPr/>
                  <a:lstStyle/>
                  <a:p>
                    <a:r>
                      <a:rPr lang="en-US"/>
                      <a:t>2.50</a:t>
                    </a: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6-2D3D-4E2C-A007-C9FA7878365F}"/>
                </c:ext>
              </c:extLst>
            </c:dLbl>
            <c:dLbl>
              <c:idx val="3"/>
              <c:layout>
                <c:manualLayout>
                  <c:x val="2.3021340476930499E-4"/>
                  <c:y val="-2.6660934118567198E-2"/>
                </c:manualLayout>
              </c:layout>
              <c:tx>
                <c:rich>
                  <a:bodyPr/>
                  <a:lstStyle/>
                  <a:p>
                    <a:r>
                      <a:rPr lang="en-US"/>
                      <a:t>2.34</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7-2D3D-4E2C-A007-C9FA7878365F}"/>
                </c:ext>
              </c:extLst>
            </c:dLbl>
            <c:dLbl>
              <c:idx val="4"/>
              <c:layout>
                <c:manualLayout>
                  <c:x val="-5.6808086535891603E-4"/>
                  <c:y val="-2.4269912470988801E-2"/>
                </c:manualLayout>
              </c:layout>
              <c:tx>
                <c:rich>
                  <a:bodyPr/>
                  <a:lstStyle/>
                  <a:p>
                    <a:r>
                      <a:rPr lang="en-US"/>
                      <a:t>0.63</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8-2D3D-4E2C-A007-C9FA7878365F}"/>
                </c:ext>
              </c:extLst>
            </c:dLbl>
            <c:dLbl>
              <c:idx val="5"/>
              <c:layout>
                <c:manualLayout>
                  <c:x val="-1.68956416064052E-4"/>
                  <c:y val="-2.2361086333877501E-2"/>
                </c:manualLayout>
              </c:layout>
              <c:tx>
                <c:rich>
                  <a:bodyPr/>
                  <a:lstStyle/>
                  <a:p>
                    <a:r>
                      <a:rPr lang="en-US"/>
                      <a:t>1.68</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9-2D3D-4E2C-A007-C9FA7878365F}"/>
                </c:ext>
              </c:extLst>
            </c:dLbl>
            <c:dLbl>
              <c:idx val="6"/>
              <c:layout>
                <c:manualLayout>
                  <c:x val="-1.4933301603545701E-3"/>
                  <c:y val="-2.2212823250097099E-2"/>
                </c:manualLayout>
              </c:layout>
              <c:tx>
                <c:rich>
                  <a:bodyPr/>
                  <a:lstStyle/>
                  <a:p>
                    <a:r>
                      <a:rPr lang="en-US"/>
                      <a:t>1.34</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A-2D3D-4E2C-A007-C9FA7878365F}"/>
                </c:ext>
              </c:extLst>
            </c:dLbl>
            <c:dLbl>
              <c:idx val="7"/>
              <c:layout>
                <c:manualLayout>
                  <c:x val="4.19430195706864E-4"/>
                  <c:y val="-2.7173353330833701E-2"/>
                </c:manualLayout>
              </c:layout>
              <c:tx>
                <c:rich>
                  <a:bodyPr/>
                  <a:lstStyle/>
                  <a:p>
                    <a:r>
                      <a:rPr lang="en-US"/>
                      <a:t>2.15</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B-2D3D-4E2C-A007-C9FA7878365F}"/>
                </c:ext>
              </c:extLst>
            </c:dLbl>
            <c:dLbl>
              <c:idx val="8"/>
              <c:layout>
                <c:manualLayout>
                  <c:x val="0"/>
                  <c:y val="-2.8571428571428598E-2"/>
                </c:manualLayout>
              </c:layout>
              <c:tx>
                <c:rich>
                  <a:bodyPr/>
                  <a:lstStyle/>
                  <a:p>
                    <a:r>
                      <a:rPr lang="en-US"/>
                      <a:t>2.40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C-2D3D-4E2C-A007-C9FA7878365F}"/>
                </c:ext>
              </c:extLst>
            </c:dLbl>
            <c:spPr>
              <a:noFill/>
              <a:ln w="20978">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Sheet1!$B$4:$J$4</c:f>
              <c:numCache>
                <c:formatCode>0.00%</c:formatCode>
                <c:ptCount val="9"/>
                <c:pt idx="0">
                  <c:v>0.06</c:v>
                </c:pt>
                <c:pt idx="1">
                  <c:v>0.03</c:v>
                </c:pt>
                <c:pt idx="2">
                  <c:v>0.03</c:v>
                </c:pt>
                <c:pt idx="3">
                  <c:v>2.3400000000000001E-2</c:v>
                </c:pt>
                <c:pt idx="4">
                  <c:v>6.3E-3</c:v>
                </c:pt>
                <c:pt idx="5">
                  <c:v>1.6799999999999999E-2</c:v>
                </c:pt>
                <c:pt idx="6">
                  <c:v>1.34E-2</c:v>
                </c:pt>
                <c:pt idx="7">
                  <c:v>2.1499999999999998E-2</c:v>
                </c:pt>
                <c:pt idx="8">
                  <c:v>2.4E-2</c:v>
                </c:pt>
              </c:numCache>
            </c:numRef>
          </c:val>
          <c:extLst>
            <c:ext xmlns:c16="http://schemas.microsoft.com/office/drawing/2014/chart" uri="{C3380CC4-5D6E-409C-BE32-E72D297353CC}">
              <c16:uniqueId val="{0000001D-2D3D-4E2C-A007-C9FA7878365F}"/>
            </c:ext>
          </c:extLst>
        </c:ser>
        <c:dLbls>
          <c:showLegendKey val="0"/>
          <c:showVal val="0"/>
          <c:showCatName val="0"/>
          <c:showSerName val="0"/>
          <c:showPercent val="0"/>
          <c:showBubbleSize val="0"/>
        </c:dLbls>
        <c:gapWidth val="26"/>
        <c:overlap val="100"/>
        <c:axId val="-1565893152"/>
        <c:axId val="-1913439472"/>
      </c:barChart>
      <c:catAx>
        <c:axId val="-1565893152"/>
        <c:scaling>
          <c:orientation val="minMax"/>
        </c:scaling>
        <c:delete val="0"/>
        <c:axPos val="b"/>
        <c:title>
          <c:tx>
            <c:rich>
              <a:bodyPr/>
              <a:lstStyle/>
              <a:p>
                <a:pPr>
                  <a:defRPr/>
                </a:pPr>
                <a:r>
                  <a:rPr lang="en-US"/>
                  <a:t>Screening</a:t>
                </a:r>
                <a:r>
                  <a:rPr lang="en-US" baseline="0"/>
                  <a:t> Time Point</a:t>
                </a:r>
                <a:endParaRPr lang="en-US"/>
              </a:p>
            </c:rich>
          </c:tx>
          <c:overlay val="0"/>
        </c:title>
        <c:numFmt formatCode="General" sourceLinked="1"/>
        <c:majorTickMark val="out"/>
        <c:minorTickMark val="none"/>
        <c:tickLblPos val="nextTo"/>
        <c:spPr>
          <a:ln w="2623">
            <a:solidFill>
              <a:schemeClr val="tx1"/>
            </a:solidFill>
            <a:prstDash val="solid"/>
          </a:ln>
        </c:spPr>
        <c:txPr>
          <a:bodyPr rot="0" vert="horz"/>
          <a:lstStyle/>
          <a:p>
            <a:pPr>
              <a:defRPr/>
            </a:pPr>
            <a:endParaRPr lang="en-US"/>
          </a:p>
        </c:txPr>
        <c:crossAx val="-1913439472"/>
        <c:crosses val="autoZero"/>
        <c:auto val="1"/>
        <c:lblAlgn val="ctr"/>
        <c:lblOffset val="100"/>
        <c:tickLblSkip val="1"/>
        <c:tickMarkSkip val="1"/>
        <c:noMultiLvlLbl val="0"/>
      </c:catAx>
      <c:valAx>
        <c:axId val="-1913439472"/>
        <c:scaling>
          <c:orientation val="minMax"/>
        </c:scaling>
        <c:delete val="0"/>
        <c:axPos val="l"/>
        <c:majorGridlines>
          <c:spPr>
            <a:ln w="2623">
              <a:noFill/>
              <a:prstDash val="solid"/>
            </a:ln>
          </c:spPr>
        </c:majorGridlines>
        <c:title>
          <c:tx>
            <c:rich>
              <a:bodyPr rot="-5400000" vert="horz"/>
              <a:lstStyle/>
              <a:p>
                <a:pPr>
                  <a:defRPr/>
                </a:pPr>
                <a:r>
                  <a:rPr lang="en-US"/>
                  <a:t>Percentage</a:t>
                </a:r>
                <a:r>
                  <a:rPr lang="en-US" baseline="0"/>
                  <a:t> of Students</a:t>
                </a:r>
                <a:endParaRPr lang="en-US"/>
              </a:p>
            </c:rich>
          </c:tx>
          <c:layout>
            <c:manualLayout>
              <c:xMode val="edge"/>
              <c:yMode val="edge"/>
              <c:x val="0.104507411158667"/>
              <c:y val="0.314398200224972"/>
            </c:manualLayout>
          </c:layout>
          <c:overlay val="0"/>
        </c:title>
        <c:numFmt formatCode="0%" sourceLinked="1"/>
        <c:majorTickMark val="out"/>
        <c:minorTickMark val="none"/>
        <c:tickLblPos val="nextTo"/>
        <c:spPr>
          <a:ln w="2623">
            <a:solidFill>
              <a:schemeClr val="tx1"/>
            </a:solidFill>
            <a:prstDash val="solid"/>
          </a:ln>
        </c:spPr>
        <c:txPr>
          <a:bodyPr rot="0" vert="horz"/>
          <a:lstStyle/>
          <a:p>
            <a:pPr>
              <a:defRPr/>
            </a:pPr>
            <a:endParaRPr lang="en-US"/>
          </a:p>
        </c:txPr>
        <c:crossAx val="-1565893152"/>
        <c:crosses val="autoZero"/>
        <c:crossBetween val="between"/>
        <c:majorUnit val="0.2"/>
      </c:valAx>
      <c:spPr>
        <a:noFill/>
        <a:ln w="10489">
          <a:noFill/>
          <a:prstDash val="solid"/>
        </a:ln>
      </c:spPr>
    </c:plotArea>
    <c:legend>
      <c:legendPos val="t"/>
      <c:layout>
        <c:manualLayout>
          <c:xMode val="edge"/>
          <c:yMode val="edge"/>
          <c:x val="0.349076112132779"/>
          <c:y val="1.56494522691706E-2"/>
          <c:w val="0.276511942359292"/>
          <c:h val="3.6666916635420599E-2"/>
        </c:manualLayout>
      </c:layout>
      <c:overlay val="0"/>
      <c:spPr>
        <a:solidFill>
          <a:schemeClr val="bg1"/>
        </a:solidFill>
        <a:ln w="2623">
          <a:noFill/>
          <a:prstDash val="solid"/>
        </a:ln>
      </c:spPr>
    </c:legend>
    <c:plotVisOnly val="1"/>
    <c:dispBlanksAs val="gap"/>
    <c:showDLblsOverMax val="0"/>
  </c:chart>
  <c:spPr>
    <a:noFill/>
    <a:ln>
      <a:noFill/>
    </a:ln>
  </c:spPr>
  <c:txPr>
    <a:bodyPr/>
    <a:lstStyle/>
    <a:p>
      <a:pPr>
        <a:defRPr sz="1100" b="0" i="0" u="none" strike="noStrike" baseline="0">
          <a:solidFill>
            <a:schemeClr val="tx1"/>
          </a:solidFill>
          <a:latin typeface="Times New Roman"/>
          <a:ea typeface="Times New Roman"/>
          <a:cs typeface="Times New Roman"/>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1976538646954834E-2"/>
          <c:y val="0.11783639545056869"/>
          <c:w val="0.87627605595557512"/>
          <c:h val="0.75438758049697718"/>
        </c:manualLayout>
      </c:layout>
      <c:lineChart>
        <c:grouping val="standard"/>
        <c:varyColors val="0"/>
        <c:ser>
          <c:idx val="0"/>
          <c:order val="0"/>
          <c:spPr>
            <a:ln w="12700">
              <a:solidFill>
                <a:srgbClr val="000000"/>
              </a:solidFill>
              <a:prstDash val="solid"/>
            </a:ln>
          </c:spPr>
          <c:marker>
            <c:symbol val="diamond"/>
            <c:size val="5"/>
            <c:spPr>
              <a:solidFill>
                <a:srgbClr val="000000"/>
              </a:solidFill>
              <a:ln>
                <a:solidFill>
                  <a:srgbClr val="000000"/>
                </a:solidFill>
                <a:prstDash val="solid"/>
              </a:ln>
            </c:spPr>
          </c:marker>
          <c:dPt>
            <c:idx val="14"/>
            <c:marker>
              <c:spPr>
                <a:solidFill>
                  <a:srgbClr val="FFFFFF"/>
                </a:solidFill>
                <a:ln>
                  <a:solidFill>
                    <a:srgbClr val="000000"/>
                  </a:solidFill>
                  <a:prstDash val="solid"/>
                </a:ln>
              </c:spPr>
            </c:marker>
            <c:bubble3D val="0"/>
            <c:extLst>
              <c:ext xmlns:c16="http://schemas.microsoft.com/office/drawing/2014/chart" uri="{C3380CC4-5D6E-409C-BE32-E72D297353CC}">
                <c16:uniqueId val="{00000000-1DF5-4580-8E2B-CE4E32FC8B87}"/>
              </c:ext>
            </c:extLst>
          </c:dPt>
          <c:cat>
            <c:strRef>
              <c:f>Sheet1!$A$3:$A$25</c:f>
              <c:strCache>
                <c:ptCount val="23"/>
                <c:pt idx="1">
                  <c:v>4/27</c:v>
                </c:pt>
                <c:pt idx="2">
                  <c:v>4/28</c:v>
                </c:pt>
                <c:pt idx="3">
                  <c:v>4/29</c:v>
                </c:pt>
                <c:pt idx="4">
                  <c:v>4/30</c:v>
                </c:pt>
                <c:pt idx="5">
                  <c:v>5/5</c:v>
                </c:pt>
                <c:pt idx="7">
                  <c:v>5/10</c:v>
                </c:pt>
                <c:pt idx="8">
                  <c:v>5/13</c:v>
                </c:pt>
                <c:pt idx="9">
                  <c:v>5/14</c:v>
                </c:pt>
                <c:pt idx="10">
                  <c:v>5/17</c:v>
                </c:pt>
                <c:pt idx="11">
                  <c:v>5/18</c:v>
                </c:pt>
                <c:pt idx="12">
                  <c:v>5/19</c:v>
                </c:pt>
                <c:pt idx="13">
                  <c:v>5/20</c:v>
                </c:pt>
                <c:pt idx="15">
                  <c:v>5/21</c:v>
                </c:pt>
                <c:pt idx="17">
                  <c:v>5/24</c:v>
                </c:pt>
                <c:pt idx="18">
                  <c:v>5/25</c:v>
                </c:pt>
                <c:pt idx="20">
                  <c:v>5/26</c:v>
                </c:pt>
                <c:pt idx="21">
                  <c:v>5/27</c:v>
                </c:pt>
                <c:pt idx="22">
                  <c:v>5/28</c:v>
                </c:pt>
              </c:strCache>
            </c:strRef>
          </c:cat>
          <c:val>
            <c:numRef>
              <c:f>Sheet1!$B$3:$B$25</c:f>
              <c:numCache>
                <c:formatCode>General</c:formatCode>
                <c:ptCount val="23"/>
                <c:pt idx="1">
                  <c:v>63.33</c:v>
                </c:pt>
                <c:pt idx="2">
                  <c:v>65</c:v>
                </c:pt>
                <c:pt idx="3">
                  <c:v>33.33</c:v>
                </c:pt>
                <c:pt idx="4">
                  <c:v>27</c:v>
                </c:pt>
                <c:pt idx="5">
                  <c:v>21.66</c:v>
                </c:pt>
                <c:pt idx="7">
                  <c:v>78.33</c:v>
                </c:pt>
                <c:pt idx="8">
                  <c:v>82</c:v>
                </c:pt>
                <c:pt idx="9">
                  <c:v>86.669999999999987</c:v>
                </c:pt>
                <c:pt idx="10">
                  <c:v>93.33</c:v>
                </c:pt>
                <c:pt idx="11">
                  <c:v>48.3</c:v>
                </c:pt>
                <c:pt idx="12">
                  <c:v>76.669999999999987</c:v>
                </c:pt>
                <c:pt idx="13">
                  <c:v>85</c:v>
                </c:pt>
                <c:pt idx="15">
                  <c:v>88.33</c:v>
                </c:pt>
                <c:pt idx="17">
                  <c:v>21.67</c:v>
                </c:pt>
                <c:pt idx="18">
                  <c:v>5</c:v>
                </c:pt>
                <c:pt idx="20">
                  <c:v>80</c:v>
                </c:pt>
                <c:pt idx="21">
                  <c:v>61.660000000000011</c:v>
                </c:pt>
                <c:pt idx="22">
                  <c:v>81.599999999999994</c:v>
                </c:pt>
              </c:numCache>
            </c:numRef>
          </c:val>
          <c:smooth val="0"/>
          <c:extLst>
            <c:ext xmlns:c16="http://schemas.microsoft.com/office/drawing/2014/chart" uri="{C3380CC4-5D6E-409C-BE32-E72D297353CC}">
              <c16:uniqueId val="{00000001-1DF5-4580-8E2B-CE4E32FC8B87}"/>
            </c:ext>
          </c:extLst>
        </c:ser>
        <c:dLbls>
          <c:showLegendKey val="0"/>
          <c:showVal val="0"/>
          <c:showCatName val="0"/>
          <c:showSerName val="0"/>
          <c:showPercent val="0"/>
          <c:showBubbleSize val="0"/>
        </c:dLbls>
        <c:marker val="1"/>
        <c:smooth val="0"/>
        <c:axId val="574717360"/>
        <c:axId val="574717752"/>
      </c:lineChart>
      <c:catAx>
        <c:axId val="574717360"/>
        <c:scaling>
          <c:orientation val="minMax"/>
        </c:scaling>
        <c:delete val="0"/>
        <c:axPos val="b"/>
        <c:title>
          <c:tx>
            <c:rich>
              <a:bodyPr/>
              <a:lstStyle/>
              <a:p>
                <a:pPr>
                  <a:defRPr sz="1200" b="1" i="0" u="none" strike="noStrike" baseline="0">
                    <a:solidFill>
                      <a:srgbClr val="000000"/>
                    </a:solidFill>
                    <a:latin typeface="Times New Roman"/>
                    <a:ea typeface="Times New Roman"/>
                    <a:cs typeface="Times New Roman"/>
                  </a:defRPr>
                </a:pPr>
                <a:r>
                  <a:rPr lang="en-US"/>
                  <a:t>Date of Session</a:t>
                </a:r>
              </a:p>
            </c:rich>
          </c:tx>
          <c:layout>
            <c:manualLayout>
              <c:xMode val="edge"/>
              <c:yMode val="edge"/>
              <c:x val="0.43877577802774864"/>
              <c:y val="0.94722397200350372"/>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200" b="0" i="0" u="none" strike="noStrike" baseline="0">
                <a:solidFill>
                  <a:srgbClr val="000000"/>
                </a:solidFill>
                <a:latin typeface="Times New Roman"/>
                <a:ea typeface="Times New Roman"/>
                <a:cs typeface="Times New Roman"/>
              </a:defRPr>
            </a:pPr>
            <a:endParaRPr lang="en-US"/>
          </a:p>
        </c:txPr>
        <c:crossAx val="574717752"/>
        <c:crosses val="autoZero"/>
        <c:auto val="1"/>
        <c:lblAlgn val="ctr"/>
        <c:lblOffset val="100"/>
        <c:tickLblSkip val="1"/>
        <c:tickMarkSkip val="1"/>
        <c:noMultiLvlLbl val="0"/>
      </c:catAx>
      <c:valAx>
        <c:axId val="574717752"/>
        <c:scaling>
          <c:orientation val="minMax"/>
          <c:min val="0"/>
        </c:scaling>
        <c:delete val="0"/>
        <c:axPos val="l"/>
        <c:title>
          <c:tx>
            <c:rich>
              <a:bodyPr/>
              <a:lstStyle/>
              <a:p>
                <a:pPr>
                  <a:defRPr sz="1200" b="1" i="0" u="none" strike="noStrike" baseline="0">
                    <a:solidFill>
                      <a:srgbClr val="000000"/>
                    </a:solidFill>
                    <a:latin typeface="Times New Roman"/>
                    <a:ea typeface="Times New Roman"/>
                    <a:cs typeface="Times New Roman"/>
                  </a:defRPr>
                </a:pPr>
                <a:r>
                  <a:rPr lang="en-US"/>
                  <a:t>Percentage of AET</a:t>
                </a:r>
              </a:p>
            </c:rich>
          </c:tx>
          <c:layout>
            <c:manualLayout>
              <c:xMode val="edge"/>
              <c:yMode val="edge"/>
              <c:x val="2.040817597567586E-2"/>
              <c:y val="0.29824625275461886"/>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200" b="0" i="0" u="none" strike="noStrike" baseline="0">
                <a:solidFill>
                  <a:srgbClr val="000000"/>
                </a:solidFill>
                <a:latin typeface="Times New Roman"/>
                <a:ea typeface="Times New Roman"/>
                <a:cs typeface="Times New Roman"/>
              </a:defRPr>
            </a:pPr>
            <a:endParaRPr lang="en-US"/>
          </a:p>
        </c:txPr>
        <c:crossAx val="574717360"/>
        <c:crosses val="autoZero"/>
        <c:crossBetween val="midCat"/>
      </c:valAx>
      <c:spPr>
        <a:solidFill>
          <a:srgbClr val="FFFFFF"/>
        </a:solidFill>
        <a:ln w="25400">
          <a:noFill/>
        </a:ln>
      </c:spPr>
    </c:plotArea>
    <c:plotVisOnly val="1"/>
    <c:dispBlanksAs val="gap"/>
    <c:showDLblsOverMax val="0"/>
  </c:chart>
  <c:spPr>
    <a:solidFill>
      <a:srgbClr val="FFFFFF"/>
    </a:solidFill>
    <a:ln w="9525">
      <a:noFill/>
    </a:ln>
  </c:spPr>
  <c:txPr>
    <a:bodyPr/>
    <a:lstStyle/>
    <a:p>
      <a:pPr>
        <a:defRPr sz="1200" b="0" i="0" u="none" strike="noStrike" baseline="0">
          <a:solidFill>
            <a:srgbClr val="000000"/>
          </a:solidFill>
          <a:latin typeface="Times New Roman"/>
          <a:ea typeface="Times New Roman"/>
          <a:cs typeface="Times New Roman"/>
        </a:defRPr>
      </a:pPr>
      <a:endParaRPr lang="en-US"/>
    </a:p>
  </c:txPr>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c:v>
                </c:pt>
              </c:strCache>
            </c:strRef>
          </c:tx>
          <c:spPr>
            <a:solidFill>
              <a:srgbClr val="33CC3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F14</c:v>
                </c:pt>
                <c:pt idx="1">
                  <c:v>F15</c:v>
                </c:pt>
                <c:pt idx="2">
                  <c:v>F16</c:v>
                </c:pt>
                <c:pt idx="3">
                  <c:v>F17</c:v>
                </c:pt>
                <c:pt idx="4">
                  <c:v>F18</c:v>
                </c:pt>
                <c:pt idx="5">
                  <c:v>F19</c:v>
                </c:pt>
                <c:pt idx="6">
                  <c:v>F20</c:v>
                </c:pt>
                <c:pt idx="7">
                  <c:v>F21</c:v>
                </c:pt>
                <c:pt idx="8">
                  <c:v>F22</c:v>
                </c:pt>
              </c:strCache>
            </c:strRef>
          </c:cat>
          <c:val>
            <c:numRef>
              <c:f>Sheet1!$B$2:$B$10</c:f>
              <c:numCache>
                <c:formatCode>0.00%</c:formatCode>
                <c:ptCount val="9"/>
                <c:pt idx="0">
                  <c:v>0.68314606741573036</c:v>
                </c:pt>
                <c:pt idx="1">
                  <c:v>0.69689737470167068</c:v>
                </c:pt>
                <c:pt idx="2">
                  <c:v>0.77301927194860809</c:v>
                </c:pt>
                <c:pt idx="3">
                  <c:v>0.75111111111111106</c:v>
                </c:pt>
                <c:pt idx="4">
                  <c:v>0.82009345794392519</c:v>
                </c:pt>
                <c:pt idx="5">
                  <c:v>0.83950617283950613</c:v>
                </c:pt>
                <c:pt idx="6">
                  <c:v>0.86990000000000001</c:v>
                </c:pt>
                <c:pt idx="7">
                  <c:v>0.78239999999999998</c:v>
                </c:pt>
                <c:pt idx="8">
                  <c:v>0.78849999999999998</c:v>
                </c:pt>
              </c:numCache>
            </c:numRef>
          </c:val>
          <c:extLst>
            <c:ext xmlns:c16="http://schemas.microsoft.com/office/drawing/2014/chart" uri="{C3380CC4-5D6E-409C-BE32-E72D297353CC}">
              <c16:uniqueId val="{00000000-D479-42A4-AF28-F93899A48718}"/>
            </c:ext>
          </c:extLst>
        </c:ser>
        <c:ser>
          <c:idx val="1"/>
          <c:order val="1"/>
          <c:tx>
            <c:strRef>
              <c:f>Sheet1!$C$1</c:f>
              <c:strCache>
                <c:ptCount val="1"/>
                <c:pt idx="0">
                  <c:v>Moderate</c:v>
                </c:pt>
              </c:strCache>
            </c:strRef>
          </c:tx>
          <c:spPr>
            <a:solidFill>
              <a:srgbClr val="FFFF00"/>
            </a:solidFill>
            <a:ln>
              <a:solidFill>
                <a:srgbClr val="FFFF00"/>
              </a:solidFill>
            </a:ln>
          </c:spPr>
          <c:invertIfNegative val="0"/>
          <c:dLbls>
            <c:dLbl>
              <c:idx val="2"/>
              <c:layout>
                <c:manualLayout>
                  <c:x val="-4.2299808150538E-17"/>
                  <c:y val="2.38475210783502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843-472D-9606-DE4209C09FB1}"/>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F14</c:v>
                </c:pt>
                <c:pt idx="1">
                  <c:v>F15</c:v>
                </c:pt>
                <c:pt idx="2">
                  <c:v>F16</c:v>
                </c:pt>
                <c:pt idx="3">
                  <c:v>F17</c:v>
                </c:pt>
                <c:pt idx="4">
                  <c:v>F18</c:v>
                </c:pt>
                <c:pt idx="5">
                  <c:v>F19</c:v>
                </c:pt>
                <c:pt idx="6">
                  <c:v>F20</c:v>
                </c:pt>
                <c:pt idx="7">
                  <c:v>F21</c:v>
                </c:pt>
                <c:pt idx="8">
                  <c:v>F22</c:v>
                </c:pt>
              </c:strCache>
            </c:strRef>
          </c:cat>
          <c:val>
            <c:numRef>
              <c:f>Sheet1!$C$2:$C$10</c:f>
              <c:numCache>
                <c:formatCode>0.00%</c:formatCode>
                <c:ptCount val="9"/>
                <c:pt idx="0">
                  <c:v>0.1842696629213483</c:v>
                </c:pt>
                <c:pt idx="1">
                  <c:v>0.15513126491646778</c:v>
                </c:pt>
                <c:pt idx="2">
                  <c:v>0.14346895074946467</c:v>
                </c:pt>
                <c:pt idx="3">
                  <c:v>0.16222222222222221</c:v>
                </c:pt>
                <c:pt idx="4">
                  <c:v>0.10747663551401869</c:v>
                </c:pt>
                <c:pt idx="5">
                  <c:v>0.11604938271604938</c:v>
                </c:pt>
                <c:pt idx="6">
                  <c:v>9.4899999999999998E-2</c:v>
                </c:pt>
                <c:pt idx="7">
                  <c:v>0.14349999999999999</c:v>
                </c:pt>
                <c:pt idx="8">
                  <c:v>0.15859999999999999</c:v>
                </c:pt>
              </c:numCache>
            </c:numRef>
          </c:val>
          <c:extLst>
            <c:ext xmlns:c16="http://schemas.microsoft.com/office/drawing/2014/chart" uri="{C3380CC4-5D6E-409C-BE32-E72D297353CC}">
              <c16:uniqueId val="{00000001-D479-42A4-AF28-F93899A48718}"/>
            </c:ext>
          </c:extLst>
        </c:ser>
        <c:ser>
          <c:idx val="2"/>
          <c:order val="2"/>
          <c:tx>
            <c:strRef>
              <c:f>Sheet1!$D$1</c:f>
              <c:strCache>
                <c:ptCount val="1"/>
                <c:pt idx="0">
                  <c:v>High</c:v>
                </c:pt>
              </c:strCache>
            </c:strRef>
          </c:tx>
          <c:spPr>
            <a:solidFill>
              <a:srgbClr val="FF0000"/>
            </a:solidFill>
            <a:ln>
              <a:solidFill>
                <a:srgbClr val="FF00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F14</c:v>
                </c:pt>
                <c:pt idx="1">
                  <c:v>F15</c:v>
                </c:pt>
                <c:pt idx="2">
                  <c:v>F16</c:v>
                </c:pt>
                <c:pt idx="3">
                  <c:v>F17</c:v>
                </c:pt>
                <c:pt idx="4">
                  <c:v>F18</c:v>
                </c:pt>
                <c:pt idx="5">
                  <c:v>F19</c:v>
                </c:pt>
                <c:pt idx="6">
                  <c:v>F20</c:v>
                </c:pt>
                <c:pt idx="7">
                  <c:v>F21</c:v>
                </c:pt>
                <c:pt idx="8">
                  <c:v>F22</c:v>
                </c:pt>
              </c:strCache>
            </c:strRef>
          </c:cat>
          <c:val>
            <c:numRef>
              <c:f>Sheet1!$D$2:$D$10</c:f>
              <c:numCache>
                <c:formatCode>0.00%</c:formatCode>
                <c:ptCount val="9"/>
                <c:pt idx="0">
                  <c:v>0.13258426966292136</c:v>
                </c:pt>
                <c:pt idx="1">
                  <c:v>0.14797136038186157</c:v>
                </c:pt>
                <c:pt idx="2">
                  <c:v>8.3511777301927201E-2</c:v>
                </c:pt>
                <c:pt idx="3">
                  <c:v>8.666666666666667E-2</c:v>
                </c:pt>
                <c:pt idx="4">
                  <c:v>7.2429906542056069E-2</c:v>
                </c:pt>
                <c:pt idx="5">
                  <c:v>4.4444444444444446E-2</c:v>
                </c:pt>
                <c:pt idx="6">
                  <c:v>3.5200000000000002E-2</c:v>
                </c:pt>
                <c:pt idx="7">
                  <c:v>7.4099999999999999E-2</c:v>
                </c:pt>
                <c:pt idx="8">
                  <c:v>5.2900000000000003E-2</c:v>
                </c:pt>
              </c:numCache>
            </c:numRef>
          </c:val>
          <c:extLst>
            <c:ext xmlns:c16="http://schemas.microsoft.com/office/drawing/2014/chart" uri="{C3380CC4-5D6E-409C-BE32-E72D297353CC}">
              <c16:uniqueId val="{00000002-D479-42A4-AF28-F93899A48718}"/>
            </c:ext>
          </c:extLst>
        </c:ser>
        <c:dLbls>
          <c:showLegendKey val="0"/>
          <c:showVal val="0"/>
          <c:showCatName val="0"/>
          <c:showSerName val="0"/>
          <c:showPercent val="0"/>
          <c:showBubbleSize val="0"/>
        </c:dLbls>
        <c:gapWidth val="150"/>
        <c:shape val="pyramid"/>
        <c:axId val="329537128"/>
        <c:axId val="420660408"/>
        <c:axId val="0"/>
      </c:bar3DChart>
      <c:catAx>
        <c:axId val="329537128"/>
        <c:scaling>
          <c:orientation val="minMax"/>
        </c:scaling>
        <c:delete val="0"/>
        <c:axPos val="b"/>
        <c:title>
          <c:tx>
            <c:rich>
              <a:bodyPr/>
              <a:lstStyle/>
              <a:p>
                <a:pPr>
                  <a:defRPr/>
                </a:pPr>
                <a:r>
                  <a:rPr lang="en-US"/>
                  <a:t>Fall</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scaling>
        <c:delete val="0"/>
        <c:axPos val="l"/>
        <c:majorGridlines/>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18874027787810926"/>
          <c:y val="0.92991111906466239"/>
          <c:w val="0.65004238002359793"/>
          <c:h val="7.0088880935337633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486466251675624"/>
          <c:y val="4.0372413571513666E-2"/>
          <c:w val="0.85716210359026213"/>
          <c:h val="0.73580967151833299"/>
        </c:manualLayout>
      </c:layout>
      <c:bar3DChart>
        <c:barDir val="col"/>
        <c:grouping val="percentStacked"/>
        <c:varyColors val="0"/>
        <c:ser>
          <c:idx val="0"/>
          <c:order val="0"/>
          <c:tx>
            <c:strRef>
              <c:f>Sheet1!$B$1</c:f>
              <c:strCache>
                <c:ptCount val="1"/>
                <c:pt idx="0">
                  <c:v>Low Risk (0-3)</c:v>
                </c:pt>
              </c:strCache>
            </c:strRef>
          </c:tx>
          <c:spPr>
            <a:solidFill>
              <a:srgbClr val="33CC3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F15</c:v>
                </c:pt>
                <c:pt idx="1">
                  <c:v>F16</c:v>
                </c:pt>
                <c:pt idx="2">
                  <c:v>F17</c:v>
                </c:pt>
                <c:pt idx="3">
                  <c:v>F18</c:v>
                </c:pt>
                <c:pt idx="4">
                  <c:v>F19</c:v>
                </c:pt>
                <c:pt idx="5">
                  <c:v>F20</c:v>
                </c:pt>
                <c:pt idx="6">
                  <c:v>F21</c:v>
                </c:pt>
                <c:pt idx="7">
                  <c:v>F22</c:v>
                </c:pt>
              </c:strCache>
            </c:strRef>
          </c:cat>
          <c:val>
            <c:numRef>
              <c:f>Sheet1!$B$2:$B$9</c:f>
              <c:numCache>
                <c:formatCode>0.00%</c:formatCode>
                <c:ptCount val="8"/>
                <c:pt idx="0">
                  <c:v>0.85199999999999998</c:v>
                </c:pt>
                <c:pt idx="1">
                  <c:v>0.85589999999999999</c:v>
                </c:pt>
                <c:pt idx="2">
                  <c:v>0.87039999999999995</c:v>
                </c:pt>
                <c:pt idx="3">
                  <c:v>0.90910000000000002</c:v>
                </c:pt>
                <c:pt idx="4">
                  <c:v>0.8569</c:v>
                </c:pt>
                <c:pt idx="5">
                  <c:v>0.94850000000000001</c:v>
                </c:pt>
                <c:pt idx="6">
                  <c:v>0.85899999999999999</c:v>
                </c:pt>
                <c:pt idx="7">
                  <c:v>0.85960000000000003</c:v>
                </c:pt>
              </c:numCache>
            </c:numRef>
          </c:val>
          <c:extLst>
            <c:ext xmlns:c16="http://schemas.microsoft.com/office/drawing/2014/chart" uri="{C3380CC4-5D6E-409C-BE32-E72D297353CC}">
              <c16:uniqueId val="{00000000-D479-42A4-AF28-F93899A48718}"/>
            </c:ext>
          </c:extLst>
        </c:ser>
        <c:ser>
          <c:idx val="1"/>
          <c:order val="1"/>
          <c:tx>
            <c:strRef>
              <c:f>Sheet1!$C$1</c:f>
              <c:strCache>
                <c:ptCount val="1"/>
                <c:pt idx="0">
                  <c:v>Moderate (4-8)</c:v>
                </c:pt>
              </c:strCache>
            </c:strRef>
          </c:tx>
          <c:spPr>
            <a:solidFill>
              <a:srgbClr val="FFFF00"/>
            </a:solidFill>
            <a:ln>
              <a:solidFill>
                <a:srgbClr val="FFFF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F15</c:v>
                </c:pt>
                <c:pt idx="1">
                  <c:v>F16</c:v>
                </c:pt>
                <c:pt idx="2">
                  <c:v>F17</c:v>
                </c:pt>
                <c:pt idx="3">
                  <c:v>F18</c:v>
                </c:pt>
                <c:pt idx="4">
                  <c:v>F19</c:v>
                </c:pt>
                <c:pt idx="5">
                  <c:v>F20</c:v>
                </c:pt>
                <c:pt idx="6">
                  <c:v>F21</c:v>
                </c:pt>
                <c:pt idx="7">
                  <c:v>F22</c:v>
                </c:pt>
              </c:strCache>
            </c:strRef>
          </c:cat>
          <c:val>
            <c:numRef>
              <c:f>Sheet1!$C$2:$C$9</c:f>
              <c:numCache>
                <c:formatCode>0.00%</c:formatCode>
                <c:ptCount val="8"/>
                <c:pt idx="0">
                  <c:v>0.1181</c:v>
                </c:pt>
                <c:pt idx="1">
                  <c:v>0.1027</c:v>
                </c:pt>
                <c:pt idx="2">
                  <c:v>8.9200000000000002E-2</c:v>
                </c:pt>
                <c:pt idx="3">
                  <c:v>7.0499999999999993E-2</c:v>
                </c:pt>
                <c:pt idx="4">
                  <c:v>0.12479999999999999</c:v>
                </c:pt>
                <c:pt idx="5">
                  <c:v>4.0399999999999998E-2</c:v>
                </c:pt>
                <c:pt idx="6">
                  <c:v>0.1111</c:v>
                </c:pt>
                <c:pt idx="7">
                  <c:v>0.1002</c:v>
                </c:pt>
              </c:numCache>
            </c:numRef>
          </c:val>
          <c:extLst>
            <c:ext xmlns:c16="http://schemas.microsoft.com/office/drawing/2014/chart" uri="{C3380CC4-5D6E-409C-BE32-E72D297353CC}">
              <c16:uniqueId val="{00000001-D479-42A4-AF28-F93899A48718}"/>
            </c:ext>
          </c:extLst>
        </c:ser>
        <c:ser>
          <c:idx val="2"/>
          <c:order val="2"/>
          <c:tx>
            <c:strRef>
              <c:f>Sheet1!$D$1</c:f>
              <c:strCache>
                <c:ptCount val="1"/>
                <c:pt idx="0">
                  <c:v>High (9-21)</c:v>
                </c:pt>
              </c:strCache>
            </c:strRef>
          </c:tx>
          <c:spPr>
            <a:solidFill>
              <a:srgbClr val="FF0000"/>
            </a:solidFill>
            <a:ln>
              <a:solidFill>
                <a:srgbClr val="FF00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F15</c:v>
                </c:pt>
                <c:pt idx="1">
                  <c:v>F16</c:v>
                </c:pt>
                <c:pt idx="2">
                  <c:v>F17</c:v>
                </c:pt>
                <c:pt idx="3">
                  <c:v>F18</c:v>
                </c:pt>
                <c:pt idx="4">
                  <c:v>F19</c:v>
                </c:pt>
                <c:pt idx="5">
                  <c:v>F20</c:v>
                </c:pt>
                <c:pt idx="6">
                  <c:v>F21</c:v>
                </c:pt>
                <c:pt idx="7">
                  <c:v>F22</c:v>
                </c:pt>
              </c:strCache>
            </c:strRef>
          </c:cat>
          <c:val>
            <c:numRef>
              <c:f>Sheet1!$D$2:$D$9</c:f>
              <c:numCache>
                <c:formatCode>0.00%</c:formatCode>
                <c:ptCount val="8"/>
                <c:pt idx="0">
                  <c:v>2.9899999999999999E-2</c:v>
                </c:pt>
                <c:pt idx="1">
                  <c:v>4.1399999999999999E-2</c:v>
                </c:pt>
                <c:pt idx="2">
                  <c:v>4.0399999999999998E-2</c:v>
                </c:pt>
                <c:pt idx="3">
                  <c:v>2.0500000000000001E-2</c:v>
                </c:pt>
                <c:pt idx="4">
                  <c:v>1.83E-2</c:v>
                </c:pt>
                <c:pt idx="5">
                  <c:v>5.1999999999999998E-3</c:v>
                </c:pt>
                <c:pt idx="6">
                  <c:v>2.9899999999999999E-2</c:v>
                </c:pt>
                <c:pt idx="7">
                  <c:v>3.0200000000000001E-2</c:v>
                </c:pt>
              </c:numCache>
            </c:numRef>
          </c:val>
          <c:extLst>
            <c:ext xmlns:c16="http://schemas.microsoft.com/office/drawing/2014/chart" uri="{C3380CC4-5D6E-409C-BE32-E72D297353CC}">
              <c16:uniqueId val="{00000002-D479-42A4-AF28-F93899A48718}"/>
            </c:ext>
          </c:extLst>
        </c:ser>
        <c:dLbls>
          <c:showLegendKey val="0"/>
          <c:showVal val="0"/>
          <c:showCatName val="0"/>
          <c:showSerName val="0"/>
          <c:showPercent val="0"/>
          <c:showBubbleSize val="0"/>
        </c:dLbls>
        <c:gapWidth val="150"/>
        <c:shape val="pyramid"/>
        <c:axId val="329537128"/>
        <c:axId val="420660408"/>
        <c:axId val="0"/>
      </c:bar3DChart>
      <c:catAx>
        <c:axId val="329537128"/>
        <c:scaling>
          <c:orientation val="minMax"/>
        </c:scaling>
        <c:delete val="0"/>
        <c:axPos val="b"/>
        <c:title>
          <c:tx>
            <c:rich>
              <a:bodyPr/>
              <a:lstStyle/>
              <a:p>
                <a:pPr>
                  <a:defRPr/>
                </a:pPr>
                <a:r>
                  <a:rPr lang="en-US"/>
                  <a:t>Fall</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min val="0"/>
        </c:scaling>
        <c:delete val="0"/>
        <c:axPos val="l"/>
        <c:majorGridlines/>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18874027787810926"/>
          <c:y val="0.92991111906466239"/>
          <c:w val="0.65004238002359793"/>
          <c:h val="7.0088880935337633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c:v>
                </c:pt>
              </c:strCache>
            </c:strRef>
          </c:tx>
          <c:spPr>
            <a:solidFill>
              <a:srgbClr val="33CC3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F15</c:v>
                </c:pt>
                <c:pt idx="1">
                  <c:v>F16</c:v>
                </c:pt>
                <c:pt idx="2">
                  <c:v>F17</c:v>
                </c:pt>
                <c:pt idx="3">
                  <c:v>F18</c:v>
                </c:pt>
                <c:pt idx="4">
                  <c:v>F19</c:v>
                </c:pt>
                <c:pt idx="5">
                  <c:v>F20</c:v>
                </c:pt>
                <c:pt idx="6">
                  <c:v>F21</c:v>
                </c:pt>
                <c:pt idx="7">
                  <c:v>F22</c:v>
                </c:pt>
              </c:strCache>
            </c:strRef>
          </c:cat>
          <c:val>
            <c:numRef>
              <c:f>Sheet1!$B$2:$B$9</c:f>
              <c:numCache>
                <c:formatCode>0.00%</c:formatCode>
                <c:ptCount val="8"/>
                <c:pt idx="0">
                  <c:v>0.72440000000000004</c:v>
                </c:pt>
                <c:pt idx="1">
                  <c:v>0.87570000000000003</c:v>
                </c:pt>
                <c:pt idx="2">
                  <c:v>0.87209999999999999</c:v>
                </c:pt>
                <c:pt idx="3">
                  <c:v>0.94089999999999996</c:v>
                </c:pt>
                <c:pt idx="4">
                  <c:v>0.91510000000000002</c:v>
                </c:pt>
                <c:pt idx="5">
                  <c:v>0.92100000000000004</c:v>
                </c:pt>
                <c:pt idx="6">
                  <c:v>0.8458</c:v>
                </c:pt>
                <c:pt idx="7">
                  <c:v>0.85070000000000001</c:v>
                </c:pt>
              </c:numCache>
            </c:numRef>
          </c:val>
          <c:extLst>
            <c:ext xmlns:c16="http://schemas.microsoft.com/office/drawing/2014/chart" uri="{C3380CC4-5D6E-409C-BE32-E72D297353CC}">
              <c16:uniqueId val="{00000000-D479-42A4-AF28-F93899A48718}"/>
            </c:ext>
          </c:extLst>
        </c:ser>
        <c:ser>
          <c:idx val="1"/>
          <c:order val="1"/>
          <c:tx>
            <c:strRef>
              <c:f>Sheet1!$C$1</c:f>
              <c:strCache>
                <c:ptCount val="1"/>
                <c:pt idx="0">
                  <c:v>Moderate</c:v>
                </c:pt>
              </c:strCache>
            </c:strRef>
          </c:tx>
          <c:spPr>
            <a:solidFill>
              <a:srgbClr val="FFFF00"/>
            </a:solidFill>
            <a:ln>
              <a:solidFill>
                <a:srgbClr val="FFFF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F15</c:v>
                </c:pt>
                <c:pt idx="1">
                  <c:v>F16</c:v>
                </c:pt>
                <c:pt idx="2">
                  <c:v>F17</c:v>
                </c:pt>
                <c:pt idx="3">
                  <c:v>F18</c:v>
                </c:pt>
                <c:pt idx="4">
                  <c:v>F19</c:v>
                </c:pt>
                <c:pt idx="5">
                  <c:v>F20</c:v>
                </c:pt>
                <c:pt idx="6">
                  <c:v>F21</c:v>
                </c:pt>
                <c:pt idx="7">
                  <c:v>F22</c:v>
                </c:pt>
              </c:strCache>
            </c:strRef>
          </c:cat>
          <c:val>
            <c:numRef>
              <c:f>Sheet1!$C$2:$C$9</c:f>
              <c:numCache>
                <c:formatCode>0.00%</c:formatCode>
                <c:ptCount val="8"/>
                <c:pt idx="0">
                  <c:v>0.1386</c:v>
                </c:pt>
                <c:pt idx="1">
                  <c:v>4.6800000000000001E-2</c:v>
                </c:pt>
                <c:pt idx="2">
                  <c:v>6.5699999999999995E-2</c:v>
                </c:pt>
                <c:pt idx="3">
                  <c:v>2.9499999999999998E-2</c:v>
                </c:pt>
                <c:pt idx="4">
                  <c:v>4.99E-2</c:v>
                </c:pt>
                <c:pt idx="5">
                  <c:v>4.6399999999999997E-2</c:v>
                </c:pt>
                <c:pt idx="6">
                  <c:v>6.6299999999999998E-2</c:v>
                </c:pt>
                <c:pt idx="7">
                  <c:v>7.9399999999999998E-2</c:v>
                </c:pt>
              </c:numCache>
            </c:numRef>
          </c:val>
          <c:extLst>
            <c:ext xmlns:c16="http://schemas.microsoft.com/office/drawing/2014/chart" uri="{C3380CC4-5D6E-409C-BE32-E72D297353CC}">
              <c16:uniqueId val="{00000001-D479-42A4-AF28-F93899A48718}"/>
            </c:ext>
          </c:extLst>
        </c:ser>
        <c:ser>
          <c:idx val="2"/>
          <c:order val="2"/>
          <c:tx>
            <c:strRef>
              <c:f>Sheet1!$D$1</c:f>
              <c:strCache>
                <c:ptCount val="1"/>
                <c:pt idx="0">
                  <c:v>High</c:v>
                </c:pt>
              </c:strCache>
            </c:strRef>
          </c:tx>
          <c:spPr>
            <a:solidFill>
              <a:srgbClr val="FF0000"/>
            </a:solidFill>
            <a:ln>
              <a:solidFill>
                <a:srgbClr val="FF00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F15</c:v>
                </c:pt>
                <c:pt idx="1">
                  <c:v>F16</c:v>
                </c:pt>
                <c:pt idx="2">
                  <c:v>F17</c:v>
                </c:pt>
                <c:pt idx="3">
                  <c:v>F18</c:v>
                </c:pt>
                <c:pt idx="4">
                  <c:v>F19</c:v>
                </c:pt>
                <c:pt idx="5">
                  <c:v>F20</c:v>
                </c:pt>
                <c:pt idx="6">
                  <c:v>F21</c:v>
                </c:pt>
                <c:pt idx="7">
                  <c:v>F22</c:v>
                </c:pt>
              </c:strCache>
            </c:strRef>
          </c:cat>
          <c:val>
            <c:numRef>
              <c:f>Sheet1!$D$2:$D$9</c:f>
              <c:numCache>
                <c:formatCode>0.00%</c:formatCode>
                <c:ptCount val="8"/>
                <c:pt idx="0">
                  <c:v>0.13700000000000001</c:v>
                </c:pt>
                <c:pt idx="1">
                  <c:v>7.7499999999999999E-2</c:v>
                </c:pt>
                <c:pt idx="2">
                  <c:v>6.2300000000000001E-2</c:v>
                </c:pt>
                <c:pt idx="3">
                  <c:v>2.9499999999999998E-2</c:v>
                </c:pt>
                <c:pt idx="4">
                  <c:v>3.49E-2</c:v>
                </c:pt>
                <c:pt idx="5">
                  <c:v>3.2599999999999997E-2</c:v>
                </c:pt>
                <c:pt idx="6">
                  <c:v>8.7900000000000006E-2</c:v>
                </c:pt>
                <c:pt idx="7">
                  <c:v>6.9900000000000004E-2</c:v>
                </c:pt>
              </c:numCache>
            </c:numRef>
          </c:val>
          <c:extLst>
            <c:ext xmlns:c16="http://schemas.microsoft.com/office/drawing/2014/chart" uri="{C3380CC4-5D6E-409C-BE32-E72D297353CC}">
              <c16:uniqueId val="{00000002-D479-42A4-AF28-F93899A48718}"/>
            </c:ext>
          </c:extLst>
        </c:ser>
        <c:dLbls>
          <c:showLegendKey val="0"/>
          <c:showVal val="0"/>
          <c:showCatName val="0"/>
          <c:showSerName val="0"/>
          <c:showPercent val="0"/>
          <c:showBubbleSize val="0"/>
        </c:dLbls>
        <c:gapWidth val="150"/>
        <c:shape val="pyramid"/>
        <c:axId val="329537128"/>
        <c:axId val="420660408"/>
        <c:axId val="0"/>
      </c:bar3DChart>
      <c:catAx>
        <c:axId val="329537128"/>
        <c:scaling>
          <c:orientation val="minMax"/>
        </c:scaling>
        <c:delete val="0"/>
        <c:axPos val="b"/>
        <c:title>
          <c:tx>
            <c:rich>
              <a:bodyPr/>
              <a:lstStyle/>
              <a:p>
                <a:pPr>
                  <a:defRPr/>
                </a:pPr>
                <a:r>
                  <a:rPr lang="en-US"/>
                  <a:t>Fall</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scaling>
        <c:delete val="0"/>
        <c:axPos val="l"/>
        <c:majorGridlines/>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18874027787810926"/>
          <c:y val="0.92991111906466239"/>
          <c:w val="0.65004238002359793"/>
          <c:h val="7.0088880935337633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 (0-3)</c:v>
                </c:pt>
              </c:strCache>
            </c:strRef>
          </c:tx>
          <c:spPr>
            <a:solidFill>
              <a:srgbClr val="33CC3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F15</c:v>
                </c:pt>
                <c:pt idx="1">
                  <c:v>F16</c:v>
                </c:pt>
                <c:pt idx="2">
                  <c:v>F17</c:v>
                </c:pt>
                <c:pt idx="3">
                  <c:v>F18</c:v>
                </c:pt>
                <c:pt idx="4">
                  <c:v>F19</c:v>
                </c:pt>
                <c:pt idx="5">
                  <c:v>F20</c:v>
                </c:pt>
                <c:pt idx="6">
                  <c:v>F21</c:v>
                </c:pt>
                <c:pt idx="7">
                  <c:v>F22</c:v>
                </c:pt>
              </c:strCache>
            </c:strRef>
          </c:cat>
          <c:val>
            <c:numRef>
              <c:f>Sheet1!$B$2:$B$9</c:f>
              <c:numCache>
                <c:formatCode>0.00%</c:formatCode>
                <c:ptCount val="8"/>
                <c:pt idx="0">
                  <c:v>0.89559999999999995</c:v>
                </c:pt>
                <c:pt idx="1">
                  <c:v>0.91290000000000004</c:v>
                </c:pt>
                <c:pt idx="2">
                  <c:v>0.92220000000000002</c:v>
                </c:pt>
                <c:pt idx="3">
                  <c:v>0.91949999999999998</c:v>
                </c:pt>
                <c:pt idx="4">
                  <c:v>0.87480000000000002</c:v>
                </c:pt>
                <c:pt idx="5">
                  <c:v>0.94269999999999998</c:v>
                </c:pt>
                <c:pt idx="6">
                  <c:v>0.91300000000000003</c:v>
                </c:pt>
                <c:pt idx="7">
                  <c:v>0.88149999999999995</c:v>
                </c:pt>
              </c:numCache>
            </c:numRef>
          </c:val>
          <c:extLst>
            <c:ext xmlns:c16="http://schemas.microsoft.com/office/drawing/2014/chart" uri="{C3380CC4-5D6E-409C-BE32-E72D297353CC}">
              <c16:uniqueId val="{00000000-D479-42A4-AF28-F93899A48718}"/>
            </c:ext>
          </c:extLst>
        </c:ser>
        <c:ser>
          <c:idx val="1"/>
          <c:order val="1"/>
          <c:tx>
            <c:strRef>
              <c:f>Sheet1!$C$1</c:f>
              <c:strCache>
                <c:ptCount val="1"/>
                <c:pt idx="0">
                  <c:v>Moderate (4-8)</c:v>
                </c:pt>
              </c:strCache>
            </c:strRef>
          </c:tx>
          <c:spPr>
            <a:solidFill>
              <a:srgbClr val="FFFF00"/>
            </a:solidFill>
            <a:ln>
              <a:solidFill>
                <a:srgbClr val="FFFF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F15</c:v>
                </c:pt>
                <c:pt idx="1">
                  <c:v>F16</c:v>
                </c:pt>
                <c:pt idx="2">
                  <c:v>F17</c:v>
                </c:pt>
                <c:pt idx="3">
                  <c:v>F18</c:v>
                </c:pt>
                <c:pt idx="4">
                  <c:v>F19</c:v>
                </c:pt>
                <c:pt idx="5">
                  <c:v>F20</c:v>
                </c:pt>
                <c:pt idx="6">
                  <c:v>F21</c:v>
                </c:pt>
                <c:pt idx="7">
                  <c:v>F22</c:v>
                </c:pt>
              </c:strCache>
            </c:strRef>
          </c:cat>
          <c:val>
            <c:numRef>
              <c:f>Sheet1!$C$2:$C$9</c:f>
              <c:numCache>
                <c:formatCode>0.00%</c:formatCode>
                <c:ptCount val="8"/>
                <c:pt idx="0">
                  <c:v>8.0199999999999994E-2</c:v>
                </c:pt>
                <c:pt idx="1">
                  <c:v>6.1800000000000001E-2</c:v>
                </c:pt>
                <c:pt idx="2">
                  <c:v>6.2E-2</c:v>
                </c:pt>
                <c:pt idx="3">
                  <c:v>6.1699999999999998E-2</c:v>
                </c:pt>
                <c:pt idx="4">
                  <c:v>8.72E-2</c:v>
                </c:pt>
                <c:pt idx="5">
                  <c:v>4.6300000000000001E-2</c:v>
                </c:pt>
                <c:pt idx="6">
                  <c:v>6.83E-2</c:v>
                </c:pt>
                <c:pt idx="7">
                  <c:v>9.1600000000000001E-2</c:v>
                </c:pt>
              </c:numCache>
            </c:numRef>
          </c:val>
          <c:extLst>
            <c:ext xmlns:c16="http://schemas.microsoft.com/office/drawing/2014/chart" uri="{C3380CC4-5D6E-409C-BE32-E72D297353CC}">
              <c16:uniqueId val="{00000001-D479-42A4-AF28-F93899A48718}"/>
            </c:ext>
          </c:extLst>
        </c:ser>
        <c:ser>
          <c:idx val="2"/>
          <c:order val="2"/>
          <c:tx>
            <c:strRef>
              <c:f>Sheet1!$D$1</c:f>
              <c:strCache>
                <c:ptCount val="1"/>
                <c:pt idx="0">
                  <c:v>High (9-21)</c:v>
                </c:pt>
              </c:strCache>
            </c:strRef>
          </c:tx>
          <c:spPr>
            <a:solidFill>
              <a:srgbClr val="FF0000"/>
            </a:solidFill>
            <a:ln>
              <a:solidFill>
                <a:srgbClr val="FF00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F15</c:v>
                </c:pt>
                <c:pt idx="1">
                  <c:v>F16</c:v>
                </c:pt>
                <c:pt idx="2">
                  <c:v>F17</c:v>
                </c:pt>
                <c:pt idx="3">
                  <c:v>F18</c:v>
                </c:pt>
                <c:pt idx="4">
                  <c:v>F19</c:v>
                </c:pt>
                <c:pt idx="5">
                  <c:v>F20</c:v>
                </c:pt>
                <c:pt idx="6">
                  <c:v>F21</c:v>
                </c:pt>
                <c:pt idx="7">
                  <c:v>F22</c:v>
                </c:pt>
              </c:strCache>
            </c:strRef>
          </c:cat>
          <c:val>
            <c:numRef>
              <c:f>Sheet1!$D$2:$D$9</c:f>
              <c:numCache>
                <c:formatCode>0.00%</c:formatCode>
                <c:ptCount val="8"/>
                <c:pt idx="0">
                  <c:v>2.4199999999999999E-2</c:v>
                </c:pt>
                <c:pt idx="1">
                  <c:v>2.5399999999999999E-2</c:v>
                </c:pt>
                <c:pt idx="2">
                  <c:v>1.5800000000000002E-2</c:v>
                </c:pt>
                <c:pt idx="3">
                  <c:v>1.8800000000000001E-2</c:v>
                </c:pt>
                <c:pt idx="4">
                  <c:v>3.7900000000000003E-2</c:v>
                </c:pt>
                <c:pt idx="5">
                  <c:v>1.0999999999999999E-2</c:v>
                </c:pt>
                <c:pt idx="6">
                  <c:v>1.8700000000000001E-2</c:v>
                </c:pt>
                <c:pt idx="7">
                  <c:v>2.7E-2</c:v>
                </c:pt>
              </c:numCache>
            </c:numRef>
          </c:val>
          <c:extLst>
            <c:ext xmlns:c16="http://schemas.microsoft.com/office/drawing/2014/chart" uri="{C3380CC4-5D6E-409C-BE32-E72D297353CC}">
              <c16:uniqueId val="{00000002-D479-42A4-AF28-F93899A48718}"/>
            </c:ext>
          </c:extLst>
        </c:ser>
        <c:dLbls>
          <c:showLegendKey val="0"/>
          <c:showVal val="0"/>
          <c:showCatName val="0"/>
          <c:showSerName val="0"/>
          <c:showPercent val="0"/>
          <c:showBubbleSize val="0"/>
        </c:dLbls>
        <c:gapWidth val="150"/>
        <c:shape val="pyramid"/>
        <c:axId val="329537128"/>
        <c:axId val="420660408"/>
        <c:axId val="0"/>
      </c:bar3DChart>
      <c:catAx>
        <c:axId val="329537128"/>
        <c:scaling>
          <c:orientation val="minMax"/>
        </c:scaling>
        <c:delete val="0"/>
        <c:axPos val="b"/>
        <c:title>
          <c:tx>
            <c:rich>
              <a:bodyPr/>
              <a:lstStyle/>
              <a:p>
                <a:pPr>
                  <a:defRPr/>
                </a:pPr>
                <a:r>
                  <a:rPr lang="en-US"/>
                  <a:t>Fall</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min val="0"/>
        </c:scaling>
        <c:delete val="0"/>
        <c:axPos val="l"/>
        <c:majorGridlines/>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18874027787810926"/>
          <c:y val="0.92991111906466239"/>
          <c:w val="0.65004238002359793"/>
          <c:h val="7.0088880935337633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c:v>
                </c:pt>
              </c:strCache>
            </c:strRef>
          </c:tx>
          <c:spPr>
            <a:solidFill>
              <a:srgbClr val="33CC3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F15</c:v>
                </c:pt>
                <c:pt idx="1">
                  <c:v>F16</c:v>
                </c:pt>
                <c:pt idx="2">
                  <c:v>F17</c:v>
                </c:pt>
                <c:pt idx="3">
                  <c:v>F18</c:v>
                </c:pt>
                <c:pt idx="4">
                  <c:v>F19</c:v>
                </c:pt>
                <c:pt idx="5">
                  <c:v>F20</c:v>
                </c:pt>
                <c:pt idx="6">
                  <c:v>F21</c:v>
                </c:pt>
                <c:pt idx="7">
                  <c:v>F22</c:v>
                </c:pt>
              </c:strCache>
            </c:strRef>
          </c:cat>
          <c:val>
            <c:numRef>
              <c:f>Sheet1!$B$2:$B$9</c:f>
              <c:numCache>
                <c:formatCode>0.00%</c:formatCode>
                <c:ptCount val="8"/>
                <c:pt idx="0">
                  <c:v>0.80279999999999996</c:v>
                </c:pt>
                <c:pt idx="1">
                  <c:v>0.90180000000000005</c:v>
                </c:pt>
                <c:pt idx="2">
                  <c:v>0.90910000000000002</c:v>
                </c:pt>
                <c:pt idx="3">
                  <c:v>0.92169999999999996</c:v>
                </c:pt>
                <c:pt idx="4">
                  <c:v>0.87229999999999996</c:v>
                </c:pt>
                <c:pt idx="5">
                  <c:v>0.90649999999999997</c:v>
                </c:pt>
                <c:pt idx="6">
                  <c:v>0.92589999999999995</c:v>
                </c:pt>
                <c:pt idx="7">
                  <c:v>0.86019999999999996</c:v>
                </c:pt>
              </c:numCache>
            </c:numRef>
          </c:val>
          <c:extLst>
            <c:ext xmlns:c16="http://schemas.microsoft.com/office/drawing/2014/chart" uri="{C3380CC4-5D6E-409C-BE32-E72D297353CC}">
              <c16:uniqueId val="{00000000-D479-42A4-AF28-F93899A48718}"/>
            </c:ext>
          </c:extLst>
        </c:ser>
        <c:ser>
          <c:idx val="1"/>
          <c:order val="1"/>
          <c:tx>
            <c:strRef>
              <c:f>Sheet1!$C$1</c:f>
              <c:strCache>
                <c:ptCount val="1"/>
                <c:pt idx="0">
                  <c:v>Moderate</c:v>
                </c:pt>
              </c:strCache>
            </c:strRef>
          </c:tx>
          <c:spPr>
            <a:solidFill>
              <a:srgbClr val="FFFF00"/>
            </a:solidFill>
            <a:ln>
              <a:solidFill>
                <a:srgbClr val="FFFF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F15</c:v>
                </c:pt>
                <c:pt idx="1">
                  <c:v>F16</c:v>
                </c:pt>
                <c:pt idx="2">
                  <c:v>F17</c:v>
                </c:pt>
                <c:pt idx="3">
                  <c:v>F18</c:v>
                </c:pt>
                <c:pt idx="4">
                  <c:v>F19</c:v>
                </c:pt>
                <c:pt idx="5">
                  <c:v>F20</c:v>
                </c:pt>
                <c:pt idx="6">
                  <c:v>F21</c:v>
                </c:pt>
                <c:pt idx="7">
                  <c:v>F22</c:v>
                </c:pt>
              </c:strCache>
            </c:strRef>
          </c:cat>
          <c:val>
            <c:numRef>
              <c:f>Sheet1!$C$2:$C$9</c:f>
              <c:numCache>
                <c:formatCode>0.00%</c:formatCode>
                <c:ptCount val="8"/>
                <c:pt idx="0">
                  <c:v>0.1036</c:v>
                </c:pt>
                <c:pt idx="1">
                  <c:v>4.1599999999999998E-2</c:v>
                </c:pt>
                <c:pt idx="2">
                  <c:v>3.8600000000000002E-2</c:v>
                </c:pt>
                <c:pt idx="3">
                  <c:v>3.1600000000000003E-2</c:v>
                </c:pt>
                <c:pt idx="4">
                  <c:v>4.8000000000000001E-2</c:v>
                </c:pt>
                <c:pt idx="5">
                  <c:v>3.4500000000000003E-2</c:v>
                </c:pt>
                <c:pt idx="6">
                  <c:v>4.3200000000000002E-2</c:v>
                </c:pt>
                <c:pt idx="7">
                  <c:v>7.5200000000000003E-2</c:v>
                </c:pt>
              </c:numCache>
            </c:numRef>
          </c:val>
          <c:extLst>
            <c:ext xmlns:c16="http://schemas.microsoft.com/office/drawing/2014/chart" uri="{C3380CC4-5D6E-409C-BE32-E72D297353CC}">
              <c16:uniqueId val="{00000001-D479-42A4-AF28-F93899A48718}"/>
            </c:ext>
          </c:extLst>
        </c:ser>
        <c:ser>
          <c:idx val="2"/>
          <c:order val="2"/>
          <c:tx>
            <c:strRef>
              <c:f>Sheet1!$D$1</c:f>
              <c:strCache>
                <c:ptCount val="1"/>
                <c:pt idx="0">
                  <c:v>High</c:v>
                </c:pt>
              </c:strCache>
            </c:strRef>
          </c:tx>
          <c:spPr>
            <a:solidFill>
              <a:srgbClr val="FF0000"/>
            </a:solidFill>
            <a:ln>
              <a:solidFill>
                <a:srgbClr val="FF00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F15</c:v>
                </c:pt>
                <c:pt idx="1">
                  <c:v>F16</c:v>
                </c:pt>
                <c:pt idx="2">
                  <c:v>F17</c:v>
                </c:pt>
                <c:pt idx="3">
                  <c:v>F18</c:v>
                </c:pt>
                <c:pt idx="4">
                  <c:v>F19</c:v>
                </c:pt>
                <c:pt idx="5">
                  <c:v>F20</c:v>
                </c:pt>
                <c:pt idx="6">
                  <c:v>F21</c:v>
                </c:pt>
                <c:pt idx="7">
                  <c:v>F22</c:v>
                </c:pt>
              </c:strCache>
            </c:strRef>
          </c:cat>
          <c:val>
            <c:numRef>
              <c:f>Sheet1!$D$2:$D$9</c:f>
              <c:numCache>
                <c:formatCode>0.00%</c:formatCode>
                <c:ptCount val="8"/>
                <c:pt idx="0">
                  <c:v>9.3600000000000003E-2</c:v>
                </c:pt>
                <c:pt idx="1">
                  <c:v>5.6599999999999998E-2</c:v>
                </c:pt>
                <c:pt idx="2">
                  <c:v>5.2299999999999999E-2</c:v>
                </c:pt>
                <c:pt idx="3">
                  <c:v>4.6699999999999998E-2</c:v>
                </c:pt>
                <c:pt idx="4">
                  <c:v>7.9600000000000004E-2</c:v>
                </c:pt>
                <c:pt idx="5">
                  <c:v>5.8999999999999997E-2</c:v>
                </c:pt>
                <c:pt idx="6">
                  <c:v>3.09E-2</c:v>
                </c:pt>
                <c:pt idx="7">
                  <c:v>6.4600000000000005E-2</c:v>
                </c:pt>
              </c:numCache>
            </c:numRef>
          </c:val>
          <c:extLst>
            <c:ext xmlns:c16="http://schemas.microsoft.com/office/drawing/2014/chart" uri="{C3380CC4-5D6E-409C-BE32-E72D297353CC}">
              <c16:uniqueId val="{00000002-D479-42A4-AF28-F93899A48718}"/>
            </c:ext>
          </c:extLst>
        </c:ser>
        <c:dLbls>
          <c:showLegendKey val="0"/>
          <c:showVal val="0"/>
          <c:showCatName val="0"/>
          <c:showSerName val="0"/>
          <c:showPercent val="0"/>
          <c:showBubbleSize val="0"/>
        </c:dLbls>
        <c:gapWidth val="150"/>
        <c:shape val="pyramid"/>
        <c:axId val="329537128"/>
        <c:axId val="420660408"/>
        <c:axId val="0"/>
      </c:bar3DChart>
      <c:catAx>
        <c:axId val="329537128"/>
        <c:scaling>
          <c:orientation val="minMax"/>
        </c:scaling>
        <c:delete val="0"/>
        <c:axPos val="b"/>
        <c:title>
          <c:tx>
            <c:rich>
              <a:bodyPr/>
              <a:lstStyle/>
              <a:p>
                <a:pPr>
                  <a:defRPr/>
                </a:pPr>
                <a:r>
                  <a:rPr lang="en-US"/>
                  <a:t>Fall</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scaling>
        <c:delete val="0"/>
        <c:axPos val="l"/>
        <c:majorGridlines/>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18874027787810926"/>
          <c:y val="0.92991111906466239"/>
          <c:w val="0.65004238002359793"/>
          <c:h val="7.0088880935337633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8605425229522701"/>
          <c:y val="9.0645669291338604E-2"/>
          <c:w val="0.70773948174808499"/>
          <c:h val="0.79923534558180198"/>
        </c:manualLayout>
      </c:layout>
      <c:barChart>
        <c:barDir val="col"/>
        <c:grouping val="percentStacked"/>
        <c:varyColors val="0"/>
        <c:ser>
          <c:idx val="0"/>
          <c:order val="0"/>
          <c:tx>
            <c:strRef>
              <c:f>Sheet1!$A$2</c:f>
              <c:strCache>
                <c:ptCount val="1"/>
                <c:pt idx="0">
                  <c:v>Low</c:v>
                </c:pt>
              </c:strCache>
            </c:strRef>
          </c:tx>
          <c:spPr>
            <a:solidFill>
              <a:srgbClr val="00B050"/>
            </a:solidFill>
            <a:ln w="10489">
              <a:solidFill>
                <a:schemeClr val="tx1"/>
              </a:solidFill>
              <a:prstDash val="solid"/>
            </a:ln>
          </c:spPr>
          <c:invertIfNegative val="0"/>
          <c:dLbls>
            <c:dLbl>
              <c:idx val="0"/>
              <c:layout>
                <c:manualLayout>
                  <c:x val="2.9866667670061299E-3"/>
                  <c:y val="-2.7742389847421199E-3"/>
                </c:manualLayout>
              </c:layout>
              <c:tx>
                <c:rich>
                  <a:bodyPr/>
                  <a:lstStyle/>
                  <a:p>
                    <a:r>
                      <a:rPr lang="en-US" b="1">
                        <a:solidFill>
                          <a:schemeClr val="bg1"/>
                        </a:solidFill>
                      </a:rPr>
                      <a:t>77.00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2D3D-4E2C-A007-C9FA7878365F}"/>
                </c:ext>
              </c:extLst>
            </c:dLbl>
            <c:dLbl>
              <c:idx val="1"/>
              <c:layout>
                <c:manualLayout>
                  <c:x val="1.4933333835030599E-3"/>
                  <c:y val="3.0516628832163301E-2"/>
                </c:manualLayout>
              </c:layout>
              <c:tx>
                <c:rich>
                  <a:bodyPr/>
                  <a:lstStyle/>
                  <a:p>
                    <a:r>
                      <a:rPr lang="en-US" b="1">
                        <a:solidFill>
                          <a:schemeClr val="bg1"/>
                        </a:solidFill>
                      </a:rPr>
                      <a:t>86.00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2D3D-4E2C-A007-C9FA7878365F}"/>
                </c:ext>
              </c:extLst>
            </c:dLbl>
            <c:dLbl>
              <c:idx val="2"/>
              <c:layout>
                <c:manualLayout>
                  <c:x val="0"/>
                  <c:y val="3.0516628832163301E-2"/>
                </c:manualLayout>
              </c:layout>
              <c:tx>
                <c:rich>
                  <a:bodyPr/>
                  <a:lstStyle/>
                  <a:p>
                    <a:r>
                      <a:rPr lang="en-US" b="1">
                        <a:solidFill>
                          <a:schemeClr val="bg1"/>
                        </a:solidFill>
                      </a:rPr>
                      <a:t>86.50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2D3D-4E2C-A007-C9FA7878365F}"/>
                </c:ext>
              </c:extLst>
            </c:dLbl>
            <c:dLbl>
              <c:idx val="3"/>
              <c:layout>
                <c:manualLayout>
                  <c:x val="4.4800001505092496E-3"/>
                  <c:y val="5.2710540710100298E-2"/>
                </c:manualLayout>
              </c:layout>
              <c:tx>
                <c:rich>
                  <a:bodyPr/>
                  <a:lstStyle/>
                  <a:p>
                    <a:r>
                      <a:rPr lang="en-US" b="1">
                        <a:solidFill>
                          <a:schemeClr val="bg1"/>
                        </a:solidFill>
                      </a:rPr>
                      <a:t>89.79</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2D3D-4E2C-A007-C9FA7878365F}"/>
                </c:ext>
              </c:extLst>
            </c:dLbl>
            <c:dLbl>
              <c:idx val="4"/>
              <c:layout>
                <c:manualLayout>
                  <c:x val="4.4800001505091898E-3"/>
                  <c:y val="6.9355974618553098E-2"/>
                </c:manualLayout>
              </c:layout>
              <c:tx>
                <c:rich>
                  <a:bodyPr/>
                  <a:lstStyle/>
                  <a:p>
                    <a:r>
                      <a:rPr lang="en-US" b="1">
                        <a:solidFill>
                          <a:schemeClr val="bg1"/>
                        </a:solidFill>
                      </a:rPr>
                      <a:t>93.08</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2D3D-4E2C-A007-C9FA7878365F}"/>
                </c:ext>
              </c:extLst>
            </c:dLbl>
            <c:dLbl>
              <c:idx val="5"/>
              <c:layout>
                <c:manualLayout>
                  <c:x val="4.4800001505091898E-3"/>
                  <c:y val="6.3807496649068804E-2"/>
                </c:manualLayout>
              </c:layout>
              <c:tx>
                <c:rich>
                  <a:bodyPr/>
                  <a:lstStyle/>
                  <a:p>
                    <a:r>
                      <a:rPr lang="en-US" b="1">
                        <a:solidFill>
                          <a:schemeClr val="bg1"/>
                        </a:solidFill>
                      </a:rPr>
                      <a:t>90.55</a:t>
                    </a:r>
                    <a:endParaRPr lang="en-US"/>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2D3D-4E2C-A007-C9FA7878365F}"/>
                </c:ext>
              </c:extLst>
            </c:dLbl>
            <c:dLbl>
              <c:idx val="6"/>
              <c:layout>
                <c:manualLayout>
                  <c:x val="4.48003421335168E-3"/>
                  <c:y val="7.2130177398671794E-2"/>
                </c:manualLayout>
              </c:layout>
              <c:tx>
                <c:rich>
                  <a:bodyPr/>
                  <a:lstStyle/>
                  <a:p>
                    <a:r>
                      <a:rPr lang="en-US" b="1">
                        <a:solidFill>
                          <a:schemeClr val="bg1"/>
                        </a:solidFill>
                      </a:rPr>
                      <a:t>92.56</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2D3D-4E2C-A007-C9FA7878365F}"/>
                </c:ext>
              </c:extLst>
            </c:dLbl>
            <c:dLbl>
              <c:idx val="7"/>
              <c:layout>
                <c:manualLayout>
                  <c:x val="1.5191241654959099E-3"/>
                  <c:y val="7.1978502687164103E-2"/>
                </c:manualLayout>
              </c:layout>
              <c:tx>
                <c:rich>
                  <a:bodyPr/>
                  <a:lstStyle/>
                  <a:p>
                    <a:r>
                      <a:rPr lang="en-US" b="1">
                        <a:solidFill>
                          <a:schemeClr val="bg1"/>
                        </a:solidFill>
                      </a:rPr>
                      <a:t>94.28</a:t>
                    </a:r>
                    <a:endParaRPr lang="en-US"/>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2D3D-4E2C-A007-C9FA7878365F}"/>
                </c:ext>
              </c:extLst>
            </c:dLbl>
            <c:dLbl>
              <c:idx val="8"/>
              <c:tx>
                <c:rich>
                  <a:bodyPr/>
                  <a:lstStyle/>
                  <a:p>
                    <a:r>
                      <a:rPr lang="en-US"/>
                      <a:t>91.25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2D3D-4E2C-A007-C9FA7878365F}"/>
                </c:ext>
              </c:extLst>
            </c:dLbl>
            <c:spPr>
              <a:noFill/>
              <a:ln w="20978">
                <a:noFill/>
              </a:ln>
            </c:spPr>
            <c:txPr>
              <a:bodyPr/>
              <a:lstStyle/>
              <a:p>
                <a:pPr>
                  <a:defRPr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Sheet1!$B$2:$J$2</c:f>
              <c:numCache>
                <c:formatCode>0.00%</c:formatCode>
                <c:ptCount val="9"/>
                <c:pt idx="0">
                  <c:v>0.77</c:v>
                </c:pt>
                <c:pt idx="1">
                  <c:v>0.86</c:v>
                </c:pt>
                <c:pt idx="2">
                  <c:v>0.86</c:v>
                </c:pt>
                <c:pt idx="3">
                  <c:v>0.89790000000000003</c:v>
                </c:pt>
                <c:pt idx="4">
                  <c:v>0.93079999999999996</c:v>
                </c:pt>
                <c:pt idx="5">
                  <c:v>0.90549999999999997</c:v>
                </c:pt>
                <c:pt idx="6">
                  <c:v>0.92559999999999998</c:v>
                </c:pt>
                <c:pt idx="7">
                  <c:v>0.94279999999999997</c:v>
                </c:pt>
                <c:pt idx="8">
                  <c:v>0.91249999999999998</c:v>
                </c:pt>
              </c:numCache>
            </c:numRef>
          </c:val>
          <c:extLst>
            <c:ext xmlns:c16="http://schemas.microsoft.com/office/drawing/2014/chart" uri="{C3380CC4-5D6E-409C-BE32-E72D297353CC}">
              <c16:uniqueId val="{00000009-2D3D-4E2C-A007-C9FA7878365F}"/>
            </c:ext>
          </c:extLst>
        </c:ser>
        <c:ser>
          <c:idx val="1"/>
          <c:order val="1"/>
          <c:tx>
            <c:strRef>
              <c:f>Sheet1!$A$3</c:f>
              <c:strCache>
                <c:ptCount val="1"/>
                <c:pt idx="0">
                  <c:v>Moderate</c:v>
                </c:pt>
              </c:strCache>
            </c:strRef>
          </c:tx>
          <c:spPr>
            <a:solidFill>
              <a:srgbClr val="FFFF00"/>
            </a:solidFill>
            <a:ln w="10489">
              <a:solidFill>
                <a:schemeClr val="bg1">
                  <a:lumMod val="65000"/>
                </a:schemeClr>
              </a:solidFill>
              <a:prstDash val="solid"/>
            </a:ln>
          </c:spPr>
          <c:invertIfNegative val="0"/>
          <c:dLbls>
            <c:dLbl>
              <c:idx val="0"/>
              <c:layout>
                <c:manualLayout>
                  <c:x val="-4.4001372235109599E-3"/>
                  <c:y val="-1.9047619047619001E-2"/>
                </c:manualLayout>
              </c:layout>
              <c:tx>
                <c:rich>
                  <a:bodyPr/>
                  <a:lstStyle/>
                  <a:p>
                    <a:r>
                      <a:rPr lang="en-US"/>
                      <a:t>17.00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2D3D-4E2C-A007-C9FA7878365F}"/>
                </c:ext>
              </c:extLst>
            </c:dLbl>
            <c:dLbl>
              <c:idx val="1"/>
              <c:layout>
                <c:manualLayout>
                  <c:x val="1.0222334760022201E-3"/>
                  <c:y val="0"/>
                </c:manualLayout>
              </c:layout>
              <c:tx>
                <c:rich>
                  <a:bodyPr/>
                  <a:lstStyle/>
                  <a:p>
                    <a:r>
                      <a:rPr lang="en-US"/>
                      <a:t>11.00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2D3D-4E2C-A007-C9FA7878365F}"/>
                </c:ext>
              </c:extLst>
            </c:dLbl>
            <c:dLbl>
              <c:idx val="2"/>
              <c:layout>
                <c:manualLayout>
                  <c:x val="3.7732381481360498E-3"/>
                  <c:y val="-3.1746031746031698E-3"/>
                </c:manualLayout>
              </c:layout>
              <c:tx>
                <c:rich>
                  <a:bodyPr/>
                  <a:lstStyle/>
                  <a:p>
                    <a:r>
                      <a:rPr lang="en-US"/>
                      <a:t>11.00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2D3D-4E2C-A007-C9FA7878365F}"/>
                </c:ext>
              </c:extLst>
            </c:dLbl>
            <c:dLbl>
              <c:idx val="3"/>
              <c:layout>
                <c:manualLayout>
                  <c:x val="5.9733335340122597E-3"/>
                  <c:y val="-2.7742389847421199E-3"/>
                </c:manualLayout>
              </c:layout>
              <c:tx>
                <c:rich>
                  <a:bodyPr/>
                  <a:lstStyle/>
                  <a:p>
                    <a:r>
                      <a:rPr lang="en-US"/>
                      <a:t>7.87</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D-2D3D-4E2C-A007-C9FA7878365F}"/>
                </c:ext>
              </c:extLst>
            </c:dLbl>
            <c:dLbl>
              <c:idx val="4"/>
              <c:tx>
                <c:rich>
                  <a:bodyPr/>
                  <a:lstStyle/>
                  <a:p>
                    <a:r>
                      <a:rPr lang="en-US"/>
                      <a:t>6.29</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E-2D3D-4E2C-A007-C9FA7878365F}"/>
                </c:ext>
              </c:extLst>
            </c:dLbl>
            <c:dLbl>
              <c:idx val="5"/>
              <c:tx>
                <c:rich>
                  <a:bodyPr/>
                  <a:lstStyle/>
                  <a:p>
                    <a:r>
                      <a:rPr lang="en-US"/>
                      <a:t>7.77</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F-2D3D-4E2C-A007-C9FA7878365F}"/>
                </c:ext>
              </c:extLst>
            </c:dLbl>
            <c:dLbl>
              <c:idx val="6"/>
              <c:tx>
                <c:rich>
                  <a:bodyPr/>
                  <a:lstStyle/>
                  <a:p>
                    <a:r>
                      <a:rPr lang="en-US"/>
                      <a:t>6.11</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0-2D3D-4E2C-A007-C9FA7878365F}"/>
                </c:ext>
              </c:extLst>
            </c:dLbl>
            <c:dLbl>
              <c:idx val="7"/>
              <c:tx>
                <c:rich>
                  <a:bodyPr/>
                  <a:lstStyle/>
                  <a:p>
                    <a:r>
                      <a:rPr lang="en-US"/>
                      <a:t>3.58</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1-2D3D-4E2C-A007-C9FA7878365F}"/>
                </c:ext>
              </c:extLst>
            </c:dLbl>
            <c:dLbl>
              <c:idx val="8"/>
              <c:tx>
                <c:rich>
                  <a:bodyPr/>
                  <a:lstStyle/>
                  <a:p>
                    <a:r>
                      <a:rPr lang="en-US"/>
                      <a:t>6.35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2-2D3D-4E2C-A007-C9FA7878365F}"/>
                </c:ext>
              </c:extLst>
            </c:dLbl>
            <c:spPr>
              <a:noFill/>
              <a:ln w="20978">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Sheet1!$B$3:$J$3</c:f>
              <c:numCache>
                <c:formatCode>0.00%</c:formatCode>
                <c:ptCount val="9"/>
                <c:pt idx="0">
                  <c:v>0.17</c:v>
                </c:pt>
                <c:pt idx="1">
                  <c:v>0.11</c:v>
                </c:pt>
                <c:pt idx="2">
                  <c:v>0.11</c:v>
                </c:pt>
                <c:pt idx="3">
                  <c:v>7.8700000000000006E-2</c:v>
                </c:pt>
                <c:pt idx="4">
                  <c:v>6.2899999999999998E-2</c:v>
                </c:pt>
                <c:pt idx="5">
                  <c:v>7.7700000000000005E-2</c:v>
                </c:pt>
                <c:pt idx="6">
                  <c:v>6.1100000000000002E-2</c:v>
                </c:pt>
                <c:pt idx="7">
                  <c:v>3.5799999999999998E-2</c:v>
                </c:pt>
                <c:pt idx="8">
                  <c:v>6.3500000000000001E-2</c:v>
                </c:pt>
              </c:numCache>
            </c:numRef>
          </c:val>
          <c:extLst>
            <c:ext xmlns:c16="http://schemas.microsoft.com/office/drawing/2014/chart" uri="{C3380CC4-5D6E-409C-BE32-E72D297353CC}">
              <c16:uniqueId val="{00000013-2D3D-4E2C-A007-C9FA7878365F}"/>
            </c:ext>
          </c:extLst>
        </c:ser>
        <c:ser>
          <c:idx val="2"/>
          <c:order val="2"/>
          <c:tx>
            <c:strRef>
              <c:f>Sheet1!$A$4</c:f>
              <c:strCache>
                <c:ptCount val="1"/>
                <c:pt idx="0">
                  <c:v>High</c:v>
                </c:pt>
              </c:strCache>
            </c:strRef>
          </c:tx>
          <c:spPr>
            <a:solidFill>
              <a:srgbClr val="FF0000"/>
            </a:solidFill>
            <a:ln w="10489">
              <a:solidFill>
                <a:schemeClr val="tx1"/>
              </a:solidFill>
              <a:prstDash val="solid"/>
            </a:ln>
          </c:spPr>
          <c:invertIfNegative val="0"/>
          <c:dLbls>
            <c:dLbl>
              <c:idx val="0"/>
              <c:layout>
                <c:manualLayout>
                  <c:x val="0"/>
                  <c:y val="-4.1596638380224697E-2"/>
                </c:manualLayout>
              </c:layout>
              <c:tx>
                <c:rich>
                  <a:bodyPr/>
                  <a:lstStyle/>
                  <a:p>
                    <a:r>
                      <a:rPr lang="en-US"/>
                      <a:t>6.00</a:t>
                    </a: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4-2D3D-4E2C-A007-C9FA7878365F}"/>
                </c:ext>
              </c:extLst>
            </c:dLbl>
            <c:dLbl>
              <c:idx val="1"/>
              <c:layout>
                <c:manualLayout>
                  <c:x val="2.73752478090774E-17"/>
                  <c:y val="-3.3277310704179802E-2"/>
                </c:manualLayout>
              </c:layout>
              <c:tx>
                <c:rich>
                  <a:bodyPr/>
                  <a:lstStyle/>
                  <a:p>
                    <a:r>
                      <a:rPr lang="en-US"/>
                      <a:t>3.00</a:t>
                    </a: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5-2D3D-4E2C-A007-C9FA7878365F}"/>
                </c:ext>
              </c:extLst>
            </c:dLbl>
            <c:dLbl>
              <c:idx val="2"/>
              <c:layout>
                <c:manualLayout>
                  <c:x val="0"/>
                  <c:y val="-3.05042014788315E-2"/>
                </c:manualLayout>
              </c:layout>
              <c:tx>
                <c:rich>
                  <a:bodyPr/>
                  <a:lstStyle/>
                  <a:p>
                    <a:r>
                      <a:rPr lang="en-US"/>
                      <a:t>2.50</a:t>
                    </a: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6-2D3D-4E2C-A007-C9FA7878365F}"/>
                </c:ext>
              </c:extLst>
            </c:dLbl>
            <c:dLbl>
              <c:idx val="3"/>
              <c:layout>
                <c:manualLayout>
                  <c:x val="2.3021340476930499E-4"/>
                  <c:y val="-2.6660934118567198E-2"/>
                </c:manualLayout>
              </c:layout>
              <c:tx>
                <c:rich>
                  <a:bodyPr/>
                  <a:lstStyle/>
                  <a:p>
                    <a:r>
                      <a:rPr lang="en-US"/>
                      <a:t>2.34</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7-2D3D-4E2C-A007-C9FA7878365F}"/>
                </c:ext>
              </c:extLst>
            </c:dLbl>
            <c:dLbl>
              <c:idx val="4"/>
              <c:layout>
                <c:manualLayout>
                  <c:x val="-5.6808086535891603E-4"/>
                  <c:y val="-2.4269912470988801E-2"/>
                </c:manualLayout>
              </c:layout>
              <c:tx>
                <c:rich>
                  <a:bodyPr/>
                  <a:lstStyle/>
                  <a:p>
                    <a:r>
                      <a:rPr lang="en-US"/>
                      <a:t>0.63</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8-2D3D-4E2C-A007-C9FA7878365F}"/>
                </c:ext>
              </c:extLst>
            </c:dLbl>
            <c:dLbl>
              <c:idx val="5"/>
              <c:layout>
                <c:manualLayout>
                  <c:x val="-1.68956416064052E-4"/>
                  <c:y val="-2.2361086333877501E-2"/>
                </c:manualLayout>
              </c:layout>
              <c:tx>
                <c:rich>
                  <a:bodyPr/>
                  <a:lstStyle/>
                  <a:p>
                    <a:r>
                      <a:rPr lang="en-US"/>
                      <a:t>1.68</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9-2D3D-4E2C-A007-C9FA7878365F}"/>
                </c:ext>
              </c:extLst>
            </c:dLbl>
            <c:dLbl>
              <c:idx val="6"/>
              <c:layout>
                <c:manualLayout>
                  <c:x val="-1.4933301603545701E-3"/>
                  <c:y val="-2.2212823250097099E-2"/>
                </c:manualLayout>
              </c:layout>
              <c:tx>
                <c:rich>
                  <a:bodyPr/>
                  <a:lstStyle/>
                  <a:p>
                    <a:r>
                      <a:rPr lang="en-US"/>
                      <a:t>1.34</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A-2D3D-4E2C-A007-C9FA7878365F}"/>
                </c:ext>
              </c:extLst>
            </c:dLbl>
            <c:dLbl>
              <c:idx val="7"/>
              <c:layout>
                <c:manualLayout>
                  <c:x val="4.19430195706864E-4"/>
                  <c:y val="-2.7173353330833701E-2"/>
                </c:manualLayout>
              </c:layout>
              <c:tx>
                <c:rich>
                  <a:bodyPr/>
                  <a:lstStyle/>
                  <a:p>
                    <a:r>
                      <a:rPr lang="en-US"/>
                      <a:t>2.15</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B-2D3D-4E2C-A007-C9FA7878365F}"/>
                </c:ext>
              </c:extLst>
            </c:dLbl>
            <c:dLbl>
              <c:idx val="8"/>
              <c:layout>
                <c:manualLayout>
                  <c:x val="0"/>
                  <c:y val="-2.8571428571428598E-2"/>
                </c:manualLayout>
              </c:layout>
              <c:tx>
                <c:rich>
                  <a:bodyPr/>
                  <a:lstStyle/>
                  <a:p>
                    <a:r>
                      <a:rPr lang="en-US"/>
                      <a:t>2.40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C-2D3D-4E2C-A007-C9FA7878365F}"/>
                </c:ext>
              </c:extLst>
            </c:dLbl>
            <c:spPr>
              <a:noFill/>
              <a:ln w="20978">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Sheet1!$B$4:$J$4</c:f>
              <c:numCache>
                <c:formatCode>0.00%</c:formatCode>
                <c:ptCount val="9"/>
                <c:pt idx="0">
                  <c:v>0.06</c:v>
                </c:pt>
                <c:pt idx="1">
                  <c:v>0.03</c:v>
                </c:pt>
                <c:pt idx="2">
                  <c:v>0.03</c:v>
                </c:pt>
                <c:pt idx="3">
                  <c:v>2.3400000000000001E-2</c:v>
                </c:pt>
                <c:pt idx="4">
                  <c:v>6.3E-3</c:v>
                </c:pt>
                <c:pt idx="5">
                  <c:v>1.6799999999999999E-2</c:v>
                </c:pt>
                <c:pt idx="6">
                  <c:v>1.34E-2</c:v>
                </c:pt>
                <c:pt idx="7">
                  <c:v>2.1499999999999998E-2</c:v>
                </c:pt>
                <c:pt idx="8">
                  <c:v>2.4E-2</c:v>
                </c:pt>
              </c:numCache>
            </c:numRef>
          </c:val>
          <c:extLst>
            <c:ext xmlns:c16="http://schemas.microsoft.com/office/drawing/2014/chart" uri="{C3380CC4-5D6E-409C-BE32-E72D297353CC}">
              <c16:uniqueId val="{0000001D-2D3D-4E2C-A007-C9FA7878365F}"/>
            </c:ext>
          </c:extLst>
        </c:ser>
        <c:dLbls>
          <c:showLegendKey val="0"/>
          <c:showVal val="0"/>
          <c:showCatName val="0"/>
          <c:showSerName val="0"/>
          <c:showPercent val="0"/>
          <c:showBubbleSize val="0"/>
        </c:dLbls>
        <c:gapWidth val="26"/>
        <c:overlap val="100"/>
        <c:axId val="-1565893152"/>
        <c:axId val="-1913439472"/>
      </c:barChart>
      <c:catAx>
        <c:axId val="-1565893152"/>
        <c:scaling>
          <c:orientation val="minMax"/>
        </c:scaling>
        <c:delete val="0"/>
        <c:axPos val="b"/>
        <c:title>
          <c:tx>
            <c:rich>
              <a:bodyPr/>
              <a:lstStyle/>
              <a:p>
                <a:pPr>
                  <a:defRPr/>
                </a:pPr>
                <a:r>
                  <a:rPr lang="en-US"/>
                  <a:t>Screening</a:t>
                </a:r>
                <a:r>
                  <a:rPr lang="en-US" baseline="0"/>
                  <a:t> Time Point</a:t>
                </a:r>
                <a:endParaRPr lang="en-US"/>
              </a:p>
            </c:rich>
          </c:tx>
          <c:overlay val="0"/>
        </c:title>
        <c:numFmt formatCode="General" sourceLinked="1"/>
        <c:majorTickMark val="out"/>
        <c:minorTickMark val="none"/>
        <c:tickLblPos val="nextTo"/>
        <c:spPr>
          <a:ln w="2623">
            <a:solidFill>
              <a:schemeClr val="tx1"/>
            </a:solidFill>
            <a:prstDash val="solid"/>
          </a:ln>
        </c:spPr>
        <c:txPr>
          <a:bodyPr rot="0" vert="horz"/>
          <a:lstStyle/>
          <a:p>
            <a:pPr>
              <a:defRPr/>
            </a:pPr>
            <a:endParaRPr lang="en-US"/>
          </a:p>
        </c:txPr>
        <c:crossAx val="-1913439472"/>
        <c:crosses val="autoZero"/>
        <c:auto val="1"/>
        <c:lblAlgn val="ctr"/>
        <c:lblOffset val="100"/>
        <c:tickLblSkip val="1"/>
        <c:tickMarkSkip val="1"/>
        <c:noMultiLvlLbl val="0"/>
      </c:catAx>
      <c:valAx>
        <c:axId val="-1913439472"/>
        <c:scaling>
          <c:orientation val="minMax"/>
        </c:scaling>
        <c:delete val="0"/>
        <c:axPos val="l"/>
        <c:majorGridlines>
          <c:spPr>
            <a:ln w="2623">
              <a:noFill/>
              <a:prstDash val="solid"/>
            </a:ln>
          </c:spPr>
        </c:majorGridlines>
        <c:title>
          <c:tx>
            <c:rich>
              <a:bodyPr rot="-5400000" vert="horz"/>
              <a:lstStyle/>
              <a:p>
                <a:pPr>
                  <a:defRPr/>
                </a:pPr>
                <a:r>
                  <a:rPr lang="en-US"/>
                  <a:t>Percentage</a:t>
                </a:r>
                <a:r>
                  <a:rPr lang="en-US" baseline="0"/>
                  <a:t> of Students</a:t>
                </a:r>
                <a:endParaRPr lang="en-US"/>
              </a:p>
            </c:rich>
          </c:tx>
          <c:layout>
            <c:manualLayout>
              <c:xMode val="edge"/>
              <c:yMode val="edge"/>
              <c:x val="0.104507411158667"/>
              <c:y val="0.314398200224972"/>
            </c:manualLayout>
          </c:layout>
          <c:overlay val="0"/>
        </c:title>
        <c:numFmt formatCode="0%" sourceLinked="1"/>
        <c:majorTickMark val="out"/>
        <c:minorTickMark val="none"/>
        <c:tickLblPos val="nextTo"/>
        <c:spPr>
          <a:ln w="2623">
            <a:solidFill>
              <a:schemeClr val="tx1"/>
            </a:solidFill>
            <a:prstDash val="solid"/>
          </a:ln>
        </c:spPr>
        <c:txPr>
          <a:bodyPr rot="0" vert="horz"/>
          <a:lstStyle/>
          <a:p>
            <a:pPr>
              <a:defRPr/>
            </a:pPr>
            <a:endParaRPr lang="en-US"/>
          </a:p>
        </c:txPr>
        <c:crossAx val="-1565893152"/>
        <c:crosses val="autoZero"/>
        <c:crossBetween val="between"/>
        <c:majorUnit val="0.2"/>
      </c:valAx>
      <c:spPr>
        <a:noFill/>
        <a:ln w="10489">
          <a:noFill/>
          <a:prstDash val="solid"/>
        </a:ln>
      </c:spPr>
    </c:plotArea>
    <c:legend>
      <c:legendPos val="t"/>
      <c:layout>
        <c:manualLayout>
          <c:xMode val="edge"/>
          <c:yMode val="edge"/>
          <c:x val="0.349076112132779"/>
          <c:y val="1.56494522691706E-2"/>
          <c:w val="0.276511942359292"/>
          <c:h val="3.6666916635420599E-2"/>
        </c:manualLayout>
      </c:layout>
      <c:overlay val="0"/>
      <c:spPr>
        <a:solidFill>
          <a:schemeClr val="bg1"/>
        </a:solidFill>
        <a:ln w="2623">
          <a:noFill/>
          <a:prstDash val="solid"/>
        </a:ln>
      </c:spPr>
    </c:legend>
    <c:plotVisOnly val="1"/>
    <c:dispBlanksAs val="gap"/>
    <c:showDLblsOverMax val="0"/>
  </c:chart>
  <c:spPr>
    <a:noFill/>
    <a:ln>
      <a:noFill/>
    </a:ln>
  </c:spPr>
  <c:txPr>
    <a:bodyPr/>
    <a:lstStyle/>
    <a:p>
      <a:pPr>
        <a:defRPr sz="1100" b="0" i="0" u="none" strike="noStrike" baseline="0">
          <a:solidFill>
            <a:schemeClr val="tx1"/>
          </a:solidFill>
          <a:latin typeface="Times New Roman"/>
          <a:ea typeface="Times New Roman"/>
          <a:cs typeface="Times New Roman"/>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01"/>
          <c:y val="4.0372425037779401E-2"/>
          <c:w val="0.85716210359026201"/>
          <c:h val="0.69035512606378702"/>
        </c:manualLayout>
      </c:layout>
      <c:bar3DChart>
        <c:barDir val="col"/>
        <c:grouping val="percentStacked"/>
        <c:varyColors val="0"/>
        <c:ser>
          <c:idx val="0"/>
          <c:order val="0"/>
          <c:tx>
            <c:strRef>
              <c:f>Sheet1!$B$1</c:f>
              <c:strCache>
                <c:ptCount val="1"/>
                <c:pt idx="0">
                  <c:v>Low Risk (0-3)</c:v>
                </c:pt>
              </c:strCache>
            </c:strRef>
          </c:tx>
          <c:spPr>
            <a:solidFill>
              <a:srgbClr val="33CC3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F15</c:v>
                </c:pt>
                <c:pt idx="1">
                  <c:v>F16</c:v>
                </c:pt>
                <c:pt idx="2">
                  <c:v>F17</c:v>
                </c:pt>
                <c:pt idx="3">
                  <c:v>F18</c:v>
                </c:pt>
                <c:pt idx="4">
                  <c:v>F19</c:v>
                </c:pt>
              </c:strCache>
            </c:strRef>
          </c:cat>
          <c:val>
            <c:numRef>
              <c:f>Sheet1!$B$2:$B$6</c:f>
              <c:numCache>
                <c:formatCode>0.00%</c:formatCode>
                <c:ptCount val="5"/>
                <c:pt idx="0">
                  <c:v>0.82809999999999995</c:v>
                </c:pt>
                <c:pt idx="1">
                  <c:v>0.87580000000000002</c:v>
                </c:pt>
              </c:numCache>
            </c:numRef>
          </c:val>
          <c:extLst>
            <c:ext xmlns:c16="http://schemas.microsoft.com/office/drawing/2014/chart" uri="{C3380CC4-5D6E-409C-BE32-E72D297353CC}">
              <c16:uniqueId val="{00000000-EBC3-4844-ACC6-F857C1FD66D3}"/>
            </c:ext>
          </c:extLst>
        </c:ser>
        <c:ser>
          <c:idx val="1"/>
          <c:order val="1"/>
          <c:tx>
            <c:strRef>
              <c:f>Sheet1!$C$1</c:f>
              <c:strCache>
                <c:ptCount val="1"/>
                <c:pt idx="0">
                  <c:v>Moderate (4-8)</c:v>
                </c:pt>
              </c:strCache>
            </c:strRef>
          </c:tx>
          <c:spPr>
            <a:solidFill>
              <a:srgbClr val="FFFF00"/>
            </a:solidFill>
            <a:ln>
              <a:solidFill>
                <a:srgbClr val="FFFF00"/>
              </a:solidFill>
            </a:ln>
          </c:spPr>
          <c:invertIfNegative val="0"/>
          <c:dLbls>
            <c:dLbl>
              <c:idx val="1"/>
              <c:layout>
                <c:manualLayout>
                  <c:x val="3.3639143730886847E-2"/>
                  <c:y val="5.050505050505050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065-4889-A7C3-CD549C7EBC9B}"/>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F15</c:v>
                </c:pt>
                <c:pt idx="1">
                  <c:v>F16</c:v>
                </c:pt>
                <c:pt idx="2">
                  <c:v>F17</c:v>
                </c:pt>
                <c:pt idx="3">
                  <c:v>F18</c:v>
                </c:pt>
                <c:pt idx="4">
                  <c:v>F19</c:v>
                </c:pt>
              </c:strCache>
            </c:strRef>
          </c:cat>
          <c:val>
            <c:numRef>
              <c:f>Sheet1!$C$2:$C$6</c:f>
              <c:numCache>
                <c:formatCode>0.00%</c:formatCode>
                <c:ptCount val="5"/>
                <c:pt idx="0">
                  <c:v>0.13300000000000001</c:v>
                </c:pt>
                <c:pt idx="1">
                  <c:v>0.1051</c:v>
                </c:pt>
              </c:numCache>
            </c:numRef>
          </c:val>
          <c:extLst>
            <c:ext xmlns:c16="http://schemas.microsoft.com/office/drawing/2014/chart" uri="{C3380CC4-5D6E-409C-BE32-E72D297353CC}">
              <c16:uniqueId val="{00000001-EBC3-4844-ACC6-F857C1FD66D3}"/>
            </c:ext>
          </c:extLst>
        </c:ser>
        <c:ser>
          <c:idx val="2"/>
          <c:order val="2"/>
          <c:tx>
            <c:strRef>
              <c:f>Sheet1!$D$1</c:f>
              <c:strCache>
                <c:ptCount val="1"/>
                <c:pt idx="0">
                  <c:v>High (9-21)</c:v>
                </c:pt>
              </c:strCache>
            </c:strRef>
          </c:tx>
          <c:spPr>
            <a:solidFill>
              <a:srgbClr val="FF0000"/>
            </a:solidFill>
            <a:ln>
              <a:solidFill>
                <a:srgbClr val="FF0000"/>
              </a:solidFill>
            </a:ln>
          </c:spPr>
          <c:invertIfNegative val="0"/>
          <c:dLbls>
            <c:dLbl>
              <c:idx val="1"/>
              <c:layout>
                <c:manualLayout>
                  <c:x val="2.5993883792048873E-2"/>
                  <c:y val="-2.525252525252525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065-4889-A7C3-CD549C7EBC9B}"/>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F15</c:v>
                </c:pt>
                <c:pt idx="1">
                  <c:v>F16</c:v>
                </c:pt>
                <c:pt idx="2">
                  <c:v>F17</c:v>
                </c:pt>
                <c:pt idx="3">
                  <c:v>F18</c:v>
                </c:pt>
                <c:pt idx="4">
                  <c:v>F19</c:v>
                </c:pt>
              </c:strCache>
            </c:strRef>
          </c:cat>
          <c:val>
            <c:numRef>
              <c:f>Sheet1!$D$2:$D$6</c:f>
              <c:numCache>
                <c:formatCode>0.00%</c:formatCode>
                <c:ptCount val="5"/>
                <c:pt idx="0">
                  <c:v>3.8899999999999997E-2</c:v>
                </c:pt>
                <c:pt idx="1">
                  <c:v>1.9099999999999999E-2</c:v>
                </c:pt>
              </c:numCache>
            </c:numRef>
          </c:val>
          <c:extLst>
            <c:ext xmlns:c16="http://schemas.microsoft.com/office/drawing/2014/chart" uri="{C3380CC4-5D6E-409C-BE32-E72D297353CC}">
              <c16:uniqueId val="{00000002-EBC3-4844-ACC6-F857C1FD66D3}"/>
            </c:ext>
          </c:extLst>
        </c:ser>
        <c:dLbls>
          <c:showLegendKey val="0"/>
          <c:showVal val="0"/>
          <c:showCatName val="0"/>
          <c:showSerName val="0"/>
          <c:showPercent val="0"/>
          <c:showBubbleSize val="0"/>
        </c:dLbls>
        <c:gapWidth val="150"/>
        <c:shape val="pyramid"/>
        <c:axId val="785181256"/>
        <c:axId val="785181648"/>
        <c:axId val="0"/>
      </c:bar3DChart>
      <c:catAx>
        <c:axId val="785181256"/>
        <c:scaling>
          <c:orientation val="minMax"/>
        </c:scaling>
        <c:delete val="0"/>
        <c:axPos val="b"/>
        <c:title>
          <c:tx>
            <c:rich>
              <a:bodyPr/>
              <a:lstStyle/>
              <a:p>
                <a:pPr>
                  <a:defRPr/>
                </a:pPr>
                <a:r>
                  <a:rPr lang="en-US"/>
                  <a:t>Screening</a:t>
                </a:r>
                <a:r>
                  <a:rPr lang="en-US" baseline="0"/>
                  <a:t> Time Point</a:t>
                </a:r>
                <a:endParaRPr lang="en-US"/>
              </a:p>
            </c:rich>
          </c:tx>
          <c:overlay val="0"/>
        </c:title>
        <c:numFmt formatCode="General" sourceLinked="0"/>
        <c:majorTickMark val="out"/>
        <c:minorTickMark val="none"/>
        <c:tickLblPos val="nextTo"/>
        <c:crossAx val="785181648"/>
        <c:crosses val="autoZero"/>
        <c:auto val="1"/>
        <c:lblAlgn val="ctr"/>
        <c:lblOffset val="100"/>
        <c:noMultiLvlLbl val="0"/>
      </c:catAx>
      <c:valAx>
        <c:axId val="785181648"/>
        <c:scaling>
          <c:orientation val="minMax"/>
          <c:min val="0"/>
        </c:scaling>
        <c:delete val="0"/>
        <c:axPos val="l"/>
        <c:majorGridlines/>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785181256"/>
        <c:crosses val="autoZero"/>
        <c:crossBetween val="between"/>
      </c:valAx>
    </c:plotArea>
    <c:legend>
      <c:legendPos val="b"/>
      <c:overlay val="0"/>
      <c:spPr>
        <a:ln>
          <a:solidFill>
            <a:schemeClr val="tx1"/>
          </a:solidFill>
        </a:ln>
      </c:spPr>
    </c:legend>
    <c:plotVisOnly val="1"/>
    <c:dispBlanksAs val="gap"/>
    <c:showDLblsOverMax val="0"/>
  </c:chart>
  <c:txPr>
    <a:bodyPr/>
    <a:lstStyle/>
    <a:p>
      <a:pPr>
        <a:defRPr sz="1800"/>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8.7749166489323974E-2"/>
          <c:y val="2.9210639714811769E-2"/>
          <c:w val="0.888226809486652"/>
          <c:h val="0.7770041524660164"/>
        </c:manualLayout>
      </c:layout>
      <c:bar3DChart>
        <c:barDir val="col"/>
        <c:grouping val="percentStacked"/>
        <c:varyColors val="0"/>
        <c:ser>
          <c:idx val="0"/>
          <c:order val="0"/>
          <c:tx>
            <c:strRef>
              <c:f>'ECES TOTAL SSIS PSG'!$B$1</c:f>
              <c:strCache>
                <c:ptCount val="1"/>
                <c:pt idx="0">
                  <c:v>Adequate progress</c:v>
                </c:pt>
              </c:strCache>
            </c:strRef>
          </c:tx>
          <c:spPr>
            <a:solidFill>
              <a:srgbClr val="009900"/>
            </a:solidFill>
          </c:spPr>
          <c:invertIfNegative val="0"/>
          <c:dLbls>
            <c:dLbl>
              <c:idx val="0"/>
              <c:layout>
                <c:manualLayout>
                  <c:x val="7.5075075075075352E-3"/>
                  <c:y val="2.7363184079601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6B8-4C23-9DAB-715F50CED761}"/>
                </c:ext>
              </c:extLst>
            </c:dLbl>
            <c:dLbl>
              <c:idx val="1"/>
              <c:layout>
                <c:manualLayout>
                  <c:x val="1.3513513513513459E-2"/>
                  <c:y val="3.4825870646766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6B8-4C23-9DAB-715F50CED761}"/>
                </c:ext>
              </c:extLst>
            </c:dLbl>
            <c:dLbl>
              <c:idx val="2"/>
              <c:layout>
                <c:manualLayout>
                  <c:x val="1.0510510510510511E-2"/>
                  <c:y val="8.14940297955713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6B8-4C23-9DAB-715F50CED761}"/>
                </c:ext>
              </c:extLst>
            </c:dLbl>
            <c:dLbl>
              <c:idx val="3"/>
              <c:layout>
                <c:manualLayout>
                  <c:x val="1.6516516516516408E-2"/>
                  <c:y val="4.47761194029850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6B8-4C23-9DAB-715F50CED761}"/>
                </c:ext>
              </c:extLst>
            </c:dLbl>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'ECES TOTAL SSIS PSG'!$A$2:$A$5</c:f>
              <c:strCache>
                <c:ptCount val="4"/>
                <c:pt idx="0">
                  <c:v>Reading Skills</c:v>
                </c:pt>
                <c:pt idx="1">
                  <c:v>Math Skills</c:v>
                </c:pt>
                <c:pt idx="2">
                  <c:v>Prosocial Behavior</c:v>
                </c:pt>
                <c:pt idx="3">
                  <c:v>Motivation to Learn</c:v>
                </c:pt>
              </c:strCache>
            </c:strRef>
          </c:cat>
          <c:val>
            <c:numRef>
              <c:f>'ECES TOTAL SSIS PSG'!$B$2:$B$5</c:f>
              <c:numCache>
                <c:formatCode>General</c:formatCode>
                <c:ptCount val="4"/>
                <c:pt idx="0">
                  <c:v>43.35</c:v>
                </c:pt>
                <c:pt idx="1">
                  <c:v>47.96</c:v>
                </c:pt>
                <c:pt idx="2">
                  <c:v>56.12</c:v>
                </c:pt>
                <c:pt idx="3">
                  <c:v>55.42</c:v>
                </c:pt>
              </c:numCache>
            </c:numRef>
          </c:val>
          <c:extLst>
            <c:ext xmlns:c16="http://schemas.microsoft.com/office/drawing/2014/chart" uri="{C3380CC4-5D6E-409C-BE32-E72D297353CC}">
              <c16:uniqueId val="{00000004-A6B8-4C23-9DAB-715F50CED761}"/>
            </c:ext>
          </c:extLst>
        </c:ser>
        <c:ser>
          <c:idx val="1"/>
          <c:order val="1"/>
          <c:tx>
            <c:strRef>
              <c:f>'ECES TOTAL SSIS PSG'!$C$1</c:f>
              <c:strCache>
                <c:ptCount val="1"/>
                <c:pt idx="0">
                  <c:v>Moderate Difficulties</c:v>
                </c:pt>
              </c:strCache>
            </c:strRef>
          </c:tx>
          <c:spPr>
            <a:solidFill>
              <a:srgbClr val="FFFF00"/>
            </a:solidFill>
          </c:spPr>
          <c:invertIfNegative val="0"/>
          <c:dLbls>
            <c:dLbl>
              <c:idx val="0"/>
              <c:layout>
                <c:manualLayout>
                  <c:x val="3.003003003003003E-3"/>
                  <c:y val="4.887527263317433E-2"/>
                </c:manualLayout>
              </c:layout>
              <c:tx>
                <c:rich>
                  <a:bodyPr/>
                  <a:lstStyle/>
                  <a:p>
                    <a:r>
                      <a:rPr lang="en-US"/>
                      <a:t>45.60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A6B8-4C23-9DAB-715F50CED761}"/>
                </c:ext>
              </c:extLst>
            </c:dLbl>
            <c:dLbl>
              <c:idx val="1"/>
              <c:layout>
                <c:manualLayout>
                  <c:x val="1.2012012012011956E-2"/>
                  <c:y val="7.98122065727699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6B8-4C23-9DAB-715F50CED761}"/>
                </c:ext>
              </c:extLst>
            </c:dLbl>
            <c:dLbl>
              <c:idx val="2"/>
              <c:layout>
                <c:manualLayout>
                  <c:x val="1.6516516516516516E-2"/>
                  <c:y val="7.00020331965546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6B8-4C23-9DAB-715F50CED761}"/>
                </c:ext>
              </c:extLst>
            </c:dLbl>
            <c:dLbl>
              <c:idx val="3"/>
              <c:layout>
                <c:manualLayout>
                  <c:x val="2.4024024024024024E-2"/>
                  <c:y val="5.469132379579309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A6B8-4C23-9DAB-715F50CED761}"/>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'ECES TOTAL SSIS PSG'!$A$2:$A$5</c:f>
              <c:strCache>
                <c:ptCount val="4"/>
                <c:pt idx="0">
                  <c:v>Reading Skills</c:v>
                </c:pt>
                <c:pt idx="1">
                  <c:v>Math Skills</c:v>
                </c:pt>
                <c:pt idx="2">
                  <c:v>Prosocial Behavior</c:v>
                </c:pt>
                <c:pt idx="3">
                  <c:v>Motivation to Learn</c:v>
                </c:pt>
              </c:strCache>
            </c:strRef>
          </c:cat>
          <c:val>
            <c:numRef>
              <c:f>'ECES TOTAL SSIS PSG'!$C$2:$C$5</c:f>
              <c:numCache>
                <c:formatCode>General</c:formatCode>
                <c:ptCount val="4"/>
                <c:pt idx="0">
                  <c:v>45.6</c:v>
                </c:pt>
                <c:pt idx="1">
                  <c:v>47.55</c:v>
                </c:pt>
                <c:pt idx="2">
                  <c:v>36.729999999999997</c:v>
                </c:pt>
                <c:pt idx="3">
                  <c:v>38.24</c:v>
                </c:pt>
              </c:numCache>
            </c:numRef>
          </c:val>
          <c:extLst>
            <c:ext xmlns:c16="http://schemas.microsoft.com/office/drawing/2014/chart" uri="{C3380CC4-5D6E-409C-BE32-E72D297353CC}">
              <c16:uniqueId val="{00000009-A6B8-4C23-9DAB-715F50CED761}"/>
            </c:ext>
          </c:extLst>
        </c:ser>
        <c:ser>
          <c:idx val="2"/>
          <c:order val="2"/>
          <c:tx>
            <c:strRef>
              <c:f>'ECES TOTAL SSIS PSG'!$D$1</c:f>
              <c:strCache>
                <c:ptCount val="1"/>
                <c:pt idx="0">
                  <c:v>Significant Difficulties</c:v>
                </c:pt>
              </c:strCache>
            </c:strRef>
          </c:tx>
          <c:spPr>
            <a:solidFill>
              <a:srgbClr val="FF0000"/>
            </a:solidFill>
          </c:spPr>
          <c:invertIfNegative val="0"/>
          <c:dLbls>
            <c:dLbl>
              <c:idx val="0"/>
              <c:layout>
                <c:manualLayout>
                  <c:x val="6.1561561561561562E-2"/>
                  <c:y val="-2.84492255369487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A6B8-4C23-9DAB-715F50CED761}"/>
                </c:ext>
              </c:extLst>
            </c:dLbl>
            <c:dLbl>
              <c:idx val="1"/>
              <c:layout>
                <c:manualLayout>
                  <c:x val="5.4054054054054002E-2"/>
                  <c:y val="-1.905955417544638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A6B8-4C23-9DAB-715F50CED761}"/>
                </c:ext>
              </c:extLst>
            </c:dLbl>
            <c:dLbl>
              <c:idx val="2"/>
              <c:layout>
                <c:manualLayout>
                  <c:x val="5.7057057057057055E-2"/>
                  <c:y val="-1.93399504639384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A6B8-4C23-9DAB-715F50CED761}"/>
                </c:ext>
              </c:extLst>
            </c:dLbl>
            <c:dLbl>
              <c:idx val="3"/>
              <c:layout>
                <c:manualLayout>
                  <c:x val="5.5555555555555448E-2"/>
                  <c:y val="-2.347417840375587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A6B8-4C23-9DAB-715F50CED761}"/>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'ECES TOTAL SSIS PSG'!$A$2:$A$5</c:f>
              <c:strCache>
                <c:ptCount val="4"/>
                <c:pt idx="0">
                  <c:v>Reading Skills</c:v>
                </c:pt>
                <c:pt idx="1">
                  <c:v>Math Skills</c:v>
                </c:pt>
                <c:pt idx="2">
                  <c:v>Prosocial Behavior</c:v>
                </c:pt>
                <c:pt idx="3">
                  <c:v>Motivation to Learn</c:v>
                </c:pt>
              </c:strCache>
            </c:strRef>
          </c:cat>
          <c:val>
            <c:numRef>
              <c:f>'ECES TOTAL SSIS PSG'!$D$2:$D$5</c:f>
              <c:numCache>
                <c:formatCode>General</c:formatCode>
                <c:ptCount val="4"/>
                <c:pt idx="0">
                  <c:v>11.04</c:v>
                </c:pt>
                <c:pt idx="1">
                  <c:v>4.49</c:v>
                </c:pt>
                <c:pt idx="2">
                  <c:v>7.14</c:v>
                </c:pt>
                <c:pt idx="3">
                  <c:v>6.34</c:v>
                </c:pt>
              </c:numCache>
            </c:numRef>
          </c:val>
          <c:extLst>
            <c:ext xmlns:c16="http://schemas.microsoft.com/office/drawing/2014/chart" uri="{C3380CC4-5D6E-409C-BE32-E72D297353CC}">
              <c16:uniqueId val="{0000000E-A6B8-4C23-9DAB-715F50CED761}"/>
            </c:ext>
          </c:extLst>
        </c:ser>
        <c:dLbls>
          <c:showLegendKey val="0"/>
          <c:showVal val="0"/>
          <c:showCatName val="0"/>
          <c:showSerName val="0"/>
          <c:showPercent val="0"/>
          <c:showBubbleSize val="0"/>
        </c:dLbls>
        <c:gapWidth val="55"/>
        <c:shape val="pyramid"/>
        <c:axId val="785183216"/>
        <c:axId val="456863280"/>
        <c:axId val="0"/>
      </c:bar3DChart>
      <c:catAx>
        <c:axId val="785183216"/>
        <c:scaling>
          <c:orientation val="minMax"/>
        </c:scaling>
        <c:delete val="0"/>
        <c:axPos val="b"/>
        <c:title>
          <c:tx>
            <c:rich>
              <a:bodyPr/>
              <a:lstStyle/>
              <a:p>
                <a:pPr>
                  <a:defRPr b="0"/>
                </a:pPr>
                <a:r>
                  <a:rPr lang="en-US" b="0"/>
                  <a:t>Subscales</a:t>
                </a:r>
              </a:p>
            </c:rich>
          </c:tx>
          <c:layout>
            <c:manualLayout>
              <c:xMode val="edge"/>
              <c:yMode val="edge"/>
              <c:x val="0.41715802416589826"/>
              <c:y val="0.93310284277845545"/>
            </c:manualLayout>
          </c:layout>
          <c:overlay val="0"/>
        </c:title>
        <c:numFmt formatCode="General" sourceLinked="0"/>
        <c:majorTickMark val="out"/>
        <c:minorTickMark val="none"/>
        <c:tickLblPos val="nextTo"/>
        <c:txPr>
          <a:bodyPr/>
          <a:lstStyle/>
          <a:p>
            <a:pPr>
              <a:defRPr sz="1600"/>
            </a:pPr>
            <a:endParaRPr lang="en-US"/>
          </a:p>
        </c:txPr>
        <c:crossAx val="456863280"/>
        <c:crosses val="autoZero"/>
        <c:auto val="1"/>
        <c:lblAlgn val="ctr"/>
        <c:lblOffset val="100"/>
        <c:noMultiLvlLbl val="0"/>
      </c:catAx>
      <c:valAx>
        <c:axId val="456863280"/>
        <c:scaling>
          <c:orientation val="minMax"/>
        </c:scaling>
        <c:delete val="0"/>
        <c:axPos val="l"/>
        <c:majorGridlines>
          <c:spPr>
            <a:ln>
              <a:noFill/>
            </a:ln>
          </c:spPr>
        </c:majorGridlines>
        <c:title>
          <c:tx>
            <c:rich>
              <a:bodyPr rot="-5400000" vert="horz"/>
              <a:lstStyle/>
              <a:p>
                <a:pPr>
                  <a:defRPr b="0"/>
                </a:pPr>
                <a:r>
                  <a:rPr lang="en-US" b="0"/>
                  <a:t>Percent of Students</a:t>
                </a:r>
              </a:p>
            </c:rich>
          </c:tx>
          <c:layout>
            <c:manualLayout>
              <c:xMode val="edge"/>
              <c:yMode val="edge"/>
              <c:x val="3.0182544749473884E-3"/>
              <c:y val="0.28786163173265311"/>
            </c:manualLayout>
          </c:layout>
          <c:overlay val="0"/>
        </c:title>
        <c:numFmt formatCode="0%" sourceLinked="1"/>
        <c:majorTickMark val="out"/>
        <c:minorTickMark val="none"/>
        <c:tickLblPos val="nextTo"/>
        <c:crossAx val="785183216"/>
        <c:crosses val="autoZero"/>
        <c:crossBetween val="between"/>
      </c:valAx>
    </c:plotArea>
    <c:legend>
      <c:legendPos val="t"/>
      <c:overlay val="0"/>
    </c:legend>
    <c:plotVisOnly val="1"/>
    <c:dispBlanksAs val="gap"/>
    <c:showDLblsOverMax val="0"/>
  </c:chart>
  <c:txPr>
    <a:bodyPr/>
    <a:lstStyle/>
    <a:p>
      <a:pPr>
        <a:defRPr sz="1800"/>
      </a:pPr>
      <a:endParaRPr lang="en-US"/>
    </a:p>
  </c:txPr>
  <c:externalData r:id="rId1">
    <c:autoUpdate val="0"/>
  </c:externalData>
</c:chartSpace>
</file>

<file path=ppt/diagrams/_rels/data2.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image" Target="../media/image9.jpeg"/><Relationship Id="rId6" Type="http://schemas.openxmlformats.org/officeDocument/2006/relationships/image" Target="../media/image14.jpeg"/><Relationship Id="rId5" Type="http://schemas.openxmlformats.org/officeDocument/2006/relationships/image" Target="../media/image13.jpeg"/><Relationship Id="rId10" Type="http://schemas.openxmlformats.org/officeDocument/2006/relationships/image" Target="../media/image18.jpeg"/><Relationship Id="rId4" Type="http://schemas.openxmlformats.org/officeDocument/2006/relationships/image" Target="../media/image12.jpeg"/><Relationship Id="rId9" Type="http://schemas.openxmlformats.org/officeDocument/2006/relationships/image" Target="../media/image17.jpeg"/></Relationships>
</file>

<file path=ppt/diagrams/_rels/data4.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image" Target="../media/image9.jpeg"/><Relationship Id="rId6" Type="http://schemas.openxmlformats.org/officeDocument/2006/relationships/image" Target="../media/image14.jpeg"/><Relationship Id="rId5" Type="http://schemas.openxmlformats.org/officeDocument/2006/relationships/image" Target="../media/image13.jpeg"/><Relationship Id="rId10" Type="http://schemas.openxmlformats.org/officeDocument/2006/relationships/image" Target="../media/image18.jpeg"/><Relationship Id="rId4" Type="http://schemas.openxmlformats.org/officeDocument/2006/relationships/image" Target="../media/image12.jpeg"/><Relationship Id="rId9" Type="http://schemas.openxmlformats.org/officeDocument/2006/relationships/image" Target="../media/image17.jpeg"/></Relationships>
</file>

<file path=ppt/diagrams/_rels/data5.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73.jpeg"/><Relationship Id="rId7" Type="http://schemas.openxmlformats.org/officeDocument/2006/relationships/image" Target="../media/image77.jpeg"/><Relationship Id="rId12" Type="http://schemas.openxmlformats.org/officeDocument/2006/relationships/image" Target="../media/image82.jpeg"/><Relationship Id="rId2" Type="http://schemas.openxmlformats.org/officeDocument/2006/relationships/image" Target="../media/image72.jpeg"/><Relationship Id="rId1" Type="http://schemas.openxmlformats.org/officeDocument/2006/relationships/image" Target="../media/image71.jpeg"/><Relationship Id="rId6" Type="http://schemas.openxmlformats.org/officeDocument/2006/relationships/image" Target="../media/image76.jpeg"/><Relationship Id="rId11" Type="http://schemas.openxmlformats.org/officeDocument/2006/relationships/image" Target="../media/image81.jpeg"/><Relationship Id="rId5" Type="http://schemas.openxmlformats.org/officeDocument/2006/relationships/image" Target="../media/image75.jpeg"/><Relationship Id="rId10" Type="http://schemas.openxmlformats.org/officeDocument/2006/relationships/image" Target="../media/image80.jpeg"/><Relationship Id="rId4" Type="http://schemas.openxmlformats.org/officeDocument/2006/relationships/image" Target="../media/image74.jpeg"/><Relationship Id="rId9" Type="http://schemas.openxmlformats.org/officeDocument/2006/relationships/image" Target="../media/image79.jpeg"/></Relationships>
</file>

<file path=ppt/diagrams/_rels/data6.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png"/><Relationship Id="rId7" Type="http://schemas.openxmlformats.org/officeDocument/2006/relationships/image" Target="../media/image89.png"/><Relationship Id="rId12" Type="http://schemas.openxmlformats.org/officeDocument/2006/relationships/image" Target="../media/image94.png"/><Relationship Id="rId2" Type="http://schemas.openxmlformats.org/officeDocument/2006/relationships/image" Target="../media/image84.png"/><Relationship Id="rId1" Type="http://schemas.openxmlformats.org/officeDocument/2006/relationships/image" Target="../media/image83.png"/><Relationship Id="rId6" Type="http://schemas.openxmlformats.org/officeDocument/2006/relationships/image" Target="../media/image88.png"/><Relationship Id="rId11" Type="http://schemas.openxmlformats.org/officeDocument/2006/relationships/image" Target="../media/image93.png"/><Relationship Id="rId5" Type="http://schemas.openxmlformats.org/officeDocument/2006/relationships/image" Target="../media/image87.png"/><Relationship Id="rId10" Type="http://schemas.openxmlformats.org/officeDocument/2006/relationships/image" Target="../media/image92.png"/><Relationship Id="rId4" Type="http://schemas.openxmlformats.org/officeDocument/2006/relationships/image" Target="../media/image86.png"/><Relationship Id="rId9" Type="http://schemas.openxmlformats.org/officeDocument/2006/relationships/image" Target="../media/image91.png"/></Relationships>
</file>

<file path=ppt/diagrams/_rels/drawing2.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image" Target="../media/image9.jpeg"/><Relationship Id="rId6" Type="http://schemas.openxmlformats.org/officeDocument/2006/relationships/image" Target="../media/image14.jpeg"/><Relationship Id="rId5" Type="http://schemas.openxmlformats.org/officeDocument/2006/relationships/image" Target="../media/image13.jpeg"/><Relationship Id="rId10" Type="http://schemas.openxmlformats.org/officeDocument/2006/relationships/image" Target="../media/image18.jpeg"/><Relationship Id="rId4" Type="http://schemas.openxmlformats.org/officeDocument/2006/relationships/image" Target="../media/image12.jpeg"/><Relationship Id="rId9" Type="http://schemas.openxmlformats.org/officeDocument/2006/relationships/image" Target="../media/image17.jpeg"/></Relationships>
</file>

<file path=ppt/diagrams/_rels/drawing4.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image" Target="../media/image9.jpeg"/><Relationship Id="rId6" Type="http://schemas.openxmlformats.org/officeDocument/2006/relationships/image" Target="../media/image14.jpeg"/><Relationship Id="rId5" Type="http://schemas.openxmlformats.org/officeDocument/2006/relationships/image" Target="../media/image13.jpeg"/><Relationship Id="rId10" Type="http://schemas.openxmlformats.org/officeDocument/2006/relationships/image" Target="../media/image18.jpeg"/><Relationship Id="rId4" Type="http://schemas.openxmlformats.org/officeDocument/2006/relationships/image" Target="../media/image12.jpeg"/><Relationship Id="rId9" Type="http://schemas.openxmlformats.org/officeDocument/2006/relationships/image" Target="../media/image17.jpeg"/></Relationships>
</file>

<file path=ppt/diagrams/_rels/drawing5.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73.jpeg"/><Relationship Id="rId7" Type="http://schemas.openxmlformats.org/officeDocument/2006/relationships/image" Target="../media/image77.jpeg"/><Relationship Id="rId12" Type="http://schemas.openxmlformats.org/officeDocument/2006/relationships/image" Target="../media/image82.jpeg"/><Relationship Id="rId2" Type="http://schemas.openxmlformats.org/officeDocument/2006/relationships/image" Target="../media/image72.jpeg"/><Relationship Id="rId1" Type="http://schemas.openxmlformats.org/officeDocument/2006/relationships/image" Target="../media/image71.jpeg"/><Relationship Id="rId6" Type="http://schemas.openxmlformats.org/officeDocument/2006/relationships/image" Target="../media/image76.jpeg"/><Relationship Id="rId11" Type="http://schemas.openxmlformats.org/officeDocument/2006/relationships/image" Target="../media/image81.jpeg"/><Relationship Id="rId5" Type="http://schemas.openxmlformats.org/officeDocument/2006/relationships/image" Target="../media/image75.jpeg"/><Relationship Id="rId10" Type="http://schemas.openxmlformats.org/officeDocument/2006/relationships/image" Target="../media/image80.jpeg"/><Relationship Id="rId4" Type="http://schemas.openxmlformats.org/officeDocument/2006/relationships/image" Target="../media/image74.jpeg"/><Relationship Id="rId9" Type="http://schemas.openxmlformats.org/officeDocument/2006/relationships/image" Target="../media/image79.jpeg"/></Relationships>
</file>

<file path=ppt/diagrams/_rels/drawing6.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png"/><Relationship Id="rId7" Type="http://schemas.openxmlformats.org/officeDocument/2006/relationships/image" Target="../media/image89.png"/><Relationship Id="rId12" Type="http://schemas.openxmlformats.org/officeDocument/2006/relationships/image" Target="../media/image94.png"/><Relationship Id="rId2" Type="http://schemas.openxmlformats.org/officeDocument/2006/relationships/image" Target="../media/image84.png"/><Relationship Id="rId1" Type="http://schemas.openxmlformats.org/officeDocument/2006/relationships/image" Target="../media/image83.png"/><Relationship Id="rId6" Type="http://schemas.openxmlformats.org/officeDocument/2006/relationships/image" Target="../media/image88.png"/><Relationship Id="rId11" Type="http://schemas.openxmlformats.org/officeDocument/2006/relationships/image" Target="../media/image93.png"/><Relationship Id="rId5" Type="http://schemas.openxmlformats.org/officeDocument/2006/relationships/image" Target="../media/image87.png"/><Relationship Id="rId10" Type="http://schemas.openxmlformats.org/officeDocument/2006/relationships/image" Target="../media/image92.png"/><Relationship Id="rId4" Type="http://schemas.openxmlformats.org/officeDocument/2006/relationships/image" Target="../media/image86.png"/><Relationship Id="rId9" Type="http://schemas.openxmlformats.org/officeDocument/2006/relationships/image" Target="../media/image91.pn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CD1929C-5BA7-4187-AC03-DC24ED9278EB}" type="doc">
      <dgm:prSet loTypeId="urn:microsoft.com/office/officeart/2009/3/layout/BlockDescendingList" loCatId="list" qsTypeId="urn:microsoft.com/office/officeart/2005/8/quickstyle/simple1" qsCatId="simple" csTypeId="urn:microsoft.com/office/officeart/2005/8/colors/accent0_1" csCatId="mainScheme" phldr="1"/>
      <dgm:spPr/>
      <dgm:t>
        <a:bodyPr/>
        <a:lstStyle/>
        <a:p>
          <a:endParaRPr lang="en-US"/>
        </a:p>
      </dgm:t>
    </dgm:pt>
    <dgm:pt modelId="{4E86641B-3E75-414A-92C8-C6257FC059CA}">
      <dgm:prSet phldrT="[Text]" custT="1"/>
      <dgm:spPr/>
      <dgm:t>
        <a:bodyPr/>
        <a:lstStyle/>
        <a:p>
          <a:pPr algn="r">
            <a:lnSpc>
              <a:spcPct val="100000"/>
            </a:lnSpc>
            <a:spcAft>
              <a:spcPts val="300"/>
            </a:spcAft>
          </a:pPr>
          <a:r>
            <a:rPr lang="en-US" sz="1200">
              <a:latin typeface="Times New Roman" pitchFamily="18" charset="0"/>
              <a:cs typeface="Times New Roman" pitchFamily="18" charset="0"/>
            </a:rPr>
            <a:t>Ci3T: Primary Prevention</a:t>
          </a:r>
        </a:p>
      </dgm:t>
    </dgm:pt>
    <dgm:pt modelId="{C14BEA9B-8A37-4E03-8F66-B0E6840B032D}" type="parTrans" cxnId="{27EA48FA-CE99-4C20-96DE-A9D07ECF0C1A}">
      <dgm:prSet/>
      <dgm:spPr/>
      <dgm:t>
        <a:bodyPr/>
        <a:lstStyle/>
        <a:p>
          <a:endParaRPr lang="en-US" sz="1200">
            <a:latin typeface="Times New Roman" pitchFamily="18" charset="0"/>
            <a:cs typeface="Times New Roman" pitchFamily="18" charset="0"/>
          </a:endParaRPr>
        </a:p>
      </dgm:t>
    </dgm:pt>
    <dgm:pt modelId="{DB29448A-9FBA-485A-9E41-A13C780DA8D7}" type="sibTrans" cxnId="{27EA48FA-CE99-4C20-96DE-A9D07ECF0C1A}">
      <dgm:prSet/>
      <dgm:spPr/>
      <dgm:t>
        <a:bodyPr/>
        <a:lstStyle/>
        <a:p>
          <a:endParaRPr lang="en-US" sz="1200">
            <a:latin typeface="Times New Roman" pitchFamily="18" charset="0"/>
            <a:cs typeface="Times New Roman" pitchFamily="18" charset="0"/>
          </a:endParaRPr>
        </a:p>
      </dgm:t>
    </dgm:pt>
    <dgm:pt modelId="{8A1B6728-0BEA-46FF-91C7-9EA42BC7D602}">
      <dgm:prSet phldrT="[Text]" custT="1"/>
      <dgm:spPr/>
      <dgm:t>
        <a:bodyPr/>
        <a:lstStyle/>
        <a:p>
          <a:r>
            <a:rPr lang="en-US" sz="1200" b="1">
              <a:latin typeface="Times New Roman" pitchFamily="18" charset="0"/>
              <a:cs typeface="Times New Roman" pitchFamily="18" charset="0"/>
            </a:rPr>
            <a:t>Session 1: </a:t>
          </a:r>
        </a:p>
      </dgm:t>
    </dgm:pt>
    <dgm:pt modelId="{E0B18581-7FA8-4BD4-9852-7C849A324D9B}" type="parTrans" cxnId="{F48608D7-C85C-477C-8702-1D72640B5748}">
      <dgm:prSet/>
      <dgm:spPr/>
      <dgm:t>
        <a:bodyPr/>
        <a:lstStyle/>
        <a:p>
          <a:endParaRPr lang="en-US" sz="1200">
            <a:latin typeface="Times New Roman" pitchFamily="18" charset="0"/>
            <a:cs typeface="Times New Roman" pitchFamily="18" charset="0"/>
          </a:endParaRPr>
        </a:p>
      </dgm:t>
    </dgm:pt>
    <dgm:pt modelId="{C128EFC2-F7D9-4DAB-A10E-4DE8C7726C60}" type="sibTrans" cxnId="{F48608D7-C85C-477C-8702-1D72640B5748}">
      <dgm:prSet/>
      <dgm:spPr/>
      <dgm:t>
        <a:bodyPr/>
        <a:lstStyle/>
        <a:p>
          <a:endParaRPr lang="en-US" sz="1200">
            <a:latin typeface="Times New Roman" pitchFamily="18" charset="0"/>
            <a:cs typeface="Times New Roman" pitchFamily="18" charset="0"/>
          </a:endParaRPr>
        </a:p>
      </dgm:t>
    </dgm:pt>
    <dgm:pt modelId="{1F3525A5-DA50-434B-AE26-90481C0C160A}">
      <dgm:prSet phldrT="[Text]" custT="1"/>
      <dgm:spPr/>
      <dgm:t>
        <a:bodyPr/>
        <a:lstStyle/>
        <a:p>
          <a:r>
            <a:rPr lang="en-US" sz="1200">
              <a:latin typeface="Times New Roman" pitchFamily="18" charset="0"/>
              <a:cs typeface="Times New Roman" pitchFamily="18" charset="0"/>
            </a:rPr>
            <a:t>Overview of Ci3T Prevention Models</a:t>
          </a:r>
        </a:p>
        <a:p>
          <a:r>
            <a:rPr lang="en-US" sz="1200">
              <a:latin typeface="Times New Roman" pitchFamily="18" charset="0"/>
              <a:cs typeface="Times New Roman" pitchFamily="18" charset="0"/>
            </a:rPr>
            <a:t>Setting a Purpose</a:t>
          </a:r>
        </a:p>
        <a:p>
          <a:r>
            <a:rPr lang="en-US" sz="1200">
              <a:latin typeface="Times New Roman" pitchFamily="18" charset="0"/>
              <a:cs typeface="Times New Roman" pitchFamily="18" charset="0"/>
            </a:rPr>
            <a:t>Establish team meetings and roles</a:t>
          </a:r>
        </a:p>
        <a:p>
          <a:r>
            <a:rPr lang="en-US" sz="1200" b="1">
              <a:latin typeface="Times New Roman" pitchFamily="18" charset="0"/>
              <a:cs typeface="Times New Roman" pitchFamily="18" charset="0"/>
            </a:rPr>
            <a:t>Session 2:</a:t>
          </a:r>
        </a:p>
        <a:p>
          <a:r>
            <a:rPr lang="en-US" sz="1200">
              <a:latin typeface="Times New Roman" pitchFamily="18" charset="0"/>
              <a:cs typeface="Times New Roman" pitchFamily="18" charset="0"/>
            </a:rPr>
            <a:t>Mission and Purpose</a:t>
          </a:r>
        </a:p>
        <a:p>
          <a:r>
            <a:rPr lang="en-US" sz="1200">
              <a:latin typeface="Times New Roman" pitchFamily="18" charset="0"/>
              <a:cs typeface="Times New Roman" pitchFamily="18" charset="0"/>
            </a:rPr>
            <a:t>Establish Roles and Responsibilities</a:t>
          </a:r>
        </a:p>
        <a:p>
          <a:r>
            <a:rPr lang="en-US" sz="1200">
              <a:latin typeface="Times New Roman" pitchFamily="18" charset="0"/>
              <a:cs typeface="Times New Roman" pitchFamily="18" charset="0"/>
            </a:rPr>
            <a:t>Procedures for Teaching</a:t>
          </a:r>
        </a:p>
        <a:p>
          <a:r>
            <a:rPr lang="en-US" sz="1200">
              <a:latin typeface="Times New Roman" pitchFamily="18" charset="0"/>
              <a:cs typeface="Times New Roman" pitchFamily="18" charset="0"/>
            </a:rPr>
            <a:t>Procedures for Reinforcing</a:t>
          </a:r>
        </a:p>
        <a:p>
          <a:r>
            <a:rPr lang="en-US" sz="1200">
              <a:latin typeface="Times New Roman" pitchFamily="18" charset="0"/>
              <a:cs typeface="Times New Roman" pitchFamily="18" charset="0"/>
            </a:rPr>
            <a:t>Reactive Plan</a:t>
          </a:r>
        </a:p>
        <a:p>
          <a:r>
            <a:rPr lang="en-US" sz="1200" b="1">
              <a:latin typeface="Times New Roman" pitchFamily="18" charset="0"/>
              <a:cs typeface="Times New Roman" pitchFamily="18" charset="0"/>
            </a:rPr>
            <a:t>Session 3:</a:t>
          </a:r>
        </a:p>
        <a:p>
          <a:r>
            <a:rPr lang="en-US" sz="1200" b="0">
              <a:latin typeface="Times New Roman" pitchFamily="18" charset="0"/>
              <a:cs typeface="Times New Roman" pitchFamily="18" charset="0"/>
            </a:rPr>
            <a:t>Procedures for Monitoring</a:t>
          </a:r>
        </a:p>
        <a:p>
          <a:r>
            <a:rPr lang="en-US" sz="1200" b="1">
              <a:latin typeface="Times New Roman" pitchFamily="18" charset="0"/>
              <a:cs typeface="Times New Roman" pitchFamily="18" charset="0"/>
            </a:rPr>
            <a:t>Session 4: </a:t>
          </a:r>
        </a:p>
        <a:p>
          <a:r>
            <a:rPr lang="en-US" sz="1200" b="0">
              <a:latin typeface="Times New Roman" pitchFamily="18" charset="0"/>
              <a:cs typeface="Times New Roman" pitchFamily="18" charset="0"/>
            </a:rPr>
            <a:t>Revise Primary Plan using Stakeholder feedback</a:t>
          </a:r>
        </a:p>
        <a:p>
          <a:r>
            <a:rPr lang="en-US" sz="1200" b="0">
              <a:latin typeface="Times New Roman" pitchFamily="18" charset="0"/>
              <a:cs typeface="Times New Roman" pitchFamily="18" charset="0"/>
            </a:rPr>
            <a:t>Prepare presentation</a:t>
          </a:r>
        </a:p>
        <a:p>
          <a:endParaRPr lang="en-US" sz="1200">
            <a:latin typeface="Times New Roman" pitchFamily="18" charset="0"/>
            <a:cs typeface="Times New Roman" pitchFamily="18" charset="0"/>
          </a:endParaRPr>
        </a:p>
        <a:p>
          <a:endParaRPr lang="en-US" sz="1200">
            <a:latin typeface="Times New Roman" pitchFamily="18" charset="0"/>
            <a:cs typeface="Times New Roman" pitchFamily="18" charset="0"/>
          </a:endParaRPr>
        </a:p>
        <a:p>
          <a:endParaRPr lang="en-US" sz="1200">
            <a:latin typeface="Times New Roman" pitchFamily="18" charset="0"/>
            <a:cs typeface="Times New Roman" pitchFamily="18" charset="0"/>
          </a:endParaRPr>
        </a:p>
      </dgm:t>
    </dgm:pt>
    <dgm:pt modelId="{1734DBD4-9379-4E26-94D5-511C92813279}" type="parTrans" cxnId="{F8B21C00-BD45-4B37-8ED0-E90DFC035080}">
      <dgm:prSet/>
      <dgm:spPr/>
      <dgm:t>
        <a:bodyPr/>
        <a:lstStyle/>
        <a:p>
          <a:endParaRPr lang="en-US" sz="1200">
            <a:latin typeface="Times New Roman" pitchFamily="18" charset="0"/>
            <a:cs typeface="Times New Roman" pitchFamily="18" charset="0"/>
          </a:endParaRPr>
        </a:p>
      </dgm:t>
    </dgm:pt>
    <dgm:pt modelId="{322F9EFB-D11A-4705-9E65-DCF370254C35}" type="sibTrans" cxnId="{F8B21C00-BD45-4B37-8ED0-E90DFC035080}">
      <dgm:prSet/>
      <dgm:spPr/>
      <dgm:t>
        <a:bodyPr/>
        <a:lstStyle/>
        <a:p>
          <a:endParaRPr lang="en-US" sz="1200">
            <a:latin typeface="Times New Roman" pitchFamily="18" charset="0"/>
            <a:cs typeface="Times New Roman" pitchFamily="18" charset="0"/>
          </a:endParaRPr>
        </a:p>
      </dgm:t>
    </dgm:pt>
    <dgm:pt modelId="{9DC7668C-7233-4928-B301-0B8625561F43}">
      <dgm:prSet phldrT="[Text]" custT="1"/>
      <dgm:spPr/>
      <dgm:t>
        <a:bodyPr/>
        <a:lstStyle/>
        <a:p>
          <a:r>
            <a:rPr lang="en-US" sz="1200">
              <a:latin typeface="Times New Roman" pitchFamily="18" charset="0"/>
              <a:cs typeface="Times New Roman" pitchFamily="18" charset="0"/>
            </a:rPr>
            <a:t>Ci3T: Secondary Prevention</a:t>
          </a:r>
        </a:p>
      </dgm:t>
    </dgm:pt>
    <dgm:pt modelId="{3B59BFEA-50D2-4E9D-923C-B81986CD7E8D}" type="parTrans" cxnId="{8E8E128E-0EAE-4E71-9274-7B779218C38A}">
      <dgm:prSet/>
      <dgm:spPr/>
      <dgm:t>
        <a:bodyPr/>
        <a:lstStyle/>
        <a:p>
          <a:endParaRPr lang="en-US" sz="1200">
            <a:latin typeface="Times New Roman" pitchFamily="18" charset="0"/>
            <a:cs typeface="Times New Roman" pitchFamily="18" charset="0"/>
          </a:endParaRPr>
        </a:p>
      </dgm:t>
    </dgm:pt>
    <dgm:pt modelId="{5019D038-AB76-4AB3-A1B3-804FE0569F82}" type="sibTrans" cxnId="{8E8E128E-0EAE-4E71-9274-7B779218C38A}">
      <dgm:prSet/>
      <dgm:spPr/>
      <dgm:t>
        <a:bodyPr/>
        <a:lstStyle/>
        <a:p>
          <a:endParaRPr lang="en-US" sz="1200">
            <a:latin typeface="Times New Roman" pitchFamily="18" charset="0"/>
            <a:cs typeface="Times New Roman" pitchFamily="18" charset="0"/>
          </a:endParaRPr>
        </a:p>
      </dgm:t>
    </dgm:pt>
    <dgm:pt modelId="{ECCCE70E-49E3-41BC-BB16-1FA56B2816F7}">
      <dgm:prSet phldrT="[Text]" custT="1"/>
      <dgm:spPr/>
      <dgm:t>
        <a:bodyPr/>
        <a:lstStyle/>
        <a:p>
          <a:r>
            <a:rPr lang="en-US" sz="1200" b="1">
              <a:latin typeface="Times New Roman" pitchFamily="18" charset="0"/>
              <a:cs typeface="Times New Roman" pitchFamily="18" charset="0"/>
            </a:rPr>
            <a:t>Session 5:</a:t>
          </a:r>
        </a:p>
      </dgm:t>
    </dgm:pt>
    <dgm:pt modelId="{3E6F1F52-EBF9-4EE4-935F-D988E456E06A}" type="parTrans" cxnId="{90ED159B-3DB5-4F19-8218-3707ADE1A936}">
      <dgm:prSet/>
      <dgm:spPr/>
      <dgm:t>
        <a:bodyPr/>
        <a:lstStyle/>
        <a:p>
          <a:endParaRPr lang="en-US" sz="1200">
            <a:latin typeface="Times New Roman" pitchFamily="18" charset="0"/>
            <a:cs typeface="Times New Roman" pitchFamily="18" charset="0"/>
          </a:endParaRPr>
        </a:p>
      </dgm:t>
    </dgm:pt>
    <dgm:pt modelId="{5D4BA9A8-9CB4-4875-AF15-6B7E03DDF17B}" type="sibTrans" cxnId="{90ED159B-3DB5-4F19-8218-3707ADE1A936}">
      <dgm:prSet/>
      <dgm:spPr/>
      <dgm:t>
        <a:bodyPr/>
        <a:lstStyle/>
        <a:p>
          <a:endParaRPr lang="en-US" sz="1200">
            <a:latin typeface="Times New Roman" pitchFamily="18" charset="0"/>
            <a:cs typeface="Times New Roman" pitchFamily="18" charset="0"/>
          </a:endParaRPr>
        </a:p>
      </dgm:t>
    </dgm:pt>
    <dgm:pt modelId="{9E104B74-8C8C-4A37-AA38-44BFAD17368B}">
      <dgm:prSet phldrT="[Text]" custT="1"/>
      <dgm:spPr/>
      <dgm:t>
        <a:bodyPr/>
        <a:lstStyle/>
        <a:p>
          <a:r>
            <a:rPr lang="en-US" sz="1200">
              <a:latin typeface="Times New Roman" pitchFamily="18" charset="0"/>
              <a:cs typeface="Times New Roman" pitchFamily="18" charset="0"/>
            </a:rPr>
            <a:t>Overview of Teacher focused Strategies</a:t>
          </a:r>
        </a:p>
        <a:p>
          <a:r>
            <a:rPr lang="en-US" sz="1200">
              <a:latin typeface="Times New Roman" pitchFamily="18" charset="0"/>
              <a:cs typeface="Times New Roman" pitchFamily="18" charset="0"/>
            </a:rPr>
            <a:t>Overview of Student Focused Strategies</a:t>
          </a:r>
        </a:p>
        <a:p>
          <a:r>
            <a:rPr lang="en-US" sz="1200">
              <a:latin typeface="Times New Roman" pitchFamily="18" charset="0"/>
              <a:cs typeface="Times New Roman" pitchFamily="18" charset="0"/>
            </a:rPr>
            <a:t>Using data to determine which students may need Secondary (Tier 2) supports</a:t>
          </a:r>
        </a:p>
        <a:p>
          <a:r>
            <a:rPr lang="en-US" sz="1200">
              <a:latin typeface="Times New Roman" pitchFamily="18" charset="0"/>
              <a:cs typeface="Times New Roman" pitchFamily="18" charset="0"/>
            </a:rPr>
            <a:t>Draft the Secondary Intervention Grid based on existing supports</a:t>
          </a:r>
        </a:p>
        <a:p>
          <a:endParaRPr lang="en-US" sz="1200">
            <a:latin typeface="Times New Roman" pitchFamily="18" charset="0"/>
            <a:cs typeface="Times New Roman" pitchFamily="18" charset="0"/>
          </a:endParaRPr>
        </a:p>
      </dgm:t>
    </dgm:pt>
    <dgm:pt modelId="{F3E1163E-5A32-4565-AAE3-1544E03C57C0}" type="parTrans" cxnId="{B745CB68-E1EB-417B-A8F2-4383AB7D15DC}">
      <dgm:prSet/>
      <dgm:spPr/>
      <dgm:t>
        <a:bodyPr/>
        <a:lstStyle/>
        <a:p>
          <a:endParaRPr lang="en-US" sz="1200">
            <a:latin typeface="Times New Roman" pitchFamily="18" charset="0"/>
            <a:cs typeface="Times New Roman" pitchFamily="18" charset="0"/>
          </a:endParaRPr>
        </a:p>
      </dgm:t>
    </dgm:pt>
    <dgm:pt modelId="{678BAE50-D993-41C4-A455-19212F4B227C}" type="sibTrans" cxnId="{B745CB68-E1EB-417B-A8F2-4383AB7D15DC}">
      <dgm:prSet/>
      <dgm:spPr/>
      <dgm:t>
        <a:bodyPr/>
        <a:lstStyle/>
        <a:p>
          <a:endParaRPr lang="en-US" sz="1200">
            <a:latin typeface="Times New Roman" pitchFamily="18" charset="0"/>
            <a:cs typeface="Times New Roman" pitchFamily="18" charset="0"/>
          </a:endParaRPr>
        </a:p>
      </dgm:t>
    </dgm:pt>
    <dgm:pt modelId="{6EB99CF1-753E-4DAD-9945-BCB591DDA653}">
      <dgm:prSet phldrT="[Text]" custT="1"/>
      <dgm:spPr/>
      <dgm:t>
        <a:bodyPr/>
        <a:lstStyle/>
        <a:p>
          <a:r>
            <a:rPr lang="en-US" sz="1200">
              <a:latin typeface="Times New Roman" pitchFamily="18" charset="0"/>
              <a:cs typeface="Times New Roman" pitchFamily="18" charset="0"/>
            </a:rPr>
            <a:t> Ci3T: Tertiary Prevention</a:t>
          </a:r>
        </a:p>
      </dgm:t>
    </dgm:pt>
    <dgm:pt modelId="{F61BDD37-21EF-4EBA-AA56-DB2615008E5E}" type="parTrans" cxnId="{A1C16BA1-468B-46A9-AAE2-047CB0591335}">
      <dgm:prSet/>
      <dgm:spPr/>
      <dgm:t>
        <a:bodyPr/>
        <a:lstStyle/>
        <a:p>
          <a:endParaRPr lang="en-US" sz="1200">
            <a:latin typeface="Times New Roman" pitchFamily="18" charset="0"/>
            <a:cs typeface="Times New Roman" pitchFamily="18" charset="0"/>
          </a:endParaRPr>
        </a:p>
      </dgm:t>
    </dgm:pt>
    <dgm:pt modelId="{0BA90FC8-E8B3-455E-BAC2-697B40BF1AA2}" type="sibTrans" cxnId="{A1C16BA1-468B-46A9-AAE2-047CB0591335}">
      <dgm:prSet/>
      <dgm:spPr/>
      <dgm:t>
        <a:bodyPr/>
        <a:lstStyle/>
        <a:p>
          <a:endParaRPr lang="en-US" sz="1200">
            <a:latin typeface="Times New Roman" pitchFamily="18" charset="0"/>
            <a:cs typeface="Times New Roman" pitchFamily="18" charset="0"/>
          </a:endParaRPr>
        </a:p>
      </dgm:t>
    </dgm:pt>
    <dgm:pt modelId="{B5F79758-A5A9-42EC-A484-D17798226E2D}">
      <dgm:prSet phldrT="[Text]" custT="1"/>
      <dgm:spPr/>
      <dgm:t>
        <a:bodyPr/>
        <a:lstStyle/>
        <a:p>
          <a:r>
            <a:rPr lang="en-US" sz="1200" b="1">
              <a:latin typeface="Times New Roman" pitchFamily="18" charset="0"/>
              <a:cs typeface="Times New Roman" pitchFamily="18" charset="0"/>
            </a:rPr>
            <a:t>Session 6:</a:t>
          </a:r>
        </a:p>
      </dgm:t>
    </dgm:pt>
    <dgm:pt modelId="{A49B111F-9EF8-48F6-9DCE-B7648FF60119}" type="parTrans" cxnId="{007E9BD3-33F4-489E-9763-24B5B25AE434}">
      <dgm:prSet/>
      <dgm:spPr/>
      <dgm:t>
        <a:bodyPr/>
        <a:lstStyle/>
        <a:p>
          <a:endParaRPr lang="en-US" sz="1200">
            <a:latin typeface="Times New Roman" pitchFamily="18" charset="0"/>
            <a:cs typeface="Times New Roman" pitchFamily="18" charset="0"/>
          </a:endParaRPr>
        </a:p>
      </dgm:t>
    </dgm:pt>
    <dgm:pt modelId="{7D799EC4-7BE2-4E09-BF1C-942C2F2080D7}" type="sibTrans" cxnId="{007E9BD3-33F4-489E-9763-24B5B25AE434}">
      <dgm:prSet/>
      <dgm:spPr/>
      <dgm:t>
        <a:bodyPr/>
        <a:lstStyle/>
        <a:p>
          <a:endParaRPr lang="en-US" sz="1200">
            <a:latin typeface="Times New Roman" pitchFamily="18" charset="0"/>
            <a:cs typeface="Times New Roman" pitchFamily="18" charset="0"/>
          </a:endParaRPr>
        </a:p>
      </dgm:t>
    </dgm:pt>
    <dgm:pt modelId="{FFC32F24-B43C-4A9C-8CF2-41548106BC13}">
      <dgm:prSet phldrT="[Text]" custT="1"/>
      <dgm:spPr/>
      <dgm:t>
        <a:bodyPr/>
        <a:lstStyle/>
        <a:p>
          <a:r>
            <a:rPr lang="en-US" sz="1200">
              <a:latin typeface="Times New Roman" pitchFamily="18" charset="0"/>
              <a:cs typeface="Times New Roman" pitchFamily="18" charset="0"/>
            </a:rPr>
            <a:t>Final revisions of Ci3T Plan based on stakeholder feedback</a:t>
          </a:r>
        </a:p>
        <a:p>
          <a:r>
            <a:rPr lang="en-US" sz="1200">
              <a:latin typeface="Times New Roman" pitchFamily="18" charset="0"/>
              <a:cs typeface="Times New Roman" pitchFamily="18" charset="0"/>
            </a:rPr>
            <a:t>Draft Tertiary (Tier 3) Prevention Intervention Grids</a:t>
          </a:r>
        </a:p>
        <a:p>
          <a:r>
            <a:rPr lang="en-US" sz="1200">
              <a:latin typeface="Times New Roman" pitchFamily="18" charset="0"/>
              <a:cs typeface="Times New Roman" pitchFamily="18" charset="0"/>
            </a:rPr>
            <a:t>Design Implementation Manual and Plan for roll out to faculty, students, and parents</a:t>
          </a:r>
        </a:p>
        <a:p>
          <a:endParaRPr lang="en-US" sz="1200">
            <a:latin typeface="Times New Roman" pitchFamily="18" charset="0"/>
            <a:cs typeface="Times New Roman" pitchFamily="18" charset="0"/>
          </a:endParaRPr>
        </a:p>
      </dgm:t>
    </dgm:pt>
    <dgm:pt modelId="{7994BEBB-E3B8-408A-A4DA-9377ACD4C1F2}" type="parTrans" cxnId="{8DDAD3D3-BA7B-4274-B33A-8B3EAA345378}">
      <dgm:prSet/>
      <dgm:spPr/>
      <dgm:t>
        <a:bodyPr/>
        <a:lstStyle/>
        <a:p>
          <a:endParaRPr lang="en-US" sz="1200">
            <a:latin typeface="Times New Roman" pitchFamily="18" charset="0"/>
            <a:cs typeface="Times New Roman" pitchFamily="18" charset="0"/>
          </a:endParaRPr>
        </a:p>
      </dgm:t>
    </dgm:pt>
    <dgm:pt modelId="{12495495-3A5E-4671-B455-4F8828F17530}" type="sibTrans" cxnId="{8DDAD3D3-BA7B-4274-B33A-8B3EAA345378}">
      <dgm:prSet/>
      <dgm:spPr/>
      <dgm:t>
        <a:bodyPr/>
        <a:lstStyle/>
        <a:p>
          <a:endParaRPr lang="en-US" sz="1200">
            <a:latin typeface="Times New Roman" pitchFamily="18" charset="0"/>
            <a:cs typeface="Times New Roman" pitchFamily="18" charset="0"/>
          </a:endParaRPr>
        </a:p>
      </dgm:t>
    </dgm:pt>
    <dgm:pt modelId="{BD54107B-3B8F-4038-B65A-69D3D8E139BE}" type="pres">
      <dgm:prSet presAssocID="{2CD1929C-5BA7-4187-AC03-DC24ED9278EB}" presName="Name0" presStyleCnt="0">
        <dgm:presLayoutVars>
          <dgm:chMax val="7"/>
          <dgm:chPref val="7"/>
          <dgm:dir/>
          <dgm:animLvl val="lvl"/>
        </dgm:presLayoutVars>
      </dgm:prSet>
      <dgm:spPr/>
    </dgm:pt>
    <dgm:pt modelId="{630E10FB-4553-4461-A006-A299B904ABEE}" type="pres">
      <dgm:prSet presAssocID="{4E86641B-3E75-414A-92C8-C6257FC059CA}" presName="parentText_1" presStyleLbl="node1" presStyleIdx="0" presStyleCnt="3">
        <dgm:presLayoutVars>
          <dgm:chMax val="1"/>
          <dgm:chPref val="1"/>
          <dgm:bulletEnabled val="1"/>
        </dgm:presLayoutVars>
      </dgm:prSet>
      <dgm:spPr/>
    </dgm:pt>
    <dgm:pt modelId="{438BD05C-7066-4A3F-BF09-0A3D5A9E0E57}" type="pres">
      <dgm:prSet presAssocID="{4E86641B-3E75-414A-92C8-C6257FC059CA}" presName="childText_1" presStyleLbl="node1" presStyleIdx="0" presStyleCnt="3" custScaleX="167998" custLinFactNeighborX="-61144">
        <dgm:presLayoutVars>
          <dgm:chMax val="0"/>
          <dgm:chPref val="0"/>
          <dgm:bulletEnabled val="1"/>
        </dgm:presLayoutVars>
      </dgm:prSet>
      <dgm:spPr/>
    </dgm:pt>
    <dgm:pt modelId="{E4BF9C64-0696-41C1-ADDB-5D141825DC12}" type="pres">
      <dgm:prSet presAssocID="{4E86641B-3E75-414A-92C8-C6257FC059CA}" presName="accentShape_1" presStyleCnt="0"/>
      <dgm:spPr/>
    </dgm:pt>
    <dgm:pt modelId="{7D55B0F5-2046-44DB-9447-7177F48EB517}" type="pres">
      <dgm:prSet presAssocID="{4E86641B-3E75-414A-92C8-C6257FC059CA}" presName="imageRepeatNode" presStyleLbl="node1" presStyleIdx="0" presStyleCnt="3" custScaleX="147298" custLinFactNeighborX="-47358" custLinFactNeighborY="482"/>
      <dgm:spPr/>
    </dgm:pt>
    <dgm:pt modelId="{CA186FCF-FF9A-4278-B3FF-EAA6B789E606}" type="pres">
      <dgm:prSet presAssocID="{9DC7668C-7233-4928-B301-0B8625561F43}" presName="parentText_2" presStyleLbl="node1" presStyleIdx="0" presStyleCnt="3">
        <dgm:presLayoutVars>
          <dgm:chMax val="1"/>
          <dgm:chPref val="1"/>
          <dgm:bulletEnabled val="1"/>
        </dgm:presLayoutVars>
      </dgm:prSet>
      <dgm:spPr/>
    </dgm:pt>
    <dgm:pt modelId="{E06FA8CB-696A-4A94-948C-946E34183266}" type="pres">
      <dgm:prSet presAssocID="{9DC7668C-7233-4928-B301-0B8625561F43}" presName="childText_2" presStyleLbl="node2" presStyleIdx="0" presStyleCnt="0" custScaleX="154486" custScaleY="73801" custLinFactNeighborX="-13866" custLinFactNeighborY="8951">
        <dgm:presLayoutVars>
          <dgm:chMax val="0"/>
          <dgm:chPref val="0"/>
          <dgm:bulletEnabled val="1"/>
        </dgm:presLayoutVars>
      </dgm:prSet>
      <dgm:spPr/>
    </dgm:pt>
    <dgm:pt modelId="{D62F3881-8782-4479-8B64-19CA4DC4780C}" type="pres">
      <dgm:prSet presAssocID="{9DC7668C-7233-4928-B301-0B8625561F43}" presName="accentShape_2" presStyleCnt="0"/>
      <dgm:spPr/>
    </dgm:pt>
    <dgm:pt modelId="{DC30BB0B-13B9-4E17-A4CA-5BA185C94FAE}" type="pres">
      <dgm:prSet presAssocID="{9DC7668C-7233-4928-B301-0B8625561F43}" presName="imageRepeatNode" presStyleLbl="node1" presStyleIdx="1" presStyleCnt="3" custScaleX="142099" custScaleY="81516" custLinFactNeighborX="-11764" custLinFactNeighborY="9735"/>
      <dgm:spPr/>
    </dgm:pt>
    <dgm:pt modelId="{D2EB37DC-1301-4AF4-B951-7916DF097BCA}" type="pres">
      <dgm:prSet presAssocID="{6EB99CF1-753E-4DAD-9945-BCB591DDA653}" presName="parentText_3" presStyleLbl="node1" presStyleIdx="1" presStyleCnt="3">
        <dgm:presLayoutVars>
          <dgm:chMax val="1"/>
          <dgm:chPref val="1"/>
          <dgm:bulletEnabled val="1"/>
        </dgm:presLayoutVars>
      </dgm:prSet>
      <dgm:spPr/>
    </dgm:pt>
    <dgm:pt modelId="{EEF357A7-AB32-4831-A684-5154DE7AB191}" type="pres">
      <dgm:prSet presAssocID="{6EB99CF1-753E-4DAD-9945-BCB591DDA653}" presName="childText_3" presStyleLbl="node2" presStyleIdx="0" presStyleCnt="0" custScaleX="131881" custScaleY="65718" custLinFactNeighborX="21932" custLinFactNeighborY="10198">
        <dgm:presLayoutVars>
          <dgm:chMax val="0"/>
          <dgm:chPref val="0"/>
          <dgm:bulletEnabled val="1"/>
        </dgm:presLayoutVars>
      </dgm:prSet>
      <dgm:spPr/>
    </dgm:pt>
    <dgm:pt modelId="{61F254AF-04EE-4074-8DEF-1E2B443BBC4E}" type="pres">
      <dgm:prSet presAssocID="{6EB99CF1-753E-4DAD-9945-BCB591DDA653}" presName="accentShape_3" presStyleCnt="0"/>
      <dgm:spPr/>
    </dgm:pt>
    <dgm:pt modelId="{F12353C5-0B7D-429C-B02E-9CF01484525F}" type="pres">
      <dgm:prSet presAssocID="{6EB99CF1-753E-4DAD-9945-BCB591DDA653}" presName="imageRepeatNode" presStyleLbl="node1" presStyleIdx="2" presStyleCnt="3" custScaleX="136773" custScaleY="73358" custLinFactNeighborX="18345" custLinFactNeighborY="13907"/>
      <dgm:spPr/>
    </dgm:pt>
  </dgm:ptLst>
  <dgm:cxnLst>
    <dgm:cxn modelId="{F8B21C00-BD45-4B37-8ED0-E90DFC035080}" srcId="{4E86641B-3E75-414A-92C8-C6257FC059CA}" destId="{1F3525A5-DA50-434B-AE26-90481C0C160A}" srcOrd="1" destOrd="0" parTransId="{1734DBD4-9379-4E26-94D5-511C92813279}" sibTransId="{322F9EFB-D11A-4705-9E65-DCF370254C35}"/>
    <dgm:cxn modelId="{CC7AFD18-4A1A-41CA-994F-16F1A0F08EBD}" type="presOf" srcId="{8A1B6728-0BEA-46FF-91C7-9EA42BC7D602}" destId="{438BD05C-7066-4A3F-BF09-0A3D5A9E0E57}" srcOrd="0" destOrd="0" presId="urn:microsoft.com/office/officeart/2009/3/layout/BlockDescendingList"/>
    <dgm:cxn modelId="{EC84B31C-C719-4CBB-83C7-A9928BC77B3B}" type="presOf" srcId="{4E86641B-3E75-414A-92C8-C6257FC059CA}" destId="{7D55B0F5-2046-44DB-9447-7177F48EB517}" srcOrd="1" destOrd="0" presId="urn:microsoft.com/office/officeart/2009/3/layout/BlockDescendingList"/>
    <dgm:cxn modelId="{719CF01C-C102-4A3A-B76E-C0C100B51E20}" type="presOf" srcId="{9DC7668C-7233-4928-B301-0B8625561F43}" destId="{CA186FCF-FF9A-4278-B3FF-EAA6B789E606}" srcOrd="0" destOrd="0" presId="urn:microsoft.com/office/officeart/2009/3/layout/BlockDescendingList"/>
    <dgm:cxn modelId="{751E103B-C0D4-41F3-94CA-8DD95726BC2D}" type="presOf" srcId="{1F3525A5-DA50-434B-AE26-90481C0C160A}" destId="{438BD05C-7066-4A3F-BF09-0A3D5A9E0E57}" srcOrd="0" destOrd="1" presId="urn:microsoft.com/office/officeart/2009/3/layout/BlockDescendingList"/>
    <dgm:cxn modelId="{1406145E-4253-42C3-BFD7-A9ADFD0C11BC}" type="presOf" srcId="{6EB99CF1-753E-4DAD-9945-BCB591DDA653}" destId="{D2EB37DC-1301-4AF4-B951-7916DF097BCA}" srcOrd="0" destOrd="0" presId="urn:microsoft.com/office/officeart/2009/3/layout/BlockDescendingList"/>
    <dgm:cxn modelId="{B745CB68-E1EB-417B-A8F2-4383AB7D15DC}" srcId="{9DC7668C-7233-4928-B301-0B8625561F43}" destId="{9E104B74-8C8C-4A37-AA38-44BFAD17368B}" srcOrd="1" destOrd="0" parTransId="{F3E1163E-5A32-4565-AAE3-1544E03C57C0}" sibTransId="{678BAE50-D993-41C4-A455-19212F4B227C}"/>
    <dgm:cxn modelId="{C4887A50-50DF-4BDB-9AE7-6FA3202EB209}" type="presOf" srcId="{9E104B74-8C8C-4A37-AA38-44BFAD17368B}" destId="{E06FA8CB-696A-4A94-948C-946E34183266}" srcOrd="0" destOrd="1" presId="urn:microsoft.com/office/officeart/2009/3/layout/BlockDescendingList"/>
    <dgm:cxn modelId="{CE914172-119C-4CD1-97B4-C59495EC0132}" type="presOf" srcId="{4E86641B-3E75-414A-92C8-C6257FC059CA}" destId="{630E10FB-4553-4461-A006-A299B904ABEE}" srcOrd="0" destOrd="0" presId="urn:microsoft.com/office/officeart/2009/3/layout/BlockDescendingList"/>
    <dgm:cxn modelId="{7E59B158-0DF6-4988-BE53-C51DCDB4D694}" type="presOf" srcId="{ECCCE70E-49E3-41BC-BB16-1FA56B2816F7}" destId="{E06FA8CB-696A-4A94-948C-946E34183266}" srcOrd="0" destOrd="0" presId="urn:microsoft.com/office/officeart/2009/3/layout/BlockDescendingList"/>
    <dgm:cxn modelId="{8E8E128E-0EAE-4E71-9274-7B779218C38A}" srcId="{2CD1929C-5BA7-4187-AC03-DC24ED9278EB}" destId="{9DC7668C-7233-4928-B301-0B8625561F43}" srcOrd="1" destOrd="0" parTransId="{3B59BFEA-50D2-4E9D-923C-B81986CD7E8D}" sibTransId="{5019D038-AB76-4AB3-A1B3-804FE0569F82}"/>
    <dgm:cxn modelId="{A3B66D96-C1E8-4D30-8794-077656BAB70D}" type="presOf" srcId="{B5F79758-A5A9-42EC-A484-D17798226E2D}" destId="{EEF357A7-AB32-4831-A684-5154DE7AB191}" srcOrd="0" destOrd="0" presId="urn:microsoft.com/office/officeart/2009/3/layout/BlockDescendingList"/>
    <dgm:cxn modelId="{90ED159B-3DB5-4F19-8218-3707ADE1A936}" srcId="{9DC7668C-7233-4928-B301-0B8625561F43}" destId="{ECCCE70E-49E3-41BC-BB16-1FA56B2816F7}" srcOrd="0" destOrd="0" parTransId="{3E6F1F52-EBF9-4EE4-935F-D988E456E06A}" sibTransId="{5D4BA9A8-9CB4-4875-AF15-6B7E03DDF17B}"/>
    <dgm:cxn modelId="{A1C16BA1-468B-46A9-AAE2-047CB0591335}" srcId="{2CD1929C-5BA7-4187-AC03-DC24ED9278EB}" destId="{6EB99CF1-753E-4DAD-9945-BCB591DDA653}" srcOrd="2" destOrd="0" parTransId="{F61BDD37-21EF-4EBA-AA56-DB2615008E5E}" sibTransId="{0BA90FC8-E8B3-455E-BAC2-697B40BF1AA2}"/>
    <dgm:cxn modelId="{4B109CB0-0077-4F54-BF45-B8816707CE6E}" type="presOf" srcId="{9DC7668C-7233-4928-B301-0B8625561F43}" destId="{DC30BB0B-13B9-4E17-A4CA-5BA185C94FAE}" srcOrd="1" destOrd="0" presId="urn:microsoft.com/office/officeart/2009/3/layout/BlockDescendingList"/>
    <dgm:cxn modelId="{82D4DEC9-551E-428F-9F6C-F2B26462E801}" type="presOf" srcId="{2CD1929C-5BA7-4187-AC03-DC24ED9278EB}" destId="{BD54107B-3B8F-4038-B65A-69D3D8E139BE}" srcOrd="0" destOrd="0" presId="urn:microsoft.com/office/officeart/2009/3/layout/BlockDescendingList"/>
    <dgm:cxn modelId="{101B72CA-B2C1-4922-94E9-0177FA1624E9}" type="presOf" srcId="{6EB99CF1-753E-4DAD-9945-BCB591DDA653}" destId="{F12353C5-0B7D-429C-B02E-9CF01484525F}" srcOrd="1" destOrd="0" presId="urn:microsoft.com/office/officeart/2009/3/layout/BlockDescendingList"/>
    <dgm:cxn modelId="{205343D3-F949-4662-9D74-B59744784206}" type="presOf" srcId="{FFC32F24-B43C-4A9C-8CF2-41548106BC13}" destId="{EEF357A7-AB32-4831-A684-5154DE7AB191}" srcOrd="0" destOrd="1" presId="urn:microsoft.com/office/officeart/2009/3/layout/BlockDescendingList"/>
    <dgm:cxn modelId="{007E9BD3-33F4-489E-9763-24B5B25AE434}" srcId="{6EB99CF1-753E-4DAD-9945-BCB591DDA653}" destId="{B5F79758-A5A9-42EC-A484-D17798226E2D}" srcOrd="0" destOrd="0" parTransId="{A49B111F-9EF8-48F6-9DCE-B7648FF60119}" sibTransId="{7D799EC4-7BE2-4E09-BF1C-942C2F2080D7}"/>
    <dgm:cxn modelId="{8DDAD3D3-BA7B-4274-B33A-8B3EAA345378}" srcId="{6EB99CF1-753E-4DAD-9945-BCB591DDA653}" destId="{FFC32F24-B43C-4A9C-8CF2-41548106BC13}" srcOrd="1" destOrd="0" parTransId="{7994BEBB-E3B8-408A-A4DA-9377ACD4C1F2}" sibTransId="{12495495-3A5E-4671-B455-4F8828F17530}"/>
    <dgm:cxn modelId="{F48608D7-C85C-477C-8702-1D72640B5748}" srcId="{4E86641B-3E75-414A-92C8-C6257FC059CA}" destId="{8A1B6728-0BEA-46FF-91C7-9EA42BC7D602}" srcOrd="0" destOrd="0" parTransId="{E0B18581-7FA8-4BD4-9852-7C849A324D9B}" sibTransId="{C128EFC2-F7D9-4DAB-A10E-4DE8C7726C60}"/>
    <dgm:cxn modelId="{27EA48FA-CE99-4C20-96DE-A9D07ECF0C1A}" srcId="{2CD1929C-5BA7-4187-AC03-DC24ED9278EB}" destId="{4E86641B-3E75-414A-92C8-C6257FC059CA}" srcOrd="0" destOrd="0" parTransId="{C14BEA9B-8A37-4E03-8F66-B0E6840B032D}" sibTransId="{DB29448A-9FBA-485A-9E41-A13C780DA8D7}"/>
    <dgm:cxn modelId="{29171C99-7D66-464A-A67E-AD499FF1107B}" type="presParOf" srcId="{BD54107B-3B8F-4038-B65A-69D3D8E139BE}" destId="{630E10FB-4553-4461-A006-A299B904ABEE}" srcOrd="0" destOrd="0" presId="urn:microsoft.com/office/officeart/2009/3/layout/BlockDescendingList"/>
    <dgm:cxn modelId="{A205FED2-2F21-4FBC-B93A-6E7A9901A518}" type="presParOf" srcId="{BD54107B-3B8F-4038-B65A-69D3D8E139BE}" destId="{438BD05C-7066-4A3F-BF09-0A3D5A9E0E57}" srcOrd="1" destOrd="0" presId="urn:microsoft.com/office/officeart/2009/3/layout/BlockDescendingList"/>
    <dgm:cxn modelId="{950E7F7B-1FAC-48C5-BF9A-414F7823E398}" type="presParOf" srcId="{BD54107B-3B8F-4038-B65A-69D3D8E139BE}" destId="{E4BF9C64-0696-41C1-ADDB-5D141825DC12}" srcOrd="2" destOrd="0" presId="urn:microsoft.com/office/officeart/2009/3/layout/BlockDescendingList"/>
    <dgm:cxn modelId="{B8255DB4-C436-4A7A-8EC5-14C438358B31}" type="presParOf" srcId="{E4BF9C64-0696-41C1-ADDB-5D141825DC12}" destId="{7D55B0F5-2046-44DB-9447-7177F48EB517}" srcOrd="0" destOrd="0" presId="urn:microsoft.com/office/officeart/2009/3/layout/BlockDescendingList"/>
    <dgm:cxn modelId="{395D665E-A5F2-4DC2-B159-08DA6682BA98}" type="presParOf" srcId="{BD54107B-3B8F-4038-B65A-69D3D8E139BE}" destId="{CA186FCF-FF9A-4278-B3FF-EAA6B789E606}" srcOrd="3" destOrd="0" presId="urn:microsoft.com/office/officeart/2009/3/layout/BlockDescendingList"/>
    <dgm:cxn modelId="{90F17D72-FA8B-44C8-A1A6-96878648FC4B}" type="presParOf" srcId="{BD54107B-3B8F-4038-B65A-69D3D8E139BE}" destId="{E06FA8CB-696A-4A94-948C-946E34183266}" srcOrd="4" destOrd="0" presId="urn:microsoft.com/office/officeart/2009/3/layout/BlockDescendingList"/>
    <dgm:cxn modelId="{5BBEE5B4-2BD2-4490-B130-ABFEC60B214B}" type="presParOf" srcId="{BD54107B-3B8F-4038-B65A-69D3D8E139BE}" destId="{D62F3881-8782-4479-8B64-19CA4DC4780C}" srcOrd="5" destOrd="0" presId="urn:microsoft.com/office/officeart/2009/3/layout/BlockDescendingList"/>
    <dgm:cxn modelId="{9A266384-597B-462B-A495-17D3696AFF5A}" type="presParOf" srcId="{D62F3881-8782-4479-8B64-19CA4DC4780C}" destId="{DC30BB0B-13B9-4E17-A4CA-5BA185C94FAE}" srcOrd="0" destOrd="0" presId="urn:microsoft.com/office/officeart/2009/3/layout/BlockDescendingList"/>
    <dgm:cxn modelId="{047E1059-5832-44BF-B3C6-C051490A0194}" type="presParOf" srcId="{BD54107B-3B8F-4038-B65A-69D3D8E139BE}" destId="{D2EB37DC-1301-4AF4-B951-7916DF097BCA}" srcOrd="6" destOrd="0" presId="urn:microsoft.com/office/officeart/2009/3/layout/BlockDescendingList"/>
    <dgm:cxn modelId="{DDC47808-D484-4E8E-8C15-C9AA146C55D8}" type="presParOf" srcId="{BD54107B-3B8F-4038-B65A-69D3D8E139BE}" destId="{EEF357A7-AB32-4831-A684-5154DE7AB191}" srcOrd="7" destOrd="0" presId="urn:microsoft.com/office/officeart/2009/3/layout/BlockDescendingList"/>
    <dgm:cxn modelId="{A3DA121F-858C-49C5-999F-73CEFD5B96CE}" type="presParOf" srcId="{BD54107B-3B8F-4038-B65A-69D3D8E139BE}" destId="{61F254AF-04EE-4074-8DEF-1E2B443BBC4E}" srcOrd="8" destOrd="0" presId="urn:microsoft.com/office/officeart/2009/3/layout/BlockDescendingList"/>
    <dgm:cxn modelId="{924014AD-D668-49C8-B8FB-FDE07E1EBE9D}" type="presParOf" srcId="{61F254AF-04EE-4074-8DEF-1E2B443BBC4E}" destId="{F12353C5-0B7D-429C-B02E-9CF01484525F}" srcOrd="0" destOrd="0" presId="urn:microsoft.com/office/officeart/2009/3/layout/BlockDescending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2019537" y="0"/>
          <a:ext cx="978612" cy="4535564"/>
        </a:xfrm>
        <a:prstGeom prst="roundRect">
          <a:avLst>
            <a:gd name="adj" fmla="val 10000"/>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gm:spPr>
      <dgm:t>
        <a:bodyPr lIns="0" tIns="91440" rIns="0" bIns="91440" anchor="t"/>
        <a:lstStyle/>
        <a:p>
          <a:pPr>
            <a:buNone/>
          </a:pPr>
          <a:r>
            <a:rPr lang="en-US" sz="1800">
              <a:solidFill>
                <a:sysClr val="window" lastClr="FFFFFF"/>
              </a:solidFill>
              <a:latin typeface="Calibri" panose="020F0502020204030204" pitchFamily="34" charset="0"/>
              <a:ea typeface="+mn-ea"/>
              <a:cs typeface="Calibri" panose="020F0502020204030204" pitchFamily="34" charset="0"/>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6051421" y="0"/>
          <a:ext cx="978612" cy="4535564"/>
        </a:xfrm>
        <a:prstGeom prst="roundRect">
          <a:avLst>
            <a:gd name="adj" fmla="val 10000"/>
          </a:avLst>
        </a:prstGeom>
        <a:solidFill>
          <a:srgbClr val="DAA600"/>
        </a:solidFill>
        <a:ln w="12700" cap="flat" cmpd="sng" algn="ctr">
          <a:solidFill>
            <a:sysClr val="window" lastClr="FFFFFF">
              <a:hueOff val="0"/>
              <a:satOff val="0"/>
              <a:lumOff val="0"/>
              <a:alphaOff val="0"/>
            </a:sysClr>
          </a:solidFill>
          <a:prstDash val="solid"/>
          <a:miter lim="800000"/>
        </a:ln>
        <a:effectLst/>
      </dgm:spPr>
      <dgm:t>
        <a:bodyPr lIns="0" tIns="91440" rIns="0" bIns="9144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7059392" y="0"/>
          <a:ext cx="978612" cy="4535564"/>
        </a:xfrm>
        <a:prstGeom prst="roundRect">
          <a:avLst>
            <a:gd name="adj" fmla="val 10000"/>
          </a:avLst>
        </a:prstGeom>
        <a:solidFill>
          <a:srgbClr val="DAA600"/>
        </a:solidFill>
        <a:ln w="12700" cap="flat" cmpd="sng" algn="ctr">
          <a:solidFill>
            <a:prstClr val="white">
              <a:hueOff val="0"/>
              <a:satOff val="0"/>
              <a:lumOff val="0"/>
              <a:alphaOff val="0"/>
            </a:prstClr>
          </a:solidFill>
          <a:prstDash val="solid"/>
          <a:miter lim="800000"/>
        </a:ln>
        <a:effectLst/>
      </dgm:spPr>
      <dgm:t>
        <a:bodyPr spcFirstLastPara="0" vert="horz" wrap="square" lIns="0" tIns="91440" rIns="0" bIns="91440" numCol="1" spcCol="1270" anchor="t" anchorCtr="0"/>
        <a:lstStyle/>
        <a:p>
          <a:pPr marL="0" lvl="0" indent="0" algn="ctr" defTabSz="6223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4035479" y="0"/>
          <a:ext cx="978612" cy="4535564"/>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tIns="91440" rIns="0" bIns="9144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8067362" y="0"/>
          <a:ext cx="978612" cy="4535564"/>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1440" tIns="91440" rIns="91440" bIns="91440"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3027508" y="0"/>
          <a:ext cx="978612" cy="4535564"/>
        </a:xfrm>
        <a:prstGeom prst="roundRect">
          <a:avLst>
            <a:gd name="adj" fmla="val 10000"/>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gm:spPr>
      <dgm:t>
        <a:bodyPr lIns="91440" tIns="91440" rIns="91440" bIns="91440" anchor="t"/>
        <a:lstStyle/>
        <a:p>
          <a:pPr>
            <a:buNone/>
          </a:pP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5043450" y="0"/>
          <a:ext cx="978612" cy="4535564"/>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91440" tIns="91440" rIns="91440" bIns="91440" anchor="t"/>
        <a:lstStyle/>
        <a:p>
          <a:pPr>
            <a:buNone/>
          </a:pP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9075333" y="0"/>
          <a:ext cx="978612" cy="4535564"/>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0" tIns="91440" rIns="0" bIns="91440"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10083304" y="0"/>
          <a:ext cx="978612" cy="4535564"/>
        </a:xfrm>
        <a:prstGeom prst="roundRect">
          <a:avLst>
            <a:gd name="adj" fmla="val 10000"/>
          </a:avLst>
        </a:prstGeom>
        <a:solidFill>
          <a:srgbClr val="941100"/>
        </a:solidFill>
        <a:ln w="12700" cap="flat" cmpd="sng" algn="ctr">
          <a:solidFill>
            <a:sysClr val="window" lastClr="FFFFFF">
              <a:hueOff val="0"/>
              <a:satOff val="0"/>
              <a:lumOff val="0"/>
              <a:alphaOff val="0"/>
            </a:sysClr>
          </a:solidFill>
          <a:prstDash val="solid"/>
          <a:miter lim="800000"/>
        </a:ln>
        <a:effectLst/>
      </dgm:spPr>
      <dgm:t>
        <a:bodyPr lIns="91440" tIns="91440" rIns="91440" bIns="91440"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11091275" y="0"/>
          <a:ext cx="978612" cy="4535564"/>
        </a:xfrm>
        <a:prstGeom prst="roundRect">
          <a:avLst>
            <a:gd name="adj" fmla="val 10000"/>
          </a:avLst>
        </a:prstGeom>
        <a:solidFill>
          <a:srgbClr val="941100"/>
        </a:solidFill>
        <a:ln w="12700" cap="flat" cmpd="sng" algn="ctr">
          <a:solidFill>
            <a:sysClr val="window" lastClr="FFFFFF">
              <a:hueOff val="0"/>
              <a:satOff val="0"/>
              <a:lumOff val="0"/>
              <a:alphaOff val="0"/>
            </a:sysClr>
          </a:solidFill>
          <a:prstDash val="solid"/>
          <a:miter lim="800000"/>
        </a:ln>
        <a:effectLst/>
      </dgm:spPr>
      <dgm:t>
        <a:bodyPr lIns="0" tIns="91440" rIns="0" bIns="91440"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0DFEB70C-02AC-AF44-BA5D-C8842F80B134}">
      <dgm:prSet custT="1"/>
      <dgm:spPr>
        <a:xfrm>
          <a:off x="3596" y="0"/>
          <a:ext cx="978612" cy="4535564"/>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lIns="0" tIns="91440" rIns="0" bIns="91440" anchor="t" anchorCtr="0"/>
        <a:lstStyle/>
        <a:p>
          <a:pPr>
            <a:buNone/>
          </a:pPr>
          <a:r>
            <a:rPr lang="en-US" sz="1800">
              <a:solidFill>
                <a:sysClr val="window" lastClr="FFFFFF"/>
              </a:solidFill>
              <a:latin typeface="Calibri" panose="020F0502020204030204"/>
              <a:ea typeface="+mn-ea"/>
              <a:cs typeface="+mn-cs"/>
            </a:rPr>
            <a:t>SETTING UP FOR SUCCESS</a:t>
          </a:r>
        </a:p>
      </dgm:t>
    </dgm:pt>
    <dgm:pt modelId="{B89F5C70-128D-D946-86F9-738DD04990E9}" type="parTrans" cxnId="{9279CA99-C641-BE42-8C73-7117A2F9102F}">
      <dgm:prSet/>
      <dgm:spPr/>
      <dgm:t>
        <a:bodyPr/>
        <a:lstStyle/>
        <a:p>
          <a:endParaRPr lang="en-US" sz="1800"/>
        </a:p>
      </dgm:t>
    </dgm:pt>
    <dgm:pt modelId="{1E0F5F8C-C0FA-8049-9CD2-98BE7E232B52}" type="sibTrans" cxnId="{9279CA99-C641-BE42-8C73-7117A2F9102F}">
      <dgm:prSet/>
      <dgm:spPr/>
      <dgm:t>
        <a:bodyPr/>
        <a:lstStyle/>
        <a:p>
          <a:endParaRPr lang="en-US" sz="1800"/>
        </a:p>
      </dgm:t>
    </dgm:pt>
    <dgm:pt modelId="{3C38FD12-87B0-464F-A492-9B9A15FB1891}">
      <dgm:prSet custT="1"/>
      <dgm:spPr>
        <a:xfrm>
          <a:off x="1011566" y="0"/>
          <a:ext cx="978612" cy="4535564"/>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lIns="91440" tIns="91440" rIns="91440" bIns="91440" anchor="t" anchorCtr="0"/>
        <a:lstStyle/>
        <a:p>
          <a:pPr>
            <a:buNone/>
          </a:pPr>
          <a:endParaRPr lang="en-US" sz="1800">
            <a:solidFill>
              <a:sysClr val="window" lastClr="FFFFFF"/>
            </a:solidFill>
            <a:latin typeface="Calibri" panose="020F0502020204030204"/>
            <a:ea typeface="+mn-ea"/>
            <a:cs typeface="+mn-cs"/>
          </a:endParaRPr>
        </a:p>
      </dgm:t>
    </dgm:pt>
    <dgm:pt modelId="{B53205BA-A281-6949-A492-A68555E9352F}" type="parTrans" cxnId="{8E333071-57EA-D643-9DA7-AC6588A04698}">
      <dgm:prSet/>
      <dgm:spPr/>
      <dgm:t>
        <a:bodyPr/>
        <a:lstStyle/>
        <a:p>
          <a:endParaRPr lang="en-US" sz="1800"/>
        </a:p>
      </dgm:t>
    </dgm:pt>
    <dgm:pt modelId="{7955DDF9-C9AE-7641-B081-FC0C0265DB65}" type="sibTrans" cxnId="{8E333071-57EA-D643-9DA7-AC6588A04698}">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476496" y="3761575"/>
          <a:ext cx="11107605" cy="49029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90466D7A-2D4F-1344-B644-D6DCC298509A}" type="pres">
      <dgm:prSet presAssocID="{0DFEB70C-02AC-AF44-BA5D-C8842F80B134}" presName="compNode" presStyleCnt="0"/>
      <dgm:spPr/>
    </dgm:pt>
    <dgm:pt modelId="{CCF769D0-AC55-BC43-BBCF-F4FD2A0BB0B4}" type="pres">
      <dgm:prSet presAssocID="{0DFEB70C-02AC-AF44-BA5D-C8842F80B134}" presName="bkgdShape" presStyleLbl="node1" presStyleIdx="0" presStyleCnt="12"/>
      <dgm:spPr/>
    </dgm:pt>
    <dgm:pt modelId="{63A0A283-9BE1-5848-9AF0-36A6E316D071}" type="pres">
      <dgm:prSet presAssocID="{0DFEB70C-02AC-AF44-BA5D-C8842F80B134}" presName="nodeTx" presStyleLbl="node1" presStyleIdx="0" presStyleCnt="12">
        <dgm:presLayoutVars>
          <dgm:bulletEnabled val="1"/>
        </dgm:presLayoutVars>
      </dgm:prSet>
      <dgm:spPr/>
    </dgm:pt>
    <dgm:pt modelId="{B4220B3E-61C4-684D-B8D5-B2459D51B464}" type="pres">
      <dgm:prSet presAssocID="{0DFEB70C-02AC-AF44-BA5D-C8842F80B134}" presName="invisiNode" presStyleLbl="node1" presStyleIdx="0" presStyleCnt="12"/>
      <dgm:spPr/>
    </dgm:pt>
    <dgm:pt modelId="{8332BB2D-4DA6-AF44-A16C-41A52244ADA5}" type="pres">
      <dgm:prSet presAssocID="{0DFEB70C-02AC-AF44-BA5D-C8842F80B134}" presName="imagNode" presStyleLbl="fgImgPlace1" presStyleIdx="0" presStyleCnt="12"/>
      <dgm:spPr>
        <a:xfrm>
          <a:off x="32954" y="272133"/>
          <a:ext cx="919895" cy="1510342"/>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AB0C19E-9F21-4546-957D-9D20AF0B7F7D}" type="pres">
      <dgm:prSet presAssocID="{1E0F5F8C-C0FA-8049-9CD2-98BE7E232B52}" presName="sibTrans" presStyleLbl="sibTrans2D1" presStyleIdx="0" presStyleCnt="0"/>
      <dgm:spPr/>
    </dgm:pt>
    <dgm:pt modelId="{B23B278D-7C3C-E540-94D6-D8D3F840ED38}" type="pres">
      <dgm:prSet presAssocID="{3C38FD12-87B0-464F-A492-9B9A15FB1891}" presName="compNode" presStyleCnt="0"/>
      <dgm:spPr/>
    </dgm:pt>
    <dgm:pt modelId="{955D4B7B-55E2-5049-BAD1-F314E49BC1DA}" type="pres">
      <dgm:prSet presAssocID="{3C38FD12-87B0-464F-A492-9B9A15FB1891}" presName="bkgdShape" presStyleLbl="node1" presStyleIdx="1" presStyleCnt="12"/>
      <dgm:spPr/>
    </dgm:pt>
    <dgm:pt modelId="{D37F41FC-D8AB-FB49-A677-51E20658B76C}" type="pres">
      <dgm:prSet presAssocID="{3C38FD12-87B0-464F-A492-9B9A15FB1891}" presName="nodeTx" presStyleLbl="node1" presStyleIdx="1" presStyleCnt="12">
        <dgm:presLayoutVars>
          <dgm:bulletEnabled val="1"/>
        </dgm:presLayoutVars>
      </dgm:prSet>
      <dgm:spPr/>
    </dgm:pt>
    <dgm:pt modelId="{36B99176-46FB-7743-BFD1-ABFEE85BB20C}" type="pres">
      <dgm:prSet presAssocID="{3C38FD12-87B0-464F-A492-9B9A15FB1891}" presName="invisiNode" presStyleLbl="node1" presStyleIdx="1" presStyleCnt="12"/>
      <dgm:spPr/>
    </dgm:pt>
    <dgm:pt modelId="{23CA0A94-3428-454E-9201-9317C0B35E42}" type="pres">
      <dgm:prSet presAssocID="{3C38FD12-87B0-464F-A492-9B9A15FB1891}" presName="imagNode" presStyleLbl="fgImgPlace1" presStyleIdx="1" presStyleCnt="12"/>
      <dgm:spPr>
        <a:xfrm>
          <a:off x="1040925" y="272133"/>
          <a:ext cx="919895" cy="1510342"/>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r="780"/>
          </a:stretch>
        </a:blipFill>
        <a:ln w="12700" cap="flat" cmpd="sng" algn="ctr">
          <a:solidFill>
            <a:sysClr val="window" lastClr="FFFFFF">
              <a:hueOff val="0"/>
              <a:satOff val="0"/>
              <a:lumOff val="0"/>
              <a:alphaOff val="0"/>
            </a:sysClr>
          </a:solidFill>
          <a:prstDash val="solid"/>
          <a:miter lim="800000"/>
        </a:ln>
        <a:effectLst/>
      </dgm:spPr>
    </dgm:pt>
    <dgm:pt modelId="{E4609218-985D-1D4B-966A-C96FA4B2584D}" type="pres">
      <dgm:prSet presAssocID="{7955DDF9-C9AE-7641-B081-FC0C0265DB65}" presName="sibTrans" presStyleLbl="sibTrans2D1" presStyleIdx="0"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2" presStyleCnt="12" custScaleY="99997"/>
      <dgm:spPr/>
    </dgm:pt>
    <dgm:pt modelId="{80C6CD21-4D30-4F02-A5E3-108A4E386C2A}" type="pres">
      <dgm:prSet presAssocID="{82ED9815-0689-437F-AB55-8011A9589219}" presName="nodeTx" presStyleLbl="node1" presStyleIdx="2" presStyleCnt="12">
        <dgm:presLayoutVars>
          <dgm:bulletEnabled val="1"/>
        </dgm:presLayoutVars>
      </dgm:prSet>
      <dgm:spPr/>
    </dgm:pt>
    <dgm:pt modelId="{76216FFC-B42E-47B5-BEF6-E584E61758BE}" type="pres">
      <dgm:prSet presAssocID="{82ED9815-0689-437F-AB55-8011A9589219}" presName="invisiNode" presStyleLbl="node1" presStyleIdx="2" presStyleCnt="12"/>
      <dgm:spPr/>
    </dgm:pt>
    <dgm:pt modelId="{0304F202-A9F3-479D-BEB1-3ABB9CCAFAF9}" type="pres">
      <dgm:prSet presAssocID="{82ED9815-0689-437F-AB55-8011A9589219}" presName="imagNode" presStyleLbl="fgImgPlace1" presStyleIdx="2" presStyleCnt="12"/>
      <dgm:spPr>
        <a:xfrm>
          <a:off x="2048896" y="272133"/>
          <a:ext cx="919895" cy="1510342"/>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3" presStyleCnt="12"/>
      <dgm:spPr/>
    </dgm:pt>
    <dgm:pt modelId="{4010F67F-62A0-45F8-9086-6325303267DE}" type="pres">
      <dgm:prSet presAssocID="{EDE82B6F-CA32-4C6B-8BFB-B30D12284093}" presName="nodeTx" presStyleLbl="node1" presStyleIdx="3" presStyleCnt="12">
        <dgm:presLayoutVars>
          <dgm:bulletEnabled val="1"/>
        </dgm:presLayoutVars>
      </dgm:prSet>
      <dgm:spPr/>
    </dgm:pt>
    <dgm:pt modelId="{BA70FC0A-0E40-43D4-9CED-0E9CD2687E95}" type="pres">
      <dgm:prSet presAssocID="{EDE82B6F-CA32-4C6B-8BFB-B30D12284093}" presName="invisiNode" presStyleLbl="node1" presStyleIdx="3" presStyleCnt="12"/>
      <dgm:spPr/>
    </dgm:pt>
    <dgm:pt modelId="{AF799562-D0FE-4304-8CBE-F6EBFAE4013A}" type="pres">
      <dgm:prSet presAssocID="{EDE82B6F-CA32-4C6B-8BFB-B30D12284093}" presName="imagNode" presStyleLbl="fgImgPlace1" presStyleIdx="3" presStyleCnt="12"/>
      <dgm:spPr>
        <a:xfrm>
          <a:off x="3056867" y="272133"/>
          <a:ext cx="919895" cy="1510342"/>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4" presStyleCnt="12"/>
      <dgm:spPr/>
    </dgm:pt>
    <dgm:pt modelId="{9214762E-771B-4644-B4EF-48158964CAF7}" type="pres">
      <dgm:prSet presAssocID="{0C927F58-D0E1-4B01-A6B6-C603E890F398}" presName="nodeTx" presStyleLbl="node1" presStyleIdx="4" presStyleCnt="12">
        <dgm:presLayoutVars>
          <dgm:bulletEnabled val="1"/>
        </dgm:presLayoutVars>
      </dgm:prSet>
      <dgm:spPr/>
    </dgm:pt>
    <dgm:pt modelId="{FB25865C-F5C6-44CB-B4D2-3814AA594E66}" type="pres">
      <dgm:prSet presAssocID="{0C927F58-D0E1-4B01-A6B6-C603E890F398}" presName="invisiNode" presStyleLbl="node1" presStyleIdx="4" presStyleCnt="12"/>
      <dgm:spPr/>
    </dgm:pt>
    <dgm:pt modelId="{069CDC01-BE12-484D-9486-671E87A5E1A9}" type="pres">
      <dgm:prSet presAssocID="{0C927F58-D0E1-4B01-A6B6-C603E890F398}" presName="imagNode" presStyleLbl="fgImgPlace1" presStyleIdx="4" presStyleCnt="12"/>
      <dgm:spPr>
        <a:xfrm>
          <a:off x="4064837" y="272133"/>
          <a:ext cx="919895" cy="1510342"/>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5" presStyleCnt="12"/>
      <dgm:spPr/>
    </dgm:pt>
    <dgm:pt modelId="{0B0F9D5E-01B5-4D70-8912-3735DC726156}" type="pres">
      <dgm:prSet presAssocID="{167BF358-8434-4987-B85A-37964861114E}" presName="nodeTx" presStyleLbl="node1" presStyleIdx="5" presStyleCnt="12">
        <dgm:presLayoutVars>
          <dgm:bulletEnabled val="1"/>
        </dgm:presLayoutVars>
      </dgm:prSet>
      <dgm:spPr/>
    </dgm:pt>
    <dgm:pt modelId="{FC7B3C5D-EC91-4467-AF60-0E5515B36ED2}" type="pres">
      <dgm:prSet presAssocID="{167BF358-8434-4987-B85A-37964861114E}" presName="invisiNode" presStyleLbl="node1" presStyleIdx="5" presStyleCnt="12"/>
      <dgm:spPr/>
    </dgm:pt>
    <dgm:pt modelId="{640B4EA2-5D13-4CA1-86A9-3221B0994580}" type="pres">
      <dgm:prSet presAssocID="{167BF358-8434-4987-B85A-37964861114E}" presName="imagNode" presStyleLbl="fgImgPlace1" presStyleIdx="5" presStyleCnt="12"/>
      <dgm:spPr>
        <a:xfrm>
          <a:off x="5072808" y="272133"/>
          <a:ext cx="919895" cy="1510342"/>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6" presStyleCnt="12"/>
      <dgm:spPr/>
    </dgm:pt>
    <dgm:pt modelId="{8D07021B-273A-4B9A-9F4E-3DC526DA65BD}" type="pres">
      <dgm:prSet presAssocID="{4F7AD0EE-0E26-4017-9F94-86272D93EFC3}" presName="nodeTx" presStyleLbl="node1" presStyleIdx="6" presStyleCnt="12">
        <dgm:presLayoutVars>
          <dgm:bulletEnabled val="1"/>
        </dgm:presLayoutVars>
      </dgm:prSet>
      <dgm:spPr/>
    </dgm:pt>
    <dgm:pt modelId="{D5E502C2-DE8D-4346-877A-9C40A3864E73}" type="pres">
      <dgm:prSet presAssocID="{4F7AD0EE-0E26-4017-9F94-86272D93EFC3}" presName="invisiNode" presStyleLbl="node1" presStyleIdx="6" presStyleCnt="12"/>
      <dgm:spPr/>
    </dgm:pt>
    <dgm:pt modelId="{1722C8D5-9191-4617-9A5C-B2D813A9D915}" type="pres">
      <dgm:prSet presAssocID="{4F7AD0EE-0E26-4017-9F94-86272D93EFC3}" presName="imagNode" presStyleLbl="fgImgPlace1" presStyleIdx="6" presStyleCnt="12"/>
      <dgm:spPr>
        <a:xfrm>
          <a:off x="6080779" y="272133"/>
          <a:ext cx="919895" cy="1510342"/>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7" presStyleCnt="12"/>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7" presStyleCnt="12">
        <dgm:presLayoutVars>
          <dgm:bulletEnabled val="1"/>
        </dgm:presLayoutVars>
      </dgm:prSet>
      <dgm:spPr/>
    </dgm:pt>
    <dgm:pt modelId="{57AF0E7A-6E2A-4DFD-8782-FF6ACFBFE49A}" type="pres">
      <dgm:prSet presAssocID="{DA761F70-B11F-4EA6-915D-15ADF7DDBA23}" presName="invisiNode" presStyleLbl="node1" presStyleIdx="7" presStyleCnt="12"/>
      <dgm:spPr/>
    </dgm:pt>
    <dgm:pt modelId="{0ED1F304-354B-4320-B27C-70A3951670CA}" type="pres">
      <dgm:prSet presAssocID="{DA761F70-B11F-4EA6-915D-15ADF7DDBA23}" presName="imagNode" presStyleLbl="fgImgPlace1" presStyleIdx="7" presStyleCnt="12"/>
      <dgm:spPr>
        <a:xfrm>
          <a:off x="7088750" y="272133"/>
          <a:ext cx="919895" cy="1510342"/>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8" presStyleCnt="12"/>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8" presStyleCnt="12">
        <dgm:presLayoutVars>
          <dgm:bulletEnabled val="1"/>
        </dgm:presLayoutVars>
      </dgm:prSet>
      <dgm:spPr/>
    </dgm:pt>
    <dgm:pt modelId="{0EA924EF-8D1F-47B0-BF16-25A8EDEA9546}" type="pres">
      <dgm:prSet presAssocID="{87EBC7B2-62CC-4F4D-B8F1-6913234E01AB}" presName="invisiNode" presStyleLbl="node1" presStyleIdx="8" presStyleCnt="12"/>
      <dgm:spPr/>
    </dgm:pt>
    <dgm:pt modelId="{92DE6F99-74F9-48AD-8F0A-3356A4758B7E}" type="pres">
      <dgm:prSet presAssocID="{87EBC7B2-62CC-4F4D-B8F1-6913234E01AB}" presName="imagNode" presStyleLbl="fgImgPlace1" presStyleIdx="8" presStyleCnt="12"/>
      <dgm:spPr>
        <a:xfrm>
          <a:off x="8096721" y="272133"/>
          <a:ext cx="919895" cy="1510342"/>
        </a:xfrm>
        <a:prstGeom prst="ellipse">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9" presStyleCnt="12"/>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9" presStyleCnt="12">
        <dgm:presLayoutVars>
          <dgm:bulletEnabled val="1"/>
        </dgm:presLayoutVars>
      </dgm:prSet>
      <dgm:spPr/>
    </dgm:pt>
    <dgm:pt modelId="{0206AF53-D451-4267-AC81-68C6CC03F37B}" type="pres">
      <dgm:prSet presAssocID="{5DE23A1F-B828-4AED-93AF-CB385BE40F90}" presName="invisiNode" presStyleLbl="node1" presStyleIdx="9" presStyleCnt="12"/>
      <dgm:spPr/>
    </dgm:pt>
    <dgm:pt modelId="{55472D87-4270-4864-9513-C4EF84F48593}" type="pres">
      <dgm:prSet presAssocID="{5DE23A1F-B828-4AED-93AF-CB385BE40F90}" presName="imagNode" presStyleLbl="fgImgPlace1" presStyleIdx="9" presStyleCnt="12"/>
      <dgm:spPr>
        <a:xfrm>
          <a:off x="9104692" y="272133"/>
          <a:ext cx="919895" cy="1510342"/>
        </a:xfrm>
        <a:prstGeom prst="ellipse">
          <a:avLst/>
        </a:prstGeom>
        <a:blipFill dpi="0" rotWithShape="1">
          <a:blip xmlns:r="http://schemas.openxmlformats.org/officeDocument/2006/relationships" r:embed="rId10" cstate="screen">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10" presStyleCnt="12"/>
      <dgm:spPr/>
    </dgm:pt>
    <dgm:pt modelId="{7A28B743-5308-49B7-A36D-077D307978EA}" type="pres">
      <dgm:prSet presAssocID="{15FAF609-EF06-4219-A9A5-579532B2B0F5}" presName="nodeTx" presStyleLbl="node1" presStyleIdx="10" presStyleCnt="12">
        <dgm:presLayoutVars>
          <dgm:bulletEnabled val="1"/>
        </dgm:presLayoutVars>
      </dgm:prSet>
      <dgm:spPr/>
    </dgm:pt>
    <dgm:pt modelId="{0401C330-83F7-4374-B0FE-4979745BF16D}" type="pres">
      <dgm:prSet presAssocID="{15FAF609-EF06-4219-A9A5-579532B2B0F5}" presName="invisiNode" presStyleLbl="node1" presStyleIdx="10" presStyleCnt="12"/>
      <dgm:spPr/>
    </dgm:pt>
    <dgm:pt modelId="{8B20BB08-94B1-48F9-9897-CB80CA7F6C0C}" type="pres">
      <dgm:prSet presAssocID="{15FAF609-EF06-4219-A9A5-579532B2B0F5}" presName="imagNode" presStyleLbl="fgImgPlace1" presStyleIdx="10" presStyleCnt="12"/>
      <dgm:spPr>
        <a:xfrm>
          <a:off x="10112662" y="272133"/>
          <a:ext cx="919895" cy="1510342"/>
        </a:xfrm>
        <a:prstGeom prst="ellipse">
          <a:avLst/>
        </a:prstGeom>
        <a:blipFill dpi="0" rotWithShape="1">
          <a:blip xmlns:r="http://schemas.openxmlformats.org/officeDocument/2006/relationships" r:embed="rId11"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11" presStyleCnt="12"/>
      <dgm:spPr/>
    </dgm:pt>
    <dgm:pt modelId="{D27D4B50-EAD1-4E28-BB95-5202D94609AD}" type="pres">
      <dgm:prSet presAssocID="{312AC8EC-3989-4E6B-A34C-4A44971F8422}" presName="nodeTx" presStyleLbl="node1" presStyleIdx="11" presStyleCnt="12">
        <dgm:presLayoutVars>
          <dgm:bulletEnabled val="1"/>
        </dgm:presLayoutVars>
      </dgm:prSet>
      <dgm:spPr/>
    </dgm:pt>
    <dgm:pt modelId="{7513BE1C-84BB-43A0-B14A-E852AFD3D884}" type="pres">
      <dgm:prSet presAssocID="{312AC8EC-3989-4E6B-A34C-4A44971F8422}" presName="invisiNode" presStyleLbl="node1" presStyleIdx="11" presStyleCnt="12"/>
      <dgm:spPr/>
    </dgm:pt>
    <dgm:pt modelId="{A5E4E931-3070-4D12-BE4A-A7CFF0542571}" type="pres">
      <dgm:prSet presAssocID="{312AC8EC-3989-4E6B-A34C-4A44971F8422}" presName="imagNode" presStyleLbl="fgImgPlace1" presStyleIdx="11" presStyleCnt="12"/>
      <dgm:spPr>
        <a:xfrm>
          <a:off x="11120633" y="272133"/>
          <a:ext cx="919895" cy="1510342"/>
        </a:xfrm>
        <a:prstGeom prst="ellipse">
          <a:avLst/>
        </a:prstGeom>
        <a:blipFill dpi="0" rotWithShape="1">
          <a:blip xmlns:r="http://schemas.openxmlformats.org/officeDocument/2006/relationships" r:embed="rId12"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4A9F5802-078F-574B-8A56-84D975CDB361}" type="presOf" srcId="{B3C296FB-3485-4B9E-A81F-C9229475D8E6}" destId="{A1BE973D-2666-428F-968A-6FB64469B94A}" srcOrd="0" destOrd="0" presId="urn:microsoft.com/office/officeart/2005/8/layout/hList7"/>
    <dgm:cxn modelId="{4B83F904-14BD-8043-92DF-3B4E5B985798}" type="presOf" srcId="{DA761F70-B11F-4EA6-915D-15ADF7DDBA23}" destId="{7DF9CCCA-3B9D-4598-9B0D-5726972F0780}" srcOrd="0" destOrd="0" presId="urn:microsoft.com/office/officeart/2005/8/layout/hList7"/>
    <dgm:cxn modelId="{3ECBBC06-2398-834A-8152-23A9B5F95E2A}" type="presOf" srcId="{312AC8EC-3989-4E6B-A34C-4A44971F8422}" destId="{D27D4B50-EAD1-4E28-BB95-5202D94609AD}" srcOrd="1" destOrd="0" presId="urn:microsoft.com/office/officeart/2005/8/layout/hList7"/>
    <dgm:cxn modelId="{CB5E5B09-20CD-4245-A349-FF2971C82599}" srcId="{76CDA518-BC6C-454C-8425-289DBEFA6303}" destId="{0C927F58-D0E1-4B01-A6B6-C603E890F398}" srcOrd="4" destOrd="0" parTransId="{79673275-EAE9-4B21-BD17-BA2A2DC472F8}" sibTransId="{91B44C06-EF03-4B80-B764-56D43105AB17}"/>
    <dgm:cxn modelId="{56FA450B-D6FE-CD43-9648-FFAB42F174C8}" type="presOf" srcId="{15FAF609-EF06-4219-A9A5-579532B2B0F5}" destId="{7A28B743-5308-49B7-A36D-077D307978EA}" srcOrd="1" destOrd="0" presId="urn:microsoft.com/office/officeart/2005/8/layout/hList7"/>
    <dgm:cxn modelId="{4A8A7912-19DD-4170-BE92-5B4CEA10F0F4}" srcId="{76CDA518-BC6C-454C-8425-289DBEFA6303}" destId="{312AC8EC-3989-4E6B-A34C-4A44971F8422}" srcOrd="11" destOrd="0" parTransId="{4C6EC9C3-231F-4CE7-B7C6-B9BD23DC1532}" sibTransId="{9CD2B463-8A90-4055-A6A7-74FFBC8F1CA8}"/>
    <dgm:cxn modelId="{49844915-79B7-4760-B8A6-6358800639E0}" srcId="{76CDA518-BC6C-454C-8425-289DBEFA6303}" destId="{15FAF609-EF06-4219-A9A5-579532B2B0F5}" srcOrd="10" destOrd="0" parTransId="{D2885B8D-6C0A-4181-92C1-3B3291BDFB29}" sibTransId="{6DF72718-445E-4FDC-B1E6-DF26AB44A9AF}"/>
    <dgm:cxn modelId="{C0D76F15-3E25-354A-AB47-3442FD22F260}" type="presOf" srcId="{DA761F70-B11F-4EA6-915D-15ADF7DDBA23}" destId="{3A3CCAAA-9391-4727-92C0-D8017A0163A3}" srcOrd="1" destOrd="0" presId="urn:microsoft.com/office/officeart/2005/8/layout/hList7"/>
    <dgm:cxn modelId="{F1B60C1A-67FF-F24C-97F6-2E862336795E}" type="presOf" srcId="{87EBC7B2-62CC-4F4D-B8F1-6913234E01AB}" destId="{EFEA8269-3FA8-4E67-A41C-D7364A1F0F81}" srcOrd="1" destOrd="0" presId="urn:microsoft.com/office/officeart/2005/8/layout/hList7"/>
    <dgm:cxn modelId="{EE6BF61A-B19F-4C39-8C06-B8706D9BA7BA}" srcId="{76CDA518-BC6C-454C-8425-289DBEFA6303}" destId="{4F7AD0EE-0E26-4017-9F94-86272D93EFC3}" srcOrd="6" destOrd="0" parTransId="{1B378C42-C627-4201-AE52-4BA974618512}" sibTransId="{51654D6A-95A4-4E7F-B6C4-FF063E7F512E}"/>
    <dgm:cxn modelId="{D212281E-07E9-974E-95F4-3C8E1623E71B}" type="presOf" srcId="{3C38FD12-87B0-464F-A492-9B9A15FB1891}" destId="{D37F41FC-D8AB-FB49-A677-51E20658B76C}" srcOrd="1" destOrd="0" presId="urn:microsoft.com/office/officeart/2005/8/layout/hList7"/>
    <dgm:cxn modelId="{F964842A-6408-F84A-95B3-841627BB3168}" type="presOf" srcId="{91B44C06-EF03-4B80-B764-56D43105AB17}" destId="{1F0423FB-D68E-4585-AD64-427F976129F3}" srcOrd="0" destOrd="0" presId="urn:microsoft.com/office/officeart/2005/8/layout/hList7"/>
    <dgm:cxn modelId="{F461BD2A-C157-8A40-83CA-34004594E66A}" type="presOf" srcId="{4F72BF1C-5C6D-4106-A1C4-ECB77BA1216C}" destId="{180CC420-22A6-4967-BD0A-16B1BE5DD723}" srcOrd="0" destOrd="0" presId="urn:microsoft.com/office/officeart/2005/8/layout/hList7"/>
    <dgm:cxn modelId="{B18EE22C-D8FC-FB4C-9E38-A02490D3A48C}" type="presOf" srcId="{0C927F58-D0E1-4B01-A6B6-C603E890F398}" destId="{9214762E-771B-4644-B4EF-48158964CAF7}" srcOrd="1" destOrd="0" presId="urn:microsoft.com/office/officeart/2005/8/layout/hList7"/>
    <dgm:cxn modelId="{83F51F3C-83AA-C940-BB15-4AD83A85010E}" type="presOf" srcId="{167BF358-8434-4987-B85A-37964861114E}" destId="{2E70E187-B08A-486D-8A45-C8A232CC337A}" srcOrd="0" destOrd="0" presId="urn:microsoft.com/office/officeart/2005/8/layout/hList7"/>
    <dgm:cxn modelId="{9697DD3F-1923-415C-B9D3-CEE56720C4CC}" srcId="{76CDA518-BC6C-454C-8425-289DBEFA6303}" destId="{167BF358-8434-4987-B85A-37964861114E}" srcOrd="5" destOrd="0" parTransId="{CAB79F3C-EB84-4F7C-A9F7-2D2507D5DBE7}" sibTransId="{23117442-D303-468D-9B1A-74E04914477C}"/>
    <dgm:cxn modelId="{1AFC345D-BE73-0349-B632-94F85A7393C7}" type="presOf" srcId="{EDE82B6F-CA32-4C6B-8BFB-B30D12284093}" destId="{FA06BBCE-464F-4266-B09B-D42E3ACE62C5}" srcOrd="0" destOrd="0" presId="urn:microsoft.com/office/officeart/2005/8/layout/hList7"/>
    <dgm:cxn modelId="{3FE1FD5F-6F8E-3D47-8118-F24DA306BFC6}" type="presOf" srcId="{8B7B9245-1212-4EA2-8DBA-AB21D24D994E}" destId="{1BFDB655-8D21-4995-B102-9474CBAFCA39}" srcOrd="0" destOrd="0" presId="urn:microsoft.com/office/officeart/2005/8/layout/hList7"/>
    <dgm:cxn modelId="{53AD6868-6A8B-2040-9DB5-CE884A1D2D9D}" type="presOf" srcId="{0C927F58-D0E1-4B01-A6B6-C603E890F398}" destId="{991FE780-09B4-437E-87F1-633B9F17E51A}" srcOrd="0" destOrd="0" presId="urn:microsoft.com/office/officeart/2005/8/layout/hList7"/>
    <dgm:cxn modelId="{F166506A-B0D7-8943-BAFF-48CD4CA8C54F}" type="presOf" srcId="{5DE23A1F-B828-4AED-93AF-CB385BE40F90}" destId="{597A3276-0637-471F-8C39-62B3791F94E7}" srcOrd="1" destOrd="0" presId="urn:microsoft.com/office/officeart/2005/8/layout/hList7"/>
    <dgm:cxn modelId="{F25F754F-A882-304F-BC4A-639316EB73B0}" type="presOf" srcId="{095AE3E2-7CB6-43CA-A532-FBE35E2C2239}" destId="{B403F713-81E6-4AE7-B3A1-1A307AF769A8}" srcOrd="0" destOrd="0" presId="urn:microsoft.com/office/officeart/2005/8/layout/hList7"/>
    <dgm:cxn modelId="{8E333071-57EA-D643-9DA7-AC6588A04698}" srcId="{76CDA518-BC6C-454C-8425-289DBEFA6303}" destId="{3C38FD12-87B0-464F-A492-9B9A15FB1891}" srcOrd="1" destOrd="0" parTransId="{B53205BA-A281-6949-A492-A68555E9352F}" sibTransId="{7955DDF9-C9AE-7641-B081-FC0C0265DB65}"/>
    <dgm:cxn modelId="{A81FDF52-98A1-3D41-809A-83A2B891ED6F}" type="presOf" srcId="{312AC8EC-3989-4E6B-A34C-4A44971F8422}" destId="{046C3189-9723-4D48-AB42-84F0840E98A7}" srcOrd="0" destOrd="0" presId="urn:microsoft.com/office/officeart/2005/8/layout/hList7"/>
    <dgm:cxn modelId="{D4EE0C54-AD0F-BE4E-AEB9-721F81DBB01D}" type="presOf" srcId="{51654D6A-95A4-4E7F-B6C4-FF063E7F512E}" destId="{EBD88C52-2018-48D1-9314-C17CB78960E1}" srcOrd="0" destOrd="0" presId="urn:microsoft.com/office/officeart/2005/8/layout/hList7"/>
    <dgm:cxn modelId="{2E1A1579-A6BA-476F-822B-86009E26C1D5}" srcId="{76CDA518-BC6C-454C-8425-289DBEFA6303}" destId="{87EBC7B2-62CC-4F4D-B8F1-6913234E01AB}" srcOrd="8" destOrd="0" parTransId="{792074DA-5FA9-4FC5-82A0-319076547753}" sibTransId="{B3C296FB-3485-4B9E-A81F-C9229475D8E6}"/>
    <dgm:cxn modelId="{E2821782-CFE7-F640-8F76-09237023F7C7}" type="presOf" srcId="{82ED9815-0689-437F-AB55-8011A9589219}" destId="{80C6CD21-4D30-4F02-A5E3-108A4E386C2A}" srcOrd="1" destOrd="0" presId="urn:microsoft.com/office/officeart/2005/8/layout/hList7"/>
    <dgm:cxn modelId="{6DB3CE84-13CE-7547-AB87-6B3A2DB5430F}" type="presOf" srcId="{4F7AD0EE-0E26-4017-9F94-86272D93EFC3}" destId="{0F17CE07-4E74-4F15-86EB-6C6567CBA919}" srcOrd="0" destOrd="0" presId="urn:microsoft.com/office/officeart/2005/8/layout/hList7"/>
    <dgm:cxn modelId="{A9B5938D-38ED-9B4D-B4B4-01D84BFD3107}" type="presOf" srcId="{6DF72718-445E-4FDC-B1E6-DF26AB44A9AF}" destId="{F67F770D-9EE3-448C-A8A4-D441C2B590E5}" srcOrd="0" destOrd="0" presId="urn:microsoft.com/office/officeart/2005/8/layout/hList7"/>
    <dgm:cxn modelId="{9279CA99-C641-BE42-8C73-7117A2F9102F}" srcId="{76CDA518-BC6C-454C-8425-289DBEFA6303}" destId="{0DFEB70C-02AC-AF44-BA5D-C8842F80B134}" srcOrd="0" destOrd="0" parTransId="{B89F5C70-128D-D946-86F9-738DD04990E9}" sibTransId="{1E0F5F8C-C0FA-8049-9CD2-98BE7E232B52}"/>
    <dgm:cxn modelId="{9E31DBA0-E939-49A6-A6BC-57FBA271E74D}" srcId="{76CDA518-BC6C-454C-8425-289DBEFA6303}" destId="{EDE82B6F-CA32-4C6B-8BFB-B30D12284093}" srcOrd="3" destOrd="0" parTransId="{9B21EF5D-1347-4E9C-B71F-5BDA8B9DA602}" sibTransId="{4B7087D8-60F7-45B3-90E8-83EEE7316E5B}"/>
    <dgm:cxn modelId="{5EE004A5-3774-4BB1-B9EC-EDCC333FB895}" srcId="{76CDA518-BC6C-454C-8425-289DBEFA6303}" destId="{DA761F70-B11F-4EA6-915D-15ADF7DDBA23}" srcOrd="7" destOrd="0" parTransId="{205211D0-56BC-42B4-8B39-5E0986F07326}" sibTransId="{8B7B9245-1212-4EA2-8DBA-AB21D24D994E}"/>
    <dgm:cxn modelId="{72B83BA5-3F68-A94F-8342-1FC688FDD5C9}" type="presOf" srcId="{4F7AD0EE-0E26-4017-9F94-86272D93EFC3}" destId="{8D07021B-273A-4B9A-9F4E-3DC526DA65BD}" srcOrd="1" destOrd="0" presId="urn:microsoft.com/office/officeart/2005/8/layout/hList7"/>
    <dgm:cxn modelId="{1E256FA6-ABAF-B442-8DA6-E66401D180A3}" type="presOf" srcId="{3C38FD12-87B0-464F-A492-9B9A15FB1891}" destId="{955D4B7B-55E2-5049-BAD1-F314E49BC1DA}" srcOrd="0" destOrd="0" presId="urn:microsoft.com/office/officeart/2005/8/layout/hList7"/>
    <dgm:cxn modelId="{1E4ACCA8-BCA7-3742-9C0A-F554DE72F05C}" type="presOf" srcId="{0DFEB70C-02AC-AF44-BA5D-C8842F80B134}" destId="{63A0A283-9BE1-5848-9AF0-36A6E316D071}" srcOrd="1" destOrd="0" presId="urn:microsoft.com/office/officeart/2005/8/layout/hList7"/>
    <dgm:cxn modelId="{5C51D1B5-5990-CB4B-8638-2358BB530D5F}" type="presOf" srcId="{23117442-D303-468D-9B1A-74E04914477C}" destId="{92BB5058-E676-44FD-8396-B1C6E9350E2F}" srcOrd="0" destOrd="0" presId="urn:microsoft.com/office/officeart/2005/8/layout/hList7"/>
    <dgm:cxn modelId="{8DB8FAB8-F8BE-4232-8E1A-61CBAFE1B3A6}" srcId="{76CDA518-BC6C-454C-8425-289DBEFA6303}" destId="{82ED9815-0689-437F-AB55-8011A9589219}" srcOrd="2" destOrd="0" parTransId="{CA69EC14-8F26-4324-9465-B228833C3D9E}" sibTransId="{095AE3E2-7CB6-43CA-A532-FBE35E2C2239}"/>
    <dgm:cxn modelId="{017127BE-0F77-9240-9B3F-3488238084EA}" type="presOf" srcId="{5DE23A1F-B828-4AED-93AF-CB385BE40F90}" destId="{620747C8-B56B-4616-9A1D-BDC76FE2232C}" srcOrd="0" destOrd="0" presId="urn:microsoft.com/office/officeart/2005/8/layout/hList7"/>
    <dgm:cxn modelId="{D4A848BE-2AE5-E747-9302-35405A69ACC4}" type="presOf" srcId="{1E0F5F8C-C0FA-8049-9CD2-98BE7E232B52}" destId="{9AB0C19E-9F21-4546-957D-9D20AF0B7F7D}" srcOrd="0" destOrd="0" presId="urn:microsoft.com/office/officeart/2005/8/layout/hList7"/>
    <dgm:cxn modelId="{DE1F89BE-1D54-F84E-9327-13B74A4AF796}" type="presOf" srcId="{0DFEB70C-02AC-AF44-BA5D-C8842F80B134}" destId="{CCF769D0-AC55-BC43-BBCF-F4FD2A0BB0B4}" srcOrd="0" destOrd="0" presId="urn:microsoft.com/office/officeart/2005/8/layout/hList7"/>
    <dgm:cxn modelId="{F00D34CF-9683-5E4D-A797-482D4EB9C72D}" type="presOf" srcId="{4B7087D8-60F7-45B3-90E8-83EEE7316E5B}" destId="{620E0897-60F4-4FE7-BB5B-EC1118AD18C4}" srcOrd="0"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D7A9F3DA-7851-714B-B80D-57BA2B74AF0C}" type="presOf" srcId="{87EBC7B2-62CC-4F4D-B8F1-6913234E01AB}" destId="{1E2AF601-0E14-41E6-A130-E7A0A9003234}" srcOrd="0" destOrd="0" presId="urn:microsoft.com/office/officeart/2005/8/layout/hList7"/>
    <dgm:cxn modelId="{67E413DF-A3D7-BC4D-B4F4-9FEA3168C34B}" type="presOf" srcId="{7955DDF9-C9AE-7641-B081-FC0C0265DB65}" destId="{E4609218-985D-1D4B-966A-C96FA4B2584D}" srcOrd="0" destOrd="0" presId="urn:microsoft.com/office/officeart/2005/8/layout/hList7"/>
    <dgm:cxn modelId="{256069E3-3936-DC42-9622-6CA26DEDB4A3}" type="presOf" srcId="{167BF358-8434-4987-B85A-37964861114E}" destId="{0B0F9D5E-01B5-4D70-8912-3735DC726156}" srcOrd="1" destOrd="0" presId="urn:microsoft.com/office/officeart/2005/8/layout/hList7"/>
    <dgm:cxn modelId="{D5B4D6E6-3E43-5545-B2DF-DB7FB1B164AF}" type="presOf" srcId="{EDE82B6F-CA32-4C6B-8BFB-B30D12284093}" destId="{4010F67F-62A0-45F8-9086-6325303267DE}" srcOrd="1" destOrd="0" presId="urn:microsoft.com/office/officeart/2005/8/layout/hList7"/>
    <dgm:cxn modelId="{57F181F1-6B71-4EAF-824A-3C3569D63AC5}" srcId="{76CDA518-BC6C-454C-8425-289DBEFA6303}" destId="{5DE23A1F-B828-4AED-93AF-CB385BE40F90}" srcOrd="9" destOrd="0" parTransId="{AC415565-C001-469D-988D-42CCD55DFDCC}" sibTransId="{4F72BF1C-5C6D-4106-A1C4-ECB77BA1216C}"/>
    <dgm:cxn modelId="{C366AAF1-FECE-3D43-B273-17D4D665A051}" type="presOf" srcId="{82ED9815-0689-437F-AB55-8011A9589219}" destId="{33027701-4552-4E82-B8B5-201818F384E1}" srcOrd="0" destOrd="0" presId="urn:microsoft.com/office/officeart/2005/8/layout/hList7"/>
    <dgm:cxn modelId="{5E09FCF1-1109-2E4C-8EE4-28E74BD29A53}" type="presOf" srcId="{15FAF609-EF06-4219-A9A5-579532B2B0F5}" destId="{6C212EEF-C90E-4A39-8624-2778E48E4BE0}" srcOrd="0" destOrd="0" presId="urn:microsoft.com/office/officeart/2005/8/layout/hList7"/>
    <dgm:cxn modelId="{F4E5CFFA-AF8D-7D4C-BDA6-93AE43D21E58}" type="presParOf" srcId="{700DEE2E-009E-4920-8919-3EBA1BD25605}" destId="{6CA53C31-027B-47B6-99A7-1B4548807CCF}" srcOrd="0" destOrd="0" presId="urn:microsoft.com/office/officeart/2005/8/layout/hList7"/>
    <dgm:cxn modelId="{999C9443-2446-4741-B2BF-E21B1509E037}" type="presParOf" srcId="{700DEE2E-009E-4920-8919-3EBA1BD25605}" destId="{474004DD-83D6-490F-8C13-1D7113C388B6}" srcOrd="1" destOrd="0" presId="urn:microsoft.com/office/officeart/2005/8/layout/hList7"/>
    <dgm:cxn modelId="{950C4A47-9629-4D49-8C26-84319D6BA347}" type="presParOf" srcId="{474004DD-83D6-490F-8C13-1D7113C388B6}" destId="{90466D7A-2D4F-1344-B644-D6DCC298509A}" srcOrd="0" destOrd="0" presId="urn:microsoft.com/office/officeart/2005/8/layout/hList7"/>
    <dgm:cxn modelId="{D3E27B53-21CF-B44C-A2B2-AE8B4D160D5F}" type="presParOf" srcId="{90466D7A-2D4F-1344-B644-D6DCC298509A}" destId="{CCF769D0-AC55-BC43-BBCF-F4FD2A0BB0B4}" srcOrd="0" destOrd="0" presId="urn:microsoft.com/office/officeart/2005/8/layout/hList7"/>
    <dgm:cxn modelId="{34E71552-0742-CE4D-BB54-9F5080174528}" type="presParOf" srcId="{90466D7A-2D4F-1344-B644-D6DCC298509A}" destId="{63A0A283-9BE1-5848-9AF0-36A6E316D071}" srcOrd="1" destOrd="0" presId="urn:microsoft.com/office/officeart/2005/8/layout/hList7"/>
    <dgm:cxn modelId="{97F75A6F-F67E-5F4F-A1FE-05FA2F19D302}" type="presParOf" srcId="{90466D7A-2D4F-1344-B644-D6DCC298509A}" destId="{B4220B3E-61C4-684D-B8D5-B2459D51B464}" srcOrd="2" destOrd="0" presId="urn:microsoft.com/office/officeart/2005/8/layout/hList7"/>
    <dgm:cxn modelId="{E645974E-087D-024D-A4F9-72116201E163}" type="presParOf" srcId="{90466D7A-2D4F-1344-B644-D6DCC298509A}" destId="{8332BB2D-4DA6-AF44-A16C-41A52244ADA5}" srcOrd="3" destOrd="0" presId="urn:microsoft.com/office/officeart/2005/8/layout/hList7"/>
    <dgm:cxn modelId="{AF2C933C-BF53-2749-8C99-E64219E45B1E}" type="presParOf" srcId="{474004DD-83D6-490F-8C13-1D7113C388B6}" destId="{9AB0C19E-9F21-4546-957D-9D20AF0B7F7D}" srcOrd="1" destOrd="0" presId="urn:microsoft.com/office/officeart/2005/8/layout/hList7"/>
    <dgm:cxn modelId="{BBE78EDC-A63E-874F-986A-32308F4860AA}" type="presParOf" srcId="{474004DD-83D6-490F-8C13-1D7113C388B6}" destId="{B23B278D-7C3C-E540-94D6-D8D3F840ED38}" srcOrd="2" destOrd="0" presId="urn:microsoft.com/office/officeart/2005/8/layout/hList7"/>
    <dgm:cxn modelId="{A280A357-B474-FB44-BE13-5BEDC6F438FE}" type="presParOf" srcId="{B23B278D-7C3C-E540-94D6-D8D3F840ED38}" destId="{955D4B7B-55E2-5049-BAD1-F314E49BC1DA}" srcOrd="0" destOrd="0" presId="urn:microsoft.com/office/officeart/2005/8/layout/hList7"/>
    <dgm:cxn modelId="{007A5DB9-2C57-104B-977A-1C56E5A98B6F}" type="presParOf" srcId="{B23B278D-7C3C-E540-94D6-D8D3F840ED38}" destId="{D37F41FC-D8AB-FB49-A677-51E20658B76C}" srcOrd="1" destOrd="0" presId="urn:microsoft.com/office/officeart/2005/8/layout/hList7"/>
    <dgm:cxn modelId="{FF0E82A0-82A4-DD44-B4AC-FC3978101371}" type="presParOf" srcId="{B23B278D-7C3C-E540-94D6-D8D3F840ED38}" destId="{36B99176-46FB-7743-BFD1-ABFEE85BB20C}" srcOrd="2" destOrd="0" presId="urn:microsoft.com/office/officeart/2005/8/layout/hList7"/>
    <dgm:cxn modelId="{99C4A549-65FC-7D49-9624-032CB2B20787}" type="presParOf" srcId="{B23B278D-7C3C-E540-94D6-D8D3F840ED38}" destId="{23CA0A94-3428-454E-9201-9317C0B35E42}" srcOrd="3" destOrd="0" presId="urn:microsoft.com/office/officeart/2005/8/layout/hList7"/>
    <dgm:cxn modelId="{CCCAA060-FB1F-5342-BA19-A18F11310E1B}" type="presParOf" srcId="{474004DD-83D6-490F-8C13-1D7113C388B6}" destId="{E4609218-985D-1D4B-966A-C96FA4B2584D}" srcOrd="3" destOrd="0" presId="urn:microsoft.com/office/officeart/2005/8/layout/hList7"/>
    <dgm:cxn modelId="{4CF3C526-90FA-7A40-89F0-5B6401125C55}" type="presParOf" srcId="{474004DD-83D6-490F-8C13-1D7113C388B6}" destId="{1596B23E-FF3A-4F13-8B81-DB82401CB8A2}" srcOrd="4" destOrd="0" presId="urn:microsoft.com/office/officeart/2005/8/layout/hList7"/>
    <dgm:cxn modelId="{FBF70D2C-396A-C44F-898E-5B36FD154A84}" type="presParOf" srcId="{1596B23E-FF3A-4F13-8B81-DB82401CB8A2}" destId="{33027701-4552-4E82-B8B5-201818F384E1}" srcOrd="0" destOrd="0" presId="urn:microsoft.com/office/officeart/2005/8/layout/hList7"/>
    <dgm:cxn modelId="{192B4961-C345-0348-8B37-0C2968714E93}" type="presParOf" srcId="{1596B23E-FF3A-4F13-8B81-DB82401CB8A2}" destId="{80C6CD21-4D30-4F02-A5E3-108A4E386C2A}" srcOrd="1" destOrd="0" presId="urn:microsoft.com/office/officeart/2005/8/layout/hList7"/>
    <dgm:cxn modelId="{845E8CE9-7F0F-A342-83D3-CF3EE9D796CF}" type="presParOf" srcId="{1596B23E-FF3A-4F13-8B81-DB82401CB8A2}" destId="{76216FFC-B42E-47B5-BEF6-E584E61758BE}" srcOrd="2" destOrd="0" presId="urn:microsoft.com/office/officeart/2005/8/layout/hList7"/>
    <dgm:cxn modelId="{EF282CB8-1A33-794F-A946-D94CF3FC84C0}" type="presParOf" srcId="{1596B23E-FF3A-4F13-8B81-DB82401CB8A2}" destId="{0304F202-A9F3-479D-BEB1-3ABB9CCAFAF9}" srcOrd="3" destOrd="0" presId="urn:microsoft.com/office/officeart/2005/8/layout/hList7"/>
    <dgm:cxn modelId="{E84213ED-95D7-B943-BA5A-455631CC967B}" type="presParOf" srcId="{474004DD-83D6-490F-8C13-1D7113C388B6}" destId="{B403F713-81E6-4AE7-B3A1-1A307AF769A8}" srcOrd="5" destOrd="0" presId="urn:microsoft.com/office/officeart/2005/8/layout/hList7"/>
    <dgm:cxn modelId="{C0E3FBEB-C48A-1441-B5AE-29B7667010F0}" type="presParOf" srcId="{474004DD-83D6-490F-8C13-1D7113C388B6}" destId="{B9908DC9-75CD-470F-86E2-F7B565FA29D9}" srcOrd="6" destOrd="0" presId="urn:microsoft.com/office/officeart/2005/8/layout/hList7"/>
    <dgm:cxn modelId="{46269875-FA29-FF4A-ADFF-A46D5D54ADA8}" type="presParOf" srcId="{B9908DC9-75CD-470F-86E2-F7B565FA29D9}" destId="{FA06BBCE-464F-4266-B09B-D42E3ACE62C5}" srcOrd="0" destOrd="0" presId="urn:microsoft.com/office/officeart/2005/8/layout/hList7"/>
    <dgm:cxn modelId="{A6FDCD0C-738A-9341-B360-47734464B0A1}" type="presParOf" srcId="{B9908DC9-75CD-470F-86E2-F7B565FA29D9}" destId="{4010F67F-62A0-45F8-9086-6325303267DE}" srcOrd="1" destOrd="0" presId="urn:microsoft.com/office/officeart/2005/8/layout/hList7"/>
    <dgm:cxn modelId="{5AF2A563-C2B1-8B4A-A25E-44A3147593BA}" type="presParOf" srcId="{B9908DC9-75CD-470F-86E2-F7B565FA29D9}" destId="{BA70FC0A-0E40-43D4-9CED-0E9CD2687E95}" srcOrd="2" destOrd="0" presId="urn:microsoft.com/office/officeart/2005/8/layout/hList7"/>
    <dgm:cxn modelId="{356997F3-BA19-2C4B-8FD7-FCC50A2444AD}" type="presParOf" srcId="{B9908DC9-75CD-470F-86E2-F7B565FA29D9}" destId="{AF799562-D0FE-4304-8CBE-F6EBFAE4013A}" srcOrd="3" destOrd="0" presId="urn:microsoft.com/office/officeart/2005/8/layout/hList7"/>
    <dgm:cxn modelId="{F6252333-0626-CB4D-A7B4-583DA6C945E8}" type="presParOf" srcId="{474004DD-83D6-490F-8C13-1D7113C388B6}" destId="{620E0897-60F4-4FE7-BB5B-EC1118AD18C4}" srcOrd="7" destOrd="0" presId="urn:microsoft.com/office/officeart/2005/8/layout/hList7"/>
    <dgm:cxn modelId="{E6775D23-CEBA-9C41-A079-22EE8212568F}" type="presParOf" srcId="{474004DD-83D6-490F-8C13-1D7113C388B6}" destId="{D8032356-C94D-4EB5-BD43-52AF1F0DC0DA}" srcOrd="8" destOrd="0" presId="urn:microsoft.com/office/officeart/2005/8/layout/hList7"/>
    <dgm:cxn modelId="{0778E312-2798-5748-9241-88EAF746B1AA}" type="presParOf" srcId="{D8032356-C94D-4EB5-BD43-52AF1F0DC0DA}" destId="{991FE780-09B4-437E-87F1-633B9F17E51A}" srcOrd="0" destOrd="0" presId="urn:microsoft.com/office/officeart/2005/8/layout/hList7"/>
    <dgm:cxn modelId="{F3C2DEAC-C151-8C44-A00A-68CE2B98709E}" type="presParOf" srcId="{D8032356-C94D-4EB5-BD43-52AF1F0DC0DA}" destId="{9214762E-771B-4644-B4EF-48158964CAF7}" srcOrd="1" destOrd="0" presId="urn:microsoft.com/office/officeart/2005/8/layout/hList7"/>
    <dgm:cxn modelId="{31A7800A-B6CE-524D-8C8B-2E86DC40BEAC}" type="presParOf" srcId="{D8032356-C94D-4EB5-BD43-52AF1F0DC0DA}" destId="{FB25865C-F5C6-44CB-B4D2-3814AA594E66}" srcOrd="2" destOrd="0" presId="urn:microsoft.com/office/officeart/2005/8/layout/hList7"/>
    <dgm:cxn modelId="{DE4F7163-8375-3741-9286-D9C100AFCD34}" type="presParOf" srcId="{D8032356-C94D-4EB5-BD43-52AF1F0DC0DA}" destId="{069CDC01-BE12-484D-9486-671E87A5E1A9}" srcOrd="3" destOrd="0" presId="urn:microsoft.com/office/officeart/2005/8/layout/hList7"/>
    <dgm:cxn modelId="{E36097F0-742B-8D42-B214-EA74ED01A21F}" type="presParOf" srcId="{474004DD-83D6-490F-8C13-1D7113C388B6}" destId="{1F0423FB-D68E-4585-AD64-427F976129F3}" srcOrd="9" destOrd="0" presId="urn:microsoft.com/office/officeart/2005/8/layout/hList7"/>
    <dgm:cxn modelId="{73B32F99-2872-8248-8045-DCA23423081B}" type="presParOf" srcId="{474004DD-83D6-490F-8C13-1D7113C388B6}" destId="{67FA1698-9E24-4229-A2FA-F4674B67919C}" srcOrd="10" destOrd="0" presId="urn:microsoft.com/office/officeart/2005/8/layout/hList7"/>
    <dgm:cxn modelId="{3F747737-B76D-1344-8F8A-147C6AE642A1}" type="presParOf" srcId="{67FA1698-9E24-4229-A2FA-F4674B67919C}" destId="{2E70E187-B08A-486D-8A45-C8A232CC337A}" srcOrd="0" destOrd="0" presId="urn:microsoft.com/office/officeart/2005/8/layout/hList7"/>
    <dgm:cxn modelId="{AA572BAC-DC90-3640-9369-EFFEA0F01A44}" type="presParOf" srcId="{67FA1698-9E24-4229-A2FA-F4674B67919C}" destId="{0B0F9D5E-01B5-4D70-8912-3735DC726156}" srcOrd="1" destOrd="0" presId="urn:microsoft.com/office/officeart/2005/8/layout/hList7"/>
    <dgm:cxn modelId="{BC27C514-D0B9-FA4E-AAFE-14804DFBFCD7}" type="presParOf" srcId="{67FA1698-9E24-4229-A2FA-F4674B67919C}" destId="{FC7B3C5D-EC91-4467-AF60-0E5515B36ED2}" srcOrd="2" destOrd="0" presId="urn:microsoft.com/office/officeart/2005/8/layout/hList7"/>
    <dgm:cxn modelId="{0CF9B645-312C-B74B-BA65-A93B85DDFCC2}" type="presParOf" srcId="{67FA1698-9E24-4229-A2FA-F4674B67919C}" destId="{640B4EA2-5D13-4CA1-86A9-3221B0994580}" srcOrd="3" destOrd="0" presId="urn:microsoft.com/office/officeart/2005/8/layout/hList7"/>
    <dgm:cxn modelId="{4946360C-5279-5743-BF53-CBF19A8DDAFA}" type="presParOf" srcId="{474004DD-83D6-490F-8C13-1D7113C388B6}" destId="{92BB5058-E676-44FD-8396-B1C6E9350E2F}" srcOrd="11" destOrd="0" presId="urn:microsoft.com/office/officeart/2005/8/layout/hList7"/>
    <dgm:cxn modelId="{77924CF8-D963-B748-9C1D-0D1AEC986703}" type="presParOf" srcId="{474004DD-83D6-490F-8C13-1D7113C388B6}" destId="{44F6A7E9-A24E-43F1-8876-7D150D31E9D4}" srcOrd="12" destOrd="0" presId="urn:microsoft.com/office/officeart/2005/8/layout/hList7"/>
    <dgm:cxn modelId="{FD2E39ED-98F9-0A44-A01F-3B15C71FEA28}" type="presParOf" srcId="{44F6A7E9-A24E-43F1-8876-7D150D31E9D4}" destId="{0F17CE07-4E74-4F15-86EB-6C6567CBA919}" srcOrd="0" destOrd="0" presId="urn:microsoft.com/office/officeart/2005/8/layout/hList7"/>
    <dgm:cxn modelId="{63918DD6-C4F0-5C43-A5C6-8F11FAEE29D3}" type="presParOf" srcId="{44F6A7E9-A24E-43F1-8876-7D150D31E9D4}" destId="{8D07021B-273A-4B9A-9F4E-3DC526DA65BD}" srcOrd="1" destOrd="0" presId="urn:microsoft.com/office/officeart/2005/8/layout/hList7"/>
    <dgm:cxn modelId="{11838221-C447-3F4E-9CB5-B1709B4D576A}" type="presParOf" srcId="{44F6A7E9-A24E-43F1-8876-7D150D31E9D4}" destId="{D5E502C2-DE8D-4346-877A-9C40A3864E73}" srcOrd="2" destOrd="0" presId="urn:microsoft.com/office/officeart/2005/8/layout/hList7"/>
    <dgm:cxn modelId="{6B1151E5-9A61-204F-B6EE-C3EB89BE328E}" type="presParOf" srcId="{44F6A7E9-A24E-43F1-8876-7D150D31E9D4}" destId="{1722C8D5-9191-4617-9A5C-B2D813A9D915}" srcOrd="3" destOrd="0" presId="urn:microsoft.com/office/officeart/2005/8/layout/hList7"/>
    <dgm:cxn modelId="{5AB2B1AE-79D4-1F41-979A-C599024739CE}" type="presParOf" srcId="{474004DD-83D6-490F-8C13-1D7113C388B6}" destId="{EBD88C52-2018-48D1-9314-C17CB78960E1}" srcOrd="13" destOrd="0" presId="urn:microsoft.com/office/officeart/2005/8/layout/hList7"/>
    <dgm:cxn modelId="{101DA583-92DB-AC4B-AC4C-C6BC7FE4D6BC}" type="presParOf" srcId="{474004DD-83D6-490F-8C13-1D7113C388B6}" destId="{0F54D2C3-2473-46B1-B62D-6D975835F768}" srcOrd="14" destOrd="0" presId="urn:microsoft.com/office/officeart/2005/8/layout/hList7"/>
    <dgm:cxn modelId="{3F5BF4DE-9AE3-F146-A71E-BB75B58E306F}" type="presParOf" srcId="{0F54D2C3-2473-46B1-B62D-6D975835F768}" destId="{7DF9CCCA-3B9D-4598-9B0D-5726972F0780}" srcOrd="0" destOrd="0" presId="urn:microsoft.com/office/officeart/2005/8/layout/hList7"/>
    <dgm:cxn modelId="{5E4FF4DC-F2D0-C04D-AF69-7F0291EC3FBA}" type="presParOf" srcId="{0F54D2C3-2473-46B1-B62D-6D975835F768}" destId="{3A3CCAAA-9391-4727-92C0-D8017A0163A3}" srcOrd="1" destOrd="0" presId="urn:microsoft.com/office/officeart/2005/8/layout/hList7"/>
    <dgm:cxn modelId="{99A56C7F-B09D-2242-88D5-BF423B1519B0}" type="presParOf" srcId="{0F54D2C3-2473-46B1-B62D-6D975835F768}" destId="{57AF0E7A-6E2A-4DFD-8782-FF6ACFBFE49A}" srcOrd="2" destOrd="0" presId="urn:microsoft.com/office/officeart/2005/8/layout/hList7"/>
    <dgm:cxn modelId="{9E290489-5BCD-3745-958B-29A0B36F6A65}" type="presParOf" srcId="{0F54D2C3-2473-46B1-B62D-6D975835F768}" destId="{0ED1F304-354B-4320-B27C-70A3951670CA}" srcOrd="3" destOrd="0" presId="urn:microsoft.com/office/officeart/2005/8/layout/hList7"/>
    <dgm:cxn modelId="{E37FFDE5-C8D1-9B4C-9BEF-98AF35ACCB95}" type="presParOf" srcId="{474004DD-83D6-490F-8C13-1D7113C388B6}" destId="{1BFDB655-8D21-4995-B102-9474CBAFCA39}" srcOrd="15" destOrd="0" presId="urn:microsoft.com/office/officeart/2005/8/layout/hList7"/>
    <dgm:cxn modelId="{72C4F31E-C10A-4044-8B46-A515D80C2E6A}" type="presParOf" srcId="{474004DD-83D6-490F-8C13-1D7113C388B6}" destId="{E3D4926D-D56C-4D55-82B1-FA30BBB9C0E6}" srcOrd="16" destOrd="0" presId="urn:microsoft.com/office/officeart/2005/8/layout/hList7"/>
    <dgm:cxn modelId="{90F5A23C-7D05-0247-BFF5-55FCA4B301B1}" type="presParOf" srcId="{E3D4926D-D56C-4D55-82B1-FA30BBB9C0E6}" destId="{1E2AF601-0E14-41E6-A130-E7A0A9003234}" srcOrd="0" destOrd="0" presId="urn:microsoft.com/office/officeart/2005/8/layout/hList7"/>
    <dgm:cxn modelId="{A63A2420-D625-D647-BD61-75D987B6CDF1}" type="presParOf" srcId="{E3D4926D-D56C-4D55-82B1-FA30BBB9C0E6}" destId="{EFEA8269-3FA8-4E67-A41C-D7364A1F0F81}" srcOrd="1" destOrd="0" presId="urn:microsoft.com/office/officeart/2005/8/layout/hList7"/>
    <dgm:cxn modelId="{5C4C75F5-12DB-F941-B9E2-BF1EE3749366}" type="presParOf" srcId="{E3D4926D-D56C-4D55-82B1-FA30BBB9C0E6}" destId="{0EA924EF-8D1F-47B0-BF16-25A8EDEA9546}" srcOrd="2" destOrd="0" presId="urn:microsoft.com/office/officeart/2005/8/layout/hList7"/>
    <dgm:cxn modelId="{CAA0C6C5-0789-B349-96F0-4067EA095280}" type="presParOf" srcId="{E3D4926D-D56C-4D55-82B1-FA30BBB9C0E6}" destId="{92DE6F99-74F9-48AD-8F0A-3356A4758B7E}" srcOrd="3" destOrd="0" presId="urn:microsoft.com/office/officeart/2005/8/layout/hList7"/>
    <dgm:cxn modelId="{24AD61F0-BCC9-4E44-88F3-9166FDB25B85}" type="presParOf" srcId="{474004DD-83D6-490F-8C13-1D7113C388B6}" destId="{A1BE973D-2666-428F-968A-6FB64469B94A}" srcOrd="17" destOrd="0" presId="urn:microsoft.com/office/officeart/2005/8/layout/hList7"/>
    <dgm:cxn modelId="{0897CFAE-464B-9D4A-A4AC-3D3141E4B5BF}" type="presParOf" srcId="{474004DD-83D6-490F-8C13-1D7113C388B6}" destId="{FB0C6E0C-92BE-4A54-B44D-FD3B9DEFEEF5}" srcOrd="18" destOrd="0" presId="urn:microsoft.com/office/officeart/2005/8/layout/hList7"/>
    <dgm:cxn modelId="{EB8C670D-752C-554D-BC0B-84A5A3166126}" type="presParOf" srcId="{FB0C6E0C-92BE-4A54-B44D-FD3B9DEFEEF5}" destId="{620747C8-B56B-4616-9A1D-BDC76FE2232C}" srcOrd="0" destOrd="0" presId="urn:microsoft.com/office/officeart/2005/8/layout/hList7"/>
    <dgm:cxn modelId="{8EEE6C1D-10AF-1148-B1F8-C6BEEC4E47BE}" type="presParOf" srcId="{FB0C6E0C-92BE-4A54-B44D-FD3B9DEFEEF5}" destId="{597A3276-0637-471F-8C39-62B3791F94E7}" srcOrd="1" destOrd="0" presId="urn:microsoft.com/office/officeart/2005/8/layout/hList7"/>
    <dgm:cxn modelId="{A3FA70F1-921A-8148-A51A-9AE84D7110FC}" type="presParOf" srcId="{FB0C6E0C-92BE-4A54-B44D-FD3B9DEFEEF5}" destId="{0206AF53-D451-4267-AC81-68C6CC03F37B}" srcOrd="2" destOrd="0" presId="urn:microsoft.com/office/officeart/2005/8/layout/hList7"/>
    <dgm:cxn modelId="{460E46D2-BBD5-CE44-ADC4-EA66328C9642}" type="presParOf" srcId="{FB0C6E0C-92BE-4A54-B44D-FD3B9DEFEEF5}" destId="{55472D87-4270-4864-9513-C4EF84F48593}" srcOrd="3" destOrd="0" presId="urn:microsoft.com/office/officeart/2005/8/layout/hList7"/>
    <dgm:cxn modelId="{3E9F8986-61B4-6445-B9D0-97041303EBD0}" type="presParOf" srcId="{474004DD-83D6-490F-8C13-1D7113C388B6}" destId="{180CC420-22A6-4967-BD0A-16B1BE5DD723}" srcOrd="19" destOrd="0" presId="urn:microsoft.com/office/officeart/2005/8/layout/hList7"/>
    <dgm:cxn modelId="{413385EA-3C62-344B-8928-46CFB3311DCC}" type="presParOf" srcId="{474004DD-83D6-490F-8C13-1D7113C388B6}" destId="{3209A560-3317-4B8E-947C-607FD3DF3066}" srcOrd="20" destOrd="0" presId="urn:microsoft.com/office/officeart/2005/8/layout/hList7"/>
    <dgm:cxn modelId="{AFBD1BE5-053E-0C4C-99C1-F1FC48EB506C}" type="presParOf" srcId="{3209A560-3317-4B8E-947C-607FD3DF3066}" destId="{6C212EEF-C90E-4A39-8624-2778E48E4BE0}" srcOrd="0" destOrd="0" presId="urn:microsoft.com/office/officeart/2005/8/layout/hList7"/>
    <dgm:cxn modelId="{43E75591-E71D-C14B-A16E-64E3CEAEA6B2}" type="presParOf" srcId="{3209A560-3317-4B8E-947C-607FD3DF3066}" destId="{7A28B743-5308-49B7-A36D-077D307978EA}" srcOrd="1" destOrd="0" presId="urn:microsoft.com/office/officeart/2005/8/layout/hList7"/>
    <dgm:cxn modelId="{F9A2BEC5-2132-B643-A4C8-A819E2891059}" type="presParOf" srcId="{3209A560-3317-4B8E-947C-607FD3DF3066}" destId="{0401C330-83F7-4374-B0FE-4979745BF16D}" srcOrd="2" destOrd="0" presId="urn:microsoft.com/office/officeart/2005/8/layout/hList7"/>
    <dgm:cxn modelId="{76F873A4-19C1-5345-B27E-B9D519D47939}" type="presParOf" srcId="{3209A560-3317-4B8E-947C-607FD3DF3066}" destId="{8B20BB08-94B1-48F9-9897-CB80CA7F6C0C}" srcOrd="3" destOrd="0" presId="urn:microsoft.com/office/officeart/2005/8/layout/hList7"/>
    <dgm:cxn modelId="{6B662F7E-7F15-F24B-9E60-DDE214F2FDE8}" type="presParOf" srcId="{474004DD-83D6-490F-8C13-1D7113C388B6}" destId="{F67F770D-9EE3-448C-A8A4-D441C2B590E5}" srcOrd="21" destOrd="0" presId="urn:microsoft.com/office/officeart/2005/8/layout/hList7"/>
    <dgm:cxn modelId="{FC443F6D-DC7E-6446-B47C-76D5B77FE061}" type="presParOf" srcId="{474004DD-83D6-490F-8C13-1D7113C388B6}" destId="{DEE6476C-3C9B-4114-B5E6-B41D5B87BEDA}" srcOrd="22" destOrd="0" presId="urn:microsoft.com/office/officeart/2005/8/layout/hList7"/>
    <dgm:cxn modelId="{E88E1D92-7FC8-B44A-900E-2E40F84D40CC}" type="presParOf" srcId="{DEE6476C-3C9B-4114-B5E6-B41D5B87BEDA}" destId="{046C3189-9723-4D48-AB42-84F0840E98A7}" srcOrd="0" destOrd="0" presId="urn:microsoft.com/office/officeart/2005/8/layout/hList7"/>
    <dgm:cxn modelId="{D163E2BE-5A37-E94A-BC06-A49685EA435E}" type="presParOf" srcId="{DEE6476C-3C9B-4114-B5E6-B41D5B87BEDA}" destId="{D27D4B50-EAD1-4E28-BB95-5202D94609AD}" srcOrd="1" destOrd="0" presId="urn:microsoft.com/office/officeart/2005/8/layout/hList7"/>
    <dgm:cxn modelId="{C0130CBE-99E1-C843-939D-FE47FC9BB8C8}" type="presParOf" srcId="{DEE6476C-3C9B-4114-B5E6-B41D5B87BEDA}" destId="{7513BE1C-84BB-43A0-B14A-E852AFD3D884}" srcOrd="2" destOrd="0" presId="urn:microsoft.com/office/officeart/2005/8/layout/hList7"/>
    <dgm:cxn modelId="{B4E4928D-A1AF-114A-A948-9AC63A4E87B3}"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2019537" y="0"/>
          <a:ext cx="978612" cy="4535564"/>
        </a:xfrm>
        <a:prstGeom prst="roundRect">
          <a:avLst>
            <a:gd name="adj" fmla="val 10000"/>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gm:spPr>
      <dgm:t>
        <a:bodyPr lIns="0" tIns="91440" rIns="0" bIns="91440"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6051421" y="0"/>
          <a:ext cx="978612" cy="4535564"/>
        </a:xfrm>
        <a:prstGeom prst="roundRect">
          <a:avLst>
            <a:gd name="adj" fmla="val 10000"/>
          </a:avLst>
        </a:prstGeom>
        <a:solidFill>
          <a:srgbClr val="DAA600"/>
        </a:solidFill>
        <a:ln w="12700" cap="flat" cmpd="sng" algn="ctr">
          <a:solidFill>
            <a:sysClr val="window" lastClr="FFFFFF">
              <a:hueOff val="0"/>
              <a:satOff val="0"/>
              <a:lumOff val="0"/>
              <a:alphaOff val="0"/>
            </a:sysClr>
          </a:solidFill>
          <a:prstDash val="solid"/>
          <a:miter lim="800000"/>
        </a:ln>
        <a:effectLst/>
      </dgm:spPr>
      <dgm:t>
        <a:bodyPr lIns="0" tIns="91440" rIns="0" bIns="9144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7059392" y="0"/>
          <a:ext cx="978612" cy="4535564"/>
        </a:xfrm>
        <a:prstGeom prst="roundRect">
          <a:avLst>
            <a:gd name="adj" fmla="val 10000"/>
          </a:avLst>
        </a:prstGeom>
        <a:solidFill>
          <a:srgbClr val="DAA600"/>
        </a:solidFill>
        <a:ln w="12700" cap="flat" cmpd="sng" algn="ctr">
          <a:solidFill>
            <a:prstClr val="white">
              <a:hueOff val="0"/>
              <a:satOff val="0"/>
              <a:lumOff val="0"/>
              <a:alphaOff val="0"/>
            </a:prstClr>
          </a:solidFill>
          <a:prstDash val="solid"/>
          <a:miter lim="800000"/>
        </a:ln>
        <a:effectLst/>
      </dgm:spPr>
      <dgm:t>
        <a:bodyPr spcFirstLastPara="0" vert="horz" wrap="square" lIns="0" tIns="91440" rIns="0" bIns="91440" numCol="1" spcCol="1270" anchor="t" anchorCtr="0"/>
        <a:lstStyle/>
        <a:p>
          <a:pPr marL="0" lvl="0" indent="0" algn="ctr" defTabSz="6223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4035479" y="0"/>
          <a:ext cx="978612" cy="4535564"/>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tIns="91440" rIns="0" bIns="9144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8067362" y="0"/>
          <a:ext cx="978612" cy="4535564"/>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0" tIns="91440" rIns="0" bIns="91440"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3027508" y="0"/>
          <a:ext cx="978612" cy="4535564"/>
        </a:xfrm>
        <a:prstGeom prst="roundRect">
          <a:avLst>
            <a:gd name="adj" fmla="val 10000"/>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gm:spPr>
      <dgm:t>
        <a:bodyPr lIns="0" tIns="91440" rIns="0" bIns="91440" anchor="t"/>
        <a:lstStyle/>
        <a:p>
          <a:pPr>
            <a:buNone/>
          </a:pP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5043450" y="0"/>
          <a:ext cx="978612" cy="4535564"/>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tIns="91440" rIns="0" bIns="91440" anchor="t"/>
        <a:lstStyle/>
        <a:p>
          <a:pPr>
            <a:buNone/>
          </a:pP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9075333" y="0"/>
          <a:ext cx="978612" cy="4535564"/>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0" tIns="91440" rIns="0" bIns="91440"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10083304" y="0"/>
          <a:ext cx="978612" cy="4535564"/>
        </a:xfrm>
        <a:prstGeom prst="roundRect">
          <a:avLst>
            <a:gd name="adj" fmla="val 10000"/>
          </a:avLst>
        </a:prstGeom>
        <a:solidFill>
          <a:srgbClr val="941100"/>
        </a:solidFill>
        <a:ln w="12700" cap="flat" cmpd="sng" algn="ctr">
          <a:solidFill>
            <a:sysClr val="window" lastClr="FFFFFF">
              <a:hueOff val="0"/>
              <a:satOff val="0"/>
              <a:lumOff val="0"/>
              <a:alphaOff val="0"/>
            </a:sysClr>
          </a:solidFill>
          <a:prstDash val="solid"/>
          <a:miter lim="800000"/>
        </a:ln>
        <a:effectLst/>
      </dgm:spPr>
      <dgm:t>
        <a:bodyPr lIns="0" tIns="91440" rIns="0" bIns="91440"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11091275" y="0"/>
          <a:ext cx="978612" cy="4535564"/>
        </a:xfrm>
        <a:prstGeom prst="roundRect">
          <a:avLst>
            <a:gd name="adj" fmla="val 10000"/>
          </a:avLst>
        </a:prstGeom>
        <a:solidFill>
          <a:srgbClr val="941100"/>
        </a:solidFill>
        <a:ln w="12700" cap="flat" cmpd="sng" algn="ctr">
          <a:solidFill>
            <a:sysClr val="window" lastClr="FFFFFF">
              <a:hueOff val="0"/>
              <a:satOff val="0"/>
              <a:lumOff val="0"/>
              <a:alphaOff val="0"/>
            </a:sysClr>
          </a:solidFill>
          <a:prstDash val="solid"/>
          <a:miter lim="800000"/>
        </a:ln>
        <a:effectLst/>
      </dgm:spPr>
      <dgm:t>
        <a:bodyPr lIns="0" tIns="91440" rIns="0" bIns="91440"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0DFEB70C-02AC-AF44-BA5D-C8842F80B134}">
      <dgm:prSet custT="1"/>
      <dgm:spPr>
        <a:xfrm>
          <a:off x="3596" y="0"/>
          <a:ext cx="978612" cy="4535564"/>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lIns="0" tIns="91440" rIns="0" bIns="91440" anchor="t" anchorCtr="0"/>
        <a:lstStyle/>
        <a:p>
          <a:pPr>
            <a:buNone/>
          </a:pPr>
          <a:r>
            <a:rPr lang="en-US" sz="1800">
              <a:solidFill>
                <a:sysClr val="window" lastClr="FFFFFF"/>
              </a:solidFill>
              <a:latin typeface="Calibri" panose="020F0502020204030204"/>
              <a:ea typeface="+mn-ea"/>
              <a:cs typeface="+mn-cs"/>
            </a:rPr>
            <a:t>SETTING UP FOR SUCCESS</a:t>
          </a:r>
        </a:p>
      </dgm:t>
    </dgm:pt>
    <dgm:pt modelId="{B89F5C70-128D-D946-86F9-738DD04990E9}" type="parTrans" cxnId="{9279CA99-C641-BE42-8C73-7117A2F9102F}">
      <dgm:prSet/>
      <dgm:spPr/>
      <dgm:t>
        <a:bodyPr/>
        <a:lstStyle/>
        <a:p>
          <a:endParaRPr lang="en-US" sz="1800"/>
        </a:p>
      </dgm:t>
    </dgm:pt>
    <dgm:pt modelId="{1E0F5F8C-C0FA-8049-9CD2-98BE7E232B52}" type="sibTrans" cxnId="{9279CA99-C641-BE42-8C73-7117A2F9102F}">
      <dgm:prSet/>
      <dgm:spPr/>
      <dgm:t>
        <a:bodyPr/>
        <a:lstStyle/>
        <a:p>
          <a:endParaRPr lang="en-US" sz="1800"/>
        </a:p>
      </dgm:t>
    </dgm:pt>
    <dgm:pt modelId="{3C38FD12-87B0-464F-A492-9B9A15FB1891}">
      <dgm:prSet custT="1"/>
      <dgm:spPr>
        <a:xfrm>
          <a:off x="1011566" y="0"/>
          <a:ext cx="978612" cy="4535564"/>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lIns="0" tIns="91440" rIns="0" bIns="91440" anchor="t" anchorCtr="0"/>
        <a:lstStyle/>
        <a:p>
          <a:pPr>
            <a:buNone/>
          </a:pPr>
          <a:endParaRPr lang="en-US" sz="1800">
            <a:solidFill>
              <a:sysClr val="window" lastClr="FFFFFF"/>
            </a:solidFill>
            <a:latin typeface="Calibri" panose="020F0502020204030204"/>
            <a:ea typeface="+mn-ea"/>
            <a:cs typeface="+mn-cs"/>
          </a:endParaRPr>
        </a:p>
      </dgm:t>
    </dgm:pt>
    <dgm:pt modelId="{B53205BA-A281-6949-A492-A68555E9352F}" type="parTrans" cxnId="{8E333071-57EA-D643-9DA7-AC6588A04698}">
      <dgm:prSet/>
      <dgm:spPr/>
      <dgm:t>
        <a:bodyPr/>
        <a:lstStyle/>
        <a:p>
          <a:endParaRPr lang="en-US" sz="1800"/>
        </a:p>
      </dgm:t>
    </dgm:pt>
    <dgm:pt modelId="{7955DDF9-C9AE-7641-B081-FC0C0265DB65}" type="sibTrans" cxnId="{8E333071-57EA-D643-9DA7-AC6588A04698}">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476496" y="3761575"/>
          <a:ext cx="11107605" cy="49029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90466D7A-2D4F-1344-B644-D6DCC298509A}" type="pres">
      <dgm:prSet presAssocID="{0DFEB70C-02AC-AF44-BA5D-C8842F80B134}" presName="compNode" presStyleCnt="0"/>
      <dgm:spPr/>
    </dgm:pt>
    <dgm:pt modelId="{CCF769D0-AC55-BC43-BBCF-F4FD2A0BB0B4}" type="pres">
      <dgm:prSet presAssocID="{0DFEB70C-02AC-AF44-BA5D-C8842F80B134}" presName="bkgdShape" presStyleLbl="node1" presStyleIdx="0" presStyleCnt="12"/>
      <dgm:spPr/>
    </dgm:pt>
    <dgm:pt modelId="{63A0A283-9BE1-5848-9AF0-36A6E316D071}" type="pres">
      <dgm:prSet presAssocID="{0DFEB70C-02AC-AF44-BA5D-C8842F80B134}" presName="nodeTx" presStyleLbl="node1" presStyleIdx="0" presStyleCnt="12">
        <dgm:presLayoutVars>
          <dgm:bulletEnabled val="1"/>
        </dgm:presLayoutVars>
      </dgm:prSet>
      <dgm:spPr/>
    </dgm:pt>
    <dgm:pt modelId="{B4220B3E-61C4-684D-B8D5-B2459D51B464}" type="pres">
      <dgm:prSet presAssocID="{0DFEB70C-02AC-AF44-BA5D-C8842F80B134}" presName="invisiNode" presStyleLbl="node1" presStyleIdx="0" presStyleCnt="12"/>
      <dgm:spPr/>
    </dgm:pt>
    <dgm:pt modelId="{8332BB2D-4DA6-AF44-A16C-41A52244ADA5}" type="pres">
      <dgm:prSet presAssocID="{0DFEB70C-02AC-AF44-BA5D-C8842F80B134}" presName="imagNode" presStyleLbl="fgImgPlace1" presStyleIdx="0" presStyleCnt="12"/>
      <dgm:spPr>
        <a:xfrm>
          <a:off x="32954" y="272133"/>
          <a:ext cx="919895" cy="1510342"/>
        </a:xfrm>
        <a:prstGeom prst="rect">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t="15112" b="15112"/>
          </a:stretch>
        </a:blipFill>
        <a:ln w="12700" cap="flat" cmpd="sng" algn="ctr">
          <a:noFill/>
          <a:prstDash val="solid"/>
          <a:miter lim="800000"/>
        </a:ln>
        <a:effectLst/>
      </dgm:spPr>
    </dgm:pt>
    <dgm:pt modelId="{9AB0C19E-9F21-4546-957D-9D20AF0B7F7D}" type="pres">
      <dgm:prSet presAssocID="{1E0F5F8C-C0FA-8049-9CD2-98BE7E232B52}" presName="sibTrans" presStyleLbl="sibTrans2D1" presStyleIdx="0" presStyleCnt="0"/>
      <dgm:spPr/>
    </dgm:pt>
    <dgm:pt modelId="{B23B278D-7C3C-E540-94D6-D8D3F840ED38}" type="pres">
      <dgm:prSet presAssocID="{3C38FD12-87B0-464F-A492-9B9A15FB1891}" presName="compNode" presStyleCnt="0"/>
      <dgm:spPr/>
    </dgm:pt>
    <dgm:pt modelId="{955D4B7B-55E2-5049-BAD1-F314E49BC1DA}" type="pres">
      <dgm:prSet presAssocID="{3C38FD12-87B0-464F-A492-9B9A15FB1891}" presName="bkgdShape" presStyleLbl="node1" presStyleIdx="1" presStyleCnt="12"/>
      <dgm:spPr/>
    </dgm:pt>
    <dgm:pt modelId="{D37F41FC-D8AB-FB49-A677-51E20658B76C}" type="pres">
      <dgm:prSet presAssocID="{3C38FD12-87B0-464F-A492-9B9A15FB1891}" presName="nodeTx" presStyleLbl="node1" presStyleIdx="1" presStyleCnt="12">
        <dgm:presLayoutVars>
          <dgm:bulletEnabled val="1"/>
        </dgm:presLayoutVars>
      </dgm:prSet>
      <dgm:spPr/>
    </dgm:pt>
    <dgm:pt modelId="{36B99176-46FB-7743-BFD1-ABFEE85BB20C}" type="pres">
      <dgm:prSet presAssocID="{3C38FD12-87B0-464F-A492-9B9A15FB1891}" presName="invisiNode" presStyleLbl="node1" presStyleIdx="1" presStyleCnt="12"/>
      <dgm:spPr/>
    </dgm:pt>
    <dgm:pt modelId="{23CA0A94-3428-454E-9201-9317C0B35E42}" type="pres">
      <dgm:prSet presAssocID="{3C38FD12-87B0-464F-A492-9B9A15FB1891}" presName="imagNode" presStyleLbl="fgImgPlace1" presStyleIdx="1" presStyleCnt="12" custScaleX="63245" custScaleY="68412"/>
      <dgm:spPr>
        <a:xfrm>
          <a:off x="1209979" y="510677"/>
          <a:ext cx="581788" cy="1033255"/>
        </a:xfrm>
        <a:prstGeom prst="rect">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l="3320" r="3320"/>
          </a:stretch>
        </a:blipFill>
        <a:ln w="12700" cap="flat" cmpd="sng" algn="ctr">
          <a:noFill/>
          <a:prstDash val="solid"/>
          <a:miter lim="800000"/>
        </a:ln>
        <a:effectLst/>
      </dgm:spPr>
    </dgm:pt>
    <dgm:pt modelId="{E4609218-985D-1D4B-966A-C96FA4B2584D}" type="pres">
      <dgm:prSet presAssocID="{7955DDF9-C9AE-7641-B081-FC0C0265DB65}" presName="sibTrans" presStyleLbl="sibTrans2D1" presStyleIdx="0"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2" presStyleCnt="12"/>
      <dgm:spPr/>
    </dgm:pt>
    <dgm:pt modelId="{80C6CD21-4D30-4F02-A5E3-108A4E386C2A}" type="pres">
      <dgm:prSet presAssocID="{82ED9815-0689-437F-AB55-8011A9589219}" presName="nodeTx" presStyleLbl="node1" presStyleIdx="2" presStyleCnt="12">
        <dgm:presLayoutVars>
          <dgm:bulletEnabled val="1"/>
        </dgm:presLayoutVars>
      </dgm:prSet>
      <dgm:spPr/>
    </dgm:pt>
    <dgm:pt modelId="{76216FFC-B42E-47B5-BEF6-E584E61758BE}" type="pres">
      <dgm:prSet presAssocID="{82ED9815-0689-437F-AB55-8011A9589219}" presName="invisiNode" presStyleLbl="node1" presStyleIdx="2" presStyleCnt="12"/>
      <dgm:spPr/>
    </dgm:pt>
    <dgm:pt modelId="{0304F202-A9F3-479D-BEB1-3ABB9CCAFAF9}" type="pres">
      <dgm:prSet presAssocID="{82ED9815-0689-437F-AB55-8011A9589219}" presName="imagNode" presStyleLbl="fgImgPlace1" presStyleIdx="2" presStyleCnt="12"/>
      <dgm:spPr>
        <a:xfrm>
          <a:off x="2048896" y="272133"/>
          <a:ext cx="919895" cy="1510342"/>
        </a:xfrm>
        <a:prstGeom prst="rect">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t="11799" b="11799"/>
          </a:stretch>
        </a:blipFill>
        <a:ln w="12700" cap="flat" cmpd="sng" algn="ctr">
          <a:no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3" presStyleCnt="12"/>
      <dgm:spPr/>
    </dgm:pt>
    <dgm:pt modelId="{4010F67F-62A0-45F8-9086-6325303267DE}" type="pres">
      <dgm:prSet presAssocID="{EDE82B6F-CA32-4C6B-8BFB-B30D12284093}" presName="nodeTx" presStyleLbl="node1" presStyleIdx="3" presStyleCnt="12">
        <dgm:presLayoutVars>
          <dgm:bulletEnabled val="1"/>
        </dgm:presLayoutVars>
      </dgm:prSet>
      <dgm:spPr/>
    </dgm:pt>
    <dgm:pt modelId="{BA70FC0A-0E40-43D4-9CED-0E9CD2687E95}" type="pres">
      <dgm:prSet presAssocID="{EDE82B6F-CA32-4C6B-8BFB-B30D12284093}" presName="invisiNode" presStyleLbl="node1" presStyleIdx="3" presStyleCnt="12"/>
      <dgm:spPr/>
    </dgm:pt>
    <dgm:pt modelId="{AF799562-D0FE-4304-8CBE-F6EBFAE4013A}" type="pres">
      <dgm:prSet presAssocID="{EDE82B6F-CA32-4C6B-8BFB-B30D12284093}" presName="imagNode" presStyleLbl="fgImgPlace1" presStyleIdx="3" presStyleCnt="12"/>
      <dgm:spPr>
        <a:xfrm>
          <a:off x="3056867" y="272133"/>
          <a:ext cx="919895" cy="1510342"/>
        </a:xfrm>
        <a:prstGeom prst="rect">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t="11798" b="11798"/>
          </a:stretch>
        </a:blipFill>
        <a:ln w="12700" cap="flat" cmpd="sng" algn="ctr">
          <a:no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4" presStyleCnt="12"/>
      <dgm:spPr/>
    </dgm:pt>
    <dgm:pt modelId="{9214762E-771B-4644-B4EF-48158964CAF7}" type="pres">
      <dgm:prSet presAssocID="{0C927F58-D0E1-4B01-A6B6-C603E890F398}" presName="nodeTx" presStyleLbl="node1" presStyleIdx="4" presStyleCnt="12">
        <dgm:presLayoutVars>
          <dgm:bulletEnabled val="1"/>
        </dgm:presLayoutVars>
      </dgm:prSet>
      <dgm:spPr/>
    </dgm:pt>
    <dgm:pt modelId="{FB25865C-F5C6-44CB-B4D2-3814AA594E66}" type="pres">
      <dgm:prSet presAssocID="{0C927F58-D0E1-4B01-A6B6-C603E890F398}" presName="invisiNode" presStyleLbl="node1" presStyleIdx="4" presStyleCnt="12"/>
      <dgm:spPr/>
    </dgm:pt>
    <dgm:pt modelId="{069CDC01-BE12-484D-9486-671E87A5E1A9}" type="pres">
      <dgm:prSet presAssocID="{0C927F58-D0E1-4B01-A6B6-C603E890F398}" presName="imagNode" presStyleLbl="fgImgPlace1" presStyleIdx="4" presStyleCnt="12"/>
      <dgm:spPr>
        <a:xfrm>
          <a:off x="4064837" y="272133"/>
          <a:ext cx="919895" cy="1510342"/>
        </a:xfrm>
        <a:prstGeom prst="rect">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t="15540" b="15540"/>
          </a:stretch>
        </a:blipFill>
        <a:ln w="12700" cap="flat" cmpd="sng" algn="ctr">
          <a:no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5" presStyleCnt="12"/>
      <dgm:spPr/>
    </dgm:pt>
    <dgm:pt modelId="{0B0F9D5E-01B5-4D70-8912-3735DC726156}" type="pres">
      <dgm:prSet presAssocID="{167BF358-8434-4987-B85A-37964861114E}" presName="nodeTx" presStyleLbl="node1" presStyleIdx="5" presStyleCnt="12">
        <dgm:presLayoutVars>
          <dgm:bulletEnabled val="1"/>
        </dgm:presLayoutVars>
      </dgm:prSet>
      <dgm:spPr/>
    </dgm:pt>
    <dgm:pt modelId="{FC7B3C5D-EC91-4467-AF60-0E5515B36ED2}" type="pres">
      <dgm:prSet presAssocID="{167BF358-8434-4987-B85A-37964861114E}" presName="invisiNode" presStyleLbl="node1" presStyleIdx="5" presStyleCnt="12"/>
      <dgm:spPr/>
    </dgm:pt>
    <dgm:pt modelId="{640B4EA2-5D13-4CA1-86A9-3221B0994580}" type="pres">
      <dgm:prSet presAssocID="{167BF358-8434-4987-B85A-37964861114E}" presName="imagNode" presStyleLbl="fgImgPlace1" presStyleIdx="5" presStyleCnt="12"/>
      <dgm:spPr>
        <a:xfrm>
          <a:off x="5072808" y="272133"/>
          <a:ext cx="919895" cy="1510342"/>
        </a:xfrm>
        <a:prstGeom prst="rect">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t="11529" b="11529"/>
          </a:stretch>
        </a:blipFill>
        <a:ln w="12700" cap="flat" cmpd="sng" algn="ctr">
          <a:no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6" presStyleCnt="12"/>
      <dgm:spPr/>
    </dgm:pt>
    <dgm:pt modelId="{8D07021B-273A-4B9A-9F4E-3DC526DA65BD}" type="pres">
      <dgm:prSet presAssocID="{4F7AD0EE-0E26-4017-9F94-86272D93EFC3}" presName="nodeTx" presStyleLbl="node1" presStyleIdx="6" presStyleCnt="12">
        <dgm:presLayoutVars>
          <dgm:bulletEnabled val="1"/>
        </dgm:presLayoutVars>
      </dgm:prSet>
      <dgm:spPr/>
    </dgm:pt>
    <dgm:pt modelId="{D5E502C2-DE8D-4346-877A-9C40A3864E73}" type="pres">
      <dgm:prSet presAssocID="{4F7AD0EE-0E26-4017-9F94-86272D93EFC3}" presName="invisiNode" presStyleLbl="node1" presStyleIdx="6" presStyleCnt="12"/>
      <dgm:spPr/>
    </dgm:pt>
    <dgm:pt modelId="{1722C8D5-9191-4617-9A5C-B2D813A9D915}" type="pres">
      <dgm:prSet presAssocID="{4F7AD0EE-0E26-4017-9F94-86272D93EFC3}" presName="imagNode" presStyleLbl="fgImgPlace1" presStyleIdx="6" presStyleCnt="12"/>
      <dgm:spPr>
        <a:xfrm>
          <a:off x="6080779" y="272133"/>
          <a:ext cx="919895" cy="1510342"/>
        </a:xfrm>
        <a:prstGeom prst="rect">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t="11991" b="11991"/>
          </a:stretch>
        </a:blipFill>
        <a:ln w="12700" cap="flat" cmpd="sng" algn="ctr">
          <a:no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7" presStyleCnt="12"/>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7" presStyleCnt="12">
        <dgm:presLayoutVars>
          <dgm:bulletEnabled val="1"/>
        </dgm:presLayoutVars>
      </dgm:prSet>
      <dgm:spPr/>
    </dgm:pt>
    <dgm:pt modelId="{57AF0E7A-6E2A-4DFD-8782-FF6ACFBFE49A}" type="pres">
      <dgm:prSet presAssocID="{DA761F70-B11F-4EA6-915D-15ADF7DDBA23}" presName="invisiNode" presStyleLbl="node1" presStyleIdx="7" presStyleCnt="12"/>
      <dgm:spPr/>
    </dgm:pt>
    <dgm:pt modelId="{0ED1F304-354B-4320-B27C-70A3951670CA}" type="pres">
      <dgm:prSet presAssocID="{DA761F70-B11F-4EA6-915D-15ADF7DDBA23}" presName="imagNode" presStyleLbl="fgImgPlace1" presStyleIdx="7" presStyleCnt="12"/>
      <dgm:spPr>
        <a:xfrm>
          <a:off x="7088750" y="272133"/>
          <a:ext cx="919895" cy="1510342"/>
        </a:xfrm>
        <a:prstGeom prst="rect">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t="14024" b="14024"/>
          </a:stretch>
        </a:blipFill>
        <a:ln w="12700" cap="flat" cmpd="sng" algn="ctr">
          <a:no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8" presStyleCnt="12"/>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8" presStyleCnt="12">
        <dgm:presLayoutVars>
          <dgm:bulletEnabled val="1"/>
        </dgm:presLayoutVars>
      </dgm:prSet>
      <dgm:spPr/>
    </dgm:pt>
    <dgm:pt modelId="{0EA924EF-8D1F-47B0-BF16-25A8EDEA9546}" type="pres">
      <dgm:prSet presAssocID="{87EBC7B2-62CC-4F4D-B8F1-6913234E01AB}" presName="invisiNode" presStyleLbl="node1" presStyleIdx="8" presStyleCnt="12"/>
      <dgm:spPr/>
    </dgm:pt>
    <dgm:pt modelId="{92DE6F99-74F9-48AD-8F0A-3356A4758B7E}" type="pres">
      <dgm:prSet presAssocID="{87EBC7B2-62CC-4F4D-B8F1-6913234E01AB}" presName="imagNode" presStyleLbl="fgImgPlace1" presStyleIdx="8" presStyleCnt="12"/>
      <dgm:spPr>
        <a:xfrm>
          <a:off x="8096721" y="272133"/>
          <a:ext cx="919895" cy="1510342"/>
        </a:xfrm>
        <a:prstGeom prst="rect">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t="13168" b="13168"/>
          </a:stretch>
        </a:blipFill>
        <a:ln w="12700" cap="flat" cmpd="sng" algn="ctr">
          <a:no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9" presStyleCnt="12"/>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9" presStyleCnt="12">
        <dgm:presLayoutVars>
          <dgm:bulletEnabled val="1"/>
        </dgm:presLayoutVars>
      </dgm:prSet>
      <dgm:spPr/>
    </dgm:pt>
    <dgm:pt modelId="{0206AF53-D451-4267-AC81-68C6CC03F37B}" type="pres">
      <dgm:prSet presAssocID="{5DE23A1F-B828-4AED-93AF-CB385BE40F90}" presName="invisiNode" presStyleLbl="node1" presStyleIdx="9" presStyleCnt="12"/>
      <dgm:spPr/>
    </dgm:pt>
    <dgm:pt modelId="{55472D87-4270-4864-9513-C4EF84F48593}" type="pres">
      <dgm:prSet presAssocID="{5DE23A1F-B828-4AED-93AF-CB385BE40F90}" presName="imagNode" presStyleLbl="fgImgPlace1" presStyleIdx="9" presStyleCnt="12"/>
      <dgm:spPr>
        <a:xfrm>
          <a:off x="9104692" y="272133"/>
          <a:ext cx="919895" cy="1510342"/>
        </a:xfrm>
        <a:prstGeom prst="rect">
          <a:avLst/>
        </a:prstGeom>
        <a:blipFill dpi="0" rotWithShape="1">
          <a:blip xmlns:r="http://schemas.openxmlformats.org/officeDocument/2006/relationships" r:embed="rId10" cstate="screen">
            <a:extLst>
              <a:ext uri="{28A0092B-C50C-407E-A947-70E740481C1C}">
                <a14:useLocalDpi xmlns:a14="http://schemas.microsoft.com/office/drawing/2010/main"/>
              </a:ext>
            </a:extLst>
          </a:blip>
          <a:srcRect/>
          <a:stretch>
            <a:fillRect t="12377" b="12377"/>
          </a:stretch>
        </a:blipFill>
        <a:ln w="12700" cap="flat" cmpd="sng" algn="ctr">
          <a:no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10" presStyleCnt="12"/>
      <dgm:spPr/>
    </dgm:pt>
    <dgm:pt modelId="{7A28B743-5308-49B7-A36D-077D307978EA}" type="pres">
      <dgm:prSet presAssocID="{15FAF609-EF06-4219-A9A5-579532B2B0F5}" presName="nodeTx" presStyleLbl="node1" presStyleIdx="10" presStyleCnt="12">
        <dgm:presLayoutVars>
          <dgm:bulletEnabled val="1"/>
        </dgm:presLayoutVars>
      </dgm:prSet>
      <dgm:spPr/>
    </dgm:pt>
    <dgm:pt modelId="{0401C330-83F7-4374-B0FE-4979745BF16D}" type="pres">
      <dgm:prSet presAssocID="{15FAF609-EF06-4219-A9A5-579532B2B0F5}" presName="invisiNode" presStyleLbl="node1" presStyleIdx="10" presStyleCnt="12"/>
      <dgm:spPr/>
    </dgm:pt>
    <dgm:pt modelId="{8B20BB08-94B1-48F9-9897-CB80CA7F6C0C}" type="pres">
      <dgm:prSet presAssocID="{15FAF609-EF06-4219-A9A5-579532B2B0F5}" presName="imagNode" presStyleLbl="fgImgPlace1" presStyleIdx="10" presStyleCnt="12" custScaleY="121588" custLinFactNeighborY="1476"/>
      <dgm:spPr>
        <a:xfrm>
          <a:off x="10112662" y="131400"/>
          <a:ext cx="919895" cy="1836395"/>
        </a:xfrm>
        <a:prstGeom prst="rect">
          <a:avLst/>
        </a:prstGeom>
        <a:blipFill dpi="0" rotWithShape="1">
          <a:blip xmlns:r="http://schemas.openxmlformats.org/officeDocument/2006/relationships" r:embed="rId11" cstate="screen">
            <a:extLst>
              <a:ext uri="{28A0092B-C50C-407E-A947-70E740481C1C}">
                <a14:useLocalDpi xmlns:a14="http://schemas.microsoft.com/office/drawing/2010/main"/>
              </a:ext>
            </a:extLst>
          </a:blip>
          <a:srcRect/>
          <a:stretch>
            <a:fillRect t="20545" b="20545"/>
          </a:stretch>
        </a:blipFill>
        <a:ln w="12700" cap="flat" cmpd="sng" algn="ctr">
          <a:no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11" presStyleCnt="12"/>
      <dgm:spPr/>
    </dgm:pt>
    <dgm:pt modelId="{D27D4B50-EAD1-4E28-BB95-5202D94609AD}" type="pres">
      <dgm:prSet presAssocID="{312AC8EC-3989-4E6B-A34C-4A44971F8422}" presName="nodeTx" presStyleLbl="node1" presStyleIdx="11" presStyleCnt="12">
        <dgm:presLayoutVars>
          <dgm:bulletEnabled val="1"/>
        </dgm:presLayoutVars>
      </dgm:prSet>
      <dgm:spPr/>
    </dgm:pt>
    <dgm:pt modelId="{7513BE1C-84BB-43A0-B14A-E852AFD3D884}" type="pres">
      <dgm:prSet presAssocID="{312AC8EC-3989-4E6B-A34C-4A44971F8422}" presName="invisiNode" presStyleLbl="node1" presStyleIdx="11" presStyleCnt="12"/>
      <dgm:spPr/>
    </dgm:pt>
    <dgm:pt modelId="{A5E4E931-3070-4D12-BE4A-A7CFF0542571}" type="pres">
      <dgm:prSet presAssocID="{312AC8EC-3989-4E6B-A34C-4A44971F8422}" presName="imagNode" presStyleLbl="fgImgPlace1" presStyleIdx="11" presStyleCnt="12" custScaleY="93841" custLinFactNeighborY="1476"/>
      <dgm:spPr>
        <a:xfrm>
          <a:off x="11120633" y="340937"/>
          <a:ext cx="919895" cy="1417320"/>
        </a:xfrm>
        <a:prstGeom prst="rect">
          <a:avLst/>
        </a:prstGeom>
        <a:blipFill dpi="0" rotWithShape="1">
          <a:blip xmlns:r="http://schemas.openxmlformats.org/officeDocument/2006/relationships" r:embed="rId12" cstate="screen">
            <a:extLst>
              <a:ext uri="{28A0092B-C50C-407E-A947-70E740481C1C}">
                <a14:useLocalDpi xmlns:a14="http://schemas.microsoft.com/office/drawing/2010/main"/>
              </a:ext>
            </a:extLst>
          </a:blip>
          <a:srcRect/>
          <a:stretch>
            <a:fillRect t="11951" b="11951"/>
          </a:stretch>
        </a:blipFill>
        <a:ln w="12700" cap="flat" cmpd="sng" algn="ctr">
          <a:noFill/>
          <a:prstDash val="solid"/>
          <a:miter lim="800000"/>
        </a:ln>
        <a:effectLst/>
      </dgm:spPr>
    </dgm:pt>
  </dgm:ptLst>
  <dgm:cxnLst>
    <dgm:cxn modelId="{4A9F5802-078F-574B-8A56-84D975CDB361}" type="presOf" srcId="{B3C296FB-3485-4B9E-A81F-C9229475D8E6}" destId="{A1BE973D-2666-428F-968A-6FB64469B94A}" srcOrd="0" destOrd="0" presId="urn:microsoft.com/office/officeart/2005/8/layout/hList7"/>
    <dgm:cxn modelId="{4B83F904-14BD-8043-92DF-3B4E5B985798}" type="presOf" srcId="{DA761F70-B11F-4EA6-915D-15ADF7DDBA23}" destId="{7DF9CCCA-3B9D-4598-9B0D-5726972F0780}" srcOrd="0" destOrd="0" presId="urn:microsoft.com/office/officeart/2005/8/layout/hList7"/>
    <dgm:cxn modelId="{3ECBBC06-2398-834A-8152-23A9B5F95E2A}" type="presOf" srcId="{312AC8EC-3989-4E6B-A34C-4A44971F8422}" destId="{D27D4B50-EAD1-4E28-BB95-5202D94609AD}" srcOrd="1" destOrd="0" presId="urn:microsoft.com/office/officeart/2005/8/layout/hList7"/>
    <dgm:cxn modelId="{CB5E5B09-20CD-4245-A349-FF2971C82599}" srcId="{76CDA518-BC6C-454C-8425-289DBEFA6303}" destId="{0C927F58-D0E1-4B01-A6B6-C603E890F398}" srcOrd="4" destOrd="0" parTransId="{79673275-EAE9-4B21-BD17-BA2A2DC472F8}" sibTransId="{91B44C06-EF03-4B80-B764-56D43105AB17}"/>
    <dgm:cxn modelId="{56FA450B-D6FE-CD43-9648-FFAB42F174C8}" type="presOf" srcId="{15FAF609-EF06-4219-A9A5-579532B2B0F5}" destId="{7A28B743-5308-49B7-A36D-077D307978EA}" srcOrd="1" destOrd="0" presId="urn:microsoft.com/office/officeart/2005/8/layout/hList7"/>
    <dgm:cxn modelId="{4A8A7912-19DD-4170-BE92-5B4CEA10F0F4}" srcId="{76CDA518-BC6C-454C-8425-289DBEFA6303}" destId="{312AC8EC-3989-4E6B-A34C-4A44971F8422}" srcOrd="11" destOrd="0" parTransId="{4C6EC9C3-231F-4CE7-B7C6-B9BD23DC1532}" sibTransId="{9CD2B463-8A90-4055-A6A7-74FFBC8F1CA8}"/>
    <dgm:cxn modelId="{49844915-79B7-4760-B8A6-6358800639E0}" srcId="{76CDA518-BC6C-454C-8425-289DBEFA6303}" destId="{15FAF609-EF06-4219-A9A5-579532B2B0F5}" srcOrd="10" destOrd="0" parTransId="{D2885B8D-6C0A-4181-92C1-3B3291BDFB29}" sibTransId="{6DF72718-445E-4FDC-B1E6-DF26AB44A9AF}"/>
    <dgm:cxn modelId="{C0D76F15-3E25-354A-AB47-3442FD22F260}" type="presOf" srcId="{DA761F70-B11F-4EA6-915D-15ADF7DDBA23}" destId="{3A3CCAAA-9391-4727-92C0-D8017A0163A3}" srcOrd="1" destOrd="0" presId="urn:microsoft.com/office/officeart/2005/8/layout/hList7"/>
    <dgm:cxn modelId="{F1B60C1A-67FF-F24C-97F6-2E862336795E}" type="presOf" srcId="{87EBC7B2-62CC-4F4D-B8F1-6913234E01AB}" destId="{EFEA8269-3FA8-4E67-A41C-D7364A1F0F81}" srcOrd="1" destOrd="0" presId="urn:microsoft.com/office/officeart/2005/8/layout/hList7"/>
    <dgm:cxn modelId="{EE6BF61A-B19F-4C39-8C06-B8706D9BA7BA}" srcId="{76CDA518-BC6C-454C-8425-289DBEFA6303}" destId="{4F7AD0EE-0E26-4017-9F94-86272D93EFC3}" srcOrd="6" destOrd="0" parTransId="{1B378C42-C627-4201-AE52-4BA974618512}" sibTransId="{51654D6A-95A4-4E7F-B6C4-FF063E7F512E}"/>
    <dgm:cxn modelId="{D212281E-07E9-974E-95F4-3C8E1623E71B}" type="presOf" srcId="{3C38FD12-87B0-464F-A492-9B9A15FB1891}" destId="{D37F41FC-D8AB-FB49-A677-51E20658B76C}" srcOrd="1" destOrd="0" presId="urn:microsoft.com/office/officeart/2005/8/layout/hList7"/>
    <dgm:cxn modelId="{F964842A-6408-F84A-95B3-841627BB3168}" type="presOf" srcId="{91B44C06-EF03-4B80-B764-56D43105AB17}" destId="{1F0423FB-D68E-4585-AD64-427F976129F3}" srcOrd="0" destOrd="0" presId="urn:microsoft.com/office/officeart/2005/8/layout/hList7"/>
    <dgm:cxn modelId="{F461BD2A-C157-8A40-83CA-34004594E66A}" type="presOf" srcId="{4F72BF1C-5C6D-4106-A1C4-ECB77BA1216C}" destId="{180CC420-22A6-4967-BD0A-16B1BE5DD723}" srcOrd="0" destOrd="0" presId="urn:microsoft.com/office/officeart/2005/8/layout/hList7"/>
    <dgm:cxn modelId="{B18EE22C-D8FC-FB4C-9E38-A02490D3A48C}" type="presOf" srcId="{0C927F58-D0E1-4B01-A6B6-C603E890F398}" destId="{9214762E-771B-4644-B4EF-48158964CAF7}" srcOrd="1" destOrd="0" presId="urn:microsoft.com/office/officeart/2005/8/layout/hList7"/>
    <dgm:cxn modelId="{83F51F3C-83AA-C940-BB15-4AD83A85010E}" type="presOf" srcId="{167BF358-8434-4987-B85A-37964861114E}" destId="{2E70E187-B08A-486D-8A45-C8A232CC337A}" srcOrd="0" destOrd="0" presId="urn:microsoft.com/office/officeart/2005/8/layout/hList7"/>
    <dgm:cxn modelId="{9697DD3F-1923-415C-B9D3-CEE56720C4CC}" srcId="{76CDA518-BC6C-454C-8425-289DBEFA6303}" destId="{167BF358-8434-4987-B85A-37964861114E}" srcOrd="5" destOrd="0" parTransId="{CAB79F3C-EB84-4F7C-A9F7-2D2507D5DBE7}" sibTransId="{23117442-D303-468D-9B1A-74E04914477C}"/>
    <dgm:cxn modelId="{1AFC345D-BE73-0349-B632-94F85A7393C7}" type="presOf" srcId="{EDE82B6F-CA32-4C6B-8BFB-B30D12284093}" destId="{FA06BBCE-464F-4266-B09B-D42E3ACE62C5}" srcOrd="0" destOrd="0" presId="urn:microsoft.com/office/officeart/2005/8/layout/hList7"/>
    <dgm:cxn modelId="{3FE1FD5F-6F8E-3D47-8118-F24DA306BFC6}" type="presOf" srcId="{8B7B9245-1212-4EA2-8DBA-AB21D24D994E}" destId="{1BFDB655-8D21-4995-B102-9474CBAFCA39}" srcOrd="0" destOrd="0" presId="urn:microsoft.com/office/officeart/2005/8/layout/hList7"/>
    <dgm:cxn modelId="{53AD6868-6A8B-2040-9DB5-CE884A1D2D9D}" type="presOf" srcId="{0C927F58-D0E1-4B01-A6B6-C603E890F398}" destId="{991FE780-09B4-437E-87F1-633B9F17E51A}" srcOrd="0" destOrd="0" presId="urn:microsoft.com/office/officeart/2005/8/layout/hList7"/>
    <dgm:cxn modelId="{F166506A-B0D7-8943-BAFF-48CD4CA8C54F}" type="presOf" srcId="{5DE23A1F-B828-4AED-93AF-CB385BE40F90}" destId="{597A3276-0637-471F-8C39-62B3791F94E7}" srcOrd="1" destOrd="0" presId="urn:microsoft.com/office/officeart/2005/8/layout/hList7"/>
    <dgm:cxn modelId="{F25F754F-A882-304F-BC4A-639316EB73B0}" type="presOf" srcId="{095AE3E2-7CB6-43CA-A532-FBE35E2C2239}" destId="{B403F713-81E6-4AE7-B3A1-1A307AF769A8}" srcOrd="0" destOrd="0" presId="urn:microsoft.com/office/officeart/2005/8/layout/hList7"/>
    <dgm:cxn modelId="{8E333071-57EA-D643-9DA7-AC6588A04698}" srcId="{76CDA518-BC6C-454C-8425-289DBEFA6303}" destId="{3C38FD12-87B0-464F-A492-9B9A15FB1891}" srcOrd="1" destOrd="0" parTransId="{B53205BA-A281-6949-A492-A68555E9352F}" sibTransId="{7955DDF9-C9AE-7641-B081-FC0C0265DB65}"/>
    <dgm:cxn modelId="{A81FDF52-98A1-3D41-809A-83A2B891ED6F}" type="presOf" srcId="{312AC8EC-3989-4E6B-A34C-4A44971F8422}" destId="{046C3189-9723-4D48-AB42-84F0840E98A7}" srcOrd="0" destOrd="0" presId="urn:microsoft.com/office/officeart/2005/8/layout/hList7"/>
    <dgm:cxn modelId="{D4EE0C54-AD0F-BE4E-AEB9-721F81DBB01D}" type="presOf" srcId="{51654D6A-95A4-4E7F-B6C4-FF063E7F512E}" destId="{EBD88C52-2018-48D1-9314-C17CB78960E1}" srcOrd="0" destOrd="0" presId="urn:microsoft.com/office/officeart/2005/8/layout/hList7"/>
    <dgm:cxn modelId="{2E1A1579-A6BA-476F-822B-86009E26C1D5}" srcId="{76CDA518-BC6C-454C-8425-289DBEFA6303}" destId="{87EBC7B2-62CC-4F4D-B8F1-6913234E01AB}" srcOrd="8" destOrd="0" parTransId="{792074DA-5FA9-4FC5-82A0-319076547753}" sibTransId="{B3C296FB-3485-4B9E-A81F-C9229475D8E6}"/>
    <dgm:cxn modelId="{E2821782-CFE7-F640-8F76-09237023F7C7}" type="presOf" srcId="{82ED9815-0689-437F-AB55-8011A9589219}" destId="{80C6CD21-4D30-4F02-A5E3-108A4E386C2A}" srcOrd="1" destOrd="0" presId="urn:microsoft.com/office/officeart/2005/8/layout/hList7"/>
    <dgm:cxn modelId="{6DB3CE84-13CE-7547-AB87-6B3A2DB5430F}" type="presOf" srcId="{4F7AD0EE-0E26-4017-9F94-86272D93EFC3}" destId="{0F17CE07-4E74-4F15-86EB-6C6567CBA919}" srcOrd="0" destOrd="0" presId="urn:microsoft.com/office/officeart/2005/8/layout/hList7"/>
    <dgm:cxn modelId="{A9B5938D-38ED-9B4D-B4B4-01D84BFD3107}" type="presOf" srcId="{6DF72718-445E-4FDC-B1E6-DF26AB44A9AF}" destId="{F67F770D-9EE3-448C-A8A4-D441C2B590E5}" srcOrd="0" destOrd="0" presId="urn:microsoft.com/office/officeart/2005/8/layout/hList7"/>
    <dgm:cxn modelId="{9279CA99-C641-BE42-8C73-7117A2F9102F}" srcId="{76CDA518-BC6C-454C-8425-289DBEFA6303}" destId="{0DFEB70C-02AC-AF44-BA5D-C8842F80B134}" srcOrd="0" destOrd="0" parTransId="{B89F5C70-128D-D946-86F9-738DD04990E9}" sibTransId="{1E0F5F8C-C0FA-8049-9CD2-98BE7E232B52}"/>
    <dgm:cxn modelId="{9E31DBA0-E939-49A6-A6BC-57FBA271E74D}" srcId="{76CDA518-BC6C-454C-8425-289DBEFA6303}" destId="{EDE82B6F-CA32-4C6B-8BFB-B30D12284093}" srcOrd="3" destOrd="0" parTransId="{9B21EF5D-1347-4E9C-B71F-5BDA8B9DA602}" sibTransId="{4B7087D8-60F7-45B3-90E8-83EEE7316E5B}"/>
    <dgm:cxn modelId="{5EE004A5-3774-4BB1-B9EC-EDCC333FB895}" srcId="{76CDA518-BC6C-454C-8425-289DBEFA6303}" destId="{DA761F70-B11F-4EA6-915D-15ADF7DDBA23}" srcOrd="7" destOrd="0" parTransId="{205211D0-56BC-42B4-8B39-5E0986F07326}" sibTransId="{8B7B9245-1212-4EA2-8DBA-AB21D24D994E}"/>
    <dgm:cxn modelId="{72B83BA5-3F68-A94F-8342-1FC688FDD5C9}" type="presOf" srcId="{4F7AD0EE-0E26-4017-9F94-86272D93EFC3}" destId="{8D07021B-273A-4B9A-9F4E-3DC526DA65BD}" srcOrd="1" destOrd="0" presId="urn:microsoft.com/office/officeart/2005/8/layout/hList7"/>
    <dgm:cxn modelId="{1E256FA6-ABAF-B442-8DA6-E66401D180A3}" type="presOf" srcId="{3C38FD12-87B0-464F-A492-9B9A15FB1891}" destId="{955D4B7B-55E2-5049-BAD1-F314E49BC1DA}" srcOrd="0" destOrd="0" presId="urn:microsoft.com/office/officeart/2005/8/layout/hList7"/>
    <dgm:cxn modelId="{1E4ACCA8-BCA7-3742-9C0A-F554DE72F05C}" type="presOf" srcId="{0DFEB70C-02AC-AF44-BA5D-C8842F80B134}" destId="{63A0A283-9BE1-5848-9AF0-36A6E316D071}" srcOrd="1" destOrd="0" presId="urn:microsoft.com/office/officeart/2005/8/layout/hList7"/>
    <dgm:cxn modelId="{5C51D1B5-5990-CB4B-8638-2358BB530D5F}" type="presOf" srcId="{23117442-D303-468D-9B1A-74E04914477C}" destId="{92BB5058-E676-44FD-8396-B1C6E9350E2F}" srcOrd="0" destOrd="0" presId="urn:microsoft.com/office/officeart/2005/8/layout/hList7"/>
    <dgm:cxn modelId="{8DB8FAB8-F8BE-4232-8E1A-61CBAFE1B3A6}" srcId="{76CDA518-BC6C-454C-8425-289DBEFA6303}" destId="{82ED9815-0689-437F-AB55-8011A9589219}" srcOrd="2" destOrd="0" parTransId="{CA69EC14-8F26-4324-9465-B228833C3D9E}" sibTransId="{095AE3E2-7CB6-43CA-A532-FBE35E2C2239}"/>
    <dgm:cxn modelId="{017127BE-0F77-9240-9B3F-3488238084EA}" type="presOf" srcId="{5DE23A1F-B828-4AED-93AF-CB385BE40F90}" destId="{620747C8-B56B-4616-9A1D-BDC76FE2232C}" srcOrd="0" destOrd="0" presId="urn:microsoft.com/office/officeart/2005/8/layout/hList7"/>
    <dgm:cxn modelId="{D4A848BE-2AE5-E747-9302-35405A69ACC4}" type="presOf" srcId="{1E0F5F8C-C0FA-8049-9CD2-98BE7E232B52}" destId="{9AB0C19E-9F21-4546-957D-9D20AF0B7F7D}" srcOrd="0" destOrd="0" presId="urn:microsoft.com/office/officeart/2005/8/layout/hList7"/>
    <dgm:cxn modelId="{DE1F89BE-1D54-F84E-9327-13B74A4AF796}" type="presOf" srcId="{0DFEB70C-02AC-AF44-BA5D-C8842F80B134}" destId="{CCF769D0-AC55-BC43-BBCF-F4FD2A0BB0B4}" srcOrd="0" destOrd="0" presId="urn:microsoft.com/office/officeart/2005/8/layout/hList7"/>
    <dgm:cxn modelId="{F00D34CF-9683-5E4D-A797-482D4EB9C72D}" type="presOf" srcId="{4B7087D8-60F7-45B3-90E8-83EEE7316E5B}" destId="{620E0897-60F4-4FE7-BB5B-EC1118AD18C4}" srcOrd="0"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D7A9F3DA-7851-714B-B80D-57BA2B74AF0C}" type="presOf" srcId="{87EBC7B2-62CC-4F4D-B8F1-6913234E01AB}" destId="{1E2AF601-0E14-41E6-A130-E7A0A9003234}" srcOrd="0" destOrd="0" presId="urn:microsoft.com/office/officeart/2005/8/layout/hList7"/>
    <dgm:cxn modelId="{67E413DF-A3D7-BC4D-B4F4-9FEA3168C34B}" type="presOf" srcId="{7955DDF9-C9AE-7641-B081-FC0C0265DB65}" destId="{E4609218-985D-1D4B-966A-C96FA4B2584D}" srcOrd="0" destOrd="0" presId="urn:microsoft.com/office/officeart/2005/8/layout/hList7"/>
    <dgm:cxn modelId="{256069E3-3936-DC42-9622-6CA26DEDB4A3}" type="presOf" srcId="{167BF358-8434-4987-B85A-37964861114E}" destId="{0B0F9D5E-01B5-4D70-8912-3735DC726156}" srcOrd="1" destOrd="0" presId="urn:microsoft.com/office/officeart/2005/8/layout/hList7"/>
    <dgm:cxn modelId="{D5B4D6E6-3E43-5545-B2DF-DB7FB1B164AF}" type="presOf" srcId="{EDE82B6F-CA32-4C6B-8BFB-B30D12284093}" destId="{4010F67F-62A0-45F8-9086-6325303267DE}" srcOrd="1" destOrd="0" presId="urn:microsoft.com/office/officeart/2005/8/layout/hList7"/>
    <dgm:cxn modelId="{57F181F1-6B71-4EAF-824A-3C3569D63AC5}" srcId="{76CDA518-BC6C-454C-8425-289DBEFA6303}" destId="{5DE23A1F-B828-4AED-93AF-CB385BE40F90}" srcOrd="9" destOrd="0" parTransId="{AC415565-C001-469D-988D-42CCD55DFDCC}" sibTransId="{4F72BF1C-5C6D-4106-A1C4-ECB77BA1216C}"/>
    <dgm:cxn modelId="{C366AAF1-FECE-3D43-B273-17D4D665A051}" type="presOf" srcId="{82ED9815-0689-437F-AB55-8011A9589219}" destId="{33027701-4552-4E82-B8B5-201818F384E1}" srcOrd="0" destOrd="0" presId="urn:microsoft.com/office/officeart/2005/8/layout/hList7"/>
    <dgm:cxn modelId="{5E09FCF1-1109-2E4C-8EE4-28E74BD29A53}" type="presOf" srcId="{15FAF609-EF06-4219-A9A5-579532B2B0F5}" destId="{6C212EEF-C90E-4A39-8624-2778E48E4BE0}" srcOrd="0" destOrd="0" presId="urn:microsoft.com/office/officeart/2005/8/layout/hList7"/>
    <dgm:cxn modelId="{F4E5CFFA-AF8D-7D4C-BDA6-93AE43D21E58}" type="presParOf" srcId="{700DEE2E-009E-4920-8919-3EBA1BD25605}" destId="{6CA53C31-027B-47B6-99A7-1B4548807CCF}" srcOrd="0" destOrd="0" presId="urn:microsoft.com/office/officeart/2005/8/layout/hList7"/>
    <dgm:cxn modelId="{999C9443-2446-4741-B2BF-E21B1509E037}" type="presParOf" srcId="{700DEE2E-009E-4920-8919-3EBA1BD25605}" destId="{474004DD-83D6-490F-8C13-1D7113C388B6}" srcOrd="1" destOrd="0" presId="urn:microsoft.com/office/officeart/2005/8/layout/hList7"/>
    <dgm:cxn modelId="{950C4A47-9629-4D49-8C26-84319D6BA347}" type="presParOf" srcId="{474004DD-83D6-490F-8C13-1D7113C388B6}" destId="{90466D7A-2D4F-1344-B644-D6DCC298509A}" srcOrd="0" destOrd="0" presId="urn:microsoft.com/office/officeart/2005/8/layout/hList7"/>
    <dgm:cxn modelId="{D3E27B53-21CF-B44C-A2B2-AE8B4D160D5F}" type="presParOf" srcId="{90466D7A-2D4F-1344-B644-D6DCC298509A}" destId="{CCF769D0-AC55-BC43-BBCF-F4FD2A0BB0B4}" srcOrd="0" destOrd="0" presId="urn:microsoft.com/office/officeart/2005/8/layout/hList7"/>
    <dgm:cxn modelId="{34E71552-0742-CE4D-BB54-9F5080174528}" type="presParOf" srcId="{90466D7A-2D4F-1344-B644-D6DCC298509A}" destId="{63A0A283-9BE1-5848-9AF0-36A6E316D071}" srcOrd="1" destOrd="0" presId="urn:microsoft.com/office/officeart/2005/8/layout/hList7"/>
    <dgm:cxn modelId="{97F75A6F-F67E-5F4F-A1FE-05FA2F19D302}" type="presParOf" srcId="{90466D7A-2D4F-1344-B644-D6DCC298509A}" destId="{B4220B3E-61C4-684D-B8D5-B2459D51B464}" srcOrd="2" destOrd="0" presId="urn:microsoft.com/office/officeart/2005/8/layout/hList7"/>
    <dgm:cxn modelId="{E645974E-087D-024D-A4F9-72116201E163}" type="presParOf" srcId="{90466D7A-2D4F-1344-B644-D6DCC298509A}" destId="{8332BB2D-4DA6-AF44-A16C-41A52244ADA5}" srcOrd="3" destOrd="0" presId="urn:microsoft.com/office/officeart/2005/8/layout/hList7"/>
    <dgm:cxn modelId="{AF2C933C-BF53-2749-8C99-E64219E45B1E}" type="presParOf" srcId="{474004DD-83D6-490F-8C13-1D7113C388B6}" destId="{9AB0C19E-9F21-4546-957D-9D20AF0B7F7D}" srcOrd="1" destOrd="0" presId="urn:microsoft.com/office/officeart/2005/8/layout/hList7"/>
    <dgm:cxn modelId="{BBE78EDC-A63E-874F-986A-32308F4860AA}" type="presParOf" srcId="{474004DD-83D6-490F-8C13-1D7113C388B6}" destId="{B23B278D-7C3C-E540-94D6-D8D3F840ED38}" srcOrd="2" destOrd="0" presId="urn:microsoft.com/office/officeart/2005/8/layout/hList7"/>
    <dgm:cxn modelId="{A280A357-B474-FB44-BE13-5BEDC6F438FE}" type="presParOf" srcId="{B23B278D-7C3C-E540-94D6-D8D3F840ED38}" destId="{955D4B7B-55E2-5049-BAD1-F314E49BC1DA}" srcOrd="0" destOrd="0" presId="urn:microsoft.com/office/officeart/2005/8/layout/hList7"/>
    <dgm:cxn modelId="{007A5DB9-2C57-104B-977A-1C56E5A98B6F}" type="presParOf" srcId="{B23B278D-7C3C-E540-94D6-D8D3F840ED38}" destId="{D37F41FC-D8AB-FB49-A677-51E20658B76C}" srcOrd="1" destOrd="0" presId="urn:microsoft.com/office/officeart/2005/8/layout/hList7"/>
    <dgm:cxn modelId="{FF0E82A0-82A4-DD44-B4AC-FC3978101371}" type="presParOf" srcId="{B23B278D-7C3C-E540-94D6-D8D3F840ED38}" destId="{36B99176-46FB-7743-BFD1-ABFEE85BB20C}" srcOrd="2" destOrd="0" presId="urn:microsoft.com/office/officeart/2005/8/layout/hList7"/>
    <dgm:cxn modelId="{99C4A549-65FC-7D49-9624-032CB2B20787}" type="presParOf" srcId="{B23B278D-7C3C-E540-94D6-D8D3F840ED38}" destId="{23CA0A94-3428-454E-9201-9317C0B35E42}" srcOrd="3" destOrd="0" presId="urn:microsoft.com/office/officeart/2005/8/layout/hList7"/>
    <dgm:cxn modelId="{CCCAA060-FB1F-5342-BA19-A18F11310E1B}" type="presParOf" srcId="{474004DD-83D6-490F-8C13-1D7113C388B6}" destId="{E4609218-985D-1D4B-966A-C96FA4B2584D}" srcOrd="3" destOrd="0" presId="urn:microsoft.com/office/officeart/2005/8/layout/hList7"/>
    <dgm:cxn modelId="{4CF3C526-90FA-7A40-89F0-5B6401125C55}" type="presParOf" srcId="{474004DD-83D6-490F-8C13-1D7113C388B6}" destId="{1596B23E-FF3A-4F13-8B81-DB82401CB8A2}" srcOrd="4" destOrd="0" presId="urn:microsoft.com/office/officeart/2005/8/layout/hList7"/>
    <dgm:cxn modelId="{FBF70D2C-396A-C44F-898E-5B36FD154A84}" type="presParOf" srcId="{1596B23E-FF3A-4F13-8B81-DB82401CB8A2}" destId="{33027701-4552-4E82-B8B5-201818F384E1}" srcOrd="0" destOrd="0" presId="urn:microsoft.com/office/officeart/2005/8/layout/hList7"/>
    <dgm:cxn modelId="{192B4961-C345-0348-8B37-0C2968714E93}" type="presParOf" srcId="{1596B23E-FF3A-4F13-8B81-DB82401CB8A2}" destId="{80C6CD21-4D30-4F02-A5E3-108A4E386C2A}" srcOrd="1" destOrd="0" presId="urn:microsoft.com/office/officeart/2005/8/layout/hList7"/>
    <dgm:cxn modelId="{845E8CE9-7F0F-A342-83D3-CF3EE9D796CF}" type="presParOf" srcId="{1596B23E-FF3A-4F13-8B81-DB82401CB8A2}" destId="{76216FFC-B42E-47B5-BEF6-E584E61758BE}" srcOrd="2" destOrd="0" presId="urn:microsoft.com/office/officeart/2005/8/layout/hList7"/>
    <dgm:cxn modelId="{EF282CB8-1A33-794F-A946-D94CF3FC84C0}" type="presParOf" srcId="{1596B23E-FF3A-4F13-8B81-DB82401CB8A2}" destId="{0304F202-A9F3-479D-BEB1-3ABB9CCAFAF9}" srcOrd="3" destOrd="0" presId="urn:microsoft.com/office/officeart/2005/8/layout/hList7"/>
    <dgm:cxn modelId="{E84213ED-95D7-B943-BA5A-455631CC967B}" type="presParOf" srcId="{474004DD-83D6-490F-8C13-1D7113C388B6}" destId="{B403F713-81E6-4AE7-B3A1-1A307AF769A8}" srcOrd="5" destOrd="0" presId="urn:microsoft.com/office/officeart/2005/8/layout/hList7"/>
    <dgm:cxn modelId="{C0E3FBEB-C48A-1441-B5AE-29B7667010F0}" type="presParOf" srcId="{474004DD-83D6-490F-8C13-1D7113C388B6}" destId="{B9908DC9-75CD-470F-86E2-F7B565FA29D9}" srcOrd="6" destOrd="0" presId="urn:microsoft.com/office/officeart/2005/8/layout/hList7"/>
    <dgm:cxn modelId="{46269875-FA29-FF4A-ADFF-A46D5D54ADA8}" type="presParOf" srcId="{B9908DC9-75CD-470F-86E2-F7B565FA29D9}" destId="{FA06BBCE-464F-4266-B09B-D42E3ACE62C5}" srcOrd="0" destOrd="0" presId="urn:microsoft.com/office/officeart/2005/8/layout/hList7"/>
    <dgm:cxn modelId="{A6FDCD0C-738A-9341-B360-47734464B0A1}" type="presParOf" srcId="{B9908DC9-75CD-470F-86E2-F7B565FA29D9}" destId="{4010F67F-62A0-45F8-9086-6325303267DE}" srcOrd="1" destOrd="0" presId="urn:microsoft.com/office/officeart/2005/8/layout/hList7"/>
    <dgm:cxn modelId="{5AF2A563-C2B1-8B4A-A25E-44A3147593BA}" type="presParOf" srcId="{B9908DC9-75CD-470F-86E2-F7B565FA29D9}" destId="{BA70FC0A-0E40-43D4-9CED-0E9CD2687E95}" srcOrd="2" destOrd="0" presId="urn:microsoft.com/office/officeart/2005/8/layout/hList7"/>
    <dgm:cxn modelId="{356997F3-BA19-2C4B-8FD7-FCC50A2444AD}" type="presParOf" srcId="{B9908DC9-75CD-470F-86E2-F7B565FA29D9}" destId="{AF799562-D0FE-4304-8CBE-F6EBFAE4013A}" srcOrd="3" destOrd="0" presId="urn:microsoft.com/office/officeart/2005/8/layout/hList7"/>
    <dgm:cxn modelId="{F6252333-0626-CB4D-A7B4-583DA6C945E8}" type="presParOf" srcId="{474004DD-83D6-490F-8C13-1D7113C388B6}" destId="{620E0897-60F4-4FE7-BB5B-EC1118AD18C4}" srcOrd="7" destOrd="0" presId="urn:microsoft.com/office/officeart/2005/8/layout/hList7"/>
    <dgm:cxn modelId="{E6775D23-CEBA-9C41-A079-22EE8212568F}" type="presParOf" srcId="{474004DD-83D6-490F-8C13-1D7113C388B6}" destId="{D8032356-C94D-4EB5-BD43-52AF1F0DC0DA}" srcOrd="8" destOrd="0" presId="urn:microsoft.com/office/officeart/2005/8/layout/hList7"/>
    <dgm:cxn modelId="{0778E312-2798-5748-9241-88EAF746B1AA}" type="presParOf" srcId="{D8032356-C94D-4EB5-BD43-52AF1F0DC0DA}" destId="{991FE780-09B4-437E-87F1-633B9F17E51A}" srcOrd="0" destOrd="0" presId="urn:microsoft.com/office/officeart/2005/8/layout/hList7"/>
    <dgm:cxn modelId="{F3C2DEAC-C151-8C44-A00A-68CE2B98709E}" type="presParOf" srcId="{D8032356-C94D-4EB5-BD43-52AF1F0DC0DA}" destId="{9214762E-771B-4644-B4EF-48158964CAF7}" srcOrd="1" destOrd="0" presId="urn:microsoft.com/office/officeart/2005/8/layout/hList7"/>
    <dgm:cxn modelId="{31A7800A-B6CE-524D-8C8B-2E86DC40BEAC}" type="presParOf" srcId="{D8032356-C94D-4EB5-BD43-52AF1F0DC0DA}" destId="{FB25865C-F5C6-44CB-B4D2-3814AA594E66}" srcOrd="2" destOrd="0" presId="urn:microsoft.com/office/officeart/2005/8/layout/hList7"/>
    <dgm:cxn modelId="{DE4F7163-8375-3741-9286-D9C100AFCD34}" type="presParOf" srcId="{D8032356-C94D-4EB5-BD43-52AF1F0DC0DA}" destId="{069CDC01-BE12-484D-9486-671E87A5E1A9}" srcOrd="3" destOrd="0" presId="urn:microsoft.com/office/officeart/2005/8/layout/hList7"/>
    <dgm:cxn modelId="{E36097F0-742B-8D42-B214-EA74ED01A21F}" type="presParOf" srcId="{474004DD-83D6-490F-8C13-1D7113C388B6}" destId="{1F0423FB-D68E-4585-AD64-427F976129F3}" srcOrd="9" destOrd="0" presId="urn:microsoft.com/office/officeart/2005/8/layout/hList7"/>
    <dgm:cxn modelId="{73B32F99-2872-8248-8045-DCA23423081B}" type="presParOf" srcId="{474004DD-83D6-490F-8C13-1D7113C388B6}" destId="{67FA1698-9E24-4229-A2FA-F4674B67919C}" srcOrd="10" destOrd="0" presId="urn:microsoft.com/office/officeart/2005/8/layout/hList7"/>
    <dgm:cxn modelId="{3F747737-B76D-1344-8F8A-147C6AE642A1}" type="presParOf" srcId="{67FA1698-9E24-4229-A2FA-F4674B67919C}" destId="{2E70E187-B08A-486D-8A45-C8A232CC337A}" srcOrd="0" destOrd="0" presId="urn:microsoft.com/office/officeart/2005/8/layout/hList7"/>
    <dgm:cxn modelId="{AA572BAC-DC90-3640-9369-EFFEA0F01A44}" type="presParOf" srcId="{67FA1698-9E24-4229-A2FA-F4674B67919C}" destId="{0B0F9D5E-01B5-4D70-8912-3735DC726156}" srcOrd="1" destOrd="0" presId="urn:microsoft.com/office/officeart/2005/8/layout/hList7"/>
    <dgm:cxn modelId="{BC27C514-D0B9-FA4E-AAFE-14804DFBFCD7}" type="presParOf" srcId="{67FA1698-9E24-4229-A2FA-F4674B67919C}" destId="{FC7B3C5D-EC91-4467-AF60-0E5515B36ED2}" srcOrd="2" destOrd="0" presId="urn:microsoft.com/office/officeart/2005/8/layout/hList7"/>
    <dgm:cxn modelId="{0CF9B645-312C-B74B-BA65-A93B85DDFCC2}" type="presParOf" srcId="{67FA1698-9E24-4229-A2FA-F4674B67919C}" destId="{640B4EA2-5D13-4CA1-86A9-3221B0994580}" srcOrd="3" destOrd="0" presId="urn:microsoft.com/office/officeart/2005/8/layout/hList7"/>
    <dgm:cxn modelId="{4946360C-5279-5743-BF53-CBF19A8DDAFA}" type="presParOf" srcId="{474004DD-83D6-490F-8C13-1D7113C388B6}" destId="{92BB5058-E676-44FD-8396-B1C6E9350E2F}" srcOrd="11" destOrd="0" presId="urn:microsoft.com/office/officeart/2005/8/layout/hList7"/>
    <dgm:cxn modelId="{77924CF8-D963-B748-9C1D-0D1AEC986703}" type="presParOf" srcId="{474004DD-83D6-490F-8C13-1D7113C388B6}" destId="{44F6A7E9-A24E-43F1-8876-7D150D31E9D4}" srcOrd="12" destOrd="0" presId="urn:microsoft.com/office/officeart/2005/8/layout/hList7"/>
    <dgm:cxn modelId="{FD2E39ED-98F9-0A44-A01F-3B15C71FEA28}" type="presParOf" srcId="{44F6A7E9-A24E-43F1-8876-7D150D31E9D4}" destId="{0F17CE07-4E74-4F15-86EB-6C6567CBA919}" srcOrd="0" destOrd="0" presId="urn:microsoft.com/office/officeart/2005/8/layout/hList7"/>
    <dgm:cxn modelId="{63918DD6-C4F0-5C43-A5C6-8F11FAEE29D3}" type="presParOf" srcId="{44F6A7E9-A24E-43F1-8876-7D150D31E9D4}" destId="{8D07021B-273A-4B9A-9F4E-3DC526DA65BD}" srcOrd="1" destOrd="0" presId="urn:microsoft.com/office/officeart/2005/8/layout/hList7"/>
    <dgm:cxn modelId="{11838221-C447-3F4E-9CB5-B1709B4D576A}" type="presParOf" srcId="{44F6A7E9-A24E-43F1-8876-7D150D31E9D4}" destId="{D5E502C2-DE8D-4346-877A-9C40A3864E73}" srcOrd="2" destOrd="0" presId="urn:microsoft.com/office/officeart/2005/8/layout/hList7"/>
    <dgm:cxn modelId="{6B1151E5-9A61-204F-B6EE-C3EB89BE328E}" type="presParOf" srcId="{44F6A7E9-A24E-43F1-8876-7D150D31E9D4}" destId="{1722C8D5-9191-4617-9A5C-B2D813A9D915}" srcOrd="3" destOrd="0" presId="urn:microsoft.com/office/officeart/2005/8/layout/hList7"/>
    <dgm:cxn modelId="{5AB2B1AE-79D4-1F41-979A-C599024739CE}" type="presParOf" srcId="{474004DD-83D6-490F-8C13-1D7113C388B6}" destId="{EBD88C52-2018-48D1-9314-C17CB78960E1}" srcOrd="13" destOrd="0" presId="urn:microsoft.com/office/officeart/2005/8/layout/hList7"/>
    <dgm:cxn modelId="{101DA583-92DB-AC4B-AC4C-C6BC7FE4D6BC}" type="presParOf" srcId="{474004DD-83D6-490F-8C13-1D7113C388B6}" destId="{0F54D2C3-2473-46B1-B62D-6D975835F768}" srcOrd="14" destOrd="0" presId="urn:microsoft.com/office/officeart/2005/8/layout/hList7"/>
    <dgm:cxn modelId="{3F5BF4DE-9AE3-F146-A71E-BB75B58E306F}" type="presParOf" srcId="{0F54D2C3-2473-46B1-B62D-6D975835F768}" destId="{7DF9CCCA-3B9D-4598-9B0D-5726972F0780}" srcOrd="0" destOrd="0" presId="urn:microsoft.com/office/officeart/2005/8/layout/hList7"/>
    <dgm:cxn modelId="{5E4FF4DC-F2D0-C04D-AF69-7F0291EC3FBA}" type="presParOf" srcId="{0F54D2C3-2473-46B1-B62D-6D975835F768}" destId="{3A3CCAAA-9391-4727-92C0-D8017A0163A3}" srcOrd="1" destOrd="0" presId="urn:microsoft.com/office/officeart/2005/8/layout/hList7"/>
    <dgm:cxn modelId="{99A56C7F-B09D-2242-88D5-BF423B1519B0}" type="presParOf" srcId="{0F54D2C3-2473-46B1-B62D-6D975835F768}" destId="{57AF0E7A-6E2A-4DFD-8782-FF6ACFBFE49A}" srcOrd="2" destOrd="0" presId="urn:microsoft.com/office/officeart/2005/8/layout/hList7"/>
    <dgm:cxn modelId="{9E290489-5BCD-3745-958B-29A0B36F6A65}" type="presParOf" srcId="{0F54D2C3-2473-46B1-B62D-6D975835F768}" destId="{0ED1F304-354B-4320-B27C-70A3951670CA}" srcOrd="3" destOrd="0" presId="urn:microsoft.com/office/officeart/2005/8/layout/hList7"/>
    <dgm:cxn modelId="{E37FFDE5-C8D1-9B4C-9BEF-98AF35ACCB95}" type="presParOf" srcId="{474004DD-83D6-490F-8C13-1D7113C388B6}" destId="{1BFDB655-8D21-4995-B102-9474CBAFCA39}" srcOrd="15" destOrd="0" presId="urn:microsoft.com/office/officeart/2005/8/layout/hList7"/>
    <dgm:cxn modelId="{72C4F31E-C10A-4044-8B46-A515D80C2E6A}" type="presParOf" srcId="{474004DD-83D6-490F-8C13-1D7113C388B6}" destId="{E3D4926D-D56C-4D55-82B1-FA30BBB9C0E6}" srcOrd="16" destOrd="0" presId="urn:microsoft.com/office/officeart/2005/8/layout/hList7"/>
    <dgm:cxn modelId="{90F5A23C-7D05-0247-BFF5-55FCA4B301B1}" type="presParOf" srcId="{E3D4926D-D56C-4D55-82B1-FA30BBB9C0E6}" destId="{1E2AF601-0E14-41E6-A130-E7A0A9003234}" srcOrd="0" destOrd="0" presId="urn:microsoft.com/office/officeart/2005/8/layout/hList7"/>
    <dgm:cxn modelId="{A63A2420-D625-D647-BD61-75D987B6CDF1}" type="presParOf" srcId="{E3D4926D-D56C-4D55-82B1-FA30BBB9C0E6}" destId="{EFEA8269-3FA8-4E67-A41C-D7364A1F0F81}" srcOrd="1" destOrd="0" presId="urn:microsoft.com/office/officeart/2005/8/layout/hList7"/>
    <dgm:cxn modelId="{5C4C75F5-12DB-F941-B9E2-BF1EE3749366}" type="presParOf" srcId="{E3D4926D-D56C-4D55-82B1-FA30BBB9C0E6}" destId="{0EA924EF-8D1F-47B0-BF16-25A8EDEA9546}" srcOrd="2" destOrd="0" presId="urn:microsoft.com/office/officeart/2005/8/layout/hList7"/>
    <dgm:cxn modelId="{CAA0C6C5-0789-B349-96F0-4067EA095280}" type="presParOf" srcId="{E3D4926D-D56C-4D55-82B1-FA30BBB9C0E6}" destId="{92DE6F99-74F9-48AD-8F0A-3356A4758B7E}" srcOrd="3" destOrd="0" presId="urn:microsoft.com/office/officeart/2005/8/layout/hList7"/>
    <dgm:cxn modelId="{24AD61F0-BCC9-4E44-88F3-9166FDB25B85}" type="presParOf" srcId="{474004DD-83D6-490F-8C13-1D7113C388B6}" destId="{A1BE973D-2666-428F-968A-6FB64469B94A}" srcOrd="17" destOrd="0" presId="urn:microsoft.com/office/officeart/2005/8/layout/hList7"/>
    <dgm:cxn modelId="{0897CFAE-464B-9D4A-A4AC-3D3141E4B5BF}" type="presParOf" srcId="{474004DD-83D6-490F-8C13-1D7113C388B6}" destId="{FB0C6E0C-92BE-4A54-B44D-FD3B9DEFEEF5}" srcOrd="18" destOrd="0" presId="urn:microsoft.com/office/officeart/2005/8/layout/hList7"/>
    <dgm:cxn modelId="{EB8C670D-752C-554D-BC0B-84A5A3166126}" type="presParOf" srcId="{FB0C6E0C-92BE-4A54-B44D-FD3B9DEFEEF5}" destId="{620747C8-B56B-4616-9A1D-BDC76FE2232C}" srcOrd="0" destOrd="0" presId="urn:microsoft.com/office/officeart/2005/8/layout/hList7"/>
    <dgm:cxn modelId="{8EEE6C1D-10AF-1148-B1F8-C6BEEC4E47BE}" type="presParOf" srcId="{FB0C6E0C-92BE-4A54-B44D-FD3B9DEFEEF5}" destId="{597A3276-0637-471F-8C39-62B3791F94E7}" srcOrd="1" destOrd="0" presId="urn:microsoft.com/office/officeart/2005/8/layout/hList7"/>
    <dgm:cxn modelId="{A3FA70F1-921A-8148-A51A-9AE84D7110FC}" type="presParOf" srcId="{FB0C6E0C-92BE-4A54-B44D-FD3B9DEFEEF5}" destId="{0206AF53-D451-4267-AC81-68C6CC03F37B}" srcOrd="2" destOrd="0" presId="urn:microsoft.com/office/officeart/2005/8/layout/hList7"/>
    <dgm:cxn modelId="{460E46D2-BBD5-CE44-ADC4-EA66328C9642}" type="presParOf" srcId="{FB0C6E0C-92BE-4A54-B44D-FD3B9DEFEEF5}" destId="{55472D87-4270-4864-9513-C4EF84F48593}" srcOrd="3" destOrd="0" presId="urn:microsoft.com/office/officeart/2005/8/layout/hList7"/>
    <dgm:cxn modelId="{3E9F8986-61B4-6445-B9D0-97041303EBD0}" type="presParOf" srcId="{474004DD-83D6-490F-8C13-1D7113C388B6}" destId="{180CC420-22A6-4967-BD0A-16B1BE5DD723}" srcOrd="19" destOrd="0" presId="urn:microsoft.com/office/officeart/2005/8/layout/hList7"/>
    <dgm:cxn modelId="{413385EA-3C62-344B-8928-46CFB3311DCC}" type="presParOf" srcId="{474004DD-83D6-490F-8C13-1D7113C388B6}" destId="{3209A560-3317-4B8E-947C-607FD3DF3066}" srcOrd="20" destOrd="0" presId="urn:microsoft.com/office/officeart/2005/8/layout/hList7"/>
    <dgm:cxn modelId="{AFBD1BE5-053E-0C4C-99C1-F1FC48EB506C}" type="presParOf" srcId="{3209A560-3317-4B8E-947C-607FD3DF3066}" destId="{6C212EEF-C90E-4A39-8624-2778E48E4BE0}" srcOrd="0" destOrd="0" presId="urn:microsoft.com/office/officeart/2005/8/layout/hList7"/>
    <dgm:cxn modelId="{43E75591-E71D-C14B-A16E-64E3CEAEA6B2}" type="presParOf" srcId="{3209A560-3317-4B8E-947C-607FD3DF3066}" destId="{7A28B743-5308-49B7-A36D-077D307978EA}" srcOrd="1" destOrd="0" presId="urn:microsoft.com/office/officeart/2005/8/layout/hList7"/>
    <dgm:cxn modelId="{F9A2BEC5-2132-B643-A4C8-A819E2891059}" type="presParOf" srcId="{3209A560-3317-4B8E-947C-607FD3DF3066}" destId="{0401C330-83F7-4374-B0FE-4979745BF16D}" srcOrd="2" destOrd="0" presId="urn:microsoft.com/office/officeart/2005/8/layout/hList7"/>
    <dgm:cxn modelId="{76F873A4-19C1-5345-B27E-B9D519D47939}" type="presParOf" srcId="{3209A560-3317-4B8E-947C-607FD3DF3066}" destId="{8B20BB08-94B1-48F9-9897-CB80CA7F6C0C}" srcOrd="3" destOrd="0" presId="urn:microsoft.com/office/officeart/2005/8/layout/hList7"/>
    <dgm:cxn modelId="{6B662F7E-7F15-F24B-9E60-DDE214F2FDE8}" type="presParOf" srcId="{474004DD-83D6-490F-8C13-1D7113C388B6}" destId="{F67F770D-9EE3-448C-A8A4-D441C2B590E5}" srcOrd="21" destOrd="0" presId="urn:microsoft.com/office/officeart/2005/8/layout/hList7"/>
    <dgm:cxn modelId="{FC443F6D-DC7E-6446-B47C-76D5B77FE061}" type="presParOf" srcId="{474004DD-83D6-490F-8C13-1D7113C388B6}" destId="{DEE6476C-3C9B-4114-B5E6-B41D5B87BEDA}" srcOrd="22" destOrd="0" presId="urn:microsoft.com/office/officeart/2005/8/layout/hList7"/>
    <dgm:cxn modelId="{E88E1D92-7FC8-B44A-900E-2E40F84D40CC}" type="presParOf" srcId="{DEE6476C-3C9B-4114-B5E6-B41D5B87BEDA}" destId="{046C3189-9723-4D48-AB42-84F0840E98A7}" srcOrd="0" destOrd="0" presId="urn:microsoft.com/office/officeart/2005/8/layout/hList7"/>
    <dgm:cxn modelId="{D163E2BE-5A37-E94A-BC06-A49685EA435E}" type="presParOf" srcId="{DEE6476C-3C9B-4114-B5E6-B41D5B87BEDA}" destId="{D27D4B50-EAD1-4E28-BB95-5202D94609AD}" srcOrd="1" destOrd="0" presId="urn:microsoft.com/office/officeart/2005/8/layout/hList7"/>
    <dgm:cxn modelId="{C0130CBE-99E1-C843-939D-FE47FC9BB8C8}" type="presParOf" srcId="{DEE6476C-3C9B-4114-B5E6-B41D5B87BEDA}" destId="{7513BE1C-84BB-43A0-B14A-E852AFD3D884}" srcOrd="2" destOrd="0" presId="urn:microsoft.com/office/officeart/2005/8/layout/hList7"/>
    <dgm:cxn modelId="{B4E4928D-A1AF-114A-A948-9AC63A4E87B3}"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2019537" y="0"/>
          <a:ext cx="978612" cy="4535564"/>
        </a:xfrm>
        <a:prstGeom prst="roundRect">
          <a:avLst>
            <a:gd name="adj" fmla="val 10000"/>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gm:spPr>
      <dgm:t>
        <a:bodyPr lIns="0" tIns="91440" rIns="0" bIns="91440"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6051421" y="0"/>
          <a:ext cx="978612" cy="4535564"/>
        </a:xfrm>
        <a:prstGeom prst="roundRect">
          <a:avLst>
            <a:gd name="adj" fmla="val 10000"/>
          </a:avLst>
        </a:prstGeom>
        <a:solidFill>
          <a:srgbClr val="DAA600"/>
        </a:solidFill>
        <a:ln w="12700" cap="flat" cmpd="sng" algn="ctr">
          <a:solidFill>
            <a:sysClr val="window" lastClr="FFFFFF">
              <a:hueOff val="0"/>
              <a:satOff val="0"/>
              <a:lumOff val="0"/>
              <a:alphaOff val="0"/>
            </a:sysClr>
          </a:solidFill>
          <a:prstDash val="solid"/>
          <a:miter lim="800000"/>
        </a:ln>
        <a:effectLst/>
      </dgm:spPr>
      <dgm:t>
        <a:bodyPr lIns="0" tIns="91440" rIns="0" bIns="9144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7059392" y="0"/>
          <a:ext cx="978612" cy="4535564"/>
        </a:xfrm>
        <a:prstGeom prst="roundRect">
          <a:avLst>
            <a:gd name="adj" fmla="val 10000"/>
          </a:avLst>
        </a:prstGeom>
        <a:solidFill>
          <a:srgbClr val="DAA600"/>
        </a:solidFill>
        <a:ln w="12700" cap="flat" cmpd="sng" algn="ctr">
          <a:solidFill>
            <a:prstClr val="white">
              <a:hueOff val="0"/>
              <a:satOff val="0"/>
              <a:lumOff val="0"/>
              <a:alphaOff val="0"/>
            </a:prstClr>
          </a:solidFill>
          <a:prstDash val="solid"/>
          <a:miter lim="800000"/>
        </a:ln>
        <a:effectLst/>
      </dgm:spPr>
      <dgm:t>
        <a:bodyPr spcFirstLastPara="0" vert="horz" wrap="square" lIns="0" tIns="91440" rIns="0" bIns="91440" numCol="1" spcCol="1270" anchor="t" anchorCtr="0"/>
        <a:lstStyle/>
        <a:p>
          <a:pPr marL="0" lvl="0" indent="0" algn="ctr" defTabSz="6223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4035479" y="0"/>
          <a:ext cx="978612" cy="4535564"/>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tIns="91440" rIns="0" bIns="9144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8067362" y="0"/>
          <a:ext cx="978612" cy="4535564"/>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1440" tIns="91440" rIns="91440" bIns="91440"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3027508" y="0"/>
          <a:ext cx="978612" cy="4535564"/>
        </a:xfrm>
        <a:prstGeom prst="roundRect">
          <a:avLst>
            <a:gd name="adj" fmla="val 10000"/>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gm:spPr>
      <dgm:t>
        <a:bodyPr lIns="91440" tIns="91440" rIns="91440" bIns="91440" anchor="t"/>
        <a:lstStyle/>
        <a:p>
          <a:pPr>
            <a:buNone/>
          </a:pP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5043450" y="0"/>
          <a:ext cx="978612" cy="4535564"/>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91440" tIns="91440" rIns="91440" bIns="91440" anchor="t"/>
        <a:lstStyle/>
        <a:p>
          <a:pPr>
            <a:buNone/>
          </a:pP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9075333" y="0"/>
          <a:ext cx="978612" cy="4535564"/>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0" tIns="91440" rIns="0" bIns="91440"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10083304" y="0"/>
          <a:ext cx="978612" cy="4535564"/>
        </a:xfrm>
        <a:prstGeom prst="roundRect">
          <a:avLst>
            <a:gd name="adj" fmla="val 10000"/>
          </a:avLst>
        </a:prstGeom>
        <a:solidFill>
          <a:srgbClr val="941100"/>
        </a:solidFill>
        <a:ln w="12700" cap="flat" cmpd="sng" algn="ctr">
          <a:solidFill>
            <a:sysClr val="window" lastClr="FFFFFF">
              <a:hueOff val="0"/>
              <a:satOff val="0"/>
              <a:lumOff val="0"/>
              <a:alphaOff val="0"/>
            </a:sysClr>
          </a:solidFill>
          <a:prstDash val="solid"/>
          <a:miter lim="800000"/>
        </a:ln>
        <a:effectLst/>
      </dgm:spPr>
      <dgm:t>
        <a:bodyPr lIns="91440" tIns="91440" rIns="91440" bIns="91440"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11091275" y="0"/>
          <a:ext cx="978612" cy="4535564"/>
        </a:xfrm>
        <a:prstGeom prst="roundRect">
          <a:avLst>
            <a:gd name="adj" fmla="val 10000"/>
          </a:avLst>
        </a:prstGeom>
        <a:solidFill>
          <a:srgbClr val="941100"/>
        </a:solidFill>
        <a:ln w="12700" cap="flat" cmpd="sng" algn="ctr">
          <a:solidFill>
            <a:sysClr val="window" lastClr="FFFFFF">
              <a:hueOff val="0"/>
              <a:satOff val="0"/>
              <a:lumOff val="0"/>
              <a:alphaOff val="0"/>
            </a:sysClr>
          </a:solidFill>
          <a:prstDash val="solid"/>
          <a:miter lim="800000"/>
        </a:ln>
        <a:effectLst/>
      </dgm:spPr>
      <dgm:t>
        <a:bodyPr lIns="0" tIns="91440" rIns="0" bIns="91440"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0DFEB70C-02AC-AF44-BA5D-C8842F80B134}">
      <dgm:prSet custT="1"/>
      <dgm:spPr>
        <a:xfrm>
          <a:off x="3596" y="0"/>
          <a:ext cx="978612" cy="4535564"/>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lIns="0" tIns="91440" rIns="0" bIns="91440" anchor="t" anchorCtr="0"/>
        <a:lstStyle/>
        <a:p>
          <a:pPr>
            <a:buNone/>
          </a:pPr>
          <a:r>
            <a:rPr lang="en-US" sz="1800">
              <a:solidFill>
                <a:sysClr val="window" lastClr="FFFFFF"/>
              </a:solidFill>
              <a:latin typeface="Calibri" panose="020F0502020204030204"/>
              <a:ea typeface="+mn-ea"/>
              <a:cs typeface="+mn-cs"/>
            </a:rPr>
            <a:t>SETTING UP FOR SUCCESS</a:t>
          </a:r>
        </a:p>
      </dgm:t>
    </dgm:pt>
    <dgm:pt modelId="{B89F5C70-128D-D946-86F9-738DD04990E9}" type="parTrans" cxnId="{9279CA99-C641-BE42-8C73-7117A2F9102F}">
      <dgm:prSet/>
      <dgm:spPr/>
      <dgm:t>
        <a:bodyPr/>
        <a:lstStyle/>
        <a:p>
          <a:endParaRPr lang="en-US" sz="1800"/>
        </a:p>
      </dgm:t>
    </dgm:pt>
    <dgm:pt modelId="{1E0F5F8C-C0FA-8049-9CD2-98BE7E232B52}" type="sibTrans" cxnId="{9279CA99-C641-BE42-8C73-7117A2F9102F}">
      <dgm:prSet/>
      <dgm:spPr/>
      <dgm:t>
        <a:bodyPr/>
        <a:lstStyle/>
        <a:p>
          <a:endParaRPr lang="en-US" sz="1800"/>
        </a:p>
      </dgm:t>
    </dgm:pt>
    <dgm:pt modelId="{3C38FD12-87B0-464F-A492-9B9A15FB1891}">
      <dgm:prSet custT="1"/>
      <dgm:spPr>
        <a:xfrm>
          <a:off x="1011566" y="0"/>
          <a:ext cx="978612" cy="4535564"/>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lIns="91440" tIns="91440" rIns="91440" bIns="91440" anchor="t" anchorCtr="0"/>
        <a:lstStyle/>
        <a:p>
          <a:pPr>
            <a:buNone/>
          </a:pPr>
          <a:endParaRPr lang="en-US" sz="1800">
            <a:solidFill>
              <a:sysClr val="window" lastClr="FFFFFF"/>
            </a:solidFill>
            <a:latin typeface="Calibri" panose="020F0502020204030204"/>
            <a:ea typeface="+mn-ea"/>
            <a:cs typeface="+mn-cs"/>
          </a:endParaRPr>
        </a:p>
      </dgm:t>
    </dgm:pt>
    <dgm:pt modelId="{B53205BA-A281-6949-A492-A68555E9352F}" type="parTrans" cxnId="{8E333071-57EA-D643-9DA7-AC6588A04698}">
      <dgm:prSet/>
      <dgm:spPr/>
      <dgm:t>
        <a:bodyPr/>
        <a:lstStyle/>
        <a:p>
          <a:endParaRPr lang="en-US" sz="1800"/>
        </a:p>
      </dgm:t>
    </dgm:pt>
    <dgm:pt modelId="{7955DDF9-C9AE-7641-B081-FC0C0265DB65}" type="sibTrans" cxnId="{8E333071-57EA-D643-9DA7-AC6588A04698}">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476496" y="3761575"/>
          <a:ext cx="11107605" cy="49029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90466D7A-2D4F-1344-B644-D6DCC298509A}" type="pres">
      <dgm:prSet presAssocID="{0DFEB70C-02AC-AF44-BA5D-C8842F80B134}" presName="compNode" presStyleCnt="0"/>
      <dgm:spPr/>
    </dgm:pt>
    <dgm:pt modelId="{CCF769D0-AC55-BC43-BBCF-F4FD2A0BB0B4}" type="pres">
      <dgm:prSet presAssocID="{0DFEB70C-02AC-AF44-BA5D-C8842F80B134}" presName="bkgdShape" presStyleLbl="node1" presStyleIdx="0" presStyleCnt="12"/>
      <dgm:spPr/>
    </dgm:pt>
    <dgm:pt modelId="{63A0A283-9BE1-5848-9AF0-36A6E316D071}" type="pres">
      <dgm:prSet presAssocID="{0DFEB70C-02AC-AF44-BA5D-C8842F80B134}" presName="nodeTx" presStyleLbl="node1" presStyleIdx="0" presStyleCnt="12">
        <dgm:presLayoutVars>
          <dgm:bulletEnabled val="1"/>
        </dgm:presLayoutVars>
      </dgm:prSet>
      <dgm:spPr/>
    </dgm:pt>
    <dgm:pt modelId="{B4220B3E-61C4-684D-B8D5-B2459D51B464}" type="pres">
      <dgm:prSet presAssocID="{0DFEB70C-02AC-AF44-BA5D-C8842F80B134}" presName="invisiNode" presStyleLbl="node1" presStyleIdx="0" presStyleCnt="12"/>
      <dgm:spPr/>
    </dgm:pt>
    <dgm:pt modelId="{8332BB2D-4DA6-AF44-A16C-41A52244ADA5}" type="pres">
      <dgm:prSet presAssocID="{0DFEB70C-02AC-AF44-BA5D-C8842F80B134}" presName="imagNode" presStyleLbl="fgImgPlace1" presStyleIdx="0" presStyleCnt="12"/>
      <dgm:spPr>
        <a:xfrm>
          <a:off x="32954" y="272133"/>
          <a:ext cx="919895" cy="1510342"/>
        </a:xfrm>
        <a:prstGeom prst="ellipse">
          <a:avLst/>
        </a:prstGeom>
        <a:solidFill>
          <a:srgbClr val="44546A">
            <a:lumMod val="75000"/>
          </a:srgbClr>
        </a:solidFill>
        <a:ln w="12700" cap="flat" cmpd="sng" algn="ctr">
          <a:noFill/>
          <a:prstDash val="solid"/>
          <a:miter lim="800000"/>
        </a:ln>
        <a:effectLst/>
      </dgm:spPr>
    </dgm:pt>
    <dgm:pt modelId="{9AB0C19E-9F21-4546-957D-9D20AF0B7F7D}" type="pres">
      <dgm:prSet presAssocID="{1E0F5F8C-C0FA-8049-9CD2-98BE7E232B52}" presName="sibTrans" presStyleLbl="sibTrans2D1" presStyleIdx="0" presStyleCnt="0"/>
      <dgm:spPr/>
    </dgm:pt>
    <dgm:pt modelId="{B23B278D-7C3C-E540-94D6-D8D3F840ED38}" type="pres">
      <dgm:prSet presAssocID="{3C38FD12-87B0-464F-A492-9B9A15FB1891}" presName="compNode" presStyleCnt="0"/>
      <dgm:spPr/>
    </dgm:pt>
    <dgm:pt modelId="{955D4B7B-55E2-5049-BAD1-F314E49BC1DA}" type="pres">
      <dgm:prSet presAssocID="{3C38FD12-87B0-464F-A492-9B9A15FB1891}" presName="bkgdShape" presStyleLbl="node1" presStyleIdx="1" presStyleCnt="12"/>
      <dgm:spPr/>
    </dgm:pt>
    <dgm:pt modelId="{D37F41FC-D8AB-FB49-A677-51E20658B76C}" type="pres">
      <dgm:prSet presAssocID="{3C38FD12-87B0-464F-A492-9B9A15FB1891}" presName="nodeTx" presStyleLbl="node1" presStyleIdx="1" presStyleCnt="12">
        <dgm:presLayoutVars>
          <dgm:bulletEnabled val="1"/>
        </dgm:presLayoutVars>
      </dgm:prSet>
      <dgm:spPr/>
    </dgm:pt>
    <dgm:pt modelId="{36B99176-46FB-7743-BFD1-ABFEE85BB20C}" type="pres">
      <dgm:prSet presAssocID="{3C38FD12-87B0-464F-A492-9B9A15FB1891}" presName="invisiNode" presStyleLbl="node1" presStyleIdx="1" presStyleCnt="12"/>
      <dgm:spPr/>
    </dgm:pt>
    <dgm:pt modelId="{23CA0A94-3428-454E-9201-9317C0B35E42}" type="pres">
      <dgm:prSet presAssocID="{3C38FD12-87B0-464F-A492-9B9A15FB1891}" presName="imagNode" presStyleLbl="fgImgPlace1" presStyleIdx="1" presStyleCnt="12" custScaleX="63245" custScaleY="68412"/>
      <dgm:spPr>
        <a:xfrm>
          <a:off x="1209979" y="510677"/>
          <a:ext cx="581788" cy="1033255"/>
        </a:xfrm>
        <a:prstGeom prst="rect">
          <a:avLst/>
        </a:prstGeom>
        <a:solidFill>
          <a:srgbClr val="44546A">
            <a:lumMod val="75000"/>
          </a:srgbClr>
        </a:solidFill>
        <a:ln w="12700" cap="flat" cmpd="sng" algn="ctr">
          <a:noFill/>
          <a:prstDash val="solid"/>
          <a:miter lim="800000"/>
        </a:ln>
        <a:effectLst/>
      </dgm:spPr>
    </dgm:pt>
    <dgm:pt modelId="{E4609218-985D-1D4B-966A-C96FA4B2584D}" type="pres">
      <dgm:prSet presAssocID="{7955DDF9-C9AE-7641-B081-FC0C0265DB65}" presName="sibTrans" presStyleLbl="sibTrans2D1" presStyleIdx="0"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2" presStyleCnt="12"/>
      <dgm:spPr/>
    </dgm:pt>
    <dgm:pt modelId="{80C6CD21-4D30-4F02-A5E3-108A4E386C2A}" type="pres">
      <dgm:prSet presAssocID="{82ED9815-0689-437F-AB55-8011A9589219}" presName="nodeTx" presStyleLbl="node1" presStyleIdx="2" presStyleCnt="12">
        <dgm:presLayoutVars>
          <dgm:bulletEnabled val="1"/>
        </dgm:presLayoutVars>
      </dgm:prSet>
      <dgm:spPr/>
    </dgm:pt>
    <dgm:pt modelId="{76216FFC-B42E-47B5-BEF6-E584E61758BE}" type="pres">
      <dgm:prSet presAssocID="{82ED9815-0689-437F-AB55-8011A9589219}" presName="invisiNode" presStyleLbl="node1" presStyleIdx="2" presStyleCnt="12"/>
      <dgm:spPr/>
    </dgm:pt>
    <dgm:pt modelId="{0304F202-A9F3-479D-BEB1-3ABB9CCAFAF9}" type="pres">
      <dgm:prSet presAssocID="{82ED9815-0689-437F-AB55-8011A9589219}" presName="imagNode" presStyleLbl="fgImgPlace1" presStyleIdx="2" presStyleCnt="12"/>
      <dgm:spPr>
        <a:xfrm>
          <a:off x="2048896" y="272133"/>
          <a:ext cx="919895" cy="1510342"/>
        </a:xfrm>
        <a:prstGeom prst="rect">
          <a:avLst/>
        </a:prstGeom>
        <a:solidFill>
          <a:srgbClr val="5B9BD5">
            <a:lumMod val="75000"/>
          </a:srgbClr>
        </a:solidFill>
        <a:ln w="12700" cap="flat" cmpd="sng" algn="ctr">
          <a:no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3" presStyleCnt="12"/>
      <dgm:spPr/>
    </dgm:pt>
    <dgm:pt modelId="{4010F67F-62A0-45F8-9086-6325303267DE}" type="pres">
      <dgm:prSet presAssocID="{EDE82B6F-CA32-4C6B-8BFB-B30D12284093}" presName="nodeTx" presStyleLbl="node1" presStyleIdx="3" presStyleCnt="12">
        <dgm:presLayoutVars>
          <dgm:bulletEnabled val="1"/>
        </dgm:presLayoutVars>
      </dgm:prSet>
      <dgm:spPr/>
    </dgm:pt>
    <dgm:pt modelId="{BA70FC0A-0E40-43D4-9CED-0E9CD2687E95}" type="pres">
      <dgm:prSet presAssocID="{EDE82B6F-CA32-4C6B-8BFB-B30D12284093}" presName="invisiNode" presStyleLbl="node1" presStyleIdx="3" presStyleCnt="12"/>
      <dgm:spPr/>
    </dgm:pt>
    <dgm:pt modelId="{AF799562-D0FE-4304-8CBE-F6EBFAE4013A}" type="pres">
      <dgm:prSet presAssocID="{EDE82B6F-CA32-4C6B-8BFB-B30D12284093}" presName="imagNode" presStyleLbl="fgImgPlace1" presStyleIdx="3" presStyleCnt="12"/>
      <dgm:spPr>
        <a:xfrm>
          <a:off x="3056867" y="272133"/>
          <a:ext cx="919895" cy="1510342"/>
        </a:xfrm>
        <a:prstGeom prst="rect">
          <a:avLst/>
        </a:prstGeom>
        <a:solidFill>
          <a:srgbClr val="5B9BD5">
            <a:lumMod val="75000"/>
          </a:srgbClr>
        </a:solidFill>
        <a:ln w="12700" cap="flat" cmpd="sng" algn="ctr">
          <a:no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4" presStyleCnt="12"/>
      <dgm:spPr/>
    </dgm:pt>
    <dgm:pt modelId="{9214762E-771B-4644-B4EF-48158964CAF7}" type="pres">
      <dgm:prSet presAssocID="{0C927F58-D0E1-4B01-A6B6-C603E890F398}" presName="nodeTx" presStyleLbl="node1" presStyleIdx="4" presStyleCnt="12">
        <dgm:presLayoutVars>
          <dgm:bulletEnabled val="1"/>
        </dgm:presLayoutVars>
      </dgm:prSet>
      <dgm:spPr/>
    </dgm:pt>
    <dgm:pt modelId="{FB25865C-F5C6-44CB-B4D2-3814AA594E66}" type="pres">
      <dgm:prSet presAssocID="{0C927F58-D0E1-4B01-A6B6-C603E890F398}" presName="invisiNode" presStyleLbl="node1" presStyleIdx="4" presStyleCnt="12"/>
      <dgm:spPr/>
    </dgm:pt>
    <dgm:pt modelId="{069CDC01-BE12-484D-9486-671E87A5E1A9}" type="pres">
      <dgm:prSet presAssocID="{0C927F58-D0E1-4B01-A6B6-C603E890F398}" presName="imagNode" presStyleLbl="fgImgPlace1" presStyleIdx="4" presStyleCnt="12"/>
      <dgm:spPr>
        <a:xfrm>
          <a:off x="4064837" y="272133"/>
          <a:ext cx="919895" cy="1510342"/>
        </a:xfrm>
        <a:prstGeom prst="rect">
          <a:avLst/>
        </a:prstGeom>
        <a:solidFill>
          <a:srgbClr val="70AD47">
            <a:lumMod val="75000"/>
          </a:srgbClr>
        </a:solidFill>
        <a:ln w="12700" cap="flat" cmpd="sng" algn="ctr">
          <a:no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5" presStyleCnt="12"/>
      <dgm:spPr/>
    </dgm:pt>
    <dgm:pt modelId="{0B0F9D5E-01B5-4D70-8912-3735DC726156}" type="pres">
      <dgm:prSet presAssocID="{167BF358-8434-4987-B85A-37964861114E}" presName="nodeTx" presStyleLbl="node1" presStyleIdx="5" presStyleCnt="12">
        <dgm:presLayoutVars>
          <dgm:bulletEnabled val="1"/>
        </dgm:presLayoutVars>
      </dgm:prSet>
      <dgm:spPr/>
    </dgm:pt>
    <dgm:pt modelId="{FC7B3C5D-EC91-4467-AF60-0E5515B36ED2}" type="pres">
      <dgm:prSet presAssocID="{167BF358-8434-4987-B85A-37964861114E}" presName="invisiNode" presStyleLbl="node1" presStyleIdx="5" presStyleCnt="12"/>
      <dgm:spPr/>
    </dgm:pt>
    <dgm:pt modelId="{640B4EA2-5D13-4CA1-86A9-3221B0994580}" type="pres">
      <dgm:prSet presAssocID="{167BF358-8434-4987-B85A-37964861114E}" presName="imagNode" presStyleLbl="fgImgPlace1" presStyleIdx="5" presStyleCnt="12"/>
      <dgm:spPr>
        <a:xfrm>
          <a:off x="5072808" y="272133"/>
          <a:ext cx="919895" cy="1510342"/>
        </a:xfrm>
        <a:prstGeom prst="rect">
          <a:avLst/>
        </a:prstGeom>
        <a:solidFill>
          <a:srgbClr val="70AD47">
            <a:lumMod val="75000"/>
          </a:srgbClr>
        </a:solidFill>
        <a:ln w="12700" cap="flat" cmpd="sng" algn="ctr">
          <a:no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6" presStyleCnt="12"/>
      <dgm:spPr/>
    </dgm:pt>
    <dgm:pt modelId="{8D07021B-273A-4B9A-9F4E-3DC526DA65BD}" type="pres">
      <dgm:prSet presAssocID="{4F7AD0EE-0E26-4017-9F94-86272D93EFC3}" presName="nodeTx" presStyleLbl="node1" presStyleIdx="6" presStyleCnt="12">
        <dgm:presLayoutVars>
          <dgm:bulletEnabled val="1"/>
        </dgm:presLayoutVars>
      </dgm:prSet>
      <dgm:spPr/>
    </dgm:pt>
    <dgm:pt modelId="{D5E502C2-DE8D-4346-877A-9C40A3864E73}" type="pres">
      <dgm:prSet presAssocID="{4F7AD0EE-0E26-4017-9F94-86272D93EFC3}" presName="invisiNode" presStyleLbl="node1" presStyleIdx="6" presStyleCnt="12"/>
      <dgm:spPr/>
    </dgm:pt>
    <dgm:pt modelId="{1722C8D5-9191-4617-9A5C-B2D813A9D915}" type="pres">
      <dgm:prSet presAssocID="{4F7AD0EE-0E26-4017-9F94-86272D93EFC3}" presName="imagNode" presStyleLbl="fgImgPlace1" presStyleIdx="6" presStyleCnt="12"/>
      <dgm:spPr>
        <a:xfrm>
          <a:off x="6080779" y="272133"/>
          <a:ext cx="919895" cy="1510342"/>
        </a:xfrm>
        <a:prstGeom prst="rect">
          <a:avLst/>
        </a:prstGeom>
        <a:solidFill>
          <a:srgbClr val="DAA600"/>
        </a:solidFill>
        <a:ln w="12700" cap="flat" cmpd="sng" algn="ctr">
          <a:no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7" presStyleCnt="12"/>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7" presStyleCnt="12">
        <dgm:presLayoutVars>
          <dgm:bulletEnabled val="1"/>
        </dgm:presLayoutVars>
      </dgm:prSet>
      <dgm:spPr/>
    </dgm:pt>
    <dgm:pt modelId="{57AF0E7A-6E2A-4DFD-8782-FF6ACFBFE49A}" type="pres">
      <dgm:prSet presAssocID="{DA761F70-B11F-4EA6-915D-15ADF7DDBA23}" presName="invisiNode" presStyleLbl="node1" presStyleIdx="7" presStyleCnt="12"/>
      <dgm:spPr/>
    </dgm:pt>
    <dgm:pt modelId="{0ED1F304-354B-4320-B27C-70A3951670CA}" type="pres">
      <dgm:prSet presAssocID="{DA761F70-B11F-4EA6-915D-15ADF7DDBA23}" presName="imagNode" presStyleLbl="fgImgPlace1" presStyleIdx="7" presStyleCnt="12"/>
      <dgm:spPr>
        <a:xfrm>
          <a:off x="7088750" y="272133"/>
          <a:ext cx="919895" cy="1510342"/>
        </a:xfrm>
        <a:prstGeom prst="rect">
          <a:avLst/>
        </a:prstGeom>
        <a:solidFill>
          <a:srgbClr val="DAA600"/>
        </a:solidFill>
        <a:ln w="12700" cap="flat" cmpd="sng" algn="ctr">
          <a:no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8" presStyleCnt="12"/>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8" presStyleCnt="12">
        <dgm:presLayoutVars>
          <dgm:bulletEnabled val="1"/>
        </dgm:presLayoutVars>
      </dgm:prSet>
      <dgm:spPr/>
    </dgm:pt>
    <dgm:pt modelId="{0EA924EF-8D1F-47B0-BF16-25A8EDEA9546}" type="pres">
      <dgm:prSet presAssocID="{87EBC7B2-62CC-4F4D-B8F1-6913234E01AB}" presName="invisiNode" presStyleLbl="node1" presStyleIdx="8" presStyleCnt="12"/>
      <dgm:spPr/>
    </dgm:pt>
    <dgm:pt modelId="{92DE6F99-74F9-48AD-8F0A-3356A4758B7E}" type="pres">
      <dgm:prSet presAssocID="{87EBC7B2-62CC-4F4D-B8F1-6913234E01AB}" presName="imagNode" presStyleLbl="fgImgPlace1" presStyleIdx="8" presStyleCnt="12"/>
      <dgm:spPr>
        <a:xfrm>
          <a:off x="8096721" y="272133"/>
          <a:ext cx="919895" cy="1510342"/>
        </a:xfrm>
        <a:prstGeom prst="rect">
          <a:avLst/>
        </a:prstGeom>
        <a:solidFill>
          <a:srgbClr val="ED7D31">
            <a:lumMod val="75000"/>
          </a:srgbClr>
        </a:solidFill>
        <a:ln w="12700" cap="flat" cmpd="sng" algn="ctr">
          <a:no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9" presStyleCnt="12"/>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9" presStyleCnt="12">
        <dgm:presLayoutVars>
          <dgm:bulletEnabled val="1"/>
        </dgm:presLayoutVars>
      </dgm:prSet>
      <dgm:spPr/>
    </dgm:pt>
    <dgm:pt modelId="{0206AF53-D451-4267-AC81-68C6CC03F37B}" type="pres">
      <dgm:prSet presAssocID="{5DE23A1F-B828-4AED-93AF-CB385BE40F90}" presName="invisiNode" presStyleLbl="node1" presStyleIdx="9" presStyleCnt="12"/>
      <dgm:spPr/>
    </dgm:pt>
    <dgm:pt modelId="{55472D87-4270-4864-9513-C4EF84F48593}" type="pres">
      <dgm:prSet presAssocID="{5DE23A1F-B828-4AED-93AF-CB385BE40F90}" presName="imagNode" presStyleLbl="fgImgPlace1" presStyleIdx="9" presStyleCnt="12"/>
      <dgm:spPr>
        <a:xfrm>
          <a:off x="9104692" y="272133"/>
          <a:ext cx="919895" cy="1510342"/>
        </a:xfrm>
        <a:prstGeom prst="rect">
          <a:avLst/>
        </a:prstGeom>
        <a:solidFill>
          <a:srgbClr val="ED7D31">
            <a:lumMod val="75000"/>
          </a:srgbClr>
        </a:solidFill>
        <a:ln w="12700" cap="flat" cmpd="sng" algn="ctr">
          <a:no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10" presStyleCnt="12"/>
      <dgm:spPr/>
    </dgm:pt>
    <dgm:pt modelId="{7A28B743-5308-49B7-A36D-077D307978EA}" type="pres">
      <dgm:prSet presAssocID="{15FAF609-EF06-4219-A9A5-579532B2B0F5}" presName="nodeTx" presStyleLbl="node1" presStyleIdx="10" presStyleCnt="12">
        <dgm:presLayoutVars>
          <dgm:bulletEnabled val="1"/>
        </dgm:presLayoutVars>
      </dgm:prSet>
      <dgm:spPr/>
    </dgm:pt>
    <dgm:pt modelId="{0401C330-83F7-4374-B0FE-4979745BF16D}" type="pres">
      <dgm:prSet presAssocID="{15FAF609-EF06-4219-A9A5-579532B2B0F5}" presName="invisiNode" presStyleLbl="node1" presStyleIdx="10" presStyleCnt="12"/>
      <dgm:spPr/>
    </dgm:pt>
    <dgm:pt modelId="{8B20BB08-94B1-48F9-9897-CB80CA7F6C0C}" type="pres">
      <dgm:prSet presAssocID="{15FAF609-EF06-4219-A9A5-579532B2B0F5}" presName="imagNode" presStyleLbl="fgImgPlace1" presStyleIdx="10" presStyleCnt="12"/>
      <dgm:spPr>
        <a:xfrm>
          <a:off x="10112662" y="272133"/>
          <a:ext cx="919895" cy="1510342"/>
        </a:xfrm>
        <a:prstGeom prst="ellipse">
          <a:avLst/>
        </a:prstGeom>
        <a:solidFill>
          <a:srgbClr val="941100"/>
        </a:solidFill>
        <a:ln w="12700" cap="flat" cmpd="sng" algn="ctr">
          <a:no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11" presStyleCnt="12"/>
      <dgm:spPr/>
    </dgm:pt>
    <dgm:pt modelId="{D27D4B50-EAD1-4E28-BB95-5202D94609AD}" type="pres">
      <dgm:prSet presAssocID="{312AC8EC-3989-4E6B-A34C-4A44971F8422}" presName="nodeTx" presStyleLbl="node1" presStyleIdx="11" presStyleCnt="12">
        <dgm:presLayoutVars>
          <dgm:bulletEnabled val="1"/>
        </dgm:presLayoutVars>
      </dgm:prSet>
      <dgm:spPr/>
    </dgm:pt>
    <dgm:pt modelId="{7513BE1C-84BB-43A0-B14A-E852AFD3D884}" type="pres">
      <dgm:prSet presAssocID="{312AC8EC-3989-4E6B-A34C-4A44971F8422}" presName="invisiNode" presStyleLbl="node1" presStyleIdx="11" presStyleCnt="12"/>
      <dgm:spPr/>
    </dgm:pt>
    <dgm:pt modelId="{A5E4E931-3070-4D12-BE4A-A7CFF0542571}" type="pres">
      <dgm:prSet presAssocID="{312AC8EC-3989-4E6B-A34C-4A44971F8422}" presName="imagNode" presStyleLbl="fgImgPlace1" presStyleIdx="11" presStyleCnt="12" custScaleY="93841" custLinFactNeighborY="1476"/>
      <dgm:spPr>
        <a:xfrm>
          <a:off x="11120633" y="340937"/>
          <a:ext cx="919895" cy="1417320"/>
        </a:xfrm>
        <a:prstGeom prst="rect">
          <a:avLst/>
        </a:prstGeom>
        <a:solidFill>
          <a:srgbClr val="941100"/>
        </a:solidFill>
        <a:ln w="12700" cap="flat" cmpd="sng" algn="ctr">
          <a:noFill/>
          <a:prstDash val="solid"/>
          <a:miter lim="800000"/>
        </a:ln>
        <a:effectLst/>
      </dgm:spPr>
    </dgm:pt>
  </dgm:ptLst>
  <dgm:cxnLst>
    <dgm:cxn modelId="{4A9F5802-078F-574B-8A56-84D975CDB361}" type="presOf" srcId="{B3C296FB-3485-4B9E-A81F-C9229475D8E6}" destId="{A1BE973D-2666-428F-968A-6FB64469B94A}" srcOrd="0" destOrd="0" presId="urn:microsoft.com/office/officeart/2005/8/layout/hList7"/>
    <dgm:cxn modelId="{4B83F904-14BD-8043-92DF-3B4E5B985798}" type="presOf" srcId="{DA761F70-B11F-4EA6-915D-15ADF7DDBA23}" destId="{7DF9CCCA-3B9D-4598-9B0D-5726972F0780}" srcOrd="0" destOrd="0" presId="urn:microsoft.com/office/officeart/2005/8/layout/hList7"/>
    <dgm:cxn modelId="{3ECBBC06-2398-834A-8152-23A9B5F95E2A}" type="presOf" srcId="{312AC8EC-3989-4E6B-A34C-4A44971F8422}" destId="{D27D4B50-EAD1-4E28-BB95-5202D94609AD}" srcOrd="1" destOrd="0" presId="urn:microsoft.com/office/officeart/2005/8/layout/hList7"/>
    <dgm:cxn modelId="{CB5E5B09-20CD-4245-A349-FF2971C82599}" srcId="{76CDA518-BC6C-454C-8425-289DBEFA6303}" destId="{0C927F58-D0E1-4B01-A6B6-C603E890F398}" srcOrd="4" destOrd="0" parTransId="{79673275-EAE9-4B21-BD17-BA2A2DC472F8}" sibTransId="{91B44C06-EF03-4B80-B764-56D43105AB17}"/>
    <dgm:cxn modelId="{56FA450B-D6FE-CD43-9648-FFAB42F174C8}" type="presOf" srcId="{15FAF609-EF06-4219-A9A5-579532B2B0F5}" destId="{7A28B743-5308-49B7-A36D-077D307978EA}" srcOrd="1" destOrd="0" presId="urn:microsoft.com/office/officeart/2005/8/layout/hList7"/>
    <dgm:cxn modelId="{4A8A7912-19DD-4170-BE92-5B4CEA10F0F4}" srcId="{76CDA518-BC6C-454C-8425-289DBEFA6303}" destId="{312AC8EC-3989-4E6B-A34C-4A44971F8422}" srcOrd="11" destOrd="0" parTransId="{4C6EC9C3-231F-4CE7-B7C6-B9BD23DC1532}" sibTransId="{9CD2B463-8A90-4055-A6A7-74FFBC8F1CA8}"/>
    <dgm:cxn modelId="{49844915-79B7-4760-B8A6-6358800639E0}" srcId="{76CDA518-BC6C-454C-8425-289DBEFA6303}" destId="{15FAF609-EF06-4219-A9A5-579532B2B0F5}" srcOrd="10" destOrd="0" parTransId="{D2885B8D-6C0A-4181-92C1-3B3291BDFB29}" sibTransId="{6DF72718-445E-4FDC-B1E6-DF26AB44A9AF}"/>
    <dgm:cxn modelId="{C0D76F15-3E25-354A-AB47-3442FD22F260}" type="presOf" srcId="{DA761F70-B11F-4EA6-915D-15ADF7DDBA23}" destId="{3A3CCAAA-9391-4727-92C0-D8017A0163A3}" srcOrd="1" destOrd="0" presId="urn:microsoft.com/office/officeart/2005/8/layout/hList7"/>
    <dgm:cxn modelId="{F1B60C1A-67FF-F24C-97F6-2E862336795E}" type="presOf" srcId="{87EBC7B2-62CC-4F4D-B8F1-6913234E01AB}" destId="{EFEA8269-3FA8-4E67-A41C-D7364A1F0F81}" srcOrd="1" destOrd="0" presId="urn:microsoft.com/office/officeart/2005/8/layout/hList7"/>
    <dgm:cxn modelId="{EE6BF61A-B19F-4C39-8C06-B8706D9BA7BA}" srcId="{76CDA518-BC6C-454C-8425-289DBEFA6303}" destId="{4F7AD0EE-0E26-4017-9F94-86272D93EFC3}" srcOrd="6" destOrd="0" parTransId="{1B378C42-C627-4201-AE52-4BA974618512}" sibTransId="{51654D6A-95A4-4E7F-B6C4-FF063E7F512E}"/>
    <dgm:cxn modelId="{D212281E-07E9-974E-95F4-3C8E1623E71B}" type="presOf" srcId="{3C38FD12-87B0-464F-A492-9B9A15FB1891}" destId="{D37F41FC-D8AB-FB49-A677-51E20658B76C}" srcOrd="1" destOrd="0" presId="urn:microsoft.com/office/officeart/2005/8/layout/hList7"/>
    <dgm:cxn modelId="{F964842A-6408-F84A-95B3-841627BB3168}" type="presOf" srcId="{91B44C06-EF03-4B80-B764-56D43105AB17}" destId="{1F0423FB-D68E-4585-AD64-427F976129F3}" srcOrd="0" destOrd="0" presId="urn:microsoft.com/office/officeart/2005/8/layout/hList7"/>
    <dgm:cxn modelId="{F461BD2A-C157-8A40-83CA-34004594E66A}" type="presOf" srcId="{4F72BF1C-5C6D-4106-A1C4-ECB77BA1216C}" destId="{180CC420-22A6-4967-BD0A-16B1BE5DD723}" srcOrd="0" destOrd="0" presId="urn:microsoft.com/office/officeart/2005/8/layout/hList7"/>
    <dgm:cxn modelId="{B18EE22C-D8FC-FB4C-9E38-A02490D3A48C}" type="presOf" srcId="{0C927F58-D0E1-4B01-A6B6-C603E890F398}" destId="{9214762E-771B-4644-B4EF-48158964CAF7}" srcOrd="1" destOrd="0" presId="urn:microsoft.com/office/officeart/2005/8/layout/hList7"/>
    <dgm:cxn modelId="{83F51F3C-83AA-C940-BB15-4AD83A85010E}" type="presOf" srcId="{167BF358-8434-4987-B85A-37964861114E}" destId="{2E70E187-B08A-486D-8A45-C8A232CC337A}" srcOrd="0" destOrd="0" presId="urn:microsoft.com/office/officeart/2005/8/layout/hList7"/>
    <dgm:cxn modelId="{9697DD3F-1923-415C-B9D3-CEE56720C4CC}" srcId="{76CDA518-BC6C-454C-8425-289DBEFA6303}" destId="{167BF358-8434-4987-B85A-37964861114E}" srcOrd="5" destOrd="0" parTransId="{CAB79F3C-EB84-4F7C-A9F7-2D2507D5DBE7}" sibTransId="{23117442-D303-468D-9B1A-74E04914477C}"/>
    <dgm:cxn modelId="{1AFC345D-BE73-0349-B632-94F85A7393C7}" type="presOf" srcId="{EDE82B6F-CA32-4C6B-8BFB-B30D12284093}" destId="{FA06BBCE-464F-4266-B09B-D42E3ACE62C5}" srcOrd="0" destOrd="0" presId="urn:microsoft.com/office/officeart/2005/8/layout/hList7"/>
    <dgm:cxn modelId="{3FE1FD5F-6F8E-3D47-8118-F24DA306BFC6}" type="presOf" srcId="{8B7B9245-1212-4EA2-8DBA-AB21D24D994E}" destId="{1BFDB655-8D21-4995-B102-9474CBAFCA39}" srcOrd="0" destOrd="0" presId="urn:microsoft.com/office/officeart/2005/8/layout/hList7"/>
    <dgm:cxn modelId="{53AD6868-6A8B-2040-9DB5-CE884A1D2D9D}" type="presOf" srcId="{0C927F58-D0E1-4B01-A6B6-C603E890F398}" destId="{991FE780-09B4-437E-87F1-633B9F17E51A}" srcOrd="0" destOrd="0" presId="urn:microsoft.com/office/officeart/2005/8/layout/hList7"/>
    <dgm:cxn modelId="{F166506A-B0D7-8943-BAFF-48CD4CA8C54F}" type="presOf" srcId="{5DE23A1F-B828-4AED-93AF-CB385BE40F90}" destId="{597A3276-0637-471F-8C39-62B3791F94E7}" srcOrd="1" destOrd="0" presId="urn:microsoft.com/office/officeart/2005/8/layout/hList7"/>
    <dgm:cxn modelId="{F25F754F-A882-304F-BC4A-639316EB73B0}" type="presOf" srcId="{095AE3E2-7CB6-43CA-A532-FBE35E2C2239}" destId="{B403F713-81E6-4AE7-B3A1-1A307AF769A8}" srcOrd="0" destOrd="0" presId="urn:microsoft.com/office/officeart/2005/8/layout/hList7"/>
    <dgm:cxn modelId="{8E333071-57EA-D643-9DA7-AC6588A04698}" srcId="{76CDA518-BC6C-454C-8425-289DBEFA6303}" destId="{3C38FD12-87B0-464F-A492-9B9A15FB1891}" srcOrd="1" destOrd="0" parTransId="{B53205BA-A281-6949-A492-A68555E9352F}" sibTransId="{7955DDF9-C9AE-7641-B081-FC0C0265DB65}"/>
    <dgm:cxn modelId="{A81FDF52-98A1-3D41-809A-83A2B891ED6F}" type="presOf" srcId="{312AC8EC-3989-4E6B-A34C-4A44971F8422}" destId="{046C3189-9723-4D48-AB42-84F0840E98A7}" srcOrd="0" destOrd="0" presId="urn:microsoft.com/office/officeart/2005/8/layout/hList7"/>
    <dgm:cxn modelId="{D4EE0C54-AD0F-BE4E-AEB9-721F81DBB01D}" type="presOf" srcId="{51654D6A-95A4-4E7F-B6C4-FF063E7F512E}" destId="{EBD88C52-2018-48D1-9314-C17CB78960E1}" srcOrd="0" destOrd="0" presId="urn:microsoft.com/office/officeart/2005/8/layout/hList7"/>
    <dgm:cxn modelId="{2E1A1579-A6BA-476F-822B-86009E26C1D5}" srcId="{76CDA518-BC6C-454C-8425-289DBEFA6303}" destId="{87EBC7B2-62CC-4F4D-B8F1-6913234E01AB}" srcOrd="8" destOrd="0" parTransId="{792074DA-5FA9-4FC5-82A0-319076547753}" sibTransId="{B3C296FB-3485-4B9E-A81F-C9229475D8E6}"/>
    <dgm:cxn modelId="{E2821782-CFE7-F640-8F76-09237023F7C7}" type="presOf" srcId="{82ED9815-0689-437F-AB55-8011A9589219}" destId="{80C6CD21-4D30-4F02-A5E3-108A4E386C2A}" srcOrd="1" destOrd="0" presId="urn:microsoft.com/office/officeart/2005/8/layout/hList7"/>
    <dgm:cxn modelId="{6DB3CE84-13CE-7547-AB87-6B3A2DB5430F}" type="presOf" srcId="{4F7AD0EE-0E26-4017-9F94-86272D93EFC3}" destId="{0F17CE07-4E74-4F15-86EB-6C6567CBA919}" srcOrd="0" destOrd="0" presId="urn:microsoft.com/office/officeart/2005/8/layout/hList7"/>
    <dgm:cxn modelId="{A9B5938D-38ED-9B4D-B4B4-01D84BFD3107}" type="presOf" srcId="{6DF72718-445E-4FDC-B1E6-DF26AB44A9AF}" destId="{F67F770D-9EE3-448C-A8A4-D441C2B590E5}" srcOrd="0" destOrd="0" presId="urn:microsoft.com/office/officeart/2005/8/layout/hList7"/>
    <dgm:cxn modelId="{9279CA99-C641-BE42-8C73-7117A2F9102F}" srcId="{76CDA518-BC6C-454C-8425-289DBEFA6303}" destId="{0DFEB70C-02AC-AF44-BA5D-C8842F80B134}" srcOrd="0" destOrd="0" parTransId="{B89F5C70-128D-D946-86F9-738DD04990E9}" sibTransId="{1E0F5F8C-C0FA-8049-9CD2-98BE7E232B52}"/>
    <dgm:cxn modelId="{9E31DBA0-E939-49A6-A6BC-57FBA271E74D}" srcId="{76CDA518-BC6C-454C-8425-289DBEFA6303}" destId="{EDE82B6F-CA32-4C6B-8BFB-B30D12284093}" srcOrd="3" destOrd="0" parTransId="{9B21EF5D-1347-4E9C-B71F-5BDA8B9DA602}" sibTransId="{4B7087D8-60F7-45B3-90E8-83EEE7316E5B}"/>
    <dgm:cxn modelId="{5EE004A5-3774-4BB1-B9EC-EDCC333FB895}" srcId="{76CDA518-BC6C-454C-8425-289DBEFA6303}" destId="{DA761F70-B11F-4EA6-915D-15ADF7DDBA23}" srcOrd="7" destOrd="0" parTransId="{205211D0-56BC-42B4-8B39-5E0986F07326}" sibTransId="{8B7B9245-1212-4EA2-8DBA-AB21D24D994E}"/>
    <dgm:cxn modelId="{72B83BA5-3F68-A94F-8342-1FC688FDD5C9}" type="presOf" srcId="{4F7AD0EE-0E26-4017-9F94-86272D93EFC3}" destId="{8D07021B-273A-4B9A-9F4E-3DC526DA65BD}" srcOrd="1" destOrd="0" presId="urn:microsoft.com/office/officeart/2005/8/layout/hList7"/>
    <dgm:cxn modelId="{1E256FA6-ABAF-B442-8DA6-E66401D180A3}" type="presOf" srcId="{3C38FD12-87B0-464F-A492-9B9A15FB1891}" destId="{955D4B7B-55E2-5049-BAD1-F314E49BC1DA}" srcOrd="0" destOrd="0" presId="urn:microsoft.com/office/officeart/2005/8/layout/hList7"/>
    <dgm:cxn modelId="{1E4ACCA8-BCA7-3742-9C0A-F554DE72F05C}" type="presOf" srcId="{0DFEB70C-02AC-AF44-BA5D-C8842F80B134}" destId="{63A0A283-9BE1-5848-9AF0-36A6E316D071}" srcOrd="1" destOrd="0" presId="urn:microsoft.com/office/officeart/2005/8/layout/hList7"/>
    <dgm:cxn modelId="{5C51D1B5-5990-CB4B-8638-2358BB530D5F}" type="presOf" srcId="{23117442-D303-468D-9B1A-74E04914477C}" destId="{92BB5058-E676-44FD-8396-B1C6E9350E2F}" srcOrd="0" destOrd="0" presId="urn:microsoft.com/office/officeart/2005/8/layout/hList7"/>
    <dgm:cxn modelId="{8DB8FAB8-F8BE-4232-8E1A-61CBAFE1B3A6}" srcId="{76CDA518-BC6C-454C-8425-289DBEFA6303}" destId="{82ED9815-0689-437F-AB55-8011A9589219}" srcOrd="2" destOrd="0" parTransId="{CA69EC14-8F26-4324-9465-B228833C3D9E}" sibTransId="{095AE3E2-7CB6-43CA-A532-FBE35E2C2239}"/>
    <dgm:cxn modelId="{017127BE-0F77-9240-9B3F-3488238084EA}" type="presOf" srcId="{5DE23A1F-B828-4AED-93AF-CB385BE40F90}" destId="{620747C8-B56B-4616-9A1D-BDC76FE2232C}" srcOrd="0" destOrd="0" presId="urn:microsoft.com/office/officeart/2005/8/layout/hList7"/>
    <dgm:cxn modelId="{D4A848BE-2AE5-E747-9302-35405A69ACC4}" type="presOf" srcId="{1E0F5F8C-C0FA-8049-9CD2-98BE7E232B52}" destId="{9AB0C19E-9F21-4546-957D-9D20AF0B7F7D}" srcOrd="0" destOrd="0" presId="urn:microsoft.com/office/officeart/2005/8/layout/hList7"/>
    <dgm:cxn modelId="{DE1F89BE-1D54-F84E-9327-13B74A4AF796}" type="presOf" srcId="{0DFEB70C-02AC-AF44-BA5D-C8842F80B134}" destId="{CCF769D0-AC55-BC43-BBCF-F4FD2A0BB0B4}" srcOrd="0" destOrd="0" presId="urn:microsoft.com/office/officeart/2005/8/layout/hList7"/>
    <dgm:cxn modelId="{F00D34CF-9683-5E4D-A797-482D4EB9C72D}" type="presOf" srcId="{4B7087D8-60F7-45B3-90E8-83EEE7316E5B}" destId="{620E0897-60F4-4FE7-BB5B-EC1118AD18C4}" srcOrd="0"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D7A9F3DA-7851-714B-B80D-57BA2B74AF0C}" type="presOf" srcId="{87EBC7B2-62CC-4F4D-B8F1-6913234E01AB}" destId="{1E2AF601-0E14-41E6-A130-E7A0A9003234}" srcOrd="0" destOrd="0" presId="urn:microsoft.com/office/officeart/2005/8/layout/hList7"/>
    <dgm:cxn modelId="{67E413DF-A3D7-BC4D-B4F4-9FEA3168C34B}" type="presOf" srcId="{7955DDF9-C9AE-7641-B081-FC0C0265DB65}" destId="{E4609218-985D-1D4B-966A-C96FA4B2584D}" srcOrd="0" destOrd="0" presId="urn:microsoft.com/office/officeart/2005/8/layout/hList7"/>
    <dgm:cxn modelId="{256069E3-3936-DC42-9622-6CA26DEDB4A3}" type="presOf" srcId="{167BF358-8434-4987-B85A-37964861114E}" destId="{0B0F9D5E-01B5-4D70-8912-3735DC726156}" srcOrd="1" destOrd="0" presId="urn:microsoft.com/office/officeart/2005/8/layout/hList7"/>
    <dgm:cxn modelId="{D5B4D6E6-3E43-5545-B2DF-DB7FB1B164AF}" type="presOf" srcId="{EDE82B6F-CA32-4C6B-8BFB-B30D12284093}" destId="{4010F67F-62A0-45F8-9086-6325303267DE}" srcOrd="1" destOrd="0" presId="urn:microsoft.com/office/officeart/2005/8/layout/hList7"/>
    <dgm:cxn modelId="{57F181F1-6B71-4EAF-824A-3C3569D63AC5}" srcId="{76CDA518-BC6C-454C-8425-289DBEFA6303}" destId="{5DE23A1F-B828-4AED-93AF-CB385BE40F90}" srcOrd="9" destOrd="0" parTransId="{AC415565-C001-469D-988D-42CCD55DFDCC}" sibTransId="{4F72BF1C-5C6D-4106-A1C4-ECB77BA1216C}"/>
    <dgm:cxn modelId="{C366AAF1-FECE-3D43-B273-17D4D665A051}" type="presOf" srcId="{82ED9815-0689-437F-AB55-8011A9589219}" destId="{33027701-4552-4E82-B8B5-201818F384E1}" srcOrd="0" destOrd="0" presId="urn:microsoft.com/office/officeart/2005/8/layout/hList7"/>
    <dgm:cxn modelId="{5E09FCF1-1109-2E4C-8EE4-28E74BD29A53}" type="presOf" srcId="{15FAF609-EF06-4219-A9A5-579532B2B0F5}" destId="{6C212EEF-C90E-4A39-8624-2778E48E4BE0}" srcOrd="0" destOrd="0" presId="urn:microsoft.com/office/officeart/2005/8/layout/hList7"/>
    <dgm:cxn modelId="{F4E5CFFA-AF8D-7D4C-BDA6-93AE43D21E58}" type="presParOf" srcId="{700DEE2E-009E-4920-8919-3EBA1BD25605}" destId="{6CA53C31-027B-47B6-99A7-1B4548807CCF}" srcOrd="0" destOrd="0" presId="urn:microsoft.com/office/officeart/2005/8/layout/hList7"/>
    <dgm:cxn modelId="{999C9443-2446-4741-B2BF-E21B1509E037}" type="presParOf" srcId="{700DEE2E-009E-4920-8919-3EBA1BD25605}" destId="{474004DD-83D6-490F-8C13-1D7113C388B6}" srcOrd="1" destOrd="0" presId="urn:microsoft.com/office/officeart/2005/8/layout/hList7"/>
    <dgm:cxn modelId="{950C4A47-9629-4D49-8C26-84319D6BA347}" type="presParOf" srcId="{474004DD-83D6-490F-8C13-1D7113C388B6}" destId="{90466D7A-2D4F-1344-B644-D6DCC298509A}" srcOrd="0" destOrd="0" presId="urn:microsoft.com/office/officeart/2005/8/layout/hList7"/>
    <dgm:cxn modelId="{D3E27B53-21CF-B44C-A2B2-AE8B4D160D5F}" type="presParOf" srcId="{90466D7A-2D4F-1344-B644-D6DCC298509A}" destId="{CCF769D0-AC55-BC43-BBCF-F4FD2A0BB0B4}" srcOrd="0" destOrd="0" presId="urn:microsoft.com/office/officeart/2005/8/layout/hList7"/>
    <dgm:cxn modelId="{34E71552-0742-CE4D-BB54-9F5080174528}" type="presParOf" srcId="{90466D7A-2D4F-1344-B644-D6DCC298509A}" destId="{63A0A283-9BE1-5848-9AF0-36A6E316D071}" srcOrd="1" destOrd="0" presId="urn:microsoft.com/office/officeart/2005/8/layout/hList7"/>
    <dgm:cxn modelId="{97F75A6F-F67E-5F4F-A1FE-05FA2F19D302}" type="presParOf" srcId="{90466D7A-2D4F-1344-B644-D6DCC298509A}" destId="{B4220B3E-61C4-684D-B8D5-B2459D51B464}" srcOrd="2" destOrd="0" presId="urn:microsoft.com/office/officeart/2005/8/layout/hList7"/>
    <dgm:cxn modelId="{E645974E-087D-024D-A4F9-72116201E163}" type="presParOf" srcId="{90466D7A-2D4F-1344-B644-D6DCC298509A}" destId="{8332BB2D-4DA6-AF44-A16C-41A52244ADA5}" srcOrd="3" destOrd="0" presId="urn:microsoft.com/office/officeart/2005/8/layout/hList7"/>
    <dgm:cxn modelId="{AF2C933C-BF53-2749-8C99-E64219E45B1E}" type="presParOf" srcId="{474004DD-83D6-490F-8C13-1D7113C388B6}" destId="{9AB0C19E-9F21-4546-957D-9D20AF0B7F7D}" srcOrd="1" destOrd="0" presId="urn:microsoft.com/office/officeart/2005/8/layout/hList7"/>
    <dgm:cxn modelId="{BBE78EDC-A63E-874F-986A-32308F4860AA}" type="presParOf" srcId="{474004DD-83D6-490F-8C13-1D7113C388B6}" destId="{B23B278D-7C3C-E540-94D6-D8D3F840ED38}" srcOrd="2" destOrd="0" presId="urn:microsoft.com/office/officeart/2005/8/layout/hList7"/>
    <dgm:cxn modelId="{A280A357-B474-FB44-BE13-5BEDC6F438FE}" type="presParOf" srcId="{B23B278D-7C3C-E540-94D6-D8D3F840ED38}" destId="{955D4B7B-55E2-5049-BAD1-F314E49BC1DA}" srcOrd="0" destOrd="0" presId="urn:microsoft.com/office/officeart/2005/8/layout/hList7"/>
    <dgm:cxn modelId="{007A5DB9-2C57-104B-977A-1C56E5A98B6F}" type="presParOf" srcId="{B23B278D-7C3C-E540-94D6-D8D3F840ED38}" destId="{D37F41FC-D8AB-FB49-A677-51E20658B76C}" srcOrd="1" destOrd="0" presId="urn:microsoft.com/office/officeart/2005/8/layout/hList7"/>
    <dgm:cxn modelId="{FF0E82A0-82A4-DD44-B4AC-FC3978101371}" type="presParOf" srcId="{B23B278D-7C3C-E540-94D6-D8D3F840ED38}" destId="{36B99176-46FB-7743-BFD1-ABFEE85BB20C}" srcOrd="2" destOrd="0" presId="urn:microsoft.com/office/officeart/2005/8/layout/hList7"/>
    <dgm:cxn modelId="{99C4A549-65FC-7D49-9624-032CB2B20787}" type="presParOf" srcId="{B23B278D-7C3C-E540-94D6-D8D3F840ED38}" destId="{23CA0A94-3428-454E-9201-9317C0B35E42}" srcOrd="3" destOrd="0" presId="urn:microsoft.com/office/officeart/2005/8/layout/hList7"/>
    <dgm:cxn modelId="{CCCAA060-FB1F-5342-BA19-A18F11310E1B}" type="presParOf" srcId="{474004DD-83D6-490F-8C13-1D7113C388B6}" destId="{E4609218-985D-1D4B-966A-C96FA4B2584D}" srcOrd="3" destOrd="0" presId="urn:microsoft.com/office/officeart/2005/8/layout/hList7"/>
    <dgm:cxn modelId="{4CF3C526-90FA-7A40-89F0-5B6401125C55}" type="presParOf" srcId="{474004DD-83D6-490F-8C13-1D7113C388B6}" destId="{1596B23E-FF3A-4F13-8B81-DB82401CB8A2}" srcOrd="4" destOrd="0" presId="urn:microsoft.com/office/officeart/2005/8/layout/hList7"/>
    <dgm:cxn modelId="{FBF70D2C-396A-C44F-898E-5B36FD154A84}" type="presParOf" srcId="{1596B23E-FF3A-4F13-8B81-DB82401CB8A2}" destId="{33027701-4552-4E82-B8B5-201818F384E1}" srcOrd="0" destOrd="0" presId="urn:microsoft.com/office/officeart/2005/8/layout/hList7"/>
    <dgm:cxn modelId="{192B4961-C345-0348-8B37-0C2968714E93}" type="presParOf" srcId="{1596B23E-FF3A-4F13-8B81-DB82401CB8A2}" destId="{80C6CD21-4D30-4F02-A5E3-108A4E386C2A}" srcOrd="1" destOrd="0" presId="urn:microsoft.com/office/officeart/2005/8/layout/hList7"/>
    <dgm:cxn modelId="{845E8CE9-7F0F-A342-83D3-CF3EE9D796CF}" type="presParOf" srcId="{1596B23E-FF3A-4F13-8B81-DB82401CB8A2}" destId="{76216FFC-B42E-47B5-BEF6-E584E61758BE}" srcOrd="2" destOrd="0" presId="urn:microsoft.com/office/officeart/2005/8/layout/hList7"/>
    <dgm:cxn modelId="{EF282CB8-1A33-794F-A946-D94CF3FC84C0}" type="presParOf" srcId="{1596B23E-FF3A-4F13-8B81-DB82401CB8A2}" destId="{0304F202-A9F3-479D-BEB1-3ABB9CCAFAF9}" srcOrd="3" destOrd="0" presId="urn:microsoft.com/office/officeart/2005/8/layout/hList7"/>
    <dgm:cxn modelId="{E84213ED-95D7-B943-BA5A-455631CC967B}" type="presParOf" srcId="{474004DD-83D6-490F-8C13-1D7113C388B6}" destId="{B403F713-81E6-4AE7-B3A1-1A307AF769A8}" srcOrd="5" destOrd="0" presId="urn:microsoft.com/office/officeart/2005/8/layout/hList7"/>
    <dgm:cxn modelId="{C0E3FBEB-C48A-1441-B5AE-29B7667010F0}" type="presParOf" srcId="{474004DD-83D6-490F-8C13-1D7113C388B6}" destId="{B9908DC9-75CD-470F-86E2-F7B565FA29D9}" srcOrd="6" destOrd="0" presId="urn:microsoft.com/office/officeart/2005/8/layout/hList7"/>
    <dgm:cxn modelId="{46269875-FA29-FF4A-ADFF-A46D5D54ADA8}" type="presParOf" srcId="{B9908DC9-75CD-470F-86E2-F7B565FA29D9}" destId="{FA06BBCE-464F-4266-B09B-D42E3ACE62C5}" srcOrd="0" destOrd="0" presId="urn:microsoft.com/office/officeart/2005/8/layout/hList7"/>
    <dgm:cxn modelId="{A6FDCD0C-738A-9341-B360-47734464B0A1}" type="presParOf" srcId="{B9908DC9-75CD-470F-86E2-F7B565FA29D9}" destId="{4010F67F-62A0-45F8-9086-6325303267DE}" srcOrd="1" destOrd="0" presId="urn:microsoft.com/office/officeart/2005/8/layout/hList7"/>
    <dgm:cxn modelId="{5AF2A563-C2B1-8B4A-A25E-44A3147593BA}" type="presParOf" srcId="{B9908DC9-75CD-470F-86E2-F7B565FA29D9}" destId="{BA70FC0A-0E40-43D4-9CED-0E9CD2687E95}" srcOrd="2" destOrd="0" presId="urn:microsoft.com/office/officeart/2005/8/layout/hList7"/>
    <dgm:cxn modelId="{356997F3-BA19-2C4B-8FD7-FCC50A2444AD}" type="presParOf" srcId="{B9908DC9-75CD-470F-86E2-F7B565FA29D9}" destId="{AF799562-D0FE-4304-8CBE-F6EBFAE4013A}" srcOrd="3" destOrd="0" presId="urn:microsoft.com/office/officeart/2005/8/layout/hList7"/>
    <dgm:cxn modelId="{F6252333-0626-CB4D-A7B4-583DA6C945E8}" type="presParOf" srcId="{474004DD-83D6-490F-8C13-1D7113C388B6}" destId="{620E0897-60F4-4FE7-BB5B-EC1118AD18C4}" srcOrd="7" destOrd="0" presId="urn:microsoft.com/office/officeart/2005/8/layout/hList7"/>
    <dgm:cxn modelId="{E6775D23-CEBA-9C41-A079-22EE8212568F}" type="presParOf" srcId="{474004DD-83D6-490F-8C13-1D7113C388B6}" destId="{D8032356-C94D-4EB5-BD43-52AF1F0DC0DA}" srcOrd="8" destOrd="0" presId="urn:microsoft.com/office/officeart/2005/8/layout/hList7"/>
    <dgm:cxn modelId="{0778E312-2798-5748-9241-88EAF746B1AA}" type="presParOf" srcId="{D8032356-C94D-4EB5-BD43-52AF1F0DC0DA}" destId="{991FE780-09B4-437E-87F1-633B9F17E51A}" srcOrd="0" destOrd="0" presId="urn:microsoft.com/office/officeart/2005/8/layout/hList7"/>
    <dgm:cxn modelId="{F3C2DEAC-C151-8C44-A00A-68CE2B98709E}" type="presParOf" srcId="{D8032356-C94D-4EB5-BD43-52AF1F0DC0DA}" destId="{9214762E-771B-4644-B4EF-48158964CAF7}" srcOrd="1" destOrd="0" presId="urn:microsoft.com/office/officeart/2005/8/layout/hList7"/>
    <dgm:cxn modelId="{31A7800A-B6CE-524D-8C8B-2E86DC40BEAC}" type="presParOf" srcId="{D8032356-C94D-4EB5-BD43-52AF1F0DC0DA}" destId="{FB25865C-F5C6-44CB-B4D2-3814AA594E66}" srcOrd="2" destOrd="0" presId="urn:microsoft.com/office/officeart/2005/8/layout/hList7"/>
    <dgm:cxn modelId="{DE4F7163-8375-3741-9286-D9C100AFCD34}" type="presParOf" srcId="{D8032356-C94D-4EB5-BD43-52AF1F0DC0DA}" destId="{069CDC01-BE12-484D-9486-671E87A5E1A9}" srcOrd="3" destOrd="0" presId="urn:microsoft.com/office/officeart/2005/8/layout/hList7"/>
    <dgm:cxn modelId="{E36097F0-742B-8D42-B214-EA74ED01A21F}" type="presParOf" srcId="{474004DD-83D6-490F-8C13-1D7113C388B6}" destId="{1F0423FB-D68E-4585-AD64-427F976129F3}" srcOrd="9" destOrd="0" presId="urn:microsoft.com/office/officeart/2005/8/layout/hList7"/>
    <dgm:cxn modelId="{73B32F99-2872-8248-8045-DCA23423081B}" type="presParOf" srcId="{474004DD-83D6-490F-8C13-1D7113C388B6}" destId="{67FA1698-9E24-4229-A2FA-F4674B67919C}" srcOrd="10" destOrd="0" presId="urn:microsoft.com/office/officeart/2005/8/layout/hList7"/>
    <dgm:cxn modelId="{3F747737-B76D-1344-8F8A-147C6AE642A1}" type="presParOf" srcId="{67FA1698-9E24-4229-A2FA-F4674B67919C}" destId="{2E70E187-B08A-486D-8A45-C8A232CC337A}" srcOrd="0" destOrd="0" presId="urn:microsoft.com/office/officeart/2005/8/layout/hList7"/>
    <dgm:cxn modelId="{AA572BAC-DC90-3640-9369-EFFEA0F01A44}" type="presParOf" srcId="{67FA1698-9E24-4229-A2FA-F4674B67919C}" destId="{0B0F9D5E-01B5-4D70-8912-3735DC726156}" srcOrd="1" destOrd="0" presId="urn:microsoft.com/office/officeart/2005/8/layout/hList7"/>
    <dgm:cxn modelId="{BC27C514-D0B9-FA4E-AAFE-14804DFBFCD7}" type="presParOf" srcId="{67FA1698-9E24-4229-A2FA-F4674B67919C}" destId="{FC7B3C5D-EC91-4467-AF60-0E5515B36ED2}" srcOrd="2" destOrd="0" presId="urn:microsoft.com/office/officeart/2005/8/layout/hList7"/>
    <dgm:cxn modelId="{0CF9B645-312C-B74B-BA65-A93B85DDFCC2}" type="presParOf" srcId="{67FA1698-9E24-4229-A2FA-F4674B67919C}" destId="{640B4EA2-5D13-4CA1-86A9-3221B0994580}" srcOrd="3" destOrd="0" presId="urn:microsoft.com/office/officeart/2005/8/layout/hList7"/>
    <dgm:cxn modelId="{4946360C-5279-5743-BF53-CBF19A8DDAFA}" type="presParOf" srcId="{474004DD-83D6-490F-8C13-1D7113C388B6}" destId="{92BB5058-E676-44FD-8396-B1C6E9350E2F}" srcOrd="11" destOrd="0" presId="urn:microsoft.com/office/officeart/2005/8/layout/hList7"/>
    <dgm:cxn modelId="{77924CF8-D963-B748-9C1D-0D1AEC986703}" type="presParOf" srcId="{474004DD-83D6-490F-8C13-1D7113C388B6}" destId="{44F6A7E9-A24E-43F1-8876-7D150D31E9D4}" srcOrd="12" destOrd="0" presId="urn:microsoft.com/office/officeart/2005/8/layout/hList7"/>
    <dgm:cxn modelId="{FD2E39ED-98F9-0A44-A01F-3B15C71FEA28}" type="presParOf" srcId="{44F6A7E9-A24E-43F1-8876-7D150D31E9D4}" destId="{0F17CE07-4E74-4F15-86EB-6C6567CBA919}" srcOrd="0" destOrd="0" presId="urn:microsoft.com/office/officeart/2005/8/layout/hList7"/>
    <dgm:cxn modelId="{63918DD6-C4F0-5C43-A5C6-8F11FAEE29D3}" type="presParOf" srcId="{44F6A7E9-A24E-43F1-8876-7D150D31E9D4}" destId="{8D07021B-273A-4B9A-9F4E-3DC526DA65BD}" srcOrd="1" destOrd="0" presId="urn:microsoft.com/office/officeart/2005/8/layout/hList7"/>
    <dgm:cxn modelId="{11838221-C447-3F4E-9CB5-B1709B4D576A}" type="presParOf" srcId="{44F6A7E9-A24E-43F1-8876-7D150D31E9D4}" destId="{D5E502C2-DE8D-4346-877A-9C40A3864E73}" srcOrd="2" destOrd="0" presId="urn:microsoft.com/office/officeart/2005/8/layout/hList7"/>
    <dgm:cxn modelId="{6B1151E5-9A61-204F-B6EE-C3EB89BE328E}" type="presParOf" srcId="{44F6A7E9-A24E-43F1-8876-7D150D31E9D4}" destId="{1722C8D5-9191-4617-9A5C-B2D813A9D915}" srcOrd="3" destOrd="0" presId="urn:microsoft.com/office/officeart/2005/8/layout/hList7"/>
    <dgm:cxn modelId="{5AB2B1AE-79D4-1F41-979A-C599024739CE}" type="presParOf" srcId="{474004DD-83D6-490F-8C13-1D7113C388B6}" destId="{EBD88C52-2018-48D1-9314-C17CB78960E1}" srcOrd="13" destOrd="0" presId="urn:microsoft.com/office/officeart/2005/8/layout/hList7"/>
    <dgm:cxn modelId="{101DA583-92DB-AC4B-AC4C-C6BC7FE4D6BC}" type="presParOf" srcId="{474004DD-83D6-490F-8C13-1D7113C388B6}" destId="{0F54D2C3-2473-46B1-B62D-6D975835F768}" srcOrd="14" destOrd="0" presId="urn:microsoft.com/office/officeart/2005/8/layout/hList7"/>
    <dgm:cxn modelId="{3F5BF4DE-9AE3-F146-A71E-BB75B58E306F}" type="presParOf" srcId="{0F54D2C3-2473-46B1-B62D-6D975835F768}" destId="{7DF9CCCA-3B9D-4598-9B0D-5726972F0780}" srcOrd="0" destOrd="0" presId="urn:microsoft.com/office/officeart/2005/8/layout/hList7"/>
    <dgm:cxn modelId="{5E4FF4DC-F2D0-C04D-AF69-7F0291EC3FBA}" type="presParOf" srcId="{0F54D2C3-2473-46B1-B62D-6D975835F768}" destId="{3A3CCAAA-9391-4727-92C0-D8017A0163A3}" srcOrd="1" destOrd="0" presId="urn:microsoft.com/office/officeart/2005/8/layout/hList7"/>
    <dgm:cxn modelId="{99A56C7F-B09D-2242-88D5-BF423B1519B0}" type="presParOf" srcId="{0F54D2C3-2473-46B1-B62D-6D975835F768}" destId="{57AF0E7A-6E2A-4DFD-8782-FF6ACFBFE49A}" srcOrd="2" destOrd="0" presId="urn:microsoft.com/office/officeart/2005/8/layout/hList7"/>
    <dgm:cxn modelId="{9E290489-5BCD-3745-958B-29A0B36F6A65}" type="presParOf" srcId="{0F54D2C3-2473-46B1-B62D-6D975835F768}" destId="{0ED1F304-354B-4320-B27C-70A3951670CA}" srcOrd="3" destOrd="0" presId="urn:microsoft.com/office/officeart/2005/8/layout/hList7"/>
    <dgm:cxn modelId="{E37FFDE5-C8D1-9B4C-9BEF-98AF35ACCB95}" type="presParOf" srcId="{474004DD-83D6-490F-8C13-1D7113C388B6}" destId="{1BFDB655-8D21-4995-B102-9474CBAFCA39}" srcOrd="15" destOrd="0" presId="urn:microsoft.com/office/officeart/2005/8/layout/hList7"/>
    <dgm:cxn modelId="{72C4F31E-C10A-4044-8B46-A515D80C2E6A}" type="presParOf" srcId="{474004DD-83D6-490F-8C13-1D7113C388B6}" destId="{E3D4926D-D56C-4D55-82B1-FA30BBB9C0E6}" srcOrd="16" destOrd="0" presId="urn:microsoft.com/office/officeart/2005/8/layout/hList7"/>
    <dgm:cxn modelId="{90F5A23C-7D05-0247-BFF5-55FCA4B301B1}" type="presParOf" srcId="{E3D4926D-D56C-4D55-82B1-FA30BBB9C0E6}" destId="{1E2AF601-0E14-41E6-A130-E7A0A9003234}" srcOrd="0" destOrd="0" presId="urn:microsoft.com/office/officeart/2005/8/layout/hList7"/>
    <dgm:cxn modelId="{A63A2420-D625-D647-BD61-75D987B6CDF1}" type="presParOf" srcId="{E3D4926D-D56C-4D55-82B1-FA30BBB9C0E6}" destId="{EFEA8269-3FA8-4E67-A41C-D7364A1F0F81}" srcOrd="1" destOrd="0" presId="urn:microsoft.com/office/officeart/2005/8/layout/hList7"/>
    <dgm:cxn modelId="{5C4C75F5-12DB-F941-B9E2-BF1EE3749366}" type="presParOf" srcId="{E3D4926D-D56C-4D55-82B1-FA30BBB9C0E6}" destId="{0EA924EF-8D1F-47B0-BF16-25A8EDEA9546}" srcOrd="2" destOrd="0" presId="urn:microsoft.com/office/officeart/2005/8/layout/hList7"/>
    <dgm:cxn modelId="{CAA0C6C5-0789-B349-96F0-4067EA095280}" type="presParOf" srcId="{E3D4926D-D56C-4D55-82B1-FA30BBB9C0E6}" destId="{92DE6F99-74F9-48AD-8F0A-3356A4758B7E}" srcOrd="3" destOrd="0" presId="urn:microsoft.com/office/officeart/2005/8/layout/hList7"/>
    <dgm:cxn modelId="{24AD61F0-BCC9-4E44-88F3-9166FDB25B85}" type="presParOf" srcId="{474004DD-83D6-490F-8C13-1D7113C388B6}" destId="{A1BE973D-2666-428F-968A-6FB64469B94A}" srcOrd="17" destOrd="0" presId="urn:microsoft.com/office/officeart/2005/8/layout/hList7"/>
    <dgm:cxn modelId="{0897CFAE-464B-9D4A-A4AC-3D3141E4B5BF}" type="presParOf" srcId="{474004DD-83D6-490F-8C13-1D7113C388B6}" destId="{FB0C6E0C-92BE-4A54-B44D-FD3B9DEFEEF5}" srcOrd="18" destOrd="0" presId="urn:microsoft.com/office/officeart/2005/8/layout/hList7"/>
    <dgm:cxn modelId="{EB8C670D-752C-554D-BC0B-84A5A3166126}" type="presParOf" srcId="{FB0C6E0C-92BE-4A54-B44D-FD3B9DEFEEF5}" destId="{620747C8-B56B-4616-9A1D-BDC76FE2232C}" srcOrd="0" destOrd="0" presId="urn:microsoft.com/office/officeart/2005/8/layout/hList7"/>
    <dgm:cxn modelId="{8EEE6C1D-10AF-1148-B1F8-C6BEEC4E47BE}" type="presParOf" srcId="{FB0C6E0C-92BE-4A54-B44D-FD3B9DEFEEF5}" destId="{597A3276-0637-471F-8C39-62B3791F94E7}" srcOrd="1" destOrd="0" presId="urn:microsoft.com/office/officeart/2005/8/layout/hList7"/>
    <dgm:cxn modelId="{A3FA70F1-921A-8148-A51A-9AE84D7110FC}" type="presParOf" srcId="{FB0C6E0C-92BE-4A54-B44D-FD3B9DEFEEF5}" destId="{0206AF53-D451-4267-AC81-68C6CC03F37B}" srcOrd="2" destOrd="0" presId="urn:microsoft.com/office/officeart/2005/8/layout/hList7"/>
    <dgm:cxn modelId="{460E46D2-BBD5-CE44-ADC4-EA66328C9642}" type="presParOf" srcId="{FB0C6E0C-92BE-4A54-B44D-FD3B9DEFEEF5}" destId="{55472D87-4270-4864-9513-C4EF84F48593}" srcOrd="3" destOrd="0" presId="urn:microsoft.com/office/officeart/2005/8/layout/hList7"/>
    <dgm:cxn modelId="{3E9F8986-61B4-6445-B9D0-97041303EBD0}" type="presParOf" srcId="{474004DD-83D6-490F-8C13-1D7113C388B6}" destId="{180CC420-22A6-4967-BD0A-16B1BE5DD723}" srcOrd="19" destOrd="0" presId="urn:microsoft.com/office/officeart/2005/8/layout/hList7"/>
    <dgm:cxn modelId="{413385EA-3C62-344B-8928-46CFB3311DCC}" type="presParOf" srcId="{474004DD-83D6-490F-8C13-1D7113C388B6}" destId="{3209A560-3317-4B8E-947C-607FD3DF3066}" srcOrd="20" destOrd="0" presId="urn:microsoft.com/office/officeart/2005/8/layout/hList7"/>
    <dgm:cxn modelId="{AFBD1BE5-053E-0C4C-99C1-F1FC48EB506C}" type="presParOf" srcId="{3209A560-3317-4B8E-947C-607FD3DF3066}" destId="{6C212EEF-C90E-4A39-8624-2778E48E4BE0}" srcOrd="0" destOrd="0" presId="urn:microsoft.com/office/officeart/2005/8/layout/hList7"/>
    <dgm:cxn modelId="{43E75591-E71D-C14B-A16E-64E3CEAEA6B2}" type="presParOf" srcId="{3209A560-3317-4B8E-947C-607FD3DF3066}" destId="{7A28B743-5308-49B7-A36D-077D307978EA}" srcOrd="1" destOrd="0" presId="urn:microsoft.com/office/officeart/2005/8/layout/hList7"/>
    <dgm:cxn modelId="{F9A2BEC5-2132-B643-A4C8-A819E2891059}" type="presParOf" srcId="{3209A560-3317-4B8E-947C-607FD3DF3066}" destId="{0401C330-83F7-4374-B0FE-4979745BF16D}" srcOrd="2" destOrd="0" presId="urn:microsoft.com/office/officeart/2005/8/layout/hList7"/>
    <dgm:cxn modelId="{76F873A4-19C1-5345-B27E-B9D519D47939}" type="presParOf" srcId="{3209A560-3317-4B8E-947C-607FD3DF3066}" destId="{8B20BB08-94B1-48F9-9897-CB80CA7F6C0C}" srcOrd="3" destOrd="0" presId="urn:microsoft.com/office/officeart/2005/8/layout/hList7"/>
    <dgm:cxn modelId="{6B662F7E-7F15-F24B-9E60-DDE214F2FDE8}" type="presParOf" srcId="{474004DD-83D6-490F-8C13-1D7113C388B6}" destId="{F67F770D-9EE3-448C-A8A4-D441C2B590E5}" srcOrd="21" destOrd="0" presId="urn:microsoft.com/office/officeart/2005/8/layout/hList7"/>
    <dgm:cxn modelId="{FC443F6D-DC7E-6446-B47C-76D5B77FE061}" type="presParOf" srcId="{474004DD-83D6-490F-8C13-1D7113C388B6}" destId="{DEE6476C-3C9B-4114-B5E6-B41D5B87BEDA}" srcOrd="22" destOrd="0" presId="urn:microsoft.com/office/officeart/2005/8/layout/hList7"/>
    <dgm:cxn modelId="{E88E1D92-7FC8-B44A-900E-2E40F84D40CC}" type="presParOf" srcId="{DEE6476C-3C9B-4114-B5E6-B41D5B87BEDA}" destId="{046C3189-9723-4D48-AB42-84F0840E98A7}" srcOrd="0" destOrd="0" presId="urn:microsoft.com/office/officeart/2005/8/layout/hList7"/>
    <dgm:cxn modelId="{D163E2BE-5A37-E94A-BC06-A49685EA435E}" type="presParOf" srcId="{DEE6476C-3C9B-4114-B5E6-B41D5B87BEDA}" destId="{D27D4B50-EAD1-4E28-BB95-5202D94609AD}" srcOrd="1" destOrd="0" presId="urn:microsoft.com/office/officeart/2005/8/layout/hList7"/>
    <dgm:cxn modelId="{C0130CBE-99E1-C843-939D-FE47FC9BB8C8}" type="presParOf" srcId="{DEE6476C-3C9B-4114-B5E6-B41D5B87BEDA}" destId="{7513BE1C-84BB-43A0-B14A-E852AFD3D884}" srcOrd="2" destOrd="0" presId="urn:microsoft.com/office/officeart/2005/8/layout/hList7"/>
    <dgm:cxn modelId="{B4E4928D-A1AF-114A-A948-9AC63A4E87B3}"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1D31F10-EFBB-4C37-81A1-19883132FCC5}" type="doc">
      <dgm:prSet loTypeId="urn:microsoft.com/office/officeart/2005/8/layout/process4" loCatId="list" qsTypeId="urn:microsoft.com/office/officeart/2005/8/quickstyle/simple2" qsCatId="simple" csTypeId="urn:microsoft.com/office/officeart/2005/8/colors/accent5_4" csCatId="accent5" phldr="1"/>
      <dgm:spPr/>
      <dgm:t>
        <a:bodyPr/>
        <a:lstStyle/>
        <a:p>
          <a:endParaRPr lang="en-US"/>
        </a:p>
      </dgm:t>
    </dgm:pt>
    <dgm:pt modelId="{AAA14169-7EAA-4C1B-BC81-0AC0644B6B22}">
      <dgm:prSet phldrT="[Text]" custT="1"/>
      <dgm:spPr>
        <a:xfrm rot="10800000">
          <a:off x="0" y="0"/>
          <a:ext cx="8229600" cy="1721648"/>
        </a:xfrm>
        <a:prstGeom prst="upArrowCallout">
          <a:avLst/>
        </a:prstGeom>
        <a:solidFill>
          <a:schemeClr val="accent5"/>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3600" b="1">
              <a:solidFill>
                <a:sysClr val="window" lastClr="FFFFFF"/>
              </a:solidFill>
              <a:latin typeface="Calibri" panose="020F0502020204030204"/>
              <a:ea typeface="+mn-ea"/>
              <a:cs typeface="+mn-cs"/>
            </a:rPr>
            <a:t>Social Validity</a:t>
          </a:r>
        </a:p>
      </dgm:t>
    </dgm:pt>
    <dgm:pt modelId="{F39E48C4-2151-40C6-9A17-63539B6645C8}" type="parTrans" cxnId="{493E3501-29F6-43A4-94D9-C651444002CD}">
      <dgm:prSet/>
      <dgm:spPr/>
      <dgm:t>
        <a:bodyPr/>
        <a:lstStyle/>
        <a:p>
          <a:endParaRPr lang="en-US"/>
        </a:p>
      </dgm:t>
    </dgm:pt>
    <dgm:pt modelId="{40C80F87-338D-40AA-B8B9-AED7A42B207F}" type="sibTrans" cxnId="{493E3501-29F6-43A4-94D9-C651444002CD}">
      <dgm:prSet/>
      <dgm:spPr/>
      <dgm:t>
        <a:bodyPr/>
        <a:lstStyle/>
        <a:p>
          <a:endParaRPr lang="en-US"/>
        </a:p>
      </dgm:t>
    </dgm:pt>
    <dgm:pt modelId="{F75A0922-6348-4F40-839F-3C6AB76740E4}">
      <dgm:prSet phldrT="[Text]"/>
      <dgm:spPr>
        <a:xfrm>
          <a:off x="1182" y="605099"/>
          <a:ext cx="4124489"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AEAF2BFD-C853-4532-BB72-C07008563050}" type="parTrans" cxnId="{BE8B365C-B1BF-4FC4-8CEA-793F773271B0}">
      <dgm:prSet/>
      <dgm:spPr/>
      <dgm:t>
        <a:bodyPr/>
        <a:lstStyle/>
        <a:p>
          <a:endParaRPr lang="en-US"/>
        </a:p>
      </dgm:t>
    </dgm:pt>
    <dgm:pt modelId="{76B545E1-A39B-4C58-A6A9-93A9FBE5A165}" type="sibTrans" cxnId="{BE8B365C-B1BF-4FC4-8CEA-793F773271B0}">
      <dgm:prSet/>
      <dgm:spPr/>
      <dgm:t>
        <a:bodyPr/>
        <a:lstStyle/>
        <a:p>
          <a:endParaRPr lang="en-US"/>
        </a:p>
      </dgm:t>
    </dgm:pt>
    <dgm:pt modelId="{B2B012CD-BAA3-4366-A4E2-4DB490FFA9EE}">
      <dgm:prSet phldrT="[Text]"/>
      <dgm:spPr>
        <a:xfrm>
          <a:off x="4125672" y="605099"/>
          <a:ext cx="410274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76064162-581C-4DB4-82B8-390B097AA775}" type="parTrans" cxnId="{E7A5A181-CD45-462D-9C2F-A9781C4AAB40}">
      <dgm:prSet/>
      <dgm:spPr/>
      <dgm:t>
        <a:bodyPr/>
        <a:lstStyle/>
        <a:p>
          <a:endParaRPr lang="en-US"/>
        </a:p>
      </dgm:t>
    </dgm:pt>
    <dgm:pt modelId="{33522F8C-0CB9-4D51-B91B-E48D4C640C7B}" type="sibTrans" cxnId="{E7A5A181-CD45-462D-9C2F-A9781C4AAB40}">
      <dgm:prSet/>
      <dgm:spPr/>
      <dgm:t>
        <a:bodyPr/>
        <a:lstStyle/>
        <a:p>
          <a:endParaRPr lang="en-US"/>
        </a:p>
      </dgm:t>
    </dgm:pt>
    <dgm:pt modelId="{9509D009-D455-4B96-A125-8D28310F5179}">
      <dgm:prSet phldrT="[Text]" custT="1"/>
      <dgm:spPr>
        <a:xfrm>
          <a:off x="0" y="3410516"/>
          <a:ext cx="8229600" cy="1119407"/>
        </a:xfrm>
        <a:prstGeom prst="rect">
          <a:avLst/>
        </a:prstGeom>
        <a:solidFill>
          <a:schemeClr val="accent5"/>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3600" b="1">
              <a:solidFill>
                <a:sysClr val="window" lastClr="FFFFFF"/>
              </a:solidFill>
              <a:latin typeface="Calibri" panose="020F0502020204030204"/>
              <a:ea typeface="+mn-ea"/>
              <a:cs typeface="+mn-cs"/>
            </a:rPr>
            <a:t>Systematic Screening</a:t>
          </a:r>
        </a:p>
      </dgm:t>
    </dgm:pt>
    <dgm:pt modelId="{F55888F4-69FB-44E3-AF2F-6D377C4F16B3}" type="parTrans" cxnId="{C8B6340B-2A15-45CA-A120-3D475437C0C3}">
      <dgm:prSet/>
      <dgm:spPr/>
      <dgm:t>
        <a:bodyPr/>
        <a:lstStyle/>
        <a:p>
          <a:endParaRPr lang="en-US"/>
        </a:p>
      </dgm:t>
    </dgm:pt>
    <dgm:pt modelId="{A023F6FF-1E2B-44F5-9E31-278AF39CF3FA}" type="sibTrans" cxnId="{C8B6340B-2A15-45CA-A120-3D475437C0C3}">
      <dgm:prSet/>
      <dgm:spPr/>
      <dgm:t>
        <a:bodyPr/>
        <a:lstStyle/>
        <a:p>
          <a:endParaRPr lang="en-US"/>
        </a:p>
      </dgm:t>
    </dgm:pt>
    <dgm:pt modelId="{380616C1-0908-407E-9867-C2794633A264}">
      <dgm:prSet phldrT="[Text]"/>
      <dgm:spPr>
        <a:xfrm>
          <a:off x="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r>
            <a:rPr lang="en-US">
              <a:solidFill>
                <a:sysClr val="windowText" lastClr="000000">
                  <a:hueOff val="0"/>
                  <a:satOff val="0"/>
                  <a:lumOff val="0"/>
                  <a:alphaOff val="0"/>
                </a:sysClr>
              </a:solidFill>
              <a:latin typeface="Calibri" panose="020F0502020204030204"/>
              <a:ea typeface="+mn-ea"/>
              <a:cs typeface="+mn-cs"/>
            </a:rPr>
            <a:t>Academic</a:t>
          </a:r>
        </a:p>
      </dgm:t>
    </dgm:pt>
    <dgm:pt modelId="{956F3F8C-9115-4B06-8C1D-5851B1D64045}" type="parTrans" cxnId="{A81F9FE4-A546-4656-817F-561A715DB8B7}">
      <dgm:prSet/>
      <dgm:spPr/>
      <dgm:t>
        <a:bodyPr/>
        <a:lstStyle/>
        <a:p>
          <a:endParaRPr lang="en-US"/>
        </a:p>
      </dgm:t>
    </dgm:pt>
    <dgm:pt modelId="{CFA2C853-689D-4649-9C63-EFE34D20CE86}" type="sibTrans" cxnId="{A81F9FE4-A546-4656-817F-561A715DB8B7}">
      <dgm:prSet/>
      <dgm:spPr/>
      <dgm:t>
        <a:bodyPr/>
        <a:lstStyle/>
        <a:p>
          <a:endParaRPr lang="en-US"/>
        </a:p>
      </dgm:t>
    </dgm:pt>
    <dgm:pt modelId="{BCA538D6-4E32-4184-A5A1-776963BB7365}">
      <dgm:prSet phldrT="[Text]"/>
      <dgm:spPr>
        <a:xfrm>
          <a:off x="411480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r>
            <a:rPr lang="en-US">
              <a:solidFill>
                <a:sysClr val="windowText" lastClr="000000">
                  <a:hueOff val="0"/>
                  <a:satOff val="0"/>
                  <a:lumOff val="0"/>
                  <a:alphaOff val="0"/>
                </a:sysClr>
              </a:solidFill>
              <a:latin typeface="Calibri" panose="020F0502020204030204"/>
              <a:ea typeface="+mn-ea"/>
              <a:cs typeface="+mn-cs"/>
            </a:rPr>
            <a:t>Behavior</a:t>
          </a:r>
        </a:p>
      </dgm:t>
    </dgm:pt>
    <dgm:pt modelId="{4C13A34B-6674-4204-8FB1-BA19085DB6B4}" type="parTrans" cxnId="{3365657F-AC24-41C6-A335-D3E057EF0FCF}">
      <dgm:prSet/>
      <dgm:spPr/>
      <dgm:t>
        <a:bodyPr/>
        <a:lstStyle/>
        <a:p>
          <a:endParaRPr lang="en-US"/>
        </a:p>
      </dgm:t>
    </dgm:pt>
    <dgm:pt modelId="{E4667663-1073-4A87-BB8F-DBF14282E81B}" type="sibTrans" cxnId="{3365657F-AC24-41C6-A335-D3E057EF0FCF}">
      <dgm:prSet/>
      <dgm:spPr/>
      <dgm:t>
        <a:bodyPr/>
        <a:lstStyle/>
        <a:p>
          <a:endParaRPr lang="en-US"/>
        </a:p>
      </dgm:t>
    </dgm:pt>
    <dgm:pt modelId="{A021ED4B-6B6D-46DD-8323-A0DD78E2644A}">
      <dgm:prSet phldrT="[Text]" custT="1"/>
      <dgm:spPr>
        <a:xfrm rot="10800000">
          <a:off x="0" y="1705658"/>
          <a:ext cx="8229600" cy="1721648"/>
        </a:xfrm>
        <a:prstGeom prst="upArrowCallout">
          <a:avLst/>
        </a:prstGeom>
        <a:solidFill>
          <a:schemeClr val="accent5"/>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3600" b="1">
              <a:solidFill>
                <a:sysClr val="window" lastClr="FFFFFF"/>
              </a:solidFill>
              <a:latin typeface="Calibri" panose="020F0502020204030204"/>
              <a:ea typeface="+mn-ea"/>
              <a:cs typeface="+mn-cs"/>
            </a:rPr>
            <a:t>Treatment Integrity</a:t>
          </a:r>
        </a:p>
      </dgm:t>
    </dgm:pt>
    <dgm:pt modelId="{3178EEC7-62C9-43E4-B186-64522EEA98AB}" type="sibTrans" cxnId="{AFBB0F8A-8549-42FF-8D71-8C88C88A79C3}">
      <dgm:prSet/>
      <dgm:spPr/>
      <dgm:t>
        <a:bodyPr/>
        <a:lstStyle/>
        <a:p>
          <a:endParaRPr lang="en-US"/>
        </a:p>
      </dgm:t>
    </dgm:pt>
    <dgm:pt modelId="{0B2C85FB-D659-46BA-8DAD-2D976D20AF4F}" type="parTrans" cxnId="{AFBB0F8A-8549-42FF-8D71-8C88C88A79C3}">
      <dgm:prSet/>
      <dgm:spPr/>
      <dgm:t>
        <a:bodyPr/>
        <a:lstStyle/>
        <a:p>
          <a:endParaRPr lang="en-US"/>
        </a:p>
      </dgm:t>
    </dgm:pt>
    <dgm:pt modelId="{17A4EE6A-34EC-4BC7-8661-03F7276A80D8}">
      <dgm:prSet/>
      <dgm:spPr>
        <a:xfrm>
          <a:off x="0" y="2285999"/>
          <a:ext cx="4124482"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D43919A6-A940-464D-9816-D9AE217F3905}" type="parTrans" cxnId="{52D0281D-5056-4D91-A841-8A215E5814B9}">
      <dgm:prSet/>
      <dgm:spPr/>
      <dgm:t>
        <a:bodyPr/>
        <a:lstStyle/>
        <a:p>
          <a:endParaRPr lang="en-US"/>
        </a:p>
      </dgm:t>
    </dgm:pt>
    <dgm:pt modelId="{642563DE-00EE-4F68-AC07-5FC24EE81DE8}" type="sibTrans" cxnId="{52D0281D-5056-4D91-A841-8A215E5814B9}">
      <dgm:prSet/>
      <dgm:spPr/>
      <dgm:t>
        <a:bodyPr/>
        <a:lstStyle/>
        <a:p>
          <a:endParaRPr lang="en-US"/>
        </a:p>
      </dgm:t>
    </dgm:pt>
    <dgm:pt modelId="{799B20B1-639D-4E91-9501-EC7906464195}">
      <dgm:prSet/>
      <dgm:spPr>
        <a:xfrm>
          <a:off x="4124809" y="2285999"/>
          <a:ext cx="410446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0BEA3612-3292-45BE-BB41-FFA163FB7EFE}" type="parTrans" cxnId="{D53F16A7-79B1-4913-BAB3-86BB7D27EDB3}">
      <dgm:prSet/>
      <dgm:spPr/>
      <dgm:t>
        <a:bodyPr/>
        <a:lstStyle/>
        <a:p>
          <a:endParaRPr lang="en-US"/>
        </a:p>
      </dgm:t>
    </dgm:pt>
    <dgm:pt modelId="{8F6620F3-D9A5-4E38-A853-48ACC39DF1E7}" type="sibTrans" cxnId="{D53F16A7-79B1-4913-BAB3-86BB7D27EDB3}">
      <dgm:prSet/>
      <dgm:spPr/>
      <dgm:t>
        <a:bodyPr/>
        <a:lstStyle/>
        <a:p>
          <a:endParaRPr lang="en-US"/>
        </a:p>
      </dgm:t>
    </dgm:pt>
    <dgm:pt modelId="{4F391DC1-0719-41AE-B676-A4611A391BAA}" type="pres">
      <dgm:prSet presAssocID="{01D31F10-EFBB-4C37-81A1-19883132FCC5}" presName="Name0" presStyleCnt="0">
        <dgm:presLayoutVars>
          <dgm:dir/>
          <dgm:animLvl val="lvl"/>
          <dgm:resizeHandles val="exact"/>
        </dgm:presLayoutVars>
      </dgm:prSet>
      <dgm:spPr/>
    </dgm:pt>
    <dgm:pt modelId="{D4C3231F-C41E-43C0-9740-8B74B5C58238}" type="pres">
      <dgm:prSet presAssocID="{9509D009-D455-4B96-A125-8D28310F5179}" presName="boxAndChildren" presStyleCnt="0"/>
      <dgm:spPr/>
    </dgm:pt>
    <dgm:pt modelId="{BE4611CB-CA4A-481C-AC6E-3F4AB82ACCE5}" type="pres">
      <dgm:prSet presAssocID="{9509D009-D455-4B96-A125-8D28310F5179}" presName="parentTextBox" presStyleLbl="node1" presStyleIdx="0" presStyleCnt="3"/>
      <dgm:spPr/>
    </dgm:pt>
    <dgm:pt modelId="{BBD327FD-E0BA-4777-8832-E4427CBDB707}" type="pres">
      <dgm:prSet presAssocID="{9509D009-D455-4B96-A125-8D28310F5179}" presName="entireBox" presStyleLbl="node1" presStyleIdx="0" presStyleCnt="3"/>
      <dgm:spPr/>
    </dgm:pt>
    <dgm:pt modelId="{9E7A8D2E-2D82-4663-9543-29F239BA6050}" type="pres">
      <dgm:prSet presAssocID="{9509D009-D455-4B96-A125-8D28310F5179}" presName="descendantBox" presStyleCnt="0"/>
      <dgm:spPr/>
    </dgm:pt>
    <dgm:pt modelId="{7951155A-7E89-44A9-9BF7-5C790023F098}" type="pres">
      <dgm:prSet presAssocID="{380616C1-0908-407E-9867-C2794633A264}" presName="childTextBox" presStyleLbl="fgAccFollowNode1" presStyleIdx="0" presStyleCnt="6">
        <dgm:presLayoutVars>
          <dgm:bulletEnabled val="1"/>
        </dgm:presLayoutVars>
      </dgm:prSet>
      <dgm:spPr/>
    </dgm:pt>
    <dgm:pt modelId="{CD5EA9AD-1FF3-4544-A506-1F718852DBF6}" type="pres">
      <dgm:prSet presAssocID="{BCA538D6-4E32-4184-A5A1-776963BB7365}" presName="childTextBox" presStyleLbl="fgAccFollowNode1" presStyleIdx="1" presStyleCnt="6">
        <dgm:presLayoutVars>
          <dgm:bulletEnabled val="1"/>
        </dgm:presLayoutVars>
      </dgm:prSet>
      <dgm:spPr/>
    </dgm:pt>
    <dgm:pt modelId="{65907931-0DB8-4C04-B908-D02C4050FD67}" type="pres">
      <dgm:prSet presAssocID="{3178EEC7-62C9-43E4-B186-64522EEA98AB}" presName="sp" presStyleCnt="0"/>
      <dgm:spPr/>
    </dgm:pt>
    <dgm:pt modelId="{4D6B09BE-5F40-4BEF-8F53-3AF7298788E6}" type="pres">
      <dgm:prSet presAssocID="{A021ED4B-6B6D-46DD-8323-A0DD78E2644A}" presName="arrowAndChildren" presStyleCnt="0"/>
      <dgm:spPr/>
    </dgm:pt>
    <dgm:pt modelId="{5EC9AC2B-D8D1-4BFE-B188-FF570D586A84}" type="pres">
      <dgm:prSet presAssocID="{A021ED4B-6B6D-46DD-8323-A0DD78E2644A}" presName="parentTextArrow" presStyleLbl="node1" presStyleIdx="0" presStyleCnt="3"/>
      <dgm:spPr/>
    </dgm:pt>
    <dgm:pt modelId="{8C645032-AEF5-4BBE-B17B-5357735C973E}" type="pres">
      <dgm:prSet presAssocID="{A021ED4B-6B6D-46DD-8323-A0DD78E2644A}" presName="arrow" presStyleLbl="node1" presStyleIdx="1" presStyleCnt="3"/>
      <dgm:spPr/>
    </dgm:pt>
    <dgm:pt modelId="{9BFBD914-522F-45BC-978D-2A995F294AA3}" type="pres">
      <dgm:prSet presAssocID="{A021ED4B-6B6D-46DD-8323-A0DD78E2644A}" presName="descendantArrow" presStyleCnt="0"/>
      <dgm:spPr/>
    </dgm:pt>
    <dgm:pt modelId="{EF1860AA-16E8-43FF-8CDC-B27F22404ED5}" type="pres">
      <dgm:prSet presAssocID="{17A4EE6A-34EC-4BC7-8661-03F7276A80D8}" presName="childTextArrow" presStyleLbl="fgAccFollowNode1" presStyleIdx="2" presStyleCnt="6" custScaleX="83857" custLinFactNeighborX="-35294" custLinFactNeighborY="-4654">
        <dgm:presLayoutVars>
          <dgm:bulletEnabled val="1"/>
        </dgm:presLayoutVars>
      </dgm:prSet>
      <dgm:spPr/>
    </dgm:pt>
    <dgm:pt modelId="{6734207F-FF24-4F81-ACCB-17C44A0B2C91}" type="pres">
      <dgm:prSet presAssocID="{799B20B1-639D-4E91-9501-EC7906464195}" presName="childTextArrow" presStyleLbl="fgAccFollowNode1" presStyleIdx="3" presStyleCnt="6" custScaleX="83450" custLinFactNeighborY="-4654">
        <dgm:presLayoutVars>
          <dgm:bulletEnabled val="1"/>
        </dgm:presLayoutVars>
      </dgm:prSet>
      <dgm:spPr/>
    </dgm:pt>
    <dgm:pt modelId="{82FA41B7-2C30-4CB4-806C-A0308B1D3E66}" type="pres">
      <dgm:prSet presAssocID="{40C80F87-338D-40AA-B8B9-AED7A42B207F}" presName="sp" presStyleCnt="0"/>
      <dgm:spPr/>
    </dgm:pt>
    <dgm:pt modelId="{1B7EA2E0-3DA4-477D-BC15-0B305AF2F721}" type="pres">
      <dgm:prSet presAssocID="{AAA14169-7EAA-4C1B-BC81-0AC0644B6B22}" presName="arrowAndChildren" presStyleCnt="0"/>
      <dgm:spPr/>
    </dgm:pt>
    <dgm:pt modelId="{40AEB583-4814-404E-B1E7-0A4918E9B654}" type="pres">
      <dgm:prSet presAssocID="{AAA14169-7EAA-4C1B-BC81-0AC0644B6B22}" presName="parentTextArrow" presStyleLbl="node1" presStyleIdx="1" presStyleCnt="3"/>
      <dgm:spPr/>
    </dgm:pt>
    <dgm:pt modelId="{1E4F588E-03BB-45C8-87EE-6965E618E9BF}" type="pres">
      <dgm:prSet presAssocID="{AAA14169-7EAA-4C1B-BC81-0AC0644B6B22}" presName="arrow" presStyleLbl="node1" presStyleIdx="2" presStyleCnt="3" custLinFactNeighborY="-2444"/>
      <dgm:spPr/>
    </dgm:pt>
    <dgm:pt modelId="{96CE1577-6B47-4FB8-BD3E-89F0A8753922}" type="pres">
      <dgm:prSet presAssocID="{AAA14169-7EAA-4C1B-BC81-0AC0644B6B22}" presName="descendantArrow" presStyleCnt="0"/>
      <dgm:spPr/>
    </dgm:pt>
    <dgm:pt modelId="{1089999C-8267-48BC-A665-5A0CF5DB29FD}" type="pres">
      <dgm:prSet presAssocID="{F75A0922-6348-4F40-839F-3C6AB76740E4}" presName="childTextArrow" presStyleLbl="fgAccFollowNode1" presStyleIdx="4" presStyleCnt="6" custScaleX="100530">
        <dgm:presLayoutVars>
          <dgm:bulletEnabled val="1"/>
        </dgm:presLayoutVars>
      </dgm:prSet>
      <dgm:spPr/>
    </dgm:pt>
    <dgm:pt modelId="{ECFD427D-5D07-4820-81E5-F9AAF6F7B224}" type="pres">
      <dgm:prSet presAssocID="{B2B012CD-BAA3-4366-A4E2-4DB490FFA9EE}" presName="childTextArrow" presStyleLbl="fgAccFollowNode1" presStyleIdx="5" presStyleCnt="6">
        <dgm:presLayoutVars>
          <dgm:bulletEnabled val="1"/>
        </dgm:presLayoutVars>
      </dgm:prSet>
      <dgm:spPr/>
    </dgm:pt>
  </dgm:ptLst>
  <dgm:cxnLst>
    <dgm:cxn modelId="{493E3501-29F6-43A4-94D9-C651444002CD}" srcId="{01D31F10-EFBB-4C37-81A1-19883132FCC5}" destId="{AAA14169-7EAA-4C1B-BC81-0AC0644B6B22}" srcOrd="0" destOrd="0" parTransId="{F39E48C4-2151-40C6-9A17-63539B6645C8}" sibTransId="{40C80F87-338D-40AA-B8B9-AED7A42B207F}"/>
    <dgm:cxn modelId="{F4F5D209-1F04-4748-8D80-0EEA31CC1F54}" type="presOf" srcId="{380616C1-0908-407E-9867-C2794633A264}" destId="{7951155A-7E89-44A9-9BF7-5C790023F098}" srcOrd="0" destOrd="0" presId="urn:microsoft.com/office/officeart/2005/8/layout/process4"/>
    <dgm:cxn modelId="{C8B6340B-2A15-45CA-A120-3D475437C0C3}" srcId="{01D31F10-EFBB-4C37-81A1-19883132FCC5}" destId="{9509D009-D455-4B96-A125-8D28310F5179}" srcOrd="2" destOrd="0" parTransId="{F55888F4-69FB-44E3-AF2F-6D377C4F16B3}" sibTransId="{A023F6FF-1E2B-44F5-9E31-278AF39CF3FA}"/>
    <dgm:cxn modelId="{52D0281D-5056-4D91-A841-8A215E5814B9}" srcId="{A021ED4B-6B6D-46DD-8323-A0DD78E2644A}" destId="{17A4EE6A-34EC-4BC7-8661-03F7276A80D8}" srcOrd="0" destOrd="0" parTransId="{D43919A6-A940-464D-9816-D9AE217F3905}" sibTransId="{642563DE-00EE-4F68-AC07-5FC24EE81DE8}"/>
    <dgm:cxn modelId="{54C32F26-B659-4E96-B97D-370CEF868F61}" type="presOf" srcId="{AAA14169-7EAA-4C1B-BC81-0AC0644B6B22}" destId="{40AEB583-4814-404E-B1E7-0A4918E9B654}" srcOrd="0" destOrd="0" presId="urn:microsoft.com/office/officeart/2005/8/layout/process4"/>
    <dgm:cxn modelId="{573DAA29-D425-4D26-A599-8AB834C33886}" type="presOf" srcId="{799B20B1-639D-4E91-9501-EC7906464195}" destId="{6734207F-FF24-4F81-ACCB-17C44A0B2C91}" srcOrd="0" destOrd="0" presId="urn:microsoft.com/office/officeart/2005/8/layout/process4"/>
    <dgm:cxn modelId="{9D49C82E-DC89-4064-ADF6-A9179FB5AC79}" type="presOf" srcId="{BCA538D6-4E32-4184-A5A1-776963BB7365}" destId="{CD5EA9AD-1FF3-4544-A506-1F718852DBF6}" srcOrd="0" destOrd="0" presId="urn:microsoft.com/office/officeart/2005/8/layout/process4"/>
    <dgm:cxn modelId="{96C84D34-A53C-4762-A4EA-C75472F8B257}" type="presOf" srcId="{B2B012CD-BAA3-4366-A4E2-4DB490FFA9EE}" destId="{ECFD427D-5D07-4820-81E5-F9AAF6F7B224}" srcOrd="0" destOrd="0" presId="urn:microsoft.com/office/officeart/2005/8/layout/process4"/>
    <dgm:cxn modelId="{BE8B365C-B1BF-4FC4-8CEA-793F773271B0}" srcId="{AAA14169-7EAA-4C1B-BC81-0AC0644B6B22}" destId="{F75A0922-6348-4F40-839F-3C6AB76740E4}" srcOrd="0" destOrd="0" parTransId="{AEAF2BFD-C853-4532-BB72-C07008563050}" sibTransId="{76B545E1-A39B-4C58-A6A9-93A9FBE5A165}"/>
    <dgm:cxn modelId="{DA08535F-FEDA-4D7C-B924-84745EFC550C}" type="presOf" srcId="{A021ED4B-6B6D-46DD-8323-A0DD78E2644A}" destId="{8C645032-AEF5-4BBE-B17B-5357735C973E}" srcOrd="1" destOrd="0" presId="urn:microsoft.com/office/officeart/2005/8/layout/process4"/>
    <dgm:cxn modelId="{2B2F6076-AADD-433D-99C8-F7B0C83C1B17}" type="presOf" srcId="{A021ED4B-6B6D-46DD-8323-A0DD78E2644A}" destId="{5EC9AC2B-D8D1-4BFE-B188-FF570D586A84}" srcOrd="0" destOrd="0" presId="urn:microsoft.com/office/officeart/2005/8/layout/process4"/>
    <dgm:cxn modelId="{3365657F-AC24-41C6-A335-D3E057EF0FCF}" srcId="{9509D009-D455-4B96-A125-8D28310F5179}" destId="{BCA538D6-4E32-4184-A5A1-776963BB7365}" srcOrd="1" destOrd="0" parTransId="{4C13A34B-6674-4204-8FB1-BA19085DB6B4}" sibTransId="{E4667663-1073-4A87-BB8F-DBF14282E81B}"/>
    <dgm:cxn modelId="{E7A5A181-CD45-462D-9C2F-A9781C4AAB40}" srcId="{AAA14169-7EAA-4C1B-BC81-0AC0644B6B22}" destId="{B2B012CD-BAA3-4366-A4E2-4DB490FFA9EE}" srcOrd="1" destOrd="0" parTransId="{76064162-581C-4DB4-82B8-390B097AA775}" sibTransId="{33522F8C-0CB9-4D51-B91B-E48D4C640C7B}"/>
    <dgm:cxn modelId="{AFBB0F8A-8549-42FF-8D71-8C88C88A79C3}" srcId="{01D31F10-EFBB-4C37-81A1-19883132FCC5}" destId="{A021ED4B-6B6D-46DD-8323-A0DD78E2644A}" srcOrd="1" destOrd="0" parTransId="{0B2C85FB-D659-46BA-8DAD-2D976D20AF4F}" sibTransId="{3178EEC7-62C9-43E4-B186-64522EEA98AB}"/>
    <dgm:cxn modelId="{D53F16A7-79B1-4913-BAB3-86BB7D27EDB3}" srcId="{A021ED4B-6B6D-46DD-8323-A0DD78E2644A}" destId="{799B20B1-639D-4E91-9501-EC7906464195}" srcOrd="1" destOrd="0" parTransId="{0BEA3612-3292-45BE-BB41-FFA163FB7EFE}" sibTransId="{8F6620F3-D9A5-4E38-A853-48ACC39DF1E7}"/>
    <dgm:cxn modelId="{B57889A9-69A8-4CA4-9969-8C1F78AB9DAC}" type="presOf" srcId="{9509D009-D455-4B96-A125-8D28310F5179}" destId="{BE4611CB-CA4A-481C-AC6E-3F4AB82ACCE5}" srcOrd="0" destOrd="0" presId="urn:microsoft.com/office/officeart/2005/8/layout/process4"/>
    <dgm:cxn modelId="{BCFDDDB4-7D59-4120-AE3D-36B19426E433}" type="presOf" srcId="{01D31F10-EFBB-4C37-81A1-19883132FCC5}" destId="{4F391DC1-0719-41AE-B676-A4611A391BAA}" srcOrd="0" destOrd="0" presId="urn:microsoft.com/office/officeart/2005/8/layout/process4"/>
    <dgm:cxn modelId="{80EDF8B6-2BD9-4022-B15B-3476BC103040}" type="presOf" srcId="{17A4EE6A-34EC-4BC7-8661-03F7276A80D8}" destId="{EF1860AA-16E8-43FF-8CDC-B27F22404ED5}" srcOrd="0" destOrd="0" presId="urn:microsoft.com/office/officeart/2005/8/layout/process4"/>
    <dgm:cxn modelId="{A96B73CC-3BA8-4F8F-B2A2-D644E8066777}" type="presOf" srcId="{F75A0922-6348-4F40-839F-3C6AB76740E4}" destId="{1089999C-8267-48BC-A665-5A0CF5DB29FD}" srcOrd="0" destOrd="0" presId="urn:microsoft.com/office/officeart/2005/8/layout/process4"/>
    <dgm:cxn modelId="{73C44CCF-79BF-4F10-981A-E509E415DBF9}" type="presOf" srcId="{AAA14169-7EAA-4C1B-BC81-0AC0644B6B22}" destId="{1E4F588E-03BB-45C8-87EE-6965E618E9BF}" srcOrd="1" destOrd="0" presId="urn:microsoft.com/office/officeart/2005/8/layout/process4"/>
    <dgm:cxn modelId="{3BEB9CD6-F95E-421D-AAFD-8AC8C35658BB}" type="presOf" srcId="{9509D009-D455-4B96-A125-8D28310F5179}" destId="{BBD327FD-E0BA-4777-8832-E4427CBDB707}" srcOrd="1" destOrd="0" presId="urn:microsoft.com/office/officeart/2005/8/layout/process4"/>
    <dgm:cxn modelId="{A81F9FE4-A546-4656-817F-561A715DB8B7}" srcId="{9509D009-D455-4B96-A125-8D28310F5179}" destId="{380616C1-0908-407E-9867-C2794633A264}" srcOrd="0" destOrd="0" parTransId="{956F3F8C-9115-4B06-8C1D-5851B1D64045}" sibTransId="{CFA2C853-689D-4649-9C63-EFE34D20CE86}"/>
    <dgm:cxn modelId="{CD5C618D-BC61-4230-8E24-2F85C378D467}" type="presParOf" srcId="{4F391DC1-0719-41AE-B676-A4611A391BAA}" destId="{D4C3231F-C41E-43C0-9740-8B74B5C58238}" srcOrd="0" destOrd="0" presId="urn:microsoft.com/office/officeart/2005/8/layout/process4"/>
    <dgm:cxn modelId="{F169E53E-F978-4616-911B-7EE377ABE447}" type="presParOf" srcId="{D4C3231F-C41E-43C0-9740-8B74B5C58238}" destId="{BE4611CB-CA4A-481C-AC6E-3F4AB82ACCE5}" srcOrd="0" destOrd="0" presId="urn:microsoft.com/office/officeart/2005/8/layout/process4"/>
    <dgm:cxn modelId="{199A31E7-F1E5-4E33-BF8B-8B626297FD94}" type="presParOf" srcId="{D4C3231F-C41E-43C0-9740-8B74B5C58238}" destId="{BBD327FD-E0BA-4777-8832-E4427CBDB707}" srcOrd="1" destOrd="0" presId="urn:microsoft.com/office/officeart/2005/8/layout/process4"/>
    <dgm:cxn modelId="{DAA8B53C-3C8D-4639-A518-AFA7429AB624}" type="presParOf" srcId="{D4C3231F-C41E-43C0-9740-8B74B5C58238}" destId="{9E7A8D2E-2D82-4663-9543-29F239BA6050}" srcOrd="2" destOrd="0" presId="urn:microsoft.com/office/officeart/2005/8/layout/process4"/>
    <dgm:cxn modelId="{AA94273F-6731-4AF4-B130-34E1630E3D37}" type="presParOf" srcId="{9E7A8D2E-2D82-4663-9543-29F239BA6050}" destId="{7951155A-7E89-44A9-9BF7-5C790023F098}" srcOrd="0" destOrd="0" presId="urn:microsoft.com/office/officeart/2005/8/layout/process4"/>
    <dgm:cxn modelId="{2C901092-149B-4B1B-9E75-3BDA68CB74EE}" type="presParOf" srcId="{9E7A8D2E-2D82-4663-9543-29F239BA6050}" destId="{CD5EA9AD-1FF3-4544-A506-1F718852DBF6}" srcOrd="1" destOrd="0" presId="urn:microsoft.com/office/officeart/2005/8/layout/process4"/>
    <dgm:cxn modelId="{52DDFD21-E352-424D-BD41-ECB8F2449029}" type="presParOf" srcId="{4F391DC1-0719-41AE-B676-A4611A391BAA}" destId="{65907931-0DB8-4C04-B908-D02C4050FD67}" srcOrd="1" destOrd="0" presId="urn:microsoft.com/office/officeart/2005/8/layout/process4"/>
    <dgm:cxn modelId="{88A9D95D-61AD-4A56-81DF-D2D9DC6FB220}" type="presParOf" srcId="{4F391DC1-0719-41AE-B676-A4611A391BAA}" destId="{4D6B09BE-5F40-4BEF-8F53-3AF7298788E6}" srcOrd="2" destOrd="0" presId="urn:microsoft.com/office/officeart/2005/8/layout/process4"/>
    <dgm:cxn modelId="{40F841C9-C9CF-44B7-B0A3-AE3F58411EBA}" type="presParOf" srcId="{4D6B09BE-5F40-4BEF-8F53-3AF7298788E6}" destId="{5EC9AC2B-D8D1-4BFE-B188-FF570D586A84}" srcOrd="0" destOrd="0" presId="urn:microsoft.com/office/officeart/2005/8/layout/process4"/>
    <dgm:cxn modelId="{5883E69F-48E0-4D78-834F-D5FB8DBF08FF}" type="presParOf" srcId="{4D6B09BE-5F40-4BEF-8F53-3AF7298788E6}" destId="{8C645032-AEF5-4BBE-B17B-5357735C973E}" srcOrd="1" destOrd="0" presId="urn:microsoft.com/office/officeart/2005/8/layout/process4"/>
    <dgm:cxn modelId="{60367BF7-08E2-404A-B136-97F17080B353}" type="presParOf" srcId="{4D6B09BE-5F40-4BEF-8F53-3AF7298788E6}" destId="{9BFBD914-522F-45BC-978D-2A995F294AA3}" srcOrd="2" destOrd="0" presId="urn:microsoft.com/office/officeart/2005/8/layout/process4"/>
    <dgm:cxn modelId="{B142216E-DF8A-4463-A720-CFE73EC9A956}" type="presParOf" srcId="{9BFBD914-522F-45BC-978D-2A995F294AA3}" destId="{EF1860AA-16E8-43FF-8CDC-B27F22404ED5}" srcOrd="0" destOrd="0" presId="urn:microsoft.com/office/officeart/2005/8/layout/process4"/>
    <dgm:cxn modelId="{946960A1-1019-4015-B970-E827DAFB0E9C}" type="presParOf" srcId="{9BFBD914-522F-45BC-978D-2A995F294AA3}" destId="{6734207F-FF24-4F81-ACCB-17C44A0B2C91}" srcOrd="1" destOrd="0" presId="urn:microsoft.com/office/officeart/2005/8/layout/process4"/>
    <dgm:cxn modelId="{3B05AD6F-5419-4852-A12A-6117B3E0139C}" type="presParOf" srcId="{4F391DC1-0719-41AE-B676-A4611A391BAA}" destId="{82FA41B7-2C30-4CB4-806C-A0308B1D3E66}" srcOrd="3" destOrd="0" presId="urn:microsoft.com/office/officeart/2005/8/layout/process4"/>
    <dgm:cxn modelId="{B9EA4939-CBBA-4F76-BB23-169C61D436E6}" type="presParOf" srcId="{4F391DC1-0719-41AE-B676-A4611A391BAA}" destId="{1B7EA2E0-3DA4-477D-BC15-0B305AF2F721}" srcOrd="4" destOrd="0" presId="urn:microsoft.com/office/officeart/2005/8/layout/process4"/>
    <dgm:cxn modelId="{285844AE-4705-425D-AA3F-5B35B6894586}" type="presParOf" srcId="{1B7EA2E0-3DA4-477D-BC15-0B305AF2F721}" destId="{40AEB583-4814-404E-B1E7-0A4918E9B654}" srcOrd="0" destOrd="0" presId="urn:microsoft.com/office/officeart/2005/8/layout/process4"/>
    <dgm:cxn modelId="{FC59F21E-3A44-4C14-9811-DBB67E51B604}" type="presParOf" srcId="{1B7EA2E0-3DA4-477D-BC15-0B305AF2F721}" destId="{1E4F588E-03BB-45C8-87EE-6965E618E9BF}" srcOrd="1" destOrd="0" presId="urn:microsoft.com/office/officeart/2005/8/layout/process4"/>
    <dgm:cxn modelId="{43A9FDE2-12C1-494D-9CE2-6B158796F32E}" type="presParOf" srcId="{1B7EA2E0-3DA4-477D-BC15-0B305AF2F721}" destId="{96CE1577-6B47-4FB8-BD3E-89F0A8753922}" srcOrd="2" destOrd="0" presId="urn:microsoft.com/office/officeart/2005/8/layout/process4"/>
    <dgm:cxn modelId="{59078A20-A060-4CA4-B77C-5D4F4179E130}" type="presParOf" srcId="{96CE1577-6B47-4FB8-BD3E-89F0A8753922}" destId="{1089999C-8267-48BC-A665-5A0CF5DB29FD}" srcOrd="0" destOrd="0" presId="urn:microsoft.com/office/officeart/2005/8/layout/process4"/>
    <dgm:cxn modelId="{B7892A37-A040-4322-ADB3-AFAFE51EC83F}" type="presParOf" srcId="{96CE1577-6B47-4FB8-BD3E-89F0A8753922}" destId="{ECFD427D-5D07-4820-81E5-F9AAF6F7B224}" srcOrd="1"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D129340-CF0F-477F-A459-E8CF5EAE52B1}"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5CF64D29-BC71-47A4-9403-4CD78D2A69F0}">
      <dgm:prSet phldrT="[Text]" custT="1"/>
      <dgm:spPr>
        <a:xfrm>
          <a:off x="7292" y="1676414"/>
          <a:ext cx="2179683" cy="1920846"/>
        </a:xfrm>
        <a:prstGeom prst="roundRect">
          <a:avLst>
            <a:gd name="adj" fmla="val 10000"/>
          </a:avLst>
        </a:prstGeom>
        <a:solidFill>
          <a:srgbClr val="5B9BD5"/>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800">
              <a:solidFill>
                <a:sysClr val="window" lastClr="FFFFFF"/>
              </a:solidFill>
              <a:latin typeface="Calibri" panose="020F0502020204030204"/>
              <a:ea typeface="+mn-ea"/>
              <a:cs typeface="+mn-cs"/>
            </a:rPr>
            <a:t>Fall Externalizing</a:t>
          </a:r>
        </a:p>
      </dgm:t>
    </dgm:pt>
    <dgm:pt modelId="{24AB32FB-F612-4389-8F99-C5A078722030}" type="parTrans" cxnId="{A66C06F4-DA35-4286-8516-8637F6048AF6}">
      <dgm:prSet/>
      <dgm:spPr/>
      <dgm:t>
        <a:bodyPr/>
        <a:lstStyle/>
        <a:p>
          <a:endParaRPr lang="en-US" sz="1800"/>
        </a:p>
      </dgm:t>
    </dgm:pt>
    <dgm:pt modelId="{2978165E-65DD-43BB-9231-9ECCD98F16CA}" type="sibTrans" cxnId="{A66C06F4-DA35-4286-8516-8637F6048AF6}">
      <dgm:prSet custT="1"/>
      <dgm:spPr>
        <a:xfrm>
          <a:off x="2404944" y="2366556"/>
          <a:ext cx="462092" cy="540561"/>
        </a:xfrm>
        <a:prstGeom prst="rightArrow">
          <a:avLst>
            <a:gd name="adj1" fmla="val 60000"/>
            <a:gd name="adj2" fmla="val 50000"/>
          </a:avLst>
        </a:prstGeom>
        <a:solidFill>
          <a:srgbClr val="5B9BD5">
            <a:tint val="60000"/>
            <a:hueOff val="0"/>
            <a:satOff val="0"/>
            <a:lumOff val="0"/>
            <a:alphaOff val="0"/>
          </a:srgbClr>
        </a:solidFill>
        <a:ln>
          <a:noFill/>
        </a:ln>
        <a:effectLst/>
      </dgm:spPr>
      <dgm:t>
        <a:bodyPr/>
        <a:lstStyle/>
        <a:p>
          <a:pPr>
            <a:buNone/>
          </a:pPr>
          <a:endParaRPr lang="en-US" sz="1800">
            <a:solidFill>
              <a:sysClr val="window" lastClr="FFFFFF"/>
            </a:solidFill>
            <a:latin typeface="Calibri" panose="020F0502020204030204"/>
            <a:ea typeface="+mn-ea"/>
            <a:cs typeface="+mn-cs"/>
          </a:endParaRPr>
        </a:p>
      </dgm:t>
    </dgm:pt>
    <dgm:pt modelId="{183C1B73-E93D-4AFA-812D-C8EF3B11E471}">
      <dgm:prSet phldrT="[Text]" custT="1"/>
      <dgm:spPr>
        <a:xfrm>
          <a:off x="3058849" y="1676414"/>
          <a:ext cx="2179683" cy="1920846"/>
        </a:xfrm>
        <a:prstGeom prst="roundRect">
          <a:avLst>
            <a:gd name="adj" fmla="val 10000"/>
          </a:avLst>
        </a:prstGeom>
        <a:solidFill>
          <a:srgbClr val="5B9BD5"/>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800">
              <a:solidFill>
                <a:sysClr val="window" lastClr="FFFFFF"/>
              </a:solidFill>
              <a:latin typeface="Calibri" panose="020F0502020204030204"/>
              <a:ea typeface="+mn-ea"/>
              <a:cs typeface="+mn-cs"/>
            </a:rPr>
            <a:t>Winter</a:t>
          </a:r>
        </a:p>
      </dgm:t>
    </dgm:pt>
    <dgm:pt modelId="{D19D6353-E673-4BB1-B67E-B11E93D60CFC}" type="parTrans" cxnId="{2B4BB541-E96E-4E63-931D-CB8BD96EB490}">
      <dgm:prSet/>
      <dgm:spPr/>
      <dgm:t>
        <a:bodyPr/>
        <a:lstStyle/>
        <a:p>
          <a:endParaRPr lang="en-US" sz="1800"/>
        </a:p>
      </dgm:t>
    </dgm:pt>
    <dgm:pt modelId="{B87B560E-133A-44D1-8F98-E97480469CF7}" type="sibTrans" cxnId="{2B4BB541-E96E-4E63-931D-CB8BD96EB490}">
      <dgm:prSet custT="1"/>
      <dgm:spPr>
        <a:xfrm>
          <a:off x="5456501" y="2366556"/>
          <a:ext cx="462092" cy="540561"/>
        </a:xfrm>
        <a:prstGeom prst="rightArrow">
          <a:avLst>
            <a:gd name="adj1" fmla="val 60000"/>
            <a:gd name="adj2" fmla="val 50000"/>
          </a:avLst>
        </a:prstGeom>
        <a:solidFill>
          <a:srgbClr val="5B9BD5">
            <a:tint val="60000"/>
            <a:hueOff val="0"/>
            <a:satOff val="0"/>
            <a:lumOff val="0"/>
            <a:alphaOff val="0"/>
          </a:srgbClr>
        </a:solidFill>
        <a:ln>
          <a:noFill/>
        </a:ln>
        <a:effectLst/>
      </dgm:spPr>
      <dgm:t>
        <a:bodyPr/>
        <a:lstStyle/>
        <a:p>
          <a:pPr>
            <a:buNone/>
          </a:pPr>
          <a:endParaRPr lang="en-US" sz="1800">
            <a:solidFill>
              <a:sysClr val="window" lastClr="FFFFFF"/>
            </a:solidFill>
            <a:latin typeface="Calibri" panose="020F0502020204030204"/>
            <a:ea typeface="+mn-ea"/>
            <a:cs typeface="+mn-cs"/>
          </a:endParaRPr>
        </a:p>
      </dgm:t>
    </dgm:pt>
    <dgm:pt modelId="{522F6D46-D52A-4BEE-8FEA-A3FFD210D3C8}">
      <dgm:prSet phldrT="[Text]" custT="1"/>
      <dgm:spPr>
        <a:xfrm>
          <a:off x="6110406" y="1676414"/>
          <a:ext cx="2179683" cy="1920846"/>
        </a:xfrm>
        <a:prstGeom prst="roundRect">
          <a:avLst>
            <a:gd name="adj" fmla="val 10000"/>
          </a:avLst>
        </a:prstGeom>
        <a:solidFill>
          <a:srgbClr val="5B9BD5"/>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800">
              <a:solidFill>
                <a:sysClr val="window" lastClr="FFFFFF"/>
              </a:solidFill>
              <a:latin typeface="Calibri" panose="020F0502020204030204"/>
              <a:ea typeface="+mn-ea"/>
              <a:cs typeface="+mn-cs"/>
            </a:rPr>
            <a:t>Spring</a:t>
          </a:r>
        </a:p>
        <a:p>
          <a:pPr>
            <a:buNone/>
          </a:pPr>
          <a:r>
            <a:rPr lang="en-US" sz="1800">
              <a:solidFill>
                <a:sysClr val="window" lastClr="FFFFFF"/>
              </a:solidFill>
              <a:latin typeface="Calibri" panose="020F0502020204030204"/>
              <a:ea typeface="+mn-ea"/>
              <a:cs typeface="+mn-cs"/>
            </a:rPr>
            <a:t>ORF </a:t>
          </a:r>
        </a:p>
        <a:p>
          <a:pPr>
            <a:buNone/>
          </a:pPr>
          <a:r>
            <a:rPr lang="en-US" sz="1800">
              <a:solidFill>
                <a:sysClr val="window" lastClr="FFFFFF"/>
              </a:solidFill>
              <a:latin typeface="Calibri" panose="020F0502020204030204"/>
              <a:ea typeface="+mn-ea"/>
              <a:cs typeface="+mn-cs"/>
            </a:rPr>
            <a:t>MAP Reading</a:t>
          </a:r>
        </a:p>
        <a:p>
          <a:pPr>
            <a:buNone/>
          </a:pPr>
          <a:r>
            <a:rPr lang="en-US" sz="1800">
              <a:solidFill>
                <a:sysClr val="window" lastClr="FFFFFF"/>
              </a:solidFill>
              <a:latin typeface="Calibri" panose="020F0502020204030204"/>
              <a:ea typeface="+mn-ea"/>
              <a:cs typeface="+mn-cs"/>
            </a:rPr>
            <a:t>Nurse Visit</a:t>
          </a:r>
        </a:p>
        <a:p>
          <a:pPr>
            <a:buNone/>
          </a:pPr>
          <a:r>
            <a:rPr lang="en-US" sz="1800">
              <a:solidFill>
                <a:sysClr val="window" lastClr="FFFFFF"/>
              </a:solidFill>
              <a:latin typeface="Calibri" panose="020F0502020204030204"/>
              <a:ea typeface="+mn-ea"/>
              <a:cs typeface="+mn-cs"/>
            </a:rPr>
            <a:t>Suspensions</a:t>
          </a:r>
        </a:p>
      </dgm:t>
    </dgm:pt>
    <dgm:pt modelId="{12A5F743-5D61-470F-87B3-08BADD9CBA42}" type="parTrans" cxnId="{F996855A-BC04-480D-88FB-2FE8F8E734F4}">
      <dgm:prSet/>
      <dgm:spPr/>
      <dgm:t>
        <a:bodyPr/>
        <a:lstStyle/>
        <a:p>
          <a:endParaRPr lang="en-US" sz="1800"/>
        </a:p>
      </dgm:t>
    </dgm:pt>
    <dgm:pt modelId="{795DC735-050D-47F3-866D-2D8DCED42FBE}" type="sibTrans" cxnId="{F996855A-BC04-480D-88FB-2FE8F8E734F4}">
      <dgm:prSet/>
      <dgm:spPr/>
      <dgm:t>
        <a:bodyPr/>
        <a:lstStyle/>
        <a:p>
          <a:endParaRPr lang="en-US" sz="1800"/>
        </a:p>
      </dgm:t>
    </dgm:pt>
    <dgm:pt modelId="{3B903C97-9512-4A8F-BBEF-2C1A5028C97F}" type="pres">
      <dgm:prSet presAssocID="{FD129340-CF0F-477F-A459-E8CF5EAE52B1}" presName="Name0" presStyleCnt="0">
        <dgm:presLayoutVars>
          <dgm:dir/>
          <dgm:resizeHandles val="exact"/>
        </dgm:presLayoutVars>
      </dgm:prSet>
      <dgm:spPr/>
    </dgm:pt>
    <dgm:pt modelId="{B4203C09-C91D-4B05-AE9C-74BD9F619BFF}" type="pres">
      <dgm:prSet presAssocID="{5CF64D29-BC71-47A4-9403-4CD78D2A69F0}" presName="node" presStyleLbl="node1" presStyleIdx="0" presStyleCnt="3">
        <dgm:presLayoutVars>
          <dgm:bulletEnabled val="1"/>
        </dgm:presLayoutVars>
      </dgm:prSet>
      <dgm:spPr/>
    </dgm:pt>
    <dgm:pt modelId="{4076A3E5-BAA9-4E10-9A81-88B8ED6592DF}" type="pres">
      <dgm:prSet presAssocID="{2978165E-65DD-43BB-9231-9ECCD98F16CA}" presName="sibTrans" presStyleLbl="sibTrans2D1" presStyleIdx="0" presStyleCnt="2"/>
      <dgm:spPr/>
    </dgm:pt>
    <dgm:pt modelId="{86389679-1C11-4F84-AA04-DC3D04336B2A}" type="pres">
      <dgm:prSet presAssocID="{2978165E-65DD-43BB-9231-9ECCD98F16CA}" presName="connectorText" presStyleLbl="sibTrans2D1" presStyleIdx="0" presStyleCnt="2"/>
      <dgm:spPr/>
    </dgm:pt>
    <dgm:pt modelId="{C8B629C0-6360-449F-95D1-5959B959F4B8}" type="pres">
      <dgm:prSet presAssocID="{183C1B73-E93D-4AFA-812D-C8EF3B11E471}" presName="node" presStyleLbl="node1" presStyleIdx="1" presStyleCnt="3">
        <dgm:presLayoutVars>
          <dgm:bulletEnabled val="1"/>
        </dgm:presLayoutVars>
      </dgm:prSet>
      <dgm:spPr/>
    </dgm:pt>
    <dgm:pt modelId="{1CD882D0-A02C-4BAD-92CD-44D3AB237FFF}" type="pres">
      <dgm:prSet presAssocID="{B87B560E-133A-44D1-8F98-E97480469CF7}" presName="sibTrans" presStyleLbl="sibTrans2D1" presStyleIdx="1" presStyleCnt="2"/>
      <dgm:spPr/>
    </dgm:pt>
    <dgm:pt modelId="{85194A65-8F04-4DAE-BE25-E5F105AB2591}" type="pres">
      <dgm:prSet presAssocID="{B87B560E-133A-44D1-8F98-E97480469CF7}" presName="connectorText" presStyleLbl="sibTrans2D1" presStyleIdx="1" presStyleCnt="2"/>
      <dgm:spPr/>
    </dgm:pt>
    <dgm:pt modelId="{17243E6C-4922-4C3F-94D7-D2BF1CFD7CE8}" type="pres">
      <dgm:prSet presAssocID="{522F6D46-D52A-4BEE-8FEA-A3FFD210D3C8}" presName="node" presStyleLbl="node1" presStyleIdx="2" presStyleCnt="3">
        <dgm:presLayoutVars>
          <dgm:bulletEnabled val="1"/>
        </dgm:presLayoutVars>
      </dgm:prSet>
      <dgm:spPr/>
    </dgm:pt>
  </dgm:ptLst>
  <dgm:cxnLst>
    <dgm:cxn modelId="{8E3B7900-0D09-4840-B497-CCCCC1484212}" type="presOf" srcId="{FD129340-CF0F-477F-A459-E8CF5EAE52B1}" destId="{3B903C97-9512-4A8F-BBEF-2C1A5028C97F}" srcOrd="0" destOrd="0" presId="urn:microsoft.com/office/officeart/2005/8/layout/process1"/>
    <dgm:cxn modelId="{2B4BB541-E96E-4E63-931D-CB8BD96EB490}" srcId="{FD129340-CF0F-477F-A459-E8CF5EAE52B1}" destId="{183C1B73-E93D-4AFA-812D-C8EF3B11E471}" srcOrd="1" destOrd="0" parTransId="{D19D6353-E673-4BB1-B67E-B11E93D60CFC}" sibTransId="{B87B560E-133A-44D1-8F98-E97480469CF7}"/>
    <dgm:cxn modelId="{885BC266-9055-4016-8608-736496A25202}" type="presOf" srcId="{183C1B73-E93D-4AFA-812D-C8EF3B11E471}" destId="{C8B629C0-6360-449F-95D1-5959B959F4B8}" srcOrd="0" destOrd="0" presId="urn:microsoft.com/office/officeart/2005/8/layout/process1"/>
    <dgm:cxn modelId="{92DF747A-6931-464A-9431-B2688281FE14}" type="presOf" srcId="{5CF64D29-BC71-47A4-9403-4CD78D2A69F0}" destId="{B4203C09-C91D-4B05-AE9C-74BD9F619BFF}" srcOrd="0" destOrd="0" presId="urn:microsoft.com/office/officeart/2005/8/layout/process1"/>
    <dgm:cxn modelId="{F996855A-BC04-480D-88FB-2FE8F8E734F4}" srcId="{FD129340-CF0F-477F-A459-E8CF5EAE52B1}" destId="{522F6D46-D52A-4BEE-8FEA-A3FFD210D3C8}" srcOrd="2" destOrd="0" parTransId="{12A5F743-5D61-470F-87B3-08BADD9CBA42}" sibTransId="{795DC735-050D-47F3-866D-2D8DCED42FBE}"/>
    <dgm:cxn modelId="{7ED6C4AE-ECEF-4AD8-938C-43F48E686CAB}" type="presOf" srcId="{522F6D46-D52A-4BEE-8FEA-A3FFD210D3C8}" destId="{17243E6C-4922-4C3F-94D7-D2BF1CFD7CE8}" srcOrd="0" destOrd="0" presId="urn:microsoft.com/office/officeart/2005/8/layout/process1"/>
    <dgm:cxn modelId="{EAB640C9-95E8-46DB-B18F-463794AD677B}" type="presOf" srcId="{B87B560E-133A-44D1-8F98-E97480469CF7}" destId="{1CD882D0-A02C-4BAD-92CD-44D3AB237FFF}" srcOrd="0" destOrd="0" presId="urn:microsoft.com/office/officeart/2005/8/layout/process1"/>
    <dgm:cxn modelId="{323382E5-67AC-44C9-A3A4-5856C864B8CA}" type="presOf" srcId="{2978165E-65DD-43BB-9231-9ECCD98F16CA}" destId="{4076A3E5-BAA9-4E10-9A81-88B8ED6592DF}" srcOrd="0" destOrd="0" presId="urn:microsoft.com/office/officeart/2005/8/layout/process1"/>
    <dgm:cxn modelId="{16450DE8-677C-45AC-B827-EB4559404070}" type="presOf" srcId="{2978165E-65DD-43BB-9231-9ECCD98F16CA}" destId="{86389679-1C11-4F84-AA04-DC3D04336B2A}" srcOrd="1" destOrd="0" presId="urn:microsoft.com/office/officeart/2005/8/layout/process1"/>
    <dgm:cxn modelId="{1CCF0DF1-E6DF-43FD-9C80-F50A98E4A26C}" type="presOf" srcId="{B87B560E-133A-44D1-8F98-E97480469CF7}" destId="{85194A65-8F04-4DAE-BE25-E5F105AB2591}" srcOrd="1" destOrd="0" presId="urn:microsoft.com/office/officeart/2005/8/layout/process1"/>
    <dgm:cxn modelId="{A66C06F4-DA35-4286-8516-8637F6048AF6}" srcId="{FD129340-CF0F-477F-A459-E8CF5EAE52B1}" destId="{5CF64D29-BC71-47A4-9403-4CD78D2A69F0}" srcOrd="0" destOrd="0" parTransId="{24AB32FB-F612-4389-8F99-C5A078722030}" sibTransId="{2978165E-65DD-43BB-9231-9ECCD98F16CA}"/>
    <dgm:cxn modelId="{DA78FF62-A4FF-4544-97A3-4325CB8ED627}" type="presParOf" srcId="{3B903C97-9512-4A8F-BBEF-2C1A5028C97F}" destId="{B4203C09-C91D-4B05-AE9C-74BD9F619BFF}" srcOrd="0" destOrd="0" presId="urn:microsoft.com/office/officeart/2005/8/layout/process1"/>
    <dgm:cxn modelId="{612446C8-D0FE-4D81-99BE-0A72B13FFF34}" type="presParOf" srcId="{3B903C97-9512-4A8F-BBEF-2C1A5028C97F}" destId="{4076A3E5-BAA9-4E10-9A81-88B8ED6592DF}" srcOrd="1" destOrd="0" presId="urn:microsoft.com/office/officeart/2005/8/layout/process1"/>
    <dgm:cxn modelId="{BAE692CF-FEE8-4613-8362-64B3B690DB6A}" type="presParOf" srcId="{4076A3E5-BAA9-4E10-9A81-88B8ED6592DF}" destId="{86389679-1C11-4F84-AA04-DC3D04336B2A}" srcOrd="0" destOrd="0" presId="urn:microsoft.com/office/officeart/2005/8/layout/process1"/>
    <dgm:cxn modelId="{0496ED73-9EEA-44E0-8B22-8BDD5DDD4AAC}" type="presParOf" srcId="{3B903C97-9512-4A8F-BBEF-2C1A5028C97F}" destId="{C8B629C0-6360-449F-95D1-5959B959F4B8}" srcOrd="2" destOrd="0" presId="urn:microsoft.com/office/officeart/2005/8/layout/process1"/>
    <dgm:cxn modelId="{21B85E18-CB19-4748-B20A-3DC4FDF50F81}" type="presParOf" srcId="{3B903C97-9512-4A8F-BBEF-2C1A5028C97F}" destId="{1CD882D0-A02C-4BAD-92CD-44D3AB237FFF}" srcOrd="3" destOrd="0" presId="urn:microsoft.com/office/officeart/2005/8/layout/process1"/>
    <dgm:cxn modelId="{788B1D5D-5C8D-44B4-AF04-7D9A852D58E0}" type="presParOf" srcId="{1CD882D0-A02C-4BAD-92CD-44D3AB237FFF}" destId="{85194A65-8F04-4DAE-BE25-E5F105AB2591}" srcOrd="0" destOrd="0" presId="urn:microsoft.com/office/officeart/2005/8/layout/process1"/>
    <dgm:cxn modelId="{C7727BC4-E125-44E1-B1A3-A60BAF9027D7}" type="presParOf" srcId="{3B903C97-9512-4A8F-BBEF-2C1A5028C97F}" destId="{17243E6C-4922-4C3F-94D7-D2BF1CFD7CE8}"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2353C5-0B7D-429C-B02E-9CF01484525F}">
      <dsp:nvSpPr>
        <dsp:cNvPr id="0" name=""/>
        <dsp:cNvSpPr/>
      </dsp:nvSpPr>
      <dsp:spPr>
        <a:xfrm>
          <a:off x="4952587" y="1782615"/>
          <a:ext cx="2136104" cy="2179762"/>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0" rIns="68580" bIns="15240" numCol="1" spcCol="1270" anchor="ctr" anchorCtr="0">
          <a:noAutofit/>
        </a:bodyPr>
        <a:lstStyle/>
        <a:p>
          <a:pPr marL="0" lvl="0" indent="0" algn="r" defTabSz="533400">
            <a:lnSpc>
              <a:spcPct val="90000"/>
            </a:lnSpc>
            <a:spcBef>
              <a:spcPct val="0"/>
            </a:spcBef>
            <a:spcAft>
              <a:spcPct val="35000"/>
            </a:spcAft>
            <a:buNone/>
          </a:pPr>
          <a:r>
            <a:rPr lang="en-US" sz="1200" kern="1200">
              <a:latin typeface="Times New Roman" pitchFamily="18" charset="0"/>
              <a:cs typeface="Times New Roman" pitchFamily="18" charset="0"/>
            </a:rPr>
            <a:t> Ci3T: Tertiary Prevention</a:t>
          </a:r>
        </a:p>
      </dsp:txBody>
      <dsp:txXfrm rot="16200000">
        <a:off x="5777360" y="2485814"/>
        <a:ext cx="1961786" cy="555387"/>
      </dsp:txXfrm>
    </dsp:sp>
    <dsp:sp modelId="{DC30BB0B-13B9-4E17-A4CA-5BA185C94FAE}">
      <dsp:nvSpPr>
        <dsp:cNvPr id="0" name=""/>
        <dsp:cNvSpPr/>
      </dsp:nvSpPr>
      <dsp:spPr>
        <a:xfrm>
          <a:off x="2739325" y="1131021"/>
          <a:ext cx="2219285" cy="2829471"/>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0" rIns="68580" bIns="15240" numCol="1" spcCol="1270" anchor="ctr" anchorCtr="0">
          <a:noAutofit/>
        </a:bodyPr>
        <a:lstStyle/>
        <a:p>
          <a:pPr marL="0" lvl="0" indent="0" algn="r" defTabSz="533400">
            <a:lnSpc>
              <a:spcPct val="90000"/>
            </a:lnSpc>
            <a:spcBef>
              <a:spcPct val="0"/>
            </a:spcBef>
            <a:spcAft>
              <a:spcPct val="35000"/>
            </a:spcAft>
            <a:buNone/>
          </a:pPr>
          <a:r>
            <a:rPr lang="en-US" sz="1200" kern="1200">
              <a:latin typeface="Times New Roman" pitchFamily="18" charset="0"/>
              <a:cs typeface="Times New Roman" pitchFamily="18" charset="0"/>
            </a:rPr>
            <a:t>Ci3T: Secondary Prevention</a:t>
          </a:r>
        </a:p>
      </dsp:txBody>
      <dsp:txXfrm rot="16200000">
        <a:off x="3342042" y="2115776"/>
        <a:ext cx="2546524" cy="577014"/>
      </dsp:txXfrm>
    </dsp:sp>
    <dsp:sp modelId="{7D55B0F5-2046-44DB-9447-7177F48EB517}">
      <dsp:nvSpPr>
        <dsp:cNvPr id="0" name=""/>
        <dsp:cNvSpPr/>
      </dsp:nvSpPr>
      <dsp:spPr>
        <a:xfrm>
          <a:off x="436363" y="19007"/>
          <a:ext cx="2300483" cy="3943380"/>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0" rIns="68580" bIns="15240" numCol="1" spcCol="1270" anchor="ctr" anchorCtr="0">
          <a:noAutofit/>
        </a:bodyPr>
        <a:lstStyle/>
        <a:p>
          <a:pPr marL="0" lvl="0" indent="0" algn="r" defTabSz="533400">
            <a:lnSpc>
              <a:spcPct val="100000"/>
            </a:lnSpc>
            <a:spcBef>
              <a:spcPct val="0"/>
            </a:spcBef>
            <a:spcAft>
              <a:spcPts val="300"/>
            </a:spcAft>
            <a:buNone/>
          </a:pPr>
          <a:r>
            <a:rPr lang="en-US" sz="1200" kern="1200">
              <a:latin typeface="Times New Roman" pitchFamily="18" charset="0"/>
              <a:cs typeface="Times New Roman" pitchFamily="18" charset="0"/>
            </a:rPr>
            <a:t>Ci3T: Primary Prevention</a:t>
          </a:r>
        </a:p>
      </dsp:txBody>
      <dsp:txXfrm rot="16200000">
        <a:off x="606457" y="1494465"/>
        <a:ext cx="3549042" cy="598125"/>
      </dsp:txXfrm>
    </dsp:sp>
    <dsp:sp modelId="{438BD05C-7066-4A3F-BF09-0A3D5A9E0E57}">
      <dsp:nvSpPr>
        <dsp:cNvPr id="0" name=""/>
        <dsp:cNvSpPr/>
      </dsp:nvSpPr>
      <dsp:spPr>
        <a:xfrm>
          <a:off x="490330" y="0"/>
          <a:ext cx="1862878" cy="396240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1: </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Overview of Ci3T Prevention Models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Setting a Purpose</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Establish team meetings and roles</a:t>
          </a:r>
        </a:p>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2:</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Mission and Purpose</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Establish Roles and Responsibilities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Procedures for Teaching</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Procedures for Reinforcing</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Reactive Plan</a:t>
          </a:r>
        </a:p>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3:</a:t>
          </a:r>
        </a:p>
        <a:p>
          <a:pPr marL="0" lvl="0" indent="0" algn="l" defTabSz="533400">
            <a:lnSpc>
              <a:spcPct val="90000"/>
            </a:lnSpc>
            <a:spcBef>
              <a:spcPct val="0"/>
            </a:spcBef>
            <a:spcAft>
              <a:spcPct val="35000"/>
            </a:spcAft>
            <a:buNone/>
          </a:pPr>
          <a:r>
            <a:rPr lang="en-US" sz="1200" b="0" kern="1200">
              <a:latin typeface="Times New Roman" pitchFamily="18" charset="0"/>
              <a:cs typeface="Times New Roman" pitchFamily="18" charset="0"/>
            </a:rPr>
            <a:t>Procedures for Monitoring</a:t>
          </a:r>
        </a:p>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4: </a:t>
          </a:r>
        </a:p>
        <a:p>
          <a:pPr marL="0" lvl="0" indent="0" algn="l" defTabSz="533400">
            <a:lnSpc>
              <a:spcPct val="90000"/>
            </a:lnSpc>
            <a:spcBef>
              <a:spcPct val="0"/>
            </a:spcBef>
            <a:spcAft>
              <a:spcPct val="35000"/>
            </a:spcAft>
            <a:buNone/>
          </a:pPr>
          <a:r>
            <a:rPr lang="en-US" sz="1200" b="0" kern="1200">
              <a:latin typeface="Times New Roman" pitchFamily="18" charset="0"/>
              <a:cs typeface="Times New Roman" pitchFamily="18" charset="0"/>
            </a:rPr>
            <a:t>Revise Primary Plan using Stakeholder feedback</a:t>
          </a:r>
        </a:p>
        <a:p>
          <a:pPr marL="0" lvl="0" indent="0" algn="l" defTabSz="533400">
            <a:lnSpc>
              <a:spcPct val="90000"/>
            </a:lnSpc>
            <a:spcBef>
              <a:spcPct val="0"/>
            </a:spcBef>
            <a:spcAft>
              <a:spcPct val="35000"/>
            </a:spcAft>
            <a:buNone/>
          </a:pPr>
          <a:r>
            <a:rPr lang="en-US" sz="1200" b="0" kern="1200">
              <a:latin typeface="Times New Roman" pitchFamily="18" charset="0"/>
              <a:cs typeface="Times New Roman" pitchFamily="18" charset="0"/>
            </a:rPr>
            <a:t>Prepare presentation</a:t>
          </a:r>
        </a:p>
        <a:p>
          <a:pPr marL="0" lvl="0" indent="0" algn="l" defTabSz="533400">
            <a:lnSpc>
              <a:spcPct val="90000"/>
            </a:lnSpc>
            <a:spcBef>
              <a:spcPct val="0"/>
            </a:spcBef>
            <a:spcAft>
              <a:spcPct val="35000"/>
            </a:spcAft>
            <a:buNone/>
          </a:pPr>
          <a:endParaRPr lang="en-US" sz="1200" kern="1200">
            <a:latin typeface="Times New Roman" pitchFamily="18" charset="0"/>
            <a:cs typeface="Times New Roman" pitchFamily="18" charset="0"/>
          </a:endParaRPr>
        </a:p>
        <a:p>
          <a:pPr marL="0" lvl="0" indent="0" algn="l" defTabSz="533400">
            <a:lnSpc>
              <a:spcPct val="90000"/>
            </a:lnSpc>
            <a:spcBef>
              <a:spcPct val="0"/>
            </a:spcBef>
            <a:spcAft>
              <a:spcPct val="35000"/>
            </a:spcAft>
            <a:buNone/>
          </a:pPr>
          <a:endParaRPr lang="en-US" sz="1200" kern="1200">
            <a:latin typeface="Times New Roman" pitchFamily="18" charset="0"/>
            <a:cs typeface="Times New Roman" pitchFamily="18" charset="0"/>
          </a:endParaRPr>
        </a:p>
        <a:p>
          <a:pPr marL="0" lvl="0" indent="0" algn="l" defTabSz="533400">
            <a:lnSpc>
              <a:spcPct val="90000"/>
            </a:lnSpc>
            <a:spcBef>
              <a:spcPct val="0"/>
            </a:spcBef>
            <a:spcAft>
              <a:spcPct val="35000"/>
            </a:spcAft>
            <a:buNone/>
          </a:pPr>
          <a:endParaRPr lang="en-US" sz="1200" kern="1200">
            <a:latin typeface="Times New Roman" pitchFamily="18" charset="0"/>
            <a:cs typeface="Times New Roman" pitchFamily="18" charset="0"/>
          </a:endParaRPr>
        </a:p>
      </dsp:txBody>
      <dsp:txXfrm>
        <a:off x="490330" y="0"/>
        <a:ext cx="1862878" cy="3962400"/>
      </dsp:txXfrm>
    </dsp:sp>
    <dsp:sp modelId="{E06FA8CB-696A-4A94-948C-946E34183266}">
      <dsp:nvSpPr>
        <dsp:cNvPr id="0" name=""/>
        <dsp:cNvSpPr/>
      </dsp:nvSpPr>
      <dsp:spPr>
        <a:xfrm>
          <a:off x="2795957" y="1241898"/>
          <a:ext cx="1713048" cy="257571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5:</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Overview of Teacher focused Strategies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Overview of Student Focused Strategies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Using data to determine which students may need Secondary (Tier 2) supports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Draft the Secondary Intervention Grid based on existing supports</a:t>
          </a:r>
        </a:p>
        <a:p>
          <a:pPr marL="0" lvl="0" indent="0" algn="l" defTabSz="533400">
            <a:lnSpc>
              <a:spcPct val="90000"/>
            </a:lnSpc>
            <a:spcBef>
              <a:spcPct val="0"/>
            </a:spcBef>
            <a:spcAft>
              <a:spcPct val="35000"/>
            </a:spcAft>
            <a:buNone/>
          </a:pPr>
          <a:endParaRPr lang="en-US" sz="1200" kern="1200">
            <a:latin typeface="Times New Roman" pitchFamily="18" charset="0"/>
            <a:cs typeface="Times New Roman" pitchFamily="18" charset="0"/>
          </a:endParaRPr>
        </a:p>
      </dsp:txBody>
      <dsp:txXfrm>
        <a:off x="2795957" y="1241898"/>
        <a:ext cx="1713048" cy="2575715"/>
      </dsp:txXfrm>
    </dsp:sp>
    <dsp:sp modelId="{EEF357A7-AB32-4831-A684-5154DE7AB191}">
      <dsp:nvSpPr>
        <dsp:cNvPr id="0" name=""/>
        <dsp:cNvSpPr/>
      </dsp:nvSpPr>
      <dsp:spPr>
        <a:xfrm>
          <a:off x="5019673" y="1790680"/>
          <a:ext cx="1462388" cy="196420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6:</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Final revisions of Ci3T Plan based on stakeholder feedback</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Draft Tertiary (Tier 3) Prevention Intervention Grids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Design Implementation Manual and Plan for roll out to faculty, students, and parents</a:t>
          </a:r>
        </a:p>
        <a:p>
          <a:pPr marL="0" lvl="0" indent="0" algn="l" defTabSz="533400">
            <a:lnSpc>
              <a:spcPct val="90000"/>
            </a:lnSpc>
            <a:spcBef>
              <a:spcPct val="0"/>
            </a:spcBef>
            <a:spcAft>
              <a:spcPct val="35000"/>
            </a:spcAft>
            <a:buNone/>
          </a:pPr>
          <a:endParaRPr lang="en-US" sz="1200" kern="1200">
            <a:latin typeface="Times New Roman" pitchFamily="18" charset="0"/>
            <a:cs typeface="Times New Roman" pitchFamily="18" charset="0"/>
          </a:endParaRPr>
        </a:p>
      </dsp:txBody>
      <dsp:txXfrm>
        <a:off x="5019673" y="1790680"/>
        <a:ext cx="1462388" cy="19642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F769D0-AC55-BC43-BBCF-F4FD2A0BB0B4}">
      <dsp:nvSpPr>
        <dsp:cNvPr id="0" name=""/>
        <dsp:cNvSpPr/>
      </dsp:nvSpPr>
      <dsp:spPr>
        <a:xfrm>
          <a:off x="3596" y="0"/>
          <a:ext cx="978612" cy="4535564"/>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SETTING UP FOR SUCCESS</a:t>
          </a:r>
        </a:p>
      </dsp:txBody>
      <dsp:txXfrm>
        <a:off x="32259" y="1842888"/>
        <a:ext cx="921286" cy="1756899"/>
      </dsp:txXfrm>
    </dsp:sp>
    <dsp:sp modelId="{8332BB2D-4DA6-AF44-A16C-41A52244ADA5}">
      <dsp:nvSpPr>
        <dsp:cNvPr id="0" name=""/>
        <dsp:cNvSpPr/>
      </dsp:nvSpPr>
      <dsp:spPr>
        <a:xfrm>
          <a:off x="32954" y="272133"/>
          <a:ext cx="919895" cy="1510342"/>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55D4B7B-55E2-5049-BAD1-F314E49BC1DA}">
      <dsp:nvSpPr>
        <dsp:cNvPr id="0" name=""/>
        <dsp:cNvSpPr/>
      </dsp:nvSpPr>
      <dsp:spPr>
        <a:xfrm>
          <a:off x="1011566" y="0"/>
          <a:ext cx="978612" cy="4535564"/>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1040229" y="1842888"/>
        <a:ext cx="921286" cy="1756899"/>
      </dsp:txXfrm>
    </dsp:sp>
    <dsp:sp modelId="{23CA0A94-3428-454E-9201-9317C0B35E42}">
      <dsp:nvSpPr>
        <dsp:cNvPr id="0" name=""/>
        <dsp:cNvSpPr/>
      </dsp:nvSpPr>
      <dsp:spPr>
        <a:xfrm>
          <a:off x="1040925" y="272133"/>
          <a:ext cx="919895" cy="1510342"/>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r="780"/>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33027701-4552-4E82-B8B5-201818F384E1}">
      <dsp:nvSpPr>
        <dsp:cNvPr id="0" name=""/>
        <dsp:cNvSpPr/>
      </dsp:nvSpPr>
      <dsp:spPr>
        <a:xfrm>
          <a:off x="2019537" y="102"/>
          <a:ext cx="978612" cy="4535427"/>
        </a:xfrm>
        <a:prstGeom prst="roundRect">
          <a:avLst>
            <a:gd name="adj" fmla="val 10000"/>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pitchFamily="34" charset="0"/>
              <a:ea typeface="+mn-ea"/>
              <a:cs typeface="Calibri" panose="020F0502020204030204" pitchFamily="34" charset="0"/>
            </a:rPr>
            <a:t>SESSION 1</a:t>
          </a:r>
        </a:p>
      </dsp:txBody>
      <dsp:txXfrm>
        <a:off x="2048200" y="1842936"/>
        <a:ext cx="921286" cy="1756845"/>
      </dsp:txXfrm>
    </dsp:sp>
    <dsp:sp modelId="{0304F202-A9F3-479D-BEB1-3ABB9CCAFAF9}">
      <dsp:nvSpPr>
        <dsp:cNvPr id="0" name=""/>
        <dsp:cNvSpPr/>
      </dsp:nvSpPr>
      <dsp:spPr>
        <a:xfrm>
          <a:off x="2048896" y="272167"/>
          <a:ext cx="919895" cy="1510342"/>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3027508" y="0"/>
          <a:ext cx="978612" cy="4535564"/>
        </a:xfrm>
        <a:prstGeom prst="roundRect">
          <a:avLst>
            <a:gd name="adj" fmla="val 10000"/>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800100">
            <a:lnSpc>
              <a:spcPct val="90000"/>
            </a:lnSpc>
            <a:spcBef>
              <a:spcPct val="0"/>
            </a:spcBef>
            <a:spcAft>
              <a:spcPct val="35000"/>
            </a:spcAft>
            <a:buNone/>
          </a:pPr>
          <a:endParaRPr lang="en-US" sz="1800" kern="1200">
            <a:solidFill>
              <a:srgbClr val="FFC000"/>
            </a:solidFill>
            <a:latin typeface="Calibri" panose="020F0502020204030204"/>
            <a:ea typeface="+mn-ea"/>
            <a:cs typeface="+mn-cs"/>
          </a:endParaRPr>
        </a:p>
      </dsp:txBody>
      <dsp:txXfrm>
        <a:off x="3056171" y="1842888"/>
        <a:ext cx="921286" cy="1756899"/>
      </dsp:txXfrm>
    </dsp:sp>
    <dsp:sp modelId="{AF799562-D0FE-4304-8CBE-F6EBFAE4013A}">
      <dsp:nvSpPr>
        <dsp:cNvPr id="0" name=""/>
        <dsp:cNvSpPr/>
      </dsp:nvSpPr>
      <dsp:spPr>
        <a:xfrm>
          <a:off x="3056867" y="272133"/>
          <a:ext cx="919895" cy="1510342"/>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4035479" y="0"/>
          <a:ext cx="978612" cy="4535564"/>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p>
      </dsp:txBody>
      <dsp:txXfrm>
        <a:off x="4064142" y="1842888"/>
        <a:ext cx="921286" cy="1756899"/>
      </dsp:txXfrm>
    </dsp:sp>
    <dsp:sp modelId="{069CDC01-BE12-484D-9486-671E87A5E1A9}">
      <dsp:nvSpPr>
        <dsp:cNvPr id="0" name=""/>
        <dsp:cNvSpPr/>
      </dsp:nvSpPr>
      <dsp:spPr>
        <a:xfrm>
          <a:off x="4064837" y="272133"/>
          <a:ext cx="919895" cy="1510342"/>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5043450" y="0"/>
          <a:ext cx="978612" cy="4535564"/>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5072113" y="1842888"/>
        <a:ext cx="921286" cy="1756899"/>
      </dsp:txXfrm>
    </dsp:sp>
    <dsp:sp modelId="{640B4EA2-5D13-4CA1-86A9-3221B0994580}">
      <dsp:nvSpPr>
        <dsp:cNvPr id="0" name=""/>
        <dsp:cNvSpPr/>
      </dsp:nvSpPr>
      <dsp:spPr>
        <a:xfrm>
          <a:off x="5072808" y="272133"/>
          <a:ext cx="919895" cy="1510342"/>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6051421" y="0"/>
          <a:ext cx="978612" cy="4535564"/>
        </a:xfrm>
        <a:prstGeom prst="roundRect">
          <a:avLst>
            <a:gd name="adj" fmla="val 10000"/>
          </a:avLst>
        </a:prstGeom>
        <a:solidFill>
          <a:srgbClr val="DAA6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p>
      </dsp:txBody>
      <dsp:txXfrm>
        <a:off x="6080084" y="1842888"/>
        <a:ext cx="921286" cy="1756899"/>
      </dsp:txXfrm>
    </dsp:sp>
    <dsp:sp modelId="{1722C8D5-9191-4617-9A5C-B2D813A9D915}">
      <dsp:nvSpPr>
        <dsp:cNvPr id="0" name=""/>
        <dsp:cNvSpPr/>
      </dsp:nvSpPr>
      <dsp:spPr>
        <a:xfrm>
          <a:off x="6080779" y="272133"/>
          <a:ext cx="919895" cy="1510342"/>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7059392" y="0"/>
          <a:ext cx="978612" cy="4535564"/>
        </a:xfrm>
        <a:prstGeom prst="roundRect">
          <a:avLst>
            <a:gd name="adj" fmla="val 10000"/>
          </a:avLst>
        </a:prstGeom>
        <a:solidFill>
          <a:srgbClr val="DAA6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6223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endParaRPr lang="en-US" sz="1800" kern="1200">
            <a:solidFill>
              <a:prstClr val="white"/>
            </a:solidFill>
            <a:latin typeface="Calibri" panose="020F0502020204030204"/>
            <a:ea typeface="+mn-ea"/>
            <a:cs typeface="+mn-cs"/>
          </a:endParaRPr>
        </a:p>
      </dsp:txBody>
      <dsp:txXfrm>
        <a:off x="7088055" y="1842888"/>
        <a:ext cx="921286" cy="1756899"/>
      </dsp:txXfrm>
    </dsp:sp>
    <dsp:sp modelId="{0ED1F304-354B-4320-B27C-70A3951670CA}">
      <dsp:nvSpPr>
        <dsp:cNvPr id="0" name=""/>
        <dsp:cNvSpPr/>
      </dsp:nvSpPr>
      <dsp:spPr>
        <a:xfrm>
          <a:off x="7088750" y="272133"/>
          <a:ext cx="919895" cy="1510342"/>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8067362" y="0"/>
          <a:ext cx="978612" cy="4535564"/>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8096025" y="1842888"/>
        <a:ext cx="921286" cy="1756899"/>
      </dsp:txXfrm>
    </dsp:sp>
    <dsp:sp modelId="{92DE6F99-74F9-48AD-8F0A-3356A4758B7E}">
      <dsp:nvSpPr>
        <dsp:cNvPr id="0" name=""/>
        <dsp:cNvSpPr/>
      </dsp:nvSpPr>
      <dsp:spPr>
        <a:xfrm>
          <a:off x="8096721" y="272133"/>
          <a:ext cx="919895" cy="1510342"/>
        </a:xfrm>
        <a:prstGeom prst="ellipse">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9075333" y="0"/>
          <a:ext cx="978612" cy="4535564"/>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9103996" y="1842888"/>
        <a:ext cx="921286" cy="1756899"/>
      </dsp:txXfrm>
    </dsp:sp>
    <dsp:sp modelId="{55472D87-4270-4864-9513-C4EF84F48593}">
      <dsp:nvSpPr>
        <dsp:cNvPr id="0" name=""/>
        <dsp:cNvSpPr/>
      </dsp:nvSpPr>
      <dsp:spPr>
        <a:xfrm>
          <a:off x="9104692" y="272133"/>
          <a:ext cx="919895" cy="1510342"/>
        </a:xfrm>
        <a:prstGeom prst="ellipse">
          <a:avLst/>
        </a:prstGeom>
        <a:blipFill dpi="0" rotWithShape="1">
          <a:blip xmlns:r="http://schemas.openxmlformats.org/officeDocument/2006/relationships" r:embed="rId10" cstate="screen">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10083304" y="0"/>
          <a:ext cx="978612" cy="4535564"/>
        </a:xfrm>
        <a:prstGeom prst="roundRect">
          <a:avLst>
            <a:gd name="adj" fmla="val 10000"/>
          </a:avLst>
        </a:prstGeom>
        <a:solidFill>
          <a:srgbClr val="9411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10111967" y="1842888"/>
        <a:ext cx="921286" cy="1756899"/>
      </dsp:txXfrm>
    </dsp:sp>
    <dsp:sp modelId="{8B20BB08-94B1-48F9-9897-CB80CA7F6C0C}">
      <dsp:nvSpPr>
        <dsp:cNvPr id="0" name=""/>
        <dsp:cNvSpPr/>
      </dsp:nvSpPr>
      <dsp:spPr>
        <a:xfrm>
          <a:off x="10112662" y="272133"/>
          <a:ext cx="919895" cy="1510342"/>
        </a:xfrm>
        <a:prstGeom prst="ellipse">
          <a:avLst/>
        </a:prstGeom>
        <a:blipFill dpi="0" rotWithShape="1">
          <a:blip xmlns:r="http://schemas.openxmlformats.org/officeDocument/2006/relationships" r:embed="rId11"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1091275" y="0"/>
          <a:ext cx="978612" cy="4535564"/>
        </a:xfrm>
        <a:prstGeom prst="roundRect">
          <a:avLst>
            <a:gd name="adj" fmla="val 10000"/>
          </a:avLst>
        </a:prstGeom>
        <a:solidFill>
          <a:srgbClr val="9411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1119938" y="1842888"/>
        <a:ext cx="921286" cy="1756899"/>
      </dsp:txXfrm>
    </dsp:sp>
    <dsp:sp modelId="{A5E4E931-3070-4D12-BE4A-A7CFF0542571}">
      <dsp:nvSpPr>
        <dsp:cNvPr id="0" name=""/>
        <dsp:cNvSpPr/>
      </dsp:nvSpPr>
      <dsp:spPr>
        <a:xfrm>
          <a:off x="11120633" y="272133"/>
          <a:ext cx="919895" cy="1510342"/>
        </a:xfrm>
        <a:prstGeom prst="ellipse">
          <a:avLst/>
        </a:prstGeom>
        <a:blipFill dpi="0" rotWithShape="1">
          <a:blip xmlns:r="http://schemas.openxmlformats.org/officeDocument/2006/relationships" r:embed="rId12"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76496" y="3761575"/>
          <a:ext cx="11107605" cy="49029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F769D0-AC55-BC43-BBCF-F4FD2A0BB0B4}">
      <dsp:nvSpPr>
        <dsp:cNvPr id="0" name=""/>
        <dsp:cNvSpPr/>
      </dsp:nvSpPr>
      <dsp:spPr>
        <a:xfrm>
          <a:off x="3596" y="0"/>
          <a:ext cx="978612" cy="4535564"/>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SETTING UP FOR SUCCESS</a:t>
          </a:r>
        </a:p>
      </dsp:txBody>
      <dsp:txXfrm>
        <a:off x="32259" y="1842888"/>
        <a:ext cx="921286" cy="1756899"/>
      </dsp:txXfrm>
    </dsp:sp>
    <dsp:sp modelId="{8332BB2D-4DA6-AF44-A16C-41A52244ADA5}">
      <dsp:nvSpPr>
        <dsp:cNvPr id="0" name=""/>
        <dsp:cNvSpPr/>
      </dsp:nvSpPr>
      <dsp:spPr>
        <a:xfrm>
          <a:off x="32954" y="272133"/>
          <a:ext cx="919895" cy="1510342"/>
        </a:xfrm>
        <a:prstGeom prst="rect">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t="15112" b="15112"/>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955D4B7B-55E2-5049-BAD1-F314E49BC1DA}">
      <dsp:nvSpPr>
        <dsp:cNvPr id="0" name=""/>
        <dsp:cNvSpPr/>
      </dsp:nvSpPr>
      <dsp:spPr>
        <a:xfrm>
          <a:off x="1011566" y="0"/>
          <a:ext cx="978612" cy="4535564"/>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1040229" y="1842888"/>
        <a:ext cx="921286" cy="1756899"/>
      </dsp:txXfrm>
    </dsp:sp>
    <dsp:sp modelId="{23CA0A94-3428-454E-9201-9317C0B35E42}">
      <dsp:nvSpPr>
        <dsp:cNvPr id="0" name=""/>
        <dsp:cNvSpPr/>
      </dsp:nvSpPr>
      <dsp:spPr>
        <a:xfrm>
          <a:off x="1209979" y="510677"/>
          <a:ext cx="581788" cy="1033255"/>
        </a:xfrm>
        <a:prstGeom prst="rect">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l="3320" r="3320"/>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3027701-4552-4E82-B8B5-201818F384E1}">
      <dsp:nvSpPr>
        <dsp:cNvPr id="0" name=""/>
        <dsp:cNvSpPr/>
      </dsp:nvSpPr>
      <dsp:spPr>
        <a:xfrm>
          <a:off x="2019537" y="0"/>
          <a:ext cx="978612" cy="4535564"/>
        </a:xfrm>
        <a:prstGeom prst="roundRect">
          <a:avLst>
            <a:gd name="adj" fmla="val 10000"/>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2048200" y="1842888"/>
        <a:ext cx="921286" cy="1756899"/>
      </dsp:txXfrm>
    </dsp:sp>
    <dsp:sp modelId="{0304F202-A9F3-479D-BEB1-3ABB9CCAFAF9}">
      <dsp:nvSpPr>
        <dsp:cNvPr id="0" name=""/>
        <dsp:cNvSpPr/>
      </dsp:nvSpPr>
      <dsp:spPr>
        <a:xfrm>
          <a:off x="2048896" y="272133"/>
          <a:ext cx="919895" cy="1510342"/>
        </a:xfrm>
        <a:prstGeom prst="rect">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t="11799" b="11799"/>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3027508" y="0"/>
          <a:ext cx="978612" cy="4535564"/>
        </a:xfrm>
        <a:prstGeom prst="roundRect">
          <a:avLst>
            <a:gd name="adj" fmla="val 10000"/>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800100">
            <a:lnSpc>
              <a:spcPct val="90000"/>
            </a:lnSpc>
            <a:spcBef>
              <a:spcPct val="0"/>
            </a:spcBef>
            <a:spcAft>
              <a:spcPct val="35000"/>
            </a:spcAft>
            <a:buNone/>
          </a:pPr>
          <a:endParaRPr lang="en-US" sz="1800" kern="1200">
            <a:solidFill>
              <a:srgbClr val="FFC000"/>
            </a:solidFill>
            <a:latin typeface="Calibri" panose="020F0502020204030204"/>
            <a:ea typeface="+mn-ea"/>
            <a:cs typeface="+mn-cs"/>
          </a:endParaRPr>
        </a:p>
      </dsp:txBody>
      <dsp:txXfrm>
        <a:off x="3056171" y="1842888"/>
        <a:ext cx="921286" cy="1756899"/>
      </dsp:txXfrm>
    </dsp:sp>
    <dsp:sp modelId="{AF799562-D0FE-4304-8CBE-F6EBFAE4013A}">
      <dsp:nvSpPr>
        <dsp:cNvPr id="0" name=""/>
        <dsp:cNvSpPr/>
      </dsp:nvSpPr>
      <dsp:spPr>
        <a:xfrm>
          <a:off x="3056867" y="272133"/>
          <a:ext cx="919895" cy="1510342"/>
        </a:xfrm>
        <a:prstGeom prst="rect">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t="11798" b="11798"/>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4035479" y="0"/>
          <a:ext cx="978612" cy="4535564"/>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p>
      </dsp:txBody>
      <dsp:txXfrm>
        <a:off x="4064142" y="1842888"/>
        <a:ext cx="921286" cy="1756899"/>
      </dsp:txXfrm>
    </dsp:sp>
    <dsp:sp modelId="{069CDC01-BE12-484D-9486-671E87A5E1A9}">
      <dsp:nvSpPr>
        <dsp:cNvPr id="0" name=""/>
        <dsp:cNvSpPr/>
      </dsp:nvSpPr>
      <dsp:spPr>
        <a:xfrm>
          <a:off x="4064837" y="272133"/>
          <a:ext cx="919895" cy="1510342"/>
        </a:xfrm>
        <a:prstGeom prst="rect">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t="15540" b="15540"/>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5043450" y="0"/>
          <a:ext cx="978612" cy="4535564"/>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5072113" y="1842888"/>
        <a:ext cx="921286" cy="1756899"/>
      </dsp:txXfrm>
    </dsp:sp>
    <dsp:sp modelId="{640B4EA2-5D13-4CA1-86A9-3221B0994580}">
      <dsp:nvSpPr>
        <dsp:cNvPr id="0" name=""/>
        <dsp:cNvSpPr/>
      </dsp:nvSpPr>
      <dsp:spPr>
        <a:xfrm>
          <a:off x="5072808" y="272133"/>
          <a:ext cx="919895" cy="1510342"/>
        </a:xfrm>
        <a:prstGeom prst="rect">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t="11529" b="11529"/>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6051421" y="0"/>
          <a:ext cx="978612" cy="4535564"/>
        </a:xfrm>
        <a:prstGeom prst="roundRect">
          <a:avLst>
            <a:gd name="adj" fmla="val 10000"/>
          </a:avLst>
        </a:prstGeom>
        <a:solidFill>
          <a:srgbClr val="DAA6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p>
      </dsp:txBody>
      <dsp:txXfrm>
        <a:off x="6080084" y="1842888"/>
        <a:ext cx="921286" cy="1756899"/>
      </dsp:txXfrm>
    </dsp:sp>
    <dsp:sp modelId="{1722C8D5-9191-4617-9A5C-B2D813A9D915}">
      <dsp:nvSpPr>
        <dsp:cNvPr id="0" name=""/>
        <dsp:cNvSpPr/>
      </dsp:nvSpPr>
      <dsp:spPr>
        <a:xfrm>
          <a:off x="6080779" y="272133"/>
          <a:ext cx="919895" cy="1510342"/>
        </a:xfrm>
        <a:prstGeom prst="rect">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t="11991" b="11991"/>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7059392" y="0"/>
          <a:ext cx="978612" cy="4535564"/>
        </a:xfrm>
        <a:prstGeom prst="roundRect">
          <a:avLst>
            <a:gd name="adj" fmla="val 10000"/>
          </a:avLst>
        </a:prstGeom>
        <a:solidFill>
          <a:srgbClr val="DAA6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6223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endParaRPr lang="en-US" sz="1800" kern="1200">
            <a:solidFill>
              <a:prstClr val="white"/>
            </a:solidFill>
            <a:latin typeface="Calibri" panose="020F0502020204030204"/>
            <a:ea typeface="+mn-ea"/>
            <a:cs typeface="+mn-cs"/>
          </a:endParaRPr>
        </a:p>
      </dsp:txBody>
      <dsp:txXfrm>
        <a:off x="7088055" y="1842888"/>
        <a:ext cx="921286" cy="1756899"/>
      </dsp:txXfrm>
    </dsp:sp>
    <dsp:sp modelId="{0ED1F304-354B-4320-B27C-70A3951670CA}">
      <dsp:nvSpPr>
        <dsp:cNvPr id="0" name=""/>
        <dsp:cNvSpPr/>
      </dsp:nvSpPr>
      <dsp:spPr>
        <a:xfrm>
          <a:off x="7088750" y="272133"/>
          <a:ext cx="919895" cy="1510342"/>
        </a:xfrm>
        <a:prstGeom prst="rect">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t="14024" b="14024"/>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8067362" y="0"/>
          <a:ext cx="978612" cy="4535564"/>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8096025" y="1842888"/>
        <a:ext cx="921286" cy="1756899"/>
      </dsp:txXfrm>
    </dsp:sp>
    <dsp:sp modelId="{92DE6F99-74F9-48AD-8F0A-3356A4758B7E}">
      <dsp:nvSpPr>
        <dsp:cNvPr id="0" name=""/>
        <dsp:cNvSpPr/>
      </dsp:nvSpPr>
      <dsp:spPr>
        <a:xfrm>
          <a:off x="8096721" y="272133"/>
          <a:ext cx="919895" cy="1510342"/>
        </a:xfrm>
        <a:prstGeom prst="rect">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t="13168" b="13168"/>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9075333" y="0"/>
          <a:ext cx="978612" cy="4535564"/>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9103996" y="1842888"/>
        <a:ext cx="921286" cy="1756899"/>
      </dsp:txXfrm>
    </dsp:sp>
    <dsp:sp modelId="{55472D87-4270-4864-9513-C4EF84F48593}">
      <dsp:nvSpPr>
        <dsp:cNvPr id="0" name=""/>
        <dsp:cNvSpPr/>
      </dsp:nvSpPr>
      <dsp:spPr>
        <a:xfrm>
          <a:off x="9104692" y="272133"/>
          <a:ext cx="919895" cy="1510342"/>
        </a:xfrm>
        <a:prstGeom prst="rect">
          <a:avLst/>
        </a:prstGeom>
        <a:blipFill dpi="0" rotWithShape="1">
          <a:blip xmlns:r="http://schemas.openxmlformats.org/officeDocument/2006/relationships" r:embed="rId10" cstate="screen">
            <a:extLst>
              <a:ext uri="{28A0092B-C50C-407E-A947-70E740481C1C}">
                <a14:useLocalDpi xmlns:a14="http://schemas.microsoft.com/office/drawing/2010/main"/>
              </a:ext>
            </a:extLst>
          </a:blip>
          <a:srcRect/>
          <a:stretch>
            <a:fillRect t="12377" b="12377"/>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10083304" y="0"/>
          <a:ext cx="978612" cy="4535564"/>
        </a:xfrm>
        <a:prstGeom prst="roundRect">
          <a:avLst>
            <a:gd name="adj" fmla="val 10000"/>
          </a:avLst>
        </a:prstGeom>
        <a:solidFill>
          <a:srgbClr val="9411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10111967" y="1842888"/>
        <a:ext cx="921286" cy="1756899"/>
      </dsp:txXfrm>
    </dsp:sp>
    <dsp:sp modelId="{8B20BB08-94B1-48F9-9897-CB80CA7F6C0C}">
      <dsp:nvSpPr>
        <dsp:cNvPr id="0" name=""/>
        <dsp:cNvSpPr/>
      </dsp:nvSpPr>
      <dsp:spPr>
        <a:xfrm>
          <a:off x="10112662" y="131400"/>
          <a:ext cx="919895" cy="1836395"/>
        </a:xfrm>
        <a:prstGeom prst="rect">
          <a:avLst/>
        </a:prstGeom>
        <a:blipFill dpi="0" rotWithShape="1">
          <a:blip xmlns:r="http://schemas.openxmlformats.org/officeDocument/2006/relationships" r:embed="rId11" cstate="screen">
            <a:extLst>
              <a:ext uri="{28A0092B-C50C-407E-A947-70E740481C1C}">
                <a14:useLocalDpi xmlns:a14="http://schemas.microsoft.com/office/drawing/2010/main"/>
              </a:ext>
            </a:extLst>
          </a:blip>
          <a:srcRect/>
          <a:stretch>
            <a:fillRect t="20545" b="20545"/>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1091275" y="0"/>
          <a:ext cx="978612" cy="4535564"/>
        </a:xfrm>
        <a:prstGeom prst="roundRect">
          <a:avLst>
            <a:gd name="adj" fmla="val 10000"/>
          </a:avLst>
        </a:prstGeom>
        <a:solidFill>
          <a:srgbClr val="9411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1119938" y="1842888"/>
        <a:ext cx="921286" cy="1756899"/>
      </dsp:txXfrm>
    </dsp:sp>
    <dsp:sp modelId="{A5E4E931-3070-4D12-BE4A-A7CFF0542571}">
      <dsp:nvSpPr>
        <dsp:cNvPr id="0" name=""/>
        <dsp:cNvSpPr/>
      </dsp:nvSpPr>
      <dsp:spPr>
        <a:xfrm>
          <a:off x="11120633" y="340937"/>
          <a:ext cx="919895" cy="1417320"/>
        </a:xfrm>
        <a:prstGeom prst="rect">
          <a:avLst/>
        </a:prstGeom>
        <a:blipFill dpi="0" rotWithShape="1">
          <a:blip xmlns:r="http://schemas.openxmlformats.org/officeDocument/2006/relationships" r:embed="rId12" cstate="screen">
            <a:extLst>
              <a:ext uri="{28A0092B-C50C-407E-A947-70E740481C1C}">
                <a14:useLocalDpi xmlns:a14="http://schemas.microsoft.com/office/drawing/2010/main"/>
              </a:ext>
            </a:extLst>
          </a:blip>
          <a:srcRect/>
          <a:stretch>
            <a:fillRect t="11951" b="11951"/>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76496" y="3761575"/>
          <a:ext cx="11107605" cy="49029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F769D0-AC55-BC43-BBCF-F4FD2A0BB0B4}">
      <dsp:nvSpPr>
        <dsp:cNvPr id="0" name=""/>
        <dsp:cNvSpPr/>
      </dsp:nvSpPr>
      <dsp:spPr>
        <a:xfrm>
          <a:off x="3596" y="0"/>
          <a:ext cx="978612" cy="4535564"/>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SETTING UP FOR SUCCESS</a:t>
          </a:r>
        </a:p>
      </dsp:txBody>
      <dsp:txXfrm>
        <a:off x="32259" y="1842888"/>
        <a:ext cx="921286" cy="1756899"/>
      </dsp:txXfrm>
    </dsp:sp>
    <dsp:sp modelId="{8332BB2D-4DA6-AF44-A16C-41A52244ADA5}">
      <dsp:nvSpPr>
        <dsp:cNvPr id="0" name=""/>
        <dsp:cNvSpPr/>
      </dsp:nvSpPr>
      <dsp:spPr>
        <a:xfrm>
          <a:off x="32954" y="272133"/>
          <a:ext cx="919895" cy="1510342"/>
        </a:xfrm>
        <a:prstGeom prst="ellipse">
          <a:avLst/>
        </a:prstGeom>
        <a:solidFill>
          <a:srgbClr val="44546A">
            <a:lumMod val="7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955D4B7B-55E2-5049-BAD1-F314E49BC1DA}">
      <dsp:nvSpPr>
        <dsp:cNvPr id="0" name=""/>
        <dsp:cNvSpPr/>
      </dsp:nvSpPr>
      <dsp:spPr>
        <a:xfrm>
          <a:off x="1011566" y="0"/>
          <a:ext cx="978612" cy="4535564"/>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1040229" y="1842888"/>
        <a:ext cx="921286" cy="1756899"/>
      </dsp:txXfrm>
    </dsp:sp>
    <dsp:sp modelId="{23CA0A94-3428-454E-9201-9317C0B35E42}">
      <dsp:nvSpPr>
        <dsp:cNvPr id="0" name=""/>
        <dsp:cNvSpPr/>
      </dsp:nvSpPr>
      <dsp:spPr>
        <a:xfrm>
          <a:off x="1209979" y="510677"/>
          <a:ext cx="581788" cy="1033255"/>
        </a:xfrm>
        <a:prstGeom prst="rect">
          <a:avLst/>
        </a:prstGeom>
        <a:solidFill>
          <a:srgbClr val="44546A">
            <a:lumMod val="7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3027701-4552-4E82-B8B5-201818F384E1}">
      <dsp:nvSpPr>
        <dsp:cNvPr id="0" name=""/>
        <dsp:cNvSpPr/>
      </dsp:nvSpPr>
      <dsp:spPr>
        <a:xfrm>
          <a:off x="2019537" y="0"/>
          <a:ext cx="978612" cy="4535564"/>
        </a:xfrm>
        <a:prstGeom prst="roundRect">
          <a:avLst>
            <a:gd name="adj" fmla="val 10000"/>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2048200" y="1842888"/>
        <a:ext cx="921286" cy="1756899"/>
      </dsp:txXfrm>
    </dsp:sp>
    <dsp:sp modelId="{0304F202-A9F3-479D-BEB1-3ABB9CCAFAF9}">
      <dsp:nvSpPr>
        <dsp:cNvPr id="0" name=""/>
        <dsp:cNvSpPr/>
      </dsp:nvSpPr>
      <dsp:spPr>
        <a:xfrm>
          <a:off x="2048896" y="272133"/>
          <a:ext cx="919895" cy="1510342"/>
        </a:xfrm>
        <a:prstGeom prst="rect">
          <a:avLst/>
        </a:prstGeom>
        <a:solidFill>
          <a:srgbClr val="5B9BD5">
            <a:lumMod val="7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3027508" y="0"/>
          <a:ext cx="978612" cy="4535564"/>
        </a:xfrm>
        <a:prstGeom prst="roundRect">
          <a:avLst>
            <a:gd name="adj" fmla="val 10000"/>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800100">
            <a:lnSpc>
              <a:spcPct val="90000"/>
            </a:lnSpc>
            <a:spcBef>
              <a:spcPct val="0"/>
            </a:spcBef>
            <a:spcAft>
              <a:spcPct val="35000"/>
            </a:spcAft>
            <a:buNone/>
          </a:pPr>
          <a:endParaRPr lang="en-US" sz="1800" kern="1200">
            <a:solidFill>
              <a:srgbClr val="FFC000"/>
            </a:solidFill>
            <a:latin typeface="Calibri" panose="020F0502020204030204"/>
            <a:ea typeface="+mn-ea"/>
            <a:cs typeface="+mn-cs"/>
          </a:endParaRPr>
        </a:p>
      </dsp:txBody>
      <dsp:txXfrm>
        <a:off x="3056171" y="1842888"/>
        <a:ext cx="921286" cy="1756899"/>
      </dsp:txXfrm>
    </dsp:sp>
    <dsp:sp modelId="{AF799562-D0FE-4304-8CBE-F6EBFAE4013A}">
      <dsp:nvSpPr>
        <dsp:cNvPr id="0" name=""/>
        <dsp:cNvSpPr/>
      </dsp:nvSpPr>
      <dsp:spPr>
        <a:xfrm>
          <a:off x="3056867" y="272133"/>
          <a:ext cx="919895" cy="1510342"/>
        </a:xfrm>
        <a:prstGeom prst="rect">
          <a:avLst/>
        </a:prstGeom>
        <a:solidFill>
          <a:srgbClr val="5B9BD5">
            <a:lumMod val="7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4035479" y="0"/>
          <a:ext cx="978612" cy="4535564"/>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p>
      </dsp:txBody>
      <dsp:txXfrm>
        <a:off x="4064142" y="1842888"/>
        <a:ext cx="921286" cy="1756899"/>
      </dsp:txXfrm>
    </dsp:sp>
    <dsp:sp modelId="{069CDC01-BE12-484D-9486-671E87A5E1A9}">
      <dsp:nvSpPr>
        <dsp:cNvPr id="0" name=""/>
        <dsp:cNvSpPr/>
      </dsp:nvSpPr>
      <dsp:spPr>
        <a:xfrm>
          <a:off x="4064837" y="272133"/>
          <a:ext cx="919895" cy="1510342"/>
        </a:xfrm>
        <a:prstGeom prst="rect">
          <a:avLst/>
        </a:prstGeom>
        <a:solidFill>
          <a:srgbClr val="70AD47">
            <a:lumMod val="7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5043450" y="0"/>
          <a:ext cx="978612" cy="4535564"/>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5072113" y="1842888"/>
        <a:ext cx="921286" cy="1756899"/>
      </dsp:txXfrm>
    </dsp:sp>
    <dsp:sp modelId="{640B4EA2-5D13-4CA1-86A9-3221B0994580}">
      <dsp:nvSpPr>
        <dsp:cNvPr id="0" name=""/>
        <dsp:cNvSpPr/>
      </dsp:nvSpPr>
      <dsp:spPr>
        <a:xfrm>
          <a:off x="5072808" y="272133"/>
          <a:ext cx="919895" cy="1510342"/>
        </a:xfrm>
        <a:prstGeom prst="rect">
          <a:avLst/>
        </a:prstGeom>
        <a:solidFill>
          <a:srgbClr val="70AD47">
            <a:lumMod val="7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6051421" y="0"/>
          <a:ext cx="978612" cy="4535564"/>
        </a:xfrm>
        <a:prstGeom prst="roundRect">
          <a:avLst>
            <a:gd name="adj" fmla="val 10000"/>
          </a:avLst>
        </a:prstGeom>
        <a:solidFill>
          <a:srgbClr val="DAA6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p>
      </dsp:txBody>
      <dsp:txXfrm>
        <a:off x="6080084" y="1842888"/>
        <a:ext cx="921286" cy="1756899"/>
      </dsp:txXfrm>
    </dsp:sp>
    <dsp:sp modelId="{1722C8D5-9191-4617-9A5C-B2D813A9D915}">
      <dsp:nvSpPr>
        <dsp:cNvPr id="0" name=""/>
        <dsp:cNvSpPr/>
      </dsp:nvSpPr>
      <dsp:spPr>
        <a:xfrm>
          <a:off x="6080779" y="272133"/>
          <a:ext cx="919895" cy="1510342"/>
        </a:xfrm>
        <a:prstGeom prst="rect">
          <a:avLst/>
        </a:prstGeom>
        <a:solidFill>
          <a:srgbClr val="DAA600"/>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7059392" y="0"/>
          <a:ext cx="978612" cy="4535564"/>
        </a:xfrm>
        <a:prstGeom prst="roundRect">
          <a:avLst>
            <a:gd name="adj" fmla="val 10000"/>
          </a:avLst>
        </a:prstGeom>
        <a:solidFill>
          <a:srgbClr val="DAA6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6223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endParaRPr lang="en-US" sz="1800" kern="1200">
            <a:solidFill>
              <a:prstClr val="white"/>
            </a:solidFill>
            <a:latin typeface="Calibri" panose="020F0502020204030204"/>
            <a:ea typeface="+mn-ea"/>
            <a:cs typeface="+mn-cs"/>
          </a:endParaRPr>
        </a:p>
      </dsp:txBody>
      <dsp:txXfrm>
        <a:off x="7088055" y="1842888"/>
        <a:ext cx="921286" cy="1756899"/>
      </dsp:txXfrm>
    </dsp:sp>
    <dsp:sp modelId="{0ED1F304-354B-4320-B27C-70A3951670CA}">
      <dsp:nvSpPr>
        <dsp:cNvPr id="0" name=""/>
        <dsp:cNvSpPr/>
      </dsp:nvSpPr>
      <dsp:spPr>
        <a:xfrm>
          <a:off x="7088750" y="272133"/>
          <a:ext cx="919895" cy="1510342"/>
        </a:xfrm>
        <a:prstGeom prst="rect">
          <a:avLst/>
        </a:prstGeom>
        <a:solidFill>
          <a:srgbClr val="DAA600"/>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8067362" y="0"/>
          <a:ext cx="978612" cy="4535564"/>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8096025" y="1842888"/>
        <a:ext cx="921286" cy="1756899"/>
      </dsp:txXfrm>
    </dsp:sp>
    <dsp:sp modelId="{92DE6F99-74F9-48AD-8F0A-3356A4758B7E}">
      <dsp:nvSpPr>
        <dsp:cNvPr id="0" name=""/>
        <dsp:cNvSpPr/>
      </dsp:nvSpPr>
      <dsp:spPr>
        <a:xfrm>
          <a:off x="8096721" y="272133"/>
          <a:ext cx="919895" cy="1510342"/>
        </a:xfrm>
        <a:prstGeom prst="rect">
          <a:avLst/>
        </a:prstGeom>
        <a:solidFill>
          <a:srgbClr val="ED7D31">
            <a:lumMod val="7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9075333" y="0"/>
          <a:ext cx="978612" cy="4535564"/>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9103996" y="1842888"/>
        <a:ext cx="921286" cy="1756899"/>
      </dsp:txXfrm>
    </dsp:sp>
    <dsp:sp modelId="{55472D87-4270-4864-9513-C4EF84F48593}">
      <dsp:nvSpPr>
        <dsp:cNvPr id="0" name=""/>
        <dsp:cNvSpPr/>
      </dsp:nvSpPr>
      <dsp:spPr>
        <a:xfrm>
          <a:off x="9104692" y="272133"/>
          <a:ext cx="919895" cy="1510342"/>
        </a:xfrm>
        <a:prstGeom prst="rect">
          <a:avLst/>
        </a:prstGeom>
        <a:solidFill>
          <a:srgbClr val="ED7D31">
            <a:lumMod val="7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10083304" y="0"/>
          <a:ext cx="978612" cy="4535564"/>
        </a:xfrm>
        <a:prstGeom prst="roundRect">
          <a:avLst>
            <a:gd name="adj" fmla="val 10000"/>
          </a:avLst>
        </a:prstGeom>
        <a:solidFill>
          <a:srgbClr val="9411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10111967" y="1842888"/>
        <a:ext cx="921286" cy="1756899"/>
      </dsp:txXfrm>
    </dsp:sp>
    <dsp:sp modelId="{8B20BB08-94B1-48F9-9897-CB80CA7F6C0C}">
      <dsp:nvSpPr>
        <dsp:cNvPr id="0" name=""/>
        <dsp:cNvSpPr/>
      </dsp:nvSpPr>
      <dsp:spPr>
        <a:xfrm>
          <a:off x="10112662" y="272133"/>
          <a:ext cx="919895" cy="1510342"/>
        </a:xfrm>
        <a:prstGeom prst="ellipse">
          <a:avLst/>
        </a:prstGeom>
        <a:solidFill>
          <a:srgbClr val="941100"/>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1091275" y="0"/>
          <a:ext cx="978612" cy="4535564"/>
        </a:xfrm>
        <a:prstGeom prst="roundRect">
          <a:avLst>
            <a:gd name="adj" fmla="val 10000"/>
          </a:avLst>
        </a:prstGeom>
        <a:solidFill>
          <a:srgbClr val="9411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1119938" y="1842888"/>
        <a:ext cx="921286" cy="1756899"/>
      </dsp:txXfrm>
    </dsp:sp>
    <dsp:sp modelId="{A5E4E931-3070-4D12-BE4A-A7CFF0542571}">
      <dsp:nvSpPr>
        <dsp:cNvPr id="0" name=""/>
        <dsp:cNvSpPr/>
      </dsp:nvSpPr>
      <dsp:spPr>
        <a:xfrm>
          <a:off x="11120633" y="340937"/>
          <a:ext cx="919895" cy="1417320"/>
        </a:xfrm>
        <a:prstGeom prst="rect">
          <a:avLst/>
        </a:prstGeom>
        <a:solidFill>
          <a:srgbClr val="941100"/>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76496" y="3761575"/>
          <a:ext cx="11107605" cy="49029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D327FD-E0BA-4777-8832-E4427CBDB707}">
      <dsp:nvSpPr>
        <dsp:cNvPr id="0" name=""/>
        <dsp:cNvSpPr/>
      </dsp:nvSpPr>
      <dsp:spPr>
        <a:xfrm>
          <a:off x="0" y="3410516"/>
          <a:ext cx="8229600" cy="1119407"/>
        </a:xfrm>
        <a:prstGeom prst="rect">
          <a:avLst/>
        </a:prstGeom>
        <a:solidFill>
          <a:schemeClr val="accent5"/>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a:solidFill>
                <a:sysClr val="window" lastClr="FFFFFF"/>
              </a:solidFill>
              <a:latin typeface="Calibri" panose="020F0502020204030204"/>
              <a:ea typeface="+mn-ea"/>
              <a:cs typeface="+mn-cs"/>
            </a:rPr>
            <a:t>Systematic Screening</a:t>
          </a:r>
        </a:p>
      </dsp:txBody>
      <dsp:txXfrm>
        <a:off x="0" y="3410516"/>
        <a:ext cx="8229600" cy="604480"/>
      </dsp:txXfrm>
    </dsp:sp>
    <dsp:sp modelId="{7951155A-7E89-44A9-9BF7-5C790023F098}">
      <dsp:nvSpPr>
        <dsp:cNvPr id="0" name=""/>
        <dsp:cNvSpPr/>
      </dsp:nvSpPr>
      <dsp:spPr>
        <a:xfrm>
          <a:off x="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r>
            <a:rPr lang="en-US" sz="3100" kern="1200">
              <a:solidFill>
                <a:sysClr val="windowText" lastClr="000000">
                  <a:hueOff val="0"/>
                  <a:satOff val="0"/>
                  <a:lumOff val="0"/>
                  <a:alphaOff val="0"/>
                </a:sysClr>
              </a:solidFill>
              <a:latin typeface="Calibri" panose="020F0502020204030204"/>
              <a:ea typeface="+mn-ea"/>
              <a:cs typeface="+mn-cs"/>
            </a:rPr>
            <a:t>Academic</a:t>
          </a:r>
        </a:p>
      </dsp:txBody>
      <dsp:txXfrm>
        <a:off x="0" y="3992608"/>
        <a:ext cx="4114799" cy="514927"/>
      </dsp:txXfrm>
    </dsp:sp>
    <dsp:sp modelId="{CD5EA9AD-1FF3-4544-A506-1F718852DBF6}">
      <dsp:nvSpPr>
        <dsp:cNvPr id="0" name=""/>
        <dsp:cNvSpPr/>
      </dsp:nvSpPr>
      <dsp:spPr>
        <a:xfrm>
          <a:off x="411480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r>
            <a:rPr lang="en-US" sz="3100" kern="1200">
              <a:solidFill>
                <a:sysClr val="windowText" lastClr="000000">
                  <a:hueOff val="0"/>
                  <a:satOff val="0"/>
                  <a:lumOff val="0"/>
                  <a:alphaOff val="0"/>
                </a:sysClr>
              </a:solidFill>
              <a:latin typeface="Calibri" panose="020F0502020204030204"/>
              <a:ea typeface="+mn-ea"/>
              <a:cs typeface="+mn-cs"/>
            </a:rPr>
            <a:t>Behavior</a:t>
          </a:r>
        </a:p>
      </dsp:txBody>
      <dsp:txXfrm>
        <a:off x="4114800" y="3992608"/>
        <a:ext cx="4114799" cy="514927"/>
      </dsp:txXfrm>
    </dsp:sp>
    <dsp:sp modelId="{8C645032-AEF5-4BBE-B17B-5357735C973E}">
      <dsp:nvSpPr>
        <dsp:cNvPr id="0" name=""/>
        <dsp:cNvSpPr/>
      </dsp:nvSpPr>
      <dsp:spPr>
        <a:xfrm rot="10800000">
          <a:off x="0" y="1705658"/>
          <a:ext cx="8229600" cy="1721648"/>
        </a:xfrm>
        <a:prstGeom prst="upArrowCallout">
          <a:avLst/>
        </a:prstGeom>
        <a:solidFill>
          <a:schemeClr val="accent5"/>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a:solidFill>
                <a:sysClr val="window" lastClr="FFFFFF"/>
              </a:solidFill>
              <a:latin typeface="Calibri" panose="020F0502020204030204"/>
              <a:ea typeface="+mn-ea"/>
              <a:cs typeface="+mn-cs"/>
            </a:rPr>
            <a:t>Treatment Integrity</a:t>
          </a:r>
        </a:p>
      </dsp:txBody>
      <dsp:txXfrm rot="-10800000">
        <a:off x="0" y="1917301"/>
        <a:ext cx="8229600" cy="392655"/>
      </dsp:txXfrm>
    </dsp:sp>
    <dsp:sp modelId="{EF1860AA-16E8-43FF-8CDC-B27F22404ED5}">
      <dsp:nvSpPr>
        <dsp:cNvPr id="0" name=""/>
        <dsp:cNvSpPr/>
      </dsp:nvSpPr>
      <dsp:spPr>
        <a:xfrm>
          <a:off x="0" y="2285999"/>
          <a:ext cx="4124482"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0" y="2285999"/>
        <a:ext cx="4124482" cy="514773"/>
      </dsp:txXfrm>
    </dsp:sp>
    <dsp:sp modelId="{6734207F-FF24-4F81-ACCB-17C44A0B2C91}">
      <dsp:nvSpPr>
        <dsp:cNvPr id="0" name=""/>
        <dsp:cNvSpPr/>
      </dsp:nvSpPr>
      <dsp:spPr>
        <a:xfrm>
          <a:off x="4124809" y="2285999"/>
          <a:ext cx="410446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4124809" y="2285999"/>
        <a:ext cx="4104464" cy="514773"/>
      </dsp:txXfrm>
    </dsp:sp>
    <dsp:sp modelId="{1E4F588E-03BB-45C8-87EE-6965E618E9BF}">
      <dsp:nvSpPr>
        <dsp:cNvPr id="0" name=""/>
        <dsp:cNvSpPr/>
      </dsp:nvSpPr>
      <dsp:spPr>
        <a:xfrm rot="10800000">
          <a:off x="0" y="0"/>
          <a:ext cx="8229600" cy="1721648"/>
        </a:xfrm>
        <a:prstGeom prst="upArrowCallout">
          <a:avLst/>
        </a:prstGeom>
        <a:solidFill>
          <a:schemeClr val="accent5"/>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a:solidFill>
                <a:sysClr val="window" lastClr="FFFFFF"/>
              </a:solidFill>
              <a:latin typeface="Calibri" panose="020F0502020204030204"/>
              <a:ea typeface="+mn-ea"/>
              <a:cs typeface="+mn-cs"/>
            </a:rPr>
            <a:t>Social Validity</a:t>
          </a:r>
        </a:p>
      </dsp:txBody>
      <dsp:txXfrm rot="-10800000">
        <a:off x="0" y="211643"/>
        <a:ext cx="8229600" cy="392655"/>
      </dsp:txXfrm>
    </dsp:sp>
    <dsp:sp modelId="{1089999C-8267-48BC-A665-5A0CF5DB29FD}">
      <dsp:nvSpPr>
        <dsp:cNvPr id="0" name=""/>
        <dsp:cNvSpPr/>
      </dsp:nvSpPr>
      <dsp:spPr>
        <a:xfrm>
          <a:off x="1182" y="605099"/>
          <a:ext cx="4124489"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1182" y="605099"/>
        <a:ext cx="4124489" cy="514773"/>
      </dsp:txXfrm>
    </dsp:sp>
    <dsp:sp modelId="{ECFD427D-5D07-4820-81E5-F9AAF6F7B224}">
      <dsp:nvSpPr>
        <dsp:cNvPr id="0" name=""/>
        <dsp:cNvSpPr/>
      </dsp:nvSpPr>
      <dsp:spPr>
        <a:xfrm>
          <a:off x="4125672" y="605099"/>
          <a:ext cx="410274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4125672" y="605099"/>
        <a:ext cx="4102744" cy="51477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203C09-C91D-4B05-AE9C-74BD9F619BFF}">
      <dsp:nvSpPr>
        <dsp:cNvPr id="0" name=""/>
        <dsp:cNvSpPr/>
      </dsp:nvSpPr>
      <dsp:spPr>
        <a:xfrm>
          <a:off x="7292" y="1676414"/>
          <a:ext cx="2179683" cy="1920846"/>
        </a:xfrm>
        <a:prstGeom prst="roundRect">
          <a:avLst>
            <a:gd name="adj" fmla="val 10000"/>
          </a:avLst>
        </a:prstGeom>
        <a:solidFill>
          <a:srgbClr val="5B9BD5"/>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Fall Externalizing</a:t>
          </a:r>
        </a:p>
      </dsp:txBody>
      <dsp:txXfrm>
        <a:off x="63552" y="1732674"/>
        <a:ext cx="2067163" cy="1808326"/>
      </dsp:txXfrm>
    </dsp:sp>
    <dsp:sp modelId="{4076A3E5-BAA9-4E10-9A81-88B8ED6592DF}">
      <dsp:nvSpPr>
        <dsp:cNvPr id="0" name=""/>
        <dsp:cNvSpPr/>
      </dsp:nvSpPr>
      <dsp:spPr>
        <a:xfrm>
          <a:off x="2404944" y="2366556"/>
          <a:ext cx="462092" cy="540561"/>
        </a:xfrm>
        <a:prstGeom prst="rightArrow">
          <a:avLst>
            <a:gd name="adj1" fmla="val 60000"/>
            <a:gd name="adj2" fmla="val 50000"/>
          </a:avLst>
        </a:prstGeom>
        <a:solidFill>
          <a:srgbClr val="5B9BD5">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404944" y="2474668"/>
        <a:ext cx="323464" cy="324337"/>
      </dsp:txXfrm>
    </dsp:sp>
    <dsp:sp modelId="{C8B629C0-6360-449F-95D1-5959B959F4B8}">
      <dsp:nvSpPr>
        <dsp:cNvPr id="0" name=""/>
        <dsp:cNvSpPr/>
      </dsp:nvSpPr>
      <dsp:spPr>
        <a:xfrm>
          <a:off x="3058849" y="1676414"/>
          <a:ext cx="2179683" cy="1920846"/>
        </a:xfrm>
        <a:prstGeom prst="roundRect">
          <a:avLst>
            <a:gd name="adj" fmla="val 10000"/>
          </a:avLst>
        </a:prstGeom>
        <a:solidFill>
          <a:srgbClr val="5B9BD5"/>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Winter</a:t>
          </a:r>
        </a:p>
      </dsp:txBody>
      <dsp:txXfrm>
        <a:off x="3115109" y="1732674"/>
        <a:ext cx="2067163" cy="1808326"/>
      </dsp:txXfrm>
    </dsp:sp>
    <dsp:sp modelId="{1CD882D0-A02C-4BAD-92CD-44D3AB237FFF}">
      <dsp:nvSpPr>
        <dsp:cNvPr id="0" name=""/>
        <dsp:cNvSpPr/>
      </dsp:nvSpPr>
      <dsp:spPr>
        <a:xfrm>
          <a:off x="5456501" y="2366556"/>
          <a:ext cx="462092" cy="540561"/>
        </a:xfrm>
        <a:prstGeom prst="rightArrow">
          <a:avLst>
            <a:gd name="adj1" fmla="val 60000"/>
            <a:gd name="adj2" fmla="val 50000"/>
          </a:avLst>
        </a:prstGeom>
        <a:solidFill>
          <a:srgbClr val="5B9BD5">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5456501" y="2474668"/>
        <a:ext cx="323464" cy="324337"/>
      </dsp:txXfrm>
    </dsp:sp>
    <dsp:sp modelId="{17243E6C-4922-4C3F-94D7-D2BF1CFD7CE8}">
      <dsp:nvSpPr>
        <dsp:cNvPr id="0" name=""/>
        <dsp:cNvSpPr/>
      </dsp:nvSpPr>
      <dsp:spPr>
        <a:xfrm>
          <a:off x="6110406" y="1676414"/>
          <a:ext cx="2179683" cy="1920846"/>
        </a:xfrm>
        <a:prstGeom prst="roundRect">
          <a:avLst>
            <a:gd name="adj" fmla="val 10000"/>
          </a:avLst>
        </a:prstGeom>
        <a:solidFill>
          <a:srgbClr val="5B9BD5"/>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Spring</a:t>
          </a:r>
        </a:p>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ORF </a:t>
          </a:r>
        </a:p>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MAP Reading</a:t>
          </a:r>
        </a:p>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Nurse Visit</a:t>
          </a:r>
        </a:p>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Suspensions</a:t>
          </a:r>
        </a:p>
      </dsp:txBody>
      <dsp:txXfrm>
        <a:off x="6166666" y="1732674"/>
        <a:ext cx="2067163" cy="1808326"/>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9/3/layout/BlockDescendingList">
  <dgm:title val=""/>
  <dgm:desc val=""/>
  <dgm:catLst>
    <dgm:cat type="list" pri="185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13" srcId="10" destId="11" srcOrd="0" destOrd="0"/>
        <dgm:cxn modelId="14" srcId="10" destId="12" srcOrd="0" destOrd="0"/>
        <dgm:cxn modelId="50" srcId="0" destId="20" srcOrd="1" destOrd="0"/>
        <dgm:cxn modelId="23" srcId="20" destId="21" srcOrd="0" destOrd="0"/>
        <dgm:cxn modelId="24" srcId="20" destId="22" srcOrd="0" destOrd="0"/>
        <dgm:cxn modelId="60" srcId="0" destId="30" srcOrd="2" destOrd="0"/>
        <dgm:cxn modelId="33" srcId="30" destId="31" srcOrd="0" destOrd="0"/>
        <dgm:cxn modelId="34" srcId="30" destId="32"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70">
          <dgm:prSet phldr="1"/>
        </dgm:pt>
      </dgm:ptLst>
      <dgm:cxnLst>
        <dgm:cxn modelId="40" srcId="0" destId="10" srcOrd="0" destOrd="0"/>
        <dgm:cxn modelId="50" srcId="0" destId="20" srcOrd="1" destOrd="0"/>
        <dgm:cxn modelId="60" srcId="0" destId="30" srcOrd="2" destOrd="0"/>
        <dgm:cxn modelId="80" srcId="0" destId="7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axis="ch" ptType="node" func="cnt" op="equ" val="1">
        <dgm:alg type="composite">
          <dgm:param type="ar" val="0.5516"/>
        </dgm:alg>
        <dgm:choose name="Name3">
          <dgm:if name="Name4"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l" for="ch" forName="accentShape_1" refType="w" fact="0"/>
              <dgm:constr type="t" for="ch" forName="accentShape_1" refType="h" fact="0"/>
              <dgm:constr type="w" for="ch" forName="accentShape_1" refType="w" fact="0.7146"/>
              <dgm:constr type="h" for="ch" forName="accentShape_1" refType="h" fact="0.9952"/>
              <dgm:constr type="l" for="ch" forName="parentText_1" refType="w" fact="0.513"/>
              <dgm:constr type="t" for="ch" forName="parentText_1" refType="h" fact="0"/>
              <dgm:constr type="w" for="ch" forName="parentText_1" refType="w" refFor="ch" refForName="accentShape_1" fact="0.26"/>
              <dgm:constr type="h" for="ch" forName="parentText_1"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Lst>
          </dgm:if>
          <dgm:else name="Name5">
            <dgm:constrLst>
              <dgm:constr type="primFontSz" for="des" forName="childText_1" val="65"/>
              <dgm:constr type="primFontSz" for="des" forName="parentText_1" val="65"/>
              <dgm:constr type="primFontSz" for="des" forName="childText_1" refType="primFontSz" refFor="des" refForName="parentText_1" op="lte"/>
              <dgm:constr type="l" for="ch" forName="accentShape_1" refType="w" fact="0"/>
              <dgm:constr type="t" for="ch" forName="accentShape_1" refType="h" fact="0"/>
              <dgm:constr type="w" for="ch" forName="accentShape_1" refType="w" fact="0.7146"/>
              <dgm:constr type="h" for="ch" forName="accentShape_1" refType="h" fact="0.9952"/>
              <dgm:constr type="l" for="ch" forName="parentText_1" refType="w" fact="0.513"/>
              <dgm:constr type="t" for="ch" forName="parentText_1" refType="h" fact="0"/>
              <dgm:constr type="w" for="ch" forName="parentText_1" refType="w" refFor="ch" refForName="accentShape_1" fact="0.26"/>
              <dgm:constr type="h" for="ch" forName="parentText_1"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Lst>
          </dgm:else>
        </dgm:choose>
      </dgm:if>
      <dgm:if name="Name6" axis="ch" ptType="node" func="cnt" op="equ" val="2">
        <dgm:alg type="composite">
          <dgm:param type="ar" val="0.9804"/>
        </dgm:alg>
        <dgm:choose name="Name7">
          <dgm:if name="Name8"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parentText_2" refType="primFontSz" refFor="des" refForName="parentText_1" op="equ"/>
              <dgm:constr type="primFontSz" for="des" forName="childText_2" refType="primFontSz" refFor="des" refForName="childText_1" op="equ"/>
              <dgm:constr type="l" for="ch" forName="accentShape_2" refType="w" fact="0.4393"/>
              <dgm:constr type="t" for="ch" forName="accentShape_2" refType="h" fact="0.1192"/>
              <dgm:constr type="w" for="ch" forName="accentShape_2" refType="w" fact="0.4021"/>
              <dgm:constr type="h" for="ch" forName="accentShape_2" refType="h" fact="0.876"/>
              <dgm:constr type="l" for="ch" forName="accentShape_1" refType="w" fact="0"/>
              <dgm:constr type="t" for="ch" forName="accentShape_1" refType="h" fact="0"/>
              <dgm:constr type="w" for="ch" forName="accentShape_1" refType="w" fact="0.4021"/>
              <dgm:constr type="h" for="ch" forName="accentShape_1" refType="h" fact="0.9952"/>
              <dgm:constr type="l" for="ch" forName="parentText_1" refType="w" fact="0.2946"/>
              <dgm:constr type="t" for="ch" forName="parentText_1" refType="h" fact="0"/>
              <dgm:constr type="w" for="ch" forName="parentText_1" refType="w" refFor="ch" refForName="accentShape_1" fact="0.26"/>
              <dgm:constr type="h" for="ch" forName="parentText_1" refType="h" fact="0.78"/>
              <dgm:constr type="l" for="ch" forName="parentText_2" refType="w" fact="0.7339"/>
              <dgm:constr type="t" for="ch" forName="parentText_2" refType="h" fact="0.1192"/>
              <dgm:constr type="w" for="ch" forName="parentText_2" refType="w" refFor="ch" refForName="accentShape_1" fact="0.26"/>
              <dgm:constr type="h" for="ch" forName="parentText_2"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4393"/>
              <dgm:constr type="t" for="ch" forName="childText_2" refType="h" fact="0.1192"/>
              <dgm:constr type="w" for="ch" forName="childText_2" refType="w" refFor="ch" refForName="accentShape_2" fact="0.71"/>
              <dgm:constr type="h" for="ch" forName="childText_2" refType="h" fact="0.8808"/>
            </dgm:constrLst>
          </dgm:if>
          <dgm:else name="Name9">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parentText_2" refType="primFontSz" refFor="des" refForName="parentText_1" op="equ"/>
              <dgm:constr type="primFontSz" for="des" forName="childText_2" refType="primFontSz" refFor="des" refForName="childText_1" op="equ"/>
              <dgm:constr type="l" for="ch" forName="accentShape_1" refType="w" fact="0.4393"/>
              <dgm:constr type="t" for="ch" forName="accentShape_2" refType="h" fact="0.1192"/>
              <dgm:constr type="w" for="ch" forName="accentShape_2" refType="w" fact="0.4021"/>
              <dgm:constr type="h" for="ch" forName="accentShape_2" refType="h" fact="0.876"/>
              <dgm:constr type="l" for="ch" forName="accentShape_2" refType="w" fact="0"/>
              <dgm:constr type="t" for="ch" forName="accentShape_1" refType="h" fact="0"/>
              <dgm:constr type="w" for="ch" forName="accentShape_1" refType="w" fact="0.4021"/>
              <dgm:constr type="h" for="ch" forName="accentShape_1" refType="h" fact="0.9952"/>
              <dgm:constr type="l" for="ch" forName="parentText_2" refType="w" fact="0.2946"/>
              <dgm:constr type="t" for="ch" forName="parentText_1" refType="h" fact="0"/>
              <dgm:constr type="w" for="ch" forName="parentText_1" refType="w" refFor="ch" refForName="accentShape_1" fact="0.26"/>
              <dgm:constr type="h" for="ch" forName="parentText_1" refType="h" fact="0.78"/>
              <dgm:constr type="l" for="ch" forName="parentText_1" refType="w" fact="0.7339"/>
              <dgm:constr type="t" for="ch" forName="parentText_2" refType="h" fact="0.1192"/>
              <dgm:constr type="w" for="ch" forName="parentText_2" refType="w" refFor="ch" refForName="accentShape_1" fact="0.26"/>
              <dgm:constr type="h" for="ch" forName="parentText_2" refType="h" fact="0.78"/>
              <dgm:constr type="l" for="ch" forName="childText_2" refType="w" fact="0"/>
              <dgm:constr type="t" for="ch" forName="childText_1" refType="h" fact="0"/>
              <dgm:constr type="w" for="ch" forName="childText_1" refType="w" refFor="ch" refForName="accentShape_1" fact="0.71"/>
              <dgm:constr type="h" for="ch" forName="childText_1" refType="h"/>
              <dgm:constr type="l" for="ch" forName="childText_1" refType="w" fact="0.4393"/>
              <dgm:constr type="t" for="ch" forName="childText_2" refType="h" fact="0.1192"/>
              <dgm:constr type="w" for="ch" forName="childText_2" refType="w" refFor="ch" refForName="accentShape_2" fact="0.71"/>
              <dgm:constr type="h" for="ch" forName="childText_2" refType="h" fact="0.8808"/>
            </dgm:constrLst>
          </dgm:else>
        </dgm:choose>
      </dgm:if>
      <dgm:if name="Name10" axis="ch" ptType="node" func="cnt" op="equ" val="3">
        <dgm:alg type="composite">
          <dgm:param type="ar" val="1.4097"/>
        </dgm:alg>
        <dgm:choose name="Name11">
          <dgm:if name="Name12"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parentText_2" refType="primFontSz" refFor="des" refForName="parentText_1" op="equ"/>
              <dgm:constr type="primFontSz" for="des" forName="parentText_3"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l" for="ch" forName="accentShape_1" refType="w" fact="0"/>
              <dgm:constr type="t" for="ch" forName="accentShape_1" refType="h" fact="0"/>
              <dgm:constr type="w" for="ch" forName="accentShape_1" refType="w" fact="0.2796"/>
              <dgm:constr type="h" for="ch" forName="accentShape_1" refType="h" fact="0.9952"/>
              <dgm:constr type="l" for="ch" forName="accentShape_2" refType="w" fact="0.3055"/>
              <dgm:constr type="t" for="ch" forName="accentShape_2" refType="h" fact="0.1192"/>
              <dgm:constr type="w" for="ch" forName="accentShape_2" refType="w" fact="0.2796"/>
              <dgm:constr type="h" for="ch" forName="accentShape_2" refType="h" fact="0.876"/>
              <dgm:constr type="l" for="ch" forName="accentShape_3" refType="w" fact="0.6101"/>
              <dgm:constr type="t" for="ch" forName="accentShape_3" refType="h" fact="0.2457"/>
              <dgm:constr type="w" for="ch" forName="accentShape_3" refType="w" fact="0.2796"/>
              <dgm:constr type="h" for="ch" forName="accentShape_3" refType="h" fact="0.7499"/>
              <dgm:constr type="l" for="ch" forName="parentText_1" refType="w" fact="0.2"/>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5055"/>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3" refType="w" fact="0.8101"/>
              <dgm:constr type="t" for="ch" forName="parentText_3" refType="h" fact="0.2457"/>
              <dgm:constr type="w" for="ch" forName="parentText_3" refType="w" refFor="ch" refForName="accentShape_3" fact="0.26"/>
              <dgm:constr type="h" for="ch" forName="parentText_3" refType="h" refFor="ch" refForName="accentShape_3"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3055"/>
              <dgm:constr type="t" for="ch" forName="childText_2" refType="h" fact="0.1192"/>
              <dgm:constr type="w" for="ch" forName="childText_2" refType="w" refFor="ch" refForName="accentShape_2" fact="0.71"/>
              <dgm:constr type="h" for="ch" forName="childText_2" refType="h" fact="0.8808"/>
              <dgm:constr type="l" for="ch" forName="childText_3" refType="w" fact="0.6101"/>
              <dgm:constr type="t" for="ch" forName="childText_3" refType="h" fact="0.2457"/>
              <dgm:constr type="w" for="ch" forName="childText_3" refType="w" refFor="ch" refForName="accentShape_3" fact="0.71"/>
              <dgm:constr type="h" for="ch" forName="childText_3" refType="h" fact="0.7543"/>
            </dgm:constrLst>
          </dgm:if>
          <dgm:else name="Name13">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parentText_2" refType="primFontSz" refFor="des" refForName="parentText_1" op="equ"/>
              <dgm:constr type="primFontSz" for="des" forName="parentText_3"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l" for="ch" forName="accentShape_3" refType="w" fact="0"/>
              <dgm:constr type="t" for="ch" forName="accentShape_1" refType="h" fact="0"/>
              <dgm:constr type="w" for="ch" forName="accentShape_1" refType="w" fact="0.2796"/>
              <dgm:constr type="h" for="ch" forName="accentShape_1" refType="h" fact="0.9952"/>
              <dgm:constr type="l" for="ch" forName="accentShape_2" refType="w" fact="0.3055"/>
              <dgm:constr type="t" for="ch" forName="accentShape_2" refType="h" fact="0.1192"/>
              <dgm:constr type="w" for="ch" forName="accentShape_2" refType="w" fact="0.2796"/>
              <dgm:constr type="h" for="ch" forName="accentShape_2" refType="h" fact="0.876"/>
              <dgm:constr type="l" for="ch" forName="accentShape_1" refType="w" fact="0.6101"/>
              <dgm:constr type="t" for="ch" forName="accentShape_3" refType="h" fact="0.2457"/>
              <dgm:constr type="w" for="ch" forName="accentShape_3" refType="w" fact="0.2796"/>
              <dgm:constr type="h" for="ch" forName="accentShape_3" refType="h" fact="0.7499"/>
              <dgm:constr type="l" for="ch" forName="parentText_3" refType="w" fact="0.2"/>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5055"/>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1" refType="w" fact="0.8101"/>
              <dgm:constr type="t" for="ch" forName="parentText_3" refType="h" fact="0.2457"/>
              <dgm:constr type="w" for="ch" forName="parentText_3" refType="w" refFor="ch" refForName="accentShape_3" fact="0.26"/>
              <dgm:constr type="h" for="ch" forName="parentText_3" refType="h" refFor="ch" refForName="accentShape_3" fact="0.9"/>
              <dgm:constr type="l" for="ch" forName="childText_3" refType="w" fact="0"/>
              <dgm:constr type="t" for="ch" forName="childText_1" refType="h" fact="0"/>
              <dgm:constr type="w" for="ch" forName="childText_1" refType="w" refFor="ch" refForName="accentShape_1" fact="0.71"/>
              <dgm:constr type="h" for="ch" forName="childText_1" refType="h"/>
              <dgm:constr type="l" for="ch" forName="childText_2" refType="w" fact="0.3055"/>
              <dgm:constr type="t" for="ch" forName="childText_2" refType="h" fact="0.1192"/>
              <dgm:constr type="w" for="ch" forName="childText_2" refType="w" refFor="ch" refForName="accentShape_2" fact="0.71"/>
              <dgm:constr type="h" for="ch" forName="childText_2" refType="h" fact="0.8808"/>
              <dgm:constr type="l" for="ch" forName="childText_1" refType="w" fact="0.6101"/>
              <dgm:constr type="t" for="ch" forName="childText_3" refType="h" fact="0.2457"/>
              <dgm:constr type="w" for="ch" forName="childText_3" refType="w" refFor="ch" refForName="accentShape_3" fact="0.71"/>
              <dgm:constr type="h" for="ch" forName="childText_3" refType="h" fact="0.7543"/>
            </dgm:constrLst>
          </dgm:else>
        </dgm:choose>
      </dgm:if>
      <dgm:if name="Name14" axis="ch" ptType="node" func="cnt" op="equ" val="4">
        <dgm:alg type="composite">
          <dgm:param type="ar" val="1.8305"/>
        </dgm:alg>
        <dgm:choose name="Name15">
          <dgm:if name="Name16"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l" for="ch" forName="accentShape_1" refType="w" fact="0"/>
              <dgm:constr type="t" for="ch" forName="accentShape_1" refType="h" fact="0"/>
              <dgm:constr type="w" for="ch" forName="accentShape_1" refType="w" fact="0.2153"/>
              <dgm:constr type="h" for="ch" forName="accentShape_1" refType="h" fact="0.9952"/>
              <dgm:constr type="l" for="ch" forName="accentShape_2" refType="w" fact="0.2353"/>
              <dgm:constr type="t" for="ch" forName="accentShape_2" refType="h" fact="0.1192"/>
              <dgm:constr type="w" for="ch" forName="accentShape_2" refType="w" fact="0.2153"/>
              <dgm:constr type="h" for="ch" forName="accentShape_2" refType="h" fact="0.876"/>
              <dgm:constr type="l" for="ch" forName="accentShape_3" refType="w" fact="0.4699"/>
              <dgm:constr type="t" for="ch" forName="accentShape_3" refType="h" fact="0.2457"/>
              <dgm:constr type="w" for="ch" forName="accentShape_3" refType="w" fact="0.2153"/>
              <dgm:constr type="h" for="ch" forName="accentShape_3" refType="h" fact="0.7495"/>
              <dgm:constr type="l" for="ch" forName="accentShape_4" refType="w" fact="0.6997"/>
              <dgm:constr type="t" for="ch" forName="accentShape_4" refType="h" fact="0.3696"/>
              <dgm:constr type="w" for="ch" forName="accentShape_4" refType="w" fact="0.2153"/>
              <dgm:constr type="h" for="ch" forName="accentShape_4" refType="h" fact="0.6256"/>
              <dgm:constr type="l" for="ch" forName="parentText_1" refType="w" fact="0.16"/>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3953"/>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3" refType="w" fact="0.629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4" refType="w" fact="0.8597"/>
              <dgm:constr type="t" for="ch" forName="parentText_4" refType="h" fact="0.3696"/>
              <dgm:constr type="w" for="ch" forName="parentText_4" refType="w" refFor="ch" refForName="accentShape_4" fact="0.26"/>
              <dgm:constr type="h" for="ch" forName="parentText_4" refType="h" refFor="ch" refForName="accentShape_4"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2353"/>
              <dgm:constr type="t" for="ch" forName="childText_2" refType="h" fact="0.1192"/>
              <dgm:constr type="w" for="ch" forName="childText_2" refType="w" refFor="ch" refForName="accentShape_2" fact="0.71"/>
              <dgm:constr type="h" for="ch" forName="childText_2" refType="h" fact="0.8808"/>
              <dgm:constr type="l" for="ch" forName="childText_3" refType="w" fact="0.4699"/>
              <dgm:constr type="t" for="ch" forName="childText_3" refType="h" fact="0.2457"/>
              <dgm:constr type="w" for="ch" forName="childText_3" refType="w" refFor="ch" refForName="accentShape_3" fact="0.71"/>
              <dgm:constr type="h" for="ch" forName="childText_3" refType="h" fact="0.7543"/>
              <dgm:constr type="l" for="ch" forName="childText_4" refType="w" fact="0.6997"/>
              <dgm:constr type="t" for="ch" forName="childText_4" refType="h" fact="0.3696"/>
              <dgm:constr type="w" for="ch" forName="childText_4" refType="w" refFor="ch" refForName="accentShape_4" fact="0.71"/>
              <dgm:constr type="h" for="ch" forName="childText_4" refType="h" fact="0.6261"/>
            </dgm:constrLst>
          </dgm:if>
          <dgm:else name="Name17">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l" for="ch" forName="accentShape_4" refType="w" fact="0"/>
              <dgm:constr type="t" for="ch" forName="accentShape_1" refType="h" fact="0"/>
              <dgm:constr type="w" for="ch" forName="accentShape_1" refType="w" fact="0.2153"/>
              <dgm:constr type="h" for="ch" forName="accentShape_1" refType="h" fact="0.9952"/>
              <dgm:constr type="l" for="ch" forName="accentShape_3" refType="w" fact="0.2353"/>
              <dgm:constr type="t" for="ch" forName="accentShape_2" refType="h" fact="0.1192"/>
              <dgm:constr type="w" for="ch" forName="accentShape_2" refType="w" fact="0.2153"/>
              <dgm:constr type="h" for="ch" forName="accentShape_2" refType="h" fact="0.876"/>
              <dgm:constr type="l" for="ch" forName="accentShape_2" refType="w" fact="0.4699"/>
              <dgm:constr type="t" for="ch" forName="accentShape_3" refType="h" fact="0.2457"/>
              <dgm:constr type="w" for="ch" forName="accentShape_3" refType="w" fact="0.2153"/>
              <dgm:constr type="h" for="ch" forName="accentShape_3" refType="h" fact="0.7495"/>
              <dgm:constr type="l" for="ch" forName="accentShape_1" refType="w" fact="0.6997"/>
              <dgm:constr type="t" for="ch" forName="accentShape_4" refType="h" fact="0.3696"/>
              <dgm:constr type="w" for="ch" forName="accentShape_4" refType="w" fact="0.2153"/>
              <dgm:constr type="h" for="ch" forName="accentShape_4" refType="h" fact="0.6256"/>
              <dgm:constr type="l" for="ch" forName="parentText_4" refType="w" fact="0.16"/>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3" refType="w" fact="0.3953"/>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2" refType="w" fact="0.629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1" refType="w" fact="0.8597"/>
              <dgm:constr type="t" for="ch" forName="parentText_4" refType="h" fact="0.3696"/>
              <dgm:constr type="w" for="ch" forName="parentText_4" refType="w" refFor="ch" refForName="accentShape_4" fact="0.26"/>
              <dgm:constr type="h" for="ch" forName="parentText_4" refType="h" refFor="ch" refForName="accentShape_4" fact="0.9"/>
              <dgm:constr type="l" for="ch" forName="childText_4" refType="w" fact="0"/>
              <dgm:constr type="t" for="ch" forName="childText_1" refType="h" fact="0"/>
              <dgm:constr type="w" for="ch" forName="childText_1" refType="w" refFor="ch" refForName="accentShape_1" fact="0.71"/>
              <dgm:constr type="h" for="ch" forName="childText_1" refType="h"/>
              <dgm:constr type="l" for="ch" forName="childText_3" refType="w" fact="0.2353"/>
              <dgm:constr type="t" for="ch" forName="childText_2" refType="h" fact="0.1192"/>
              <dgm:constr type="w" for="ch" forName="childText_2" refType="w" refFor="ch" refForName="accentShape_2" fact="0.71"/>
              <dgm:constr type="h" for="ch" forName="childText_2" refType="h" fact="0.8808"/>
              <dgm:constr type="l" for="ch" forName="childText_2" refType="w" fact="0.4699"/>
              <dgm:constr type="t" for="ch" forName="childText_3" refType="h" fact="0.2457"/>
              <dgm:constr type="w" for="ch" forName="childText_3" refType="w" refFor="ch" refForName="accentShape_3" fact="0.71"/>
              <dgm:constr type="h" for="ch" forName="childText_3" refType="h" fact="0.7543"/>
              <dgm:constr type="l" for="ch" forName="childText_1" refType="w" fact="0.6997"/>
              <dgm:constr type="t" for="ch" forName="childText_4" refType="h" fact="0.3696"/>
              <dgm:constr type="w" for="ch" forName="childText_4" refType="w" refFor="ch" refForName="accentShape_4" fact="0.71"/>
              <dgm:constr type="h" for="ch" forName="childText_4" refType="h" fact="0.6261"/>
            </dgm:constrLst>
          </dgm:else>
        </dgm:choose>
      </dgm:if>
      <dgm:if name="Name18" axis="ch" ptType="node" func="cnt" op="equ" val="5">
        <dgm:alg type="composite">
          <dgm:param type="ar" val="2.0125"/>
        </dgm:alg>
        <dgm:choose name="Name19">
          <dgm:if name="Name20"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l" for="ch" forName="accentShape_1" refType="w" fact="0"/>
              <dgm:constr type="t" for="ch" forName="accentShape_1" refType="h" fact="0"/>
              <dgm:constr type="w" for="ch" forName="accentShape_1" refType="w" fact="0.1759"/>
              <dgm:constr type="h" for="ch" forName="accentShape_1" refType="h" fact="0.9952"/>
              <dgm:constr type="l" for="ch" forName="accentShape_2" refType="w" fact="0.192"/>
              <dgm:constr type="t" for="ch" forName="accentShape_2" refType="h" fact="0.1196"/>
              <dgm:constr type="w" for="ch" forName="accentShape_2" refType="w" fact="0.1759"/>
              <dgm:constr type="h" for="ch" forName="accentShape_2" refType="h" fact="0.876"/>
              <dgm:constr type="l" for="ch" forName="accentShape_3" refType="w" fact="0.384"/>
              <dgm:constr type="t" for="ch" forName="accentShape_3" refType="h" fact="0.2457"/>
              <dgm:constr type="w" for="ch" forName="accentShape_3" refType="w" fact="0.1759"/>
              <dgm:constr type="h" for="ch" forName="accentShape_3" refType="h" fact="0.7499"/>
              <dgm:constr type="l" for="ch" forName="accentShape_4" refType="w" fact="0.5759"/>
              <dgm:constr type="t" for="ch" forName="accentShape_4" refType="h" fact="0.3739"/>
              <dgm:constr type="w" for="ch" forName="accentShape_4" refType="w" fact="0.1759"/>
              <dgm:constr type="h" for="ch" forName="accentShape_4" refType="h" fact="0.6217"/>
              <dgm:constr type="l" for="ch" forName="accentShape_5" refType="w" fact="0.7679"/>
              <dgm:constr type="t" for="ch" forName="accentShape_5" refType="h" fact="0.5"/>
              <dgm:constr type="w" for="ch" forName="accentShape_5" refType="w" fact="0.1759"/>
              <dgm:constr type="h" for="ch" forName="accentShape_5" refType="h" fact="0.4956"/>
              <dgm:constr type="l" for="ch" forName="parentText_1" refType="w" fact="0.12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317"/>
              <dgm:constr type="t" for="ch" forName="parentText_2" refType="h" fact="0.1196"/>
              <dgm:constr type="w" for="ch" forName="parentText_2" refType="w" refFor="ch" refForName="accentShape_2" fact="0.26"/>
              <dgm:constr type="h" for="ch" forName="parentText_2" refType="h" refFor="ch" refForName="accentShape_2" fact="0.9"/>
              <dgm:constr type="l" for="ch" forName="parentText_3" refType="w" fact="0.50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4" refType="w" fact="0.7009"/>
              <dgm:constr type="t" for="ch" forName="parentText_4" refType="h" fact="0.3739"/>
              <dgm:constr type="w" for="ch" forName="parentText_4" refType="w" refFor="ch" refForName="accentShape_4" fact="0.26"/>
              <dgm:constr type="h" for="ch" forName="parentText_4" refType="h" refFor="ch" refForName="accentShape_4" fact="0.9"/>
              <dgm:constr type="l" for="ch" forName="parentText_5" refType="w" fact="0.8929"/>
              <dgm:constr type="t" for="ch" forName="parentText_5" refType="h" fact="0.5"/>
              <dgm:constr type="w" for="ch" forName="parentText_5" refType="w" refFor="ch" refForName="accentShape_5" fact="0.26"/>
              <dgm:constr type="h" for="ch" forName="parentText_5" refType="h" refFor="ch" refForName="accentShape_5"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192"/>
              <dgm:constr type="t" for="ch" forName="childText_2" refType="h" fact="0.1192"/>
              <dgm:constr type="w" for="ch" forName="childText_2" refType="w" refFor="ch" refForName="accentShape_2" fact="0.71"/>
              <dgm:constr type="h" for="ch" forName="childText_2" refType="h" fact="0.876"/>
              <dgm:constr type="l" for="ch" forName="childText_3" refType="w" fact="0.384"/>
              <dgm:constr type="t" for="ch" forName="childText_3" refType="h" fact="0.2457"/>
              <dgm:constr type="w" for="ch" forName="childText_3" refType="w" refFor="ch" refForName="accentShape_3" fact="0.71"/>
              <dgm:constr type="h" for="ch" forName="childText_3" refType="h" fact="0.7499"/>
              <dgm:constr type="l" for="ch" forName="childText_4" refType="w" fact="0.5759"/>
              <dgm:constr type="t" for="ch" forName="childText_4" refType="h" fact="0.3739"/>
              <dgm:constr type="w" for="ch" forName="childText_4" refType="w" refFor="ch" refForName="accentShape_4" fact="0.71"/>
              <dgm:constr type="h" for="ch" forName="childText_4" refType="h" fact="0.6217"/>
              <dgm:constr type="l" for="ch" forName="childText_5" refType="w" fact="0.7679"/>
              <dgm:constr type="t" for="ch" forName="childText_5" refType="h" fact="0.5001"/>
              <dgm:constr type="w" for="ch" forName="childText_5" refType="w" refFor="ch" refForName="accentShape_5" fact="0.71"/>
              <dgm:constr type="h" for="ch" forName="childText_5" refType="h" fact="0.4956"/>
            </dgm:constrLst>
          </dgm:if>
          <dgm:else name="Name21">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l" for="ch" forName="accentShape_5" refType="w" fact="0"/>
              <dgm:constr type="t" for="ch" forName="accentShape_1" refType="h" fact="0"/>
              <dgm:constr type="w" for="ch" forName="accentShape_1" refType="w" fact="0.1759"/>
              <dgm:constr type="h" for="ch" forName="accentShape_1" refType="h" fact="0.9952"/>
              <dgm:constr type="l" for="ch" forName="accentShape_4" refType="w" fact="0.192"/>
              <dgm:constr type="t" for="ch" forName="accentShape_2" refType="h" fact="0.1196"/>
              <dgm:constr type="w" for="ch" forName="accentShape_2" refType="w" fact="0.1759"/>
              <dgm:constr type="h" for="ch" forName="accentShape_2" refType="h" fact="0.876"/>
              <dgm:constr type="l" for="ch" forName="accentShape_3" refType="w" fact="0.384"/>
              <dgm:constr type="t" for="ch" forName="accentShape_3" refType="h" fact="0.2457"/>
              <dgm:constr type="w" for="ch" forName="accentShape_3" refType="w" fact="0.1759"/>
              <dgm:constr type="h" for="ch" forName="accentShape_3" refType="h" fact="0.7499"/>
              <dgm:constr type="l" for="ch" forName="accentShape_2" refType="w" fact="0.5759"/>
              <dgm:constr type="t" for="ch" forName="accentShape_4" refType="h" fact="0.3739"/>
              <dgm:constr type="w" for="ch" forName="accentShape_4" refType="w" fact="0.1759"/>
              <dgm:constr type="h" for="ch" forName="accentShape_4" refType="h" fact="0.6217"/>
              <dgm:constr type="l" for="ch" forName="accentShape_1" refType="w" fact="0.7679"/>
              <dgm:constr type="t" for="ch" forName="accentShape_5" refType="h" fact="0.5"/>
              <dgm:constr type="w" for="ch" forName="accentShape_5" refType="w" fact="0.1759"/>
              <dgm:constr type="h" for="ch" forName="accentShape_5" refType="h" fact="0.4956"/>
              <dgm:constr type="l" for="ch" forName="parentText_5" refType="w" fact="0.12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4" refType="w" fact="0.317"/>
              <dgm:constr type="t" for="ch" forName="parentText_2" refType="h" fact="0.1196"/>
              <dgm:constr type="w" for="ch" forName="parentText_2" refType="w" refFor="ch" refForName="accentShape_2" fact="0.26"/>
              <dgm:constr type="h" for="ch" forName="parentText_2" refType="h" refFor="ch" refForName="accentShape_2" fact="0.9"/>
              <dgm:constr type="l" for="ch" forName="parentText_3" refType="w" fact="0.50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2" refType="w" fact="0.7009"/>
              <dgm:constr type="t" for="ch" forName="parentText_4" refType="h" fact="0.3739"/>
              <dgm:constr type="w" for="ch" forName="parentText_4" refType="w" refFor="ch" refForName="accentShape_4" fact="0.26"/>
              <dgm:constr type="h" for="ch" forName="parentText_4" refType="h" refFor="ch" refForName="accentShape_4" fact="0.9"/>
              <dgm:constr type="l" for="ch" forName="parentText_1" refType="w" fact="0.8929"/>
              <dgm:constr type="t" for="ch" forName="parentText_5" refType="h" fact="0.5"/>
              <dgm:constr type="w" for="ch" forName="parentText_5" refType="w" refFor="ch" refForName="accentShape_5" fact="0.26"/>
              <dgm:constr type="h" for="ch" forName="parentText_5" refType="h" refFor="ch" refForName="accentShape_5" fact="0.9"/>
              <dgm:constr type="l" for="ch" forName="childText_5" refType="w" fact="0"/>
              <dgm:constr type="t" for="ch" forName="childText_1" refType="h" fact="0"/>
              <dgm:constr type="w" for="ch" forName="childText_1" refType="w" refFor="ch" refForName="accentShape_1" fact="0.71"/>
              <dgm:constr type="h" for="ch" forName="childText_1" refType="h"/>
              <dgm:constr type="l" for="ch" forName="childText_4" refType="w" fact="0.192"/>
              <dgm:constr type="t" for="ch" forName="childText_2" refType="h" fact="0.1192"/>
              <dgm:constr type="w" for="ch" forName="childText_2" refType="w" refFor="ch" refForName="accentShape_2" fact="0.71"/>
              <dgm:constr type="h" for="ch" forName="childText_2" refType="h" fact="0.876"/>
              <dgm:constr type="l" for="ch" forName="childText_3" refType="w" fact="0.384"/>
              <dgm:constr type="t" for="ch" forName="childText_3" refType="h" fact="0.2457"/>
              <dgm:constr type="w" for="ch" forName="childText_3" refType="w" refFor="ch" refForName="accentShape_3" fact="0.71"/>
              <dgm:constr type="h" for="ch" forName="childText_3" refType="h" fact="0.7499"/>
              <dgm:constr type="l" for="ch" forName="childText_2" refType="w" fact="0.5759"/>
              <dgm:constr type="t" for="ch" forName="childText_4" refType="h" fact="0.3739"/>
              <dgm:constr type="w" for="ch" forName="childText_4" refType="w" refFor="ch" refForName="accentShape_4" fact="0.71"/>
              <dgm:constr type="h" for="ch" forName="childText_4" refType="h" fact="0.6261"/>
              <dgm:constr type="l" for="ch" forName="childText_1" refType="w" fact="0.7679"/>
              <dgm:constr type="t" for="ch" forName="childText_5" refType="h" fact="0.5001"/>
              <dgm:constr type="w" for="ch" forName="childText_5" refType="w" refFor="ch" refForName="accentShape_5" fact="0.71"/>
              <dgm:constr type="h" for="ch" forName="childText_5" refType="h" fact="0.4999"/>
            </dgm:constrLst>
          </dgm:else>
        </dgm:choose>
      </dgm:if>
      <dgm:if name="Name22" axis="ch" ptType="node" func="cnt" op="equ" val="6">
        <dgm:alg type="composite">
          <dgm:param type="ar" val="2.4006"/>
        </dgm:alg>
        <dgm:shape xmlns:r="http://schemas.openxmlformats.org/officeDocument/2006/relationships" r:blip="">
          <dgm:adjLst/>
        </dgm:shape>
        <dgm:choose name="Name23">
          <dgm:if name="Name24"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l" for="ch" forName="accentShape_1" refType="w" fact="0"/>
              <dgm:constr type="t" for="ch" forName="accentShape_1" refType="h" fact="0"/>
              <dgm:constr type="w" for="ch" forName="accentShape_1" refType="w" fact="0.1473"/>
              <dgm:constr type="h" for="ch" forName="accentShape_1" refType="h"/>
              <dgm:constr type="l" for="ch" forName="accentShape_2" refType="w" fact="0.1608"/>
              <dgm:constr type="t" for="ch" forName="accentShape_2" refType="h" fact="0.1"/>
              <dgm:constr type="w" for="ch" forName="accentShape_2" refType="w" fact="0.1473"/>
              <dgm:constr type="h" for="ch" forName="accentShape_2" refType="h" fact="0.9"/>
              <dgm:constr type="l" for="ch" forName="accentShape_3" refType="w" fact="0.3216"/>
              <dgm:constr type="t" for="ch" forName="accentShape_3" refType="h" fact="0.2"/>
              <dgm:constr type="w" for="ch" forName="accentShape_3" refType="w" fact="0.1473"/>
              <dgm:constr type="h" for="ch" forName="accentShape_3" refType="h" fact="0.8"/>
              <dgm:constr type="l" for="ch" forName="accentShape_4" refType="w" fact="0.4824"/>
              <dgm:constr type="t" for="ch" forName="accentShape_4" refType="h" fact="0.3"/>
              <dgm:constr type="w" for="ch" forName="accentShape_4" refType="w" fact="0.1473"/>
              <dgm:constr type="h" for="ch" forName="accentShape_4" refType="h" fact="0.7"/>
              <dgm:constr type="l" for="ch" forName="accentShape_5" refType="w" fact="0.6432"/>
              <dgm:constr type="t" for="ch" forName="accentShape_5" refType="h" fact="0.4"/>
              <dgm:constr type="w" for="ch" forName="accentShape_5" refType="w" fact="0.1473"/>
              <dgm:constr type="h" for="ch" forName="accentShape_5" refType="h" fact="0.6"/>
              <dgm:constr type="l" for="ch" forName="accentShape_6" refType="w" fact="0.8056"/>
              <dgm:constr type="t" for="ch" forName="accentShape_6" refType="h" fact="0.5"/>
              <dgm:constr type="w" for="ch" forName="accentShape_6" refType="w" fact="0.1473"/>
              <dgm:constr type="h" for="ch" forName="accentShape_6" refType="h" fact="0.5"/>
              <dgm:constr type="l" for="ch" forName="childText_1"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2" refType="w" fact="0.1608"/>
              <dgm:constr type="t" for="ch" forName="childText_2" refType="h" fact="0.1"/>
              <dgm:constr type="w" for="ch" forName="childText_2" refType="w" refFor="ch" refForName="accentShape_2" fact="0.7"/>
              <dgm:constr type="h" for="ch" forName="childText_2" refType="h" refFor="ch" refForName="accentShape_2"/>
              <dgm:constr type="l" for="ch" forName="childText_3" refType="w" fact="0.3216"/>
              <dgm:constr type="t" for="ch" forName="childText_3" refType="h" fact="0.2"/>
              <dgm:constr type="w" for="ch" forName="childText_3" refType="w" refFor="ch" refForName="accentShape_3" fact="0.7"/>
              <dgm:constr type="h" for="ch" forName="childText_3" refType="h" refFor="ch" refForName="accentShape_3"/>
              <dgm:constr type="l" for="ch" forName="childText_4" refType="w" fact="0.4824"/>
              <dgm:constr type="t" for="ch" forName="childText_4" refType="h" fact="0.3"/>
              <dgm:constr type="w" for="ch" forName="childText_4" refType="w" refFor="ch" refForName="accentShape_4" fact="0.7"/>
              <dgm:constr type="h" for="ch" forName="childText_4" refType="h" refFor="ch" refForName="accentShape_4"/>
              <dgm:constr type="l" for="ch" forName="childText_5" refType="w" fact="0.6432"/>
              <dgm:constr type="t" for="ch" forName="childText_5" refType="h" fact="0.4"/>
              <dgm:constr type="w" for="ch" forName="childText_5" refType="w" refFor="ch" refForName="accentShape_5" fact="0.7"/>
              <dgm:constr type="h" for="ch" forName="childText_5" refType="h" refFor="ch" refForName="accentShape_5"/>
              <dgm:constr type="l" for="ch" forName="childText_6" refType="w" fact="0.8056"/>
              <dgm:constr type="t" for="ch" forName="childText_6" refType="h" fact="0.5"/>
              <dgm:constr type="w" for="ch" forName="childText_6" refType="w" refFor="ch" refForName="accentShape_6" fact="0.7"/>
              <dgm:constr type="h" for="ch" forName="childText_6" refType="h" refFor="ch" refForName="accentShape_6"/>
              <dgm:constr type="l" for="ch" forName="parentText_1" refType="w" fact="0.104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2653"/>
              <dgm:constr type="t" for="ch" forName="parentText_2" refType="h" fact="0.1"/>
              <dgm:constr type="w" for="ch" forName="parentText_2" refType="w" refFor="ch" refForName="accentShape_2" fact="0.26"/>
              <dgm:constr type="h" for="ch" forName="parentText_2" refType="h" refFor="ch" refForName="accentShape_2" fact="0.9"/>
              <dgm:constr type="l" for="ch" forName="parentText_3" refType="w" fact="0.4261"/>
              <dgm:constr type="t" for="ch" forName="parentText_3" refType="h" fact="0.2"/>
              <dgm:constr type="w" for="ch" forName="parentText_3" refType="w" refFor="ch" refForName="accentShape_3" fact="0.26"/>
              <dgm:constr type="h" for="ch" forName="parentText_3" refType="h" refFor="ch" refForName="accentShape_3" fact="0.9"/>
              <dgm:constr type="l" for="ch" forName="parentText_4" refType="w" fact="0.5869"/>
              <dgm:constr type="t" for="ch" forName="parentText_4" refType="h" fact="0.3"/>
              <dgm:constr type="w" for="ch" forName="parentText_4" refType="w" refFor="ch" refForName="accentShape_4" fact="0.26"/>
              <dgm:constr type="h" for="ch" forName="parentText_4" refType="h" refFor="ch" refForName="accentShape_4" fact="0.9"/>
              <dgm:constr type="l" for="ch" forName="parentText_5" refType="w" fact="0.7477"/>
              <dgm:constr type="t" for="ch" forName="parentText_5" refType="h" fact="0.4"/>
              <dgm:constr type="w" for="ch" forName="parentText_5" refType="w" refFor="ch" refForName="accentShape_5" fact="0.26"/>
              <dgm:constr type="h" for="ch" forName="parentText_5" refType="h" refFor="ch" refForName="accentShape_5" fact="0.9"/>
              <dgm:constr type="l" for="ch" forName="parentText_6" refType="w" fact="0.9101"/>
              <dgm:constr type="t" for="ch" forName="parentText_6" refType="h" fact="0.5"/>
              <dgm:constr type="w" for="ch" forName="parentText_6" refType="w" refFor="ch" refForName="accentShape_6" fact="0.26"/>
              <dgm:constr type="h" for="ch" forName="parentText_6" refType="h" refFor="ch" refForName="accentShape_6" fact="0.9"/>
            </dgm:constrLst>
          </dgm:if>
          <dgm:else name="Name25">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l" for="ch" forName="accentShape_6" refType="w" fact="0"/>
              <dgm:constr type="t" for="ch" forName="accentShape_1" refType="h" fact="0"/>
              <dgm:constr type="w" for="ch" forName="accentShape_1" refType="w" fact="0.1473"/>
              <dgm:constr type="h" for="ch" forName="accentShape_1" refType="h"/>
              <dgm:constr type="l" for="ch" forName="accentShape_5" refType="w" fact="0.1608"/>
              <dgm:constr type="t" for="ch" forName="accentShape_2" refType="h" fact="0.1"/>
              <dgm:constr type="w" for="ch" forName="accentShape_2" refType="w" fact="0.1473"/>
              <dgm:constr type="h" for="ch" forName="accentShape_2" refType="h" fact="0.9"/>
              <dgm:constr type="l" for="ch" forName="accentShape_4" refType="w" fact="0.3216"/>
              <dgm:constr type="t" for="ch" forName="accentShape_3" refType="h" fact="0.2"/>
              <dgm:constr type="w" for="ch" forName="accentShape_3" refType="w" fact="0.1473"/>
              <dgm:constr type="h" for="ch" forName="accentShape_3" refType="h" fact="0.8"/>
              <dgm:constr type="l" for="ch" forName="accentShape_3" refType="w" fact="0.4824"/>
              <dgm:constr type="t" for="ch" forName="accentShape_4" refType="h" fact="0.3"/>
              <dgm:constr type="w" for="ch" forName="accentShape_4" refType="w" fact="0.1473"/>
              <dgm:constr type="h" for="ch" forName="accentShape_4" refType="h" fact="0.7"/>
              <dgm:constr type="l" for="ch" forName="accentShape_2" refType="w" fact="0.6432"/>
              <dgm:constr type="t" for="ch" forName="accentShape_5" refType="h" fact="0.4"/>
              <dgm:constr type="w" for="ch" forName="accentShape_5" refType="w" fact="0.1473"/>
              <dgm:constr type="h" for="ch" forName="accentShape_5" refType="h" fact="0.6"/>
              <dgm:constr type="l" for="ch" forName="accentShape_1" refType="w" fact="0.8056"/>
              <dgm:constr type="t" for="ch" forName="accentShape_6" refType="h" fact="0.5"/>
              <dgm:constr type="w" for="ch" forName="accentShape_6" refType="w" fact="0.1473"/>
              <dgm:constr type="h" for="ch" forName="accentShape_6" refType="h" fact="0.5"/>
              <dgm:constr type="l" for="ch" forName="childText_6"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5" refType="w" fact="0.1608"/>
              <dgm:constr type="t" for="ch" forName="childText_2" refType="h" fact="0.1"/>
              <dgm:constr type="w" for="ch" forName="childText_2" refType="w" refFor="ch" refForName="accentShape_2" fact="0.7"/>
              <dgm:constr type="h" for="ch" forName="childText_2" refType="h" refFor="ch" refForName="accentShape_2"/>
              <dgm:constr type="l" for="ch" forName="childText_4" refType="w" fact="0.3216"/>
              <dgm:constr type="t" for="ch" forName="childText_3" refType="h" fact="0.2"/>
              <dgm:constr type="w" for="ch" forName="childText_3" refType="w" refFor="ch" refForName="accentShape_3" fact="0.7"/>
              <dgm:constr type="h" for="ch" forName="childText_3" refType="h" refFor="ch" refForName="accentShape_3"/>
              <dgm:constr type="l" for="ch" forName="childText_3" refType="w" fact="0.4824"/>
              <dgm:constr type="t" for="ch" forName="childText_4" refType="h" fact="0.3"/>
              <dgm:constr type="w" for="ch" forName="childText_4" refType="w" refFor="ch" refForName="accentShape_4" fact="0.7"/>
              <dgm:constr type="h" for="ch" forName="childText_4" refType="h" refFor="ch" refForName="accentShape_4"/>
              <dgm:constr type="l" for="ch" forName="childText_2" refType="w" fact="0.6432"/>
              <dgm:constr type="t" for="ch" forName="childText_5" refType="h" fact="0.4"/>
              <dgm:constr type="w" for="ch" forName="childText_5" refType="w" refFor="ch" refForName="accentShape_5" fact="0.7"/>
              <dgm:constr type="h" for="ch" forName="childText_5" refType="h" refFor="ch" refForName="accentShape_5"/>
              <dgm:constr type="l" for="ch" forName="childText_1" refType="w" fact="0.8056"/>
              <dgm:constr type="t" for="ch" forName="childText_6" refType="h" fact="0.5"/>
              <dgm:constr type="w" for="ch" forName="childText_6" refType="w" refFor="ch" refForName="accentShape_6" fact="0.7"/>
              <dgm:constr type="h" for="ch" forName="childText_6" refType="h" refFor="ch" refForName="accentShape_6"/>
              <dgm:constr type="l" for="ch" forName="parentText_6" refType="w" fact="0.104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5" refType="w" fact="0.2653"/>
              <dgm:constr type="t" for="ch" forName="parentText_2" refType="h" fact="0.1"/>
              <dgm:constr type="w" for="ch" forName="parentText_2" refType="w" refFor="ch" refForName="accentShape_2" fact="0.26"/>
              <dgm:constr type="h" for="ch" forName="parentText_2" refType="h" refFor="ch" refForName="accentShape_2" fact="0.9"/>
              <dgm:constr type="l" for="ch" forName="parentText_4" refType="w" fact="0.4261"/>
              <dgm:constr type="t" for="ch" forName="parentText_3" refType="h" fact="0.2"/>
              <dgm:constr type="w" for="ch" forName="parentText_3" refType="w" refFor="ch" refForName="accentShape_3" fact="0.26"/>
              <dgm:constr type="h" for="ch" forName="parentText_3" refType="h" refFor="ch" refForName="accentShape_3" fact="0.9"/>
              <dgm:constr type="l" for="ch" forName="parentText_3" refType="w" fact="0.5869"/>
              <dgm:constr type="t" for="ch" forName="parentText_4" refType="h" fact="0.3"/>
              <dgm:constr type="w" for="ch" forName="parentText_4" refType="w" refFor="ch" refForName="accentShape_4" fact="0.26"/>
              <dgm:constr type="h" for="ch" forName="parentText_4" refType="h" refFor="ch" refForName="accentShape_4" fact="0.9"/>
              <dgm:constr type="l" for="ch" forName="parentText_2" refType="w" fact="0.7477"/>
              <dgm:constr type="t" for="ch" forName="parentText_5" refType="h" fact="0.4"/>
              <dgm:constr type="w" for="ch" forName="parentText_5" refType="w" refFor="ch" refForName="accentShape_5" fact="0.26"/>
              <dgm:constr type="h" for="ch" forName="parentText_5" refType="h" refFor="ch" refForName="accentShape_5" fact="0.9"/>
              <dgm:constr type="l" for="ch" forName="parentText_1" refType="w" fact="0.9101"/>
              <dgm:constr type="t" for="ch" forName="parentText_6" refType="h" fact="0.5"/>
              <dgm:constr type="w" for="ch" forName="parentText_6" refType="w" refFor="ch" refForName="accentShape_6" fact="0.26"/>
              <dgm:constr type="h" for="ch" forName="parentText_6" refType="h" refFor="ch" refForName="accentShape_6" fact="0.9"/>
            </dgm:constrLst>
          </dgm:else>
        </dgm:choose>
      </dgm:if>
      <dgm:else name="Name26">
        <dgm:alg type="composite">
          <dgm:param type="ar" val="2.7874"/>
        </dgm:alg>
        <dgm:shape xmlns:r="http://schemas.openxmlformats.org/officeDocument/2006/relationships" r:blip="">
          <dgm:adjLst/>
        </dgm:shape>
        <dgm:choose name="Name27">
          <dgm:if name="Name28"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7"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7"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7"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7"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7"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childText_7" refType="primFontSz" refFor="des" refForName="parentText_6" op="lte"/>
              <dgm:constr type="primFontSz" for="des" forName="childText_1" refType="primFontSz" refFor="des" refForName="parentText_7" op="lte"/>
              <dgm:constr type="primFontSz" for="des" forName="childText_2" refType="primFontSz" refFor="des" refForName="parentText_7" op="lte"/>
              <dgm:constr type="primFontSz" for="des" forName="childText_3" refType="primFontSz" refFor="des" refForName="parentText_7" op="lte"/>
              <dgm:constr type="primFontSz" for="des" forName="childText_4" refType="primFontSz" refFor="des" refForName="parentText_7" op="lte"/>
              <dgm:constr type="primFontSz" for="des" forName="childText_5" refType="primFontSz" refFor="des" refForName="parentText_7" op="lte"/>
              <dgm:constr type="primFontSz" for="des" forName="childText_6" refType="primFontSz" refFor="des" refForName="parentText_7" op="lte"/>
              <dgm:constr type="primFontSz" for="des" forName="childText_7" refType="primFontSz" refFor="des" refForName="parentText_7"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parentText_7"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primFontSz" for="des" forName="childText_7" refType="primFontSz" refFor="des" refForName="childText_1" op="equ"/>
              <dgm:constr type="l" for="ch" forName="accentShape_1" refType="w" fact="0"/>
              <dgm:constr type="t" for="ch" forName="accentShape_1" refType="h" fact="0"/>
              <dgm:constr type="w" for="ch" forName="accentShape_1" refType="w" fact="0.1269"/>
              <dgm:constr type="h" for="ch" forName="accentShape_1" refType="h"/>
              <dgm:constr type="l" for="ch" forName="accentShape_2" refType="w" fact="0.1385"/>
              <dgm:constr type="t" for="ch" forName="accentShape_2" refType="h" fact="0.0833"/>
              <dgm:constr type="w" for="ch" forName="accentShape_2" refType="w" fact="0.1269"/>
              <dgm:constr type="h" for="ch" forName="accentShape_2" refType="h" fact="0.9165"/>
              <dgm:constr type="l" for="ch" forName="accentShape_3" refType="w" fact="0.277"/>
              <dgm:constr type="t" for="ch" forName="accentShape_3" refType="h" fact="0.1666"/>
              <dgm:constr type="w" for="ch" forName="accentShape_3" refType="w" fact="0.1269"/>
              <dgm:constr type="h" for="ch" forName="accentShape_3" refType="h" fact="0.8332"/>
              <dgm:constr type="l" for="ch" forName="accentShape_4" refType="w" fact="0.4155"/>
              <dgm:constr type="t" for="ch" forName="accentShape_4" refType="h" fact="0.2499"/>
              <dgm:constr type="w" for="ch" forName="accentShape_4" refType="w" fact="0.1269"/>
              <dgm:constr type="h" for="ch" forName="accentShape_4" refType="h" fact="0.7499"/>
              <dgm:constr type="l" for="ch" forName="accentShape_5" refType="w" fact="0.5539"/>
              <dgm:constr type="t" for="ch" forName="accentShape_5" refType="h" fact="0.3332"/>
              <dgm:constr type="w" for="ch" forName="accentShape_5" refType="w" fact="0.1269"/>
              <dgm:constr type="h" for="ch" forName="accentShape_5" refType="h" fact="0.6666"/>
              <dgm:constr type="l" for="ch" forName="accentShape_6" refType="w" fact="0.6938"/>
              <dgm:constr type="t" for="ch" forName="accentShape_6" refType="h" fact="0.4165"/>
              <dgm:constr type="w" for="ch" forName="accentShape_6" refType="w" fact="0.1269"/>
              <dgm:constr type="h" for="ch" forName="accentShape_6" refType="h" fact="0.5833"/>
              <dgm:constr type="l" for="ch" forName="accentShape_7" refType="w" fact="0.8326"/>
              <dgm:constr type="t" for="ch" forName="accentShape_7" refType="h" fact="0.5"/>
              <dgm:constr type="w" for="ch" forName="accentShape_7" refType="w" fact="0.1269"/>
              <dgm:constr type="h" for="ch" forName="accentShape_7" refType="h" fact="0.5"/>
              <dgm:constr type="l" for="ch" forName="parentText_1" refType="w" fact="0.0888"/>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2273"/>
              <dgm:constr type="t" for="ch" forName="parentText_2" refType="h" fact="0.0833"/>
              <dgm:constr type="w" for="ch" forName="parentText_2" refType="w" refFor="ch" refForName="accentShape_2" fact="0.26"/>
              <dgm:constr type="h" for="ch" forName="parentText_2" refType="h" refFor="ch" refForName="accentShape_2" fact="0.9"/>
              <dgm:constr type="l" for="ch" forName="parentText_3" refType="w" fact="0.36583"/>
              <dgm:constr type="t" for="ch" forName="parentText_3" refType="h" fact="0.1666"/>
              <dgm:constr type="w" for="ch" forName="parentText_3" refType="w" refFor="ch" refForName="accentShape_3" fact="0.26"/>
              <dgm:constr type="h" for="ch" forName="parentText_3" refType="h" refFor="ch" refForName="accentShape_3" fact="0.9"/>
              <dgm:constr type="l" for="ch" forName="parentText_4" refType="w" fact="0.5043"/>
              <dgm:constr type="t" for="ch" forName="parentText_4" refType="h" fact="0.2499"/>
              <dgm:constr type="w" for="ch" forName="parentText_4" refType="w" refFor="ch" refForName="accentShape_4" fact="0.26"/>
              <dgm:constr type="h" for="ch" forName="parentText_4" refType="h" refFor="ch" refForName="accentShape_4" fact="0.9"/>
              <dgm:constr type="l" for="ch" forName="parentText_5" refType="w" fact="0.6427"/>
              <dgm:constr type="t" for="ch" forName="parentText_5" refType="h" fact="0.3332"/>
              <dgm:constr type="w" for="ch" forName="parentText_5" refType="w" refFor="ch" refForName="accentShape_5" fact="0.26"/>
              <dgm:constr type="h" for="ch" forName="parentText_5" refType="h" refFor="ch" refForName="accentShape_5" fact="0.9"/>
              <dgm:constr type="l" for="ch" forName="parentText_6" refType="w" fact="0.78263"/>
              <dgm:constr type="t" for="ch" forName="parentText_6" refType="h" fact="0.4165"/>
              <dgm:constr type="w" for="ch" forName="parentText_6" refType="w" refFor="ch" refForName="accentShape_6" fact="0.26"/>
              <dgm:constr type="h" for="ch" forName="parentText_6" refType="h" refFor="ch" refForName="accentShape_6" fact="0.9"/>
              <dgm:constr type="l" for="ch" forName="parentText_7" refType="w" fact="0.92143"/>
              <dgm:constr type="t" for="ch" forName="parentText_7" refType="h" fact="0.5"/>
              <dgm:constr type="w" for="ch" forName="parentText_7" refType="w" refFor="ch" refForName="accentShape_7" fact="0.26"/>
              <dgm:constr type="h" for="ch" forName="parentText_7" refType="h" refFor="ch" refForName="accentShape_7" fact="0.9"/>
              <dgm:constr type="l" for="ch" forName="childText_1"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2" refType="w" fact="0.1385"/>
              <dgm:constr type="t" for="ch" forName="childText_2" refType="h" fact="0.0833"/>
              <dgm:constr type="w" for="ch" forName="childText_2" refType="w" refFor="ch" refForName="accentShape_2" fact="0.7"/>
              <dgm:constr type="h" for="ch" forName="childText_2" refType="h" refFor="ch" refForName="accentShape_2"/>
              <dgm:constr type="l" for="ch" forName="childText_3" refType="w" fact="0.277"/>
              <dgm:constr type="t" for="ch" forName="childText_3" refType="h" fact="0.1666"/>
              <dgm:constr type="w" for="ch" forName="childText_3" refType="w" refFor="ch" refForName="accentShape_3" fact="0.7"/>
              <dgm:constr type="h" for="ch" forName="childText_3" refType="h" refFor="ch" refForName="accentShape_3"/>
              <dgm:constr type="l" for="ch" forName="childText_4" refType="w" fact="0.4155"/>
              <dgm:constr type="t" for="ch" forName="childText_4" refType="h" fact="0.2499"/>
              <dgm:constr type="w" for="ch" forName="childText_4" refType="w" refFor="ch" refForName="accentShape_4" fact="0.7"/>
              <dgm:constr type="h" for="ch" forName="childText_4" refType="h" refFor="ch" refForName="accentShape_4"/>
              <dgm:constr type="l" for="ch" forName="childText_5" refType="w" fact="0.5539"/>
              <dgm:constr type="t" for="ch" forName="childText_5" refType="h" fact="0.3332"/>
              <dgm:constr type="w" for="ch" forName="childText_5" refType="w" refFor="ch" refForName="accentShape_5" fact="0.7"/>
              <dgm:constr type="h" for="ch" forName="childText_5" refType="h" refFor="ch" refForName="accentShape_5"/>
              <dgm:constr type="l" for="ch" forName="childText_6" refType="w" fact="0.6938"/>
              <dgm:constr type="t" for="ch" forName="childText_6" refType="h" fact="0.4165"/>
              <dgm:constr type="w" for="ch" forName="childText_6" refType="w" refFor="ch" refForName="accentShape_6" fact="0.7"/>
              <dgm:constr type="h" for="ch" forName="childText_6" refType="h" refFor="ch" refForName="accentShape_6"/>
              <dgm:constr type="l" for="ch" forName="childText_7" refType="w" fact="0.8326"/>
              <dgm:constr type="t" for="ch" forName="childText_7" refType="h" fact="0.5"/>
              <dgm:constr type="w" for="ch" forName="childText_7" refType="w" refFor="ch" refForName="accentShape_7" fact="0.7"/>
              <dgm:constr type="h" for="ch" forName="childText_7" refType="h" refFor="ch" refForName="accentShape_7"/>
            </dgm:constrLst>
          </dgm:if>
          <dgm:else name="Name29">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7"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7"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7"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7"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7"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childText_7" refType="primFontSz" refFor="des" refForName="parentText_6" op="lte"/>
              <dgm:constr type="primFontSz" for="des" forName="childText_1" refType="primFontSz" refFor="des" refForName="parentText_7" op="lte"/>
              <dgm:constr type="primFontSz" for="des" forName="childText_2" refType="primFontSz" refFor="des" refForName="parentText_7" op="lte"/>
              <dgm:constr type="primFontSz" for="des" forName="childText_3" refType="primFontSz" refFor="des" refForName="parentText_7" op="lte"/>
              <dgm:constr type="primFontSz" for="des" forName="childText_4" refType="primFontSz" refFor="des" refForName="parentText_7" op="lte"/>
              <dgm:constr type="primFontSz" for="des" forName="childText_5" refType="primFontSz" refFor="des" refForName="parentText_7" op="lte"/>
              <dgm:constr type="primFontSz" for="des" forName="childText_6" refType="primFontSz" refFor="des" refForName="parentText_7" op="lte"/>
              <dgm:constr type="primFontSz" for="des" forName="childText_7" refType="primFontSz" refFor="des" refForName="parentText_7"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parentText_7"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primFontSz" for="des" forName="childText_7" refType="primFontSz" refFor="des" refForName="childText_1" op="equ"/>
              <dgm:constr type="l" for="ch" forName="accentShape_7" refType="w" fact="0"/>
              <dgm:constr type="t" for="ch" forName="accentShape_1" refType="h" fact="0"/>
              <dgm:constr type="w" for="ch" forName="accentShape_1" refType="w" fact="0.1269"/>
              <dgm:constr type="h" for="ch" forName="accentShape_1" refType="h"/>
              <dgm:constr type="l" for="ch" forName="accentShape_6" refType="w" fact="0.1385"/>
              <dgm:constr type="t" for="ch" forName="accentShape_2" refType="h" fact="0.0833"/>
              <dgm:constr type="w" for="ch" forName="accentShape_2" refType="w" fact="0.1269"/>
              <dgm:constr type="h" for="ch" forName="accentShape_2" refType="h" fact="0.9165"/>
              <dgm:constr type="l" for="ch" forName="accentShape_5" refType="w" fact="0.277"/>
              <dgm:constr type="t" for="ch" forName="accentShape_3" refType="h" fact="0.1666"/>
              <dgm:constr type="w" for="ch" forName="accentShape_3" refType="w" fact="0.1269"/>
              <dgm:constr type="h" for="ch" forName="accentShape_3" refType="h" fact="0.8332"/>
              <dgm:constr type="l" for="ch" forName="accentShape_4" refType="w" fact="0.4155"/>
              <dgm:constr type="t" for="ch" forName="accentShape_4" refType="h" fact="0.2499"/>
              <dgm:constr type="w" for="ch" forName="accentShape_4" refType="w" fact="0.1269"/>
              <dgm:constr type="h" for="ch" forName="accentShape_4" refType="h" fact="0.7499"/>
              <dgm:constr type="l" for="ch" forName="accentShape_3" refType="w" fact="0.5539"/>
              <dgm:constr type="t" for="ch" forName="accentShape_5" refType="h" fact="0.3332"/>
              <dgm:constr type="w" for="ch" forName="accentShape_5" refType="w" fact="0.1269"/>
              <dgm:constr type="h" for="ch" forName="accentShape_5" refType="h" fact="0.6666"/>
              <dgm:constr type="l" for="ch" forName="accentShape_2" refType="w" fact="0.6938"/>
              <dgm:constr type="t" for="ch" forName="accentShape_6" refType="h" fact="0.4165"/>
              <dgm:constr type="w" for="ch" forName="accentShape_6" refType="w" fact="0.1269"/>
              <dgm:constr type="h" for="ch" forName="accentShape_6" refType="h" fact="0.5833"/>
              <dgm:constr type="l" for="ch" forName="accentShape_1" refType="w" fact="0.8326"/>
              <dgm:constr type="t" for="ch" forName="accentShape_7" refType="h" fact="0.5"/>
              <dgm:constr type="w" for="ch" forName="accentShape_7" refType="w" fact="0.1269"/>
              <dgm:constr type="h" for="ch" forName="accentShape_7" refType="h" fact="0.5"/>
              <dgm:constr type="l" for="ch" forName="parentText_7" refType="w" fact="0.0888"/>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6" refType="w" fact="0.2273"/>
              <dgm:constr type="t" for="ch" forName="parentText_2" refType="h" fact="0.0833"/>
              <dgm:constr type="w" for="ch" forName="parentText_2" refType="w" refFor="ch" refForName="accentShape_2" fact="0.26"/>
              <dgm:constr type="h" for="ch" forName="parentText_2" refType="h" refFor="ch" refForName="accentShape_2" fact="0.9"/>
              <dgm:constr type="l" for="ch" forName="parentText_5" refType="w" fact="0.36583"/>
              <dgm:constr type="t" for="ch" forName="parentText_3" refType="h" fact="0.1666"/>
              <dgm:constr type="w" for="ch" forName="parentText_3" refType="w" refFor="ch" refForName="accentShape_3" fact="0.26"/>
              <dgm:constr type="h" for="ch" forName="parentText_3" refType="h" refFor="ch" refForName="accentShape_3" fact="0.9"/>
              <dgm:constr type="l" for="ch" forName="parentText_4" refType="w" fact="0.5043"/>
              <dgm:constr type="t" for="ch" forName="parentText_4" refType="h" fact="0.2499"/>
              <dgm:constr type="w" for="ch" forName="parentText_4" refType="w" refFor="ch" refForName="accentShape_4" fact="0.26"/>
              <dgm:constr type="h" for="ch" forName="parentText_4" refType="h" refFor="ch" refForName="accentShape_4" fact="0.9"/>
              <dgm:constr type="l" for="ch" forName="parentText_3" refType="w" fact="0.6427"/>
              <dgm:constr type="t" for="ch" forName="parentText_5" refType="h" fact="0.3332"/>
              <dgm:constr type="w" for="ch" forName="parentText_5" refType="w" refFor="ch" refForName="accentShape_5" fact="0.26"/>
              <dgm:constr type="h" for="ch" forName="parentText_5" refType="h" refFor="ch" refForName="accentShape_5" fact="0.9"/>
              <dgm:constr type="l" for="ch" forName="parentText_2" refType="w" fact="0.78263"/>
              <dgm:constr type="t" for="ch" forName="parentText_6" refType="h" fact="0.4165"/>
              <dgm:constr type="w" for="ch" forName="parentText_6" refType="w" refFor="ch" refForName="accentShape_6" fact="0.26"/>
              <dgm:constr type="h" for="ch" forName="parentText_6" refType="h" refFor="ch" refForName="accentShape_6" fact="0.9"/>
              <dgm:constr type="l" for="ch" forName="parentText_1" refType="w" fact="0.92143"/>
              <dgm:constr type="t" for="ch" forName="parentText_7" refType="h" fact="0.5"/>
              <dgm:constr type="w" for="ch" forName="parentText_7" refType="w" refFor="ch" refForName="accentShape_7" fact="0.26"/>
              <dgm:constr type="h" for="ch" forName="parentText_7" refType="h" refFor="ch" refForName="accentShape_7" fact="0.9"/>
              <dgm:constr type="l" for="ch" forName="childText_7"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6" refType="w" fact="0.1385"/>
              <dgm:constr type="t" for="ch" forName="childText_2" refType="h" fact="0.0833"/>
              <dgm:constr type="w" for="ch" forName="childText_2" refType="w" refFor="ch" refForName="accentShape_2" fact="0.7"/>
              <dgm:constr type="h" for="ch" forName="childText_2" refType="h" refFor="ch" refForName="accentShape_2"/>
              <dgm:constr type="l" for="ch" forName="childText_5" refType="w" fact="0.277"/>
              <dgm:constr type="t" for="ch" forName="childText_3" refType="h" fact="0.1666"/>
              <dgm:constr type="w" for="ch" forName="childText_3" refType="w" refFor="ch" refForName="accentShape_3" fact="0.7"/>
              <dgm:constr type="h" for="ch" forName="childText_3" refType="h" refFor="ch" refForName="accentShape_3"/>
              <dgm:constr type="l" for="ch" forName="childText_4" refType="w" fact="0.4155"/>
              <dgm:constr type="t" for="ch" forName="childText_4" refType="h" fact="0.2499"/>
              <dgm:constr type="w" for="ch" forName="childText_4" refType="w" refFor="ch" refForName="accentShape_4" fact="0.7"/>
              <dgm:constr type="h" for="ch" forName="childText_4" refType="h" refFor="ch" refForName="accentShape_4"/>
              <dgm:constr type="l" for="ch" forName="childText_3" refType="w" fact="0.5539"/>
              <dgm:constr type="t" for="ch" forName="childText_5" refType="h" fact="0.3332"/>
              <dgm:constr type="w" for="ch" forName="childText_5" refType="w" refFor="ch" refForName="accentShape_5" fact="0.7"/>
              <dgm:constr type="h" for="ch" forName="childText_5" refType="h" refFor="ch" refForName="accentShape_5"/>
              <dgm:constr type="l" for="ch" forName="childText_2" refType="w" fact="0.6938"/>
              <dgm:constr type="t" for="ch" forName="childText_6" refType="h" fact="0.4165"/>
              <dgm:constr type="w" for="ch" forName="childText_6" refType="w" refFor="ch" refForName="accentShape_6" fact="0.7"/>
              <dgm:constr type="h" for="ch" forName="childText_6" refType="h" refFor="ch" refForName="accentShape_6"/>
              <dgm:constr type="l" for="ch" forName="childText_1" refType="w" fact="0.8326"/>
              <dgm:constr type="t" for="ch" forName="childText_7" refType="h" fact="0.5"/>
              <dgm:constr type="w" for="ch" forName="childText_7" refType="w" refFor="ch" refForName="accentShape_7" fact="0.7"/>
              <dgm:constr type="h" for="ch" forName="childText_7" refType="h" refFor="ch" refForName="accentShape_7"/>
            </dgm:constrLst>
          </dgm:else>
        </dgm:choose>
      </dgm:else>
    </dgm:choose>
    <dgm:forEach name="wrapper" axis="self" ptType="parTrans">
      <dgm:forEach name="accentRepeat" axis="self">
        <dgm:layoutNode name="imageRepeatNode" styleLbl="node1">
          <dgm:alg type="sp"/>
          <dgm:shape xmlns:r="http://schemas.openxmlformats.org/officeDocument/2006/relationships" type="rect" r:blip="" zOrderOff="-10">
            <dgm:adjLst/>
          </dgm:shape>
          <dgm:presOf axis="self"/>
        </dgm:layoutNode>
      </dgm:forEach>
    </dgm:forEach>
    <dgm:forEach name="Name30" axis="ch" ptType="node" cnt="1">
      <dgm:layoutNode name="parentText_1" styleLbl="node1">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1" styleLbl="node1">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1">
        <dgm:alg type="sp"/>
        <dgm:shape xmlns:r="http://schemas.openxmlformats.org/officeDocument/2006/relationships" r:blip="">
          <dgm:adjLst/>
        </dgm:shape>
        <dgm:presOf/>
        <dgm:constrLst/>
        <dgm:forEach name="Name31" ref="accentRepeat"/>
      </dgm:layoutNode>
    </dgm:forEach>
    <dgm:forEach name="Name32" axis="ch" ptType="node" st="2" cnt="1">
      <dgm:layoutNode name="parentText_2">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2">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2">
        <dgm:alg type="sp"/>
        <dgm:shape xmlns:r="http://schemas.openxmlformats.org/officeDocument/2006/relationships" r:blip="">
          <dgm:adjLst/>
        </dgm:shape>
        <dgm:presOf/>
        <dgm:constrLst/>
        <dgm:forEach name="Name33" ref="accentRepeat"/>
      </dgm:layoutNode>
    </dgm:forEach>
    <dgm:forEach name="Name34" axis="ch" ptType="node" st="3" cnt="1">
      <dgm:layoutNode name="parentText_3">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3">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3">
        <dgm:alg type="sp"/>
        <dgm:shape xmlns:r="http://schemas.openxmlformats.org/officeDocument/2006/relationships" r:blip="">
          <dgm:adjLst/>
        </dgm:shape>
        <dgm:presOf/>
        <dgm:constrLst/>
        <dgm:forEach name="Name35" ref="accentRepeat"/>
      </dgm:layoutNode>
    </dgm:forEach>
    <dgm:forEach name="Name36" axis="ch" ptType="node" st="4" cnt="1">
      <dgm:layoutNode name="parentText_4">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4">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4">
        <dgm:alg type="sp"/>
        <dgm:shape xmlns:r="http://schemas.openxmlformats.org/officeDocument/2006/relationships" r:blip="">
          <dgm:adjLst/>
        </dgm:shape>
        <dgm:presOf/>
        <dgm:constrLst/>
        <dgm:forEach name="Name37" ref="accentRepeat"/>
      </dgm:layoutNode>
    </dgm:forEach>
    <dgm:forEach name="Name38" axis="ch" ptType="node" st="5" cnt="1">
      <dgm:layoutNode name="parentText_5">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5">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5">
        <dgm:alg type="sp"/>
        <dgm:shape xmlns:r="http://schemas.openxmlformats.org/officeDocument/2006/relationships" r:blip="">
          <dgm:adjLst/>
        </dgm:shape>
        <dgm:presOf/>
        <dgm:constrLst/>
        <dgm:forEach name="Name39" ref="accentRepeat"/>
      </dgm:layoutNode>
    </dgm:forEach>
    <dgm:forEach name="Name40" axis="ch" ptType="node" st="6" cnt="1">
      <dgm:layoutNode name="parentText_6">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3"/>
          <dgm:constr type="tMarg" refType="primFontSz" fact="0"/>
          <dgm:constr type="bMarg" refType="primFontSz" fact="0.1"/>
        </dgm:constrLst>
        <dgm:ruleLst>
          <dgm:rule type="primFontSz" val="5" fact="NaN" max="NaN"/>
        </dgm:ruleLst>
      </dgm:layoutNode>
      <dgm:layoutNode name="childText_6">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6">
        <dgm:alg type="sp"/>
        <dgm:shape xmlns:r="http://schemas.openxmlformats.org/officeDocument/2006/relationships" r:blip="">
          <dgm:adjLst/>
        </dgm:shape>
        <dgm:presOf/>
        <dgm:constrLst/>
        <dgm:forEach name="Name41" ref="accentRepeat"/>
      </dgm:layoutNode>
    </dgm:forEach>
    <dgm:forEach name="Name42" axis="ch" ptType="node" st="7" cnt="1">
      <dgm:layoutNode name="parentText_7">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3"/>
          <dgm:constr type="tMarg" refType="primFontSz" fact="0"/>
          <dgm:constr type="bMarg" refType="primFontSz" fact="0.1"/>
        </dgm:constrLst>
        <dgm:ruleLst>
          <dgm:rule type="primFontSz" val="5" fact="NaN" max="NaN"/>
        </dgm:ruleLst>
      </dgm:layoutNode>
      <dgm:layoutNode name="childText_7">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7">
        <dgm:alg type="sp"/>
        <dgm:shape xmlns:r="http://schemas.openxmlformats.org/officeDocument/2006/relationships" r:blip="">
          <dgm:adjLst/>
        </dgm:shape>
        <dgm:presOf/>
        <dgm:constrLst/>
        <dgm:forEach name="Name43" ref="accentRepea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0.32673</cdr:x>
      <cdr:y>0.06667</cdr:y>
    </cdr:from>
    <cdr:to>
      <cdr:x>0.32673</cdr:x>
      <cdr:y>0.86667</cdr:y>
    </cdr:to>
    <cdr:sp macro="" textlink="">
      <cdr:nvSpPr>
        <cdr:cNvPr id="3" name="Straight Connector 2"/>
        <cdr:cNvSpPr/>
      </cdr:nvSpPr>
      <cdr:spPr>
        <a:xfrm xmlns:a="http://schemas.openxmlformats.org/drawingml/2006/main" rot="5400000">
          <a:off x="685800" y="2133600"/>
          <a:ext cx="3657601" cy="1"/>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0.64356</cdr:x>
      <cdr:y>0.06667</cdr:y>
    </cdr:from>
    <cdr:to>
      <cdr:x>0.64356</cdr:x>
      <cdr:y>0.86667</cdr:y>
    </cdr:to>
    <cdr:sp macro="" textlink="">
      <cdr:nvSpPr>
        <cdr:cNvPr id="8" name="Straight Connector 7"/>
        <cdr:cNvSpPr/>
      </cdr:nvSpPr>
      <cdr:spPr>
        <a:xfrm xmlns:a="http://schemas.openxmlformats.org/drawingml/2006/main" rot="5400000">
          <a:off x="3124200" y="2133600"/>
          <a:ext cx="3657600" cy="0"/>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0.84821</cdr:x>
      <cdr:y>0.06667</cdr:y>
    </cdr:from>
    <cdr:to>
      <cdr:x>0.84821</cdr:x>
      <cdr:y>0.86667</cdr:y>
    </cdr:to>
    <cdr:sp macro="" textlink="">
      <cdr:nvSpPr>
        <cdr:cNvPr id="10" name="Straight Connector 9"/>
        <cdr:cNvSpPr/>
      </cdr:nvSpPr>
      <cdr:spPr>
        <a:xfrm xmlns:a="http://schemas.openxmlformats.org/drawingml/2006/main" rot="5400000">
          <a:off x="5410200" y="2133600"/>
          <a:ext cx="3657602" cy="2"/>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0.13393</cdr:x>
      <cdr:y>0.03333</cdr:y>
    </cdr:from>
    <cdr:to>
      <cdr:x>0.30357</cdr:x>
      <cdr:y>0.08333</cdr:y>
    </cdr:to>
    <cdr:sp macro="" textlink="">
      <cdr:nvSpPr>
        <cdr:cNvPr id="9" name="TextBox 8"/>
        <cdr:cNvSpPr txBox="1"/>
      </cdr:nvSpPr>
      <cdr:spPr>
        <a:xfrm xmlns:a="http://schemas.openxmlformats.org/drawingml/2006/main">
          <a:off x="1143000" y="152400"/>
          <a:ext cx="1447800" cy="228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dirty="0"/>
            <a:t>Baseline 1</a:t>
          </a:r>
          <a:endParaRPr lang="en-US" sz="1100" dirty="0"/>
        </a:p>
      </cdr:txBody>
    </cdr:sp>
  </cdr:relSizeAnchor>
  <cdr:relSizeAnchor xmlns:cdr="http://schemas.openxmlformats.org/drawingml/2006/chartDrawing">
    <cdr:from>
      <cdr:x>0.65179</cdr:x>
      <cdr:y>0.03333</cdr:y>
    </cdr:from>
    <cdr:to>
      <cdr:x>0.82143</cdr:x>
      <cdr:y>0.08333</cdr:y>
    </cdr:to>
    <cdr:sp macro="" textlink="">
      <cdr:nvSpPr>
        <cdr:cNvPr id="12" name="TextBox 1"/>
        <cdr:cNvSpPr txBox="1"/>
      </cdr:nvSpPr>
      <cdr:spPr>
        <a:xfrm xmlns:a="http://schemas.openxmlformats.org/drawingml/2006/main">
          <a:off x="5562600" y="152400"/>
          <a:ext cx="1447800" cy="2286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Georgia"/>
            </a:defRPr>
          </a:lvl1pPr>
          <a:lvl2pPr marL="457200" indent="0">
            <a:defRPr sz="1100">
              <a:latin typeface="Georgia"/>
            </a:defRPr>
          </a:lvl2pPr>
          <a:lvl3pPr marL="914400" indent="0">
            <a:defRPr sz="1100">
              <a:latin typeface="Georgia"/>
            </a:defRPr>
          </a:lvl3pPr>
          <a:lvl4pPr marL="1371600" indent="0">
            <a:defRPr sz="1100">
              <a:latin typeface="Georgia"/>
            </a:defRPr>
          </a:lvl4pPr>
          <a:lvl5pPr marL="1828800" indent="0">
            <a:defRPr sz="1100">
              <a:latin typeface="Georgia"/>
            </a:defRPr>
          </a:lvl5pPr>
          <a:lvl6pPr marL="2286000" indent="0">
            <a:defRPr sz="1100">
              <a:latin typeface="Georgia"/>
            </a:defRPr>
          </a:lvl6pPr>
          <a:lvl7pPr marL="2743200" indent="0">
            <a:defRPr sz="1100">
              <a:latin typeface="Georgia"/>
            </a:defRPr>
          </a:lvl7pPr>
          <a:lvl8pPr marL="3200400" indent="0">
            <a:defRPr sz="1100">
              <a:latin typeface="Georgia"/>
            </a:defRPr>
          </a:lvl8pPr>
          <a:lvl9pPr marL="3657600" indent="0">
            <a:defRPr sz="1100">
              <a:latin typeface="Georgia"/>
            </a:defRPr>
          </a:lvl9pPr>
        </a:lstStyle>
        <a:p xmlns:a="http://schemas.openxmlformats.org/drawingml/2006/main">
          <a:r>
            <a:rPr lang="en-US" dirty="0"/>
            <a:t>         Baseline 2</a:t>
          </a:r>
          <a:endParaRPr lang="en-US" sz="1100" dirty="0"/>
        </a:p>
      </cdr:txBody>
    </cdr:sp>
  </cdr:relSizeAnchor>
  <cdr:relSizeAnchor xmlns:cdr="http://schemas.openxmlformats.org/drawingml/2006/chartDrawing">
    <cdr:from>
      <cdr:x>0.84821</cdr:x>
      <cdr:y>0.03333</cdr:y>
    </cdr:from>
    <cdr:to>
      <cdr:x>1</cdr:x>
      <cdr:y>0.08333</cdr:y>
    </cdr:to>
    <cdr:sp macro="" textlink="">
      <cdr:nvSpPr>
        <cdr:cNvPr id="13" name="TextBox 1"/>
        <cdr:cNvSpPr txBox="1"/>
      </cdr:nvSpPr>
      <cdr:spPr>
        <a:xfrm xmlns:a="http://schemas.openxmlformats.org/drawingml/2006/main">
          <a:off x="7239000" y="152400"/>
          <a:ext cx="1295400" cy="2286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Georgia"/>
            </a:defRPr>
          </a:lvl1pPr>
          <a:lvl2pPr marL="457200" indent="0">
            <a:defRPr sz="1100">
              <a:latin typeface="Georgia"/>
            </a:defRPr>
          </a:lvl2pPr>
          <a:lvl3pPr marL="914400" indent="0">
            <a:defRPr sz="1100">
              <a:latin typeface="Georgia"/>
            </a:defRPr>
          </a:lvl3pPr>
          <a:lvl4pPr marL="1371600" indent="0">
            <a:defRPr sz="1100">
              <a:latin typeface="Georgia"/>
            </a:defRPr>
          </a:lvl4pPr>
          <a:lvl5pPr marL="1828800" indent="0">
            <a:defRPr sz="1100">
              <a:latin typeface="Georgia"/>
            </a:defRPr>
          </a:lvl5pPr>
          <a:lvl6pPr marL="2286000" indent="0">
            <a:defRPr sz="1100">
              <a:latin typeface="Georgia"/>
            </a:defRPr>
          </a:lvl6pPr>
          <a:lvl7pPr marL="2743200" indent="0">
            <a:defRPr sz="1100">
              <a:latin typeface="Georgia"/>
            </a:defRPr>
          </a:lvl7pPr>
          <a:lvl8pPr marL="3200400" indent="0">
            <a:defRPr sz="1100">
              <a:latin typeface="Georgia"/>
            </a:defRPr>
          </a:lvl8pPr>
          <a:lvl9pPr marL="3657600" indent="0">
            <a:defRPr sz="1100">
              <a:latin typeface="Georgia"/>
            </a:defRPr>
          </a:lvl9pPr>
        </a:lstStyle>
        <a:p xmlns:a="http://schemas.openxmlformats.org/drawingml/2006/main">
          <a:r>
            <a:rPr lang="en-US" dirty="0"/>
            <a:t>Intervention 2</a:t>
          </a:r>
          <a:endParaRPr lang="en-US" sz="1100" dirty="0"/>
        </a:p>
      </cdr:txBody>
    </cdr:sp>
  </cdr:relSizeAnchor>
  <cdr:relSizeAnchor xmlns:cdr="http://schemas.openxmlformats.org/drawingml/2006/chartDrawing">
    <cdr:from>
      <cdr:x>0.39286</cdr:x>
      <cdr:y>0.03333</cdr:y>
    </cdr:from>
    <cdr:to>
      <cdr:x>0.5625</cdr:x>
      <cdr:y>0.08333</cdr:y>
    </cdr:to>
    <cdr:sp macro="" textlink="">
      <cdr:nvSpPr>
        <cdr:cNvPr id="14" name="TextBox 1"/>
        <cdr:cNvSpPr txBox="1"/>
      </cdr:nvSpPr>
      <cdr:spPr>
        <a:xfrm xmlns:a="http://schemas.openxmlformats.org/drawingml/2006/main">
          <a:off x="3352800" y="152400"/>
          <a:ext cx="1447800" cy="2286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Georgia"/>
            </a:defRPr>
          </a:lvl1pPr>
          <a:lvl2pPr marL="457200" indent="0">
            <a:defRPr sz="1100">
              <a:latin typeface="Georgia"/>
            </a:defRPr>
          </a:lvl2pPr>
          <a:lvl3pPr marL="914400" indent="0">
            <a:defRPr sz="1100">
              <a:latin typeface="Georgia"/>
            </a:defRPr>
          </a:lvl3pPr>
          <a:lvl4pPr marL="1371600" indent="0">
            <a:defRPr sz="1100">
              <a:latin typeface="Georgia"/>
            </a:defRPr>
          </a:lvl4pPr>
          <a:lvl5pPr marL="1828800" indent="0">
            <a:defRPr sz="1100">
              <a:latin typeface="Georgia"/>
            </a:defRPr>
          </a:lvl5pPr>
          <a:lvl6pPr marL="2286000" indent="0">
            <a:defRPr sz="1100">
              <a:latin typeface="Georgia"/>
            </a:defRPr>
          </a:lvl6pPr>
          <a:lvl7pPr marL="2743200" indent="0">
            <a:defRPr sz="1100">
              <a:latin typeface="Georgia"/>
            </a:defRPr>
          </a:lvl7pPr>
          <a:lvl8pPr marL="3200400" indent="0">
            <a:defRPr sz="1100">
              <a:latin typeface="Georgia"/>
            </a:defRPr>
          </a:lvl8pPr>
          <a:lvl9pPr marL="3657600" indent="0">
            <a:defRPr sz="1100">
              <a:latin typeface="Georgia"/>
            </a:defRPr>
          </a:lvl9pPr>
        </a:lstStyle>
        <a:p xmlns:a="http://schemas.openxmlformats.org/drawingml/2006/main">
          <a:r>
            <a:rPr lang="en-US" dirty="0"/>
            <a:t>Intervention 1</a:t>
          </a:r>
          <a:endParaRPr lang="en-US"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1F6B44D-42BB-F849-A9E0-25535464354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9C25D48-9968-694B-8B18-EF6CBB26887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987C75-5A4D-0F4C-98F9-12B3A7808E58}" type="datetimeFigureOut">
              <a:rPr lang="en-US" smtClean="0"/>
              <a:t>10/13/2023</a:t>
            </a:fld>
            <a:endParaRPr lang="en-US"/>
          </a:p>
        </p:txBody>
      </p:sp>
      <p:sp>
        <p:nvSpPr>
          <p:cNvPr id="4" name="Footer Placeholder 3">
            <a:extLst>
              <a:ext uri="{FF2B5EF4-FFF2-40B4-BE49-F238E27FC236}">
                <a16:creationId xmlns:a16="http://schemas.microsoft.com/office/drawing/2014/main" id="{C36B3588-481A-1946-93AC-0F7052634B8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294096D-8EB7-D248-91EB-DD3604D059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330417-F1C9-8B48-B37E-051459DA4198}" type="slidenum">
              <a:rPr lang="en-US" smtClean="0"/>
              <a:t>‹#›</a:t>
            </a:fld>
            <a:endParaRPr lang="en-US"/>
          </a:p>
        </p:txBody>
      </p:sp>
    </p:spTree>
    <p:extLst>
      <p:ext uri="{BB962C8B-B14F-4D97-AF65-F5344CB8AC3E}">
        <p14:creationId xmlns:p14="http://schemas.microsoft.com/office/powerpoint/2010/main" val="27203565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7DBB8B-29CE-48D0-9A6A-E621DDA1FB07}" type="datetimeFigureOut">
              <a:rPr lang="en-US" smtClean="0"/>
              <a:t>10/13/2023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D11C9F-81FA-4052-9B37-1EF4A4EF7E85}" type="slidenum">
              <a:rPr lang="en-US" smtClean="0"/>
              <a:t>‹#›</a:t>
            </a:fld>
            <a:endParaRPr lang="en-US"/>
          </a:p>
        </p:txBody>
      </p:sp>
    </p:spTree>
    <p:extLst>
      <p:ext uri="{BB962C8B-B14F-4D97-AF65-F5344CB8AC3E}">
        <p14:creationId xmlns:p14="http://schemas.microsoft.com/office/powerpoint/2010/main" val="3464643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a:latin typeface="Calibri" charset="0"/>
                <a:ea typeface="MS PGothic" charset="-128"/>
              </a:rPr>
              <a:t>CA &amp; AZ start</a:t>
            </a:r>
            <a:r>
              <a:rPr lang="en-US" altLang="en-US">
                <a:latin typeface="Calibri" charset="0"/>
                <a:ea typeface="MS PGothic" charset="-128"/>
                <a:sym typeface="Wingdings" charset="2"/>
              </a:rPr>
              <a:t> Tennessee  North Carolina Kansas </a:t>
            </a:r>
          </a:p>
          <a:p>
            <a:r>
              <a:rPr lang="en-US" altLang="en-US">
                <a:latin typeface="Calibri" charset="0"/>
                <a:ea typeface="MS PGothic" charset="-128"/>
                <a:sym typeface="Wingdings" charset="2"/>
              </a:rPr>
              <a:t>Trainings (MO, KANSAS, VERMONT, AZ)</a:t>
            </a:r>
          </a:p>
          <a:p>
            <a:r>
              <a:rPr lang="en-US" altLang="en-US">
                <a:latin typeface="Calibri" charset="0"/>
                <a:ea typeface="MS PGothic" charset="-128"/>
              </a:rPr>
              <a:t>MO, KS, UAB</a:t>
            </a:r>
          </a:p>
          <a:p>
            <a:r>
              <a:rPr lang="en-US"/>
              <a:t>HI</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4B5707-476E-F540-B8FF-8E5DB928D0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82767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Fill in &lt;year&gt; based on current academic year. This is located in column A of the data sheet. Edit by right clicking and selecting “Edit data”.</a:t>
            </a:r>
          </a:p>
        </p:txBody>
      </p:sp>
      <p:sp>
        <p:nvSpPr>
          <p:cNvPr id="4" name="Slide Number Placeholder 3"/>
          <p:cNvSpPr>
            <a:spLocks noGrp="1"/>
          </p:cNvSpPr>
          <p:nvPr>
            <p:ph type="sldNum" sz="quarter" idx="5"/>
          </p:nvPr>
        </p:nvSpPr>
        <p:spPr/>
        <p:txBody>
          <a:bodyPr/>
          <a:lstStyle/>
          <a:p>
            <a:fld id="{45A2F364-F0C4-4B2D-822E-43EBCE1F570C}" type="slidenum">
              <a:rPr lang="en-US" smtClean="0"/>
              <a:t>34</a:t>
            </a:fld>
            <a:endParaRPr lang="en-US"/>
          </a:p>
        </p:txBody>
      </p:sp>
    </p:spTree>
    <p:extLst>
      <p:ext uri="{BB962C8B-B14F-4D97-AF65-F5344CB8AC3E}">
        <p14:creationId xmlns:p14="http://schemas.microsoft.com/office/powerpoint/2010/main" val="32747870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t" latinLnBrk="0" hangingPunct="1">
              <a:lnSpc>
                <a:spcPct val="100000"/>
              </a:lnSpc>
              <a:spcBef>
                <a:spcPct val="30000"/>
              </a:spcBef>
              <a:spcAft>
                <a:spcPct val="0"/>
              </a:spcAft>
              <a:buClrTx/>
              <a:buSzTx/>
              <a:buFontTx/>
              <a:buNone/>
              <a:tabLst/>
              <a:defRPr/>
            </a:pPr>
            <a:r>
              <a:rPr lang="en-US"/>
              <a:t>Fill in &lt;year&gt; based on current academic year. This is located in column A of the data sheet. Edit by right clicking and selecting “Edit data”.</a:t>
            </a:r>
            <a:endParaRPr lang="en-US" sz="1200" b="1" i="0" u="none" strike="noStrike" kern="1200">
              <a:solidFill>
                <a:schemeClr val="tx1"/>
              </a:solidFill>
              <a:effectLst/>
              <a:latin typeface="Arial" charset="0"/>
              <a:ea typeface="+mn-ea"/>
              <a:cs typeface="+mn-cs"/>
            </a:endParaRPr>
          </a:p>
          <a:p>
            <a:pPr marL="0" marR="0" lvl="0" indent="0" algn="l" defTabSz="914400" rtl="0" eaLnBrk="1" fontAlgn="t" latinLnBrk="0" hangingPunct="1">
              <a:lnSpc>
                <a:spcPct val="100000"/>
              </a:lnSpc>
              <a:spcBef>
                <a:spcPct val="30000"/>
              </a:spcBef>
              <a:spcAft>
                <a:spcPct val="0"/>
              </a:spcAft>
              <a:buClrTx/>
              <a:buSzTx/>
              <a:buFontTx/>
              <a:buNone/>
              <a:tabLst/>
              <a:defRPr/>
            </a:pPr>
            <a:r>
              <a:rPr lang="en-US" sz="1200" b="1" i="0" u="none" strike="noStrike" kern="1200">
                <a:solidFill>
                  <a:schemeClr val="tx1"/>
                </a:solidFill>
                <a:effectLst/>
                <a:latin typeface="Arial" charset="0"/>
                <a:ea typeface="+mn-ea"/>
                <a:cs typeface="+mn-cs"/>
              </a:rPr>
              <a:t>IMPORTANT NOTE: The INTERNALIZING</a:t>
            </a:r>
            <a:r>
              <a:rPr lang="en-US" sz="1200" b="1" i="0" u="none" strike="noStrike" kern="1200" baseline="0">
                <a:solidFill>
                  <a:schemeClr val="tx1"/>
                </a:solidFill>
                <a:effectLst/>
                <a:latin typeface="Arial" charset="0"/>
                <a:ea typeface="+mn-ea"/>
                <a:cs typeface="+mn-cs"/>
              </a:rPr>
              <a:t> subscale and </a:t>
            </a:r>
            <a:r>
              <a:rPr lang="en-US" sz="1200" b="1" i="0" u="none" strike="noStrike" kern="1200">
                <a:solidFill>
                  <a:schemeClr val="tx1"/>
                </a:solidFill>
                <a:effectLst/>
                <a:latin typeface="Arial" charset="0"/>
                <a:ea typeface="+mn-ea"/>
                <a:cs typeface="+mn-cs"/>
              </a:rPr>
              <a:t>CUT SCORES</a:t>
            </a:r>
            <a:r>
              <a:rPr lang="en-US" sz="1200" b="1" i="0" u="none" strike="noStrike" kern="1200" baseline="0">
                <a:solidFill>
                  <a:schemeClr val="tx1"/>
                </a:solidFill>
                <a:effectLst/>
                <a:latin typeface="Arial" charset="0"/>
                <a:ea typeface="+mn-ea"/>
                <a:cs typeface="+mn-cs"/>
              </a:rPr>
              <a:t> are specific to school level.</a:t>
            </a:r>
          </a:p>
          <a:p>
            <a:pPr rtl="0" eaLnBrk="1" fontAlgn="t" latinLnBrk="0" hangingPunct="1"/>
            <a:r>
              <a:rPr lang="en-US" sz="1200" b="1" i="0" u="none" strike="noStrike" kern="1200">
                <a:solidFill>
                  <a:schemeClr val="tx1"/>
                </a:solidFill>
                <a:effectLst/>
                <a:latin typeface="Arial" charset="0"/>
                <a:ea typeface="+mn-ea"/>
                <a:cs typeface="+mn-cs"/>
              </a:rPr>
              <a:t>Elementary: </a:t>
            </a:r>
            <a:r>
              <a:rPr lang="en-US" sz="1200" b="0" i="0" u="none" strike="noStrike" kern="1200">
                <a:solidFill>
                  <a:schemeClr val="tx1"/>
                </a:solidFill>
                <a:effectLst/>
                <a:latin typeface="Arial" charset="0"/>
                <a:ea typeface="+mn-ea"/>
                <a:cs typeface="+mn-cs"/>
              </a:rPr>
              <a:t>SRSS-I5, Items</a:t>
            </a:r>
            <a:r>
              <a:rPr lang="en-US" sz="1200" b="0" i="0" u="none" strike="noStrike" kern="1200" baseline="0">
                <a:solidFill>
                  <a:schemeClr val="tx1"/>
                </a:solidFill>
                <a:effectLst/>
                <a:latin typeface="Arial" charset="0"/>
                <a:ea typeface="+mn-ea"/>
                <a:cs typeface="+mn-cs"/>
              </a:rPr>
              <a:t> 8-12, </a:t>
            </a:r>
            <a:r>
              <a:rPr lang="en-US" sz="1200" b="0" i="0" u="none" strike="noStrike" kern="1200">
                <a:solidFill>
                  <a:schemeClr val="tx1"/>
                </a:solidFill>
                <a:effectLst/>
                <a:latin typeface="Arial" charset="0"/>
                <a:ea typeface="+mn-ea"/>
                <a:cs typeface="+mn-cs"/>
              </a:rPr>
              <a:t>0-1 = low risk, 2-3 = moderate risk, 4-15 = high risk</a:t>
            </a:r>
          </a:p>
          <a:p>
            <a:pPr marL="0" marR="0" lvl="0" indent="0" algn="l" defTabSz="914400" rtl="0" eaLnBrk="1" fontAlgn="t" latinLnBrk="0" hangingPunct="1">
              <a:lnSpc>
                <a:spcPct val="100000"/>
              </a:lnSpc>
              <a:spcBef>
                <a:spcPct val="30000"/>
              </a:spcBef>
              <a:spcAft>
                <a:spcPct val="0"/>
              </a:spcAft>
              <a:buClrTx/>
              <a:buSzTx/>
              <a:buFontTx/>
              <a:buNone/>
              <a:tabLst/>
              <a:defRPr/>
            </a:pPr>
            <a:r>
              <a:rPr lang="en-US" sz="1200" b="1" i="0" u="none" strike="noStrike" kern="1200">
                <a:solidFill>
                  <a:schemeClr val="tx1"/>
                </a:solidFill>
                <a:effectLst/>
                <a:latin typeface="Arial" charset="0"/>
                <a:ea typeface="+mn-ea"/>
                <a:cs typeface="+mn-cs"/>
              </a:rPr>
              <a:t>Middle and High:</a:t>
            </a:r>
            <a:r>
              <a:rPr lang="en-US" sz="1200" b="1" i="0" u="none" strike="noStrike" kern="1200" baseline="0">
                <a:solidFill>
                  <a:schemeClr val="tx1"/>
                </a:solidFill>
                <a:effectLst/>
                <a:latin typeface="Arial" charset="0"/>
                <a:ea typeface="+mn-ea"/>
                <a:cs typeface="+mn-cs"/>
              </a:rPr>
              <a:t> </a:t>
            </a:r>
            <a:r>
              <a:rPr lang="en-US" sz="1200" b="0" i="0" u="none" strike="noStrike" kern="1200">
                <a:solidFill>
                  <a:schemeClr val="tx1"/>
                </a:solidFill>
                <a:effectLst/>
                <a:latin typeface="Arial" charset="0"/>
                <a:ea typeface="+mn-ea"/>
                <a:cs typeface="+mn-cs"/>
              </a:rPr>
              <a:t>SRSS-</a:t>
            </a:r>
            <a:r>
              <a:rPr lang="en-US" sz="1200" b="0" i="0" u="none" strike="noStrike" kern="1200">
                <a:solidFill>
                  <a:schemeClr val="tx1"/>
                </a:solidFill>
                <a:effectLst/>
                <a:latin typeface="Adobe Hebrew" panose="02040503050201020203" pitchFamily="18" charset="-79"/>
                <a:ea typeface="+mn-ea"/>
                <a:cs typeface="Adobe Hebrew" panose="02040503050201020203" pitchFamily="18" charset="-79"/>
              </a:rPr>
              <a:t>I</a:t>
            </a:r>
            <a:r>
              <a:rPr lang="en-US" sz="1200" b="0" i="0" u="none" strike="noStrike" kern="1200">
                <a:solidFill>
                  <a:schemeClr val="tx1"/>
                </a:solidFill>
                <a:effectLst/>
                <a:latin typeface="Arial" charset="0"/>
                <a:ea typeface="+mn-ea"/>
                <a:cs typeface="+mn-cs"/>
              </a:rPr>
              <a:t>6, Items</a:t>
            </a:r>
            <a:r>
              <a:rPr lang="en-US" sz="1200" b="0" i="0" u="none" strike="noStrike" kern="1200" baseline="0">
                <a:solidFill>
                  <a:schemeClr val="tx1"/>
                </a:solidFill>
                <a:effectLst/>
                <a:latin typeface="Arial" charset="0"/>
                <a:ea typeface="+mn-ea"/>
                <a:cs typeface="+mn-cs"/>
              </a:rPr>
              <a:t> 4, 8-12, </a:t>
            </a:r>
            <a:r>
              <a:rPr lang="en-US" sz="1200" b="0" i="0" u="none" strike="noStrike" kern="1200">
                <a:solidFill>
                  <a:schemeClr val="tx1"/>
                </a:solidFill>
                <a:effectLst/>
                <a:latin typeface="Arial" charset="0"/>
                <a:ea typeface="+mn-ea"/>
                <a:cs typeface="+mn-cs"/>
              </a:rPr>
              <a:t>0-3 = low risk, 4-5 = moderate risk, 6-18 = high risk</a:t>
            </a:r>
          </a:p>
        </p:txBody>
      </p:sp>
      <p:sp>
        <p:nvSpPr>
          <p:cNvPr id="4" name="Slide Number Placeholder 3"/>
          <p:cNvSpPr>
            <a:spLocks noGrp="1"/>
          </p:cNvSpPr>
          <p:nvPr>
            <p:ph type="sldNum" sz="quarter" idx="5"/>
          </p:nvPr>
        </p:nvSpPr>
        <p:spPr/>
        <p:txBody>
          <a:bodyPr/>
          <a:lstStyle/>
          <a:p>
            <a:fld id="{45A2F364-F0C4-4B2D-822E-43EBCE1F570C}" type="slidenum">
              <a:rPr lang="en-US" smtClean="0"/>
              <a:t>35</a:t>
            </a:fld>
            <a:endParaRPr lang="en-US"/>
          </a:p>
        </p:txBody>
      </p:sp>
    </p:spTree>
    <p:extLst>
      <p:ext uri="{BB962C8B-B14F-4D97-AF65-F5344CB8AC3E}">
        <p14:creationId xmlns:p14="http://schemas.microsoft.com/office/powerpoint/2010/main" val="15976627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Fill in &lt;year&gt; based on current academic year. This is located in column A of the data sheet. Edit by right clicking and selecting “Edit data”.</a:t>
            </a:r>
          </a:p>
        </p:txBody>
      </p:sp>
      <p:sp>
        <p:nvSpPr>
          <p:cNvPr id="4" name="Slide Number Placeholder 3"/>
          <p:cNvSpPr>
            <a:spLocks noGrp="1"/>
          </p:cNvSpPr>
          <p:nvPr>
            <p:ph type="sldNum" sz="quarter" idx="5"/>
          </p:nvPr>
        </p:nvSpPr>
        <p:spPr/>
        <p:txBody>
          <a:bodyPr/>
          <a:lstStyle/>
          <a:p>
            <a:fld id="{45A2F364-F0C4-4B2D-822E-43EBCE1F570C}" type="slidenum">
              <a:rPr lang="en-US" smtClean="0"/>
              <a:t>37</a:t>
            </a:fld>
            <a:endParaRPr lang="en-US"/>
          </a:p>
        </p:txBody>
      </p:sp>
    </p:spTree>
    <p:extLst>
      <p:ext uri="{BB962C8B-B14F-4D97-AF65-F5344CB8AC3E}">
        <p14:creationId xmlns:p14="http://schemas.microsoft.com/office/powerpoint/2010/main" val="27039911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t" latinLnBrk="0" hangingPunct="1">
              <a:lnSpc>
                <a:spcPct val="100000"/>
              </a:lnSpc>
              <a:spcBef>
                <a:spcPct val="30000"/>
              </a:spcBef>
              <a:spcAft>
                <a:spcPct val="0"/>
              </a:spcAft>
              <a:buClrTx/>
              <a:buSzTx/>
              <a:buFontTx/>
              <a:buNone/>
              <a:tabLst/>
              <a:defRPr/>
            </a:pPr>
            <a:r>
              <a:rPr lang="en-US"/>
              <a:t>Fill in &lt;year&gt; based on current academic year. This is located in column A of the data sheet. Edit by right clicking and selecting “Edit data”.</a:t>
            </a:r>
            <a:endParaRPr lang="en-US" sz="1200" b="1" i="0" u="none" strike="noStrike" kern="1200">
              <a:solidFill>
                <a:schemeClr val="tx1"/>
              </a:solidFill>
              <a:effectLst/>
              <a:latin typeface="Arial" charset="0"/>
              <a:ea typeface="+mn-ea"/>
              <a:cs typeface="+mn-cs"/>
            </a:endParaRPr>
          </a:p>
          <a:p>
            <a:pPr marL="0" marR="0" lvl="0" indent="0" algn="l" defTabSz="914400" rtl="0" eaLnBrk="1" fontAlgn="t" latinLnBrk="0" hangingPunct="1">
              <a:lnSpc>
                <a:spcPct val="100000"/>
              </a:lnSpc>
              <a:spcBef>
                <a:spcPct val="30000"/>
              </a:spcBef>
              <a:spcAft>
                <a:spcPct val="0"/>
              </a:spcAft>
              <a:buClrTx/>
              <a:buSzTx/>
              <a:buFontTx/>
              <a:buNone/>
              <a:tabLst/>
              <a:defRPr/>
            </a:pPr>
            <a:r>
              <a:rPr lang="en-US" sz="1200" b="1" i="0" u="none" strike="noStrike" kern="1200">
                <a:solidFill>
                  <a:schemeClr val="tx1"/>
                </a:solidFill>
                <a:effectLst/>
                <a:latin typeface="Arial" charset="0"/>
                <a:ea typeface="+mn-ea"/>
                <a:cs typeface="+mn-cs"/>
              </a:rPr>
              <a:t>IMPORTANT NOTE: The INTERNALIZING</a:t>
            </a:r>
            <a:r>
              <a:rPr lang="en-US" sz="1200" b="1" i="0" u="none" strike="noStrike" kern="1200" baseline="0">
                <a:solidFill>
                  <a:schemeClr val="tx1"/>
                </a:solidFill>
                <a:effectLst/>
                <a:latin typeface="Arial" charset="0"/>
                <a:ea typeface="+mn-ea"/>
                <a:cs typeface="+mn-cs"/>
              </a:rPr>
              <a:t> subscale and </a:t>
            </a:r>
            <a:r>
              <a:rPr lang="en-US" sz="1200" b="1" i="0" u="none" strike="noStrike" kern="1200">
                <a:solidFill>
                  <a:schemeClr val="tx1"/>
                </a:solidFill>
                <a:effectLst/>
                <a:latin typeface="Arial" charset="0"/>
                <a:ea typeface="+mn-ea"/>
                <a:cs typeface="+mn-cs"/>
              </a:rPr>
              <a:t>CUT SCORES</a:t>
            </a:r>
            <a:r>
              <a:rPr lang="en-US" sz="1200" b="1" i="0" u="none" strike="noStrike" kern="1200" baseline="0">
                <a:solidFill>
                  <a:schemeClr val="tx1"/>
                </a:solidFill>
                <a:effectLst/>
                <a:latin typeface="Arial" charset="0"/>
                <a:ea typeface="+mn-ea"/>
                <a:cs typeface="+mn-cs"/>
              </a:rPr>
              <a:t> are specific to school level.</a:t>
            </a:r>
          </a:p>
          <a:p>
            <a:pPr rtl="0" eaLnBrk="1" fontAlgn="t" latinLnBrk="0" hangingPunct="1"/>
            <a:r>
              <a:rPr lang="en-US" sz="1200" b="1" i="0" u="none" strike="noStrike" kern="1200">
                <a:solidFill>
                  <a:schemeClr val="tx1"/>
                </a:solidFill>
                <a:effectLst/>
                <a:latin typeface="Arial" charset="0"/>
                <a:ea typeface="+mn-ea"/>
                <a:cs typeface="+mn-cs"/>
              </a:rPr>
              <a:t>Elementary: </a:t>
            </a:r>
            <a:r>
              <a:rPr lang="en-US" sz="1200" b="0" i="0" u="none" strike="noStrike" kern="1200">
                <a:solidFill>
                  <a:schemeClr val="tx1"/>
                </a:solidFill>
                <a:effectLst/>
                <a:latin typeface="Arial" charset="0"/>
                <a:ea typeface="+mn-ea"/>
                <a:cs typeface="+mn-cs"/>
              </a:rPr>
              <a:t>SRSS-I5, Items</a:t>
            </a:r>
            <a:r>
              <a:rPr lang="en-US" sz="1200" b="0" i="0" u="none" strike="noStrike" kern="1200" baseline="0">
                <a:solidFill>
                  <a:schemeClr val="tx1"/>
                </a:solidFill>
                <a:effectLst/>
                <a:latin typeface="Arial" charset="0"/>
                <a:ea typeface="+mn-ea"/>
                <a:cs typeface="+mn-cs"/>
              </a:rPr>
              <a:t> 8-12, </a:t>
            </a:r>
            <a:r>
              <a:rPr lang="en-US" sz="1200" b="0" i="0" u="none" strike="noStrike" kern="1200">
                <a:solidFill>
                  <a:schemeClr val="tx1"/>
                </a:solidFill>
                <a:effectLst/>
                <a:latin typeface="Arial" charset="0"/>
                <a:ea typeface="+mn-ea"/>
                <a:cs typeface="+mn-cs"/>
              </a:rPr>
              <a:t>0-1 = low risk, 2-3 = moderate risk, 4-15 = high risk</a:t>
            </a:r>
          </a:p>
          <a:p>
            <a:pPr marL="0" marR="0" lvl="0" indent="0" algn="l" defTabSz="914400" rtl="0" eaLnBrk="1" fontAlgn="t" latinLnBrk="0" hangingPunct="1">
              <a:lnSpc>
                <a:spcPct val="100000"/>
              </a:lnSpc>
              <a:spcBef>
                <a:spcPct val="30000"/>
              </a:spcBef>
              <a:spcAft>
                <a:spcPct val="0"/>
              </a:spcAft>
              <a:buClrTx/>
              <a:buSzTx/>
              <a:buFontTx/>
              <a:buNone/>
              <a:tabLst/>
              <a:defRPr/>
            </a:pPr>
            <a:r>
              <a:rPr lang="en-US" sz="1200" b="1" i="0" u="none" strike="noStrike" kern="1200">
                <a:solidFill>
                  <a:schemeClr val="tx1"/>
                </a:solidFill>
                <a:effectLst/>
                <a:latin typeface="Arial" charset="0"/>
                <a:ea typeface="+mn-ea"/>
                <a:cs typeface="+mn-cs"/>
              </a:rPr>
              <a:t>Middle and High:</a:t>
            </a:r>
            <a:r>
              <a:rPr lang="en-US" sz="1200" b="1" i="0" u="none" strike="noStrike" kern="1200" baseline="0">
                <a:solidFill>
                  <a:schemeClr val="tx1"/>
                </a:solidFill>
                <a:effectLst/>
                <a:latin typeface="Arial" charset="0"/>
                <a:ea typeface="+mn-ea"/>
                <a:cs typeface="+mn-cs"/>
              </a:rPr>
              <a:t> </a:t>
            </a:r>
            <a:r>
              <a:rPr lang="en-US" sz="1200" b="0" i="0" u="none" strike="noStrike" kern="1200">
                <a:solidFill>
                  <a:schemeClr val="tx1"/>
                </a:solidFill>
                <a:effectLst/>
                <a:latin typeface="Arial" charset="0"/>
                <a:ea typeface="+mn-ea"/>
                <a:cs typeface="+mn-cs"/>
              </a:rPr>
              <a:t>SRSS-</a:t>
            </a:r>
            <a:r>
              <a:rPr lang="en-US" sz="1200" b="0" i="0" u="none" strike="noStrike" kern="1200">
                <a:solidFill>
                  <a:schemeClr val="tx1"/>
                </a:solidFill>
                <a:effectLst/>
                <a:latin typeface="Adobe Hebrew" panose="02040503050201020203" pitchFamily="18" charset="-79"/>
                <a:ea typeface="+mn-ea"/>
                <a:cs typeface="Adobe Hebrew" panose="02040503050201020203" pitchFamily="18" charset="-79"/>
              </a:rPr>
              <a:t>I</a:t>
            </a:r>
            <a:r>
              <a:rPr lang="en-US" sz="1200" b="0" i="0" u="none" strike="noStrike" kern="1200">
                <a:solidFill>
                  <a:schemeClr val="tx1"/>
                </a:solidFill>
                <a:effectLst/>
                <a:latin typeface="Arial" charset="0"/>
                <a:ea typeface="+mn-ea"/>
                <a:cs typeface="+mn-cs"/>
              </a:rPr>
              <a:t>6, Items</a:t>
            </a:r>
            <a:r>
              <a:rPr lang="en-US" sz="1200" b="0" i="0" u="none" strike="noStrike" kern="1200" baseline="0">
                <a:solidFill>
                  <a:schemeClr val="tx1"/>
                </a:solidFill>
                <a:effectLst/>
                <a:latin typeface="Arial" charset="0"/>
                <a:ea typeface="+mn-ea"/>
                <a:cs typeface="+mn-cs"/>
              </a:rPr>
              <a:t> 4, 8-12, </a:t>
            </a:r>
            <a:r>
              <a:rPr lang="en-US" sz="1200" b="0" i="0" u="none" strike="noStrike" kern="1200">
                <a:solidFill>
                  <a:schemeClr val="tx1"/>
                </a:solidFill>
                <a:effectLst/>
                <a:latin typeface="Arial" charset="0"/>
                <a:ea typeface="+mn-ea"/>
                <a:cs typeface="+mn-cs"/>
              </a:rPr>
              <a:t>0-3 = low risk, 4-5 = moderate risk, 6-18 = high risk</a:t>
            </a:r>
          </a:p>
        </p:txBody>
      </p:sp>
      <p:sp>
        <p:nvSpPr>
          <p:cNvPr id="4" name="Slide Number Placeholder 3"/>
          <p:cNvSpPr>
            <a:spLocks noGrp="1"/>
          </p:cNvSpPr>
          <p:nvPr>
            <p:ph type="sldNum" sz="quarter" idx="5"/>
          </p:nvPr>
        </p:nvSpPr>
        <p:spPr/>
        <p:txBody>
          <a:bodyPr/>
          <a:lstStyle/>
          <a:p>
            <a:fld id="{45A2F364-F0C4-4B2D-822E-43EBCE1F570C}" type="slidenum">
              <a:rPr lang="en-US" smtClean="0"/>
              <a:t>38</a:t>
            </a:fld>
            <a:endParaRPr lang="en-US"/>
          </a:p>
        </p:txBody>
      </p:sp>
    </p:spTree>
    <p:extLst>
      <p:ext uri="{BB962C8B-B14F-4D97-AF65-F5344CB8AC3E}">
        <p14:creationId xmlns:p14="http://schemas.microsoft.com/office/powerpoint/2010/main" val="6075363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11264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53782">
              <a:defRPr>
                <a:solidFill>
                  <a:schemeClr val="tx1"/>
                </a:solidFill>
                <a:latin typeface="Calibri" pitchFamily="34" charset="0"/>
              </a:defRPr>
            </a:lvl1pPr>
            <a:lvl2pPr marL="776296" indent="-298575" defTabSz="953782">
              <a:defRPr>
                <a:solidFill>
                  <a:schemeClr val="tx1"/>
                </a:solidFill>
                <a:latin typeface="Calibri" pitchFamily="34" charset="0"/>
              </a:defRPr>
            </a:lvl2pPr>
            <a:lvl3pPr marL="1194301" indent="-238860" defTabSz="953782">
              <a:defRPr>
                <a:solidFill>
                  <a:schemeClr val="tx1"/>
                </a:solidFill>
                <a:latin typeface="Calibri" pitchFamily="34" charset="0"/>
              </a:defRPr>
            </a:lvl3pPr>
            <a:lvl4pPr marL="1672021" indent="-238860" defTabSz="953782">
              <a:defRPr>
                <a:solidFill>
                  <a:schemeClr val="tx1"/>
                </a:solidFill>
                <a:latin typeface="Calibri" pitchFamily="34" charset="0"/>
              </a:defRPr>
            </a:lvl4pPr>
            <a:lvl5pPr marL="2149742" indent="-238860" defTabSz="953782">
              <a:defRPr>
                <a:solidFill>
                  <a:schemeClr val="tx1"/>
                </a:solidFill>
                <a:latin typeface="Calibri" pitchFamily="34" charset="0"/>
              </a:defRPr>
            </a:lvl5pPr>
            <a:lvl6pPr marL="2627462" indent="-238860" defTabSz="953782" fontAlgn="base">
              <a:spcBef>
                <a:spcPct val="0"/>
              </a:spcBef>
              <a:spcAft>
                <a:spcPct val="0"/>
              </a:spcAft>
              <a:defRPr>
                <a:solidFill>
                  <a:schemeClr val="tx1"/>
                </a:solidFill>
                <a:latin typeface="Calibri" pitchFamily="34" charset="0"/>
              </a:defRPr>
            </a:lvl6pPr>
            <a:lvl7pPr marL="3105182" indent="-238860" defTabSz="953782" fontAlgn="base">
              <a:spcBef>
                <a:spcPct val="0"/>
              </a:spcBef>
              <a:spcAft>
                <a:spcPct val="0"/>
              </a:spcAft>
              <a:defRPr>
                <a:solidFill>
                  <a:schemeClr val="tx1"/>
                </a:solidFill>
                <a:latin typeface="Calibri" pitchFamily="34" charset="0"/>
              </a:defRPr>
            </a:lvl7pPr>
            <a:lvl8pPr marL="3582903" indent="-238860" defTabSz="953782" fontAlgn="base">
              <a:spcBef>
                <a:spcPct val="0"/>
              </a:spcBef>
              <a:spcAft>
                <a:spcPct val="0"/>
              </a:spcAft>
              <a:defRPr>
                <a:solidFill>
                  <a:schemeClr val="tx1"/>
                </a:solidFill>
                <a:latin typeface="Calibri" pitchFamily="34" charset="0"/>
              </a:defRPr>
            </a:lvl8pPr>
            <a:lvl9pPr marL="4060622" indent="-238860" defTabSz="953782" fontAlgn="base">
              <a:spcBef>
                <a:spcPct val="0"/>
              </a:spcBef>
              <a:spcAft>
                <a:spcPct val="0"/>
              </a:spcAft>
              <a:defRPr>
                <a:solidFill>
                  <a:schemeClr val="tx1"/>
                </a:solidFill>
                <a:latin typeface="Calibri" pitchFamily="34" charset="0"/>
              </a:defRPr>
            </a:lvl9pPr>
          </a:lstStyle>
          <a:p>
            <a:pPr marL="0" marR="0" lvl="0" indent="0" algn="r" defTabSz="953782" rtl="0" eaLnBrk="1" fontAlgn="auto" latinLnBrk="0" hangingPunct="1">
              <a:lnSpc>
                <a:spcPct val="100000"/>
              </a:lnSpc>
              <a:spcBef>
                <a:spcPts val="0"/>
              </a:spcBef>
              <a:spcAft>
                <a:spcPts val="0"/>
              </a:spcAft>
              <a:buClrTx/>
              <a:buSzTx/>
              <a:buFontTx/>
              <a:buNone/>
              <a:tabLst/>
              <a:defRPr/>
            </a:pPr>
            <a:fld id="{E9974735-75EA-4173-8D41-68936E24EC5A}" type="slidenum">
              <a:rPr kumimoji="0" lang="en-US"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53782"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2" name="Footer Placeholder 1"/>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Lane and Oakes 2013</a:t>
            </a:r>
          </a:p>
        </p:txBody>
      </p:sp>
    </p:spTree>
    <p:extLst>
      <p:ext uri="{BB962C8B-B14F-4D97-AF65-F5344CB8AC3E}">
        <p14:creationId xmlns:p14="http://schemas.microsoft.com/office/powerpoint/2010/main" val="34571811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75AA24-DACC-4E88-AC38-A5808338F778}" type="slidenum">
              <a:rPr lang="en-US"/>
              <a:pPr/>
              <a:t>49</a:t>
            </a:fld>
            <a:endParaRPr lang="en-US"/>
          </a:p>
        </p:txBody>
      </p:sp>
      <p:sp>
        <p:nvSpPr>
          <p:cNvPr id="8194" name="Rectangle 2"/>
          <p:cNvSpPr>
            <a:spLocks noGrp="1" noRot="1" noChangeAspect="1" noChangeArrowheads="1" noTextEdit="1"/>
          </p:cNvSpPr>
          <p:nvPr>
            <p:ph type="sldImg"/>
          </p:nvPr>
        </p:nvSpPr>
        <p:spPr>
          <a:xfrm>
            <a:off x="685800" y="1143000"/>
            <a:ext cx="5486400" cy="3086100"/>
          </a:xfrm>
          <a:ln/>
        </p:spPr>
      </p:sp>
      <p:sp>
        <p:nvSpPr>
          <p:cNvPr id="8195" name="Rectangle 3"/>
          <p:cNvSpPr>
            <a:spLocks noGrp="1" noChangeArrowheads="1"/>
          </p:cNvSpPr>
          <p:nvPr>
            <p:ph type="body" idx="1"/>
          </p:nvPr>
        </p:nvSpPr>
        <p:spPr/>
        <p:txBody>
          <a:bodyPr/>
          <a:lstStyle/>
          <a:p>
            <a:pPr marL="231064" indent="-231064">
              <a:lnSpc>
                <a:spcPct val="80000"/>
              </a:lnSpc>
            </a:pPr>
            <a:r>
              <a:rPr lang="en-US" sz="1000" b="0"/>
              <a:t>15-min timer</a:t>
            </a:r>
          </a:p>
          <a:p>
            <a:pPr marL="231064" indent="-231064">
              <a:lnSpc>
                <a:spcPct val="80000"/>
              </a:lnSpc>
            </a:pPr>
            <a:endParaRPr lang="en-US" sz="1000" b="0"/>
          </a:p>
        </p:txBody>
      </p:sp>
    </p:spTree>
    <p:extLst>
      <p:ext uri="{BB962C8B-B14F-4D97-AF65-F5344CB8AC3E}">
        <p14:creationId xmlns:p14="http://schemas.microsoft.com/office/powerpoint/2010/main" val="33038286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Lane and Oakes</a:t>
            </a: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598E34-06C9-4575-BF79-5E5F5BE167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20784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5A2F364-F0C4-4B2D-822E-43EBCE1F570C}" type="slidenum">
              <a:rPr lang="en-US" smtClean="0"/>
              <a:t>52</a:t>
            </a:fld>
            <a:endParaRPr lang="en-US"/>
          </a:p>
        </p:txBody>
      </p:sp>
    </p:spTree>
    <p:extLst>
      <p:ext uri="{BB962C8B-B14F-4D97-AF65-F5344CB8AC3E}">
        <p14:creationId xmlns:p14="http://schemas.microsoft.com/office/powerpoint/2010/main" val="1083817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this section we are going to highlight content from modules and wanted to start by grounding in this infographic, a new resource to help people get oriented to modules and how to use them. We heard your feedback that sometimes staff who are new to using modules find it tricky to navigate so wanted to highlight these key features!</a:t>
            </a:r>
          </a:p>
          <a:p>
            <a:pPr marL="171450" indent="-171450">
              <a:buFont typeface="Arial" panose="020B0604020202020204" pitchFamily="34" charset="0"/>
              <a:buChar char="•"/>
            </a:pPr>
            <a:r>
              <a:rPr lang="en-US"/>
              <a:t>If you’re accessing the module as an eBook and reading page x page, use arrow to navigate to the next page or sidebar to navigate chapters and pick up where you left off</a:t>
            </a:r>
          </a:p>
          <a:p>
            <a:pPr marL="171450" indent="-171450">
              <a:buFont typeface="Arial" panose="020B0604020202020204" pitchFamily="34" charset="0"/>
              <a:buChar char="•"/>
            </a:pPr>
            <a:r>
              <a:rPr lang="en-US"/>
              <a:t>If you want to watch the interactive resource, click here</a:t>
            </a:r>
          </a:p>
          <a:p>
            <a:pPr marL="171450" indent="-171450">
              <a:buFont typeface="Arial" panose="020B0604020202020204" pitchFamily="34" charset="0"/>
              <a:buChar char="•"/>
            </a:pPr>
            <a:r>
              <a:rPr lang="en-US"/>
              <a:t>If you’ve already reviewed the module and you’re coming back to locate a specific item (or “lucky charm” at Kathleen likes to call them) like an infographic, video, or activity, click where it says “overview” here on the sidebar to be taken to the table of resource. From there you can click “page” to be taken to that part of the eBook or “link” to download the material directly.</a:t>
            </a:r>
          </a:p>
        </p:txBody>
      </p:sp>
      <p:sp>
        <p:nvSpPr>
          <p:cNvPr id="4" name="Slide Number Placeholder 3"/>
          <p:cNvSpPr>
            <a:spLocks noGrp="1"/>
          </p:cNvSpPr>
          <p:nvPr>
            <p:ph type="sldNum" sz="quarter" idx="5"/>
          </p:nvPr>
        </p:nvSpPr>
        <p:spPr/>
        <p:txBody>
          <a:bodyPr/>
          <a:lstStyle/>
          <a:p>
            <a:fld id="{58D11C9F-81FA-4052-9B37-1EF4A4EF7E85}" type="slidenum">
              <a:rPr lang="en-US" smtClean="0"/>
              <a:t>55</a:t>
            </a:fld>
            <a:endParaRPr lang="en-US"/>
          </a:p>
        </p:txBody>
      </p:sp>
    </p:spTree>
    <p:extLst>
      <p:ext uri="{BB962C8B-B14F-4D97-AF65-F5344CB8AC3E}">
        <p14:creationId xmlns:p14="http://schemas.microsoft.com/office/powerpoint/2010/main" val="34244988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Continued to keep implementation manuals, which are foundational to Ci3T, updated and current</a:t>
            </a:r>
          </a:p>
        </p:txBody>
      </p:sp>
      <p:sp>
        <p:nvSpPr>
          <p:cNvPr id="4" name="Slide Number Placeholder 3"/>
          <p:cNvSpPr>
            <a:spLocks noGrp="1"/>
          </p:cNvSpPr>
          <p:nvPr>
            <p:ph type="sldNum" sz="quarter" idx="5"/>
          </p:nvPr>
        </p:nvSpPr>
        <p:spPr/>
        <p:txBody>
          <a:bodyPr/>
          <a:lstStyle/>
          <a:p>
            <a:fld id="{58D11C9F-81FA-4052-9B37-1EF4A4EF7E85}" type="slidenum">
              <a:rPr lang="en-US" smtClean="0"/>
              <a:t>56</a:t>
            </a:fld>
            <a:endParaRPr lang="en-US"/>
          </a:p>
        </p:txBody>
      </p:sp>
    </p:spTree>
    <p:extLst>
      <p:ext uri="{BB962C8B-B14F-4D97-AF65-F5344CB8AC3E}">
        <p14:creationId xmlns:p14="http://schemas.microsoft.com/office/powerpoint/2010/main" val="2092904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a:solidFill>
                  <a:prstClr val="white">
                    <a:lumMod val="50000"/>
                  </a:prstClr>
                </a:solidFill>
                <a:latin typeface="Calibri" panose="020F0502020204030204"/>
                <a:ea typeface="ＭＳ Ｐゴシック" pitchFamily="34" charset="-128"/>
              </a:rPr>
              <a:t>Sources: </a:t>
            </a:r>
            <a:r>
              <a:rPr lang="en-US" sz="1200">
                <a:solidFill>
                  <a:prstClr val="white">
                    <a:lumMod val="50000"/>
                  </a:prstClr>
                </a:solidFill>
                <a:latin typeface="Calibri" panose="020F0502020204030204"/>
              </a:rPr>
              <a:t>Gresham, F. M., Sugai, G., Horner, R. H., Quinn, M. M., &amp; </a:t>
            </a:r>
            <a:r>
              <a:rPr lang="en-US" sz="1200" err="1">
                <a:solidFill>
                  <a:prstClr val="white">
                    <a:lumMod val="50000"/>
                  </a:prstClr>
                </a:solidFill>
                <a:latin typeface="Calibri" panose="020F0502020204030204"/>
              </a:rPr>
              <a:t>McInerney</a:t>
            </a:r>
            <a:r>
              <a:rPr lang="en-US" sz="1200">
                <a:solidFill>
                  <a:prstClr val="white">
                    <a:lumMod val="50000"/>
                  </a:prstClr>
                </a:solidFill>
                <a:latin typeface="Calibri" panose="020F0502020204030204"/>
              </a:rPr>
              <a:t>, M. (1998). </a:t>
            </a:r>
            <a:r>
              <a:rPr lang="en-US" sz="1200" i="1">
                <a:solidFill>
                  <a:prstClr val="white">
                    <a:lumMod val="50000"/>
                  </a:prstClr>
                </a:solidFill>
                <a:latin typeface="Calibri" panose="020F0502020204030204"/>
              </a:rPr>
              <a:t>Classroom and schoolwide practices that support students’ social competence: A synthesis of research</a:t>
            </a:r>
            <a:r>
              <a:rPr lang="en-US" sz="1200">
                <a:solidFill>
                  <a:prstClr val="white">
                    <a:lumMod val="50000"/>
                  </a:prstClr>
                </a:solidFill>
                <a:latin typeface="Calibri" panose="020F0502020204030204"/>
              </a:rPr>
              <a:t>. Washington, DC: Office of Special Education Programs. </a:t>
            </a:r>
          </a:p>
          <a:p>
            <a:pPr>
              <a:defRPr/>
            </a:pPr>
            <a:r>
              <a:rPr lang="en-US" sz="1200">
                <a:solidFill>
                  <a:prstClr val="white">
                    <a:lumMod val="50000"/>
                  </a:prstClr>
                </a:solidFill>
                <a:latin typeface="Calibri" panose="020F0502020204030204"/>
              </a:rPr>
              <a:t>Lane, K. L., Robertson, E. J., &amp; Graham-Bailey, M. A. L. (2006). An examination of school-wide interventions with primary level efforts conducted in secondary schools: Methodological considerations.  In T. E. Scruggs &amp; M. A. Mastropieri (Eds.) </a:t>
            </a:r>
            <a:r>
              <a:rPr lang="en-US" sz="1200" i="1">
                <a:solidFill>
                  <a:prstClr val="white">
                    <a:lumMod val="50000"/>
                  </a:prstClr>
                </a:solidFill>
                <a:latin typeface="Calibri" panose="020F0502020204030204"/>
              </a:rPr>
              <a:t>Applications of research methodology: Advances in learning and behavioral disabilities</a:t>
            </a:r>
            <a:r>
              <a:rPr lang="en-US" sz="1200">
                <a:solidFill>
                  <a:prstClr val="white">
                    <a:lumMod val="50000"/>
                  </a:prstClr>
                </a:solidFill>
                <a:latin typeface="Calibri" panose="020F0502020204030204"/>
              </a:rPr>
              <a:t> (Vol. 19), pp. 157-199.  Oxford, UK: Elsevier.</a:t>
            </a:r>
            <a:endParaRPr lang="en-US" sz="1200">
              <a:solidFill>
                <a:prstClr val="white">
                  <a:lumMod val="50000"/>
                </a:prstClr>
              </a:solidFill>
              <a:latin typeface="Calibri" panose="020F0502020204030204"/>
              <a:ea typeface="ＭＳ Ｐゴシック" pitchFamily="34" charset="-128"/>
            </a:endParaRPr>
          </a:p>
          <a:p>
            <a:pPr>
              <a:defRPr/>
            </a:pPr>
            <a:r>
              <a:rPr lang="en-US" sz="1200">
                <a:solidFill>
                  <a:prstClr val="white">
                    <a:lumMod val="50000"/>
                  </a:prstClr>
                </a:solidFill>
                <a:latin typeface="Calibri" panose="020F0502020204030204"/>
                <a:ea typeface="ＭＳ Ｐゴシック" pitchFamily="34" charset="-128"/>
              </a:rPr>
              <a:t>Sugai, G., &amp; Horner, R.R. (2006). A promising approach for expanding and sustaining school-wide positive behavior support. </a:t>
            </a:r>
            <a:r>
              <a:rPr lang="en-US" sz="1200" i="1">
                <a:solidFill>
                  <a:prstClr val="white">
                    <a:lumMod val="50000"/>
                  </a:prstClr>
                </a:solidFill>
                <a:latin typeface="Calibri" panose="020F0502020204030204"/>
                <a:ea typeface="ＭＳ Ｐゴシック" pitchFamily="34" charset="-128"/>
              </a:rPr>
              <a:t>School psychology review, 35</a:t>
            </a:r>
            <a:r>
              <a:rPr lang="en-US" sz="1200">
                <a:solidFill>
                  <a:prstClr val="white">
                    <a:lumMod val="50000"/>
                  </a:prstClr>
                </a:solidFill>
                <a:latin typeface="Calibri" panose="020F0502020204030204"/>
                <a:ea typeface="ＭＳ Ｐゴシック" pitchFamily="34" charset="-128"/>
              </a:rPr>
              <a:t>, 245.</a:t>
            </a:r>
          </a:p>
          <a:p>
            <a:endParaRPr lang="en-US"/>
          </a:p>
        </p:txBody>
      </p:sp>
      <p:sp>
        <p:nvSpPr>
          <p:cNvPr id="4" name="Slide Number Placeholder 3"/>
          <p:cNvSpPr>
            <a:spLocks noGrp="1"/>
          </p:cNvSpPr>
          <p:nvPr>
            <p:ph type="sldNum" sz="quarter" idx="5"/>
          </p:nvPr>
        </p:nvSpPr>
        <p:spPr/>
        <p:txBody>
          <a:bodyPr/>
          <a:lstStyle/>
          <a:p>
            <a:pPr defTabSz="881390">
              <a:defRPr/>
            </a:pPr>
            <a:fld id="{05F8F4C2-8D1B-4152-9155-7910E1606850}" type="slidenum">
              <a:rPr lang="en-US">
                <a:solidFill>
                  <a:prstClr val="black"/>
                </a:solidFill>
                <a:latin typeface="Calibri" panose="020F0502020204030204"/>
              </a:rPr>
              <a:pPr defTabSz="881390">
                <a:defRPr/>
              </a:pPr>
              <a:t>12</a:t>
            </a:fld>
            <a:endParaRPr lang="en-US">
              <a:solidFill>
                <a:prstClr val="black"/>
              </a:solidFill>
              <a:latin typeface="Calibri" panose="020F0502020204030204"/>
            </a:endParaRPr>
          </a:p>
        </p:txBody>
      </p:sp>
    </p:spTree>
    <p:extLst>
      <p:ext uri="{BB962C8B-B14F-4D97-AF65-F5344CB8AC3E}">
        <p14:creationId xmlns:p14="http://schemas.microsoft.com/office/powerpoint/2010/main" val="33181430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r>
              <a:rPr lang="en-US"/>
              <a:t>Lane, K. L., Oakes, W. P., Ennis, R. P., &amp; Hirsch, S. E. (2014). Identifying students for secondary and tertiary prevention efforts: How do we determine which students have Tier 2 and Tier 3 needs? </a:t>
            </a:r>
            <a:r>
              <a:rPr lang="en-US" i="1"/>
              <a:t>Preventing School Failure, 58, </a:t>
            </a:r>
            <a:r>
              <a:rPr lang="en-US"/>
              <a:t>171-182, DOI: 10.1080/1045988X.2014.895573</a:t>
            </a:r>
          </a:p>
          <a:p>
            <a:endParaRPr lang="en-US"/>
          </a:p>
        </p:txBody>
      </p:sp>
      <p:sp>
        <p:nvSpPr>
          <p:cNvPr id="4" name="Slide Number Placeholder 3"/>
          <p:cNvSpPr>
            <a:spLocks noGrp="1"/>
          </p:cNvSpPr>
          <p:nvPr>
            <p:ph type="sldNum" sz="quarter" idx="10"/>
          </p:nvPr>
        </p:nvSpPr>
        <p:spPr/>
        <p:txBody>
          <a:bodyPr/>
          <a:lstStyle/>
          <a:p>
            <a:pPr marL="0" marR="0" lvl="0" indent="0" algn="r" defTabSz="931774" rtl="0" eaLnBrk="0" fontAlgn="base" latinLnBrk="0" hangingPunct="0">
              <a:lnSpc>
                <a:spcPct val="100000"/>
              </a:lnSpc>
              <a:spcBef>
                <a:spcPct val="0"/>
              </a:spcBef>
              <a:spcAft>
                <a:spcPct val="0"/>
              </a:spcAft>
              <a:buClrTx/>
              <a:buSzTx/>
              <a:buFontTx/>
              <a:buNone/>
              <a:tabLst/>
              <a:defRPr/>
            </a:pPr>
            <a:fld id="{DFDAB86F-69B3-40D1-ADA3-E7244A873187}" type="slidenum">
              <a:rPr kumimoji="0" lang="en-US" sz="1300" b="0"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rPr>
              <a:pPr marL="0" marR="0" lvl="0" indent="0" algn="r" defTabSz="931774" rtl="0" eaLnBrk="0" fontAlgn="base" latinLnBrk="0" hangingPunct="0">
                <a:lnSpc>
                  <a:spcPct val="100000"/>
                </a:lnSpc>
                <a:spcBef>
                  <a:spcPct val="0"/>
                </a:spcBef>
                <a:spcAft>
                  <a:spcPct val="0"/>
                </a:spcAft>
                <a:buClrTx/>
                <a:buSzTx/>
                <a:buFontTx/>
                <a:buNone/>
                <a:tabLst/>
                <a:defRPr/>
              </a:pPr>
              <a:t>57</a:t>
            </a:fld>
            <a:endParaRPr kumimoji="0" lang="en-US" sz="1300" b="0"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endParaRPr>
          </a:p>
        </p:txBody>
      </p:sp>
    </p:spTree>
    <p:extLst>
      <p:ext uri="{BB962C8B-B14F-4D97-AF65-F5344CB8AC3E}">
        <p14:creationId xmlns:p14="http://schemas.microsoft.com/office/powerpoint/2010/main" val="17870371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10"/>
          </p:nvPr>
        </p:nvSpPr>
        <p:spPr/>
        <p:txBody>
          <a:bodyPr/>
          <a:lstStyle/>
          <a:p>
            <a:fld id="{1DA97D0D-5178-4F57-BFD7-EC7A65772746}" type="slidenum">
              <a:rPr lang="en-US" smtClean="0"/>
              <a:t>58</a:t>
            </a:fld>
            <a:endParaRPr lang="en-US"/>
          </a:p>
        </p:txBody>
      </p:sp>
    </p:spTree>
    <p:extLst>
      <p:ext uri="{BB962C8B-B14F-4D97-AF65-F5344CB8AC3E}">
        <p14:creationId xmlns:p14="http://schemas.microsoft.com/office/powerpoint/2010/main" val="9530956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Video = 1:39, example with fractions</a:t>
            </a:r>
          </a:p>
        </p:txBody>
      </p:sp>
      <p:sp>
        <p:nvSpPr>
          <p:cNvPr id="4" name="Slide Number Placeholder 3"/>
          <p:cNvSpPr>
            <a:spLocks noGrp="1"/>
          </p:cNvSpPr>
          <p:nvPr>
            <p:ph type="sldNum" sz="quarter" idx="5"/>
          </p:nvPr>
        </p:nvSpPr>
        <p:spPr/>
        <p:txBody>
          <a:bodyPr/>
          <a:lstStyle/>
          <a:p>
            <a:fld id="{58D11C9F-81FA-4052-9B37-1EF4A4EF7E85}" type="slidenum">
              <a:rPr lang="en-US" smtClean="0"/>
              <a:t>60</a:t>
            </a:fld>
            <a:endParaRPr lang="en-US"/>
          </a:p>
        </p:txBody>
      </p:sp>
    </p:spTree>
    <p:extLst>
      <p:ext uri="{BB962C8B-B14F-4D97-AF65-F5344CB8AC3E}">
        <p14:creationId xmlns:p14="http://schemas.microsoft.com/office/powerpoint/2010/main" val="25677942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2:44 video – elementary, numerous examples of embedding pre-correction, active supervision, BSP into routines (e.g., moving from desk to carpet, using response cards during a vocabulary lesson)</a:t>
            </a:r>
          </a:p>
        </p:txBody>
      </p:sp>
      <p:sp>
        <p:nvSpPr>
          <p:cNvPr id="4" name="Slide Number Placeholder 3"/>
          <p:cNvSpPr>
            <a:spLocks noGrp="1"/>
          </p:cNvSpPr>
          <p:nvPr>
            <p:ph type="sldNum" sz="quarter" idx="5"/>
          </p:nvPr>
        </p:nvSpPr>
        <p:spPr/>
        <p:txBody>
          <a:bodyPr/>
          <a:lstStyle/>
          <a:p>
            <a:fld id="{58D11C9F-81FA-4052-9B37-1EF4A4EF7E85}" type="slidenum">
              <a:rPr lang="en-US" smtClean="0"/>
              <a:t>62</a:t>
            </a:fld>
            <a:endParaRPr lang="en-US"/>
          </a:p>
        </p:txBody>
      </p:sp>
    </p:spTree>
    <p:extLst>
      <p:ext uri="{BB962C8B-B14F-4D97-AF65-F5344CB8AC3E}">
        <p14:creationId xmlns:p14="http://schemas.microsoft.com/office/powerpoint/2010/main" val="7947798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we dive into this module, remember there are (3) ways to access content:</a:t>
            </a:r>
          </a:p>
          <a:p>
            <a:pPr marL="171450" indent="-171450">
              <a:buFont typeface="Arial" panose="020B0604020202020204" pitchFamily="34" charset="0"/>
              <a:buChar char="•"/>
            </a:pPr>
            <a:r>
              <a:rPr lang="en-US"/>
              <a:t>Read like a book</a:t>
            </a:r>
          </a:p>
          <a:p>
            <a:pPr marL="171450" indent="-171450">
              <a:buFont typeface="Arial" panose="020B0604020202020204" pitchFamily="34" charset="0"/>
              <a:buChar char="•"/>
            </a:pPr>
            <a:r>
              <a:rPr lang="en-US"/>
              <a:t>Watch the interactive resources</a:t>
            </a:r>
          </a:p>
          <a:p>
            <a:pPr marL="171450" indent="-171450">
              <a:buFont typeface="Arial" panose="020B0604020202020204" pitchFamily="34" charset="0"/>
              <a:buChar char="•"/>
            </a:pPr>
            <a:r>
              <a:rPr lang="en-US"/>
              <a:t>Use the table of resources to quickly find </a:t>
            </a:r>
          </a:p>
        </p:txBody>
      </p:sp>
      <p:sp>
        <p:nvSpPr>
          <p:cNvPr id="4" name="Slide Number Placeholder 3"/>
          <p:cNvSpPr>
            <a:spLocks noGrp="1"/>
          </p:cNvSpPr>
          <p:nvPr>
            <p:ph type="sldNum" sz="quarter" idx="5"/>
          </p:nvPr>
        </p:nvSpPr>
        <p:spPr/>
        <p:txBody>
          <a:bodyPr/>
          <a:lstStyle/>
          <a:p>
            <a:fld id="{58D11C9F-81FA-4052-9B37-1EF4A4EF7E85}" type="slidenum">
              <a:rPr lang="en-US" smtClean="0"/>
              <a:t>64</a:t>
            </a:fld>
            <a:endParaRPr lang="en-US"/>
          </a:p>
        </p:txBody>
      </p:sp>
    </p:spTree>
    <p:extLst>
      <p:ext uri="{BB962C8B-B14F-4D97-AF65-F5344CB8AC3E}">
        <p14:creationId xmlns:p14="http://schemas.microsoft.com/office/powerpoint/2010/main" val="8939692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771289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75AA24-DACC-4E88-AC38-A5808338F778}" type="slidenum">
              <a:rPr lang="en-US"/>
              <a:pPr/>
              <a:t>70</a:t>
            </a:fld>
            <a:endParaRPr lang="en-US"/>
          </a:p>
        </p:txBody>
      </p:sp>
      <p:sp>
        <p:nvSpPr>
          <p:cNvPr id="8194" name="Rectangle 2"/>
          <p:cNvSpPr>
            <a:spLocks noGrp="1" noRot="1" noChangeAspect="1" noChangeArrowheads="1" noTextEdit="1"/>
          </p:cNvSpPr>
          <p:nvPr>
            <p:ph type="sldImg"/>
          </p:nvPr>
        </p:nvSpPr>
        <p:spPr>
          <a:xfrm>
            <a:off x="685800" y="1143000"/>
            <a:ext cx="5486400" cy="3086100"/>
          </a:xfrm>
          <a:ln/>
        </p:spPr>
      </p:sp>
      <p:sp>
        <p:nvSpPr>
          <p:cNvPr id="8195" name="Rectangle 3"/>
          <p:cNvSpPr>
            <a:spLocks noGrp="1" noChangeArrowheads="1"/>
          </p:cNvSpPr>
          <p:nvPr>
            <p:ph type="body" idx="1"/>
          </p:nvPr>
        </p:nvSpPr>
        <p:spPr/>
        <p:txBody>
          <a:bodyPr/>
          <a:lstStyle/>
          <a:p>
            <a:pPr marL="231064" indent="-231064">
              <a:lnSpc>
                <a:spcPct val="80000"/>
              </a:lnSpc>
            </a:pPr>
            <a:r>
              <a:rPr lang="en-US" sz="1000" b="0"/>
              <a:t>15-min timer</a:t>
            </a:r>
          </a:p>
          <a:p>
            <a:pPr marL="231064" indent="-231064">
              <a:lnSpc>
                <a:spcPct val="80000"/>
              </a:lnSpc>
            </a:pPr>
            <a:endParaRPr lang="en-US" sz="1000" b="0"/>
          </a:p>
        </p:txBody>
      </p:sp>
    </p:spTree>
    <p:extLst>
      <p:ext uri="{BB962C8B-B14F-4D97-AF65-F5344CB8AC3E}">
        <p14:creationId xmlns:p14="http://schemas.microsoft.com/office/powerpoint/2010/main" val="10545168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xfrm>
            <a:off x="501650" y="739775"/>
            <a:ext cx="6480175" cy="3644900"/>
          </a:xfrm>
          <a:ln/>
        </p:spPr>
      </p:sp>
      <p:sp>
        <p:nvSpPr>
          <p:cNvPr id="124931" name="Notes Placeholder 2"/>
          <p:cNvSpPr>
            <a:spLocks noGrp="1"/>
          </p:cNvSpPr>
          <p:nvPr>
            <p:ph type="body" idx="1"/>
          </p:nvPr>
        </p:nvSpPr>
        <p:spPr>
          <a:xfrm>
            <a:off x="995306" y="4638275"/>
            <a:ext cx="5487153" cy="439085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96" tIns="48679" rIns="99096" bIns="48679"/>
          <a:lstStyle/>
          <a:p>
            <a:endParaRPr lang="en-US" altLang="en-US"/>
          </a:p>
        </p:txBody>
      </p:sp>
      <p:sp>
        <p:nvSpPr>
          <p:cNvPr id="2" name="Footer Placeholder 1"/>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Lane and Oakes 2013</a:t>
            </a:r>
          </a:p>
        </p:txBody>
      </p:sp>
    </p:spTree>
    <p:extLst>
      <p:ext uri="{BB962C8B-B14F-4D97-AF65-F5344CB8AC3E}">
        <p14:creationId xmlns:p14="http://schemas.microsoft.com/office/powerpoint/2010/main" val="20477599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ea typeface="ＭＳ Ｐゴシック" pitchFamily="34" charset="-128"/>
            </a:endParaRPr>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61821" indent="-293008" eaLnBrk="0" hangingPunct="0">
              <a:defRPr>
                <a:solidFill>
                  <a:schemeClr val="tx1"/>
                </a:solidFill>
                <a:latin typeface="Arial" charset="0"/>
                <a:ea typeface="ＭＳ Ｐゴシック" pitchFamily="34" charset="-128"/>
              </a:defRPr>
            </a:lvl2pPr>
            <a:lvl3pPr marL="1172032" indent="-234406" eaLnBrk="0" hangingPunct="0">
              <a:defRPr>
                <a:solidFill>
                  <a:schemeClr val="tx1"/>
                </a:solidFill>
                <a:latin typeface="Arial" charset="0"/>
                <a:ea typeface="ＭＳ Ｐゴシック" pitchFamily="34" charset="-128"/>
              </a:defRPr>
            </a:lvl3pPr>
            <a:lvl4pPr marL="1640845" indent="-234406" eaLnBrk="0" hangingPunct="0">
              <a:defRPr>
                <a:solidFill>
                  <a:schemeClr val="tx1"/>
                </a:solidFill>
                <a:latin typeface="Arial" charset="0"/>
                <a:ea typeface="ＭＳ Ｐゴシック" pitchFamily="34" charset="-128"/>
              </a:defRPr>
            </a:lvl4pPr>
            <a:lvl5pPr marL="2109658" indent="-234406" eaLnBrk="0" hangingPunct="0">
              <a:defRPr>
                <a:solidFill>
                  <a:schemeClr val="tx1"/>
                </a:solidFill>
                <a:latin typeface="Arial" charset="0"/>
                <a:ea typeface="ＭＳ Ｐゴシック" pitchFamily="34" charset="-128"/>
              </a:defRPr>
            </a:lvl5pPr>
            <a:lvl6pPr marL="2578471" indent="-234406" eaLnBrk="0" fontAlgn="base" hangingPunct="0">
              <a:spcBef>
                <a:spcPct val="0"/>
              </a:spcBef>
              <a:spcAft>
                <a:spcPct val="0"/>
              </a:spcAft>
              <a:defRPr>
                <a:solidFill>
                  <a:schemeClr val="tx1"/>
                </a:solidFill>
                <a:latin typeface="Arial" charset="0"/>
                <a:ea typeface="ＭＳ Ｐゴシック" pitchFamily="34" charset="-128"/>
              </a:defRPr>
            </a:lvl6pPr>
            <a:lvl7pPr marL="3047284" indent="-234406" eaLnBrk="0" fontAlgn="base" hangingPunct="0">
              <a:spcBef>
                <a:spcPct val="0"/>
              </a:spcBef>
              <a:spcAft>
                <a:spcPct val="0"/>
              </a:spcAft>
              <a:defRPr>
                <a:solidFill>
                  <a:schemeClr val="tx1"/>
                </a:solidFill>
                <a:latin typeface="Arial" charset="0"/>
                <a:ea typeface="ＭＳ Ｐゴシック" pitchFamily="34" charset="-128"/>
              </a:defRPr>
            </a:lvl7pPr>
            <a:lvl8pPr marL="3516097" indent="-234406" eaLnBrk="0" fontAlgn="base" hangingPunct="0">
              <a:spcBef>
                <a:spcPct val="0"/>
              </a:spcBef>
              <a:spcAft>
                <a:spcPct val="0"/>
              </a:spcAft>
              <a:defRPr>
                <a:solidFill>
                  <a:schemeClr val="tx1"/>
                </a:solidFill>
                <a:latin typeface="Arial" charset="0"/>
                <a:ea typeface="ＭＳ Ｐゴシック" pitchFamily="34" charset="-128"/>
              </a:defRPr>
            </a:lvl8pPr>
            <a:lvl9pPr marL="3984909" indent="-234406"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FD4C3B47-FD98-42D9-AED8-9A61E7C12F20}" type="slidenum">
              <a:rPr lang="en-US" smtClean="0">
                <a:solidFill>
                  <a:prstClr val="black"/>
                </a:solidFill>
                <a:latin typeface="Calibri" pitchFamily="34" charset="0"/>
              </a:rPr>
              <a:pPr eaLnBrk="1" hangingPunct="1"/>
              <a:t>82</a:t>
            </a:fld>
            <a:endParaRPr lang="en-US">
              <a:solidFill>
                <a:prstClr val="black"/>
              </a:solidFill>
              <a:latin typeface="Calibri" pitchFamily="34" charset="0"/>
            </a:endParaRPr>
          </a:p>
        </p:txBody>
      </p:sp>
      <p:sp>
        <p:nvSpPr>
          <p:cNvPr id="2" name="Footer Placeholder 1"/>
          <p:cNvSpPr>
            <a:spLocks noGrp="1"/>
          </p:cNvSpPr>
          <p:nvPr>
            <p:ph type="ftr" sz="quarter" idx="10"/>
          </p:nvPr>
        </p:nvSpPr>
        <p:spPr/>
        <p:txBody>
          <a:bodyPr/>
          <a:lstStyle/>
          <a:p>
            <a:r>
              <a:rPr lang="en-US">
                <a:solidFill>
                  <a:prstClr val="black"/>
                </a:solidFill>
              </a:rPr>
              <a:t>Lane and Oakes 2013</a:t>
            </a:r>
          </a:p>
        </p:txBody>
      </p:sp>
    </p:spTree>
    <p:extLst>
      <p:ext uri="{BB962C8B-B14F-4D97-AF65-F5344CB8AC3E}">
        <p14:creationId xmlns:p14="http://schemas.microsoft.com/office/powerpoint/2010/main" val="8679511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D8C64F4-C652-4302-BDA0-C0E33928E8B8}" type="slidenum">
              <a:rPr lang="en-US" smtClean="0">
                <a:solidFill>
                  <a:prstClr val="black"/>
                </a:solidFill>
              </a:rPr>
              <a:pPr>
                <a:defRPr/>
              </a:pPr>
              <a:t>83</a:t>
            </a:fld>
            <a:endParaRPr lang="en-US">
              <a:solidFill>
                <a:prstClr val="black"/>
              </a:solidFill>
            </a:endParaRPr>
          </a:p>
        </p:txBody>
      </p:sp>
      <p:sp>
        <p:nvSpPr>
          <p:cNvPr id="5" name="Footer Placeholder 4"/>
          <p:cNvSpPr>
            <a:spLocks noGrp="1"/>
          </p:cNvSpPr>
          <p:nvPr>
            <p:ph type="ftr" sz="quarter" idx="11"/>
          </p:nvPr>
        </p:nvSpPr>
        <p:spPr/>
        <p:txBody>
          <a:bodyPr/>
          <a:lstStyle/>
          <a:p>
            <a:r>
              <a:rPr lang="en-US">
                <a:solidFill>
                  <a:prstClr val="black"/>
                </a:solidFill>
              </a:rPr>
              <a:t>Lane and Oakes 2013</a:t>
            </a:r>
          </a:p>
        </p:txBody>
      </p:sp>
    </p:spTree>
    <p:extLst>
      <p:ext uri="{BB962C8B-B14F-4D97-AF65-F5344CB8AC3E}">
        <p14:creationId xmlns:p14="http://schemas.microsoft.com/office/powerpoint/2010/main" val="22583173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prstClr val="white">
                    <a:lumMod val="50000"/>
                  </a:prstClr>
                </a:solidFill>
                <a:latin typeface="Calibri" panose="020F0502020204030204"/>
                <a:ea typeface="ＭＳ Ｐゴシック" pitchFamily="34" charset="-128"/>
              </a:rPr>
              <a:t>Source: </a:t>
            </a:r>
            <a:r>
              <a:rPr lang="en-US" sz="1200">
                <a:solidFill>
                  <a:srgbClr val="FF0000"/>
                </a:solidFill>
                <a:latin typeface="Calibri" panose="020F0502020204030204"/>
                <a:ea typeface="ＭＳ Ｐゴシック" pitchFamily="34" charset="-128"/>
              </a:rPr>
              <a:t> </a:t>
            </a:r>
            <a:r>
              <a:rPr lang="en-US" sz="1200">
                <a:solidFill>
                  <a:prstClr val="white">
                    <a:lumMod val="50000"/>
                  </a:prstClr>
                </a:solidFill>
                <a:latin typeface="Calibri" panose="020F0502020204030204"/>
                <a:ea typeface="ＭＳ Ｐゴシック" pitchFamily="34" charset="-128"/>
              </a:rPr>
              <a:t>Lane, K.L., Oakes, W.P., Ennis, R.P., &amp; Hirsch, S.E. (2014). Identifying students for secondary and tertiary prevention efforts: How do we determine which students have tier 2 and tier 3 needs? </a:t>
            </a:r>
            <a:r>
              <a:rPr lang="en-US" sz="1200" i="1">
                <a:solidFill>
                  <a:prstClr val="white">
                    <a:lumMod val="50000"/>
                  </a:prstClr>
                </a:solidFill>
                <a:latin typeface="Calibri" panose="020F0502020204030204"/>
                <a:ea typeface="ＭＳ Ｐゴシック" pitchFamily="34" charset="-128"/>
              </a:rPr>
              <a:t>Preventing School Failure, 58</a:t>
            </a:r>
            <a:r>
              <a:rPr lang="en-US" sz="1200">
                <a:solidFill>
                  <a:prstClr val="white">
                    <a:lumMod val="50000"/>
                  </a:prstClr>
                </a:solidFill>
                <a:latin typeface="Calibri" panose="020F0502020204030204"/>
                <a:ea typeface="ＭＳ Ｐゴシック" pitchFamily="34" charset="-128"/>
              </a:rPr>
              <a:t>, 171-182.</a:t>
            </a:r>
          </a:p>
          <a:p>
            <a:endParaRPr lang="en-US"/>
          </a:p>
        </p:txBody>
      </p:sp>
      <p:sp>
        <p:nvSpPr>
          <p:cNvPr id="4" name="Slide Number Placeholder 3"/>
          <p:cNvSpPr>
            <a:spLocks noGrp="1"/>
          </p:cNvSpPr>
          <p:nvPr>
            <p:ph type="sldNum" sz="quarter" idx="5"/>
          </p:nvPr>
        </p:nvSpPr>
        <p:spPr/>
        <p:txBody>
          <a:bodyPr/>
          <a:lstStyle/>
          <a:p>
            <a:pPr defTabSz="881390">
              <a:defRPr/>
            </a:pPr>
            <a:fld id="{05F8F4C2-8D1B-4152-9155-7910E1606850}" type="slidenum">
              <a:rPr lang="en-US">
                <a:solidFill>
                  <a:prstClr val="black"/>
                </a:solidFill>
                <a:latin typeface="Calibri" panose="020F0502020204030204"/>
              </a:rPr>
              <a:pPr defTabSz="881390">
                <a:defRPr/>
              </a:pPr>
              <a:t>13</a:t>
            </a:fld>
            <a:endParaRPr lang="en-US">
              <a:solidFill>
                <a:prstClr val="black"/>
              </a:solidFill>
              <a:latin typeface="Calibri" panose="020F0502020204030204"/>
            </a:endParaRPr>
          </a:p>
        </p:txBody>
      </p:sp>
    </p:spTree>
    <p:extLst>
      <p:ext uri="{BB962C8B-B14F-4D97-AF65-F5344CB8AC3E}">
        <p14:creationId xmlns:p14="http://schemas.microsoft.com/office/powerpoint/2010/main" val="31019627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D8C64F4-C652-4302-BDA0-C0E33928E8B8}" type="slidenum">
              <a:rPr lang="en-US" smtClean="0">
                <a:solidFill>
                  <a:prstClr val="black"/>
                </a:solidFill>
              </a:rPr>
              <a:pPr>
                <a:defRPr/>
              </a:pPr>
              <a:t>84</a:t>
            </a:fld>
            <a:endParaRPr lang="en-US">
              <a:solidFill>
                <a:prstClr val="black"/>
              </a:solidFill>
            </a:endParaRPr>
          </a:p>
        </p:txBody>
      </p:sp>
      <p:sp>
        <p:nvSpPr>
          <p:cNvPr id="5" name="Footer Placeholder 4"/>
          <p:cNvSpPr>
            <a:spLocks noGrp="1"/>
          </p:cNvSpPr>
          <p:nvPr>
            <p:ph type="ftr" sz="quarter" idx="11"/>
          </p:nvPr>
        </p:nvSpPr>
        <p:spPr/>
        <p:txBody>
          <a:bodyPr/>
          <a:lstStyle/>
          <a:p>
            <a:r>
              <a:rPr lang="en-US">
                <a:solidFill>
                  <a:prstClr val="black"/>
                </a:solidFill>
              </a:rPr>
              <a:t>Lane and Oakes 2013</a:t>
            </a:r>
          </a:p>
        </p:txBody>
      </p:sp>
    </p:spTree>
    <p:extLst>
      <p:ext uri="{BB962C8B-B14F-4D97-AF65-F5344CB8AC3E}">
        <p14:creationId xmlns:p14="http://schemas.microsoft.com/office/powerpoint/2010/main" val="11097239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ea typeface="ＭＳ Ｐゴシック" pitchFamily="34" charset="-128"/>
            </a:endParaRPr>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61821" indent="-293008" eaLnBrk="0" hangingPunct="0">
              <a:defRPr>
                <a:solidFill>
                  <a:schemeClr val="tx1"/>
                </a:solidFill>
                <a:latin typeface="Arial" charset="0"/>
                <a:ea typeface="ＭＳ Ｐゴシック" pitchFamily="34" charset="-128"/>
              </a:defRPr>
            </a:lvl2pPr>
            <a:lvl3pPr marL="1172032" indent="-234406" eaLnBrk="0" hangingPunct="0">
              <a:defRPr>
                <a:solidFill>
                  <a:schemeClr val="tx1"/>
                </a:solidFill>
                <a:latin typeface="Arial" charset="0"/>
                <a:ea typeface="ＭＳ Ｐゴシック" pitchFamily="34" charset="-128"/>
              </a:defRPr>
            </a:lvl3pPr>
            <a:lvl4pPr marL="1640845" indent="-234406" eaLnBrk="0" hangingPunct="0">
              <a:defRPr>
                <a:solidFill>
                  <a:schemeClr val="tx1"/>
                </a:solidFill>
                <a:latin typeface="Arial" charset="0"/>
                <a:ea typeface="ＭＳ Ｐゴシック" pitchFamily="34" charset="-128"/>
              </a:defRPr>
            </a:lvl4pPr>
            <a:lvl5pPr marL="2109658" indent="-234406" eaLnBrk="0" hangingPunct="0">
              <a:defRPr>
                <a:solidFill>
                  <a:schemeClr val="tx1"/>
                </a:solidFill>
                <a:latin typeface="Arial" charset="0"/>
                <a:ea typeface="ＭＳ Ｐゴシック" pitchFamily="34" charset="-128"/>
              </a:defRPr>
            </a:lvl5pPr>
            <a:lvl6pPr marL="2578471" indent="-234406" eaLnBrk="0" fontAlgn="base" hangingPunct="0">
              <a:spcBef>
                <a:spcPct val="0"/>
              </a:spcBef>
              <a:spcAft>
                <a:spcPct val="0"/>
              </a:spcAft>
              <a:defRPr>
                <a:solidFill>
                  <a:schemeClr val="tx1"/>
                </a:solidFill>
                <a:latin typeface="Arial" charset="0"/>
                <a:ea typeface="ＭＳ Ｐゴシック" pitchFamily="34" charset="-128"/>
              </a:defRPr>
            </a:lvl6pPr>
            <a:lvl7pPr marL="3047284" indent="-234406" eaLnBrk="0" fontAlgn="base" hangingPunct="0">
              <a:spcBef>
                <a:spcPct val="0"/>
              </a:spcBef>
              <a:spcAft>
                <a:spcPct val="0"/>
              </a:spcAft>
              <a:defRPr>
                <a:solidFill>
                  <a:schemeClr val="tx1"/>
                </a:solidFill>
                <a:latin typeface="Arial" charset="0"/>
                <a:ea typeface="ＭＳ Ｐゴシック" pitchFamily="34" charset="-128"/>
              </a:defRPr>
            </a:lvl7pPr>
            <a:lvl8pPr marL="3516097" indent="-234406" eaLnBrk="0" fontAlgn="base" hangingPunct="0">
              <a:spcBef>
                <a:spcPct val="0"/>
              </a:spcBef>
              <a:spcAft>
                <a:spcPct val="0"/>
              </a:spcAft>
              <a:defRPr>
                <a:solidFill>
                  <a:schemeClr val="tx1"/>
                </a:solidFill>
                <a:latin typeface="Arial" charset="0"/>
                <a:ea typeface="ＭＳ Ｐゴシック" pitchFamily="34" charset="-128"/>
              </a:defRPr>
            </a:lvl8pPr>
            <a:lvl9pPr marL="3984909" indent="-234406"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FD4C3B47-FD98-42D9-AED8-9A61E7C12F20}" type="slidenum">
              <a:rPr lang="en-US" smtClean="0">
                <a:solidFill>
                  <a:prstClr val="black"/>
                </a:solidFill>
                <a:latin typeface="Calibri" pitchFamily="34" charset="0"/>
              </a:rPr>
              <a:pPr eaLnBrk="1" hangingPunct="1"/>
              <a:t>85</a:t>
            </a:fld>
            <a:endParaRPr lang="en-US">
              <a:solidFill>
                <a:prstClr val="black"/>
              </a:solidFill>
              <a:latin typeface="Calibri" pitchFamily="34" charset="0"/>
            </a:endParaRPr>
          </a:p>
        </p:txBody>
      </p:sp>
    </p:spTree>
    <p:extLst>
      <p:ext uri="{BB962C8B-B14F-4D97-AF65-F5344CB8AC3E}">
        <p14:creationId xmlns:p14="http://schemas.microsoft.com/office/powerpoint/2010/main" val="5736004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ea typeface="ＭＳ Ｐゴシック" pitchFamily="34" charset="-128"/>
            </a:endParaRPr>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61821" indent="-293008" eaLnBrk="0" hangingPunct="0">
              <a:defRPr>
                <a:solidFill>
                  <a:schemeClr val="tx1"/>
                </a:solidFill>
                <a:latin typeface="Arial" charset="0"/>
                <a:ea typeface="ＭＳ Ｐゴシック" pitchFamily="34" charset="-128"/>
              </a:defRPr>
            </a:lvl2pPr>
            <a:lvl3pPr marL="1172032" indent="-234406" eaLnBrk="0" hangingPunct="0">
              <a:defRPr>
                <a:solidFill>
                  <a:schemeClr val="tx1"/>
                </a:solidFill>
                <a:latin typeface="Arial" charset="0"/>
                <a:ea typeface="ＭＳ Ｐゴシック" pitchFamily="34" charset="-128"/>
              </a:defRPr>
            </a:lvl3pPr>
            <a:lvl4pPr marL="1640845" indent="-234406" eaLnBrk="0" hangingPunct="0">
              <a:defRPr>
                <a:solidFill>
                  <a:schemeClr val="tx1"/>
                </a:solidFill>
                <a:latin typeface="Arial" charset="0"/>
                <a:ea typeface="ＭＳ Ｐゴシック" pitchFamily="34" charset="-128"/>
              </a:defRPr>
            </a:lvl4pPr>
            <a:lvl5pPr marL="2109658" indent="-234406" eaLnBrk="0" hangingPunct="0">
              <a:defRPr>
                <a:solidFill>
                  <a:schemeClr val="tx1"/>
                </a:solidFill>
                <a:latin typeface="Arial" charset="0"/>
                <a:ea typeface="ＭＳ Ｐゴシック" pitchFamily="34" charset="-128"/>
              </a:defRPr>
            </a:lvl5pPr>
            <a:lvl6pPr marL="2578471" indent="-234406" eaLnBrk="0" fontAlgn="base" hangingPunct="0">
              <a:spcBef>
                <a:spcPct val="0"/>
              </a:spcBef>
              <a:spcAft>
                <a:spcPct val="0"/>
              </a:spcAft>
              <a:defRPr>
                <a:solidFill>
                  <a:schemeClr val="tx1"/>
                </a:solidFill>
                <a:latin typeface="Arial" charset="0"/>
                <a:ea typeface="ＭＳ Ｐゴシック" pitchFamily="34" charset="-128"/>
              </a:defRPr>
            </a:lvl6pPr>
            <a:lvl7pPr marL="3047284" indent="-234406" eaLnBrk="0" fontAlgn="base" hangingPunct="0">
              <a:spcBef>
                <a:spcPct val="0"/>
              </a:spcBef>
              <a:spcAft>
                <a:spcPct val="0"/>
              </a:spcAft>
              <a:defRPr>
                <a:solidFill>
                  <a:schemeClr val="tx1"/>
                </a:solidFill>
                <a:latin typeface="Arial" charset="0"/>
                <a:ea typeface="ＭＳ Ｐゴシック" pitchFamily="34" charset="-128"/>
              </a:defRPr>
            </a:lvl7pPr>
            <a:lvl8pPr marL="3516097" indent="-234406" eaLnBrk="0" fontAlgn="base" hangingPunct="0">
              <a:spcBef>
                <a:spcPct val="0"/>
              </a:spcBef>
              <a:spcAft>
                <a:spcPct val="0"/>
              </a:spcAft>
              <a:defRPr>
                <a:solidFill>
                  <a:schemeClr val="tx1"/>
                </a:solidFill>
                <a:latin typeface="Arial" charset="0"/>
                <a:ea typeface="ＭＳ Ｐゴシック" pitchFamily="34" charset="-128"/>
              </a:defRPr>
            </a:lvl8pPr>
            <a:lvl9pPr marL="3984909" indent="-234406"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FD4C3B47-FD98-42D9-AED8-9A61E7C12F20}" type="slidenum">
              <a:rPr lang="en-US" smtClean="0">
                <a:solidFill>
                  <a:prstClr val="black"/>
                </a:solidFill>
                <a:latin typeface="Calibri" pitchFamily="34" charset="0"/>
              </a:rPr>
              <a:pPr eaLnBrk="1" hangingPunct="1"/>
              <a:t>86</a:t>
            </a:fld>
            <a:endParaRPr lang="en-US">
              <a:solidFill>
                <a:prstClr val="black"/>
              </a:solidFill>
              <a:latin typeface="Calibri" pitchFamily="34" charset="0"/>
            </a:endParaRPr>
          </a:p>
        </p:txBody>
      </p:sp>
    </p:spTree>
    <p:extLst>
      <p:ext uri="{BB962C8B-B14F-4D97-AF65-F5344CB8AC3E}">
        <p14:creationId xmlns:p14="http://schemas.microsoft.com/office/powerpoint/2010/main" val="36565640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12902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61821" indent="-293008">
              <a:defRPr>
                <a:solidFill>
                  <a:schemeClr val="tx1"/>
                </a:solidFill>
                <a:latin typeface="Calibri" pitchFamily="34" charset="0"/>
              </a:defRPr>
            </a:lvl2pPr>
            <a:lvl3pPr marL="1172032" indent="-234406">
              <a:defRPr>
                <a:solidFill>
                  <a:schemeClr val="tx1"/>
                </a:solidFill>
                <a:latin typeface="Calibri" pitchFamily="34" charset="0"/>
              </a:defRPr>
            </a:lvl3pPr>
            <a:lvl4pPr marL="1640845" indent="-234406">
              <a:defRPr>
                <a:solidFill>
                  <a:schemeClr val="tx1"/>
                </a:solidFill>
                <a:latin typeface="Calibri" pitchFamily="34" charset="0"/>
              </a:defRPr>
            </a:lvl4pPr>
            <a:lvl5pPr marL="2109658" indent="-234406">
              <a:defRPr>
                <a:solidFill>
                  <a:schemeClr val="tx1"/>
                </a:solidFill>
                <a:latin typeface="Calibri" pitchFamily="34" charset="0"/>
              </a:defRPr>
            </a:lvl5pPr>
            <a:lvl6pPr marL="2578471" indent="-234406" fontAlgn="base">
              <a:spcBef>
                <a:spcPct val="0"/>
              </a:spcBef>
              <a:spcAft>
                <a:spcPct val="0"/>
              </a:spcAft>
              <a:defRPr>
                <a:solidFill>
                  <a:schemeClr val="tx1"/>
                </a:solidFill>
                <a:latin typeface="Calibri" pitchFamily="34" charset="0"/>
              </a:defRPr>
            </a:lvl6pPr>
            <a:lvl7pPr marL="3047284" indent="-234406" fontAlgn="base">
              <a:spcBef>
                <a:spcPct val="0"/>
              </a:spcBef>
              <a:spcAft>
                <a:spcPct val="0"/>
              </a:spcAft>
              <a:defRPr>
                <a:solidFill>
                  <a:schemeClr val="tx1"/>
                </a:solidFill>
                <a:latin typeface="Calibri" pitchFamily="34" charset="0"/>
              </a:defRPr>
            </a:lvl7pPr>
            <a:lvl8pPr marL="3516097" indent="-234406" fontAlgn="base">
              <a:spcBef>
                <a:spcPct val="0"/>
              </a:spcBef>
              <a:spcAft>
                <a:spcPct val="0"/>
              </a:spcAft>
              <a:defRPr>
                <a:solidFill>
                  <a:schemeClr val="tx1"/>
                </a:solidFill>
                <a:latin typeface="Calibri" pitchFamily="34" charset="0"/>
              </a:defRPr>
            </a:lvl8pPr>
            <a:lvl9pPr marL="3984909" indent="-234406" fontAlgn="base">
              <a:spcBef>
                <a:spcPct val="0"/>
              </a:spcBef>
              <a:spcAft>
                <a:spcPct val="0"/>
              </a:spcAft>
              <a:defRPr>
                <a:solidFill>
                  <a:schemeClr val="tx1"/>
                </a:solidFill>
                <a:latin typeface="Calibri" pitchFamily="34" charset="0"/>
              </a:defRPr>
            </a:lvl9pPr>
          </a:lstStyle>
          <a:p>
            <a:pPr>
              <a:defRPr/>
            </a:pPr>
            <a:fld id="{3629A501-26CA-478F-B831-AF3B2BBCA52E}" type="slidenum">
              <a:rPr lang="en-US" smtClean="0">
                <a:solidFill>
                  <a:srgbClr val="000000"/>
                </a:solidFill>
              </a:rPr>
              <a:pPr>
                <a:defRPr/>
              </a:pPr>
              <a:t>93</a:t>
            </a:fld>
            <a:endParaRPr lang="en-US">
              <a:solidFill>
                <a:srgbClr val="000000"/>
              </a:solidFill>
            </a:endParaRPr>
          </a:p>
        </p:txBody>
      </p:sp>
      <p:sp>
        <p:nvSpPr>
          <p:cNvPr id="2" name="Footer Placeholder 1"/>
          <p:cNvSpPr>
            <a:spLocks noGrp="1"/>
          </p:cNvSpPr>
          <p:nvPr>
            <p:ph type="ftr" sz="quarter" idx="10"/>
          </p:nvPr>
        </p:nvSpPr>
        <p:spPr/>
        <p:txBody>
          <a:bodyPr/>
          <a:lstStyle/>
          <a:p>
            <a:r>
              <a:rPr lang="en-US">
                <a:solidFill>
                  <a:prstClr val="black"/>
                </a:solidFill>
              </a:rPr>
              <a:t>Lane and Oakes 2013</a:t>
            </a:r>
          </a:p>
        </p:txBody>
      </p:sp>
    </p:spTree>
    <p:extLst>
      <p:ext uri="{BB962C8B-B14F-4D97-AF65-F5344CB8AC3E}">
        <p14:creationId xmlns:p14="http://schemas.microsoft.com/office/powerpoint/2010/main" val="28464444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659524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75AA24-DACC-4E88-AC38-A5808338F778}" type="slidenum">
              <a:rPr lang="en-US"/>
              <a:pPr/>
              <a:t>96</a:t>
            </a:fld>
            <a:endParaRPr lang="en-US"/>
          </a:p>
        </p:txBody>
      </p:sp>
      <p:sp>
        <p:nvSpPr>
          <p:cNvPr id="8194" name="Rectangle 2"/>
          <p:cNvSpPr>
            <a:spLocks noGrp="1" noRot="1" noChangeAspect="1" noChangeArrowheads="1" noTextEdit="1"/>
          </p:cNvSpPr>
          <p:nvPr>
            <p:ph type="sldImg"/>
          </p:nvPr>
        </p:nvSpPr>
        <p:spPr>
          <a:xfrm>
            <a:off x="685800" y="1143000"/>
            <a:ext cx="5486400" cy="3086100"/>
          </a:xfrm>
          <a:ln/>
        </p:spPr>
      </p:sp>
      <p:sp>
        <p:nvSpPr>
          <p:cNvPr id="8195" name="Rectangle 3"/>
          <p:cNvSpPr>
            <a:spLocks noGrp="1" noChangeArrowheads="1"/>
          </p:cNvSpPr>
          <p:nvPr>
            <p:ph type="body" idx="1"/>
          </p:nvPr>
        </p:nvSpPr>
        <p:spPr/>
        <p:txBody>
          <a:bodyPr/>
          <a:lstStyle/>
          <a:p>
            <a:pPr marL="231064" indent="-231064">
              <a:lnSpc>
                <a:spcPct val="80000"/>
              </a:lnSpc>
            </a:pPr>
            <a:r>
              <a:rPr lang="en-US" sz="1000" b="0"/>
              <a:t>15-min timer</a:t>
            </a:r>
          </a:p>
          <a:p>
            <a:pPr marL="231064" indent="-231064">
              <a:lnSpc>
                <a:spcPct val="80000"/>
              </a:lnSpc>
            </a:pPr>
            <a:endParaRPr lang="en-US" sz="1000" b="0"/>
          </a:p>
        </p:txBody>
      </p:sp>
    </p:spTree>
    <p:extLst>
      <p:ext uri="{BB962C8B-B14F-4D97-AF65-F5344CB8AC3E}">
        <p14:creationId xmlns:p14="http://schemas.microsoft.com/office/powerpoint/2010/main" val="32707508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r>
              <a:rPr lang="en-US"/>
              <a:t>Selecting, https://www.pbis.org/resource/selecting-a-universal-behavior-screening-tool-questions-to-consider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 Installing https://www.pbis.org/resource/installing-a-universal-behavior-screening-tool-questions-to-consider</a:t>
            </a:r>
          </a:p>
          <a:p>
            <a:pPr marL="171450" indent="-171450" algn="l">
              <a:buFont typeface="Arial" panose="020B0604020202020204" pitchFamily="34" charset="0"/>
              <a:buChar char="•"/>
            </a:pPr>
            <a:r>
              <a:rPr lang="en-US"/>
              <a:t> Interpreting https://www.pbis.org/resource/interpreting-universal-behavior-screening-data-questions-to-consider</a:t>
            </a:r>
          </a:p>
          <a:p>
            <a:pPr marL="171450" indent="-171450" algn="l">
              <a:buFont typeface="Arial" panose="020B0604020202020204" pitchFamily="34" charset="0"/>
              <a:buChar char="•"/>
            </a:pPr>
            <a:endParaRPr lang="en-US"/>
          </a:p>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101</a:t>
            </a:fld>
            <a:endParaRPr lang="en-US"/>
          </a:p>
        </p:txBody>
      </p:sp>
    </p:spTree>
    <p:extLst>
      <p:ext uri="{BB962C8B-B14F-4D97-AF65-F5344CB8AC3E}">
        <p14:creationId xmlns:p14="http://schemas.microsoft.com/office/powerpoint/2010/main" val="13720981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2CA205-88A7-43FC-A6E6-8F54A7AB39DB}" type="slidenum">
              <a:rPr lang="en-US" smtClean="0">
                <a:solidFill>
                  <a:prstClr val="black"/>
                </a:solidFill>
              </a:rPr>
              <a:pPr/>
              <a:t>106</a:t>
            </a:fld>
            <a:endParaRPr lang="en-US">
              <a:solidFill>
                <a:prstClr val="black"/>
              </a:solidFill>
            </a:endParaRPr>
          </a:p>
        </p:txBody>
      </p:sp>
    </p:spTree>
    <p:extLst>
      <p:ext uri="{BB962C8B-B14F-4D97-AF65-F5344CB8AC3E}">
        <p14:creationId xmlns:p14="http://schemas.microsoft.com/office/powerpoint/2010/main" val="5374228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108</a:t>
            </a:fld>
            <a:endParaRPr lang="en-US"/>
          </a:p>
        </p:txBody>
      </p:sp>
    </p:spTree>
    <p:extLst>
      <p:ext uri="{BB962C8B-B14F-4D97-AF65-F5344CB8AC3E}">
        <p14:creationId xmlns:p14="http://schemas.microsoft.com/office/powerpoint/2010/main" val="26935120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55317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a:solidFill>
                  <a:prstClr val="white">
                    <a:lumMod val="50000"/>
                  </a:prstClr>
                </a:solidFill>
                <a:latin typeface="Calibri" panose="020F0502020204030204"/>
                <a:ea typeface="ＭＳ Ｐゴシック" pitchFamily="34" charset="-128"/>
              </a:rPr>
              <a:t>Sources:  Lane, K.L., Oakes, W.P., Ennis, R.P., &amp; Hirsch, S.E. (2014). Identifying students for secondary and tertiary prevention efforts: How do we determine which students have Tier 2 and Tier 3 needs? </a:t>
            </a:r>
            <a:r>
              <a:rPr lang="en-US" sz="1200" i="1">
                <a:solidFill>
                  <a:prstClr val="white">
                    <a:lumMod val="50000"/>
                  </a:prstClr>
                </a:solidFill>
                <a:latin typeface="Calibri" panose="020F0502020204030204"/>
                <a:ea typeface="ＭＳ Ｐゴシック" pitchFamily="34" charset="-128"/>
              </a:rPr>
              <a:t>Preventing School Failure, 58</a:t>
            </a:r>
            <a:r>
              <a:rPr lang="en-US" sz="1200">
                <a:solidFill>
                  <a:prstClr val="white">
                    <a:lumMod val="50000"/>
                  </a:prstClr>
                </a:solidFill>
                <a:latin typeface="Calibri" panose="020F0502020204030204"/>
                <a:ea typeface="ＭＳ Ｐゴシック" pitchFamily="34" charset="-128"/>
              </a:rPr>
              <a:t>, 171-182.</a:t>
            </a:r>
          </a:p>
          <a:p>
            <a:pPr>
              <a:defRPr/>
            </a:pPr>
            <a:r>
              <a:rPr lang="en-US" sz="1200" err="1">
                <a:solidFill>
                  <a:prstClr val="white">
                    <a:lumMod val="50000"/>
                  </a:prstClr>
                </a:solidFill>
                <a:latin typeface="Calibri" panose="020F0502020204030204"/>
              </a:rPr>
              <a:t>Schoenwald</a:t>
            </a:r>
            <a:r>
              <a:rPr lang="en-US" sz="1200">
                <a:solidFill>
                  <a:prstClr val="white">
                    <a:lumMod val="50000"/>
                  </a:prstClr>
                </a:solidFill>
                <a:latin typeface="Calibri" panose="020F0502020204030204"/>
              </a:rPr>
              <a:t>, S. K., Brown, T. L., &amp; </a:t>
            </a:r>
            <a:r>
              <a:rPr lang="en-US" sz="1200" err="1">
                <a:solidFill>
                  <a:prstClr val="white">
                    <a:lumMod val="50000"/>
                  </a:prstClr>
                </a:solidFill>
                <a:latin typeface="Calibri" panose="020F0502020204030204"/>
              </a:rPr>
              <a:t>Henggeler</a:t>
            </a:r>
            <a:r>
              <a:rPr lang="en-US" sz="1200">
                <a:solidFill>
                  <a:prstClr val="white">
                    <a:lumMod val="50000"/>
                  </a:prstClr>
                </a:solidFill>
                <a:latin typeface="Calibri" panose="020F0502020204030204"/>
              </a:rPr>
              <a:t>, S. W. (2000). Inside multisystemic therapy therapist, supervisory, and program practices. </a:t>
            </a:r>
            <a:r>
              <a:rPr lang="en-US" sz="1200" i="1">
                <a:solidFill>
                  <a:prstClr val="white">
                    <a:lumMod val="50000"/>
                  </a:prstClr>
                </a:solidFill>
                <a:latin typeface="Calibri" panose="020F0502020204030204"/>
              </a:rPr>
              <a:t>Journal of Emotional and Behavioral Disorders</a:t>
            </a:r>
            <a:r>
              <a:rPr lang="en-US" sz="1200">
                <a:solidFill>
                  <a:prstClr val="white">
                    <a:lumMod val="50000"/>
                  </a:prstClr>
                </a:solidFill>
                <a:latin typeface="Calibri" panose="020F0502020204030204"/>
              </a:rPr>
              <a:t>, </a:t>
            </a:r>
            <a:r>
              <a:rPr lang="en-US" sz="1200" i="1">
                <a:solidFill>
                  <a:prstClr val="white">
                    <a:lumMod val="50000"/>
                  </a:prstClr>
                </a:solidFill>
                <a:latin typeface="Calibri" panose="020F0502020204030204"/>
              </a:rPr>
              <a:t>8</a:t>
            </a:r>
            <a:r>
              <a:rPr lang="en-US" sz="1200">
                <a:solidFill>
                  <a:prstClr val="white">
                    <a:lumMod val="50000"/>
                  </a:prstClr>
                </a:solidFill>
                <a:latin typeface="Calibri" panose="020F0502020204030204"/>
              </a:rPr>
              <a:t>, </a:t>
            </a:r>
            <a:r>
              <a:rPr lang="en-US" sz="1200">
                <a:solidFill>
                  <a:prstClr val="white">
                    <a:lumMod val="50000"/>
                  </a:prstClr>
                </a:solidFill>
                <a:latin typeface="Calibri" panose="020F0502020204030204"/>
                <a:ea typeface="ＭＳ Ｐゴシック" pitchFamily="34" charset="-128"/>
              </a:rPr>
              <a:t>113-127. </a:t>
            </a:r>
          </a:p>
          <a:p>
            <a:pPr>
              <a:defRPr/>
            </a:pPr>
            <a:r>
              <a:rPr lang="en-US" sz="1200">
                <a:solidFill>
                  <a:prstClr val="white">
                    <a:lumMod val="50000"/>
                  </a:prstClr>
                </a:solidFill>
                <a:latin typeface="Calibri" panose="020F0502020204030204"/>
                <a:ea typeface="ＭＳ Ｐゴシック" pitchFamily="34" charset="-128"/>
              </a:rPr>
              <a:t>Umbreit, J., Ferro, J.B., Liaupsin, C.J., </a:t>
            </a:r>
            <a:r>
              <a:rPr lang="en-US" sz="1200">
                <a:solidFill>
                  <a:prstClr val="white">
                    <a:lumMod val="50000"/>
                  </a:prstClr>
                </a:solidFill>
                <a:latin typeface="Calibri" panose="020F0502020204030204"/>
              </a:rPr>
              <a:t>&amp; Lane, K.L. (2007). </a:t>
            </a:r>
            <a:r>
              <a:rPr lang="en-US" sz="1200" i="1">
                <a:solidFill>
                  <a:prstClr val="white">
                    <a:lumMod val="50000"/>
                  </a:prstClr>
                </a:solidFill>
                <a:latin typeface="Calibri" panose="020F0502020204030204"/>
              </a:rPr>
              <a:t>Functional behavioral assessment and function-based intervention: An effective, practical approach. </a:t>
            </a:r>
            <a:r>
              <a:rPr lang="en-US" sz="1200">
                <a:solidFill>
                  <a:prstClr val="white">
                    <a:lumMod val="50000"/>
                  </a:prstClr>
                </a:solidFill>
                <a:latin typeface="Calibri" panose="020F0502020204030204"/>
              </a:rPr>
              <a:t>Upper Saddle River, NJ: Prentice-Hall.</a:t>
            </a:r>
          </a:p>
          <a:p>
            <a:endParaRPr lang="en-US"/>
          </a:p>
        </p:txBody>
      </p:sp>
      <p:sp>
        <p:nvSpPr>
          <p:cNvPr id="4" name="Slide Number Placeholder 3"/>
          <p:cNvSpPr>
            <a:spLocks noGrp="1"/>
          </p:cNvSpPr>
          <p:nvPr>
            <p:ph type="sldNum" sz="quarter" idx="5"/>
          </p:nvPr>
        </p:nvSpPr>
        <p:spPr/>
        <p:txBody>
          <a:bodyPr/>
          <a:lstStyle/>
          <a:p>
            <a:pPr defTabSz="881390">
              <a:defRPr/>
            </a:pPr>
            <a:fld id="{05F8F4C2-8D1B-4152-9155-7910E1606850}" type="slidenum">
              <a:rPr lang="en-US">
                <a:solidFill>
                  <a:prstClr val="black"/>
                </a:solidFill>
                <a:latin typeface="Calibri" panose="020F0502020204030204"/>
              </a:rPr>
              <a:pPr defTabSz="881390">
                <a:defRPr/>
              </a:pPr>
              <a:t>14</a:t>
            </a:fld>
            <a:endParaRPr lang="en-US">
              <a:solidFill>
                <a:prstClr val="black"/>
              </a:solidFill>
              <a:latin typeface="Calibri" panose="020F0502020204030204"/>
            </a:endParaRPr>
          </a:p>
        </p:txBody>
      </p:sp>
    </p:spTree>
    <p:extLst>
      <p:ext uri="{BB962C8B-B14F-4D97-AF65-F5344CB8AC3E}">
        <p14:creationId xmlns:p14="http://schemas.microsoft.com/office/powerpoint/2010/main" val="24685222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Tag us in your Ci3T highlights- we’d love to see Ci3T in action! Follow us on Twitter or Instagram for updates and links to resources! @Ci3TModel</a:t>
            </a:r>
          </a:p>
          <a:p>
            <a:endParaRPr lang="en-US"/>
          </a:p>
          <a:p>
            <a:r>
              <a:rPr lang="en-US"/>
              <a:t>You will receive a brief session evaluation – we value your feedback and would greatly appreciate you taking a few minutes to share your thoughts on what you liked about the session and how we can improve</a:t>
            </a:r>
          </a:p>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114</a:t>
            </a:fld>
            <a:endParaRPr lang="en-US"/>
          </a:p>
        </p:txBody>
      </p:sp>
    </p:spTree>
    <p:extLst>
      <p:ext uri="{BB962C8B-B14F-4D97-AF65-F5344CB8AC3E}">
        <p14:creationId xmlns:p14="http://schemas.microsoft.com/office/powerpoint/2010/main" val="25316638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Continued to keep implementation manuals, which are foundational to Ci3T, updated and current</a:t>
            </a:r>
          </a:p>
        </p:txBody>
      </p:sp>
      <p:sp>
        <p:nvSpPr>
          <p:cNvPr id="4" name="Slide Number Placeholder 3"/>
          <p:cNvSpPr>
            <a:spLocks noGrp="1"/>
          </p:cNvSpPr>
          <p:nvPr>
            <p:ph type="sldNum" sz="quarter" idx="5"/>
          </p:nvPr>
        </p:nvSpPr>
        <p:spPr/>
        <p:txBody>
          <a:bodyPr/>
          <a:lstStyle/>
          <a:p>
            <a:fld id="{58D11C9F-81FA-4052-9B37-1EF4A4EF7E85}" type="slidenum">
              <a:rPr lang="en-US" smtClean="0"/>
              <a:t>20</a:t>
            </a:fld>
            <a:endParaRPr lang="en-US"/>
          </a:p>
        </p:txBody>
      </p:sp>
    </p:spTree>
    <p:extLst>
      <p:ext uri="{BB962C8B-B14F-4D97-AF65-F5344CB8AC3E}">
        <p14:creationId xmlns:p14="http://schemas.microsoft.com/office/powerpoint/2010/main" val="7123288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Infographic - https://www.ci3t.org/measures </a:t>
            </a:r>
          </a:p>
        </p:txBody>
      </p:sp>
      <p:sp>
        <p:nvSpPr>
          <p:cNvPr id="4" name="Slide Number Placeholder 3"/>
          <p:cNvSpPr>
            <a:spLocks noGrp="1"/>
          </p:cNvSpPr>
          <p:nvPr>
            <p:ph type="sldNum" sz="quarter" idx="5"/>
          </p:nvPr>
        </p:nvSpPr>
        <p:spPr/>
        <p:txBody>
          <a:bodyPr/>
          <a:lstStyle/>
          <a:p>
            <a:fld id="{58D11C9F-81FA-4052-9B37-1EF4A4EF7E85}" type="slidenum">
              <a:rPr lang="en-US" smtClean="0"/>
              <a:t>22</a:t>
            </a:fld>
            <a:endParaRPr lang="en-US"/>
          </a:p>
        </p:txBody>
      </p:sp>
    </p:spTree>
    <p:extLst>
      <p:ext uri="{BB962C8B-B14F-4D97-AF65-F5344CB8AC3E}">
        <p14:creationId xmlns:p14="http://schemas.microsoft.com/office/powerpoint/2010/main" val="15245598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Image Placeholder 1"/>
          <p:cNvSpPr>
            <a:spLocks noGrp="1" noRot="1" noChangeAspect="1" noTextEdit="1"/>
          </p:cNvSpPr>
          <p:nvPr>
            <p:ph type="sldImg"/>
          </p:nvPr>
        </p:nvSpPr>
        <p:spPr>
          <a:ln/>
        </p:spPr>
      </p:sp>
      <p:sp>
        <p:nvSpPr>
          <p:cNvPr id="2068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068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MS PGothic" panose="020B0600070205080204" pitchFamily="34" charset="-128"/>
              </a:defRPr>
            </a:lvl1pPr>
            <a:lvl2pPr marL="788988" indent="-302497">
              <a:defRPr>
                <a:solidFill>
                  <a:schemeClr val="tx1"/>
                </a:solidFill>
                <a:latin typeface="Verdana" panose="020B0604030504040204" pitchFamily="34" charset="0"/>
                <a:ea typeface="MS PGothic" panose="020B0600070205080204" pitchFamily="34" charset="-128"/>
              </a:defRPr>
            </a:lvl2pPr>
            <a:lvl3pPr marL="1216226" indent="-241686">
              <a:defRPr>
                <a:solidFill>
                  <a:schemeClr val="tx1"/>
                </a:solidFill>
                <a:latin typeface="Verdana" panose="020B0604030504040204" pitchFamily="34" charset="0"/>
                <a:ea typeface="MS PGothic" panose="020B0600070205080204" pitchFamily="34" charset="-128"/>
              </a:defRPr>
            </a:lvl3pPr>
            <a:lvl4pPr marL="1701158" indent="-241686">
              <a:defRPr>
                <a:solidFill>
                  <a:schemeClr val="tx1"/>
                </a:solidFill>
                <a:latin typeface="Verdana" panose="020B0604030504040204" pitchFamily="34" charset="0"/>
                <a:ea typeface="MS PGothic" panose="020B0600070205080204" pitchFamily="34" charset="-128"/>
              </a:defRPr>
            </a:lvl4pPr>
            <a:lvl5pPr marL="2189208" indent="-241686">
              <a:defRPr>
                <a:solidFill>
                  <a:schemeClr val="tx1"/>
                </a:solidFill>
                <a:latin typeface="Verdana" panose="020B0604030504040204" pitchFamily="34" charset="0"/>
                <a:ea typeface="MS PGothic" panose="020B0600070205080204" pitchFamily="34" charset="-128"/>
              </a:defRPr>
            </a:lvl5pPr>
            <a:lvl6pPr marL="2638277" indent="-241686"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3087345" indent="-241686"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536413" indent="-241686"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985481" indent="-241686"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r" defTabSz="931774" rtl="0" eaLnBrk="0" fontAlgn="base" latinLnBrk="0" hangingPunct="0">
              <a:lnSpc>
                <a:spcPct val="100000"/>
              </a:lnSpc>
              <a:spcBef>
                <a:spcPct val="0"/>
              </a:spcBef>
              <a:spcAft>
                <a:spcPct val="0"/>
              </a:spcAft>
              <a:buClrTx/>
              <a:buSzTx/>
              <a:buFontTx/>
              <a:buNone/>
              <a:tabLst/>
              <a:defRPr/>
            </a:pPr>
            <a:fld id="{F49A5D4A-B2C1-46C5-85BB-8AE60451357C}" type="slidenum">
              <a:rPr kumimoji="0" lang="en-US" altLang="en-US" sz="1300" b="0" i="0" u="none" strike="noStrike" kern="1200" cap="none" spc="0" normalizeH="0" baseline="0" noProof="0">
                <a:ln>
                  <a:noFill/>
                </a:ln>
                <a:solidFill>
                  <a:srgbClr val="000000"/>
                </a:solidFill>
                <a:effectLst/>
                <a:uLnTx/>
                <a:uFillTx/>
                <a:latin typeface="Verdana" panose="020B0604030504040204" pitchFamily="34" charset="0"/>
                <a:ea typeface="MS PGothic" panose="020B0600070205080204" pitchFamily="34" charset="-128"/>
                <a:cs typeface="+mn-cs"/>
              </a:rPr>
              <a:pPr marL="0" marR="0" lvl="0" indent="0" algn="r" defTabSz="931774" rtl="0" eaLnBrk="0" fontAlgn="base" latinLnBrk="0" hangingPunct="0">
                <a:lnSpc>
                  <a:spcPct val="100000"/>
                </a:lnSpc>
                <a:spcBef>
                  <a:spcPct val="0"/>
                </a:spcBef>
                <a:spcAft>
                  <a:spcPct val="0"/>
                </a:spcAft>
                <a:buClrTx/>
                <a:buSzTx/>
                <a:buFontTx/>
                <a:buNone/>
                <a:tabLst/>
                <a:defRPr/>
              </a:pPr>
              <a:t>30</a:t>
            </a:fld>
            <a:endParaRPr kumimoji="0" lang="en-US" altLang="en-US" sz="1300" b="0" i="0" u="none" strike="noStrike" kern="1200" cap="none" spc="0" normalizeH="0" baseline="0" noProof="0">
              <a:ln>
                <a:noFill/>
              </a:ln>
              <a:solidFill>
                <a:srgbClr val="000000"/>
              </a:solidFill>
              <a:effectLst/>
              <a:uLnTx/>
              <a:uFillTx/>
              <a:latin typeface="Verdana" panose="020B0604030504040204" pitchFamily="34" charset="0"/>
              <a:ea typeface="MS PGothic" panose="020B0600070205080204" pitchFamily="34" charset="-128"/>
              <a:cs typeface="+mn-cs"/>
            </a:endParaRPr>
          </a:p>
        </p:txBody>
      </p:sp>
    </p:spTree>
    <p:extLst>
      <p:ext uri="{BB962C8B-B14F-4D97-AF65-F5344CB8AC3E}">
        <p14:creationId xmlns:p14="http://schemas.microsoft.com/office/powerpoint/2010/main" val="20524890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t>***note to presenter***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would like to feature middle or high school data – hide the elementary slides (32-24) and unhide the middle or high school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would like to update this slide with data from your school or district- Fill in &lt;year&gt; based on current academic year. This is located in column A of the data sheet. Edit by right clicking and selecting “Edit data”.</a:t>
            </a:r>
          </a:p>
        </p:txBody>
      </p:sp>
      <p:sp>
        <p:nvSpPr>
          <p:cNvPr id="4" name="Slide Number Placeholder 3"/>
          <p:cNvSpPr>
            <a:spLocks noGrp="1"/>
          </p:cNvSpPr>
          <p:nvPr>
            <p:ph type="sldNum" sz="quarter" idx="5"/>
          </p:nvPr>
        </p:nvSpPr>
        <p:spPr/>
        <p:txBody>
          <a:bodyPr/>
          <a:lstStyle/>
          <a:p>
            <a:fld id="{45A2F364-F0C4-4B2D-822E-43EBCE1F570C}" type="slidenum">
              <a:rPr lang="en-US" smtClean="0"/>
              <a:t>31</a:t>
            </a:fld>
            <a:endParaRPr lang="en-US"/>
          </a:p>
        </p:txBody>
      </p:sp>
    </p:spTree>
    <p:extLst>
      <p:ext uri="{BB962C8B-B14F-4D97-AF65-F5344CB8AC3E}">
        <p14:creationId xmlns:p14="http://schemas.microsoft.com/office/powerpoint/2010/main" val="10146911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t" latinLnBrk="0" hangingPunct="1">
              <a:lnSpc>
                <a:spcPct val="100000"/>
              </a:lnSpc>
              <a:spcBef>
                <a:spcPct val="30000"/>
              </a:spcBef>
              <a:spcAft>
                <a:spcPct val="0"/>
              </a:spcAft>
              <a:buClrTx/>
              <a:buSzTx/>
              <a:buFontTx/>
              <a:buNone/>
              <a:tabLst/>
              <a:defRPr/>
            </a:pPr>
            <a:r>
              <a:rPr lang="en-US"/>
              <a:t>Fill in &lt;year&gt; based on current academic year. This is located in column A of the data sheet. Edit by right clicking and selecting “Edit data”.</a:t>
            </a:r>
            <a:endParaRPr lang="en-US" sz="1200" b="1" i="0" u="none" strike="noStrike" kern="1200">
              <a:solidFill>
                <a:schemeClr val="tx1"/>
              </a:solidFill>
              <a:effectLst/>
              <a:latin typeface="Arial" charset="0"/>
              <a:ea typeface="+mn-ea"/>
              <a:cs typeface="+mn-cs"/>
            </a:endParaRPr>
          </a:p>
          <a:p>
            <a:pPr marL="0" marR="0" lvl="0" indent="0" algn="l" defTabSz="914400" rtl="0" eaLnBrk="1" fontAlgn="t" latinLnBrk="0" hangingPunct="1">
              <a:lnSpc>
                <a:spcPct val="100000"/>
              </a:lnSpc>
              <a:spcBef>
                <a:spcPct val="30000"/>
              </a:spcBef>
              <a:spcAft>
                <a:spcPct val="0"/>
              </a:spcAft>
              <a:buClrTx/>
              <a:buSzTx/>
              <a:buFontTx/>
              <a:buNone/>
              <a:tabLst/>
              <a:defRPr/>
            </a:pPr>
            <a:r>
              <a:rPr lang="en-US" sz="1200" b="1" i="0" u="none" strike="noStrike" kern="1200">
                <a:solidFill>
                  <a:schemeClr val="tx1"/>
                </a:solidFill>
                <a:effectLst/>
                <a:latin typeface="Arial" charset="0"/>
                <a:ea typeface="+mn-ea"/>
                <a:cs typeface="+mn-cs"/>
              </a:rPr>
              <a:t>IMPORTANT NOTE: The INTERNALIZING</a:t>
            </a:r>
            <a:r>
              <a:rPr lang="en-US" sz="1200" b="1" i="0" u="none" strike="noStrike" kern="1200" baseline="0">
                <a:solidFill>
                  <a:schemeClr val="tx1"/>
                </a:solidFill>
                <a:effectLst/>
                <a:latin typeface="Arial" charset="0"/>
                <a:ea typeface="+mn-ea"/>
                <a:cs typeface="+mn-cs"/>
              </a:rPr>
              <a:t> subscale and </a:t>
            </a:r>
            <a:r>
              <a:rPr lang="en-US" sz="1200" b="1" i="0" u="none" strike="noStrike" kern="1200">
                <a:solidFill>
                  <a:schemeClr val="tx1"/>
                </a:solidFill>
                <a:effectLst/>
                <a:latin typeface="Arial" charset="0"/>
                <a:ea typeface="+mn-ea"/>
                <a:cs typeface="+mn-cs"/>
              </a:rPr>
              <a:t>CUT SCORES</a:t>
            </a:r>
            <a:r>
              <a:rPr lang="en-US" sz="1200" b="1" i="0" u="none" strike="noStrike" kern="1200" baseline="0">
                <a:solidFill>
                  <a:schemeClr val="tx1"/>
                </a:solidFill>
                <a:effectLst/>
                <a:latin typeface="Arial" charset="0"/>
                <a:ea typeface="+mn-ea"/>
                <a:cs typeface="+mn-cs"/>
              </a:rPr>
              <a:t> are specific to school level.</a:t>
            </a:r>
          </a:p>
          <a:p>
            <a:pPr rtl="0" eaLnBrk="1" fontAlgn="t" latinLnBrk="0" hangingPunct="1"/>
            <a:r>
              <a:rPr lang="en-US" sz="1200" b="1" i="0" u="none" strike="noStrike" kern="1200">
                <a:solidFill>
                  <a:schemeClr val="tx1"/>
                </a:solidFill>
                <a:effectLst/>
                <a:latin typeface="Arial" charset="0"/>
                <a:ea typeface="+mn-ea"/>
                <a:cs typeface="+mn-cs"/>
              </a:rPr>
              <a:t>Elementary: </a:t>
            </a:r>
            <a:r>
              <a:rPr lang="en-US" sz="1200" b="0" i="0" u="none" strike="noStrike" kern="1200">
                <a:solidFill>
                  <a:schemeClr val="tx1"/>
                </a:solidFill>
                <a:effectLst/>
                <a:latin typeface="Arial" charset="0"/>
                <a:ea typeface="+mn-ea"/>
                <a:cs typeface="+mn-cs"/>
              </a:rPr>
              <a:t>SRSS-I5, Items</a:t>
            </a:r>
            <a:r>
              <a:rPr lang="en-US" sz="1200" b="0" i="0" u="none" strike="noStrike" kern="1200" baseline="0">
                <a:solidFill>
                  <a:schemeClr val="tx1"/>
                </a:solidFill>
                <a:effectLst/>
                <a:latin typeface="Arial" charset="0"/>
                <a:ea typeface="+mn-ea"/>
                <a:cs typeface="+mn-cs"/>
              </a:rPr>
              <a:t> 8-12, </a:t>
            </a:r>
            <a:r>
              <a:rPr lang="en-US" sz="1200" b="0" i="0" u="none" strike="noStrike" kern="1200">
                <a:solidFill>
                  <a:schemeClr val="tx1"/>
                </a:solidFill>
                <a:effectLst/>
                <a:latin typeface="Arial" charset="0"/>
                <a:ea typeface="+mn-ea"/>
                <a:cs typeface="+mn-cs"/>
              </a:rPr>
              <a:t>0-1 = low risk, 2-3 = moderate risk, 4-15 = high risk</a:t>
            </a:r>
          </a:p>
          <a:p>
            <a:pPr marL="0" marR="0" lvl="0" indent="0" algn="l" defTabSz="914400" rtl="0" eaLnBrk="1" fontAlgn="t" latinLnBrk="0" hangingPunct="1">
              <a:lnSpc>
                <a:spcPct val="100000"/>
              </a:lnSpc>
              <a:spcBef>
                <a:spcPct val="30000"/>
              </a:spcBef>
              <a:spcAft>
                <a:spcPct val="0"/>
              </a:spcAft>
              <a:buClrTx/>
              <a:buSzTx/>
              <a:buFontTx/>
              <a:buNone/>
              <a:tabLst/>
              <a:defRPr/>
            </a:pPr>
            <a:r>
              <a:rPr lang="en-US" sz="1200" b="1" i="0" u="none" strike="noStrike" kern="1200">
                <a:solidFill>
                  <a:schemeClr val="tx1"/>
                </a:solidFill>
                <a:effectLst/>
                <a:latin typeface="Arial" charset="0"/>
                <a:ea typeface="+mn-ea"/>
                <a:cs typeface="+mn-cs"/>
              </a:rPr>
              <a:t>Middle and High:</a:t>
            </a:r>
            <a:r>
              <a:rPr lang="en-US" sz="1200" b="1" i="0" u="none" strike="noStrike" kern="1200" baseline="0">
                <a:solidFill>
                  <a:schemeClr val="tx1"/>
                </a:solidFill>
                <a:effectLst/>
                <a:latin typeface="Arial" charset="0"/>
                <a:ea typeface="+mn-ea"/>
                <a:cs typeface="+mn-cs"/>
              </a:rPr>
              <a:t> </a:t>
            </a:r>
            <a:r>
              <a:rPr lang="en-US" sz="1200" b="0" i="0" u="none" strike="noStrike" kern="1200">
                <a:solidFill>
                  <a:schemeClr val="tx1"/>
                </a:solidFill>
                <a:effectLst/>
                <a:latin typeface="Arial" charset="0"/>
                <a:ea typeface="+mn-ea"/>
                <a:cs typeface="+mn-cs"/>
              </a:rPr>
              <a:t>SRSS-</a:t>
            </a:r>
            <a:r>
              <a:rPr lang="en-US" sz="1200" b="0" i="0" u="none" strike="noStrike" kern="1200">
                <a:solidFill>
                  <a:schemeClr val="tx1"/>
                </a:solidFill>
                <a:effectLst/>
                <a:latin typeface="Adobe Hebrew" panose="02040503050201020203" pitchFamily="18" charset="-79"/>
                <a:ea typeface="+mn-ea"/>
                <a:cs typeface="Adobe Hebrew" panose="02040503050201020203" pitchFamily="18" charset="-79"/>
              </a:rPr>
              <a:t>I</a:t>
            </a:r>
            <a:r>
              <a:rPr lang="en-US" sz="1200" b="0" i="0" u="none" strike="noStrike" kern="1200">
                <a:solidFill>
                  <a:schemeClr val="tx1"/>
                </a:solidFill>
                <a:effectLst/>
                <a:latin typeface="Arial" charset="0"/>
                <a:ea typeface="+mn-ea"/>
                <a:cs typeface="+mn-cs"/>
              </a:rPr>
              <a:t>6, Items</a:t>
            </a:r>
            <a:r>
              <a:rPr lang="en-US" sz="1200" b="0" i="0" u="none" strike="noStrike" kern="1200" baseline="0">
                <a:solidFill>
                  <a:schemeClr val="tx1"/>
                </a:solidFill>
                <a:effectLst/>
                <a:latin typeface="Arial" charset="0"/>
                <a:ea typeface="+mn-ea"/>
                <a:cs typeface="+mn-cs"/>
              </a:rPr>
              <a:t> 4, 8-12, </a:t>
            </a:r>
            <a:r>
              <a:rPr lang="en-US" sz="1200" b="0" i="0" u="none" strike="noStrike" kern="1200">
                <a:solidFill>
                  <a:schemeClr val="tx1"/>
                </a:solidFill>
                <a:effectLst/>
                <a:latin typeface="Arial" charset="0"/>
                <a:ea typeface="+mn-ea"/>
                <a:cs typeface="+mn-cs"/>
              </a:rPr>
              <a:t>0-3 = low risk, 4-5 = moderate risk, 6-18 = high risk</a:t>
            </a:r>
          </a:p>
        </p:txBody>
      </p:sp>
      <p:sp>
        <p:nvSpPr>
          <p:cNvPr id="4" name="Slide Number Placeholder 3"/>
          <p:cNvSpPr>
            <a:spLocks noGrp="1"/>
          </p:cNvSpPr>
          <p:nvPr>
            <p:ph type="sldNum" sz="quarter" idx="5"/>
          </p:nvPr>
        </p:nvSpPr>
        <p:spPr/>
        <p:txBody>
          <a:bodyPr/>
          <a:lstStyle/>
          <a:p>
            <a:fld id="{45A2F364-F0C4-4B2D-822E-43EBCE1F570C}" type="slidenum">
              <a:rPr lang="en-US" smtClean="0"/>
              <a:t>32</a:t>
            </a:fld>
            <a:endParaRPr lang="en-US"/>
          </a:p>
        </p:txBody>
      </p:sp>
    </p:spTree>
    <p:extLst>
      <p:ext uri="{BB962C8B-B14F-4D97-AF65-F5344CB8AC3E}">
        <p14:creationId xmlns:p14="http://schemas.microsoft.com/office/powerpoint/2010/main" val="24783054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8" Type="http://schemas.openxmlformats.org/officeDocument/2006/relationships/image" Target="../media/image133.png"/><Relationship Id="rId13" Type="http://schemas.openxmlformats.org/officeDocument/2006/relationships/image" Target="../media/image138.png"/><Relationship Id="rId18" Type="http://schemas.openxmlformats.org/officeDocument/2006/relationships/image" Target="../media/image27.png"/><Relationship Id="rId3" Type="http://schemas.openxmlformats.org/officeDocument/2006/relationships/image" Target="../media/image130.tiff"/><Relationship Id="rId21" Type="http://schemas.openxmlformats.org/officeDocument/2006/relationships/image" Target="../media/image24.png"/><Relationship Id="rId7" Type="http://schemas.openxmlformats.org/officeDocument/2006/relationships/image" Target="../media/image132.png"/><Relationship Id="rId12" Type="http://schemas.openxmlformats.org/officeDocument/2006/relationships/image" Target="../media/image137.svg"/><Relationship Id="rId17" Type="http://schemas.openxmlformats.org/officeDocument/2006/relationships/image" Target="../media/image142.png"/><Relationship Id="rId2" Type="http://schemas.openxmlformats.org/officeDocument/2006/relationships/image" Target="../media/image129.png"/><Relationship Id="rId16" Type="http://schemas.openxmlformats.org/officeDocument/2006/relationships/image" Target="../media/image141.svg"/><Relationship Id="rId20" Type="http://schemas.openxmlformats.org/officeDocument/2006/relationships/image" Target="../media/image23.emf"/><Relationship Id="rId1" Type="http://schemas.openxmlformats.org/officeDocument/2006/relationships/slideMaster" Target="../slideMasters/slideMaster3.xml"/><Relationship Id="rId6" Type="http://schemas.openxmlformats.org/officeDocument/2006/relationships/image" Target="../media/image131.png"/><Relationship Id="rId11" Type="http://schemas.openxmlformats.org/officeDocument/2006/relationships/image" Target="../media/image136.png"/><Relationship Id="rId24" Type="http://schemas.openxmlformats.org/officeDocument/2006/relationships/image" Target="../media/image144.png"/><Relationship Id="rId5" Type="http://schemas.openxmlformats.org/officeDocument/2006/relationships/image" Target="../media/image20.svg"/><Relationship Id="rId15" Type="http://schemas.openxmlformats.org/officeDocument/2006/relationships/image" Target="../media/image140.png"/><Relationship Id="rId23" Type="http://schemas.openxmlformats.org/officeDocument/2006/relationships/image" Target="../media/image143.png"/><Relationship Id="rId10" Type="http://schemas.openxmlformats.org/officeDocument/2006/relationships/image" Target="../media/image135.svg"/><Relationship Id="rId19" Type="http://schemas.openxmlformats.org/officeDocument/2006/relationships/image" Target="../media/image97.png"/><Relationship Id="rId4" Type="http://schemas.openxmlformats.org/officeDocument/2006/relationships/image" Target="../media/image19.png"/><Relationship Id="rId9" Type="http://schemas.openxmlformats.org/officeDocument/2006/relationships/image" Target="../media/image134.png"/><Relationship Id="rId14" Type="http://schemas.openxmlformats.org/officeDocument/2006/relationships/image" Target="../media/image139.svg"/><Relationship Id="rId22" Type="http://schemas.openxmlformats.org/officeDocument/2006/relationships/image" Target="../media/image25.svg"/></Relationships>
</file>

<file path=ppt/slideLayouts/_rels/slideLayout105.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101.png"/><Relationship Id="rId3" Type="http://schemas.openxmlformats.org/officeDocument/2006/relationships/image" Target="../media/image99.png"/><Relationship Id="rId7" Type="http://schemas.openxmlformats.org/officeDocument/2006/relationships/image" Target="../media/image104.png"/><Relationship Id="rId12" Type="http://schemas.openxmlformats.org/officeDocument/2006/relationships/image" Target="../media/image105.png"/><Relationship Id="rId17" Type="http://schemas.openxmlformats.org/officeDocument/2006/relationships/image" Target="../media/image96.png"/><Relationship Id="rId2" Type="http://schemas.openxmlformats.org/officeDocument/2006/relationships/image" Target="../media/image95.png"/><Relationship Id="rId16" Type="http://schemas.openxmlformats.org/officeDocument/2006/relationships/image" Target="../media/image98.png"/><Relationship Id="rId1" Type="http://schemas.openxmlformats.org/officeDocument/2006/relationships/slideMaster" Target="../slideMasters/slideMaster3.xml"/><Relationship Id="rId6" Type="http://schemas.openxmlformats.org/officeDocument/2006/relationships/image" Target="../media/image100.png"/><Relationship Id="rId11" Type="http://schemas.openxmlformats.org/officeDocument/2006/relationships/image" Target="../media/image146.svg"/><Relationship Id="rId5" Type="http://schemas.openxmlformats.org/officeDocument/2006/relationships/image" Target="../media/image145.svg"/><Relationship Id="rId15" Type="http://schemas.openxmlformats.org/officeDocument/2006/relationships/image" Target="../media/image147.sv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emf"/><Relationship Id="rId14" Type="http://schemas.openxmlformats.org/officeDocument/2006/relationships/image" Target="../media/image124.png"/></Relationships>
</file>

<file path=ppt/slideLayouts/_rels/slideLayout10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147.svg"/><Relationship Id="rId18" Type="http://schemas.openxmlformats.org/officeDocument/2006/relationships/image" Target="../media/image98.png"/><Relationship Id="rId3" Type="http://schemas.openxmlformats.org/officeDocument/2006/relationships/image" Target="../media/image97.png"/><Relationship Id="rId7" Type="http://schemas.openxmlformats.org/officeDocument/2006/relationships/image" Target="../media/image99.png"/><Relationship Id="rId12" Type="http://schemas.openxmlformats.org/officeDocument/2006/relationships/image" Target="../media/image124.png"/><Relationship Id="rId17" Type="http://schemas.openxmlformats.org/officeDocument/2006/relationships/image" Target="../media/image107.png"/><Relationship Id="rId2" Type="http://schemas.openxmlformats.org/officeDocument/2006/relationships/image" Target="../media/image95.png"/><Relationship Id="rId16" Type="http://schemas.openxmlformats.org/officeDocument/2006/relationships/image" Target="../media/image106.png"/><Relationship Id="rId1" Type="http://schemas.openxmlformats.org/officeDocument/2006/relationships/slideMaster" Target="../slideMasters/slideMaster3.xml"/><Relationship Id="rId6" Type="http://schemas.openxmlformats.org/officeDocument/2006/relationships/image" Target="../media/image146.svg"/><Relationship Id="rId11" Type="http://schemas.openxmlformats.org/officeDocument/2006/relationships/image" Target="../media/image101.png"/><Relationship Id="rId5" Type="http://schemas.openxmlformats.org/officeDocument/2006/relationships/image" Target="../media/image24.png"/><Relationship Id="rId15" Type="http://schemas.openxmlformats.org/officeDocument/2006/relationships/image" Target="../media/image105.png"/><Relationship Id="rId10" Type="http://schemas.openxmlformats.org/officeDocument/2006/relationships/image" Target="../media/image100.png"/><Relationship Id="rId19" Type="http://schemas.openxmlformats.org/officeDocument/2006/relationships/image" Target="../media/image96.png"/><Relationship Id="rId4" Type="http://schemas.openxmlformats.org/officeDocument/2006/relationships/image" Target="../media/image23.emf"/><Relationship Id="rId9" Type="http://schemas.openxmlformats.org/officeDocument/2006/relationships/image" Target="../media/image145.svg"/><Relationship Id="rId14" Type="http://schemas.openxmlformats.org/officeDocument/2006/relationships/image" Target="../media/image104.png"/></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8" Type="http://schemas.openxmlformats.org/officeDocument/2006/relationships/image" Target="../media/image23.emf"/><Relationship Id="rId13" Type="http://schemas.openxmlformats.org/officeDocument/2006/relationships/image" Target="../media/image97.png"/><Relationship Id="rId18" Type="http://schemas.openxmlformats.org/officeDocument/2006/relationships/image" Target="../media/image110.png"/><Relationship Id="rId3" Type="http://schemas.openxmlformats.org/officeDocument/2006/relationships/image" Target="../media/image99.png"/><Relationship Id="rId7" Type="http://schemas.openxmlformats.org/officeDocument/2006/relationships/image" Target="../media/image29.png"/><Relationship Id="rId12" Type="http://schemas.openxmlformats.org/officeDocument/2006/relationships/image" Target="../media/image114.png"/><Relationship Id="rId17" Type="http://schemas.openxmlformats.org/officeDocument/2006/relationships/image" Target="../media/image96.png"/><Relationship Id="rId2" Type="http://schemas.openxmlformats.org/officeDocument/2006/relationships/image" Target="../media/image108.png"/><Relationship Id="rId16" Type="http://schemas.openxmlformats.org/officeDocument/2006/relationships/image" Target="../media/image98.png"/><Relationship Id="rId1" Type="http://schemas.openxmlformats.org/officeDocument/2006/relationships/slideMaster" Target="../slideMasters/slideMaster3.xml"/><Relationship Id="rId6" Type="http://schemas.openxmlformats.org/officeDocument/2006/relationships/image" Target="../media/image109.png"/><Relationship Id="rId11" Type="http://schemas.openxmlformats.org/officeDocument/2006/relationships/image" Target="../media/image113.png"/><Relationship Id="rId5" Type="http://schemas.openxmlformats.org/officeDocument/2006/relationships/image" Target="../media/image20.svg"/><Relationship Id="rId15" Type="http://schemas.openxmlformats.org/officeDocument/2006/relationships/image" Target="../media/image25.svg"/><Relationship Id="rId10" Type="http://schemas.openxmlformats.org/officeDocument/2006/relationships/image" Target="../media/image101.png"/><Relationship Id="rId19" Type="http://schemas.openxmlformats.org/officeDocument/2006/relationships/image" Target="../media/image111.png"/><Relationship Id="rId4" Type="http://schemas.openxmlformats.org/officeDocument/2006/relationships/image" Target="../media/image19.png"/><Relationship Id="rId9" Type="http://schemas.openxmlformats.org/officeDocument/2006/relationships/image" Target="../media/image112.png"/><Relationship Id="rId14" Type="http://schemas.openxmlformats.org/officeDocument/2006/relationships/image" Target="../media/image24.png"/></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115.png"/><Relationship Id="rId3" Type="http://schemas.openxmlformats.org/officeDocument/2006/relationships/image" Target="../media/image19.png"/><Relationship Id="rId7" Type="http://schemas.openxmlformats.org/officeDocument/2006/relationships/image" Target="../media/image23.emf"/><Relationship Id="rId12" Type="http://schemas.openxmlformats.org/officeDocument/2006/relationships/image" Target="../media/image30.png"/><Relationship Id="rId2" Type="http://schemas.openxmlformats.org/officeDocument/2006/relationships/image" Target="../media/image95.png"/><Relationship Id="rId1" Type="http://schemas.openxmlformats.org/officeDocument/2006/relationships/slideMaster" Target="../slideMasters/slideMaster3.xml"/><Relationship Id="rId6" Type="http://schemas.openxmlformats.org/officeDocument/2006/relationships/image" Target="../media/image22.png"/><Relationship Id="rId11" Type="http://schemas.openxmlformats.org/officeDocument/2006/relationships/image" Target="../media/image29.png"/><Relationship Id="rId5" Type="http://schemas.openxmlformats.org/officeDocument/2006/relationships/image" Target="../media/image21.png"/><Relationship Id="rId15" Type="http://schemas.openxmlformats.org/officeDocument/2006/relationships/image" Target="../media/image117.png"/><Relationship Id="rId10" Type="http://schemas.openxmlformats.org/officeDocument/2006/relationships/image" Target="../media/image26.png"/><Relationship Id="rId4" Type="http://schemas.openxmlformats.org/officeDocument/2006/relationships/image" Target="../media/image145.svg"/><Relationship Id="rId9" Type="http://schemas.openxmlformats.org/officeDocument/2006/relationships/image" Target="../media/image146.svg"/><Relationship Id="rId14" Type="http://schemas.openxmlformats.org/officeDocument/2006/relationships/image" Target="../media/image116.png"/></Relationships>
</file>

<file path=ppt/slideLayouts/_rels/slideLayout114.xml.rels><?xml version="1.0" encoding="UTF-8" standalone="yes"?>
<Relationships xmlns="http://schemas.openxmlformats.org/package/2006/relationships"><Relationship Id="rId8" Type="http://schemas.openxmlformats.org/officeDocument/2006/relationships/image" Target="../media/image127.png"/><Relationship Id="rId13" Type="http://schemas.openxmlformats.org/officeDocument/2006/relationships/image" Target="../media/image128.png"/><Relationship Id="rId3" Type="http://schemas.openxmlformats.org/officeDocument/2006/relationships/image" Target="../media/image118.png"/><Relationship Id="rId7" Type="http://schemas.openxmlformats.org/officeDocument/2006/relationships/image" Target="../media/image122.png"/><Relationship Id="rId12" Type="http://schemas.openxmlformats.org/officeDocument/2006/relationships/image" Target="../media/image145.svg"/><Relationship Id="rId17" Type="http://schemas.openxmlformats.org/officeDocument/2006/relationships/image" Target="../media/image146.svg"/><Relationship Id="rId2" Type="http://schemas.openxmlformats.org/officeDocument/2006/relationships/image" Target="../media/image95.png"/><Relationship Id="rId16" Type="http://schemas.openxmlformats.org/officeDocument/2006/relationships/image" Target="../media/image24.png"/><Relationship Id="rId1" Type="http://schemas.openxmlformats.org/officeDocument/2006/relationships/slideMaster" Target="../slideMasters/slideMaster3.xml"/><Relationship Id="rId6" Type="http://schemas.openxmlformats.org/officeDocument/2006/relationships/image" Target="../media/image121.png"/><Relationship Id="rId11" Type="http://schemas.openxmlformats.org/officeDocument/2006/relationships/image" Target="../media/image19.png"/><Relationship Id="rId5" Type="http://schemas.openxmlformats.org/officeDocument/2006/relationships/image" Target="../media/image120.png"/><Relationship Id="rId15" Type="http://schemas.openxmlformats.org/officeDocument/2006/relationships/image" Target="../media/image23.emf"/><Relationship Id="rId10" Type="http://schemas.openxmlformats.org/officeDocument/2006/relationships/image" Target="../media/image147.svg"/><Relationship Id="rId4" Type="http://schemas.openxmlformats.org/officeDocument/2006/relationships/image" Target="../media/image119.png"/><Relationship Id="rId9" Type="http://schemas.openxmlformats.org/officeDocument/2006/relationships/image" Target="../media/image124.png"/><Relationship Id="rId14" Type="http://schemas.openxmlformats.org/officeDocument/2006/relationships/image" Target="../media/image97.png"/></Relationships>
</file>

<file path=ppt/slideLayouts/_rels/slideLayout115.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124.png"/><Relationship Id="rId3" Type="http://schemas.openxmlformats.org/officeDocument/2006/relationships/image" Target="../media/image118.png"/><Relationship Id="rId7" Type="http://schemas.openxmlformats.org/officeDocument/2006/relationships/image" Target="../media/image122.png"/><Relationship Id="rId12" Type="http://schemas.openxmlformats.org/officeDocument/2006/relationships/image" Target="../media/image123.png"/><Relationship Id="rId17" Type="http://schemas.openxmlformats.org/officeDocument/2006/relationships/image" Target="../media/image126.png"/><Relationship Id="rId2" Type="http://schemas.openxmlformats.org/officeDocument/2006/relationships/image" Target="../media/image95.png"/><Relationship Id="rId16" Type="http://schemas.openxmlformats.org/officeDocument/2006/relationships/image" Target="../media/image20.svg"/><Relationship Id="rId1" Type="http://schemas.openxmlformats.org/officeDocument/2006/relationships/slideMaster" Target="../slideMasters/slideMaster3.xml"/><Relationship Id="rId6" Type="http://schemas.openxmlformats.org/officeDocument/2006/relationships/image" Target="../media/image121.png"/><Relationship Id="rId11" Type="http://schemas.openxmlformats.org/officeDocument/2006/relationships/image" Target="../media/image25.svg"/><Relationship Id="rId5" Type="http://schemas.openxmlformats.org/officeDocument/2006/relationships/image" Target="../media/image120.png"/><Relationship Id="rId1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19.png"/><Relationship Id="rId9" Type="http://schemas.openxmlformats.org/officeDocument/2006/relationships/image" Target="../media/image23.emf"/><Relationship Id="rId14" Type="http://schemas.openxmlformats.org/officeDocument/2006/relationships/image" Target="../media/image148.sv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3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Master" Target="../slideMasters/slideMaster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30.png"/><Relationship Id="rId3" Type="http://schemas.openxmlformats.org/officeDocument/2006/relationships/image" Target="../media/image20.sv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23.emf"/><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1.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3" Type="http://schemas.openxmlformats.org/officeDocument/2006/relationships/image" Target="../media/image50.svg"/><Relationship Id="rId18" Type="http://schemas.openxmlformats.org/officeDocument/2006/relationships/image" Target="../media/image55.png"/><Relationship Id="rId26" Type="http://schemas.openxmlformats.org/officeDocument/2006/relationships/image" Target="../media/image63.svg"/><Relationship Id="rId3" Type="http://schemas.openxmlformats.org/officeDocument/2006/relationships/image" Target="../media/image40.svg"/><Relationship Id="rId21" Type="http://schemas.openxmlformats.org/officeDocument/2006/relationships/image" Target="../media/image58.png"/><Relationship Id="rId7" Type="http://schemas.openxmlformats.org/officeDocument/2006/relationships/image" Target="../media/image44.svg"/><Relationship Id="rId12" Type="http://schemas.openxmlformats.org/officeDocument/2006/relationships/image" Target="../media/image49.png"/><Relationship Id="rId17" Type="http://schemas.openxmlformats.org/officeDocument/2006/relationships/image" Target="../media/image54.emf"/><Relationship Id="rId25" Type="http://schemas.openxmlformats.org/officeDocument/2006/relationships/image" Target="../media/image62.png"/><Relationship Id="rId33" Type="http://schemas.openxmlformats.org/officeDocument/2006/relationships/image" Target="../media/image70.png"/><Relationship Id="rId2" Type="http://schemas.openxmlformats.org/officeDocument/2006/relationships/image" Target="../media/image39.png"/><Relationship Id="rId16" Type="http://schemas.openxmlformats.org/officeDocument/2006/relationships/image" Target="../media/image53.emf"/><Relationship Id="rId20" Type="http://schemas.openxmlformats.org/officeDocument/2006/relationships/image" Target="../media/image57.png"/><Relationship Id="rId29" Type="http://schemas.openxmlformats.org/officeDocument/2006/relationships/image" Target="../media/image66.jpeg"/><Relationship Id="rId1" Type="http://schemas.openxmlformats.org/officeDocument/2006/relationships/slideMaster" Target="../slideMasters/slideMaster2.xml"/><Relationship Id="rId6" Type="http://schemas.openxmlformats.org/officeDocument/2006/relationships/image" Target="../media/image43.png"/><Relationship Id="rId11" Type="http://schemas.openxmlformats.org/officeDocument/2006/relationships/image" Target="../media/image48.svg"/><Relationship Id="rId24" Type="http://schemas.openxmlformats.org/officeDocument/2006/relationships/image" Target="../media/image61.jpeg"/><Relationship Id="rId32" Type="http://schemas.openxmlformats.org/officeDocument/2006/relationships/image" Target="../media/image69.jpeg"/><Relationship Id="rId5" Type="http://schemas.openxmlformats.org/officeDocument/2006/relationships/image" Target="../media/image42.svg"/><Relationship Id="rId15" Type="http://schemas.openxmlformats.org/officeDocument/2006/relationships/image" Target="../media/image52.svg"/><Relationship Id="rId23" Type="http://schemas.openxmlformats.org/officeDocument/2006/relationships/image" Target="../media/image60.jpeg"/><Relationship Id="rId28" Type="http://schemas.openxmlformats.org/officeDocument/2006/relationships/image" Target="../media/image65.emf"/><Relationship Id="rId10" Type="http://schemas.openxmlformats.org/officeDocument/2006/relationships/image" Target="../media/image47.png"/><Relationship Id="rId19" Type="http://schemas.openxmlformats.org/officeDocument/2006/relationships/image" Target="../media/image56.png"/><Relationship Id="rId31" Type="http://schemas.openxmlformats.org/officeDocument/2006/relationships/image" Target="../media/image68.jpeg"/><Relationship Id="rId4" Type="http://schemas.openxmlformats.org/officeDocument/2006/relationships/image" Target="../media/image41.png"/><Relationship Id="rId9" Type="http://schemas.openxmlformats.org/officeDocument/2006/relationships/image" Target="../media/image46.svg"/><Relationship Id="rId14" Type="http://schemas.openxmlformats.org/officeDocument/2006/relationships/image" Target="../media/image51.png"/><Relationship Id="rId22" Type="http://schemas.openxmlformats.org/officeDocument/2006/relationships/image" Target="../media/image59.jpeg"/><Relationship Id="rId27" Type="http://schemas.openxmlformats.org/officeDocument/2006/relationships/image" Target="../media/image64.jpeg"/><Relationship Id="rId30" Type="http://schemas.openxmlformats.org/officeDocument/2006/relationships/image" Target="../media/image67.jpeg"/><Relationship Id="rId8" Type="http://schemas.openxmlformats.org/officeDocument/2006/relationships/image" Target="../media/image45.png"/></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Master" Target="../slideMasters/slideMaster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Layouts/_rels/slideLayout7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Master" Target="../slideMasters/slideMaster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Layouts/_rels/slideLayout7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Master" Target="../slideMasters/slideMaster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Layouts/_rels/slideLayout7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Master" Target="../slideMasters/slideMaster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Layouts/_rels/slideLayout78.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Master" Target="../slideMasters/slideMaster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Layouts/_rels/slideLayout79.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30.png"/><Relationship Id="rId3" Type="http://schemas.openxmlformats.org/officeDocument/2006/relationships/image" Target="../media/image20.sv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image" Target="../media/image19.png"/><Relationship Id="rId1" Type="http://schemas.openxmlformats.org/officeDocument/2006/relationships/slideMaster" Target="../slideMasters/slideMaster2.xml"/><Relationship Id="rId6" Type="http://schemas.openxmlformats.org/officeDocument/2006/relationships/image" Target="../media/image23.emf"/><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01.png"/><Relationship Id="rId18" Type="http://schemas.openxmlformats.org/officeDocument/2006/relationships/image" Target="../media/image106.png"/><Relationship Id="rId3" Type="http://schemas.openxmlformats.org/officeDocument/2006/relationships/image" Target="../media/image96.png"/><Relationship Id="rId7" Type="http://schemas.openxmlformats.org/officeDocument/2006/relationships/image" Target="../media/image25.svg"/><Relationship Id="rId12" Type="http://schemas.openxmlformats.org/officeDocument/2006/relationships/image" Target="../media/image100.png"/><Relationship Id="rId17" Type="http://schemas.openxmlformats.org/officeDocument/2006/relationships/image" Target="../media/image105.png"/><Relationship Id="rId2" Type="http://schemas.openxmlformats.org/officeDocument/2006/relationships/image" Target="../media/image95.png"/><Relationship Id="rId16" Type="http://schemas.openxmlformats.org/officeDocument/2006/relationships/image" Target="../media/image104.png"/><Relationship Id="rId1" Type="http://schemas.openxmlformats.org/officeDocument/2006/relationships/slideMaster" Target="../slideMasters/slideMaster2.xml"/><Relationship Id="rId6" Type="http://schemas.openxmlformats.org/officeDocument/2006/relationships/image" Target="../media/image24.png"/><Relationship Id="rId11" Type="http://schemas.openxmlformats.org/officeDocument/2006/relationships/image" Target="../media/image20.svg"/><Relationship Id="rId5" Type="http://schemas.openxmlformats.org/officeDocument/2006/relationships/image" Target="../media/image23.emf"/><Relationship Id="rId15" Type="http://schemas.openxmlformats.org/officeDocument/2006/relationships/image" Target="../media/image103.svg"/><Relationship Id="rId10" Type="http://schemas.openxmlformats.org/officeDocument/2006/relationships/image" Target="../media/image19.png"/><Relationship Id="rId19" Type="http://schemas.openxmlformats.org/officeDocument/2006/relationships/image" Target="../media/image107.png"/><Relationship Id="rId4" Type="http://schemas.openxmlformats.org/officeDocument/2006/relationships/image" Target="../media/image97.png"/><Relationship Id="rId9" Type="http://schemas.openxmlformats.org/officeDocument/2006/relationships/image" Target="../media/image99.png"/><Relationship Id="rId14" Type="http://schemas.openxmlformats.org/officeDocument/2006/relationships/image" Target="../media/image102.png"/></Relationships>
</file>

<file path=ppt/slideLayouts/_rels/slideLayout81.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29.png"/><Relationship Id="rId18" Type="http://schemas.openxmlformats.org/officeDocument/2006/relationships/image" Target="../media/image113.png"/><Relationship Id="rId3" Type="http://schemas.openxmlformats.org/officeDocument/2006/relationships/image" Target="../media/image97.png"/><Relationship Id="rId7" Type="http://schemas.openxmlformats.org/officeDocument/2006/relationships/image" Target="../media/image98.png"/><Relationship Id="rId12" Type="http://schemas.openxmlformats.org/officeDocument/2006/relationships/image" Target="../media/image109.png"/><Relationship Id="rId17" Type="http://schemas.openxmlformats.org/officeDocument/2006/relationships/image" Target="../media/image101.png"/><Relationship Id="rId2" Type="http://schemas.openxmlformats.org/officeDocument/2006/relationships/image" Target="../media/image108.png"/><Relationship Id="rId16" Type="http://schemas.openxmlformats.org/officeDocument/2006/relationships/image" Target="../media/image112.png"/><Relationship Id="rId1" Type="http://schemas.openxmlformats.org/officeDocument/2006/relationships/slideMaster" Target="../slideMasters/slideMaster2.xml"/><Relationship Id="rId6" Type="http://schemas.openxmlformats.org/officeDocument/2006/relationships/image" Target="../media/image25.svg"/><Relationship Id="rId11" Type="http://schemas.openxmlformats.org/officeDocument/2006/relationships/image" Target="../media/image20.svg"/><Relationship Id="rId5" Type="http://schemas.openxmlformats.org/officeDocument/2006/relationships/image" Target="../media/image24.png"/><Relationship Id="rId15" Type="http://schemas.openxmlformats.org/officeDocument/2006/relationships/image" Target="../media/image111.png"/><Relationship Id="rId10" Type="http://schemas.openxmlformats.org/officeDocument/2006/relationships/image" Target="../media/image19.png"/><Relationship Id="rId19" Type="http://schemas.openxmlformats.org/officeDocument/2006/relationships/image" Target="../media/image114.png"/><Relationship Id="rId4" Type="http://schemas.openxmlformats.org/officeDocument/2006/relationships/image" Target="../media/image23.emf"/><Relationship Id="rId9" Type="http://schemas.openxmlformats.org/officeDocument/2006/relationships/image" Target="../media/image99.png"/><Relationship Id="rId14" Type="http://schemas.openxmlformats.org/officeDocument/2006/relationships/image" Target="../media/image110.png"/></Relationships>
</file>

<file path=ppt/slideLayouts/_rels/slideLayout82.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115.png"/><Relationship Id="rId3" Type="http://schemas.openxmlformats.org/officeDocument/2006/relationships/image" Target="../media/image19.png"/><Relationship Id="rId7" Type="http://schemas.openxmlformats.org/officeDocument/2006/relationships/image" Target="../media/image23.emf"/><Relationship Id="rId12" Type="http://schemas.openxmlformats.org/officeDocument/2006/relationships/image" Target="../media/image30.png"/><Relationship Id="rId2" Type="http://schemas.openxmlformats.org/officeDocument/2006/relationships/image" Target="../media/image95.png"/><Relationship Id="rId1" Type="http://schemas.openxmlformats.org/officeDocument/2006/relationships/slideMaster" Target="../slideMasters/slideMaster2.xml"/><Relationship Id="rId6" Type="http://schemas.openxmlformats.org/officeDocument/2006/relationships/image" Target="../media/image22.png"/><Relationship Id="rId11" Type="http://schemas.openxmlformats.org/officeDocument/2006/relationships/image" Target="../media/image29.png"/><Relationship Id="rId5" Type="http://schemas.openxmlformats.org/officeDocument/2006/relationships/image" Target="../media/image21.png"/><Relationship Id="rId15" Type="http://schemas.openxmlformats.org/officeDocument/2006/relationships/image" Target="../media/image117.png"/><Relationship Id="rId10" Type="http://schemas.openxmlformats.org/officeDocument/2006/relationships/image" Target="../media/image26.png"/><Relationship Id="rId4" Type="http://schemas.openxmlformats.org/officeDocument/2006/relationships/image" Target="../media/image20.svg"/><Relationship Id="rId9" Type="http://schemas.openxmlformats.org/officeDocument/2006/relationships/image" Target="../media/image25.svg"/><Relationship Id="rId14" Type="http://schemas.openxmlformats.org/officeDocument/2006/relationships/image" Target="../media/image116.png"/></Relationships>
</file>

<file path=ppt/slideLayouts/_rels/slideLayout83.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124.png"/><Relationship Id="rId3" Type="http://schemas.openxmlformats.org/officeDocument/2006/relationships/image" Target="../media/image118.png"/><Relationship Id="rId7" Type="http://schemas.openxmlformats.org/officeDocument/2006/relationships/image" Target="../media/image122.png"/><Relationship Id="rId12" Type="http://schemas.openxmlformats.org/officeDocument/2006/relationships/image" Target="../media/image123.png"/><Relationship Id="rId17" Type="http://schemas.openxmlformats.org/officeDocument/2006/relationships/image" Target="../media/image126.png"/><Relationship Id="rId2" Type="http://schemas.openxmlformats.org/officeDocument/2006/relationships/image" Target="../media/image95.png"/><Relationship Id="rId16" Type="http://schemas.openxmlformats.org/officeDocument/2006/relationships/image" Target="../media/image20.svg"/><Relationship Id="rId1" Type="http://schemas.openxmlformats.org/officeDocument/2006/relationships/slideMaster" Target="../slideMasters/slideMaster2.xml"/><Relationship Id="rId6" Type="http://schemas.openxmlformats.org/officeDocument/2006/relationships/image" Target="../media/image121.png"/><Relationship Id="rId11" Type="http://schemas.openxmlformats.org/officeDocument/2006/relationships/image" Target="../media/image25.svg"/><Relationship Id="rId5" Type="http://schemas.openxmlformats.org/officeDocument/2006/relationships/image" Target="../media/image120.png"/><Relationship Id="rId1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19.png"/><Relationship Id="rId9" Type="http://schemas.openxmlformats.org/officeDocument/2006/relationships/image" Target="../media/image23.emf"/><Relationship Id="rId14" Type="http://schemas.openxmlformats.org/officeDocument/2006/relationships/image" Target="../media/image125.svg"/></Relationships>
</file>

<file path=ppt/slideLayouts/_rels/slideLayout84.xml.rels><?xml version="1.0" encoding="UTF-8" standalone="yes"?>
<Relationships xmlns="http://schemas.openxmlformats.org/package/2006/relationships"><Relationship Id="rId8" Type="http://schemas.openxmlformats.org/officeDocument/2006/relationships/image" Target="../media/image127.png"/><Relationship Id="rId13" Type="http://schemas.openxmlformats.org/officeDocument/2006/relationships/image" Target="../media/image128.png"/><Relationship Id="rId3" Type="http://schemas.openxmlformats.org/officeDocument/2006/relationships/image" Target="../media/image118.png"/><Relationship Id="rId7" Type="http://schemas.openxmlformats.org/officeDocument/2006/relationships/image" Target="../media/image122.png"/><Relationship Id="rId12" Type="http://schemas.openxmlformats.org/officeDocument/2006/relationships/image" Target="../media/image20.svg"/><Relationship Id="rId17" Type="http://schemas.openxmlformats.org/officeDocument/2006/relationships/image" Target="../media/image25.svg"/><Relationship Id="rId2" Type="http://schemas.openxmlformats.org/officeDocument/2006/relationships/image" Target="../media/image95.png"/><Relationship Id="rId16" Type="http://schemas.openxmlformats.org/officeDocument/2006/relationships/image" Target="../media/image24.png"/><Relationship Id="rId1" Type="http://schemas.openxmlformats.org/officeDocument/2006/relationships/slideMaster" Target="../slideMasters/slideMaster2.xml"/><Relationship Id="rId6" Type="http://schemas.openxmlformats.org/officeDocument/2006/relationships/image" Target="../media/image121.png"/><Relationship Id="rId11" Type="http://schemas.openxmlformats.org/officeDocument/2006/relationships/image" Target="../media/image19.png"/><Relationship Id="rId5" Type="http://schemas.openxmlformats.org/officeDocument/2006/relationships/image" Target="../media/image120.png"/><Relationship Id="rId15" Type="http://schemas.openxmlformats.org/officeDocument/2006/relationships/image" Target="../media/image23.emf"/><Relationship Id="rId10" Type="http://schemas.openxmlformats.org/officeDocument/2006/relationships/image" Target="../media/image125.svg"/><Relationship Id="rId4" Type="http://schemas.openxmlformats.org/officeDocument/2006/relationships/image" Target="../media/image119.png"/><Relationship Id="rId9" Type="http://schemas.openxmlformats.org/officeDocument/2006/relationships/image" Target="../media/image124.png"/><Relationship Id="rId14" Type="http://schemas.openxmlformats.org/officeDocument/2006/relationships/image" Target="../media/image97.png"/></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2.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E3CE7C24-7F47-53A9-C0B8-78101FE1D93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306" y="6173954"/>
            <a:ext cx="3624061" cy="593150"/>
          </a:xfrm>
          <a:prstGeom prst="rect">
            <a:avLst/>
          </a:prstGeom>
        </p:spPr>
      </p:pic>
    </p:spTree>
    <p:extLst>
      <p:ext uri="{BB962C8B-B14F-4D97-AF65-F5344CB8AC3E}">
        <p14:creationId xmlns:p14="http://schemas.microsoft.com/office/powerpoint/2010/main" val="1732743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10/13/2023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8"/>
            <a:ext cx="1134809" cy="1111917"/>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63672116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1B920-1138-3A4E-917F-ED3ADE3828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BF57C0-22E1-D946-813C-7379B724841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2BC58C-D22D-3144-83DD-978A77F0BBF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2E1BC8F-8666-4E41-B708-A0BD628D26B8}"/>
              </a:ext>
            </a:extLst>
          </p:cNvPr>
          <p:cNvSpPr>
            <a:spLocks noGrp="1"/>
          </p:cNvSpPr>
          <p:nvPr>
            <p:ph type="dt" sz="half" idx="10"/>
          </p:nvPr>
        </p:nvSpPr>
        <p:spPr/>
        <p:txBody>
          <a:bodyPr/>
          <a:lstStyle/>
          <a:p>
            <a:fld id="{ECFACC7A-0FFB-4944-A41E-1BCEBF78ECE6}" type="datetimeFigureOut">
              <a:rPr lang="en-US" smtClean="0"/>
              <a:t>10/13/2023</a:t>
            </a:fld>
            <a:endParaRPr lang="en-US"/>
          </a:p>
        </p:txBody>
      </p:sp>
      <p:sp>
        <p:nvSpPr>
          <p:cNvPr id="6" name="Footer Placeholder 5">
            <a:extLst>
              <a:ext uri="{FF2B5EF4-FFF2-40B4-BE49-F238E27FC236}">
                <a16:creationId xmlns:a16="http://schemas.microsoft.com/office/drawing/2014/main" id="{C1C63B16-6BFC-344F-9CAE-4C2B4875FA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145916-3AE2-264C-824F-BBEAFA7F0F89}"/>
              </a:ext>
            </a:extLst>
          </p:cNvPr>
          <p:cNvSpPr>
            <a:spLocks noGrp="1"/>
          </p:cNvSpPr>
          <p:nvPr>
            <p:ph type="sldNum" sz="quarter" idx="12"/>
          </p:nvPr>
        </p:nvSpPr>
        <p:spPr/>
        <p:txBody>
          <a:bodyPr/>
          <a:lstStyle/>
          <a:p>
            <a:fld id="{68F35F9C-2F7A-1D4B-B62E-C1D77FE33B35}" type="slidenum">
              <a:rPr lang="en-US" smtClean="0"/>
              <a:t>‹#›</a:t>
            </a:fld>
            <a:endParaRPr lang="en-US"/>
          </a:p>
        </p:txBody>
      </p:sp>
    </p:spTree>
    <p:extLst>
      <p:ext uri="{BB962C8B-B14F-4D97-AF65-F5344CB8AC3E}">
        <p14:creationId xmlns:p14="http://schemas.microsoft.com/office/powerpoint/2010/main" val="281603632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204FE-BC39-2845-A221-51D78D35B0E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9ECB7B-220D-9F44-8F74-57C6F4BDA6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F49B8DA-FF78-FB4A-B9F8-E5E6E04FE09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A83DF94-D658-C847-9497-09337AE73E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C8DC7C9-2BD0-C843-8947-7D63B17EF7C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B9EE8C5-81C1-6C49-8291-96CBAB0937C1}"/>
              </a:ext>
            </a:extLst>
          </p:cNvPr>
          <p:cNvSpPr>
            <a:spLocks noGrp="1"/>
          </p:cNvSpPr>
          <p:nvPr>
            <p:ph type="dt" sz="half" idx="10"/>
          </p:nvPr>
        </p:nvSpPr>
        <p:spPr/>
        <p:txBody>
          <a:bodyPr/>
          <a:lstStyle/>
          <a:p>
            <a:fld id="{ECFACC7A-0FFB-4944-A41E-1BCEBF78ECE6}" type="datetimeFigureOut">
              <a:rPr lang="en-US" smtClean="0"/>
              <a:t>10/13/2023</a:t>
            </a:fld>
            <a:endParaRPr lang="en-US"/>
          </a:p>
        </p:txBody>
      </p:sp>
      <p:sp>
        <p:nvSpPr>
          <p:cNvPr id="8" name="Footer Placeholder 7">
            <a:extLst>
              <a:ext uri="{FF2B5EF4-FFF2-40B4-BE49-F238E27FC236}">
                <a16:creationId xmlns:a16="http://schemas.microsoft.com/office/drawing/2014/main" id="{2961A0F3-B933-CA44-8DD3-5E8425A9EF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E5936A7-BFC4-C448-B141-CEAF33CA8C97}"/>
              </a:ext>
            </a:extLst>
          </p:cNvPr>
          <p:cNvSpPr>
            <a:spLocks noGrp="1"/>
          </p:cNvSpPr>
          <p:nvPr>
            <p:ph type="sldNum" sz="quarter" idx="12"/>
          </p:nvPr>
        </p:nvSpPr>
        <p:spPr/>
        <p:txBody>
          <a:bodyPr/>
          <a:lstStyle/>
          <a:p>
            <a:fld id="{68F35F9C-2F7A-1D4B-B62E-C1D77FE33B35}" type="slidenum">
              <a:rPr lang="en-US" smtClean="0"/>
              <a:t>‹#›</a:t>
            </a:fld>
            <a:endParaRPr lang="en-US"/>
          </a:p>
        </p:txBody>
      </p:sp>
    </p:spTree>
    <p:extLst>
      <p:ext uri="{BB962C8B-B14F-4D97-AF65-F5344CB8AC3E}">
        <p14:creationId xmlns:p14="http://schemas.microsoft.com/office/powerpoint/2010/main" val="143108749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C4E82-E196-FE4D-8DA0-644C9F7FDD3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31B922C-9F14-8A4A-9AE1-AD23EB9EB300}"/>
              </a:ext>
            </a:extLst>
          </p:cNvPr>
          <p:cNvSpPr>
            <a:spLocks noGrp="1"/>
          </p:cNvSpPr>
          <p:nvPr>
            <p:ph type="dt" sz="half" idx="10"/>
          </p:nvPr>
        </p:nvSpPr>
        <p:spPr/>
        <p:txBody>
          <a:bodyPr/>
          <a:lstStyle/>
          <a:p>
            <a:fld id="{ECFACC7A-0FFB-4944-A41E-1BCEBF78ECE6}" type="datetimeFigureOut">
              <a:rPr lang="en-US" smtClean="0"/>
              <a:t>10/13/2023</a:t>
            </a:fld>
            <a:endParaRPr lang="en-US"/>
          </a:p>
        </p:txBody>
      </p:sp>
      <p:sp>
        <p:nvSpPr>
          <p:cNvPr id="4" name="Footer Placeholder 3">
            <a:extLst>
              <a:ext uri="{FF2B5EF4-FFF2-40B4-BE49-F238E27FC236}">
                <a16:creationId xmlns:a16="http://schemas.microsoft.com/office/drawing/2014/main" id="{C03B4D9E-47AF-E24F-B367-CE89009B4CC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F4305F3-B087-3A40-BD4E-E86C5CCB4D4B}"/>
              </a:ext>
            </a:extLst>
          </p:cNvPr>
          <p:cNvSpPr>
            <a:spLocks noGrp="1"/>
          </p:cNvSpPr>
          <p:nvPr>
            <p:ph type="sldNum" sz="quarter" idx="12"/>
          </p:nvPr>
        </p:nvSpPr>
        <p:spPr/>
        <p:txBody>
          <a:bodyPr/>
          <a:lstStyle/>
          <a:p>
            <a:fld id="{68F35F9C-2F7A-1D4B-B62E-C1D77FE33B35}" type="slidenum">
              <a:rPr lang="en-US" smtClean="0"/>
              <a:t>‹#›</a:t>
            </a:fld>
            <a:endParaRPr lang="en-US"/>
          </a:p>
        </p:txBody>
      </p:sp>
    </p:spTree>
    <p:extLst>
      <p:ext uri="{BB962C8B-B14F-4D97-AF65-F5344CB8AC3E}">
        <p14:creationId xmlns:p14="http://schemas.microsoft.com/office/powerpoint/2010/main" val="270637410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47E45B-EB97-1244-84A7-812AC3E8154A}"/>
              </a:ext>
            </a:extLst>
          </p:cNvPr>
          <p:cNvSpPr>
            <a:spLocks noGrp="1"/>
          </p:cNvSpPr>
          <p:nvPr>
            <p:ph type="dt" sz="half" idx="10"/>
          </p:nvPr>
        </p:nvSpPr>
        <p:spPr/>
        <p:txBody>
          <a:bodyPr/>
          <a:lstStyle/>
          <a:p>
            <a:fld id="{ECFACC7A-0FFB-4944-A41E-1BCEBF78ECE6}" type="datetimeFigureOut">
              <a:rPr lang="en-US" smtClean="0"/>
              <a:t>10/13/2023</a:t>
            </a:fld>
            <a:endParaRPr lang="en-US"/>
          </a:p>
        </p:txBody>
      </p:sp>
      <p:sp>
        <p:nvSpPr>
          <p:cNvPr id="3" name="Footer Placeholder 2">
            <a:extLst>
              <a:ext uri="{FF2B5EF4-FFF2-40B4-BE49-F238E27FC236}">
                <a16:creationId xmlns:a16="http://schemas.microsoft.com/office/drawing/2014/main" id="{25994E7B-34AA-4841-AE7C-FA70536200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8A06378-808E-E04E-87AB-21E954C83D00}"/>
              </a:ext>
            </a:extLst>
          </p:cNvPr>
          <p:cNvSpPr>
            <a:spLocks noGrp="1"/>
          </p:cNvSpPr>
          <p:nvPr>
            <p:ph type="sldNum" sz="quarter" idx="12"/>
          </p:nvPr>
        </p:nvSpPr>
        <p:spPr/>
        <p:txBody>
          <a:bodyPr/>
          <a:lstStyle/>
          <a:p>
            <a:fld id="{68F35F9C-2F7A-1D4B-B62E-C1D77FE33B35}" type="slidenum">
              <a:rPr lang="en-US" smtClean="0"/>
              <a:t>‹#›</a:t>
            </a:fld>
            <a:endParaRPr lang="en-US"/>
          </a:p>
        </p:txBody>
      </p:sp>
    </p:spTree>
    <p:extLst>
      <p:ext uri="{BB962C8B-B14F-4D97-AF65-F5344CB8AC3E}">
        <p14:creationId xmlns:p14="http://schemas.microsoft.com/office/powerpoint/2010/main" val="404974101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ENHANCE">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extLst>
              <p:ext uri="{D42A27DB-BD31-4B8C-83A1-F6EECF244321}">
                <p14:modId xmlns:p14="http://schemas.microsoft.com/office/powerpoint/2010/main" val="192852477"/>
              </p:ext>
            </p:extLst>
          </p:nvPr>
        </p:nvGraphicFramePr>
        <p:xfrm>
          <a:off x="0" y="0"/>
          <a:ext cx="12181116" cy="6867144"/>
        </p:xfrm>
        <a:graphic>
          <a:graphicData uri="http://schemas.openxmlformats.org/drawingml/2006/table">
            <a:tbl>
              <a:tblPr>
                <a:tableStyleId>{2D5ABB26-0587-4C30-8999-92F81FD0307C}</a:tableStyleId>
              </a:tblPr>
              <a:tblGrid>
                <a:gridCol w="640080">
                  <a:extLst>
                    <a:ext uri="{9D8B030D-6E8A-4147-A177-3AD203B41FA5}">
                      <a16:colId xmlns:a16="http://schemas.microsoft.com/office/drawing/2014/main" val="2750378661"/>
                    </a:ext>
                  </a:extLst>
                </a:gridCol>
                <a:gridCol w="640080">
                  <a:extLst>
                    <a:ext uri="{9D8B030D-6E8A-4147-A177-3AD203B41FA5}">
                      <a16:colId xmlns:a16="http://schemas.microsoft.com/office/drawing/2014/main" val="1720634993"/>
                    </a:ext>
                  </a:extLst>
                </a:gridCol>
                <a:gridCol w="1771426">
                  <a:extLst>
                    <a:ext uri="{9D8B030D-6E8A-4147-A177-3AD203B41FA5}">
                      <a16:colId xmlns:a16="http://schemas.microsoft.com/office/drawing/2014/main" val="1363387475"/>
                    </a:ext>
                  </a:extLst>
                </a:gridCol>
                <a:gridCol w="1825906">
                  <a:extLst>
                    <a:ext uri="{9D8B030D-6E8A-4147-A177-3AD203B41FA5}">
                      <a16:colId xmlns:a16="http://schemas.microsoft.com/office/drawing/2014/main" val="1222386896"/>
                    </a:ext>
                  </a:extLst>
                </a:gridCol>
                <a:gridCol w="1825906">
                  <a:extLst>
                    <a:ext uri="{9D8B030D-6E8A-4147-A177-3AD203B41FA5}">
                      <a16:colId xmlns:a16="http://schemas.microsoft.com/office/drawing/2014/main" val="3006897056"/>
                    </a:ext>
                  </a:extLst>
                </a:gridCol>
                <a:gridCol w="1825906">
                  <a:extLst>
                    <a:ext uri="{9D8B030D-6E8A-4147-A177-3AD203B41FA5}">
                      <a16:colId xmlns:a16="http://schemas.microsoft.com/office/drawing/2014/main" val="1639233194"/>
                    </a:ext>
                  </a:extLst>
                </a:gridCol>
                <a:gridCol w="1825906">
                  <a:extLst>
                    <a:ext uri="{9D8B030D-6E8A-4147-A177-3AD203B41FA5}">
                      <a16:colId xmlns:a16="http://schemas.microsoft.com/office/drawing/2014/main" val="897606555"/>
                    </a:ext>
                  </a:extLst>
                </a:gridCol>
                <a:gridCol w="1825906">
                  <a:extLst>
                    <a:ext uri="{9D8B030D-6E8A-4147-A177-3AD203B41FA5}">
                      <a16:colId xmlns:a16="http://schemas.microsoft.com/office/drawing/2014/main" val="1714857302"/>
                    </a:ext>
                  </a:extLst>
                </a:gridCol>
              </a:tblGrid>
              <a:tr h="795528">
                <a:tc rowSpan="2">
                  <a:txBody>
                    <a:bodyPr/>
                    <a:lstStyle/>
                    <a:p>
                      <a:pPr algn="ctr"/>
                      <a:r>
                        <a:rPr lang="en-US"/>
                        <a:t>Component 1 </a:t>
                      </a:r>
                      <a:r>
                        <a:rPr lang="en-US" sz="1400" spc="-100" baseline="0">
                          <a:solidFill>
                            <a:schemeClr val="tx2"/>
                          </a:solidFill>
                        </a:rPr>
                        <a:t>Randomized Control Trial</a:t>
                      </a:r>
                    </a:p>
                  </a:txBody>
                  <a:tcPr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rowSpan="2"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rowSpan="2"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solidFill>
                            <a:schemeClr val="bg1"/>
                          </a:solidFill>
                        </a:rPr>
                        <a:t>Train</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1"/>
                    </a:solidFill>
                  </a:tcPr>
                </a:tc>
                <a:tc>
                  <a:txBody>
                    <a:bodyPr/>
                    <a:lstStyle/>
                    <a:p>
                      <a:pPr algn="ctr"/>
                      <a:r>
                        <a:rPr lang="en-US"/>
                        <a:t>Implementation Support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Implementation Support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6"/>
                    </a:solidFill>
                  </a:tcPr>
                </a:tc>
                <a:tc>
                  <a:txBody>
                    <a:bodyPr/>
                    <a:lstStyle/>
                    <a:p>
                      <a:pPr algn="ctr"/>
                      <a:r>
                        <a:rPr lang="en-US"/>
                        <a:t>Sustainability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4"/>
                    </a:solidFill>
                  </a:tcPr>
                </a:tc>
                <a:tc>
                  <a:txBody>
                    <a:bodyPr/>
                    <a:lstStyle/>
                    <a:p>
                      <a:pPr algn="ctr"/>
                      <a:r>
                        <a:rPr lang="en-US"/>
                        <a:t>Sustainability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4"/>
                    </a:solidFill>
                  </a:tcPr>
                </a:tc>
                <a:extLst>
                  <a:ext uri="{0D108BD9-81ED-4DB2-BD59-A6C34878D82A}">
                    <a16:rowId xmlns:a16="http://schemas.microsoft.com/office/drawing/2014/main" val="811098830"/>
                  </a:ext>
                </a:extLst>
              </a:tr>
              <a:tr h="79552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a:txBody>
                    <a:bodyPr/>
                    <a:lstStyle/>
                    <a:p>
                      <a:pPr algn="ctr"/>
                      <a:r>
                        <a:rPr lang="en-US">
                          <a:solidFill>
                            <a:schemeClr val="bg1"/>
                          </a:solidFill>
                        </a:rPr>
                        <a:t>Train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Implementation Support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Implementation Support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6"/>
                    </a:solidFill>
                  </a:tcPr>
                </a:tc>
                <a:extLst>
                  <a:ext uri="{0D108BD9-81ED-4DB2-BD59-A6C34878D82A}">
                    <a16:rowId xmlns:a16="http://schemas.microsoft.com/office/drawing/2014/main" val="758986038"/>
                  </a:ext>
                </a:extLst>
              </a:tr>
              <a:tr h="1591056">
                <a:tc rowSpan="3">
                  <a:txBody>
                    <a:bodyPr/>
                    <a:lstStyle/>
                    <a:p>
                      <a:pPr algn="ctr"/>
                      <a:r>
                        <a:rPr lang="en-US"/>
                        <a:t>Component 2</a:t>
                      </a:r>
                    </a:p>
                    <a:p>
                      <a:pPr algn="ctr"/>
                      <a:r>
                        <a:rPr lang="en-US" sz="1400">
                          <a:solidFill>
                            <a:schemeClr val="tx2"/>
                          </a:solidFill>
                        </a:rPr>
                        <a:t>Design</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Leadership</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3255310"/>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pPr>
                      <a:r>
                        <a:rPr lang="en-US"/>
                        <a:t>Building Capacity</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5117458"/>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Screening</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0275024"/>
                  </a:ext>
                </a:extLst>
              </a:tr>
              <a:tr h="502920">
                <a:tc>
                  <a:txBody>
                    <a:bodyPr/>
                    <a:lstStyle/>
                    <a:p>
                      <a:pPr algn="ctr"/>
                      <a:r>
                        <a:rPr lang="en-US"/>
                        <a:t>Year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gridSpan="3">
                  <a:txBody>
                    <a:bodyPr/>
                    <a:lstStyle/>
                    <a:p>
                      <a:pPr algn="ctr"/>
                      <a:r>
                        <a:rPr lang="en-US"/>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0" y="6208582"/>
            <a:ext cx="12161520" cy="358588"/>
          </a:xfrm>
          <a:prstGeom prst="rightArrow">
            <a:avLst>
              <a:gd name="adj1" fmla="val 40000"/>
              <a:gd name="adj2" fmla="val 500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ight Brace 1">
            <a:extLst>
              <a:ext uri="{FF2B5EF4-FFF2-40B4-BE49-F238E27FC236}">
                <a16:creationId xmlns:a16="http://schemas.microsoft.com/office/drawing/2014/main" id="{E83E41FC-5194-5E47-9ABA-3C46439F1798}"/>
              </a:ext>
            </a:extLst>
          </p:cNvPr>
          <p:cNvSpPr/>
          <p:nvPr userDrawn="1"/>
        </p:nvSpPr>
        <p:spPr>
          <a:xfrm>
            <a:off x="8410352" y="1679945"/>
            <a:ext cx="265814" cy="4549903"/>
          </a:xfrm>
          <a:prstGeom prst="rightBrace">
            <a:avLst>
              <a:gd name="adj1" fmla="val 159477"/>
              <a:gd name="adj2" fmla="val 59815"/>
            </a:avLst>
          </a:prstGeom>
          <a:ln w="57150">
            <a:solidFill>
              <a:schemeClr val="accent6">
                <a:lumMod val="50000"/>
              </a:schemeClr>
            </a:solidFill>
          </a:ln>
          <a:effectLst>
            <a:glow rad="25400">
              <a:srgbClr val="00B050"/>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7" name="Picture 6">
            <a:extLst>
              <a:ext uri="{FF2B5EF4-FFF2-40B4-BE49-F238E27FC236}">
                <a16:creationId xmlns:a16="http://schemas.microsoft.com/office/drawing/2014/main" id="{1B894AD9-D5F2-C355-F7C0-2BEC0B87050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30076" y="5097331"/>
            <a:ext cx="756654" cy="621253"/>
          </a:xfrm>
          <a:prstGeom prst="rect">
            <a:avLst/>
          </a:prstGeom>
        </p:spPr>
      </p:pic>
      <p:sp>
        <p:nvSpPr>
          <p:cNvPr id="8" name="TextBox 7">
            <a:extLst>
              <a:ext uri="{FF2B5EF4-FFF2-40B4-BE49-F238E27FC236}">
                <a16:creationId xmlns:a16="http://schemas.microsoft.com/office/drawing/2014/main" id="{7DC4C58E-6F8F-4183-152B-2DF64C5781ED}"/>
              </a:ext>
            </a:extLst>
          </p:cNvPr>
          <p:cNvSpPr txBox="1"/>
          <p:nvPr userDrawn="1"/>
        </p:nvSpPr>
        <p:spPr>
          <a:xfrm>
            <a:off x="2349795" y="212650"/>
            <a:ext cx="680484" cy="369332"/>
          </a:xfrm>
          <a:prstGeom prst="rect">
            <a:avLst/>
          </a:prstGeom>
          <a:noFill/>
        </p:spPr>
        <p:txBody>
          <a:bodyPr wrap="square" rIns="0" rtlCol="0">
            <a:spAutoFit/>
          </a:bodyPr>
          <a:lstStyle/>
          <a:p>
            <a:pPr algn="r"/>
            <a:r>
              <a:rPr lang="en-US"/>
              <a:t>T-Ci3T</a:t>
            </a:r>
          </a:p>
        </p:txBody>
      </p:sp>
      <p:sp>
        <p:nvSpPr>
          <p:cNvPr id="9" name="TextBox 8">
            <a:extLst>
              <a:ext uri="{FF2B5EF4-FFF2-40B4-BE49-F238E27FC236}">
                <a16:creationId xmlns:a16="http://schemas.microsoft.com/office/drawing/2014/main" id="{BFE87645-7167-8126-2017-C133D3C4B432}"/>
              </a:ext>
            </a:extLst>
          </p:cNvPr>
          <p:cNvSpPr txBox="1"/>
          <p:nvPr userDrawn="1"/>
        </p:nvSpPr>
        <p:spPr>
          <a:xfrm>
            <a:off x="2200940" y="946227"/>
            <a:ext cx="829339" cy="541046"/>
          </a:xfrm>
          <a:prstGeom prst="rect">
            <a:avLst/>
          </a:prstGeom>
          <a:noFill/>
        </p:spPr>
        <p:txBody>
          <a:bodyPr wrap="square" rIns="0" rtlCol="0" anchor="ctr">
            <a:spAutoFit/>
          </a:bodyPr>
          <a:lstStyle/>
          <a:p>
            <a:pPr algn="r">
              <a:lnSpc>
                <a:spcPct val="80000"/>
              </a:lnSpc>
            </a:pPr>
            <a:r>
              <a:rPr lang="en-US"/>
              <a:t>Waitlist Control</a:t>
            </a:r>
          </a:p>
        </p:txBody>
      </p:sp>
      <p:sp>
        <p:nvSpPr>
          <p:cNvPr id="10" name="TextBox 9">
            <a:extLst>
              <a:ext uri="{FF2B5EF4-FFF2-40B4-BE49-F238E27FC236}">
                <a16:creationId xmlns:a16="http://schemas.microsoft.com/office/drawing/2014/main" id="{A2D1466E-770D-1C45-2ADD-14862811294C}"/>
              </a:ext>
            </a:extLst>
          </p:cNvPr>
          <p:cNvSpPr txBox="1"/>
          <p:nvPr userDrawn="1"/>
        </p:nvSpPr>
        <p:spPr>
          <a:xfrm>
            <a:off x="606055" y="1085319"/>
            <a:ext cx="1573620" cy="541046"/>
          </a:xfrm>
          <a:prstGeom prst="rect">
            <a:avLst/>
          </a:prstGeom>
          <a:noFill/>
        </p:spPr>
        <p:txBody>
          <a:bodyPr wrap="square" rtlCol="0">
            <a:spAutoFit/>
          </a:bodyPr>
          <a:lstStyle/>
          <a:p>
            <a:pPr algn="ctr">
              <a:lnSpc>
                <a:spcPct val="80000"/>
              </a:lnSpc>
            </a:pPr>
            <a:r>
              <a:rPr lang="en-US"/>
              <a:t>21 Elementary Schools</a:t>
            </a:r>
          </a:p>
        </p:txBody>
      </p:sp>
      <p:sp>
        <p:nvSpPr>
          <p:cNvPr id="11" name="Left-Up Arrow 10">
            <a:extLst>
              <a:ext uri="{FF2B5EF4-FFF2-40B4-BE49-F238E27FC236}">
                <a16:creationId xmlns:a16="http://schemas.microsoft.com/office/drawing/2014/main" id="{4FD160E0-D1DC-DE2F-51E6-3EA68C0D811F}"/>
              </a:ext>
            </a:extLst>
          </p:cNvPr>
          <p:cNvSpPr/>
          <p:nvPr userDrawn="1"/>
        </p:nvSpPr>
        <p:spPr>
          <a:xfrm rot="8100000">
            <a:off x="1868807" y="443673"/>
            <a:ext cx="640080" cy="635683"/>
          </a:xfrm>
          <a:prstGeom prst="leftUpArrow">
            <a:avLst>
              <a:gd name="adj1" fmla="val 9090"/>
              <a:gd name="adj2" fmla="val 13068"/>
              <a:gd name="adj3" fmla="val 32071"/>
            </a:avLst>
          </a:prstGeom>
          <a:solidFill>
            <a:schemeClr val="accent6">
              <a:lumMod val="5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5A24A976-074B-170D-DD73-2C5EC45F8BDB}"/>
              </a:ext>
            </a:extLst>
          </p:cNvPr>
          <p:cNvGrpSpPr/>
          <p:nvPr userDrawn="1"/>
        </p:nvGrpSpPr>
        <p:grpSpPr>
          <a:xfrm>
            <a:off x="673882" y="35126"/>
            <a:ext cx="1127878" cy="1119952"/>
            <a:chOff x="399144" y="-7136"/>
            <a:chExt cx="1127878" cy="1119952"/>
          </a:xfrm>
        </p:grpSpPr>
        <p:pic>
          <p:nvPicPr>
            <p:cNvPr id="13" name="Picture 12">
              <a:extLst>
                <a:ext uri="{FF2B5EF4-FFF2-40B4-BE49-F238E27FC236}">
                  <a16:creationId xmlns:a16="http://schemas.microsoft.com/office/drawing/2014/main" id="{390D576D-52BE-81F7-952A-3AF6DB8B6BC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9144" y="-7136"/>
              <a:ext cx="225992" cy="225992"/>
            </a:xfrm>
            <a:prstGeom prst="rect">
              <a:avLst/>
            </a:prstGeom>
          </p:spPr>
        </p:pic>
        <p:pic>
          <p:nvPicPr>
            <p:cNvPr id="14" name="Picture 13">
              <a:extLst>
                <a:ext uri="{FF2B5EF4-FFF2-40B4-BE49-F238E27FC236}">
                  <a16:creationId xmlns:a16="http://schemas.microsoft.com/office/drawing/2014/main" id="{FED19CD4-B754-642B-CFE8-390B9F9E6D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7105" y="209648"/>
              <a:ext cx="225992" cy="225992"/>
            </a:xfrm>
            <a:prstGeom prst="rect">
              <a:avLst/>
            </a:prstGeom>
          </p:spPr>
        </p:pic>
        <p:pic>
          <p:nvPicPr>
            <p:cNvPr id="15" name="Picture 14">
              <a:extLst>
                <a:ext uri="{FF2B5EF4-FFF2-40B4-BE49-F238E27FC236}">
                  <a16:creationId xmlns:a16="http://schemas.microsoft.com/office/drawing/2014/main" id="{7D803439-26B1-A545-6EC7-B801B6F333D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1691" y="238230"/>
              <a:ext cx="225992" cy="225992"/>
            </a:xfrm>
            <a:prstGeom prst="rect">
              <a:avLst/>
            </a:prstGeom>
          </p:spPr>
        </p:pic>
        <p:pic>
          <p:nvPicPr>
            <p:cNvPr id="16" name="Picture 15">
              <a:extLst>
                <a:ext uri="{FF2B5EF4-FFF2-40B4-BE49-F238E27FC236}">
                  <a16:creationId xmlns:a16="http://schemas.microsoft.com/office/drawing/2014/main" id="{B22C7D87-B6A9-9BF5-B984-83E1EC6442C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3873" y="517466"/>
              <a:ext cx="225992" cy="225992"/>
            </a:xfrm>
            <a:prstGeom prst="rect">
              <a:avLst/>
            </a:prstGeom>
          </p:spPr>
        </p:pic>
        <p:pic>
          <p:nvPicPr>
            <p:cNvPr id="17" name="Picture 16">
              <a:extLst>
                <a:ext uri="{FF2B5EF4-FFF2-40B4-BE49-F238E27FC236}">
                  <a16:creationId xmlns:a16="http://schemas.microsoft.com/office/drawing/2014/main" id="{93F56411-1BBD-2A48-C77D-3CF1F34B94B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66671" y="697618"/>
              <a:ext cx="225992" cy="225992"/>
            </a:xfrm>
            <a:prstGeom prst="rect">
              <a:avLst/>
            </a:prstGeom>
          </p:spPr>
        </p:pic>
        <p:pic>
          <p:nvPicPr>
            <p:cNvPr id="18" name="Picture 17">
              <a:extLst>
                <a:ext uri="{FF2B5EF4-FFF2-40B4-BE49-F238E27FC236}">
                  <a16:creationId xmlns:a16="http://schemas.microsoft.com/office/drawing/2014/main" id="{81B65154-E463-A643-EF76-C4B34B86709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1707" y="200732"/>
              <a:ext cx="225992" cy="225992"/>
            </a:xfrm>
            <a:prstGeom prst="rect">
              <a:avLst/>
            </a:prstGeom>
          </p:spPr>
        </p:pic>
        <p:pic>
          <p:nvPicPr>
            <p:cNvPr id="19" name="Picture 18">
              <a:extLst>
                <a:ext uri="{FF2B5EF4-FFF2-40B4-BE49-F238E27FC236}">
                  <a16:creationId xmlns:a16="http://schemas.microsoft.com/office/drawing/2014/main" id="{FA405B5F-19D9-5AD0-BF7E-28798663DF9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9503" y="364444"/>
              <a:ext cx="225992" cy="225992"/>
            </a:xfrm>
            <a:prstGeom prst="rect">
              <a:avLst/>
            </a:prstGeom>
          </p:spPr>
        </p:pic>
        <p:pic>
          <p:nvPicPr>
            <p:cNvPr id="20" name="Picture 19">
              <a:extLst>
                <a:ext uri="{FF2B5EF4-FFF2-40B4-BE49-F238E27FC236}">
                  <a16:creationId xmlns:a16="http://schemas.microsoft.com/office/drawing/2014/main" id="{F2BE094C-9F1B-DD51-FECA-66B97C19703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1943" y="411823"/>
              <a:ext cx="225992" cy="225992"/>
            </a:xfrm>
            <a:prstGeom prst="rect">
              <a:avLst/>
            </a:prstGeom>
          </p:spPr>
        </p:pic>
        <p:pic>
          <p:nvPicPr>
            <p:cNvPr id="21" name="Picture 20">
              <a:extLst>
                <a:ext uri="{FF2B5EF4-FFF2-40B4-BE49-F238E27FC236}">
                  <a16:creationId xmlns:a16="http://schemas.microsoft.com/office/drawing/2014/main" id="{D30BE2AA-F519-F1BB-BFB4-D2898998B01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84468" y="489468"/>
              <a:ext cx="225992" cy="225992"/>
            </a:xfrm>
            <a:prstGeom prst="rect">
              <a:avLst/>
            </a:prstGeom>
          </p:spPr>
        </p:pic>
        <p:pic>
          <p:nvPicPr>
            <p:cNvPr id="22" name="Picture 21">
              <a:extLst>
                <a:ext uri="{FF2B5EF4-FFF2-40B4-BE49-F238E27FC236}">
                  <a16:creationId xmlns:a16="http://schemas.microsoft.com/office/drawing/2014/main" id="{709801FC-2560-32DA-02E1-1571867320C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63246" y="855634"/>
              <a:ext cx="225992" cy="225992"/>
            </a:xfrm>
            <a:prstGeom prst="rect">
              <a:avLst/>
            </a:prstGeom>
          </p:spPr>
        </p:pic>
        <p:pic>
          <p:nvPicPr>
            <p:cNvPr id="23" name="Picture 22">
              <a:extLst>
                <a:ext uri="{FF2B5EF4-FFF2-40B4-BE49-F238E27FC236}">
                  <a16:creationId xmlns:a16="http://schemas.microsoft.com/office/drawing/2014/main" id="{D3253B4B-1F96-92C5-3710-512339ADC47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4280" y="10433"/>
              <a:ext cx="225992" cy="225992"/>
            </a:xfrm>
            <a:prstGeom prst="rect">
              <a:avLst/>
            </a:prstGeom>
          </p:spPr>
        </p:pic>
        <p:pic>
          <p:nvPicPr>
            <p:cNvPr id="24" name="Picture 23">
              <a:extLst>
                <a:ext uri="{FF2B5EF4-FFF2-40B4-BE49-F238E27FC236}">
                  <a16:creationId xmlns:a16="http://schemas.microsoft.com/office/drawing/2014/main" id="{FAA7243D-49C7-CE52-A968-B56C50B30CC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9144" y="840109"/>
              <a:ext cx="225992" cy="225992"/>
            </a:xfrm>
            <a:prstGeom prst="rect">
              <a:avLst/>
            </a:prstGeom>
          </p:spPr>
        </p:pic>
        <p:pic>
          <p:nvPicPr>
            <p:cNvPr id="25" name="Picture 24">
              <a:extLst>
                <a:ext uri="{FF2B5EF4-FFF2-40B4-BE49-F238E27FC236}">
                  <a16:creationId xmlns:a16="http://schemas.microsoft.com/office/drawing/2014/main" id="{1AD00CC2-8CA9-2D05-B785-315E2D20D3F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01030" y="253738"/>
              <a:ext cx="225992" cy="225992"/>
            </a:xfrm>
            <a:prstGeom prst="rect">
              <a:avLst/>
            </a:prstGeom>
          </p:spPr>
        </p:pic>
        <p:pic>
          <p:nvPicPr>
            <p:cNvPr id="26" name="Picture 25">
              <a:extLst>
                <a:ext uri="{FF2B5EF4-FFF2-40B4-BE49-F238E27FC236}">
                  <a16:creationId xmlns:a16="http://schemas.microsoft.com/office/drawing/2014/main" id="{BB067F2D-E17E-59CD-0FF9-90124D198F0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3995" y="-2955"/>
              <a:ext cx="225992" cy="225992"/>
            </a:xfrm>
            <a:prstGeom prst="rect">
              <a:avLst/>
            </a:prstGeom>
          </p:spPr>
        </p:pic>
        <p:pic>
          <p:nvPicPr>
            <p:cNvPr id="27" name="Picture 26">
              <a:extLst>
                <a:ext uri="{FF2B5EF4-FFF2-40B4-BE49-F238E27FC236}">
                  <a16:creationId xmlns:a16="http://schemas.microsoft.com/office/drawing/2014/main" id="{BCCAF6DE-5B0F-3157-772A-6F73750C321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03287" y="34112"/>
              <a:ext cx="225992" cy="225992"/>
            </a:xfrm>
            <a:prstGeom prst="rect">
              <a:avLst/>
            </a:prstGeom>
          </p:spPr>
        </p:pic>
        <p:pic>
          <p:nvPicPr>
            <p:cNvPr id="28" name="Picture 27">
              <a:extLst>
                <a:ext uri="{FF2B5EF4-FFF2-40B4-BE49-F238E27FC236}">
                  <a16:creationId xmlns:a16="http://schemas.microsoft.com/office/drawing/2014/main" id="{45D7F9BF-E733-5B80-007D-A5064579E56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9144" y="426724"/>
              <a:ext cx="225992" cy="225992"/>
            </a:xfrm>
            <a:prstGeom prst="rect">
              <a:avLst/>
            </a:prstGeom>
          </p:spPr>
        </p:pic>
        <p:pic>
          <p:nvPicPr>
            <p:cNvPr id="29" name="Picture 28">
              <a:extLst>
                <a:ext uri="{FF2B5EF4-FFF2-40B4-BE49-F238E27FC236}">
                  <a16:creationId xmlns:a16="http://schemas.microsoft.com/office/drawing/2014/main" id="{BDC8807D-F0BA-1C39-F2BE-464D53E9A98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3513" y="574713"/>
              <a:ext cx="225992" cy="225992"/>
            </a:xfrm>
            <a:prstGeom prst="rect">
              <a:avLst/>
            </a:prstGeom>
          </p:spPr>
        </p:pic>
        <p:pic>
          <p:nvPicPr>
            <p:cNvPr id="30" name="Picture 29">
              <a:extLst>
                <a:ext uri="{FF2B5EF4-FFF2-40B4-BE49-F238E27FC236}">
                  <a16:creationId xmlns:a16="http://schemas.microsoft.com/office/drawing/2014/main" id="{636C1CB8-8A09-3AE9-8AE4-918FC95FD79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5913" y="727113"/>
              <a:ext cx="225992" cy="225992"/>
            </a:xfrm>
            <a:prstGeom prst="rect">
              <a:avLst/>
            </a:prstGeom>
          </p:spPr>
        </p:pic>
        <p:pic>
          <p:nvPicPr>
            <p:cNvPr id="31" name="Picture 30">
              <a:extLst>
                <a:ext uri="{FF2B5EF4-FFF2-40B4-BE49-F238E27FC236}">
                  <a16:creationId xmlns:a16="http://schemas.microsoft.com/office/drawing/2014/main" id="{77871BA3-21FC-4254-B6C0-1716192DE05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6622" y="886824"/>
              <a:ext cx="225992" cy="225992"/>
            </a:xfrm>
            <a:prstGeom prst="rect">
              <a:avLst/>
            </a:prstGeom>
          </p:spPr>
        </p:pic>
        <p:pic>
          <p:nvPicPr>
            <p:cNvPr id="32" name="Picture 31">
              <a:extLst>
                <a:ext uri="{FF2B5EF4-FFF2-40B4-BE49-F238E27FC236}">
                  <a16:creationId xmlns:a16="http://schemas.microsoft.com/office/drawing/2014/main" id="{F93244E2-BBF5-117A-7827-E034522127D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9176" y="610565"/>
              <a:ext cx="225992" cy="225992"/>
            </a:xfrm>
            <a:prstGeom prst="rect">
              <a:avLst/>
            </a:prstGeom>
          </p:spPr>
        </p:pic>
        <p:pic>
          <p:nvPicPr>
            <p:cNvPr id="33" name="Picture 32">
              <a:extLst>
                <a:ext uri="{FF2B5EF4-FFF2-40B4-BE49-F238E27FC236}">
                  <a16:creationId xmlns:a16="http://schemas.microsoft.com/office/drawing/2014/main" id="{9CB0F9AE-41C2-45CC-CFC0-FEC6F245F4C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1759" y="799752"/>
              <a:ext cx="225992" cy="225992"/>
            </a:xfrm>
            <a:prstGeom prst="rect">
              <a:avLst/>
            </a:prstGeom>
          </p:spPr>
        </p:pic>
      </p:grpSp>
      <p:grpSp>
        <p:nvGrpSpPr>
          <p:cNvPr id="34" name="Group 33">
            <a:extLst>
              <a:ext uri="{FF2B5EF4-FFF2-40B4-BE49-F238E27FC236}">
                <a16:creationId xmlns:a16="http://schemas.microsoft.com/office/drawing/2014/main" id="{8F9C4C0B-7247-2A2A-5FC8-A0D2F63F716A}"/>
              </a:ext>
            </a:extLst>
          </p:cNvPr>
          <p:cNvGrpSpPr/>
          <p:nvPr userDrawn="1"/>
        </p:nvGrpSpPr>
        <p:grpSpPr>
          <a:xfrm>
            <a:off x="3048825" y="3897"/>
            <a:ext cx="764132" cy="796100"/>
            <a:chOff x="653646" y="-171674"/>
            <a:chExt cx="764132" cy="796100"/>
          </a:xfrm>
        </p:grpSpPr>
        <p:pic>
          <p:nvPicPr>
            <p:cNvPr id="35" name="Picture 34">
              <a:extLst>
                <a:ext uri="{FF2B5EF4-FFF2-40B4-BE49-F238E27FC236}">
                  <a16:creationId xmlns:a16="http://schemas.microsoft.com/office/drawing/2014/main" id="{05BD328F-146C-BA79-E047-DB9A0A9E8B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4705" y="57248"/>
              <a:ext cx="225992" cy="225992"/>
            </a:xfrm>
            <a:prstGeom prst="rect">
              <a:avLst/>
            </a:prstGeom>
          </p:spPr>
        </p:pic>
        <p:pic>
          <p:nvPicPr>
            <p:cNvPr id="36" name="Picture 35">
              <a:extLst>
                <a:ext uri="{FF2B5EF4-FFF2-40B4-BE49-F238E27FC236}">
                  <a16:creationId xmlns:a16="http://schemas.microsoft.com/office/drawing/2014/main" id="{6CFA3356-FFE0-0B15-BF9B-EDC545D717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7105" y="209648"/>
              <a:ext cx="225992" cy="225992"/>
            </a:xfrm>
            <a:prstGeom prst="rect">
              <a:avLst/>
            </a:prstGeom>
          </p:spPr>
        </p:pic>
        <p:pic>
          <p:nvPicPr>
            <p:cNvPr id="37" name="Picture 36">
              <a:extLst>
                <a:ext uri="{FF2B5EF4-FFF2-40B4-BE49-F238E27FC236}">
                  <a16:creationId xmlns:a16="http://schemas.microsoft.com/office/drawing/2014/main" id="{65E5921D-E220-6D9E-E891-6986D50E5B4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9505" y="362048"/>
              <a:ext cx="225992" cy="225992"/>
            </a:xfrm>
            <a:prstGeom prst="rect">
              <a:avLst/>
            </a:prstGeom>
          </p:spPr>
        </p:pic>
        <p:pic>
          <p:nvPicPr>
            <p:cNvPr id="38" name="Picture 37">
              <a:extLst>
                <a:ext uri="{FF2B5EF4-FFF2-40B4-BE49-F238E27FC236}">
                  <a16:creationId xmlns:a16="http://schemas.microsoft.com/office/drawing/2014/main" id="{51679532-FCDA-2383-AF90-8EFD6286336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6644" y="-171674"/>
              <a:ext cx="225992" cy="225992"/>
            </a:xfrm>
            <a:prstGeom prst="rect">
              <a:avLst/>
            </a:prstGeom>
          </p:spPr>
        </p:pic>
        <p:pic>
          <p:nvPicPr>
            <p:cNvPr id="39" name="Picture 38">
              <a:extLst>
                <a:ext uri="{FF2B5EF4-FFF2-40B4-BE49-F238E27FC236}">
                  <a16:creationId xmlns:a16="http://schemas.microsoft.com/office/drawing/2014/main" id="{62722522-40C7-C20F-1EEA-77601D862B4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3277" y="398434"/>
              <a:ext cx="225992" cy="225992"/>
            </a:xfrm>
            <a:prstGeom prst="rect">
              <a:avLst/>
            </a:prstGeom>
          </p:spPr>
        </p:pic>
        <p:pic>
          <p:nvPicPr>
            <p:cNvPr id="40" name="Picture 39">
              <a:extLst>
                <a:ext uri="{FF2B5EF4-FFF2-40B4-BE49-F238E27FC236}">
                  <a16:creationId xmlns:a16="http://schemas.microsoft.com/office/drawing/2014/main" id="{E5E44431-FD85-B18E-2576-551D77F825A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3646" y="246034"/>
              <a:ext cx="225992" cy="225992"/>
            </a:xfrm>
            <a:prstGeom prst="rect">
              <a:avLst/>
            </a:prstGeom>
          </p:spPr>
        </p:pic>
        <p:pic>
          <p:nvPicPr>
            <p:cNvPr id="41" name="Picture 40">
              <a:extLst>
                <a:ext uri="{FF2B5EF4-FFF2-40B4-BE49-F238E27FC236}">
                  <a16:creationId xmlns:a16="http://schemas.microsoft.com/office/drawing/2014/main" id="{30E0989C-460D-D6F7-2397-9F45DA84C15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6986" y="18606"/>
              <a:ext cx="225992" cy="225992"/>
            </a:xfrm>
            <a:prstGeom prst="rect">
              <a:avLst/>
            </a:prstGeom>
          </p:spPr>
        </p:pic>
        <p:pic>
          <p:nvPicPr>
            <p:cNvPr id="42" name="Picture 41">
              <a:extLst>
                <a:ext uri="{FF2B5EF4-FFF2-40B4-BE49-F238E27FC236}">
                  <a16:creationId xmlns:a16="http://schemas.microsoft.com/office/drawing/2014/main" id="{7898866D-8A3D-1477-3C27-BAD38160028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9386" y="171006"/>
              <a:ext cx="225992" cy="225992"/>
            </a:xfrm>
            <a:prstGeom prst="rect">
              <a:avLst/>
            </a:prstGeom>
          </p:spPr>
        </p:pic>
        <p:pic>
          <p:nvPicPr>
            <p:cNvPr id="43" name="Picture 42">
              <a:extLst>
                <a:ext uri="{FF2B5EF4-FFF2-40B4-BE49-F238E27FC236}">
                  <a16:creationId xmlns:a16="http://schemas.microsoft.com/office/drawing/2014/main" id="{3C5028E7-62FC-6EA1-2AD7-3B1E0FC7AC5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91786" y="323406"/>
              <a:ext cx="225992" cy="225992"/>
            </a:xfrm>
            <a:prstGeom prst="rect">
              <a:avLst/>
            </a:prstGeom>
          </p:spPr>
        </p:pic>
        <p:pic>
          <p:nvPicPr>
            <p:cNvPr id="44" name="Picture 43">
              <a:extLst>
                <a:ext uri="{FF2B5EF4-FFF2-40B4-BE49-F238E27FC236}">
                  <a16:creationId xmlns:a16="http://schemas.microsoft.com/office/drawing/2014/main" id="{20F74BA7-CF37-B25C-6E50-B6D8512CACE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7884" y="-143067"/>
              <a:ext cx="225992" cy="225992"/>
            </a:xfrm>
            <a:prstGeom prst="rect">
              <a:avLst/>
            </a:prstGeom>
          </p:spPr>
        </p:pic>
        <p:pic>
          <p:nvPicPr>
            <p:cNvPr id="45" name="Picture 44">
              <a:extLst>
                <a:ext uri="{FF2B5EF4-FFF2-40B4-BE49-F238E27FC236}">
                  <a16:creationId xmlns:a16="http://schemas.microsoft.com/office/drawing/2014/main" id="{25E6C2EB-D5EF-2FCC-C84C-244BA306963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9267" y="-20036"/>
              <a:ext cx="225992" cy="225992"/>
            </a:xfrm>
            <a:prstGeom prst="rect">
              <a:avLst/>
            </a:prstGeom>
          </p:spPr>
        </p:pic>
      </p:grpSp>
      <p:grpSp>
        <p:nvGrpSpPr>
          <p:cNvPr id="46" name="Group 45">
            <a:extLst>
              <a:ext uri="{FF2B5EF4-FFF2-40B4-BE49-F238E27FC236}">
                <a16:creationId xmlns:a16="http://schemas.microsoft.com/office/drawing/2014/main" id="{20ABD407-91D7-5018-210B-0E7C1B635C89}"/>
              </a:ext>
            </a:extLst>
          </p:cNvPr>
          <p:cNvGrpSpPr/>
          <p:nvPr userDrawn="1"/>
        </p:nvGrpSpPr>
        <p:grpSpPr>
          <a:xfrm>
            <a:off x="6718797" y="814165"/>
            <a:ext cx="642518" cy="785717"/>
            <a:chOff x="628381" y="-159315"/>
            <a:chExt cx="642518" cy="785717"/>
          </a:xfrm>
        </p:grpSpPr>
        <p:pic>
          <p:nvPicPr>
            <p:cNvPr id="47" name="Picture 46">
              <a:extLst>
                <a:ext uri="{FF2B5EF4-FFF2-40B4-BE49-F238E27FC236}">
                  <a16:creationId xmlns:a16="http://schemas.microsoft.com/office/drawing/2014/main" id="{E63BBF66-C022-3CE1-01E9-E2C853A677B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4705" y="57248"/>
              <a:ext cx="225992" cy="225992"/>
            </a:xfrm>
            <a:prstGeom prst="rect">
              <a:avLst/>
            </a:prstGeom>
          </p:spPr>
        </p:pic>
        <p:pic>
          <p:nvPicPr>
            <p:cNvPr id="48" name="Picture 47">
              <a:extLst>
                <a:ext uri="{FF2B5EF4-FFF2-40B4-BE49-F238E27FC236}">
                  <a16:creationId xmlns:a16="http://schemas.microsoft.com/office/drawing/2014/main" id="{EE40A331-156C-CD3B-80FF-A5F795D0174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7105" y="209648"/>
              <a:ext cx="225992" cy="225992"/>
            </a:xfrm>
            <a:prstGeom prst="rect">
              <a:avLst/>
            </a:prstGeom>
          </p:spPr>
        </p:pic>
        <p:pic>
          <p:nvPicPr>
            <p:cNvPr id="49" name="Picture 48">
              <a:extLst>
                <a:ext uri="{FF2B5EF4-FFF2-40B4-BE49-F238E27FC236}">
                  <a16:creationId xmlns:a16="http://schemas.microsoft.com/office/drawing/2014/main" id="{A68815A5-99D2-7E10-C520-027ED9F93E4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9505" y="362048"/>
              <a:ext cx="225992" cy="225992"/>
            </a:xfrm>
            <a:prstGeom prst="rect">
              <a:avLst/>
            </a:prstGeom>
          </p:spPr>
        </p:pic>
        <p:pic>
          <p:nvPicPr>
            <p:cNvPr id="50" name="Picture 49">
              <a:extLst>
                <a:ext uri="{FF2B5EF4-FFF2-40B4-BE49-F238E27FC236}">
                  <a16:creationId xmlns:a16="http://schemas.microsoft.com/office/drawing/2014/main" id="{74170270-BB85-E291-5FE8-D786EE76F7E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7105" y="-159315"/>
              <a:ext cx="225992" cy="225992"/>
            </a:xfrm>
            <a:prstGeom prst="rect">
              <a:avLst/>
            </a:prstGeom>
          </p:spPr>
        </p:pic>
        <p:pic>
          <p:nvPicPr>
            <p:cNvPr id="51" name="Picture 50">
              <a:extLst>
                <a:ext uri="{FF2B5EF4-FFF2-40B4-BE49-F238E27FC236}">
                  <a16:creationId xmlns:a16="http://schemas.microsoft.com/office/drawing/2014/main" id="{5B18EC2E-667D-339C-4F5C-CD847B2E199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6278" y="400410"/>
              <a:ext cx="225992" cy="225992"/>
            </a:xfrm>
            <a:prstGeom prst="rect">
              <a:avLst/>
            </a:prstGeom>
          </p:spPr>
        </p:pic>
        <p:pic>
          <p:nvPicPr>
            <p:cNvPr id="52" name="Picture 51">
              <a:extLst>
                <a:ext uri="{FF2B5EF4-FFF2-40B4-BE49-F238E27FC236}">
                  <a16:creationId xmlns:a16="http://schemas.microsoft.com/office/drawing/2014/main" id="{1B4C1FE8-1D62-2FF0-0636-9C1ECBEB973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8558" y="249052"/>
              <a:ext cx="225992" cy="225992"/>
            </a:xfrm>
            <a:prstGeom prst="rect">
              <a:avLst/>
            </a:prstGeom>
          </p:spPr>
        </p:pic>
        <p:pic>
          <p:nvPicPr>
            <p:cNvPr id="53" name="Picture 52">
              <a:extLst>
                <a:ext uri="{FF2B5EF4-FFF2-40B4-BE49-F238E27FC236}">
                  <a16:creationId xmlns:a16="http://schemas.microsoft.com/office/drawing/2014/main" id="{8616873E-290C-A021-1E09-A4EDD59FC88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6986" y="18606"/>
              <a:ext cx="225992" cy="225992"/>
            </a:xfrm>
            <a:prstGeom prst="rect">
              <a:avLst/>
            </a:prstGeom>
          </p:spPr>
        </p:pic>
        <p:pic>
          <p:nvPicPr>
            <p:cNvPr id="54" name="Picture 53">
              <a:extLst>
                <a:ext uri="{FF2B5EF4-FFF2-40B4-BE49-F238E27FC236}">
                  <a16:creationId xmlns:a16="http://schemas.microsoft.com/office/drawing/2014/main" id="{A8B8C584-0B0B-6E85-BF2B-F7916386D32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9386" y="171006"/>
              <a:ext cx="225992" cy="225992"/>
            </a:xfrm>
            <a:prstGeom prst="rect">
              <a:avLst/>
            </a:prstGeom>
          </p:spPr>
        </p:pic>
        <p:pic>
          <p:nvPicPr>
            <p:cNvPr id="55" name="Picture 54">
              <a:extLst>
                <a:ext uri="{FF2B5EF4-FFF2-40B4-BE49-F238E27FC236}">
                  <a16:creationId xmlns:a16="http://schemas.microsoft.com/office/drawing/2014/main" id="{26258208-584A-D7F9-B8D5-CDD416B0EA8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8381" y="-134204"/>
              <a:ext cx="225992" cy="225992"/>
            </a:xfrm>
            <a:prstGeom prst="rect">
              <a:avLst/>
            </a:prstGeom>
          </p:spPr>
        </p:pic>
        <p:pic>
          <p:nvPicPr>
            <p:cNvPr id="56" name="Picture 55">
              <a:extLst>
                <a:ext uri="{FF2B5EF4-FFF2-40B4-BE49-F238E27FC236}">
                  <a16:creationId xmlns:a16="http://schemas.microsoft.com/office/drawing/2014/main" id="{BE8C5994-2501-588F-C4B3-46C6886EF8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4907" y="-154490"/>
              <a:ext cx="225992" cy="225992"/>
            </a:xfrm>
            <a:prstGeom prst="rect">
              <a:avLst/>
            </a:prstGeom>
          </p:spPr>
        </p:pic>
      </p:grpSp>
      <p:pic>
        <p:nvPicPr>
          <p:cNvPr id="57" name="Graphic 56">
            <a:extLst>
              <a:ext uri="{FF2B5EF4-FFF2-40B4-BE49-F238E27FC236}">
                <a16:creationId xmlns:a16="http://schemas.microsoft.com/office/drawing/2014/main" id="{AAB3FFD4-5036-36AC-1933-4667E8A8C82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320218" y="5202308"/>
            <a:ext cx="914400" cy="914400"/>
          </a:xfrm>
          <a:prstGeom prst="rect">
            <a:avLst/>
          </a:prstGeom>
        </p:spPr>
      </p:pic>
      <p:pic>
        <p:nvPicPr>
          <p:cNvPr id="58" name="Graphic 57">
            <a:extLst>
              <a:ext uri="{FF2B5EF4-FFF2-40B4-BE49-F238E27FC236}">
                <a16:creationId xmlns:a16="http://schemas.microsoft.com/office/drawing/2014/main" id="{696C9FE7-65C7-92CF-1B22-5E88B9863A9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515945" y="3596797"/>
            <a:ext cx="914400" cy="914400"/>
          </a:xfrm>
          <a:prstGeom prst="rect">
            <a:avLst/>
          </a:prstGeom>
        </p:spPr>
      </p:pic>
      <p:pic>
        <p:nvPicPr>
          <p:cNvPr id="59" name="Picture 58">
            <a:extLst>
              <a:ext uri="{FF2B5EF4-FFF2-40B4-BE49-F238E27FC236}">
                <a16:creationId xmlns:a16="http://schemas.microsoft.com/office/drawing/2014/main" id="{E0FCA5C1-3999-9ACA-D92B-722BC866617B}"/>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188819" y="2085546"/>
            <a:ext cx="1097280" cy="900925"/>
          </a:xfrm>
          <a:prstGeom prst="rect">
            <a:avLst/>
          </a:prstGeom>
        </p:spPr>
      </p:pic>
      <p:pic>
        <p:nvPicPr>
          <p:cNvPr id="60" name="Picture 59">
            <a:extLst>
              <a:ext uri="{FF2B5EF4-FFF2-40B4-BE49-F238E27FC236}">
                <a16:creationId xmlns:a16="http://schemas.microsoft.com/office/drawing/2014/main" id="{8F90992F-434F-BA80-228F-FAEB1D0F5C9F}"/>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3322085" y="5283727"/>
            <a:ext cx="1100985" cy="903967"/>
          </a:xfrm>
          <a:prstGeom prst="rect">
            <a:avLst/>
          </a:prstGeom>
        </p:spPr>
      </p:pic>
      <p:grpSp>
        <p:nvGrpSpPr>
          <p:cNvPr id="61" name="Group 60">
            <a:extLst>
              <a:ext uri="{FF2B5EF4-FFF2-40B4-BE49-F238E27FC236}">
                <a16:creationId xmlns:a16="http://schemas.microsoft.com/office/drawing/2014/main" id="{B4295A1E-619B-C95D-9D51-F78D9B61F144}"/>
              </a:ext>
            </a:extLst>
          </p:cNvPr>
          <p:cNvGrpSpPr/>
          <p:nvPr userDrawn="1"/>
        </p:nvGrpSpPr>
        <p:grpSpPr>
          <a:xfrm>
            <a:off x="6754864" y="5207582"/>
            <a:ext cx="1716072" cy="1051605"/>
            <a:chOff x="4964479" y="2043403"/>
            <a:chExt cx="1716072" cy="1051605"/>
          </a:xfrm>
        </p:grpSpPr>
        <p:pic>
          <p:nvPicPr>
            <p:cNvPr id="62" name="Picture 61">
              <a:extLst>
                <a:ext uri="{FF2B5EF4-FFF2-40B4-BE49-F238E27FC236}">
                  <a16:creationId xmlns:a16="http://schemas.microsoft.com/office/drawing/2014/main" id="{1268562F-A42A-F30A-0D3F-57660F83330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459358" y="2043403"/>
              <a:ext cx="685800" cy="685800"/>
            </a:xfrm>
            <a:prstGeom prst="ellipse">
              <a:avLst/>
            </a:prstGeom>
          </p:spPr>
        </p:pic>
        <p:pic>
          <p:nvPicPr>
            <p:cNvPr id="63" name="Graphic 62">
              <a:extLst>
                <a:ext uri="{FF2B5EF4-FFF2-40B4-BE49-F238E27FC236}">
                  <a16:creationId xmlns:a16="http://schemas.microsoft.com/office/drawing/2014/main" id="{2B1F0CAC-0822-AE1E-1628-B1CEEA3447F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219663" y="2268233"/>
              <a:ext cx="460888" cy="268851"/>
            </a:xfrm>
            <a:prstGeom prst="rect">
              <a:avLst/>
            </a:prstGeom>
          </p:spPr>
        </p:pic>
        <p:pic>
          <p:nvPicPr>
            <p:cNvPr id="64" name="Graphic 63">
              <a:extLst>
                <a:ext uri="{FF2B5EF4-FFF2-40B4-BE49-F238E27FC236}">
                  <a16:creationId xmlns:a16="http://schemas.microsoft.com/office/drawing/2014/main" id="{A620A31A-4A3E-90BD-FDF0-C6261584933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964479" y="2260737"/>
              <a:ext cx="428534" cy="292182"/>
            </a:xfrm>
            <a:prstGeom prst="rect">
              <a:avLst/>
            </a:prstGeom>
          </p:spPr>
        </p:pic>
        <p:pic>
          <p:nvPicPr>
            <p:cNvPr id="65" name="Graphic 64">
              <a:extLst>
                <a:ext uri="{FF2B5EF4-FFF2-40B4-BE49-F238E27FC236}">
                  <a16:creationId xmlns:a16="http://schemas.microsoft.com/office/drawing/2014/main" id="{12875234-0132-6017-25FC-BDC27026DFD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600255" y="2806432"/>
              <a:ext cx="404007" cy="288576"/>
            </a:xfrm>
            <a:prstGeom prst="rect">
              <a:avLst/>
            </a:prstGeom>
          </p:spPr>
        </p:pic>
        <p:cxnSp>
          <p:nvCxnSpPr>
            <p:cNvPr id="66" name="Curved Connector 65">
              <a:extLst>
                <a:ext uri="{FF2B5EF4-FFF2-40B4-BE49-F238E27FC236}">
                  <a16:creationId xmlns:a16="http://schemas.microsoft.com/office/drawing/2014/main" id="{6DCBEA05-9593-7131-6369-585544D68926}"/>
                </a:ext>
              </a:extLst>
            </p:cNvPr>
            <p:cNvCxnSpPr>
              <a:stCxn id="63" idx="2"/>
              <a:endCxn id="65" idx="3"/>
            </p:cNvCxnSpPr>
            <p:nvPr/>
          </p:nvCxnSpPr>
          <p:spPr>
            <a:xfrm rot="5400000">
              <a:off x="6020367" y="2520980"/>
              <a:ext cx="413636" cy="445845"/>
            </a:xfrm>
            <a:prstGeom prst="curvedConnector2">
              <a:avLst/>
            </a:prstGeom>
            <a:ln w="38100">
              <a:solidFill>
                <a:srgbClr val="275E80"/>
              </a:solidFill>
              <a:tailEnd type="triangle"/>
            </a:ln>
          </p:spPr>
          <p:style>
            <a:lnRef idx="1">
              <a:schemeClr val="accent1"/>
            </a:lnRef>
            <a:fillRef idx="0">
              <a:schemeClr val="accent1"/>
            </a:fillRef>
            <a:effectRef idx="0">
              <a:schemeClr val="accent1"/>
            </a:effectRef>
            <a:fontRef idx="minor">
              <a:schemeClr val="tx1"/>
            </a:fontRef>
          </p:style>
        </p:cxnSp>
        <p:cxnSp>
          <p:nvCxnSpPr>
            <p:cNvPr id="67" name="Curved Connector 66">
              <a:extLst>
                <a:ext uri="{FF2B5EF4-FFF2-40B4-BE49-F238E27FC236}">
                  <a16:creationId xmlns:a16="http://schemas.microsoft.com/office/drawing/2014/main" id="{FDA7D04C-55CB-37B4-0B87-3960F28D461A}"/>
                </a:ext>
              </a:extLst>
            </p:cNvPr>
            <p:cNvCxnSpPr>
              <a:cxnSpLocks/>
            </p:cNvCxnSpPr>
            <p:nvPr/>
          </p:nvCxnSpPr>
          <p:spPr>
            <a:xfrm rot="10800000">
              <a:off x="5162994" y="2506280"/>
              <a:ext cx="413636" cy="445845"/>
            </a:xfrm>
            <a:prstGeom prst="curvedConnector2">
              <a:avLst/>
            </a:prstGeom>
            <a:ln w="38100">
              <a:solidFill>
                <a:srgbClr val="275E80"/>
              </a:solidFill>
              <a:tailEnd type="triangle"/>
            </a:ln>
          </p:spPr>
          <p:style>
            <a:lnRef idx="1">
              <a:schemeClr val="accent1"/>
            </a:lnRef>
            <a:fillRef idx="0">
              <a:schemeClr val="accent1"/>
            </a:fillRef>
            <a:effectRef idx="0">
              <a:schemeClr val="accent1"/>
            </a:effectRef>
            <a:fontRef idx="minor">
              <a:schemeClr val="tx1"/>
            </a:fontRef>
          </p:style>
        </p:cxnSp>
      </p:grpSp>
      <p:pic>
        <p:nvPicPr>
          <p:cNvPr id="68" name="Picture 67">
            <a:extLst>
              <a:ext uri="{FF2B5EF4-FFF2-40B4-BE49-F238E27FC236}">
                <a16:creationId xmlns:a16="http://schemas.microsoft.com/office/drawing/2014/main" id="{F9CFEC76-8397-00ED-5BEC-9908FE87E36D}"/>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5451221" y="5313575"/>
            <a:ext cx="685800" cy="685800"/>
          </a:xfrm>
          <a:prstGeom prst="ellipse">
            <a:avLst/>
          </a:prstGeom>
        </p:spPr>
      </p:pic>
      <p:sp>
        <p:nvSpPr>
          <p:cNvPr id="69" name="TextBox 68">
            <a:extLst>
              <a:ext uri="{FF2B5EF4-FFF2-40B4-BE49-F238E27FC236}">
                <a16:creationId xmlns:a16="http://schemas.microsoft.com/office/drawing/2014/main" id="{46BE7B90-DA74-09B4-6995-7B3881BB52F7}"/>
              </a:ext>
            </a:extLst>
          </p:cNvPr>
          <p:cNvSpPr txBox="1"/>
          <p:nvPr userDrawn="1"/>
        </p:nvSpPr>
        <p:spPr>
          <a:xfrm>
            <a:off x="4900519" y="4782629"/>
            <a:ext cx="1787205" cy="350865"/>
          </a:xfrm>
          <a:prstGeom prst="rect">
            <a:avLst/>
          </a:prstGeom>
          <a:noFill/>
        </p:spPr>
        <p:txBody>
          <a:bodyPr wrap="square" tIns="27432" rtlCol="0">
            <a:spAutoFit/>
          </a:bodyPr>
          <a:lstStyle/>
          <a:p>
            <a:pPr algn="ctr"/>
            <a:r>
              <a:rPr lang="en-US"/>
              <a:t>Build</a:t>
            </a:r>
          </a:p>
        </p:txBody>
      </p:sp>
      <p:sp>
        <p:nvSpPr>
          <p:cNvPr id="70" name="TextBox 69">
            <a:extLst>
              <a:ext uri="{FF2B5EF4-FFF2-40B4-BE49-F238E27FC236}">
                <a16:creationId xmlns:a16="http://schemas.microsoft.com/office/drawing/2014/main" id="{3D3131C1-876D-5393-E390-67F0D4FBD7E5}"/>
              </a:ext>
            </a:extLst>
          </p:cNvPr>
          <p:cNvSpPr txBox="1"/>
          <p:nvPr userDrawn="1"/>
        </p:nvSpPr>
        <p:spPr>
          <a:xfrm>
            <a:off x="7297801" y="4762803"/>
            <a:ext cx="555921" cy="369332"/>
          </a:xfrm>
          <a:prstGeom prst="rect">
            <a:avLst/>
          </a:prstGeom>
          <a:noFill/>
        </p:spPr>
        <p:txBody>
          <a:bodyPr wrap="none" rtlCol="0">
            <a:spAutoFit/>
          </a:bodyPr>
          <a:lstStyle/>
          <a:p>
            <a:r>
              <a:rPr lang="en-US"/>
              <a:t>Test</a:t>
            </a:r>
          </a:p>
        </p:txBody>
      </p:sp>
      <p:pic>
        <p:nvPicPr>
          <p:cNvPr id="71" name="Graphic 70">
            <a:extLst>
              <a:ext uri="{FF2B5EF4-FFF2-40B4-BE49-F238E27FC236}">
                <a16:creationId xmlns:a16="http://schemas.microsoft.com/office/drawing/2014/main" id="{144DD725-CD0F-70B1-CA96-EF2DFE6CBA41}"/>
              </a:ext>
            </a:extLst>
          </p:cNvPr>
          <p:cNvPicPr>
            <a:picLocks noChangeAspect="1"/>
          </p:cNvPicPr>
          <p:nvPr userDrawn="1"/>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flipH="1">
            <a:off x="2676484" y="2309718"/>
            <a:ext cx="228600" cy="266924"/>
          </a:xfrm>
          <a:prstGeom prst="rect">
            <a:avLst/>
          </a:prstGeom>
        </p:spPr>
      </p:pic>
      <p:pic>
        <p:nvPicPr>
          <p:cNvPr id="72" name="Graphic 71">
            <a:extLst>
              <a:ext uri="{FF2B5EF4-FFF2-40B4-BE49-F238E27FC236}">
                <a16:creationId xmlns:a16="http://schemas.microsoft.com/office/drawing/2014/main" id="{28BEE12B-9D0D-1D66-4BF4-75F793833957}"/>
              </a:ext>
            </a:extLst>
          </p:cNvPr>
          <p:cNvPicPr>
            <a:picLocks noChangeAspect="1"/>
          </p:cNvPicPr>
          <p:nvPr userDrawn="1"/>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flipH="1">
            <a:off x="3886100" y="3920535"/>
            <a:ext cx="228600" cy="266924"/>
          </a:xfrm>
          <a:prstGeom prst="rect">
            <a:avLst/>
          </a:prstGeom>
        </p:spPr>
      </p:pic>
      <p:pic>
        <p:nvPicPr>
          <p:cNvPr id="73" name="Picture 72">
            <a:extLst>
              <a:ext uri="{FF2B5EF4-FFF2-40B4-BE49-F238E27FC236}">
                <a16:creationId xmlns:a16="http://schemas.microsoft.com/office/drawing/2014/main" id="{7F243C84-D191-998D-5804-E1AB3E49FBBE}"/>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8945031" y="4067718"/>
            <a:ext cx="954617" cy="914400"/>
          </a:xfrm>
          <a:prstGeom prst="rect">
            <a:avLst/>
          </a:prstGeom>
          <a:effectLst>
            <a:glow rad="139700">
              <a:schemeClr val="tx2">
                <a:lumMod val="60000"/>
                <a:lumOff val="40000"/>
                <a:alpha val="40000"/>
              </a:schemeClr>
            </a:glow>
          </a:effectLst>
        </p:spPr>
      </p:pic>
      <p:pic>
        <p:nvPicPr>
          <p:cNvPr id="74" name="Picture 73">
            <a:extLst>
              <a:ext uri="{FF2B5EF4-FFF2-40B4-BE49-F238E27FC236}">
                <a16:creationId xmlns:a16="http://schemas.microsoft.com/office/drawing/2014/main" id="{055D3484-0259-AD7E-D94E-B876C0D07D40}"/>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8985248" y="2268567"/>
            <a:ext cx="914400" cy="914400"/>
          </a:xfrm>
          <a:prstGeom prst="rect">
            <a:avLst/>
          </a:prstGeom>
        </p:spPr>
      </p:pic>
      <p:sp>
        <p:nvSpPr>
          <p:cNvPr id="75" name="TextBox 74">
            <a:extLst>
              <a:ext uri="{FF2B5EF4-FFF2-40B4-BE49-F238E27FC236}">
                <a16:creationId xmlns:a16="http://schemas.microsoft.com/office/drawing/2014/main" id="{240CF693-4ECD-0D7D-88B1-FC10A40D4DA6}"/>
              </a:ext>
            </a:extLst>
          </p:cNvPr>
          <p:cNvSpPr txBox="1"/>
          <p:nvPr userDrawn="1"/>
        </p:nvSpPr>
        <p:spPr>
          <a:xfrm>
            <a:off x="8548934" y="2233403"/>
            <a:ext cx="1787028" cy="2215991"/>
          </a:xfrm>
          <a:prstGeom prst="rect">
            <a:avLst/>
          </a:prstGeom>
          <a:noFill/>
        </p:spPr>
        <p:txBody>
          <a:bodyPr wrap="none" rtlCol="0">
            <a:spAutoFit/>
          </a:bodyPr>
          <a:lstStyle/>
          <a:p>
            <a:pPr algn="ctr"/>
            <a:r>
              <a:rPr lang="en-US" sz="2800" b="1">
                <a:ln w="3175">
                  <a:solidFill>
                    <a:schemeClr val="bg1"/>
                  </a:solidFill>
                </a:ln>
              </a:rPr>
              <a:t>Traditional</a:t>
            </a:r>
          </a:p>
          <a:p>
            <a:pPr algn="ctr"/>
            <a:endParaRPr lang="en-US" sz="2800" b="1">
              <a:ln w="3175">
                <a:solidFill>
                  <a:schemeClr val="bg1"/>
                </a:solidFill>
              </a:ln>
            </a:endParaRPr>
          </a:p>
          <a:p>
            <a:pPr algn="ctr"/>
            <a:endParaRPr lang="en-US" b="1">
              <a:ln w="3175">
                <a:solidFill>
                  <a:schemeClr val="bg1"/>
                </a:solidFill>
              </a:ln>
            </a:endParaRPr>
          </a:p>
          <a:p>
            <a:pPr algn="ctr"/>
            <a:r>
              <a:rPr lang="en-US" b="1">
                <a:ln w="3175">
                  <a:solidFill>
                    <a:schemeClr val="bg1"/>
                  </a:solidFill>
                </a:ln>
              </a:rPr>
              <a:t>vs.</a:t>
            </a:r>
          </a:p>
          <a:p>
            <a:pPr algn="ctr"/>
            <a:endParaRPr lang="en-US" b="1">
              <a:ln w="3175">
                <a:solidFill>
                  <a:schemeClr val="bg1"/>
                </a:solidFill>
              </a:ln>
            </a:endParaRPr>
          </a:p>
          <a:p>
            <a:pPr algn="ctr"/>
            <a:r>
              <a:rPr lang="en-US" sz="2800" b="1">
                <a:ln w="3175">
                  <a:solidFill>
                    <a:schemeClr val="bg1"/>
                  </a:solidFill>
                </a:ln>
                <a:solidFill>
                  <a:schemeClr val="tx1">
                    <a:lumMod val="65000"/>
                    <a:lumOff val="35000"/>
                  </a:schemeClr>
                </a:solidFill>
                <a:effectLst>
                  <a:outerShdw blurRad="50800" dist="38100" dir="2700000" algn="tl" rotWithShape="0">
                    <a:prstClr val="black">
                      <a:alpha val="40000"/>
                    </a:prstClr>
                  </a:outerShdw>
                </a:effectLst>
              </a:rPr>
              <a:t>Enhanced</a:t>
            </a:r>
          </a:p>
        </p:txBody>
      </p:sp>
      <p:pic>
        <p:nvPicPr>
          <p:cNvPr id="76" name="Graphic 75">
            <a:extLst>
              <a:ext uri="{FF2B5EF4-FFF2-40B4-BE49-F238E27FC236}">
                <a16:creationId xmlns:a16="http://schemas.microsoft.com/office/drawing/2014/main" id="{0E36FD8E-5625-2EFA-335D-381E532083C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720596" y="5068827"/>
            <a:ext cx="569401" cy="569401"/>
          </a:xfrm>
          <a:prstGeom prst="rect">
            <a:avLst/>
          </a:prstGeom>
        </p:spPr>
      </p:pic>
      <p:pic>
        <p:nvPicPr>
          <p:cNvPr id="77" name="Picture 76">
            <a:extLst>
              <a:ext uri="{FF2B5EF4-FFF2-40B4-BE49-F238E27FC236}">
                <a16:creationId xmlns:a16="http://schemas.microsoft.com/office/drawing/2014/main" id="{11915786-9B2D-5998-66B0-5757DF6183A0}"/>
              </a:ext>
            </a:extLst>
          </p:cNvPr>
          <p:cNvPicPr>
            <a:picLocks noChangeAspect="1"/>
          </p:cNvPicPr>
          <p:nvPr userDrawn="1"/>
        </p:nvPicPr>
        <p:blipFill rotWithShape="1">
          <a:blip r:embed="rId19" cstate="screen">
            <a:alphaModFix amt="50000"/>
            <a:extLst>
              <a:ext uri="{28A0092B-C50C-407E-A947-70E740481C1C}">
                <a14:useLocalDpi xmlns:a14="http://schemas.microsoft.com/office/drawing/2010/main"/>
              </a:ext>
            </a:extLst>
          </a:blip>
          <a:srcRect/>
          <a:stretch/>
        </p:blipFill>
        <p:spPr>
          <a:xfrm>
            <a:off x="10361928" y="5126767"/>
            <a:ext cx="1876684" cy="1159222"/>
          </a:xfrm>
          <a:prstGeom prst="rect">
            <a:avLst/>
          </a:prstGeom>
        </p:spPr>
      </p:pic>
      <p:pic>
        <p:nvPicPr>
          <p:cNvPr id="78" name="Picture 77">
            <a:extLst>
              <a:ext uri="{FF2B5EF4-FFF2-40B4-BE49-F238E27FC236}">
                <a16:creationId xmlns:a16="http://schemas.microsoft.com/office/drawing/2014/main" id="{94AAC0AB-FB12-43FF-FAA2-57E5A9160BE7}"/>
              </a:ext>
            </a:extLst>
          </p:cNvPr>
          <p:cNvPicPr>
            <a:picLocks noChangeAspect="1"/>
          </p:cNvPicPr>
          <p:nvPr userDrawn="1"/>
        </p:nvPicPr>
        <p:blipFill>
          <a:blip r:embed="rId20" cstate="screen">
            <a:alphaModFix amt="85000"/>
            <a:extLst>
              <a:ext uri="{28A0092B-C50C-407E-A947-70E740481C1C}">
                <a14:useLocalDpi xmlns:a14="http://schemas.microsoft.com/office/drawing/2010/main"/>
              </a:ext>
            </a:extLst>
          </a:blip>
          <a:stretch>
            <a:fillRect/>
          </a:stretch>
        </p:blipFill>
        <p:spPr>
          <a:xfrm>
            <a:off x="10969788" y="1783488"/>
            <a:ext cx="884341" cy="1144598"/>
          </a:xfrm>
          <a:prstGeom prst="rect">
            <a:avLst/>
          </a:prstGeom>
        </p:spPr>
      </p:pic>
      <p:sp>
        <p:nvSpPr>
          <p:cNvPr id="79" name="TextBox 78">
            <a:extLst>
              <a:ext uri="{FF2B5EF4-FFF2-40B4-BE49-F238E27FC236}">
                <a16:creationId xmlns:a16="http://schemas.microsoft.com/office/drawing/2014/main" id="{54334243-85F5-6F4F-A46A-B6B40905654F}"/>
              </a:ext>
            </a:extLst>
          </p:cNvPr>
          <p:cNvSpPr txBox="1"/>
          <p:nvPr userDrawn="1"/>
        </p:nvSpPr>
        <p:spPr>
          <a:xfrm>
            <a:off x="10452711" y="2209842"/>
            <a:ext cx="1179041" cy="461665"/>
          </a:xfrm>
          <a:prstGeom prst="rect">
            <a:avLst/>
          </a:prstGeom>
          <a:noFill/>
        </p:spPr>
        <p:txBody>
          <a:bodyPr wrap="none" rtlCol="0">
            <a:spAutoFit/>
          </a:bodyPr>
          <a:lstStyle/>
          <a:p>
            <a:r>
              <a:rPr lang="en-US" sz="2400" b="1">
                <a:ln w="12700">
                  <a:solidFill>
                    <a:schemeClr val="bg1"/>
                  </a:solidFill>
                </a:ln>
                <a:effectLst>
                  <a:outerShdw blurRad="50800" dist="38100" dir="2700000" algn="tl" rotWithShape="0">
                    <a:prstClr val="black">
                      <a:alpha val="40000"/>
                    </a:prstClr>
                  </a:outerShdw>
                </a:effectLst>
              </a:rPr>
              <a:t>Analyze</a:t>
            </a:r>
          </a:p>
        </p:txBody>
      </p:sp>
      <p:pic>
        <p:nvPicPr>
          <p:cNvPr id="80" name="Graphic 79">
            <a:extLst>
              <a:ext uri="{FF2B5EF4-FFF2-40B4-BE49-F238E27FC236}">
                <a16:creationId xmlns:a16="http://schemas.microsoft.com/office/drawing/2014/main" id="{5FEF7A1E-0568-D5D8-A095-6ABC624ACB0C}"/>
              </a:ext>
            </a:extLst>
          </p:cNvPr>
          <p:cNvPicPr>
            <a:picLocks noChangeAspect="1"/>
          </p:cNvPicPr>
          <p:nvPr userDrawn="1"/>
        </p:nvPicPr>
        <p:blipFill>
          <a:blip r:embed="rId21" cstate="screen">
            <a:alphaModFix amt="20000"/>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10736443" y="3600348"/>
            <a:ext cx="1287353" cy="846622"/>
          </a:xfrm>
          <a:prstGeom prst="rect">
            <a:avLst/>
          </a:prstGeom>
        </p:spPr>
      </p:pic>
      <p:sp>
        <p:nvSpPr>
          <p:cNvPr id="81" name="TextBox 80">
            <a:extLst>
              <a:ext uri="{FF2B5EF4-FFF2-40B4-BE49-F238E27FC236}">
                <a16:creationId xmlns:a16="http://schemas.microsoft.com/office/drawing/2014/main" id="{6338F3CB-FF47-4957-9AE4-6A1B13629B85}"/>
              </a:ext>
            </a:extLst>
          </p:cNvPr>
          <p:cNvSpPr txBox="1"/>
          <p:nvPr userDrawn="1"/>
        </p:nvSpPr>
        <p:spPr>
          <a:xfrm>
            <a:off x="10452711" y="3695419"/>
            <a:ext cx="1140762" cy="461665"/>
          </a:xfrm>
          <a:prstGeom prst="rect">
            <a:avLst/>
          </a:prstGeom>
          <a:noFill/>
        </p:spPr>
        <p:txBody>
          <a:bodyPr wrap="none" rtlCol="0">
            <a:spAutoFit/>
          </a:bodyPr>
          <a:lstStyle/>
          <a:p>
            <a:r>
              <a:rPr lang="en-US" sz="2400" b="1">
                <a:ln w="12700">
                  <a:solidFill>
                    <a:schemeClr val="bg1"/>
                  </a:solidFill>
                </a:ln>
                <a:effectLst>
                  <a:outerShdw blurRad="50800" dist="38100" dir="2700000" algn="tl" rotWithShape="0">
                    <a:prstClr val="black">
                      <a:alpha val="40000"/>
                    </a:prstClr>
                  </a:outerShdw>
                </a:effectLst>
              </a:rPr>
              <a:t>Finalize</a:t>
            </a:r>
          </a:p>
        </p:txBody>
      </p:sp>
      <p:sp>
        <p:nvSpPr>
          <p:cNvPr id="82" name="TextBox 81">
            <a:extLst>
              <a:ext uri="{FF2B5EF4-FFF2-40B4-BE49-F238E27FC236}">
                <a16:creationId xmlns:a16="http://schemas.microsoft.com/office/drawing/2014/main" id="{4282D0D5-BA49-C700-84F7-67BDB400A879}"/>
              </a:ext>
            </a:extLst>
          </p:cNvPr>
          <p:cNvSpPr txBox="1"/>
          <p:nvPr userDrawn="1"/>
        </p:nvSpPr>
        <p:spPr>
          <a:xfrm rot="20361813">
            <a:off x="10373250" y="5377092"/>
            <a:ext cx="1755352" cy="461665"/>
          </a:xfrm>
          <a:prstGeom prst="rect">
            <a:avLst/>
          </a:prstGeom>
          <a:noFill/>
        </p:spPr>
        <p:txBody>
          <a:bodyPr wrap="none" rtlCol="0">
            <a:spAutoFit/>
          </a:bodyPr>
          <a:lstStyle/>
          <a:p>
            <a:r>
              <a:rPr lang="en-US" sz="2400" b="1">
                <a:ln w="12700">
                  <a:solidFill>
                    <a:schemeClr val="bg1"/>
                  </a:solidFill>
                </a:ln>
                <a:effectLst>
                  <a:outerShdw blurRad="50800" dist="38100" dir="2700000" algn="tl" rotWithShape="0">
                    <a:prstClr val="black">
                      <a:alpha val="40000"/>
                    </a:prstClr>
                  </a:outerShdw>
                </a:effectLst>
              </a:rPr>
              <a:t>Disseminate</a:t>
            </a:r>
          </a:p>
        </p:txBody>
      </p:sp>
      <p:pic>
        <p:nvPicPr>
          <p:cNvPr id="83" name="Picture 82">
            <a:extLst>
              <a:ext uri="{FF2B5EF4-FFF2-40B4-BE49-F238E27FC236}">
                <a16:creationId xmlns:a16="http://schemas.microsoft.com/office/drawing/2014/main" id="{3FE56274-371A-2802-C2B1-71129CFE2E91}"/>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1615510" y="1894540"/>
            <a:ext cx="754379" cy="1097280"/>
          </a:xfrm>
          <a:prstGeom prst="rect">
            <a:avLst/>
          </a:prstGeom>
        </p:spPr>
      </p:pic>
      <p:pic>
        <p:nvPicPr>
          <p:cNvPr id="84" name="Picture 83">
            <a:extLst>
              <a:ext uri="{FF2B5EF4-FFF2-40B4-BE49-F238E27FC236}">
                <a16:creationId xmlns:a16="http://schemas.microsoft.com/office/drawing/2014/main" id="{F883AA32-1FF6-8439-868F-0BEB76881E98}"/>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2387768" y="5080753"/>
            <a:ext cx="754379" cy="1097280"/>
          </a:xfrm>
          <a:prstGeom prst="rect">
            <a:avLst/>
          </a:prstGeom>
        </p:spPr>
      </p:pic>
      <p:pic>
        <p:nvPicPr>
          <p:cNvPr id="85" name="Graphic 84">
            <a:extLst>
              <a:ext uri="{FF2B5EF4-FFF2-40B4-BE49-F238E27FC236}">
                <a16:creationId xmlns:a16="http://schemas.microsoft.com/office/drawing/2014/main" id="{AA9A35B0-09CD-072E-CB5D-EE3EB65FAA47}"/>
              </a:ext>
            </a:extLst>
          </p:cNvPr>
          <p:cNvPicPr>
            <a:picLocks noChangeAspect="1"/>
          </p:cNvPicPr>
          <p:nvPr userDrawn="1"/>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flipH="1">
            <a:off x="2259648" y="5526046"/>
            <a:ext cx="228600" cy="266924"/>
          </a:xfrm>
          <a:prstGeom prst="rect">
            <a:avLst/>
          </a:prstGeom>
        </p:spPr>
      </p:pic>
      <p:sp>
        <p:nvSpPr>
          <p:cNvPr id="86" name="TextBox 85">
            <a:extLst>
              <a:ext uri="{FF2B5EF4-FFF2-40B4-BE49-F238E27FC236}">
                <a16:creationId xmlns:a16="http://schemas.microsoft.com/office/drawing/2014/main" id="{F945A53F-045C-FAED-3C6C-5F41E024EA2E}"/>
              </a:ext>
            </a:extLst>
          </p:cNvPr>
          <p:cNvSpPr txBox="1"/>
          <p:nvPr userDrawn="1"/>
        </p:nvSpPr>
        <p:spPr>
          <a:xfrm rot="16200000">
            <a:off x="3962916" y="3794901"/>
            <a:ext cx="1584408" cy="369332"/>
          </a:xfrm>
          <a:prstGeom prst="rect">
            <a:avLst/>
          </a:prstGeom>
          <a:noFill/>
        </p:spPr>
        <p:txBody>
          <a:bodyPr wrap="none" rtlCol="0">
            <a:spAutoFit/>
          </a:bodyPr>
          <a:lstStyle/>
          <a:p>
            <a:r>
              <a:rPr lang="en-US"/>
              <a:t>Top 3 Priorities</a:t>
            </a:r>
          </a:p>
        </p:txBody>
      </p:sp>
      <p:sp>
        <p:nvSpPr>
          <p:cNvPr id="87" name="TextBox 86">
            <a:extLst>
              <a:ext uri="{FF2B5EF4-FFF2-40B4-BE49-F238E27FC236}">
                <a16:creationId xmlns:a16="http://schemas.microsoft.com/office/drawing/2014/main" id="{067DCE1F-B4CA-4684-16FC-9C9C53E70D24}"/>
              </a:ext>
            </a:extLst>
          </p:cNvPr>
          <p:cNvSpPr txBox="1"/>
          <p:nvPr userDrawn="1"/>
        </p:nvSpPr>
        <p:spPr>
          <a:xfrm rot="16200000">
            <a:off x="3962296" y="2198942"/>
            <a:ext cx="1584408" cy="369332"/>
          </a:xfrm>
          <a:prstGeom prst="rect">
            <a:avLst/>
          </a:prstGeom>
          <a:noFill/>
        </p:spPr>
        <p:txBody>
          <a:bodyPr wrap="none" rtlCol="0">
            <a:spAutoFit/>
          </a:bodyPr>
          <a:lstStyle/>
          <a:p>
            <a:r>
              <a:rPr lang="en-US"/>
              <a:t>Top 3 Priorities</a:t>
            </a:r>
          </a:p>
        </p:txBody>
      </p:sp>
      <p:pic>
        <p:nvPicPr>
          <p:cNvPr id="88" name="Graphic 87">
            <a:extLst>
              <a:ext uri="{FF2B5EF4-FFF2-40B4-BE49-F238E27FC236}">
                <a16:creationId xmlns:a16="http://schemas.microsoft.com/office/drawing/2014/main" id="{D735FE87-D857-2405-E1D9-C815F9C60BE8}"/>
              </a:ext>
            </a:extLst>
          </p:cNvPr>
          <p:cNvPicPr>
            <a:picLocks noChangeAspect="1"/>
          </p:cNvPicPr>
          <p:nvPr userDrawn="1"/>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flipH="1">
            <a:off x="3095350" y="5526046"/>
            <a:ext cx="228600" cy="266924"/>
          </a:xfrm>
          <a:prstGeom prst="rect">
            <a:avLst/>
          </a:prstGeom>
        </p:spPr>
      </p:pic>
      <p:pic>
        <p:nvPicPr>
          <p:cNvPr id="89" name="Graphic 88">
            <a:extLst>
              <a:ext uri="{FF2B5EF4-FFF2-40B4-BE49-F238E27FC236}">
                <a16:creationId xmlns:a16="http://schemas.microsoft.com/office/drawing/2014/main" id="{32BA2833-E386-9746-C17D-5D38D1B6A93F}"/>
              </a:ext>
            </a:extLst>
          </p:cNvPr>
          <p:cNvPicPr>
            <a:picLocks noChangeAspect="1"/>
          </p:cNvPicPr>
          <p:nvPr userDrawn="1"/>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flipH="1">
            <a:off x="4385345" y="5526046"/>
            <a:ext cx="228600" cy="266924"/>
          </a:xfrm>
          <a:prstGeom prst="rect">
            <a:avLst/>
          </a:prstGeom>
        </p:spPr>
      </p:pic>
      <p:sp>
        <p:nvSpPr>
          <p:cNvPr id="90" name="TextBox 89">
            <a:extLst>
              <a:ext uri="{FF2B5EF4-FFF2-40B4-BE49-F238E27FC236}">
                <a16:creationId xmlns:a16="http://schemas.microsoft.com/office/drawing/2014/main" id="{937C4920-214E-8748-A140-69FA5065F040}"/>
              </a:ext>
            </a:extLst>
          </p:cNvPr>
          <p:cNvSpPr txBox="1"/>
          <p:nvPr userDrawn="1"/>
        </p:nvSpPr>
        <p:spPr>
          <a:xfrm>
            <a:off x="1264243" y="4789713"/>
            <a:ext cx="3595989" cy="338554"/>
          </a:xfrm>
          <a:prstGeom prst="rect">
            <a:avLst/>
          </a:prstGeom>
          <a:noFill/>
        </p:spPr>
        <p:txBody>
          <a:bodyPr wrap="square" rtlCol="0">
            <a:spAutoFit/>
          </a:bodyPr>
          <a:lstStyle/>
          <a:p>
            <a:pPr>
              <a:tabLst>
                <a:tab pos="390525" algn="ctr"/>
                <a:tab pos="1420813" algn="ctr"/>
                <a:tab pos="2560638" algn="ctr"/>
              </a:tabLst>
            </a:pPr>
            <a:r>
              <a:rPr lang="en-US" sz="1600"/>
              <a:t>	Survey	Interviews	Focus Groups</a:t>
            </a:r>
          </a:p>
        </p:txBody>
      </p:sp>
      <p:sp>
        <p:nvSpPr>
          <p:cNvPr id="91" name="TextBox 90">
            <a:extLst>
              <a:ext uri="{FF2B5EF4-FFF2-40B4-BE49-F238E27FC236}">
                <a16:creationId xmlns:a16="http://schemas.microsoft.com/office/drawing/2014/main" id="{5E2C150C-6543-DCBE-7118-E25BB476655D}"/>
              </a:ext>
            </a:extLst>
          </p:cNvPr>
          <p:cNvSpPr txBox="1"/>
          <p:nvPr userDrawn="1"/>
        </p:nvSpPr>
        <p:spPr>
          <a:xfrm>
            <a:off x="1297356" y="3198880"/>
            <a:ext cx="3316590" cy="338554"/>
          </a:xfrm>
          <a:prstGeom prst="rect">
            <a:avLst/>
          </a:prstGeom>
          <a:noFill/>
        </p:spPr>
        <p:txBody>
          <a:bodyPr wrap="square" rtlCol="0">
            <a:spAutoFit/>
          </a:bodyPr>
          <a:lstStyle/>
          <a:p>
            <a:pPr algn="ctr">
              <a:tabLst>
                <a:tab pos="390525" algn="ctr"/>
                <a:tab pos="1420813" algn="ctr"/>
                <a:tab pos="2560638" algn="ctr"/>
              </a:tabLst>
            </a:pPr>
            <a:r>
              <a:rPr lang="en-US" sz="1600"/>
              <a:t>Professional Development Survey</a:t>
            </a:r>
          </a:p>
        </p:txBody>
      </p:sp>
      <p:sp>
        <p:nvSpPr>
          <p:cNvPr id="92" name="TextBox 91">
            <a:extLst>
              <a:ext uri="{FF2B5EF4-FFF2-40B4-BE49-F238E27FC236}">
                <a16:creationId xmlns:a16="http://schemas.microsoft.com/office/drawing/2014/main" id="{1E83FE18-95F1-B6DE-3A09-6BABF827967F}"/>
              </a:ext>
            </a:extLst>
          </p:cNvPr>
          <p:cNvSpPr txBox="1"/>
          <p:nvPr userDrawn="1"/>
        </p:nvSpPr>
        <p:spPr>
          <a:xfrm>
            <a:off x="1264243" y="1599695"/>
            <a:ext cx="3595989" cy="338554"/>
          </a:xfrm>
          <a:prstGeom prst="rect">
            <a:avLst/>
          </a:prstGeom>
          <a:noFill/>
        </p:spPr>
        <p:txBody>
          <a:bodyPr wrap="square" rtlCol="0">
            <a:spAutoFit/>
          </a:bodyPr>
          <a:lstStyle/>
          <a:p>
            <a:pPr>
              <a:tabLst>
                <a:tab pos="617538" algn="ctr"/>
                <a:tab pos="2398713" algn="ctr"/>
              </a:tabLst>
            </a:pPr>
            <a:r>
              <a:rPr lang="en-US" sz="1600"/>
              <a:t>	Interviews	Focus Groups</a:t>
            </a:r>
          </a:p>
        </p:txBody>
      </p:sp>
      <p:sp>
        <p:nvSpPr>
          <p:cNvPr id="93" name="TextBox 92">
            <a:extLst>
              <a:ext uri="{FF2B5EF4-FFF2-40B4-BE49-F238E27FC236}">
                <a16:creationId xmlns:a16="http://schemas.microsoft.com/office/drawing/2014/main" id="{AE6F88AF-369E-541C-2A30-15E3F54190F1}"/>
              </a:ext>
            </a:extLst>
          </p:cNvPr>
          <p:cNvSpPr txBox="1"/>
          <p:nvPr userDrawn="1"/>
        </p:nvSpPr>
        <p:spPr>
          <a:xfrm rot="16200000">
            <a:off x="3953460" y="5341380"/>
            <a:ext cx="1584408" cy="369332"/>
          </a:xfrm>
          <a:prstGeom prst="rect">
            <a:avLst/>
          </a:prstGeom>
          <a:noFill/>
        </p:spPr>
        <p:txBody>
          <a:bodyPr wrap="none" rtlCol="0">
            <a:spAutoFit/>
          </a:bodyPr>
          <a:lstStyle/>
          <a:p>
            <a:r>
              <a:rPr lang="en-US"/>
              <a:t>Top 3 Priorities</a:t>
            </a:r>
          </a:p>
        </p:txBody>
      </p:sp>
      <p:sp>
        <p:nvSpPr>
          <p:cNvPr id="94" name="TextBox 93">
            <a:extLst>
              <a:ext uri="{FF2B5EF4-FFF2-40B4-BE49-F238E27FC236}">
                <a16:creationId xmlns:a16="http://schemas.microsoft.com/office/drawing/2014/main" id="{EA54F1D2-8EA4-6082-48E5-CC5123C2EDAB}"/>
              </a:ext>
            </a:extLst>
          </p:cNvPr>
          <p:cNvSpPr txBox="1"/>
          <p:nvPr userDrawn="1"/>
        </p:nvSpPr>
        <p:spPr>
          <a:xfrm>
            <a:off x="4884582" y="5018272"/>
            <a:ext cx="1819078" cy="341632"/>
          </a:xfrm>
          <a:prstGeom prst="rect">
            <a:avLst/>
          </a:prstGeom>
          <a:noFill/>
        </p:spPr>
        <p:txBody>
          <a:bodyPr wrap="square" rtlCol="0">
            <a:spAutoFit/>
          </a:bodyPr>
          <a:lstStyle/>
          <a:p>
            <a:pPr algn="ctr">
              <a:lnSpc>
                <a:spcPct val="80000"/>
              </a:lnSpc>
            </a:pPr>
            <a:r>
              <a:rPr lang="en-US" sz="1000">
                <a:solidFill>
                  <a:schemeClr val="tx2"/>
                </a:solidFill>
              </a:rPr>
              <a:t>technical assistance guide and associated modules</a:t>
            </a:r>
          </a:p>
        </p:txBody>
      </p:sp>
      <p:grpSp>
        <p:nvGrpSpPr>
          <p:cNvPr id="95" name="Group 94">
            <a:extLst>
              <a:ext uri="{FF2B5EF4-FFF2-40B4-BE49-F238E27FC236}">
                <a16:creationId xmlns:a16="http://schemas.microsoft.com/office/drawing/2014/main" id="{1DF3DF08-D9F7-EC9D-2E09-492C644B1854}"/>
              </a:ext>
            </a:extLst>
          </p:cNvPr>
          <p:cNvGrpSpPr/>
          <p:nvPr userDrawn="1"/>
        </p:nvGrpSpPr>
        <p:grpSpPr>
          <a:xfrm>
            <a:off x="4884857" y="1598822"/>
            <a:ext cx="1810315" cy="1549351"/>
            <a:chOff x="4893345" y="1598822"/>
            <a:chExt cx="1810315" cy="1549351"/>
          </a:xfrm>
        </p:grpSpPr>
        <p:grpSp>
          <p:nvGrpSpPr>
            <p:cNvPr id="96" name="Group 95">
              <a:extLst>
                <a:ext uri="{FF2B5EF4-FFF2-40B4-BE49-F238E27FC236}">
                  <a16:creationId xmlns:a16="http://schemas.microsoft.com/office/drawing/2014/main" id="{0D3B5C7F-3DF5-1C06-3EAB-0B124592B10C}"/>
                </a:ext>
              </a:extLst>
            </p:cNvPr>
            <p:cNvGrpSpPr/>
            <p:nvPr/>
          </p:nvGrpSpPr>
          <p:grpSpPr>
            <a:xfrm>
              <a:off x="4964479" y="2111267"/>
              <a:ext cx="1716072" cy="1036906"/>
              <a:chOff x="4964479" y="2058102"/>
              <a:chExt cx="1716072" cy="1036906"/>
            </a:xfrm>
          </p:grpSpPr>
          <p:pic>
            <p:nvPicPr>
              <p:cNvPr id="99" name="Picture 98">
                <a:extLst>
                  <a:ext uri="{FF2B5EF4-FFF2-40B4-BE49-F238E27FC236}">
                    <a16:creationId xmlns:a16="http://schemas.microsoft.com/office/drawing/2014/main" id="{60B23108-43E0-DA27-6406-0B97EEAF8DD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454099" y="2058102"/>
                <a:ext cx="685800" cy="685800"/>
              </a:xfrm>
              <a:prstGeom prst="ellipse">
                <a:avLst/>
              </a:prstGeom>
            </p:spPr>
          </p:pic>
          <p:pic>
            <p:nvPicPr>
              <p:cNvPr id="100" name="Graphic 99">
                <a:extLst>
                  <a:ext uri="{FF2B5EF4-FFF2-40B4-BE49-F238E27FC236}">
                    <a16:creationId xmlns:a16="http://schemas.microsoft.com/office/drawing/2014/main" id="{A23194BE-FE36-317F-57CD-00A129D7DB1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219663" y="2268233"/>
                <a:ext cx="460888" cy="268851"/>
              </a:xfrm>
              <a:prstGeom prst="rect">
                <a:avLst/>
              </a:prstGeom>
            </p:spPr>
          </p:pic>
          <p:pic>
            <p:nvPicPr>
              <p:cNvPr id="101" name="Graphic 100">
                <a:extLst>
                  <a:ext uri="{FF2B5EF4-FFF2-40B4-BE49-F238E27FC236}">
                    <a16:creationId xmlns:a16="http://schemas.microsoft.com/office/drawing/2014/main" id="{4316A814-56EA-5A48-33BF-FE655B281A0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964479" y="2260737"/>
                <a:ext cx="428534" cy="292182"/>
              </a:xfrm>
              <a:prstGeom prst="rect">
                <a:avLst/>
              </a:prstGeom>
            </p:spPr>
          </p:pic>
          <p:pic>
            <p:nvPicPr>
              <p:cNvPr id="102" name="Graphic 101">
                <a:extLst>
                  <a:ext uri="{FF2B5EF4-FFF2-40B4-BE49-F238E27FC236}">
                    <a16:creationId xmlns:a16="http://schemas.microsoft.com/office/drawing/2014/main" id="{91773B1E-335A-1C83-C626-819E3B38A02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600255" y="2806432"/>
                <a:ext cx="404007" cy="288576"/>
              </a:xfrm>
              <a:prstGeom prst="rect">
                <a:avLst/>
              </a:prstGeom>
            </p:spPr>
          </p:pic>
          <p:cxnSp>
            <p:nvCxnSpPr>
              <p:cNvPr id="103" name="Curved Connector 102">
                <a:extLst>
                  <a:ext uri="{FF2B5EF4-FFF2-40B4-BE49-F238E27FC236}">
                    <a16:creationId xmlns:a16="http://schemas.microsoft.com/office/drawing/2014/main" id="{03C8FF45-F0C5-9E6F-8916-D1316D19BDCB}"/>
                  </a:ext>
                </a:extLst>
              </p:cNvPr>
              <p:cNvCxnSpPr>
                <a:stCxn id="100" idx="2"/>
                <a:endCxn id="102" idx="3"/>
              </p:cNvCxnSpPr>
              <p:nvPr/>
            </p:nvCxnSpPr>
            <p:spPr>
              <a:xfrm rot="5400000">
                <a:off x="6020367" y="2520980"/>
                <a:ext cx="413636" cy="445845"/>
              </a:xfrm>
              <a:prstGeom prst="curvedConnector2">
                <a:avLst/>
              </a:prstGeom>
              <a:ln w="38100">
                <a:solidFill>
                  <a:srgbClr val="275E80"/>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Curved Connector 103">
                <a:extLst>
                  <a:ext uri="{FF2B5EF4-FFF2-40B4-BE49-F238E27FC236}">
                    <a16:creationId xmlns:a16="http://schemas.microsoft.com/office/drawing/2014/main" id="{39DC1DF1-CA92-7889-1E12-A04F37257676}"/>
                  </a:ext>
                </a:extLst>
              </p:cNvPr>
              <p:cNvCxnSpPr>
                <a:cxnSpLocks/>
              </p:cNvCxnSpPr>
              <p:nvPr/>
            </p:nvCxnSpPr>
            <p:spPr>
              <a:xfrm rot="10800000">
                <a:off x="5162994" y="2506280"/>
                <a:ext cx="413636" cy="445845"/>
              </a:xfrm>
              <a:prstGeom prst="curvedConnector2">
                <a:avLst/>
              </a:prstGeom>
              <a:ln w="38100">
                <a:solidFill>
                  <a:srgbClr val="275E80"/>
                </a:solidFill>
                <a:tailEnd type="triangle"/>
              </a:ln>
            </p:spPr>
            <p:style>
              <a:lnRef idx="1">
                <a:schemeClr val="accent1"/>
              </a:lnRef>
              <a:fillRef idx="0">
                <a:schemeClr val="accent1"/>
              </a:fillRef>
              <a:effectRef idx="0">
                <a:schemeClr val="accent1"/>
              </a:effectRef>
              <a:fontRef idx="minor">
                <a:schemeClr val="tx1"/>
              </a:fontRef>
            </p:style>
          </p:cxnSp>
        </p:grpSp>
        <p:sp>
          <p:nvSpPr>
            <p:cNvPr id="97" name="TextBox 96">
              <a:extLst>
                <a:ext uri="{FF2B5EF4-FFF2-40B4-BE49-F238E27FC236}">
                  <a16:creationId xmlns:a16="http://schemas.microsoft.com/office/drawing/2014/main" id="{A927AACA-A59E-DDBF-0AF9-0809A65E9142}"/>
                </a:ext>
              </a:extLst>
            </p:cNvPr>
            <p:cNvSpPr txBox="1"/>
            <p:nvPr/>
          </p:nvSpPr>
          <p:spPr>
            <a:xfrm>
              <a:off x="4893345" y="1598822"/>
              <a:ext cx="1787206" cy="350865"/>
            </a:xfrm>
            <a:prstGeom prst="rect">
              <a:avLst/>
            </a:prstGeom>
            <a:noFill/>
          </p:spPr>
          <p:txBody>
            <a:bodyPr wrap="square" tIns="27432" rtlCol="0">
              <a:spAutoFit/>
            </a:bodyPr>
            <a:lstStyle/>
            <a:p>
              <a:pPr algn="ctr"/>
              <a:r>
                <a:rPr lang="en-US"/>
                <a:t>Build and Test</a:t>
              </a:r>
            </a:p>
          </p:txBody>
        </p:sp>
        <p:sp>
          <p:nvSpPr>
            <p:cNvPr id="98" name="TextBox 97">
              <a:extLst>
                <a:ext uri="{FF2B5EF4-FFF2-40B4-BE49-F238E27FC236}">
                  <a16:creationId xmlns:a16="http://schemas.microsoft.com/office/drawing/2014/main" id="{28F35472-3840-6213-C598-4D0E42B32CC2}"/>
                </a:ext>
              </a:extLst>
            </p:cNvPr>
            <p:cNvSpPr txBox="1"/>
            <p:nvPr/>
          </p:nvSpPr>
          <p:spPr>
            <a:xfrm>
              <a:off x="4894759" y="1829154"/>
              <a:ext cx="1808901" cy="341632"/>
            </a:xfrm>
            <a:prstGeom prst="rect">
              <a:avLst/>
            </a:prstGeom>
            <a:noFill/>
          </p:spPr>
          <p:txBody>
            <a:bodyPr wrap="square" rtlCol="0">
              <a:spAutoFit/>
            </a:bodyPr>
            <a:lstStyle/>
            <a:p>
              <a:pPr algn="ctr">
                <a:lnSpc>
                  <a:spcPct val="80000"/>
                </a:lnSpc>
              </a:pPr>
              <a:r>
                <a:rPr lang="en-US" sz="1000">
                  <a:solidFill>
                    <a:schemeClr val="tx2"/>
                  </a:solidFill>
                </a:rPr>
                <a:t>professional learning module: priority 1</a:t>
              </a:r>
            </a:p>
          </p:txBody>
        </p:sp>
      </p:grpSp>
      <p:grpSp>
        <p:nvGrpSpPr>
          <p:cNvPr id="105" name="Group 104">
            <a:extLst>
              <a:ext uri="{FF2B5EF4-FFF2-40B4-BE49-F238E27FC236}">
                <a16:creationId xmlns:a16="http://schemas.microsoft.com/office/drawing/2014/main" id="{C8874185-036A-AA48-ACEA-B5A3FD0A1C38}"/>
              </a:ext>
            </a:extLst>
          </p:cNvPr>
          <p:cNvGrpSpPr/>
          <p:nvPr userDrawn="1"/>
        </p:nvGrpSpPr>
        <p:grpSpPr>
          <a:xfrm>
            <a:off x="4884857" y="3175720"/>
            <a:ext cx="1810315" cy="1549351"/>
            <a:chOff x="4884857" y="3175720"/>
            <a:chExt cx="1810315" cy="1549351"/>
          </a:xfrm>
        </p:grpSpPr>
        <p:grpSp>
          <p:nvGrpSpPr>
            <p:cNvPr id="106" name="Group 105">
              <a:extLst>
                <a:ext uri="{FF2B5EF4-FFF2-40B4-BE49-F238E27FC236}">
                  <a16:creationId xmlns:a16="http://schemas.microsoft.com/office/drawing/2014/main" id="{0E4FF507-6BA5-252B-D674-E54DABB2311B}"/>
                </a:ext>
              </a:extLst>
            </p:cNvPr>
            <p:cNvGrpSpPr/>
            <p:nvPr/>
          </p:nvGrpSpPr>
          <p:grpSpPr>
            <a:xfrm>
              <a:off x="4955991" y="3688165"/>
              <a:ext cx="1716072" cy="1036906"/>
              <a:chOff x="4964479" y="2058102"/>
              <a:chExt cx="1716072" cy="1036906"/>
            </a:xfrm>
          </p:grpSpPr>
          <p:pic>
            <p:nvPicPr>
              <p:cNvPr id="109" name="Picture 108">
                <a:extLst>
                  <a:ext uri="{FF2B5EF4-FFF2-40B4-BE49-F238E27FC236}">
                    <a16:creationId xmlns:a16="http://schemas.microsoft.com/office/drawing/2014/main" id="{C8E47598-0560-1155-9640-873F4906AB7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454099" y="2058102"/>
                <a:ext cx="685800" cy="685800"/>
              </a:xfrm>
              <a:prstGeom prst="ellipse">
                <a:avLst/>
              </a:prstGeom>
            </p:spPr>
          </p:pic>
          <p:pic>
            <p:nvPicPr>
              <p:cNvPr id="110" name="Graphic 109">
                <a:extLst>
                  <a:ext uri="{FF2B5EF4-FFF2-40B4-BE49-F238E27FC236}">
                    <a16:creationId xmlns:a16="http://schemas.microsoft.com/office/drawing/2014/main" id="{970E4583-EEE8-4F74-20E5-AD3E6AD8D0B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219663" y="2268233"/>
                <a:ext cx="460888" cy="268851"/>
              </a:xfrm>
              <a:prstGeom prst="rect">
                <a:avLst/>
              </a:prstGeom>
            </p:spPr>
          </p:pic>
          <p:pic>
            <p:nvPicPr>
              <p:cNvPr id="111" name="Graphic 110">
                <a:extLst>
                  <a:ext uri="{FF2B5EF4-FFF2-40B4-BE49-F238E27FC236}">
                    <a16:creationId xmlns:a16="http://schemas.microsoft.com/office/drawing/2014/main" id="{6BB6561F-B708-3499-2AEB-C6667CB0865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964479" y="2260737"/>
                <a:ext cx="428534" cy="292182"/>
              </a:xfrm>
              <a:prstGeom prst="rect">
                <a:avLst/>
              </a:prstGeom>
            </p:spPr>
          </p:pic>
          <p:pic>
            <p:nvPicPr>
              <p:cNvPr id="112" name="Graphic 111">
                <a:extLst>
                  <a:ext uri="{FF2B5EF4-FFF2-40B4-BE49-F238E27FC236}">
                    <a16:creationId xmlns:a16="http://schemas.microsoft.com/office/drawing/2014/main" id="{E26BB2FE-450D-1890-F910-F86461AAAF5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600255" y="2806432"/>
                <a:ext cx="404007" cy="288576"/>
              </a:xfrm>
              <a:prstGeom prst="rect">
                <a:avLst/>
              </a:prstGeom>
            </p:spPr>
          </p:pic>
          <p:cxnSp>
            <p:nvCxnSpPr>
              <p:cNvPr id="113" name="Curved Connector 112">
                <a:extLst>
                  <a:ext uri="{FF2B5EF4-FFF2-40B4-BE49-F238E27FC236}">
                    <a16:creationId xmlns:a16="http://schemas.microsoft.com/office/drawing/2014/main" id="{7505A5E5-01EA-3BD4-7070-BD5C9BC033C1}"/>
                  </a:ext>
                </a:extLst>
              </p:cNvPr>
              <p:cNvCxnSpPr>
                <a:stCxn id="110" idx="2"/>
                <a:endCxn id="112" idx="3"/>
              </p:cNvCxnSpPr>
              <p:nvPr/>
            </p:nvCxnSpPr>
            <p:spPr>
              <a:xfrm rot="5400000">
                <a:off x="6020367" y="2520980"/>
                <a:ext cx="413636" cy="445845"/>
              </a:xfrm>
              <a:prstGeom prst="curvedConnector2">
                <a:avLst/>
              </a:prstGeom>
              <a:ln w="38100">
                <a:solidFill>
                  <a:srgbClr val="275E80"/>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Curved Connector 113">
                <a:extLst>
                  <a:ext uri="{FF2B5EF4-FFF2-40B4-BE49-F238E27FC236}">
                    <a16:creationId xmlns:a16="http://schemas.microsoft.com/office/drawing/2014/main" id="{35F47D93-7498-67B0-D781-7D435758324F}"/>
                  </a:ext>
                </a:extLst>
              </p:cNvPr>
              <p:cNvCxnSpPr>
                <a:cxnSpLocks/>
              </p:cNvCxnSpPr>
              <p:nvPr/>
            </p:nvCxnSpPr>
            <p:spPr>
              <a:xfrm rot="10800000">
                <a:off x="5162994" y="2506280"/>
                <a:ext cx="413636" cy="445845"/>
              </a:xfrm>
              <a:prstGeom prst="curvedConnector2">
                <a:avLst/>
              </a:prstGeom>
              <a:ln w="38100">
                <a:solidFill>
                  <a:srgbClr val="275E80"/>
                </a:solidFill>
                <a:tailEnd type="triangle"/>
              </a:ln>
            </p:spPr>
            <p:style>
              <a:lnRef idx="1">
                <a:schemeClr val="accent1"/>
              </a:lnRef>
              <a:fillRef idx="0">
                <a:schemeClr val="accent1"/>
              </a:fillRef>
              <a:effectRef idx="0">
                <a:schemeClr val="accent1"/>
              </a:effectRef>
              <a:fontRef idx="minor">
                <a:schemeClr val="tx1"/>
              </a:fontRef>
            </p:style>
          </p:cxnSp>
        </p:grpSp>
        <p:sp>
          <p:nvSpPr>
            <p:cNvPr id="107" name="TextBox 106">
              <a:extLst>
                <a:ext uri="{FF2B5EF4-FFF2-40B4-BE49-F238E27FC236}">
                  <a16:creationId xmlns:a16="http://schemas.microsoft.com/office/drawing/2014/main" id="{2EB5F979-43D4-063D-81C5-04C67C9A8812}"/>
                </a:ext>
              </a:extLst>
            </p:cNvPr>
            <p:cNvSpPr txBox="1"/>
            <p:nvPr/>
          </p:nvSpPr>
          <p:spPr>
            <a:xfrm>
              <a:off x="4884857" y="3175720"/>
              <a:ext cx="1787206" cy="350865"/>
            </a:xfrm>
            <a:prstGeom prst="rect">
              <a:avLst/>
            </a:prstGeom>
            <a:noFill/>
          </p:spPr>
          <p:txBody>
            <a:bodyPr wrap="square" tIns="27432" rtlCol="0">
              <a:spAutoFit/>
            </a:bodyPr>
            <a:lstStyle/>
            <a:p>
              <a:pPr algn="ctr"/>
              <a:r>
                <a:rPr lang="en-US"/>
                <a:t>Build and Test</a:t>
              </a:r>
            </a:p>
          </p:txBody>
        </p:sp>
        <p:sp>
          <p:nvSpPr>
            <p:cNvPr id="108" name="TextBox 107">
              <a:extLst>
                <a:ext uri="{FF2B5EF4-FFF2-40B4-BE49-F238E27FC236}">
                  <a16:creationId xmlns:a16="http://schemas.microsoft.com/office/drawing/2014/main" id="{7A6872D1-5131-E61D-D49C-20538AFC4CC0}"/>
                </a:ext>
              </a:extLst>
            </p:cNvPr>
            <p:cNvSpPr txBox="1"/>
            <p:nvPr/>
          </p:nvSpPr>
          <p:spPr>
            <a:xfrm>
              <a:off x="4886271" y="3406052"/>
              <a:ext cx="1808901" cy="341632"/>
            </a:xfrm>
            <a:prstGeom prst="rect">
              <a:avLst/>
            </a:prstGeom>
            <a:noFill/>
          </p:spPr>
          <p:txBody>
            <a:bodyPr wrap="square" rtlCol="0">
              <a:spAutoFit/>
            </a:bodyPr>
            <a:lstStyle/>
            <a:p>
              <a:pPr algn="ctr">
                <a:lnSpc>
                  <a:spcPct val="80000"/>
                </a:lnSpc>
              </a:pPr>
              <a:r>
                <a:rPr lang="en-US" sz="1000">
                  <a:solidFill>
                    <a:schemeClr val="tx2"/>
                  </a:solidFill>
                </a:rPr>
                <a:t>professional learning module: priority 1</a:t>
              </a:r>
            </a:p>
          </p:txBody>
        </p:sp>
      </p:grpSp>
      <p:grpSp>
        <p:nvGrpSpPr>
          <p:cNvPr id="115" name="Group 114">
            <a:extLst>
              <a:ext uri="{FF2B5EF4-FFF2-40B4-BE49-F238E27FC236}">
                <a16:creationId xmlns:a16="http://schemas.microsoft.com/office/drawing/2014/main" id="{8E4A5723-DBDA-11D8-A348-54692AD63A7D}"/>
              </a:ext>
            </a:extLst>
          </p:cNvPr>
          <p:cNvGrpSpPr/>
          <p:nvPr userDrawn="1"/>
        </p:nvGrpSpPr>
        <p:grpSpPr>
          <a:xfrm>
            <a:off x="6704308" y="1613675"/>
            <a:ext cx="1810315" cy="1534498"/>
            <a:chOff x="6704308" y="1598527"/>
            <a:chExt cx="1810315" cy="1534498"/>
          </a:xfrm>
        </p:grpSpPr>
        <p:pic>
          <p:nvPicPr>
            <p:cNvPr id="116" name="Picture 115">
              <a:extLst>
                <a:ext uri="{FF2B5EF4-FFF2-40B4-BE49-F238E27FC236}">
                  <a16:creationId xmlns:a16="http://schemas.microsoft.com/office/drawing/2014/main" id="{6E5F6B7B-15BD-1880-1B8A-1E7B3A4A6F23}"/>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7178422" y="2109813"/>
              <a:ext cx="548640" cy="548640"/>
            </a:xfrm>
            <a:prstGeom prst="ellipse">
              <a:avLst/>
            </a:prstGeom>
          </p:spPr>
        </p:pic>
        <p:pic>
          <p:nvPicPr>
            <p:cNvPr id="117" name="Picture 116">
              <a:extLst>
                <a:ext uri="{FF2B5EF4-FFF2-40B4-BE49-F238E27FC236}">
                  <a16:creationId xmlns:a16="http://schemas.microsoft.com/office/drawing/2014/main" id="{89416261-DF76-90EB-1CC7-7A6E24061227}"/>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7443318" y="2316846"/>
              <a:ext cx="548640" cy="548640"/>
            </a:xfrm>
            <a:prstGeom prst="ellipse">
              <a:avLst/>
            </a:prstGeom>
            <a:ln w="28575">
              <a:solidFill>
                <a:schemeClr val="bg1"/>
              </a:solidFill>
            </a:ln>
          </p:spPr>
        </p:pic>
        <p:grpSp>
          <p:nvGrpSpPr>
            <p:cNvPr id="118" name="Group 117">
              <a:extLst>
                <a:ext uri="{FF2B5EF4-FFF2-40B4-BE49-F238E27FC236}">
                  <a16:creationId xmlns:a16="http://schemas.microsoft.com/office/drawing/2014/main" id="{EB10A5DE-8FBF-8C08-560E-84B52F7657F0}"/>
                </a:ext>
              </a:extLst>
            </p:cNvPr>
            <p:cNvGrpSpPr/>
            <p:nvPr/>
          </p:nvGrpSpPr>
          <p:grpSpPr>
            <a:xfrm>
              <a:off x="6745653" y="2298754"/>
              <a:ext cx="1716072" cy="834271"/>
              <a:chOff x="4964479" y="2260737"/>
              <a:chExt cx="1716072" cy="834271"/>
            </a:xfrm>
          </p:grpSpPr>
          <p:pic>
            <p:nvPicPr>
              <p:cNvPr id="121" name="Graphic 120">
                <a:extLst>
                  <a:ext uri="{FF2B5EF4-FFF2-40B4-BE49-F238E27FC236}">
                    <a16:creationId xmlns:a16="http://schemas.microsoft.com/office/drawing/2014/main" id="{3CCC4D17-640C-C913-07FF-21B9951BDFB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219663" y="2268233"/>
                <a:ext cx="460888" cy="268851"/>
              </a:xfrm>
              <a:prstGeom prst="rect">
                <a:avLst/>
              </a:prstGeom>
            </p:spPr>
          </p:pic>
          <p:pic>
            <p:nvPicPr>
              <p:cNvPr id="122" name="Graphic 121">
                <a:extLst>
                  <a:ext uri="{FF2B5EF4-FFF2-40B4-BE49-F238E27FC236}">
                    <a16:creationId xmlns:a16="http://schemas.microsoft.com/office/drawing/2014/main" id="{1C62F7C2-7F5D-51AA-69FF-BAA1FA1345F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964479" y="2260737"/>
                <a:ext cx="428534" cy="292182"/>
              </a:xfrm>
              <a:prstGeom prst="rect">
                <a:avLst/>
              </a:prstGeom>
            </p:spPr>
          </p:pic>
          <p:pic>
            <p:nvPicPr>
              <p:cNvPr id="123" name="Graphic 122">
                <a:extLst>
                  <a:ext uri="{FF2B5EF4-FFF2-40B4-BE49-F238E27FC236}">
                    <a16:creationId xmlns:a16="http://schemas.microsoft.com/office/drawing/2014/main" id="{C263E15D-92DD-F19B-0CD8-A54500DFD2D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600255" y="2806432"/>
                <a:ext cx="404007" cy="288576"/>
              </a:xfrm>
              <a:prstGeom prst="rect">
                <a:avLst/>
              </a:prstGeom>
            </p:spPr>
          </p:pic>
          <p:cxnSp>
            <p:nvCxnSpPr>
              <p:cNvPr id="124" name="Curved Connector 123">
                <a:extLst>
                  <a:ext uri="{FF2B5EF4-FFF2-40B4-BE49-F238E27FC236}">
                    <a16:creationId xmlns:a16="http://schemas.microsoft.com/office/drawing/2014/main" id="{B8719216-A994-9193-D654-811BF2D10416}"/>
                  </a:ext>
                </a:extLst>
              </p:cNvPr>
              <p:cNvCxnSpPr>
                <a:stCxn id="121" idx="2"/>
                <a:endCxn id="123" idx="3"/>
              </p:cNvCxnSpPr>
              <p:nvPr/>
            </p:nvCxnSpPr>
            <p:spPr>
              <a:xfrm rot="5400000">
                <a:off x="6020367" y="2520980"/>
                <a:ext cx="413636" cy="445845"/>
              </a:xfrm>
              <a:prstGeom prst="curvedConnector2">
                <a:avLst/>
              </a:prstGeom>
              <a:ln w="38100">
                <a:solidFill>
                  <a:srgbClr val="275E80"/>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Curved Connector 124">
                <a:extLst>
                  <a:ext uri="{FF2B5EF4-FFF2-40B4-BE49-F238E27FC236}">
                    <a16:creationId xmlns:a16="http://schemas.microsoft.com/office/drawing/2014/main" id="{97FC8585-AA1E-D198-6FDC-C9DA3CECE12C}"/>
                  </a:ext>
                </a:extLst>
              </p:cNvPr>
              <p:cNvCxnSpPr>
                <a:cxnSpLocks/>
              </p:cNvCxnSpPr>
              <p:nvPr/>
            </p:nvCxnSpPr>
            <p:spPr>
              <a:xfrm rot="10800000">
                <a:off x="5162994" y="2506280"/>
                <a:ext cx="413636" cy="445845"/>
              </a:xfrm>
              <a:prstGeom prst="curvedConnector2">
                <a:avLst/>
              </a:prstGeom>
              <a:ln w="38100">
                <a:solidFill>
                  <a:srgbClr val="275E80"/>
                </a:solidFill>
                <a:tailEnd type="triangle"/>
              </a:ln>
            </p:spPr>
            <p:style>
              <a:lnRef idx="1">
                <a:schemeClr val="accent1"/>
              </a:lnRef>
              <a:fillRef idx="0">
                <a:schemeClr val="accent1"/>
              </a:fillRef>
              <a:effectRef idx="0">
                <a:schemeClr val="accent1"/>
              </a:effectRef>
              <a:fontRef idx="minor">
                <a:schemeClr val="tx1"/>
              </a:fontRef>
            </p:style>
          </p:cxnSp>
        </p:grpSp>
        <p:sp>
          <p:nvSpPr>
            <p:cNvPr id="119" name="TextBox 118">
              <a:extLst>
                <a:ext uri="{FF2B5EF4-FFF2-40B4-BE49-F238E27FC236}">
                  <a16:creationId xmlns:a16="http://schemas.microsoft.com/office/drawing/2014/main" id="{8A6F27F6-B938-90E0-5128-EF7109C602E5}"/>
                </a:ext>
              </a:extLst>
            </p:cNvPr>
            <p:cNvSpPr txBox="1"/>
            <p:nvPr/>
          </p:nvSpPr>
          <p:spPr>
            <a:xfrm>
              <a:off x="6704308" y="1598527"/>
              <a:ext cx="1787206" cy="350865"/>
            </a:xfrm>
            <a:prstGeom prst="rect">
              <a:avLst/>
            </a:prstGeom>
            <a:noFill/>
          </p:spPr>
          <p:txBody>
            <a:bodyPr wrap="square" tIns="27432" rtlCol="0">
              <a:spAutoFit/>
            </a:bodyPr>
            <a:lstStyle/>
            <a:p>
              <a:pPr algn="ctr"/>
              <a:r>
                <a:rPr lang="en-US"/>
                <a:t>Build and Test</a:t>
              </a:r>
            </a:p>
          </p:txBody>
        </p:sp>
        <p:sp>
          <p:nvSpPr>
            <p:cNvPr id="120" name="TextBox 119">
              <a:extLst>
                <a:ext uri="{FF2B5EF4-FFF2-40B4-BE49-F238E27FC236}">
                  <a16:creationId xmlns:a16="http://schemas.microsoft.com/office/drawing/2014/main" id="{C6A02769-C499-AE1C-A934-0C08C833F4E1}"/>
                </a:ext>
              </a:extLst>
            </p:cNvPr>
            <p:cNvSpPr txBox="1"/>
            <p:nvPr/>
          </p:nvSpPr>
          <p:spPr>
            <a:xfrm>
              <a:off x="6705722" y="1828859"/>
              <a:ext cx="1808901" cy="341632"/>
            </a:xfrm>
            <a:prstGeom prst="rect">
              <a:avLst/>
            </a:prstGeom>
            <a:noFill/>
          </p:spPr>
          <p:txBody>
            <a:bodyPr wrap="square" rtlCol="0">
              <a:spAutoFit/>
            </a:bodyPr>
            <a:lstStyle/>
            <a:p>
              <a:pPr algn="ctr">
                <a:lnSpc>
                  <a:spcPct val="80000"/>
                </a:lnSpc>
              </a:pPr>
              <a:r>
                <a:rPr lang="en-US" sz="1000">
                  <a:solidFill>
                    <a:schemeClr val="tx2"/>
                  </a:solidFill>
                </a:rPr>
                <a:t>professional learning modules: priorities 2 &amp; 3</a:t>
              </a:r>
            </a:p>
          </p:txBody>
        </p:sp>
      </p:grpSp>
      <p:grpSp>
        <p:nvGrpSpPr>
          <p:cNvPr id="126" name="Group 125">
            <a:extLst>
              <a:ext uri="{FF2B5EF4-FFF2-40B4-BE49-F238E27FC236}">
                <a16:creationId xmlns:a16="http://schemas.microsoft.com/office/drawing/2014/main" id="{78561066-408D-B6EE-FE76-08B4E3DE591A}"/>
              </a:ext>
            </a:extLst>
          </p:cNvPr>
          <p:cNvGrpSpPr/>
          <p:nvPr userDrawn="1"/>
        </p:nvGrpSpPr>
        <p:grpSpPr>
          <a:xfrm>
            <a:off x="6704308" y="3190573"/>
            <a:ext cx="1810315" cy="1534498"/>
            <a:chOff x="6704308" y="1598527"/>
            <a:chExt cx="1810315" cy="1534498"/>
          </a:xfrm>
        </p:grpSpPr>
        <p:pic>
          <p:nvPicPr>
            <p:cNvPr id="127" name="Picture 126">
              <a:extLst>
                <a:ext uri="{FF2B5EF4-FFF2-40B4-BE49-F238E27FC236}">
                  <a16:creationId xmlns:a16="http://schemas.microsoft.com/office/drawing/2014/main" id="{8AF6EF7F-EF89-0FD4-98A6-529CC5ABB023}"/>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7178422" y="2109813"/>
              <a:ext cx="548640" cy="548640"/>
            </a:xfrm>
            <a:prstGeom prst="ellipse">
              <a:avLst/>
            </a:prstGeom>
          </p:spPr>
        </p:pic>
        <p:pic>
          <p:nvPicPr>
            <p:cNvPr id="128" name="Picture 127">
              <a:extLst>
                <a:ext uri="{FF2B5EF4-FFF2-40B4-BE49-F238E27FC236}">
                  <a16:creationId xmlns:a16="http://schemas.microsoft.com/office/drawing/2014/main" id="{550B7BDA-30CA-C13F-7ABA-87D9A01C00DF}"/>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7443318" y="2316846"/>
              <a:ext cx="548640" cy="548640"/>
            </a:xfrm>
            <a:prstGeom prst="ellipse">
              <a:avLst/>
            </a:prstGeom>
            <a:ln w="28575">
              <a:solidFill>
                <a:schemeClr val="tx2">
                  <a:lumMod val="20000"/>
                  <a:lumOff val="80000"/>
                </a:schemeClr>
              </a:solidFill>
            </a:ln>
          </p:spPr>
        </p:pic>
        <p:grpSp>
          <p:nvGrpSpPr>
            <p:cNvPr id="129" name="Group 128">
              <a:extLst>
                <a:ext uri="{FF2B5EF4-FFF2-40B4-BE49-F238E27FC236}">
                  <a16:creationId xmlns:a16="http://schemas.microsoft.com/office/drawing/2014/main" id="{185B8824-53DA-B564-AB18-A4ADECD3946F}"/>
                </a:ext>
              </a:extLst>
            </p:cNvPr>
            <p:cNvGrpSpPr/>
            <p:nvPr/>
          </p:nvGrpSpPr>
          <p:grpSpPr>
            <a:xfrm>
              <a:off x="6745653" y="2298754"/>
              <a:ext cx="1716072" cy="834271"/>
              <a:chOff x="4964479" y="2260737"/>
              <a:chExt cx="1716072" cy="834271"/>
            </a:xfrm>
          </p:grpSpPr>
          <p:pic>
            <p:nvPicPr>
              <p:cNvPr id="132" name="Graphic 131">
                <a:extLst>
                  <a:ext uri="{FF2B5EF4-FFF2-40B4-BE49-F238E27FC236}">
                    <a16:creationId xmlns:a16="http://schemas.microsoft.com/office/drawing/2014/main" id="{E147FAE5-2C17-40ED-D209-2A9DCAAF98A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219663" y="2268233"/>
                <a:ext cx="460888" cy="268851"/>
              </a:xfrm>
              <a:prstGeom prst="rect">
                <a:avLst/>
              </a:prstGeom>
            </p:spPr>
          </p:pic>
          <p:pic>
            <p:nvPicPr>
              <p:cNvPr id="133" name="Graphic 132">
                <a:extLst>
                  <a:ext uri="{FF2B5EF4-FFF2-40B4-BE49-F238E27FC236}">
                    <a16:creationId xmlns:a16="http://schemas.microsoft.com/office/drawing/2014/main" id="{06BDA21C-5FFE-FB30-70DA-29F7D635171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964479" y="2260737"/>
                <a:ext cx="428534" cy="292182"/>
              </a:xfrm>
              <a:prstGeom prst="rect">
                <a:avLst/>
              </a:prstGeom>
            </p:spPr>
          </p:pic>
          <p:pic>
            <p:nvPicPr>
              <p:cNvPr id="134" name="Graphic 133">
                <a:extLst>
                  <a:ext uri="{FF2B5EF4-FFF2-40B4-BE49-F238E27FC236}">
                    <a16:creationId xmlns:a16="http://schemas.microsoft.com/office/drawing/2014/main" id="{CABCDC34-AABB-8B1A-E072-CDC8FA51518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600255" y="2806432"/>
                <a:ext cx="404007" cy="288576"/>
              </a:xfrm>
              <a:prstGeom prst="rect">
                <a:avLst/>
              </a:prstGeom>
            </p:spPr>
          </p:pic>
          <p:cxnSp>
            <p:nvCxnSpPr>
              <p:cNvPr id="135" name="Curved Connector 134">
                <a:extLst>
                  <a:ext uri="{FF2B5EF4-FFF2-40B4-BE49-F238E27FC236}">
                    <a16:creationId xmlns:a16="http://schemas.microsoft.com/office/drawing/2014/main" id="{1E4E1BBD-A774-E00D-BB03-B7223F646122}"/>
                  </a:ext>
                </a:extLst>
              </p:cNvPr>
              <p:cNvCxnSpPr>
                <a:stCxn id="132" idx="2"/>
                <a:endCxn id="134" idx="3"/>
              </p:cNvCxnSpPr>
              <p:nvPr/>
            </p:nvCxnSpPr>
            <p:spPr>
              <a:xfrm rot="5400000">
                <a:off x="6020367" y="2520980"/>
                <a:ext cx="413636" cy="445845"/>
              </a:xfrm>
              <a:prstGeom prst="curvedConnector2">
                <a:avLst/>
              </a:prstGeom>
              <a:ln w="38100">
                <a:solidFill>
                  <a:srgbClr val="275E80"/>
                </a:solidFill>
                <a:tailEnd type="triangle"/>
              </a:ln>
            </p:spPr>
            <p:style>
              <a:lnRef idx="1">
                <a:schemeClr val="accent1"/>
              </a:lnRef>
              <a:fillRef idx="0">
                <a:schemeClr val="accent1"/>
              </a:fillRef>
              <a:effectRef idx="0">
                <a:schemeClr val="accent1"/>
              </a:effectRef>
              <a:fontRef idx="minor">
                <a:schemeClr val="tx1"/>
              </a:fontRef>
            </p:style>
          </p:cxnSp>
          <p:cxnSp>
            <p:nvCxnSpPr>
              <p:cNvPr id="136" name="Curved Connector 135">
                <a:extLst>
                  <a:ext uri="{FF2B5EF4-FFF2-40B4-BE49-F238E27FC236}">
                    <a16:creationId xmlns:a16="http://schemas.microsoft.com/office/drawing/2014/main" id="{20AAAFCD-A4F0-A6DA-A54A-9E4025E7A022}"/>
                  </a:ext>
                </a:extLst>
              </p:cNvPr>
              <p:cNvCxnSpPr>
                <a:cxnSpLocks/>
              </p:cNvCxnSpPr>
              <p:nvPr/>
            </p:nvCxnSpPr>
            <p:spPr>
              <a:xfrm rot="10800000">
                <a:off x="5162994" y="2506280"/>
                <a:ext cx="413636" cy="445845"/>
              </a:xfrm>
              <a:prstGeom prst="curvedConnector2">
                <a:avLst/>
              </a:prstGeom>
              <a:ln w="38100">
                <a:solidFill>
                  <a:srgbClr val="275E80"/>
                </a:solidFill>
                <a:tailEnd type="triangle"/>
              </a:ln>
            </p:spPr>
            <p:style>
              <a:lnRef idx="1">
                <a:schemeClr val="accent1"/>
              </a:lnRef>
              <a:fillRef idx="0">
                <a:schemeClr val="accent1"/>
              </a:fillRef>
              <a:effectRef idx="0">
                <a:schemeClr val="accent1"/>
              </a:effectRef>
              <a:fontRef idx="minor">
                <a:schemeClr val="tx1"/>
              </a:fontRef>
            </p:style>
          </p:cxnSp>
        </p:grpSp>
        <p:sp>
          <p:nvSpPr>
            <p:cNvPr id="130" name="TextBox 129">
              <a:extLst>
                <a:ext uri="{FF2B5EF4-FFF2-40B4-BE49-F238E27FC236}">
                  <a16:creationId xmlns:a16="http://schemas.microsoft.com/office/drawing/2014/main" id="{EFDDDCBD-9F95-68EE-5DAA-D4A55EA9B8F7}"/>
                </a:ext>
              </a:extLst>
            </p:cNvPr>
            <p:cNvSpPr txBox="1"/>
            <p:nvPr/>
          </p:nvSpPr>
          <p:spPr>
            <a:xfrm>
              <a:off x="6704308" y="1598527"/>
              <a:ext cx="1787206" cy="350865"/>
            </a:xfrm>
            <a:prstGeom prst="rect">
              <a:avLst/>
            </a:prstGeom>
            <a:noFill/>
          </p:spPr>
          <p:txBody>
            <a:bodyPr wrap="square" tIns="27432" rtlCol="0">
              <a:spAutoFit/>
            </a:bodyPr>
            <a:lstStyle/>
            <a:p>
              <a:pPr algn="ctr"/>
              <a:r>
                <a:rPr lang="en-US"/>
                <a:t>Build and Test</a:t>
              </a:r>
            </a:p>
          </p:txBody>
        </p:sp>
        <p:sp>
          <p:nvSpPr>
            <p:cNvPr id="131" name="TextBox 130">
              <a:extLst>
                <a:ext uri="{FF2B5EF4-FFF2-40B4-BE49-F238E27FC236}">
                  <a16:creationId xmlns:a16="http://schemas.microsoft.com/office/drawing/2014/main" id="{35DAABBD-A84E-2E0F-1819-FB8BDDF8D8AC}"/>
                </a:ext>
              </a:extLst>
            </p:cNvPr>
            <p:cNvSpPr txBox="1"/>
            <p:nvPr/>
          </p:nvSpPr>
          <p:spPr>
            <a:xfrm>
              <a:off x="6705722" y="1828859"/>
              <a:ext cx="1808901" cy="341632"/>
            </a:xfrm>
            <a:prstGeom prst="rect">
              <a:avLst/>
            </a:prstGeom>
            <a:noFill/>
          </p:spPr>
          <p:txBody>
            <a:bodyPr wrap="square" rtlCol="0">
              <a:spAutoFit/>
            </a:bodyPr>
            <a:lstStyle/>
            <a:p>
              <a:pPr algn="ctr">
                <a:lnSpc>
                  <a:spcPct val="80000"/>
                </a:lnSpc>
              </a:pPr>
              <a:r>
                <a:rPr lang="en-US" sz="1000">
                  <a:solidFill>
                    <a:schemeClr val="tx2"/>
                  </a:solidFill>
                </a:rPr>
                <a:t>professional learning modules: priorities 2 &amp; 3</a:t>
              </a:r>
            </a:p>
          </p:txBody>
        </p:sp>
      </p:grpSp>
      <p:pic>
        <p:nvPicPr>
          <p:cNvPr id="137" name="Graphic 136">
            <a:extLst>
              <a:ext uri="{FF2B5EF4-FFF2-40B4-BE49-F238E27FC236}">
                <a16:creationId xmlns:a16="http://schemas.microsoft.com/office/drawing/2014/main" id="{55F9E081-51DC-DB03-C4A5-E254FD8E249E}"/>
              </a:ext>
            </a:extLst>
          </p:cNvPr>
          <p:cNvPicPr>
            <a:picLocks noChangeAspect="1"/>
          </p:cNvPicPr>
          <p:nvPr userDrawn="1"/>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flipH="1">
            <a:off x="4349236" y="2309718"/>
            <a:ext cx="228600" cy="266924"/>
          </a:xfrm>
          <a:prstGeom prst="rect">
            <a:avLst/>
          </a:prstGeom>
        </p:spPr>
      </p:pic>
      <p:sp>
        <p:nvSpPr>
          <p:cNvPr id="138" name="TextBox 137">
            <a:extLst>
              <a:ext uri="{FF2B5EF4-FFF2-40B4-BE49-F238E27FC236}">
                <a16:creationId xmlns:a16="http://schemas.microsoft.com/office/drawing/2014/main" id="{A4C5D868-05D0-508F-6E70-F0AB3030344C}"/>
              </a:ext>
            </a:extLst>
          </p:cNvPr>
          <p:cNvSpPr txBox="1"/>
          <p:nvPr userDrawn="1"/>
        </p:nvSpPr>
        <p:spPr>
          <a:xfrm>
            <a:off x="8551235" y="1623957"/>
            <a:ext cx="1808901" cy="218521"/>
          </a:xfrm>
          <a:prstGeom prst="rect">
            <a:avLst/>
          </a:prstGeom>
          <a:noFill/>
        </p:spPr>
        <p:txBody>
          <a:bodyPr wrap="square" rtlCol="0">
            <a:spAutoFit/>
          </a:bodyPr>
          <a:lstStyle/>
          <a:p>
            <a:pPr algn="ctr">
              <a:lnSpc>
                <a:spcPct val="80000"/>
              </a:lnSpc>
            </a:pPr>
            <a:r>
              <a:rPr lang="en-US" sz="1000">
                <a:solidFill>
                  <a:schemeClr val="tx2"/>
                </a:solidFill>
              </a:rPr>
              <a:t>quasi-experimental study</a:t>
            </a:r>
          </a:p>
        </p:txBody>
      </p:sp>
    </p:spTree>
    <p:extLst>
      <p:ext uri="{BB962C8B-B14F-4D97-AF65-F5344CB8AC3E}">
        <p14:creationId xmlns:p14="http://schemas.microsoft.com/office/powerpoint/2010/main" val="342079293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ENHANCE C2-4">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extLst>
              <p:ext uri="{D42A27DB-BD31-4B8C-83A1-F6EECF244321}">
                <p14:modId xmlns:p14="http://schemas.microsoft.com/office/powerpoint/2010/main" val="3545807610"/>
              </p:ext>
            </p:extLst>
          </p:nvPr>
        </p:nvGraphicFramePr>
        <p:xfrm>
          <a:off x="0" y="1554480"/>
          <a:ext cx="12189242" cy="5303520"/>
        </p:xfrm>
        <a:graphic>
          <a:graphicData uri="http://schemas.openxmlformats.org/drawingml/2006/table">
            <a:tbl>
              <a:tblPr>
                <a:tableStyleId>{2D5ABB26-0587-4C30-8999-92F81FD0307C}</a:tableStyleId>
              </a:tblPr>
              <a:tblGrid>
                <a:gridCol w="622082">
                  <a:extLst>
                    <a:ext uri="{9D8B030D-6E8A-4147-A177-3AD203B41FA5}">
                      <a16:colId xmlns:a16="http://schemas.microsoft.com/office/drawing/2014/main" val="2750378661"/>
                    </a:ext>
                  </a:extLst>
                </a:gridCol>
                <a:gridCol w="2148840">
                  <a:extLst>
                    <a:ext uri="{9D8B030D-6E8A-4147-A177-3AD203B41FA5}">
                      <a16:colId xmlns:a16="http://schemas.microsoft.com/office/drawing/2014/main" val="1720634993"/>
                    </a:ext>
                  </a:extLst>
                </a:gridCol>
                <a:gridCol w="1883664">
                  <a:extLst>
                    <a:ext uri="{9D8B030D-6E8A-4147-A177-3AD203B41FA5}">
                      <a16:colId xmlns:a16="http://schemas.microsoft.com/office/drawing/2014/main" val="3916850402"/>
                    </a:ext>
                  </a:extLst>
                </a:gridCol>
                <a:gridCol w="1883664">
                  <a:extLst>
                    <a:ext uri="{9D8B030D-6E8A-4147-A177-3AD203B41FA5}">
                      <a16:colId xmlns:a16="http://schemas.microsoft.com/office/drawing/2014/main" val="3313821766"/>
                    </a:ext>
                  </a:extLst>
                </a:gridCol>
                <a:gridCol w="1883664">
                  <a:extLst>
                    <a:ext uri="{9D8B030D-6E8A-4147-A177-3AD203B41FA5}">
                      <a16:colId xmlns:a16="http://schemas.microsoft.com/office/drawing/2014/main" val="3006897056"/>
                    </a:ext>
                  </a:extLst>
                </a:gridCol>
                <a:gridCol w="1883664">
                  <a:extLst>
                    <a:ext uri="{9D8B030D-6E8A-4147-A177-3AD203B41FA5}">
                      <a16:colId xmlns:a16="http://schemas.microsoft.com/office/drawing/2014/main" val="1639233194"/>
                    </a:ext>
                  </a:extLst>
                </a:gridCol>
                <a:gridCol w="1883664">
                  <a:extLst>
                    <a:ext uri="{9D8B030D-6E8A-4147-A177-3AD203B41FA5}">
                      <a16:colId xmlns:a16="http://schemas.microsoft.com/office/drawing/2014/main" val="897606555"/>
                    </a:ext>
                  </a:extLst>
                </a:gridCol>
              </a:tblGrid>
              <a:tr h="1097280">
                <a:tc rowSpan="3">
                  <a:txBody>
                    <a:bodyPr/>
                    <a:lstStyle/>
                    <a:p>
                      <a:pPr algn="ctr"/>
                      <a:r>
                        <a:rPr lang="en-US"/>
                        <a:t>Randomized Control Trial</a:t>
                      </a:r>
                    </a:p>
                  </a:txBody>
                  <a:tcPr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tx2">
                        <a:lumMod val="20000"/>
                        <a:lumOff val="80000"/>
                      </a:schemeClr>
                    </a:solid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tx2">
                        <a:lumMod val="20000"/>
                        <a:lumOff val="80000"/>
                      </a:schemeClr>
                    </a:solidFill>
                  </a:tcPr>
                </a:tc>
                <a:tc>
                  <a:txBody>
                    <a:bodyPr/>
                    <a:lstStyle/>
                    <a:p>
                      <a:pPr algn="ctr"/>
                      <a:r>
                        <a:rPr lang="en-US"/>
                        <a:t>Implementation Support</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Implementation Support</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6"/>
                    </a:solidFill>
                  </a:tcPr>
                </a:tc>
                <a:tc>
                  <a:txBody>
                    <a:bodyPr/>
                    <a:lstStyle/>
                    <a:p>
                      <a:pPr algn="ctr"/>
                      <a:r>
                        <a:rPr lang="en-US">
                          <a:solidFill>
                            <a:schemeClr val="accent4"/>
                          </a:solidFill>
                        </a:rPr>
                        <a:t>Sustainability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811098830"/>
                  </a:ext>
                </a:extLst>
              </a:tr>
              <a:tr h="1097280">
                <a:tc vMerge="1">
                  <a:txBody>
                    <a:bodyPr/>
                    <a:lstStyle/>
                    <a:p>
                      <a:endParaRPr lang="en-US"/>
                    </a:p>
                  </a:txBody>
                  <a:tcPr/>
                </a:tc>
                <a:tc vMerge="1">
                  <a:txBody>
                    <a:bodyPr/>
                    <a:lstStyle/>
                    <a:p>
                      <a:endParaRPr lang="en-US"/>
                    </a:p>
                  </a:txBody>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515938" indent="0" algn="l">
                        <a:tabLst/>
                      </a:pPr>
                      <a:r>
                        <a:rPr lang="en-US">
                          <a:solidFill>
                            <a:schemeClr val="tx1"/>
                          </a:solidFill>
                        </a:rPr>
                        <a:t>Train</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704379319"/>
                  </a:ext>
                </a:extLst>
              </a:tr>
              <a:tr h="1097280">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a:txBody>
                    <a:bodyPr/>
                    <a:lstStyle/>
                    <a:p>
                      <a:pPr algn="ctr"/>
                      <a:r>
                        <a:rPr lang="en-US"/>
                        <a:t>Implementation Support</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Implementation Support</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6"/>
                    </a:solidFill>
                  </a:tcPr>
                </a:tc>
                <a:tc>
                  <a:txBody>
                    <a:bodyPr/>
                    <a:lstStyle/>
                    <a:p>
                      <a:pPr algn="ctr"/>
                      <a:r>
                        <a:rPr lang="en-US">
                          <a:solidFill>
                            <a:schemeClr val="accent4"/>
                          </a:solidFill>
                        </a:rPr>
                        <a:t>Sustainability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758986038"/>
                  </a:ext>
                </a:extLst>
              </a:tr>
              <a:tr h="548640">
                <a:tc rowSpan="3">
                  <a:txBody>
                    <a:bodyPr/>
                    <a:lstStyle/>
                    <a:p>
                      <a:pPr algn="ctr"/>
                      <a:r>
                        <a:rPr lang="en-US"/>
                        <a:t>Design</a:t>
                      </a:r>
                      <a:endParaRPr lang="en-US" sz="1400">
                        <a:solidFill>
                          <a:schemeClr val="tx2"/>
                        </a:solidFill>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a:t>Leadership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3255310"/>
                  </a:ext>
                </a:extLst>
              </a:tr>
              <a:tr h="548640">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80000"/>
                        </a:lnSpc>
                      </a:pPr>
                      <a:r>
                        <a:rPr lang="en-US"/>
                        <a:t>Building</a:t>
                      </a:r>
                    </a:p>
                    <a:p>
                      <a:pPr algn="l">
                        <a:lnSpc>
                          <a:spcPct val="80000"/>
                        </a:lnSpc>
                      </a:pPr>
                      <a:r>
                        <a:rPr lang="en-US"/>
                        <a:t>Capacity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5117458"/>
                  </a:ext>
                </a:extLst>
              </a:tr>
              <a:tr h="548640">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a:t>Screening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0275024"/>
                  </a:ext>
                </a:extLst>
              </a:tr>
              <a:tr h="0">
                <a:tc>
                  <a:txBody>
                    <a:bodyPr/>
                    <a:lstStyle/>
                    <a:p>
                      <a:pPr algn="ctr"/>
                      <a:r>
                        <a:rPr lang="en-US"/>
                        <a:t>Year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1524" y="6293926"/>
            <a:ext cx="12188952" cy="358588"/>
          </a:xfrm>
          <a:prstGeom prst="rightArrow">
            <a:avLst>
              <a:gd name="adj1" fmla="val 40000"/>
              <a:gd name="adj2" fmla="val 500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3799957-E379-8DAA-862F-FE0C5366B7B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8190" y="142592"/>
            <a:ext cx="7768296" cy="1271439"/>
          </a:xfrm>
          <a:prstGeom prst="rect">
            <a:avLst/>
          </a:prstGeom>
        </p:spPr>
      </p:pic>
      <p:sp>
        <p:nvSpPr>
          <p:cNvPr id="12" name="Freeform: Shape 132">
            <a:extLst>
              <a:ext uri="{FF2B5EF4-FFF2-40B4-BE49-F238E27FC236}">
                <a16:creationId xmlns:a16="http://schemas.microsoft.com/office/drawing/2014/main" id="{06C66427-65BB-552D-E0DC-A0FC2C014C99}"/>
              </a:ext>
            </a:extLst>
          </p:cNvPr>
          <p:cNvSpPr/>
          <p:nvPr userDrawn="1"/>
        </p:nvSpPr>
        <p:spPr>
          <a:xfrm>
            <a:off x="9713318" y="4928339"/>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78C4A9"/>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13" name="Freeform: Shape 21">
            <a:extLst>
              <a:ext uri="{FF2B5EF4-FFF2-40B4-BE49-F238E27FC236}">
                <a16:creationId xmlns:a16="http://schemas.microsoft.com/office/drawing/2014/main" id="{60D2F786-B27C-9365-66F0-487E5B2133E5}"/>
              </a:ext>
            </a:extLst>
          </p:cNvPr>
          <p:cNvSpPr/>
          <p:nvPr userDrawn="1"/>
        </p:nvSpPr>
        <p:spPr>
          <a:xfrm>
            <a:off x="8708600" y="4928339"/>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78C4A9"/>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14" name="Freeform: Shape 22">
            <a:extLst>
              <a:ext uri="{FF2B5EF4-FFF2-40B4-BE49-F238E27FC236}">
                <a16:creationId xmlns:a16="http://schemas.microsoft.com/office/drawing/2014/main" id="{F20E0BBC-07B6-B03B-EE95-5EE4FAF849BC}"/>
              </a:ext>
            </a:extLst>
          </p:cNvPr>
          <p:cNvSpPr/>
          <p:nvPr userDrawn="1"/>
        </p:nvSpPr>
        <p:spPr>
          <a:xfrm>
            <a:off x="8959779" y="4928339"/>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78C4A9"/>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15" name="Freeform: Shape 23">
            <a:extLst>
              <a:ext uri="{FF2B5EF4-FFF2-40B4-BE49-F238E27FC236}">
                <a16:creationId xmlns:a16="http://schemas.microsoft.com/office/drawing/2014/main" id="{414F22CF-AECB-7069-A66A-5D028F898FD1}"/>
              </a:ext>
            </a:extLst>
          </p:cNvPr>
          <p:cNvSpPr/>
          <p:nvPr userDrawn="1"/>
        </p:nvSpPr>
        <p:spPr>
          <a:xfrm>
            <a:off x="9210958" y="4928339"/>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78C4A9"/>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16" name="Freeform: Shape 24">
            <a:extLst>
              <a:ext uri="{FF2B5EF4-FFF2-40B4-BE49-F238E27FC236}">
                <a16:creationId xmlns:a16="http://schemas.microsoft.com/office/drawing/2014/main" id="{AB1CE968-6930-D0A4-6CFF-01F9A0F61DE2}"/>
              </a:ext>
            </a:extLst>
          </p:cNvPr>
          <p:cNvSpPr/>
          <p:nvPr userDrawn="1"/>
        </p:nvSpPr>
        <p:spPr>
          <a:xfrm>
            <a:off x="9462137" y="4928339"/>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78C4A9"/>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17" name="Freeform: Shape 21">
            <a:extLst>
              <a:ext uri="{FF2B5EF4-FFF2-40B4-BE49-F238E27FC236}">
                <a16:creationId xmlns:a16="http://schemas.microsoft.com/office/drawing/2014/main" id="{9D5288C4-C3D5-2E95-B7A9-B156DBFFEB52}"/>
              </a:ext>
            </a:extLst>
          </p:cNvPr>
          <p:cNvSpPr/>
          <p:nvPr userDrawn="1"/>
        </p:nvSpPr>
        <p:spPr>
          <a:xfrm>
            <a:off x="8457421" y="4928339"/>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78C4A9"/>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0</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pic>
        <p:nvPicPr>
          <p:cNvPr id="18" name="Picture 17">
            <a:extLst>
              <a:ext uri="{FF2B5EF4-FFF2-40B4-BE49-F238E27FC236}">
                <a16:creationId xmlns:a16="http://schemas.microsoft.com/office/drawing/2014/main" id="{DA31052D-D2A9-4337-CC14-A3E6082241F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71218" y="5977474"/>
            <a:ext cx="273725" cy="398146"/>
          </a:xfrm>
          <a:prstGeom prst="rect">
            <a:avLst/>
          </a:prstGeom>
        </p:spPr>
      </p:pic>
      <p:sp>
        <p:nvSpPr>
          <p:cNvPr id="19" name="TextBox 18">
            <a:extLst>
              <a:ext uri="{FF2B5EF4-FFF2-40B4-BE49-F238E27FC236}">
                <a16:creationId xmlns:a16="http://schemas.microsoft.com/office/drawing/2014/main" id="{940F285E-D6A4-0746-04B3-20A340ED59B8}"/>
              </a:ext>
            </a:extLst>
          </p:cNvPr>
          <p:cNvSpPr txBox="1"/>
          <p:nvPr userDrawn="1"/>
        </p:nvSpPr>
        <p:spPr>
          <a:xfrm>
            <a:off x="4153254" y="4337581"/>
            <a:ext cx="1573620" cy="541046"/>
          </a:xfrm>
          <a:prstGeom prst="rect">
            <a:avLst/>
          </a:prstGeom>
          <a:noFill/>
        </p:spPr>
        <p:txBody>
          <a:bodyPr wrap="square" rtlCol="0">
            <a:spAutoFit/>
          </a:bodyPr>
          <a:lstStyle/>
          <a:p>
            <a:pPr algn="ctr">
              <a:lnSpc>
                <a:spcPct val="80000"/>
              </a:lnSpc>
            </a:pPr>
            <a:r>
              <a:rPr lang="en-US"/>
              <a:t>16 Elementary Schools</a:t>
            </a:r>
          </a:p>
        </p:txBody>
      </p:sp>
      <p:sp>
        <p:nvSpPr>
          <p:cNvPr id="20" name="Left-Up Arrow 19">
            <a:extLst>
              <a:ext uri="{FF2B5EF4-FFF2-40B4-BE49-F238E27FC236}">
                <a16:creationId xmlns:a16="http://schemas.microsoft.com/office/drawing/2014/main" id="{E7C77557-BAAD-AC45-126B-28BFE8F4F789}"/>
              </a:ext>
            </a:extLst>
          </p:cNvPr>
          <p:cNvSpPr/>
          <p:nvPr userDrawn="1"/>
        </p:nvSpPr>
        <p:spPr>
          <a:xfrm rot="8100000">
            <a:off x="5890919" y="2718549"/>
            <a:ext cx="999217" cy="956824"/>
          </a:xfrm>
          <a:prstGeom prst="leftUpArrow">
            <a:avLst>
              <a:gd name="adj1" fmla="val 3324"/>
              <a:gd name="adj2" fmla="val 5861"/>
              <a:gd name="adj3" fmla="val 16503"/>
            </a:avLst>
          </a:prstGeom>
          <a:solidFill>
            <a:schemeClr val="accent6">
              <a:lumMod val="5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20">
            <a:extLst>
              <a:ext uri="{FF2B5EF4-FFF2-40B4-BE49-F238E27FC236}">
                <a16:creationId xmlns:a16="http://schemas.microsoft.com/office/drawing/2014/main" id="{6EADF544-4F9E-BE7E-5BFA-F3A1F279B75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639049" y="6005937"/>
            <a:ext cx="331788" cy="331788"/>
          </a:xfrm>
          <a:prstGeom prst="rect">
            <a:avLst/>
          </a:prstGeom>
        </p:spPr>
      </p:pic>
      <p:pic>
        <p:nvPicPr>
          <p:cNvPr id="22" name="Graphic 21">
            <a:extLst>
              <a:ext uri="{FF2B5EF4-FFF2-40B4-BE49-F238E27FC236}">
                <a16:creationId xmlns:a16="http://schemas.microsoft.com/office/drawing/2014/main" id="{3854D8AA-C1A2-2875-9B82-EC299A39F02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942186" y="5494047"/>
            <a:ext cx="331788" cy="331788"/>
          </a:xfrm>
          <a:prstGeom prst="rect">
            <a:avLst/>
          </a:prstGeom>
        </p:spPr>
      </p:pic>
      <p:pic>
        <p:nvPicPr>
          <p:cNvPr id="23" name="Picture 22">
            <a:extLst>
              <a:ext uri="{FF2B5EF4-FFF2-40B4-BE49-F238E27FC236}">
                <a16:creationId xmlns:a16="http://schemas.microsoft.com/office/drawing/2014/main" id="{AD237C0A-98D5-BB8A-3ED7-C7C1ECFCE83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110260" y="4942788"/>
            <a:ext cx="513458" cy="421576"/>
          </a:xfrm>
          <a:prstGeom prst="rect">
            <a:avLst/>
          </a:prstGeom>
        </p:spPr>
      </p:pic>
      <p:pic>
        <p:nvPicPr>
          <p:cNvPr id="24" name="Picture 23">
            <a:extLst>
              <a:ext uri="{FF2B5EF4-FFF2-40B4-BE49-F238E27FC236}">
                <a16:creationId xmlns:a16="http://schemas.microsoft.com/office/drawing/2014/main" id="{2F3BE01E-CC46-6264-4724-51EA3A856EE9}"/>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244937" y="5957563"/>
            <a:ext cx="515192" cy="423000"/>
          </a:xfrm>
          <a:prstGeom prst="rect">
            <a:avLst/>
          </a:prstGeom>
        </p:spPr>
      </p:pic>
      <p:pic>
        <p:nvPicPr>
          <p:cNvPr id="25" name="Picture 24">
            <a:extLst>
              <a:ext uri="{FF2B5EF4-FFF2-40B4-BE49-F238E27FC236}">
                <a16:creationId xmlns:a16="http://schemas.microsoft.com/office/drawing/2014/main" id="{C215438D-9901-79EA-8CEF-6CAE1EBA9159}"/>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8026882" y="4099458"/>
            <a:ext cx="790637" cy="685800"/>
          </a:xfrm>
          <a:prstGeom prst="rect">
            <a:avLst/>
          </a:prstGeom>
          <a:effectLst>
            <a:glow rad="139700">
              <a:schemeClr val="accent6">
                <a:lumMod val="50000"/>
                <a:alpha val="30000"/>
              </a:schemeClr>
            </a:glow>
          </a:effectLst>
        </p:spPr>
      </p:pic>
      <p:sp>
        <p:nvSpPr>
          <p:cNvPr id="26" name="TextBox 25">
            <a:extLst>
              <a:ext uri="{FF2B5EF4-FFF2-40B4-BE49-F238E27FC236}">
                <a16:creationId xmlns:a16="http://schemas.microsoft.com/office/drawing/2014/main" id="{C40829D8-0346-5CDA-D1B3-6963494CB666}"/>
              </a:ext>
            </a:extLst>
          </p:cNvPr>
          <p:cNvSpPr txBox="1"/>
          <p:nvPr userDrawn="1"/>
        </p:nvSpPr>
        <p:spPr>
          <a:xfrm>
            <a:off x="7522258" y="1465532"/>
            <a:ext cx="1787028" cy="2708434"/>
          </a:xfrm>
          <a:prstGeom prst="rect">
            <a:avLst/>
          </a:prstGeom>
          <a:noFill/>
        </p:spPr>
        <p:txBody>
          <a:bodyPr wrap="none" rtlCol="0">
            <a:spAutoFit/>
          </a:bodyPr>
          <a:lstStyle/>
          <a:p>
            <a:pPr algn="ctr"/>
            <a:r>
              <a:rPr lang="en-US" sz="2800" b="1">
                <a:ln w="3175">
                  <a:solidFill>
                    <a:schemeClr val="bg1"/>
                  </a:solidFill>
                </a:ln>
              </a:rPr>
              <a:t>Traditional</a:t>
            </a:r>
          </a:p>
          <a:p>
            <a:pPr algn="ctr"/>
            <a:endParaRPr lang="en-US" sz="2800" b="1">
              <a:ln w="3175">
                <a:solidFill>
                  <a:schemeClr val="bg1"/>
                </a:solidFill>
              </a:ln>
            </a:endParaRPr>
          </a:p>
          <a:p>
            <a:pPr algn="ctr"/>
            <a:endParaRPr lang="en-US" b="1">
              <a:ln w="3175">
                <a:solidFill>
                  <a:schemeClr val="bg1"/>
                </a:solidFill>
              </a:ln>
            </a:endParaRPr>
          </a:p>
          <a:p>
            <a:pPr algn="ctr"/>
            <a:endParaRPr lang="en-US" sz="1700" b="1">
              <a:ln w="3175">
                <a:solidFill>
                  <a:schemeClr val="bg1"/>
                </a:solidFill>
              </a:ln>
            </a:endParaRPr>
          </a:p>
          <a:p>
            <a:pPr algn="ctr"/>
            <a:endParaRPr lang="en-US" sz="1700" b="1">
              <a:ln w="3175">
                <a:solidFill>
                  <a:schemeClr val="bg1"/>
                </a:solidFill>
              </a:ln>
            </a:endParaRPr>
          </a:p>
          <a:p>
            <a:pPr algn="ctr"/>
            <a:endParaRPr lang="en-US" sz="1700" b="1">
              <a:ln w="3175">
                <a:solidFill>
                  <a:schemeClr val="bg1"/>
                </a:solidFill>
              </a:ln>
            </a:endParaRPr>
          </a:p>
          <a:p>
            <a:pPr algn="ctr"/>
            <a:endParaRPr lang="en-US" sz="1700" b="1">
              <a:ln w="3175">
                <a:solidFill>
                  <a:schemeClr val="bg1"/>
                </a:solidFill>
              </a:ln>
            </a:endParaRPr>
          </a:p>
          <a:p>
            <a:pPr algn="ctr"/>
            <a:r>
              <a:rPr lang="en-US" sz="2800" b="1">
                <a:ln w="6350">
                  <a:solidFill>
                    <a:schemeClr val="bg1"/>
                  </a:solidFill>
                </a:ln>
                <a:effectLst>
                  <a:outerShdw blurRad="50800" dist="38100" dir="9600000" sx="104000" sy="104000" algn="tl" rotWithShape="0">
                    <a:schemeClr val="accent6">
                      <a:lumMod val="50000"/>
                      <a:alpha val="50000"/>
                    </a:schemeClr>
                  </a:outerShdw>
                </a:effectLst>
              </a:rPr>
              <a:t>Enhanced</a:t>
            </a:r>
          </a:p>
        </p:txBody>
      </p:sp>
      <p:pic>
        <p:nvPicPr>
          <p:cNvPr id="27" name="Picture 26">
            <a:extLst>
              <a:ext uri="{FF2B5EF4-FFF2-40B4-BE49-F238E27FC236}">
                <a16:creationId xmlns:a16="http://schemas.microsoft.com/office/drawing/2014/main" id="{8DADDF0F-FED4-F890-EF5D-A08C1A999DAC}"/>
              </a:ext>
            </a:extLst>
          </p:cNvPr>
          <p:cNvPicPr>
            <a:picLocks noChangeAspect="1"/>
          </p:cNvPicPr>
          <p:nvPr userDrawn="1"/>
        </p:nvPicPr>
        <p:blipFill rotWithShape="1">
          <a:blip r:embed="rId8" cstate="screen">
            <a:alphaModFix amt="70000"/>
            <a:extLst>
              <a:ext uri="{28A0092B-C50C-407E-A947-70E740481C1C}">
                <a14:useLocalDpi xmlns:a14="http://schemas.microsoft.com/office/drawing/2010/main"/>
              </a:ext>
            </a:extLst>
          </a:blip>
          <a:srcRect/>
          <a:stretch/>
        </p:blipFill>
        <p:spPr>
          <a:xfrm>
            <a:off x="10313160" y="5031767"/>
            <a:ext cx="1876684" cy="1159222"/>
          </a:xfrm>
          <a:prstGeom prst="rect">
            <a:avLst/>
          </a:prstGeom>
        </p:spPr>
      </p:pic>
      <p:pic>
        <p:nvPicPr>
          <p:cNvPr id="28" name="Picture 27">
            <a:extLst>
              <a:ext uri="{FF2B5EF4-FFF2-40B4-BE49-F238E27FC236}">
                <a16:creationId xmlns:a16="http://schemas.microsoft.com/office/drawing/2014/main" id="{D3F2A0AE-A422-8CE0-91DD-FCC93CF39843}"/>
              </a:ext>
            </a:extLst>
          </p:cNvPr>
          <p:cNvPicPr>
            <a:picLocks noChangeAspect="1"/>
          </p:cNvPicPr>
          <p:nvPr userDrawn="1"/>
        </p:nvPicPr>
        <p:blipFill>
          <a:blip r:embed="rId9" cstate="screen">
            <a:alphaModFix/>
            <a:extLst>
              <a:ext uri="{28A0092B-C50C-407E-A947-70E740481C1C}">
                <a14:useLocalDpi xmlns:a14="http://schemas.microsoft.com/office/drawing/2010/main"/>
              </a:ext>
            </a:extLst>
          </a:blip>
          <a:stretch>
            <a:fillRect/>
          </a:stretch>
        </p:blipFill>
        <p:spPr>
          <a:xfrm>
            <a:off x="10375011" y="2238325"/>
            <a:ext cx="884341" cy="1144598"/>
          </a:xfrm>
          <a:prstGeom prst="rect">
            <a:avLst/>
          </a:prstGeom>
        </p:spPr>
      </p:pic>
      <p:sp>
        <p:nvSpPr>
          <p:cNvPr id="29" name="TextBox 28">
            <a:extLst>
              <a:ext uri="{FF2B5EF4-FFF2-40B4-BE49-F238E27FC236}">
                <a16:creationId xmlns:a16="http://schemas.microsoft.com/office/drawing/2014/main" id="{7013921B-5D08-9800-26C5-B7E2E902BE2A}"/>
              </a:ext>
            </a:extLst>
          </p:cNvPr>
          <p:cNvSpPr txBox="1"/>
          <p:nvPr userDrawn="1"/>
        </p:nvSpPr>
        <p:spPr>
          <a:xfrm>
            <a:off x="10978770" y="2377587"/>
            <a:ext cx="1179041" cy="461665"/>
          </a:xfrm>
          <a:prstGeom prst="rect">
            <a:avLst/>
          </a:prstGeom>
          <a:noFill/>
        </p:spPr>
        <p:txBody>
          <a:bodyPr wrap="none" rtlCol="0">
            <a:spAutoFit/>
          </a:bodyPr>
          <a:lstStyle/>
          <a:p>
            <a:r>
              <a:rPr lang="en-US" sz="2400" b="1">
                <a:ln w="6350">
                  <a:solidFill>
                    <a:schemeClr val="bg1"/>
                  </a:solidFill>
                </a:ln>
                <a:effectLst>
                  <a:outerShdw blurRad="50800" dist="38100" dir="2700000" algn="tl" rotWithShape="0">
                    <a:prstClr val="black">
                      <a:alpha val="40000"/>
                    </a:prstClr>
                  </a:outerShdw>
                </a:effectLst>
              </a:rPr>
              <a:t>Analyze</a:t>
            </a:r>
          </a:p>
        </p:txBody>
      </p:sp>
      <p:pic>
        <p:nvPicPr>
          <p:cNvPr id="30" name="Graphic 29">
            <a:extLst>
              <a:ext uri="{FF2B5EF4-FFF2-40B4-BE49-F238E27FC236}">
                <a16:creationId xmlns:a16="http://schemas.microsoft.com/office/drawing/2014/main" id="{739738C8-D6D7-3BA0-7E04-7C00F42A7D79}"/>
              </a:ext>
            </a:extLst>
          </p:cNvPr>
          <p:cNvPicPr>
            <a:picLocks noChangeAspect="1"/>
          </p:cNvPicPr>
          <p:nvPr userDrawn="1"/>
        </p:nvPicPr>
        <p:blipFill>
          <a:blip r:embed="rId10" cstate="screen">
            <a:alphaModFix amt="7000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0847659" y="3106594"/>
            <a:ext cx="1287353" cy="846622"/>
          </a:xfrm>
          <a:prstGeom prst="rect">
            <a:avLst/>
          </a:prstGeom>
        </p:spPr>
      </p:pic>
      <p:sp>
        <p:nvSpPr>
          <p:cNvPr id="31" name="TextBox 30">
            <a:extLst>
              <a:ext uri="{FF2B5EF4-FFF2-40B4-BE49-F238E27FC236}">
                <a16:creationId xmlns:a16="http://schemas.microsoft.com/office/drawing/2014/main" id="{8868878D-0282-1AC7-DCE7-48AEEF0DF3A4}"/>
              </a:ext>
            </a:extLst>
          </p:cNvPr>
          <p:cNvSpPr txBox="1"/>
          <p:nvPr userDrawn="1"/>
        </p:nvSpPr>
        <p:spPr>
          <a:xfrm>
            <a:off x="10296903" y="3506507"/>
            <a:ext cx="1140762" cy="461665"/>
          </a:xfrm>
          <a:prstGeom prst="rect">
            <a:avLst/>
          </a:prstGeom>
          <a:noFill/>
        </p:spPr>
        <p:txBody>
          <a:bodyPr wrap="none" rtlCol="0">
            <a:spAutoFit/>
          </a:bodyPr>
          <a:lstStyle/>
          <a:p>
            <a:r>
              <a:rPr lang="en-US" sz="2400" b="1">
                <a:ln w="6350">
                  <a:solidFill>
                    <a:schemeClr val="bg1"/>
                  </a:solidFill>
                </a:ln>
                <a:effectLst>
                  <a:outerShdw blurRad="50800" dist="38100" dir="2700000" algn="tl" rotWithShape="0">
                    <a:prstClr val="black">
                      <a:alpha val="40000"/>
                    </a:prstClr>
                  </a:outerShdw>
                </a:effectLst>
              </a:rPr>
              <a:t>Finalize</a:t>
            </a:r>
          </a:p>
        </p:txBody>
      </p:sp>
      <p:sp>
        <p:nvSpPr>
          <p:cNvPr id="32" name="TextBox 31">
            <a:extLst>
              <a:ext uri="{FF2B5EF4-FFF2-40B4-BE49-F238E27FC236}">
                <a16:creationId xmlns:a16="http://schemas.microsoft.com/office/drawing/2014/main" id="{2F2EFC02-9E09-F164-C850-F8AA3A2714D8}"/>
              </a:ext>
            </a:extLst>
          </p:cNvPr>
          <p:cNvSpPr txBox="1"/>
          <p:nvPr userDrawn="1"/>
        </p:nvSpPr>
        <p:spPr>
          <a:xfrm rot="20361813">
            <a:off x="10336674" y="5317717"/>
            <a:ext cx="1755352" cy="461665"/>
          </a:xfrm>
          <a:prstGeom prst="rect">
            <a:avLst/>
          </a:prstGeom>
          <a:noFill/>
        </p:spPr>
        <p:txBody>
          <a:bodyPr wrap="none" rtlCol="0">
            <a:spAutoFit/>
          </a:bodyPr>
          <a:lstStyle/>
          <a:p>
            <a:r>
              <a:rPr lang="en-US" sz="2400" b="1">
                <a:ln w="12700">
                  <a:solidFill>
                    <a:schemeClr val="bg1"/>
                  </a:solidFill>
                </a:ln>
                <a:effectLst>
                  <a:outerShdw blurRad="50800" dist="38100" dir="2700000" algn="tl" rotWithShape="0">
                    <a:prstClr val="black">
                      <a:alpha val="40000"/>
                    </a:prstClr>
                  </a:outerShdw>
                </a:effectLst>
              </a:rPr>
              <a:t>Disseminate</a:t>
            </a:r>
          </a:p>
        </p:txBody>
      </p:sp>
      <p:pic>
        <p:nvPicPr>
          <p:cNvPr id="33" name="Picture 32">
            <a:extLst>
              <a:ext uri="{FF2B5EF4-FFF2-40B4-BE49-F238E27FC236}">
                <a16:creationId xmlns:a16="http://schemas.microsoft.com/office/drawing/2014/main" id="{021561D6-4DA4-3A6E-9BAB-CE0937AFB84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795754" y="4922607"/>
            <a:ext cx="273725" cy="398146"/>
          </a:xfrm>
          <a:prstGeom prst="rect">
            <a:avLst/>
          </a:prstGeom>
        </p:spPr>
      </p:pic>
      <p:grpSp>
        <p:nvGrpSpPr>
          <p:cNvPr id="50" name="Group 49">
            <a:extLst>
              <a:ext uri="{FF2B5EF4-FFF2-40B4-BE49-F238E27FC236}">
                <a16:creationId xmlns:a16="http://schemas.microsoft.com/office/drawing/2014/main" id="{AA2172B8-2495-1610-E173-726291B4F87A}"/>
              </a:ext>
            </a:extLst>
          </p:cNvPr>
          <p:cNvGrpSpPr/>
          <p:nvPr userDrawn="1"/>
        </p:nvGrpSpPr>
        <p:grpSpPr>
          <a:xfrm>
            <a:off x="8083725" y="1952968"/>
            <a:ext cx="682296" cy="682296"/>
            <a:chOff x="7369455" y="2721180"/>
            <a:chExt cx="682296" cy="682296"/>
          </a:xfrm>
        </p:grpSpPr>
        <p:cxnSp>
          <p:nvCxnSpPr>
            <p:cNvPr id="51" name="Straight Connector 50">
              <a:extLst>
                <a:ext uri="{FF2B5EF4-FFF2-40B4-BE49-F238E27FC236}">
                  <a16:creationId xmlns:a16="http://schemas.microsoft.com/office/drawing/2014/main" id="{599715EA-178C-220E-13B9-9575BB5B88FF}"/>
                </a:ext>
              </a:extLst>
            </p:cNvPr>
            <p:cNvCxnSpPr/>
            <p:nvPr/>
          </p:nvCxnSpPr>
          <p:spPr>
            <a:xfrm flipV="1">
              <a:off x="7710603" y="2757550"/>
              <a:ext cx="0" cy="547573"/>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52" name="Picture 51">
              <a:extLst>
                <a:ext uri="{FF2B5EF4-FFF2-40B4-BE49-F238E27FC236}">
                  <a16:creationId xmlns:a16="http://schemas.microsoft.com/office/drawing/2014/main" id="{66A424DA-7A22-A8A6-12B9-7DC0B3C1BACD}"/>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369455" y="2721180"/>
              <a:ext cx="682296" cy="682296"/>
            </a:xfrm>
            <a:prstGeom prst="rect">
              <a:avLst/>
            </a:prstGeom>
          </p:spPr>
        </p:pic>
      </p:grpSp>
      <p:sp>
        <p:nvSpPr>
          <p:cNvPr id="53" name="Freeform: Shape 132">
            <a:extLst>
              <a:ext uri="{FF2B5EF4-FFF2-40B4-BE49-F238E27FC236}">
                <a16:creationId xmlns:a16="http://schemas.microsoft.com/office/drawing/2014/main" id="{B8E6DA3E-6F32-F571-12B5-3016AFDC89F3}"/>
              </a:ext>
            </a:extLst>
          </p:cNvPr>
          <p:cNvSpPr/>
          <p:nvPr userDrawn="1"/>
        </p:nvSpPr>
        <p:spPr>
          <a:xfrm>
            <a:off x="5935388" y="4922580"/>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54" name="Freeform: Shape 21">
            <a:extLst>
              <a:ext uri="{FF2B5EF4-FFF2-40B4-BE49-F238E27FC236}">
                <a16:creationId xmlns:a16="http://schemas.microsoft.com/office/drawing/2014/main" id="{4463A9DA-A3FB-5329-6F3B-6785C7D7F01F}"/>
              </a:ext>
            </a:extLst>
          </p:cNvPr>
          <p:cNvSpPr/>
          <p:nvPr userDrawn="1"/>
        </p:nvSpPr>
        <p:spPr>
          <a:xfrm>
            <a:off x="4952631" y="4922580"/>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55" name="Freeform: Shape 22">
            <a:extLst>
              <a:ext uri="{FF2B5EF4-FFF2-40B4-BE49-F238E27FC236}">
                <a16:creationId xmlns:a16="http://schemas.microsoft.com/office/drawing/2014/main" id="{674D4CCA-1927-CBE8-CD8D-E62F2383890A}"/>
              </a:ext>
            </a:extLst>
          </p:cNvPr>
          <p:cNvSpPr/>
          <p:nvPr userDrawn="1"/>
        </p:nvSpPr>
        <p:spPr>
          <a:xfrm>
            <a:off x="5198320" y="4922580"/>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56" name="Freeform: Shape 23">
            <a:extLst>
              <a:ext uri="{FF2B5EF4-FFF2-40B4-BE49-F238E27FC236}">
                <a16:creationId xmlns:a16="http://schemas.microsoft.com/office/drawing/2014/main" id="{26677F47-B5D2-0C54-F997-5130BC58555F}"/>
              </a:ext>
            </a:extLst>
          </p:cNvPr>
          <p:cNvSpPr/>
          <p:nvPr userDrawn="1"/>
        </p:nvSpPr>
        <p:spPr>
          <a:xfrm>
            <a:off x="5444009" y="4922580"/>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57" name="Freeform: Shape 24">
            <a:extLst>
              <a:ext uri="{FF2B5EF4-FFF2-40B4-BE49-F238E27FC236}">
                <a16:creationId xmlns:a16="http://schemas.microsoft.com/office/drawing/2014/main" id="{2542EEF8-A1A6-958C-CC1B-1EE10658EA1A}"/>
              </a:ext>
            </a:extLst>
          </p:cNvPr>
          <p:cNvSpPr/>
          <p:nvPr userDrawn="1"/>
        </p:nvSpPr>
        <p:spPr>
          <a:xfrm>
            <a:off x="5689698" y="4922580"/>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pic>
        <p:nvPicPr>
          <p:cNvPr id="58" name="Picture 57">
            <a:extLst>
              <a:ext uri="{FF2B5EF4-FFF2-40B4-BE49-F238E27FC236}">
                <a16:creationId xmlns:a16="http://schemas.microsoft.com/office/drawing/2014/main" id="{AF921096-0A81-90A3-5FEE-4031019C4FC1}"/>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9755564" y="6005206"/>
            <a:ext cx="522938" cy="370414"/>
          </a:xfrm>
          <a:prstGeom prst="rect">
            <a:avLst/>
          </a:prstGeom>
        </p:spPr>
      </p:pic>
      <p:pic>
        <p:nvPicPr>
          <p:cNvPr id="59" name="Graphic 58">
            <a:extLst>
              <a:ext uri="{FF2B5EF4-FFF2-40B4-BE49-F238E27FC236}">
                <a16:creationId xmlns:a16="http://schemas.microsoft.com/office/drawing/2014/main" id="{B257A531-45BB-E035-DE31-AA9D0B3578F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937160" y="5537653"/>
            <a:ext cx="341342" cy="341342"/>
          </a:xfrm>
          <a:prstGeom prst="rect">
            <a:avLst/>
          </a:prstGeom>
        </p:spPr>
      </p:pic>
      <p:pic>
        <p:nvPicPr>
          <p:cNvPr id="60" name="Picture 59">
            <a:extLst>
              <a:ext uri="{FF2B5EF4-FFF2-40B4-BE49-F238E27FC236}">
                <a16:creationId xmlns:a16="http://schemas.microsoft.com/office/drawing/2014/main" id="{18C6D781-41F9-6994-FBD9-5F2E80F77AC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930544" y="2987946"/>
            <a:ext cx="273725" cy="398146"/>
          </a:xfrm>
          <a:prstGeom prst="rect">
            <a:avLst/>
          </a:prstGeom>
        </p:spPr>
      </p:pic>
      <p:pic>
        <p:nvPicPr>
          <p:cNvPr id="61" name="Picture 60">
            <a:extLst>
              <a:ext uri="{FF2B5EF4-FFF2-40B4-BE49-F238E27FC236}">
                <a16:creationId xmlns:a16="http://schemas.microsoft.com/office/drawing/2014/main" id="{9C4CEC12-E9F1-9733-9AF3-095ADF9209D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73500" y="5019378"/>
            <a:ext cx="273725" cy="398146"/>
          </a:xfrm>
          <a:prstGeom prst="rect">
            <a:avLst/>
          </a:prstGeom>
        </p:spPr>
      </p:pic>
      <p:sp>
        <p:nvSpPr>
          <p:cNvPr id="62" name="Freeform: Shape 132">
            <a:extLst>
              <a:ext uri="{FF2B5EF4-FFF2-40B4-BE49-F238E27FC236}">
                <a16:creationId xmlns:a16="http://schemas.microsoft.com/office/drawing/2014/main" id="{3FC5B239-8798-4094-6E9A-9609F05522AD}"/>
              </a:ext>
            </a:extLst>
          </p:cNvPr>
          <p:cNvSpPr/>
          <p:nvPr userDrawn="1"/>
        </p:nvSpPr>
        <p:spPr>
          <a:xfrm>
            <a:off x="7824830" y="4937459"/>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78C4A9"/>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63" name="Freeform: Shape 21">
            <a:extLst>
              <a:ext uri="{FF2B5EF4-FFF2-40B4-BE49-F238E27FC236}">
                <a16:creationId xmlns:a16="http://schemas.microsoft.com/office/drawing/2014/main" id="{25C300A8-9F27-D97E-3009-CE66103D6289}"/>
              </a:ext>
            </a:extLst>
          </p:cNvPr>
          <p:cNvSpPr/>
          <p:nvPr userDrawn="1"/>
        </p:nvSpPr>
        <p:spPr>
          <a:xfrm>
            <a:off x="6820112" y="4937459"/>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78C4A9"/>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64" name="Freeform: Shape 22">
            <a:extLst>
              <a:ext uri="{FF2B5EF4-FFF2-40B4-BE49-F238E27FC236}">
                <a16:creationId xmlns:a16="http://schemas.microsoft.com/office/drawing/2014/main" id="{BEA5A3BC-22FE-505D-9008-CFF55AA3286C}"/>
              </a:ext>
            </a:extLst>
          </p:cNvPr>
          <p:cNvSpPr/>
          <p:nvPr userDrawn="1"/>
        </p:nvSpPr>
        <p:spPr>
          <a:xfrm>
            <a:off x="7071291" y="4937459"/>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78C4A9"/>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65" name="Freeform: Shape 23">
            <a:extLst>
              <a:ext uri="{FF2B5EF4-FFF2-40B4-BE49-F238E27FC236}">
                <a16:creationId xmlns:a16="http://schemas.microsoft.com/office/drawing/2014/main" id="{004EA300-50D2-0A52-460C-C7048094C5CB}"/>
              </a:ext>
            </a:extLst>
          </p:cNvPr>
          <p:cNvSpPr/>
          <p:nvPr userDrawn="1"/>
        </p:nvSpPr>
        <p:spPr>
          <a:xfrm>
            <a:off x="7322470" y="4937459"/>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78C4A9"/>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66" name="Freeform: Shape 24">
            <a:extLst>
              <a:ext uri="{FF2B5EF4-FFF2-40B4-BE49-F238E27FC236}">
                <a16:creationId xmlns:a16="http://schemas.microsoft.com/office/drawing/2014/main" id="{747678E5-2AE5-C462-C8D7-8C7941F837E2}"/>
              </a:ext>
            </a:extLst>
          </p:cNvPr>
          <p:cNvSpPr/>
          <p:nvPr userDrawn="1"/>
        </p:nvSpPr>
        <p:spPr>
          <a:xfrm>
            <a:off x="7573649" y="4937459"/>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78C4A9"/>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67" name="Freeform: Shape 21">
            <a:extLst>
              <a:ext uri="{FF2B5EF4-FFF2-40B4-BE49-F238E27FC236}">
                <a16:creationId xmlns:a16="http://schemas.microsoft.com/office/drawing/2014/main" id="{97FF543A-8CB7-5AD1-4190-60393339E225}"/>
              </a:ext>
            </a:extLst>
          </p:cNvPr>
          <p:cNvSpPr/>
          <p:nvPr userDrawn="1"/>
        </p:nvSpPr>
        <p:spPr>
          <a:xfrm>
            <a:off x="6568933" y="4937459"/>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78C4A9"/>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0</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pic>
        <p:nvPicPr>
          <p:cNvPr id="68" name="Picture 67">
            <a:extLst>
              <a:ext uri="{FF2B5EF4-FFF2-40B4-BE49-F238E27FC236}">
                <a16:creationId xmlns:a16="http://schemas.microsoft.com/office/drawing/2014/main" id="{457D5B24-EAAD-E857-33E8-9D60BF5FCEDC}"/>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7867076" y="6014326"/>
            <a:ext cx="522938" cy="370414"/>
          </a:xfrm>
          <a:prstGeom prst="rect">
            <a:avLst/>
          </a:prstGeom>
        </p:spPr>
      </p:pic>
      <p:pic>
        <p:nvPicPr>
          <p:cNvPr id="69" name="Graphic 68">
            <a:extLst>
              <a:ext uri="{FF2B5EF4-FFF2-40B4-BE49-F238E27FC236}">
                <a16:creationId xmlns:a16="http://schemas.microsoft.com/office/drawing/2014/main" id="{9B9EFE21-6C15-1D7D-A5E8-4FD81B8974B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048672" y="5546773"/>
            <a:ext cx="341342" cy="341342"/>
          </a:xfrm>
          <a:prstGeom prst="rect">
            <a:avLst/>
          </a:prstGeom>
        </p:spPr>
      </p:pic>
      <p:pic>
        <p:nvPicPr>
          <p:cNvPr id="70" name="Picture 69">
            <a:extLst>
              <a:ext uri="{FF2B5EF4-FFF2-40B4-BE49-F238E27FC236}">
                <a16:creationId xmlns:a16="http://schemas.microsoft.com/office/drawing/2014/main" id="{A8CB043F-211B-E7DE-D876-0049B8FF70F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85012" y="5028498"/>
            <a:ext cx="273725" cy="398146"/>
          </a:xfrm>
          <a:prstGeom prst="rect">
            <a:avLst/>
          </a:prstGeom>
        </p:spPr>
      </p:pic>
      <p:pic>
        <p:nvPicPr>
          <p:cNvPr id="71" name="Graphic 70">
            <a:extLst>
              <a:ext uri="{FF2B5EF4-FFF2-40B4-BE49-F238E27FC236}">
                <a16:creationId xmlns:a16="http://schemas.microsoft.com/office/drawing/2014/main" id="{D587FDF4-49EC-44A8-1962-8FD6A17E250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165395" y="5537653"/>
            <a:ext cx="341342" cy="341342"/>
          </a:xfrm>
          <a:prstGeom prst="rect">
            <a:avLst/>
          </a:prstGeom>
        </p:spPr>
      </p:pic>
      <p:pic>
        <p:nvPicPr>
          <p:cNvPr id="72" name="Picture 71">
            <a:extLst>
              <a:ext uri="{FF2B5EF4-FFF2-40B4-BE49-F238E27FC236}">
                <a16:creationId xmlns:a16="http://schemas.microsoft.com/office/drawing/2014/main" id="{415303B1-D031-0C68-1960-67095D4FE39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01735" y="5019378"/>
            <a:ext cx="273725" cy="398146"/>
          </a:xfrm>
          <a:prstGeom prst="rect">
            <a:avLst/>
          </a:prstGeom>
        </p:spPr>
      </p:pic>
      <p:sp>
        <p:nvSpPr>
          <p:cNvPr id="73" name="Freeform: Shape 132">
            <a:extLst>
              <a:ext uri="{FF2B5EF4-FFF2-40B4-BE49-F238E27FC236}">
                <a16:creationId xmlns:a16="http://schemas.microsoft.com/office/drawing/2014/main" id="{4BF811B5-494D-C109-5EC7-248F5845BE5F}"/>
              </a:ext>
            </a:extLst>
          </p:cNvPr>
          <p:cNvSpPr/>
          <p:nvPr userDrawn="1"/>
        </p:nvSpPr>
        <p:spPr>
          <a:xfrm>
            <a:off x="4057748" y="4928089"/>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74" name="Freeform: Shape 21">
            <a:extLst>
              <a:ext uri="{FF2B5EF4-FFF2-40B4-BE49-F238E27FC236}">
                <a16:creationId xmlns:a16="http://schemas.microsoft.com/office/drawing/2014/main" id="{12736CFD-881A-E34A-D2D2-A2083825BEFD}"/>
              </a:ext>
            </a:extLst>
          </p:cNvPr>
          <p:cNvSpPr/>
          <p:nvPr userDrawn="1"/>
        </p:nvSpPr>
        <p:spPr>
          <a:xfrm>
            <a:off x="3074991" y="4928089"/>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75" name="Freeform: Shape 22">
            <a:extLst>
              <a:ext uri="{FF2B5EF4-FFF2-40B4-BE49-F238E27FC236}">
                <a16:creationId xmlns:a16="http://schemas.microsoft.com/office/drawing/2014/main" id="{AA253F9A-DF5C-0DDF-8469-877A252F40C2}"/>
              </a:ext>
            </a:extLst>
          </p:cNvPr>
          <p:cNvSpPr/>
          <p:nvPr userDrawn="1"/>
        </p:nvSpPr>
        <p:spPr>
          <a:xfrm>
            <a:off x="3320680" y="4928089"/>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76" name="Freeform: Shape 23">
            <a:extLst>
              <a:ext uri="{FF2B5EF4-FFF2-40B4-BE49-F238E27FC236}">
                <a16:creationId xmlns:a16="http://schemas.microsoft.com/office/drawing/2014/main" id="{4AF3AEC9-B069-4024-C701-1619E344787D}"/>
              </a:ext>
            </a:extLst>
          </p:cNvPr>
          <p:cNvSpPr/>
          <p:nvPr userDrawn="1"/>
        </p:nvSpPr>
        <p:spPr>
          <a:xfrm>
            <a:off x="3566369" y="4928089"/>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77" name="Freeform: Shape 24">
            <a:extLst>
              <a:ext uri="{FF2B5EF4-FFF2-40B4-BE49-F238E27FC236}">
                <a16:creationId xmlns:a16="http://schemas.microsoft.com/office/drawing/2014/main" id="{C23FBA91-5D9C-D635-30BA-4C8C9A4DA364}"/>
              </a:ext>
            </a:extLst>
          </p:cNvPr>
          <p:cNvSpPr/>
          <p:nvPr userDrawn="1"/>
        </p:nvSpPr>
        <p:spPr>
          <a:xfrm>
            <a:off x="3812058" y="4928089"/>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pic>
        <p:nvPicPr>
          <p:cNvPr id="78" name="Graphic 77">
            <a:extLst>
              <a:ext uri="{FF2B5EF4-FFF2-40B4-BE49-F238E27FC236}">
                <a16:creationId xmlns:a16="http://schemas.microsoft.com/office/drawing/2014/main" id="{676934FD-9CD8-2FDC-1EF9-807724D571D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296648" y="5531494"/>
            <a:ext cx="341342" cy="341342"/>
          </a:xfrm>
          <a:prstGeom prst="rect">
            <a:avLst/>
          </a:prstGeom>
        </p:spPr>
      </p:pic>
      <p:pic>
        <p:nvPicPr>
          <p:cNvPr id="79" name="Picture 78">
            <a:extLst>
              <a:ext uri="{FF2B5EF4-FFF2-40B4-BE49-F238E27FC236}">
                <a16:creationId xmlns:a16="http://schemas.microsoft.com/office/drawing/2014/main" id="{25D435E6-B498-5BC2-CF76-7A46DF74C4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332988" y="5013219"/>
            <a:ext cx="273725" cy="398146"/>
          </a:xfrm>
          <a:prstGeom prst="rect">
            <a:avLst/>
          </a:prstGeom>
        </p:spPr>
      </p:pic>
      <p:pic>
        <p:nvPicPr>
          <p:cNvPr id="80" name="Graphic 79">
            <a:extLst>
              <a:ext uri="{FF2B5EF4-FFF2-40B4-BE49-F238E27FC236}">
                <a16:creationId xmlns:a16="http://schemas.microsoft.com/office/drawing/2014/main" id="{3A2B7F33-2BEE-71F9-3C9D-D92E304B6088}"/>
              </a:ext>
            </a:extLst>
          </p:cNvPr>
          <p:cNvPicPr>
            <a:picLocks noChangeAspect="1"/>
          </p:cNvPicPr>
          <p:nvPr userDrawn="1"/>
        </p:nvPicPr>
        <p:blipFill>
          <a:blip r:embed="rId14">
            <a:duotone>
              <a:schemeClr val="accent4">
                <a:shade val="45000"/>
                <a:satMod val="135000"/>
              </a:schemeClr>
              <a:prstClr val="white"/>
            </a:duotone>
            <a:extLst>
              <a:ext uri="{96DAC541-7B7A-43D3-8B79-37D633B846F1}">
                <asvg:svgBlip xmlns:asvg="http://schemas.microsoft.com/office/drawing/2016/SVG/main" r:embed="rId15"/>
              </a:ext>
            </a:extLst>
          </a:blip>
          <a:stretch>
            <a:fillRect/>
          </a:stretch>
        </p:blipFill>
        <p:spPr>
          <a:xfrm>
            <a:off x="8210764" y="2927671"/>
            <a:ext cx="393524" cy="393524"/>
          </a:xfrm>
          <a:prstGeom prst="rect">
            <a:avLst/>
          </a:prstGeom>
        </p:spPr>
      </p:pic>
      <p:pic>
        <p:nvPicPr>
          <p:cNvPr id="81" name="Graphic 80">
            <a:extLst>
              <a:ext uri="{FF2B5EF4-FFF2-40B4-BE49-F238E27FC236}">
                <a16:creationId xmlns:a16="http://schemas.microsoft.com/office/drawing/2014/main" id="{82A99D64-DE81-A93D-0FB0-84ACF3C5AE0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226752" y="3063092"/>
            <a:ext cx="393524" cy="393524"/>
          </a:xfrm>
          <a:prstGeom prst="rect">
            <a:avLst/>
          </a:prstGeom>
        </p:spPr>
      </p:pic>
      <p:pic>
        <p:nvPicPr>
          <p:cNvPr id="107" name="Picture 106">
            <a:extLst>
              <a:ext uri="{FF2B5EF4-FFF2-40B4-BE49-F238E27FC236}">
                <a16:creationId xmlns:a16="http://schemas.microsoft.com/office/drawing/2014/main" id="{D6D88BF7-8464-A833-BB75-FE88853B785E}"/>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8626771" y="3001812"/>
            <a:ext cx="522938" cy="370414"/>
          </a:xfrm>
          <a:prstGeom prst="rect">
            <a:avLst/>
          </a:prstGeom>
        </p:spPr>
      </p:pic>
      <p:sp>
        <p:nvSpPr>
          <p:cNvPr id="108" name="TextBox 107">
            <a:extLst>
              <a:ext uri="{FF2B5EF4-FFF2-40B4-BE49-F238E27FC236}">
                <a16:creationId xmlns:a16="http://schemas.microsoft.com/office/drawing/2014/main" id="{982AD22D-75FE-1836-4F3C-A017A29FEEC1}"/>
              </a:ext>
            </a:extLst>
          </p:cNvPr>
          <p:cNvSpPr txBox="1"/>
          <p:nvPr userDrawn="1"/>
        </p:nvSpPr>
        <p:spPr>
          <a:xfrm rot="18900000">
            <a:off x="5724469" y="2730630"/>
            <a:ext cx="595035" cy="246221"/>
          </a:xfrm>
          <a:prstGeom prst="rect">
            <a:avLst/>
          </a:prstGeom>
          <a:noFill/>
        </p:spPr>
        <p:txBody>
          <a:bodyPr wrap="none" rtlCol="0">
            <a:spAutoFit/>
          </a:bodyPr>
          <a:lstStyle/>
          <a:p>
            <a:r>
              <a:rPr lang="en-US" sz="1000"/>
              <a:t>random</a:t>
            </a:r>
          </a:p>
        </p:txBody>
      </p:sp>
      <p:sp>
        <p:nvSpPr>
          <p:cNvPr id="109" name="TextBox 108">
            <a:extLst>
              <a:ext uri="{FF2B5EF4-FFF2-40B4-BE49-F238E27FC236}">
                <a16:creationId xmlns:a16="http://schemas.microsoft.com/office/drawing/2014/main" id="{C46A8752-F3E6-5F48-0512-4A890AA09DA6}"/>
              </a:ext>
            </a:extLst>
          </p:cNvPr>
          <p:cNvSpPr txBox="1"/>
          <p:nvPr userDrawn="1"/>
        </p:nvSpPr>
        <p:spPr>
          <a:xfrm rot="2700000">
            <a:off x="5733762" y="3287704"/>
            <a:ext cx="779381" cy="246221"/>
          </a:xfrm>
          <a:prstGeom prst="rect">
            <a:avLst/>
          </a:prstGeom>
          <a:noFill/>
        </p:spPr>
        <p:txBody>
          <a:bodyPr wrap="none" rtlCol="0">
            <a:spAutoFit/>
          </a:bodyPr>
          <a:lstStyle/>
          <a:p>
            <a:r>
              <a:rPr lang="en-US" sz="1000"/>
              <a:t>assignment</a:t>
            </a:r>
          </a:p>
        </p:txBody>
      </p:sp>
      <p:grpSp>
        <p:nvGrpSpPr>
          <p:cNvPr id="2" name="Group 1">
            <a:extLst>
              <a:ext uri="{FF2B5EF4-FFF2-40B4-BE49-F238E27FC236}">
                <a16:creationId xmlns:a16="http://schemas.microsoft.com/office/drawing/2014/main" id="{D8B3E486-8A44-3D56-2176-D9FFA67C4889}"/>
              </a:ext>
            </a:extLst>
          </p:cNvPr>
          <p:cNvGrpSpPr/>
          <p:nvPr userDrawn="1"/>
        </p:nvGrpSpPr>
        <p:grpSpPr>
          <a:xfrm>
            <a:off x="6124473" y="1702020"/>
            <a:ext cx="646208" cy="821495"/>
            <a:chOff x="5248279" y="1710684"/>
            <a:chExt cx="646208" cy="821495"/>
          </a:xfrm>
        </p:grpSpPr>
        <p:pic>
          <p:nvPicPr>
            <p:cNvPr id="3" name="Picture 2">
              <a:extLst>
                <a:ext uri="{FF2B5EF4-FFF2-40B4-BE49-F238E27FC236}">
                  <a16:creationId xmlns:a16="http://schemas.microsoft.com/office/drawing/2014/main" id="{B41A3D90-78FA-0C24-13C3-8BCE50C33BDD}"/>
                </a:ext>
              </a:extLst>
            </p:cNvPr>
            <p:cNvPicPr>
              <a:picLocks noChangeAspect="1"/>
            </p:cNvPicPr>
            <p:nvPr/>
          </p:nvPicPr>
          <p:blipFill>
            <a:blip r:embed="rId16" cstate="screen">
              <a:extLst>
                <a:ext uri="{28A0092B-C50C-407E-A947-70E740481C1C}">
                  <a14:useLocalDpi xmlns:a14="http://schemas.microsoft.com/office/drawing/2010/main"/>
                </a:ext>
              </a:extLst>
            </a:blip>
            <a:srcRect/>
            <a:stretch/>
          </p:blipFill>
          <p:spPr>
            <a:xfrm>
              <a:off x="5363485" y="1720003"/>
              <a:ext cx="223925" cy="225992"/>
            </a:xfrm>
            <a:prstGeom prst="rect">
              <a:avLst/>
            </a:prstGeom>
          </p:spPr>
        </p:pic>
        <p:pic>
          <p:nvPicPr>
            <p:cNvPr id="4" name="Picture 3">
              <a:extLst>
                <a:ext uri="{FF2B5EF4-FFF2-40B4-BE49-F238E27FC236}">
                  <a16:creationId xmlns:a16="http://schemas.microsoft.com/office/drawing/2014/main" id="{78AF784B-9993-9538-13EE-863CBD8AF45E}"/>
                </a:ext>
              </a:extLst>
            </p:cNvPr>
            <p:cNvPicPr>
              <a:picLocks noChangeAspect="1"/>
            </p:cNvPicPr>
            <p:nvPr/>
          </p:nvPicPr>
          <p:blipFill>
            <a:blip r:embed="rId16" cstate="screen">
              <a:extLst>
                <a:ext uri="{28A0092B-C50C-407E-A947-70E740481C1C}">
                  <a14:useLocalDpi xmlns:a14="http://schemas.microsoft.com/office/drawing/2010/main"/>
                </a:ext>
              </a:extLst>
            </a:blip>
            <a:srcRect/>
            <a:stretch/>
          </p:blipFill>
          <p:spPr>
            <a:xfrm>
              <a:off x="5590319" y="1710684"/>
              <a:ext cx="223925" cy="225992"/>
            </a:xfrm>
            <a:prstGeom prst="rect">
              <a:avLst/>
            </a:prstGeom>
          </p:spPr>
        </p:pic>
        <p:pic>
          <p:nvPicPr>
            <p:cNvPr id="110" name="Picture 109">
              <a:extLst>
                <a:ext uri="{FF2B5EF4-FFF2-40B4-BE49-F238E27FC236}">
                  <a16:creationId xmlns:a16="http://schemas.microsoft.com/office/drawing/2014/main" id="{E06BA4A2-3342-015C-CE2C-2DAD96635051}"/>
                </a:ext>
              </a:extLst>
            </p:cNvPr>
            <p:cNvPicPr>
              <a:picLocks noChangeAspect="1"/>
            </p:cNvPicPr>
            <p:nvPr/>
          </p:nvPicPr>
          <p:blipFill>
            <a:blip r:embed="rId16" cstate="screen">
              <a:extLst>
                <a:ext uri="{28A0092B-C50C-407E-A947-70E740481C1C}">
                  <a14:useLocalDpi xmlns:a14="http://schemas.microsoft.com/office/drawing/2010/main"/>
                </a:ext>
              </a:extLst>
            </a:blip>
            <a:srcRect/>
            <a:stretch/>
          </p:blipFill>
          <p:spPr>
            <a:xfrm>
              <a:off x="5248279" y="1918757"/>
              <a:ext cx="223925" cy="225992"/>
            </a:xfrm>
            <a:prstGeom prst="rect">
              <a:avLst/>
            </a:prstGeom>
          </p:spPr>
        </p:pic>
        <p:pic>
          <p:nvPicPr>
            <p:cNvPr id="111" name="Picture 110">
              <a:extLst>
                <a:ext uri="{FF2B5EF4-FFF2-40B4-BE49-F238E27FC236}">
                  <a16:creationId xmlns:a16="http://schemas.microsoft.com/office/drawing/2014/main" id="{AC7970A2-8AFA-3FE9-3944-20B63D36459E}"/>
                </a:ext>
              </a:extLst>
            </p:cNvPr>
            <p:cNvPicPr>
              <a:picLocks noChangeAspect="1"/>
            </p:cNvPicPr>
            <p:nvPr/>
          </p:nvPicPr>
          <p:blipFill>
            <a:blip r:embed="rId16" cstate="screen">
              <a:extLst>
                <a:ext uri="{28A0092B-C50C-407E-A947-70E740481C1C}">
                  <a14:useLocalDpi xmlns:a14="http://schemas.microsoft.com/office/drawing/2010/main"/>
                </a:ext>
              </a:extLst>
            </a:blip>
            <a:srcRect/>
            <a:stretch/>
          </p:blipFill>
          <p:spPr>
            <a:xfrm>
              <a:off x="5456446" y="1939088"/>
              <a:ext cx="223925" cy="225992"/>
            </a:xfrm>
            <a:prstGeom prst="rect">
              <a:avLst/>
            </a:prstGeom>
          </p:spPr>
        </p:pic>
        <p:pic>
          <p:nvPicPr>
            <p:cNvPr id="112" name="Picture 111">
              <a:extLst>
                <a:ext uri="{FF2B5EF4-FFF2-40B4-BE49-F238E27FC236}">
                  <a16:creationId xmlns:a16="http://schemas.microsoft.com/office/drawing/2014/main" id="{1A135C14-E5BE-223B-AAFE-108E56258F86}"/>
                </a:ext>
              </a:extLst>
            </p:cNvPr>
            <p:cNvPicPr>
              <a:picLocks noChangeAspect="1"/>
            </p:cNvPicPr>
            <p:nvPr/>
          </p:nvPicPr>
          <p:blipFill>
            <a:blip r:embed="rId16" cstate="screen">
              <a:extLst>
                <a:ext uri="{28A0092B-C50C-407E-A947-70E740481C1C}">
                  <a14:useLocalDpi xmlns:a14="http://schemas.microsoft.com/office/drawing/2010/main"/>
                </a:ext>
              </a:extLst>
            </a:blip>
            <a:srcRect/>
            <a:stretch/>
          </p:blipFill>
          <p:spPr>
            <a:xfrm>
              <a:off x="5345723" y="2121684"/>
              <a:ext cx="223925" cy="225992"/>
            </a:xfrm>
            <a:prstGeom prst="rect">
              <a:avLst/>
            </a:prstGeom>
          </p:spPr>
        </p:pic>
        <p:pic>
          <p:nvPicPr>
            <p:cNvPr id="113" name="Picture 112">
              <a:extLst>
                <a:ext uri="{FF2B5EF4-FFF2-40B4-BE49-F238E27FC236}">
                  <a16:creationId xmlns:a16="http://schemas.microsoft.com/office/drawing/2014/main" id="{57B9E097-0319-D591-2116-78CA513C60CB}"/>
                </a:ext>
              </a:extLst>
            </p:cNvPr>
            <p:cNvPicPr>
              <a:picLocks noChangeAspect="1"/>
            </p:cNvPicPr>
            <p:nvPr/>
          </p:nvPicPr>
          <p:blipFill>
            <a:blip r:embed="rId16" cstate="screen">
              <a:extLst>
                <a:ext uri="{28A0092B-C50C-407E-A947-70E740481C1C}">
                  <a14:useLocalDpi xmlns:a14="http://schemas.microsoft.com/office/drawing/2010/main"/>
                </a:ext>
              </a:extLst>
            </a:blip>
            <a:srcRect/>
            <a:stretch/>
          </p:blipFill>
          <p:spPr>
            <a:xfrm>
              <a:off x="5563504" y="2106340"/>
              <a:ext cx="223925" cy="225992"/>
            </a:xfrm>
            <a:prstGeom prst="rect">
              <a:avLst/>
            </a:prstGeom>
          </p:spPr>
        </p:pic>
        <p:pic>
          <p:nvPicPr>
            <p:cNvPr id="114" name="Picture 113">
              <a:extLst>
                <a:ext uri="{FF2B5EF4-FFF2-40B4-BE49-F238E27FC236}">
                  <a16:creationId xmlns:a16="http://schemas.microsoft.com/office/drawing/2014/main" id="{50FB8954-FA71-D558-2402-3D90CF64ED6A}"/>
                </a:ext>
              </a:extLst>
            </p:cNvPr>
            <p:cNvPicPr>
              <a:picLocks noChangeAspect="1"/>
            </p:cNvPicPr>
            <p:nvPr/>
          </p:nvPicPr>
          <p:blipFill>
            <a:blip r:embed="rId16" cstate="screen">
              <a:extLst>
                <a:ext uri="{28A0092B-C50C-407E-A947-70E740481C1C}">
                  <a14:useLocalDpi xmlns:a14="http://schemas.microsoft.com/office/drawing/2010/main"/>
                </a:ext>
              </a:extLst>
            </a:blip>
            <a:srcRect/>
            <a:stretch/>
          </p:blipFill>
          <p:spPr>
            <a:xfrm>
              <a:off x="5426811" y="2306187"/>
              <a:ext cx="223925" cy="225992"/>
            </a:xfrm>
            <a:prstGeom prst="rect">
              <a:avLst/>
            </a:prstGeom>
          </p:spPr>
        </p:pic>
        <p:pic>
          <p:nvPicPr>
            <p:cNvPr id="115" name="Picture 114">
              <a:extLst>
                <a:ext uri="{FF2B5EF4-FFF2-40B4-BE49-F238E27FC236}">
                  <a16:creationId xmlns:a16="http://schemas.microsoft.com/office/drawing/2014/main" id="{075D051D-E138-BA23-3E49-46ACA21F1895}"/>
                </a:ext>
              </a:extLst>
            </p:cNvPr>
            <p:cNvPicPr>
              <a:picLocks noChangeAspect="1"/>
            </p:cNvPicPr>
            <p:nvPr/>
          </p:nvPicPr>
          <p:blipFill>
            <a:blip r:embed="rId16" cstate="screen">
              <a:extLst>
                <a:ext uri="{28A0092B-C50C-407E-A947-70E740481C1C}">
                  <a14:useLocalDpi xmlns:a14="http://schemas.microsoft.com/office/drawing/2010/main"/>
                </a:ext>
              </a:extLst>
            </a:blip>
            <a:srcRect/>
            <a:stretch/>
          </p:blipFill>
          <p:spPr>
            <a:xfrm>
              <a:off x="5670562" y="2269321"/>
              <a:ext cx="223925" cy="225992"/>
            </a:xfrm>
            <a:prstGeom prst="rect">
              <a:avLst/>
            </a:prstGeom>
          </p:spPr>
        </p:pic>
      </p:grpSp>
      <p:grpSp>
        <p:nvGrpSpPr>
          <p:cNvPr id="116" name="Group 115">
            <a:extLst>
              <a:ext uri="{FF2B5EF4-FFF2-40B4-BE49-F238E27FC236}">
                <a16:creationId xmlns:a16="http://schemas.microsoft.com/office/drawing/2014/main" id="{A5889A64-28AE-3F21-E592-118FEF8A5F83}"/>
              </a:ext>
            </a:extLst>
          </p:cNvPr>
          <p:cNvGrpSpPr/>
          <p:nvPr userDrawn="1"/>
        </p:nvGrpSpPr>
        <p:grpSpPr>
          <a:xfrm>
            <a:off x="6148743" y="3954853"/>
            <a:ext cx="592975" cy="770645"/>
            <a:chOff x="6206589" y="4993261"/>
            <a:chExt cx="592975" cy="770645"/>
          </a:xfrm>
        </p:grpSpPr>
        <p:pic>
          <p:nvPicPr>
            <p:cNvPr id="117" name="Picture 116">
              <a:extLst>
                <a:ext uri="{FF2B5EF4-FFF2-40B4-BE49-F238E27FC236}">
                  <a16:creationId xmlns:a16="http://schemas.microsoft.com/office/drawing/2014/main" id="{FFE2960A-440A-D18E-6DEC-B05AE6142C85}"/>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6206589" y="5008074"/>
              <a:ext cx="223925" cy="225992"/>
            </a:xfrm>
            <a:prstGeom prst="rect">
              <a:avLst/>
            </a:prstGeom>
          </p:spPr>
        </p:pic>
        <p:pic>
          <p:nvPicPr>
            <p:cNvPr id="118" name="Picture 117">
              <a:extLst>
                <a:ext uri="{FF2B5EF4-FFF2-40B4-BE49-F238E27FC236}">
                  <a16:creationId xmlns:a16="http://schemas.microsoft.com/office/drawing/2014/main" id="{1814F138-3E4A-942D-E1F3-3DC63F534FD7}"/>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6433293" y="4993261"/>
              <a:ext cx="223925" cy="225992"/>
            </a:xfrm>
            <a:prstGeom prst="rect">
              <a:avLst/>
            </a:prstGeom>
          </p:spPr>
        </p:pic>
        <p:pic>
          <p:nvPicPr>
            <p:cNvPr id="119" name="Picture 118">
              <a:extLst>
                <a:ext uri="{FF2B5EF4-FFF2-40B4-BE49-F238E27FC236}">
                  <a16:creationId xmlns:a16="http://schemas.microsoft.com/office/drawing/2014/main" id="{7B830A06-CDAB-FB32-0457-E99DD5A537A7}"/>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6255922" y="5162008"/>
              <a:ext cx="223925" cy="225992"/>
            </a:xfrm>
            <a:prstGeom prst="rect">
              <a:avLst/>
            </a:prstGeom>
          </p:spPr>
        </p:pic>
        <p:pic>
          <p:nvPicPr>
            <p:cNvPr id="120" name="Picture 119">
              <a:extLst>
                <a:ext uri="{FF2B5EF4-FFF2-40B4-BE49-F238E27FC236}">
                  <a16:creationId xmlns:a16="http://schemas.microsoft.com/office/drawing/2014/main" id="{09FEF9C2-05B1-182E-39AF-4C22AA0590D5}"/>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6448006" y="5188216"/>
              <a:ext cx="223925" cy="225992"/>
            </a:xfrm>
            <a:prstGeom prst="rect">
              <a:avLst/>
            </a:prstGeom>
          </p:spPr>
        </p:pic>
        <p:pic>
          <p:nvPicPr>
            <p:cNvPr id="121" name="Picture 120">
              <a:extLst>
                <a:ext uri="{FF2B5EF4-FFF2-40B4-BE49-F238E27FC236}">
                  <a16:creationId xmlns:a16="http://schemas.microsoft.com/office/drawing/2014/main" id="{7A3CB86B-E0E8-C7D1-B780-7164B1DE32AF}"/>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6269131" y="5533773"/>
              <a:ext cx="223925" cy="225992"/>
            </a:xfrm>
            <a:prstGeom prst="rect">
              <a:avLst/>
            </a:prstGeom>
          </p:spPr>
        </p:pic>
        <p:pic>
          <p:nvPicPr>
            <p:cNvPr id="122" name="Picture 121">
              <a:extLst>
                <a:ext uri="{FF2B5EF4-FFF2-40B4-BE49-F238E27FC236}">
                  <a16:creationId xmlns:a16="http://schemas.microsoft.com/office/drawing/2014/main" id="{1545DECF-C09B-76C9-022D-2006F6F208B3}"/>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6371539" y="5357021"/>
              <a:ext cx="223925" cy="225992"/>
            </a:xfrm>
            <a:prstGeom prst="rect">
              <a:avLst/>
            </a:prstGeom>
          </p:spPr>
        </p:pic>
        <p:pic>
          <p:nvPicPr>
            <p:cNvPr id="123" name="Picture 122">
              <a:extLst>
                <a:ext uri="{FF2B5EF4-FFF2-40B4-BE49-F238E27FC236}">
                  <a16:creationId xmlns:a16="http://schemas.microsoft.com/office/drawing/2014/main" id="{ECF53415-B096-4CA9-9ECD-FC119CDBB452}"/>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6457005" y="5537914"/>
              <a:ext cx="223925" cy="225992"/>
            </a:xfrm>
            <a:prstGeom prst="rect">
              <a:avLst/>
            </a:prstGeom>
          </p:spPr>
        </p:pic>
        <p:pic>
          <p:nvPicPr>
            <p:cNvPr id="124" name="Picture 123">
              <a:extLst>
                <a:ext uri="{FF2B5EF4-FFF2-40B4-BE49-F238E27FC236}">
                  <a16:creationId xmlns:a16="http://schemas.microsoft.com/office/drawing/2014/main" id="{8D8DA50A-D64D-762B-2C36-6B4ECF32CD52}"/>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6575639" y="5337761"/>
              <a:ext cx="223925" cy="225992"/>
            </a:xfrm>
            <a:prstGeom prst="rect">
              <a:avLst/>
            </a:prstGeom>
          </p:spPr>
        </p:pic>
      </p:grpSp>
      <p:grpSp>
        <p:nvGrpSpPr>
          <p:cNvPr id="125" name="Group 124">
            <a:extLst>
              <a:ext uri="{FF2B5EF4-FFF2-40B4-BE49-F238E27FC236}">
                <a16:creationId xmlns:a16="http://schemas.microsoft.com/office/drawing/2014/main" id="{D35F762D-4431-D5F4-F0C3-51AB8A1ABF83}"/>
              </a:ext>
            </a:extLst>
          </p:cNvPr>
          <p:cNvGrpSpPr/>
          <p:nvPr userDrawn="1"/>
        </p:nvGrpSpPr>
        <p:grpSpPr>
          <a:xfrm>
            <a:off x="4527593" y="2482804"/>
            <a:ext cx="605771" cy="811562"/>
            <a:chOff x="4630479" y="3861130"/>
            <a:chExt cx="605771" cy="811562"/>
          </a:xfrm>
        </p:grpSpPr>
        <p:pic>
          <p:nvPicPr>
            <p:cNvPr id="126" name="Picture 125">
              <a:extLst>
                <a:ext uri="{FF2B5EF4-FFF2-40B4-BE49-F238E27FC236}">
                  <a16:creationId xmlns:a16="http://schemas.microsoft.com/office/drawing/2014/main" id="{C1F47E0F-AF7E-94BA-CF62-49BBF7FFB344}"/>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4630479" y="4050223"/>
              <a:ext cx="223925" cy="225992"/>
            </a:xfrm>
            <a:prstGeom prst="rect">
              <a:avLst/>
            </a:prstGeom>
          </p:spPr>
        </p:pic>
        <p:pic>
          <p:nvPicPr>
            <p:cNvPr id="127" name="Picture 126">
              <a:extLst>
                <a:ext uri="{FF2B5EF4-FFF2-40B4-BE49-F238E27FC236}">
                  <a16:creationId xmlns:a16="http://schemas.microsoft.com/office/drawing/2014/main" id="{844D9485-23FA-21B8-DC6B-1B0F2A0F8F4B}"/>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4839006" y="4084593"/>
              <a:ext cx="223925" cy="225992"/>
            </a:xfrm>
            <a:prstGeom prst="rect">
              <a:avLst/>
            </a:prstGeom>
          </p:spPr>
        </p:pic>
        <p:pic>
          <p:nvPicPr>
            <p:cNvPr id="128" name="Picture 127">
              <a:extLst>
                <a:ext uri="{FF2B5EF4-FFF2-40B4-BE49-F238E27FC236}">
                  <a16:creationId xmlns:a16="http://schemas.microsoft.com/office/drawing/2014/main" id="{C301BF6D-1D3F-03E1-183D-64E8EDFCA074}"/>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4874924" y="3894280"/>
              <a:ext cx="223925" cy="225992"/>
            </a:xfrm>
            <a:prstGeom prst="rect">
              <a:avLst/>
            </a:prstGeom>
          </p:spPr>
        </p:pic>
        <p:pic>
          <p:nvPicPr>
            <p:cNvPr id="129" name="Picture 128">
              <a:extLst>
                <a:ext uri="{FF2B5EF4-FFF2-40B4-BE49-F238E27FC236}">
                  <a16:creationId xmlns:a16="http://schemas.microsoft.com/office/drawing/2014/main" id="{4863182A-2352-E6B7-EC1A-8D33B45C860F}"/>
                </a:ext>
              </a:extLst>
            </p:cNvPr>
            <p:cNvPicPr>
              <a:picLocks noChangeAspect="1"/>
            </p:cNvPicPr>
            <p:nvPr userDrawn="1"/>
          </p:nvPicPr>
          <p:blipFill>
            <a:blip r:embed="rId16" cstate="screen">
              <a:extLst>
                <a:ext uri="{28A0092B-C50C-407E-A947-70E740481C1C}">
                  <a14:useLocalDpi xmlns:a14="http://schemas.microsoft.com/office/drawing/2010/main"/>
                </a:ext>
              </a:extLst>
            </a:blip>
            <a:srcRect/>
            <a:stretch/>
          </p:blipFill>
          <p:spPr>
            <a:xfrm>
              <a:off x="4644726" y="4257607"/>
              <a:ext cx="223925" cy="225992"/>
            </a:xfrm>
            <a:prstGeom prst="rect">
              <a:avLst/>
            </a:prstGeom>
          </p:spPr>
        </p:pic>
        <p:pic>
          <p:nvPicPr>
            <p:cNvPr id="130" name="Picture 129">
              <a:extLst>
                <a:ext uri="{FF2B5EF4-FFF2-40B4-BE49-F238E27FC236}">
                  <a16:creationId xmlns:a16="http://schemas.microsoft.com/office/drawing/2014/main" id="{3F005E6A-E60E-B937-09DA-8DFA9040B230}"/>
                </a:ext>
              </a:extLst>
            </p:cNvPr>
            <p:cNvPicPr>
              <a:picLocks noChangeAspect="1"/>
            </p:cNvPicPr>
            <p:nvPr userDrawn="1"/>
          </p:nvPicPr>
          <p:blipFill>
            <a:blip r:embed="rId16" cstate="screen">
              <a:extLst>
                <a:ext uri="{28A0092B-C50C-407E-A947-70E740481C1C}">
                  <a14:useLocalDpi xmlns:a14="http://schemas.microsoft.com/office/drawing/2010/main"/>
                </a:ext>
              </a:extLst>
            </a:blip>
            <a:srcRect/>
            <a:stretch/>
          </p:blipFill>
          <p:spPr>
            <a:xfrm>
              <a:off x="4869577" y="4282736"/>
              <a:ext cx="223925" cy="225992"/>
            </a:xfrm>
            <a:prstGeom prst="rect">
              <a:avLst/>
            </a:prstGeom>
          </p:spPr>
        </p:pic>
        <p:pic>
          <p:nvPicPr>
            <p:cNvPr id="131" name="Picture 130">
              <a:extLst>
                <a:ext uri="{FF2B5EF4-FFF2-40B4-BE49-F238E27FC236}">
                  <a16:creationId xmlns:a16="http://schemas.microsoft.com/office/drawing/2014/main" id="{291E6D00-F3DF-C45C-81C0-30F5B0741E8A}"/>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4962846" y="4422651"/>
              <a:ext cx="223925" cy="225992"/>
            </a:xfrm>
            <a:prstGeom prst="rect">
              <a:avLst/>
            </a:prstGeom>
          </p:spPr>
        </p:pic>
        <p:pic>
          <p:nvPicPr>
            <p:cNvPr id="132" name="Picture 131">
              <a:extLst>
                <a:ext uri="{FF2B5EF4-FFF2-40B4-BE49-F238E27FC236}">
                  <a16:creationId xmlns:a16="http://schemas.microsoft.com/office/drawing/2014/main" id="{2E89FC05-2F70-4312-7A12-C876030DE258}"/>
                </a:ext>
              </a:extLst>
            </p:cNvPr>
            <p:cNvPicPr>
              <a:picLocks noChangeAspect="1"/>
            </p:cNvPicPr>
            <p:nvPr userDrawn="1"/>
          </p:nvPicPr>
          <p:blipFill>
            <a:blip r:embed="rId16" cstate="screen">
              <a:extLst>
                <a:ext uri="{28A0092B-C50C-407E-A947-70E740481C1C}">
                  <a14:useLocalDpi xmlns:a14="http://schemas.microsoft.com/office/drawing/2010/main"/>
                </a:ext>
              </a:extLst>
            </a:blip>
            <a:srcRect/>
            <a:stretch/>
          </p:blipFill>
          <p:spPr>
            <a:xfrm>
              <a:off x="4679086" y="3861130"/>
              <a:ext cx="223925" cy="225992"/>
            </a:xfrm>
            <a:prstGeom prst="rect">
              <a:avLst/>
            </a:prstGeom>
          </p:spPr>
        </p:pic>
        <p:pic>
          <p:nvPicPr>
            <p:cNvPr id="133" name="Picture 132">
              <a:extLst>
                <a:ext uri="{FF2B5EF4-FFF2-40B4-BE49-F238E27FC236}">
                  <a16:creationId xmlns:a16="http://schemas.microsoft.com/office/drawing/2014/main" id="{6DE33B0D-DCC0-E50E-FCA7-F86A86447807}"/>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4715851" y="4446700"/>
              <a:ext cx="223925" cy="225992"/>
            </a:xfrm>
            <a:prstGeom prst="rect">
              <a:avLst/>
            </a:prstGeom>
          </p:spPr>
        </p:pic>
        <p:pic>
          <p:nvPicPr>
            <p:cNvPr id="134" name="Picture 133">
              <a:extLst>
                <a:ext uri="{FF2B5EF4-FFF2-40B4-BE49-F238E27FC236}">
                  <a16:creationId xmlns:a16="http://schemas.microsoft.com/office/drawing/2014/main" id="{3F8CEF3A-A4DE-08E1-889E-73C4A762F79C}"/>
                </a:ext>
              </a:extLst>
            </p:cNvPr>
            <p:cNvPicPr>
              <a:picLocks noChangeAspect="1"/>
            </p:cNvPicPr>
            <p:nvPr userDrawn="1"/>
          </p:nvPicPr>
          <p:blipFill>
            <a:blip r:embed="rId16" cstate="screen">
              <a:extLst>
                <a:ext uri="{28A0092B-C50C-407E-A947-70E740481C1C}">
                  <a14:useLocalDpi xmlns:a14="http://schemas.microsoft.com/office/drawing/2010/main"/>
                </a:ext>
              </a:extLst>
            </a:blip>
            <a:srcRect/>
            <a:stretch/>
          </p:blipFill>
          <p:spPr>
            <a:xfrm>
              <a:off x="5012325" y="4050223"/>
              <a:ext cx="223925" cy="225992"/>
            </a:xfrm>
            <a:prstGeom prst="rect">
              <a:avLst/>
            </a:prstGeom>
          </p:spPr>
        </p:pic>
      </p:grpSp>
      <p:grpSp>
        <p:nvGrpSpPr>
          <p:cNvPr id="135" name="Group 134">
            <a:extLst>
              <a:ext uri="{FF2B5EF4-FFF2-40B4-BE49-F238E27FC236}">
                <a16:creationId xmlns:a16="http://schemas.microsoft.com/office/drawing/2014/main" id="{E8FEBF17-CC49-DC6D-E4B0-548458EBA5BB}"/>
              </a:ext>
            </a:extLst>
          </p:cNvPr>
          <p:cNvGrpSpPr/>
          <p:nvPr userDrawn="1"/>
        </p:nvGrpSpPr>
        <p:grpSpPr>
          <a:xfrm>
            <a:off x="4501003" y="3385274"/>
            <a:ext cx="647556" cy="562096"/>
            <a:chOff x="4603889" y="4763600"/>
            <a:chExt cx="647556" cy="562096"/>
          </a:xfrm>
        </p:grpSpPr>
        <p:pic>
          <p:nvPicPr>
            <p:cNvPr id="136" name="Picture 135">
              <a:extLst>
                <a:ext uri="{FF2B5EF4-FFF2-40B4-BE49-F238E27FC236}">
                  <a16:creationId xmlns:a16="http://schemas.microsoft.com/office/drawing/2014/main" id="{23F534CC-F707-56D5-9313-7A14BACAAB85}"/>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4868650" y="4763600"/>
              <a:ext cx="223925" cy="225992"/>
            </a:xfrm>
            <a:prstGeom prst="rect">
              <a:avLst/>
            </a:prstGeom>
          </p:spPr>
        </p:pic>
        <p:pic>
          <p:nvPicPr>
            <p:cNvPr id="137" name="Picture 136">
              <a:extLst>
                <a:ext uri="{FF2B5EF4-FFF2-40B4-BE49-F238E27FC236}">
                  <a16:creationId xmlns:a16="http://schemas.microsoft.com/office/drawing/2014/main" id="{62F6D111-2744-E6AD-1A93-2CBFF9A7E71C}"/>
                </a:ext>
              </a:extLst>
            </p:cNvPr>
            <p:cNvPicPr>
              <a:picLocks noChangeAspect="1"/>
            </p:cNvPicPr>
            <p:nvPr userDrawn="1"/>
          </p:nvPicPr>
          <p:blipFill>
            <a:blip r:embed="rId16" cstate="screen">
              <a:extLst>
                <a:ext uri="{28A0092B-C50C-407E-A947-70E740481C1C}">
                  <a14:useLocalDpi xmlns:a14="http://schemas.microsoft.com/office/drawing/2010/main"/>
                </a:ext>
              </a:extLst>
            </a:blip>
            <a:srcRect/>
            <a:stretch/>
          </p:blipFill>
          <p:spPr>
            <a:xfrm>
              <a:off x="5004775" y="4869018"/>
              <a:ext cx="223925" cy="225992"/>
            </a:xfrm>
            <a:prstGeom prst="rect">
              <a:avLst/>
            </a:prstGeom>
          </p:spPr>
        </p:pic>
        <p:pic>
          <p:nvPicPr>
            <p:cNvPr id="138" name="Picture 137">
              <a:extLst>
                <a:ext uri="{FF2B5EF4-FFF2-40B4-BE49-F238E27FC236}">
                  <a16:creationId xmlns:a16="http://schemas.microsoft.com/office/drawing/2014/main" id="{D2514BE7-2EB0-8789-34F0-C6B6D2A8F41C}"/>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5027520" y="5022760"/>
              <a:ext cx="223925" cy="225992"/>
            </a:xfrm>
            <a:prstGeom prst="rect">
              <a:avLst/>
            </a:prstGeom>
          </p:spPr>
        </p:pic>
        <p:pic>
          <p:nvPicPr>
            <p:cNvPr id="139" name="Picture 138">
              <a:extLst>
                <a:ext uri="{FF2B5EF4-FFF2-40B4-BE49-F238E27FC236}">
                  <a16:creationId xmlns:a16="http://schemas.microsoft.com/office/drawing/2014/main" id="{C4D449BF-B70D-2C45-0A0F-92A5936B949F}"/>
                </a:ext>
              </a:extLst>
            </p:cNvPr>
            <p:cNvPicPr>
              <a:picLocks noChangeAspect="1"/>
            </p:cNvPicPr>
            <p:nvPr userDrawn="1"/>
          </p:nvPicPr>
          <p:blipFill>
            <a:blip r:embed="rId16" cstate="screen">
              <a:extLst>
                <a:ext uri="{28A0092B-C50C-407E-A947-70E740481C1C}">
                  <a14:useLocalDpi xmlns:a14="http://schemas.microsoft.com/office/drawing/2010/main"/>
                </a:ext>
              </a:extLst>
            </a:blip>
            <a:srcRect/>
            <a:stretch/>
          </p:blipFill>
          <p:spPr>
            <a:xfrm>
              <a:off x="4623862" y="4811478"/>
              <a:ext cx="223925" cy="225992"/>
            </a:xfrm>
            <a:prstGeom prst="rect">
              <a:avLst/>
            </a:prstGeom>
          </p:spPr>
        </p:pic>
        <p:pic>
          <p:nvPicPr>
            <p:cNvPr id="140" name="Picture 139">
              <a:extLst>
                <a:ext uri="{FF2B5EF4-FFF2-40B4-BE49-F238E27FC236}">
                  <a16:creationId xmlns:a16="http://schemas.microsoft.com/office/drawing/2014/main" id="{5E699AFA-3537-DB51-1797-0361FFFA23A0}"/>
                </a:ext>
              </a:extLst>
            </p:cNvPr>
            <p:cNvPicPr>
              <a:picLocks noChangeAspect="1"/>
            </p:cNvPicPr>
            <p:nvPr userDrawn="1"/>
          </p:nvPicPr>
          <p:blipFill>
            <a:blip r:embed="rId16" cstate="screen">
              <a:extLst>
                <a:ext uri="{28A0092B-C50C-407E-A947-70E740481C1C}">
                  <a14:useLocalDpi xmlns:a14="http://schemas.microsoft.com/office/drawing/2010/main"/>
                </a:ext>
              </a:extLst>
            </a:blip>
            <a:srcRect/>
            <a:stretch/>
          </p:blipFill>
          <p:spPr>
            <a:xfrm>
              <a:off x="4782957" y="4937489"/>
              <a:ext cx="223925" cy="225992"/>
            </a:xfrm>
            <a:prstGeom prst="rect">
              <a:avLst/>
            </a:prstGeom>
          </p:spPr>
        </p:pic>
        <p:pic>
          <p:nvPicPr>
            <p:cNvPr id="141" name="Picture 140">
              <a:extLst>
                <a:ext uri="{FF2B5EF4-FFF2-40B4-BE49-F238E27FC236}">
                  <a16:creationId xmlns:a16="http://schemas.microsoft.com/office/drawing/2014/main" id="{4903BEB1-6F2D-70C2-2E49-133478A54D0D}"/>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4603889" y="5061244"/>
              <a:ext cx="223925" cy="225992"/>
            </a:xfrm>
            <a:prstGeom prst="rect">
              <a:avLst/>
            </a:prstGeom>
          </p:spPr>
        </p:pic>
        <p:pic>
          <p:nvPicPr>
            <p:cNvPr id="142" name="Picture 141">
              <a:extLst>
                <a:ext uri="{FF2B5EF4-FFF2-40B4-BE49-F238E27FC236}">
                  <a16:creationId xmlns:a16="http://schemas.microsoft.com/office/drawing/2014/main" id="{4AAA6D75-F007-85BD-55F4-C663E15442F0}"/>
                </a:ext>
              </a:extLst>
            </p:cNvPr>
            <p:cNvPicPr>
              <a:picLocks noChangeAspect="1"/>
            </p:cNvPicPr>
            <p:nvPr userDrawn="1"/>
          </p:nvPicPr>
          <p:blipFill>
            <a:blip r:embed="rId16" cstate="screen">
              <a:extLst>
                <a:ext uri="{28A0092B-C50C-407E-A947-70E740481C1C}">
                  <a14:useLocalDpi xmlns:a14="http://schemas.microsoft.com/office/drawing/2010/main"/>
                </a:ext>
              </a:extLst>
            </a:blip>
            <a:srcRect/>
            <a:stretch/>
          </p:blipFill>
          <p:spPr>
            <a:xfrm>
              <a:off x="4850559" y="5099704"/>
              <a:ext cx="223925" cy="225992"/>
            </a:xfrm>
            <a:prstGeom prst="rect">
              <a:avLst/>
            </a:prstGeom>
          </p:spPr>
        </p:pic>
      </p:grpSp>
    </p:spTree>
    <p:extLst>
      <p:ext uri="{BB962C8B-B14F-4D97-AF65-F5344CB8AC3E}">
        <p14:creationId xmlns:p14="http://schemas.microsoft.com/office/powerpoint/2010/main" val="331787103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ENHANCE C2-4 flipped v1">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extLst>
              <p:ext uri="{D42A27DB-BD31-4B8C-83A1-F6EECF244321}">
                <p14:modId xmlns:p14="http://schemas.microsoft.com/office/powerpoint/2010/main" val="2582866360"/>
              </p:ext>
            </p:extLst>
          </p:nvPr>
        </p:nvGraphicFramePr>
        <p:xfrm>
          <a:off x="0" y="1554480"/>
          <a:ext cx="12189242" cy="5303520"/>
        </p:xfrm>
        <a:graphic>
          <a:graphicData uri="http://schemas.openxmlformats.org/drawingml/2006/table">
            <a:tbl>
              <a:tblPr>
                <a:tableStyleId>{2D5ABB26-0587-4C30-8999-92F81FD0307C}</a:tableStyleId>
              </a:tblPr>
              <a:tblGrid>
                <a:gridCol w="622082">
                  <a:extLst>
                    <a:ext uri="{9D8B030D-6E8A-4147-A177-3AD203B41FA5}">
                      <a16:colId xmlns:a16="http://schemas.microsoft.com/office/drawing/2014/main" val="2750378661"/>
                    </a:ext>
                  </a:extLst>
                </a:gridCol>
                <a:gridCol w="2148840">
                  <a:extLst>
                    <a:ext uri="{9D8B030D-6E8A-4147-A177-3AD203B41FA5}">
                      <a16:colId xmlns:a16="http://schemas.microsoft.com/office/drawing/2014/main" val="1720634993"/>
                    </a:ext>
                  </a:extLst>
                </a:gridCol>
                <a:gridCol w="1883664">
                  <a:extLst>
                    <a:ext uri="{9D8B030D-6E8A-4147-A177-3AD203B41FA5}">
                      <a16:colId xmlns:a16="http://schemas.microsoft.com/office/drawing/2014/main" val="3916850402"/>
                    </a:ext>
                  </a:extLst>
                </a:gridCol>
                <a:gridCol w="1883664">
                  <a:extLst>
                    <a:ext uri="{9D8B030D-6E8A-4147-A177-3AD203B41FA5}">
                      <a16:colId xmlns:a16="http://schemas.microsoft.com/office/drawing/2014/main" val="3313821766"/>
                    </a:ext>
                  </a:extLst>
                </a:gridCol>
                <a:gridCol w="1883664">
                  <a:extLst>
                    <a:ext uri="{9D8B030D-6E8A-4147-A177-3AD203B41FA5}">
                      <a16:colId xmlns:a16="http://schemas.microsoft.com/office/drawing/2014/main" val="3006897056"/>
                    </a:ext>
                  </a:extLst>
                </a:gridCol>
                <a:gridCol w="1883664">
                  <a:extLst>
                    <a:ext uri="{9D8B030D-6E8A-4147-A177-3AD203B41FA5}">
                      <a16:colId xmlns:a16="http://schemas.microsoft.com/office/drawing/2014/main" val="1639233194"/>
                    </a:ext>
                  </a:extLst>
                </a:gridCol>
                <a:gridCol w="1883664">
                  <a:extLst>
                    <a:ext uri="{9D8B030D-6E8A-4147-A177-3AD203B41FA5}">
                      <a16:colId xmlns:a16="http://schemas.microsoft.com/office/drawing/2014/main" val="897606555"/>
                    </a:ext>
                  </a:extLst>
                </a:gridCol>
              </a:tblGrid>
              <a:tr h="548640">
                <a:tc rowSpan="3">
                  <a:txBody>
                    <a:bodyPr/>
                    <a:lstStyle/>
                    <a:p>
                      <a:pPr algn="ctr"/>
                      <a:r>
                        <a:rPr lang="en-US"/>
                        <a:t>Design</a:t>
                      </a:r>
                    </a:p>
                  </a:txBody>
                  <a:tcPr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a:t>Leadership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78427393"/>
                  </a:ext>
                </a:extLst>
              </a:tr>
              <a:tr h="548640">
                <a:tc vMerge="1">
                  <a:txBody>
                    <a:bodyPr/>
                    <a:lstStyle/>
                    <a:p>
                      <a:endParaRPr lang="en-US"/>
                    </a:p>
                  </a:txBody>
                  <a:tcPr/>
                </a:tc>
                <a:tc>
                  <a:txBody>
                    <a:bodyPr/>
                    <a:lstStyle/>
                    <a:p>
                      <a:pPr algn="l">
                        <a:lnSpc>
                          <a:spcPct val="80000"/>
                        </a:lnSpc>
                      </a:pPr>
                      <a:r>
                        <a:rPr lang="en-US"/>
                        <a:t>Building</a:t>
                      </a:r>
                    </a:p>
                    <a:p>
                      <a:pPr algn="l">
                        <a:lnSpc>
                          <a:spcPct val="80000"/>
                        </a:lnSpc>
                      </a:pPr>
                      <a:r>
                        <a:rPr lang="en-US"/>
                        <a:t>Capacity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979635781"/>
                  </a:ext>
                </a:extLst>
              </a:tr>
              <a:tr h="548640">
                <a:tc vMerge="1">
                  <a:txBody>
                    <a:bodyPr/>
                    <a:lstStyle/>
                    <a:p>
                      <a:endParaRPr lang="en-US"/>
                    </a:p>
                  </a:txBody>
                  <a:tcPr/>
                </a:tc>
                <a:tc>
                  <a:txBody>
                    <a:bodyPr/>
                    <a:lstStyle/>
                    <a:p>
                      <a:pPr algn="l"/>
                      <a:r>
                        <a:rPr lang="en-US"/>
                        <a:t>Screening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574407594"/>
                  </a:ext>
                </a:extLst>
              </a:tr>
              <a:tr h="1097280">
                <a:tc rowSpan="3">
                  <a:txBody>
                    <a:bodyPr/>
                    <a:lstStyle/>
                    <a:p>
                      <a:pPr algn="ctr"/>
                      <a:r>
                        <a:rPr lang="en-US"/>
                        <a:t>Randomized Control Trial</a:t>
                      </a:r>
                    </a:p>
                  </a:txBody>
                  <a:tcPr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tx2">
                        <a:lumMod val="20000"/>
                        <a:lumOff val="80000"/>
                      </a:schemeClr>
                    </a:solid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tx2">
                        <a:lumMod val="20000"/>
                        <a:lumOff val="80000"/>
                      </a:schemeClr>
                    </a:solidFill>
                  </a:tcPr>
                </a:tc>
                <a:tc>
                  <a:txBody>
                    <a:bodyPr/>
                    <a:lstStyle/>
                    <a:p>
                      <a:pPr algn="ctr"/>
                      <a:r>
                        <a:rPr lang="en-US"/>
                        <a:t>Implementation Support</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Implementation Support</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accent6"/>
                    </a:solidFill>
                  </a:tcPr>
                </a:tc>
                <a:tc>
                  <a:txBody>
                    <a:bodyPr/>
                    <a:lstStyle/>
                    <a:p>
                      <a:pPr algn="ctr"/>
                      <a:endParaRPr lang="en-US">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811098830"/>
                  </a:ext>
                </a:extLst>
              </a:tr>
              <a:tr h="1097280">
                <a:tc vMerge="1">
                  <a:txBody>
                    <a:bodyPr/>
                    <a:lstStyle/>
                    <a:p>
                      <a:endParaRPr lang="en-US"/>
                    </a:p>
                  </a:txBody>
                  <a:tcPr/>
                </a:tc>
                <a:tc vMerge="1">
                  <a:txBody>
                    <a:bodyPr/>
                    <a:lstStyle/>
                    <a:p>
                      <a:endParaRPr lang="en-US"/>
                    </a:p>
                  </a:txBody>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515938" indent="0" algn="l">
                        <a:tabLst/>
                      </a:pPr>
                      <a:r>
                        <a:rPr lang="en-US">
                          <a:solidFill>
                            <a:schemeClr val="tx1"/>
                          </a:solidFill>
                        </a:rPr>
                        <a:t>Train</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704379319"/>
                  </a:ext>
                </a:extLst>
              </a:tr>
              <a:tr h="1097280">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a:txBody>
                    <a:bodyPr/>
                    <a:lstStyle/>
                    <a:p>
                      <a:pPr algn="ctr"/>
                      <a:r>
                        <a:rPr lang="en-US"/>
                        <a:t>Implementation Support</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Implementation Support</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6"/>
                    </a:solidFill>
                  </a:tcPr>
                </a:tc>
                <a:tc>
                  <a:txBody>
                    <a:bodyPr/>
                    <a:lstStyle/>
                    <a:p>
                      <a:pPr algn="ctr"/>
                      <a:endParaRPr lang="en-US">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758986038"/>
                  </a:ext>
                </a:extLst>
              </a:tr>
              <a:tr h="0">
                <a:tc>
                  <a:txBody>
                    <a:bodyPr/>
                    <a:lstStyle/>
                    <a:p>
                      <a:pPr algn="ctr"/>
                      <a:r>
                        <a:rPr lang="en-US"/>
                        <a:t>Year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1524" y="6293926"/>
            <a:ext cx="12188952" cy="358588"/>
          </a:xfrm>
          <a:prstGeom prst="rightArrow">
            <a:avLst>
              <a:gd name="adj1" fmla="val 40000"/>
              <a:gd name="adj2" fmla="val 500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3799957-E379-8DAA-862F-FE0C5366B7B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8190" y="142592"/>
            <a:ext cx="7768296" cy="1271439"/>
          </a:xfrm>
          <a:prstGeom prst="rect">
            <a:avLst/>
          </a:prstGeom>
        </p:spPr>
      </p:pic>
      <p:sp>
        <p:nvSpPr>
          <p:cNvPr id="8" name="Freeform: Shape 132">
            <a:extLst>
              <a:ext uri="{FF2B5EF4-FFF2-40B4-BE49-F238E27FC236}">
                <a16:creationId xmlns:a16="http://schemas.microsoft.com/office/drawing/2014/main" id="{8EF4817D-2430-1A00-02DF-B126DC61CDBC}"/>
              </a:ext>
            </a:extLst>
          </p:cNvPr>
          <p:cNvSpPr/>
          <p:nvPr userDrawn="1"/>
        </p:nvSpPr>
        <p:spPr>
          <a:xfrm>
            <a:off x="9713318" y="432274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9" name="Freeform: Shape 21">
            <a:extLst>
              <a:ext uri="{FF2B5EF4-FFF2-40B4-BE49-F238E27FC236}">
                <a16:creationId xmlns:a16="http://schemas.microsoft.com/office/drawing/2014/main" id="{47E48FC8-182B-5C86-5F8B-35B24FF4217F}"/>
              </a:ext>
            </a:extLst>
          </p:cNvPr>
          <p:cNvSpPr/>
          <p:nvPr userDrawn="1"/>
        </p:nvSpPr>
        <p:spPr>
          <a:xfrm>
            <a:off x="8708600" y="432274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0" name="Freeform: Shape 22">
            <a:extLst>
              <a:ext uri="{FF2B5EF4-FFF2-40B4-BE49-F238E27FC236}">
                <a16:creationId xmlns:a16="http://schemas.microsoft.com/office/drawing/2014/main" id="{92E3EFBF-F27C-D508-0FE4-C07B3AF724A2}"/>
              </a:ext>
            </a:extLst>
          </p:cNvPr>
          <p:cNvSpPr/>
          <p:nvPr userDrawn="1"/>
        </p:nvSpPr>
        <p:spPr>
          <a:xfrm>
            <a:off x="8959779" y="432274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1" name="Freeform: Shape 23">
            <a:extLst>
              <a:ext uri="{FF2B5EF4-FFF2-40B4-BE49-F238E27FC236}">
                <a16:creationId xmlns:a16="http://schemas.microsoft.com/office/drawing/2014/main" id="{9BDC31FB-5412-371A-871B-C08EE0550204}"/>
              </a:ext>
            </a:extLst>
          </p:cNvPr>
          <p:cNvSpPr/>
          <p:nvPr userDrawn="1"/>
        </p:nvSpPr>
        <p:spPr>
          <a:xfrm>
            <a:off x="9210958" y="432274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2" name="Freeform: Shape 24">
            <a:extLst>
              <a:ext uri="{FF2B5EF4-FFF2-40B4-BE49-F238E27FC236}">
                <a16:creationId xmlns:a16="http://schemas.microsoft.com/office/drawing/2014/main" id="{881A2F13-9C65-F0E5-2744-1096CB022F55}"/>
              </a:ext>
            </a:extLst>
          </p:cNvPr>
          <p:cNvSpPr/>
          <p:nvPr userDrawn="1"/>
        </p:nvSpPr>
        <p:spPr>
          <a:xfrm>
            <a:off x="9462137" y="432274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3" name="Freeform: Shape 21">
            <a:extLst>
              <a:ext uri="{FF2B5EF4-FFF2-40B4-BE49-F238E27FC236}">
                <a16:creationId xmlns:a16="http://schemas.microsoft.com/office/drawing/2014/main" id="{EA1EB609-51B0-8A15-884E-9E3CB14AC2CB}"/>
              </a:ext>
            </a:extLst>
          </p:cNvPr>
          <p:cNvSpPr/>
          <p:nvPr userDrawn="1"/>
        </p:nvSpPr>
        <p:spPr>
          <a:xfrm>
            <a:off x="8457421" y="432274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4" name="Freeform: Shape 132">
            <a:extLst>
              <a:ext uri="{FF2B5EF4-FFF2-40B4-BE49-F238E27FC236}">
                <a16:creationId xmlns:a16="http://schemas.microsoft.com/office/drawing/2014/main" id="{48D5A575-638B-8795-7A84-5A3BB40F1906}"/>
              </a:ext>
            </a:extLst>
          </p:cNvPr>
          <p:cNvSpPr/>
          <p:nvPr userDrawn="1"/>
        </p:nvSpPr>
        <p:spPr>
          <a:xfrm>
            <a:off x="7824830" y="433186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5" name="Freeform: Shape 21">
            <a:extLst>
              <a:ext uri="{FF2B5EF4-FFF2-40B4-BE49-F238E27FC236}">
                <a16:creationId xmlns:a16="http://schemas.microsoft.com/office/drawing/2014/main" id="{A910A9AF-B820-F5CD-4658-0013F705F85F}"/>
              </a:ext>
            </a:extLst>
          </p:cNvPr>
          <p:cNvSpPr/>
          <p:nvPr userDrawn="1"/>
        </p:nvSpPr>
        <p:spPr>
          <a:xfrm>
            <a:off x="6820112" y="433186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6" name="Freeform: Shape 22">
            <a:extLst>
              <a:ext uri="{FF2B5EF4-FFF2-40B4-BE49-F238E27FC236}">
                <a16:creationId xmlns:a16="http://schemas.microsoft.com/office/drawing/2014/main" id="{33C9062B-23B5-CF86-60D6-52AB0188A9ED}"/>
              </a:ext>
            </a:extLst>
          </p:cNvPr>
          <p:cNvSpPr/>
          <p:nvPr userDrawn="1"/>
        </p:nvSpPr>
        <p:spPr>
          <a:xfrm>
            <a:off x="7071291" y="433186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7" name="Freeform: Shape 23">
            <a:extLst>
              <a:ext uri="{FF2B5EF4-FFF2-40B4-BE49-F238E27FC236}">
                <a16:creationId xmlns:a16="http://schemas.microsoft.com/office/drawing/2014/main" id="{13E1C5D5-6868-CC47-E12F-DC99D6FC5B3A}"/>
              </a:ext>
            </a:extLst>
          </p:cNvPr>
          <p:cNvSpPr/>
          <p:nvPr userDrawn="1"/>
        </p:nvSpPr>
        <p:spPr>
          <a:xfrm>
            <a:off x="7322470" y="433186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8" name="Freeform: Shape 24">
            <a:extLst>
              <a:ext uri="{FF2B5EF4-FFF2-40B4-BE49-F238E27FC236}">
                <a16:creationId xmlns:a16="http://schemas.microsoft.com/office/drawing/2014/main" id="{C34406C7-BF19-4E9A-8BAE-5B9957132C0C}"/>
              </a:ext>
            </a:extLst>
          </p:cNvPr>
          <p:cNvSpPr/>
          <p:nvPr userDrawn="1"/>
        </p:nvSpPr>
        <p:spPr>
          <a:xfrm>
            <a:off x="7573649" y="433186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9" name="Freeform: Shape 21">
            <a:extLst>
              <a:ext uri="{FF2B5EF4-FFF2-40B4-BE49-F238E27FC236}">
                <a16:creationId xmlns:a16="http://schemas.microsoft.com/office/drawing/2014/main" id="{4A3DBCCE-31E1-7D43-E90F-3A86D70CE354}"/>
              </a:ext>
            </a:extLst>
          </p:cNvPr>
          <p:cNvSpPr/>
          <p:nvPr userDrawn="1"/>
        </p:nvSpPr>
        <p:spPr>
          <a:xfrm>
            <a:off x="6568933" y="433186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24" name="TextBox 23">
            <a:extLst>
              <a:ext uri="{FF2B5EF4-FFF2-40B4-BE49-F238E27FC236}">
                <a16:creationId xmlns:a16="http://schemas.microsoft.com/office/drawing/2014/main" id="{05B907BB-0D9A-720E-344D-F1A3DC2C7A11}"/>
              </a:ext>
            </a:extLst>
          </p:cNvPr>
          <p:cNvSpPr txBox="1"/>
          <p:nvPr userDrawn="1"/>
        </p:nvSpPr>
        <p:spPr>
          <a:xfrm>
            <a:off x="4153254" y="5894306"/>
            <a:ext cx="1573620" cy="541046"/>
          </a:xfrm>
          <a:prstGeom prst="rect">
            <a:avLst/>
          </a:prstGeom>
          <a:noFill/>
        </p:spPr>
        <p:txBody>
          <a:bodyPr wrap="square" rtlCol="0">
            <a:spAutoFit/>
          </a:bodyPr>
          <a:lstStyle/>
          <a:p>
            <a:pPr algn="ctr">
              <a:lnSpc>
                <a:spcPct val="80000"/>
              </a:lnSpc>
            </a:pPr>
            <a:r>
              <a:rPr lang="en-US"/>
              <a:t>16 Elementary Schools</a:t>
            </a:r>
          </a:p>
        </p:txBody>
      </p:sp>
      <p:sp>
        <p:nvSpPr>
          <p:cNvPr id="25" name="Left-Up Arrow 24">
            <a:extLst>
              <a:ext uri="{FF2B5EF4-FFF2-40B4-BE49-F238E27FC236}">
                <a16:creationId xmlns:a16="http://schemas.microsoft.com/office/drawing/2014/main" id="{01F16BD3-E3D6-4EAC-C600-98A2E2EB49E0}"/>
              </a:ext>
            </a:extLst>
          </p:cNvPr>
          <p:cNvSpPr/>
          <p:nvPr userDrawn="1"/>
        </p:nvSpPr>
        <p:spPr>
          <a:xfrm rot="8100000">
            <a:off x="5890919" y="4372974"/>
            <a:ext cx="999217" cy="956824"/>
          </a:xfrm>
          <a:prstGeom prst="leftUpArrow">
            <a:avLst>
              <a:gd name="adj1" fmla="val 3324"/>
              <a:gd name="adj2" fmla="val 5861"/>
              <a:gd name="adj3" fmla="val 16503"/>
            </a:avLst>
          </a:prstGeom>
          <a:solidFill>
            <a:schemeClr val="accent6">
              <a:lumMod val="5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651E9116-AD3E-01BA-DCF2-8B49EF3E9EBE}"/>
              </a:ext>
            </a:extLst>
          </p:cNvPr>
          <p:cNvSpPr txBox="1"/>
          <p:nvPr userDrawn="1"/>
        </p:nvSpPr>
        <p:spPr>
          <a:xfrm>
            <a:off x="7596477" y="3119957"/>
            <a:ext cx="1638590" cy="2739211"/>
          </a:xfrm>
          <a:prstGeom prst="rect">
            <a:avLst/>
          </a:prstGeom>
          <a:noFill/>
        </p:spPr>
        <p:txBody>
          <a:bodyPr wrap="none" rtlCol="0">
            <a:spAutoFit/>
          </a:bodyPr>
          <a:lstStyle/>
          <a:p>
            <a:pPr algn="ctr"/>
            <a:r>
              <a:rPr lang="en-US" sz="2800" b="1">
                <a:ln w="3175">
                  <a:solidFill>
                    <a:schemeClr val="bg1"/>
                  </a:solidFill>
                </a:ln>
              </a:rPr>
              <a:t>Enhanced</a:t>
            </a:r>
          </a:p>
          <a:p>
            <a:pPr algn="ctr"/>
            <a:endParaRPr lang="en-US" sz="1950" b="1">
              <a:ln w="3175">
                <a:solidFill>
                  <a:schemeClr val="bg1"/>
                </a:solidFill>
              </a:ln>
            </a:endParaRPr>
          </a:p>
          <a:p>
            <a:pPr algn="ctr"/>
            <a:endParaRPr lang="en-US" sz="1950" b="1">
              <a:ln w="3175">
                <a:solidFill>
                  <a:schemeClr val="bg1"/>
                </a:solidFill>
              </a:ln>
            </a:endParaRPr>
          </a:p>
          <a:p>
            <a:pPr algn="ctr"/>
            <a:endParaRPr lang="en-US" sz="1950" b="1">
              <a:ln w="3175">
                <a:solidFill>
                  <a:schemeClr val="bg1"/>
                </a:solidFill>
              </a:ln>
            </a:endParaRPr>
          </a:p>
          <a:p>
            <a:pPr algn="ctr"/>
            <a:endParaRPr lang="en-US" sz="1950" b="1">
              <a:ln w="3175">
                <a:solidFill>
                  <a:schemeClr val="bg1"/>
                </a:solidFill>
              </a:ln>
            </a:endParaRPr>
          </a:p>
          <a:p>
            <a:pPr algn="ctr"/>
            <a:endParaRPr lang="en-US" sz="1950" b="1">
              <a:ln w="3175">
                <a:solidFill>
                  <a:schemeClr val="bg1"/>
                </a:solidFill>
              </a:ln>
            </a:endParaRPr>
          </a:p>
          <a:p>
            <a:pPr algn="ctr"/>
            <a:endParaRPr lang="en-US" sz="1950" b="1">
              <a:ln w="3175">
                <a:solidFill>
                  <a:schemeClr val="bg1"/>
                </a:solidFill>
              </a:ln>
            </a:endParaRPr>
          </a:p>
          <a:p>
            <a:pPr algn="ctr"/>
            <a:r>
              <a:rPr lang="en-US" sz="2400">
                <a:ln w="6350">
                  <a:noFill/>
                </a:ln>
              </a:rPr>
              <a:t>Traditional</a:t>
            </a:r>
            <a:endParaRPr lang="en-US" sz="2800">
              <a:ln w="6350">
                <a:noFill/>
              </a:ln>
            </a:endParaRPr>
          </a:p>
        </p:txBody>
      </p:sp>
      <p:pic>
        <p:nvPicPr>
          <p:cNvPr id="27" name="Picture 26">
            <a:extLst>
              <a:ext uri="{FF2B5EF4-FFF2-40B4-BE49-F238E27FC236}">
                <a16:creationId xmlns:a16="http://schemas.microsoft.com/office/drawing/2014/main" id="{56E1201B-E182-188C-7A10-AFF4915C39EE}"/>
              </a:ext>
            </a:extLst>
          </p:cNvPr>
          <p:cNvPicPr>
            <a:picLocks noChangeAspect="1"/>
          </p:cNvPicPr>
          <p:nvPr userDrawn="1"/>
        </p:nvPicPr>
        <p:blipFill rotWithShape="1">
          <a:blip r:embed="rId3" cstate="screen">
            <a:alphaModFix/>
            <a:extLst>
              <a:ext uri="{28A0092B-C50C-407E-A947-70E740481C1C}">
                <a14:useLocalDpi xmlns:a14="http://schemas.microsoft.com/office/drawing/2010/main"/>
              </a:ext>
            </a:extLst>
          </a:blip>
          <a:srcRect/>
          <a:stretch/>
        </p:blipFill>
        <p:spPr>
          <a:xfrm>
            <a:off x="10313160" y="4725152"/>
            <a:ext cx="1876684" cy="1159222"/>
          </a:xfrm>
          <a:prstGeom prst="rect">
            <a:avLst/>
          </a:prstGeom>
        </p:spPr>
      </p:pic>
      <p:pic>
        <p:nvPicPr>
          <p:cNvPr id="28" name="Picture 27">
            <a:extLst>
              <a:ext uri="{FF2B5EF4-FFF2-40B4-BE49-F238E27FC236}">
                <a16:creationId xmlns:a16="http://schemas.microsoft.com/office/drawing/2014/main" id="{34CB0DD5-6360-AE33-9171-8B1AEDB123B2}"/>
              </a:ext>
            </a:extLst>
          </p:cNvPr>
          <p:cNvPicPr>
            <a:picLocks noChangeAspect="1"/>
          </p:cNvPicPr>
          <p:nvPr userDrawn="1"/>
        </p:nvPicPr>
        <p:blipFill>
          <a:blip r:embed="rId4" cstate="screen">
            <a:alphaModFix/>
            <a:extLst>
              <a:ext uri="{28A0092B-C50C-407E-A947-70E740481C1C}">
                <a14:useLocalDpi xmlns:a14="http://schemas.microsoft.com/office/drawing/2010/main"/>
              </a:ext>
            </a:extLst>
          </a:blip>
          <a:stretch>
            <a:fillRect/>
          </a:stretch>
        </p:blipFill>
        <p:spPr>
          <a:xfrm>
            <a:off x="10375011" y="2129949"/>
            <a:ext cx="884341" cy="1144598"/>
          </a:xfrm>
          <a:prstGeom prst="roundRect">
            <a:avLst>
              <a:gd name="adj" fmla="val 12358"/>
            </a:avLst>
          </a:prstGeom>
          <a:ln>
            <a:solidFill>
              <a:schemeClr val="tx1">
                <a:lumMod val="50000"/>
                <a:lumOff val="50000"/>
              </a:schemeClr>
            </a:solidFill>
          </a:ln>
        </p:spPr>
      </p:pic>
      <p:sp>
        <p:nvSpPr>
          <p:cNvPr id="29" name="TextBox 28">
            <a:extLst>
              <a:ext uri="{FF2B5EF4-FFF2-40B4-BE49-F238E27FC236}">
                <a16:creationId xmlns:a16="http://schemas.microsoft.com/office/drawing/2014/main" id="{C5917765-7C93-42C1-48F3-1ACDCBD1B5A8}"/>
              </a:ext>
            </a:extLst>
          </p:cNvPr>
          <p:cNvSpPr txBox="1"/>
          <p:nvPr userDrawn="1"/>
        </p:nvSpPr>
        <p:spPr>
          <a:xfrm>
            <a:off x="10818129" y="2293925"/>
            <a:ext cx="1346074" cy="523220"/>
          </a:xfrm>
          <a:prstGeom prst="rect">
            <a:avLst/>
          </a:prstGeom>
          <a:noFill/>
        </p:spPr>
        <p:txBody>
          <a:bodyPr wrap="none" rtlCol="0">
            <a:spAutoFit/>
          </a:bodyPr>
          <a:lstStyle/>
          <a:p>
            <a:r>
              <a:rPr lang="en-US" sz="2800" b="1">
                <a:ln w="6350">
                  <a:solidFill>
                    <a:schemeClr val="bg1"/>
                  </a:solidFill>
                </a:ln>
                <a:effectLst>
                  <a:outerShdw blurRad="50800" dist="38100" dir="2700000" algn="tl" rotWithShape="0">
                    <a:prstClr val="black">
                      <a:alpha val="40000"/>
                    </a:prstClr>
                  </a:outerShdw>
                </a:effectLst>
              </a:rPr>
              <a:t>Analyze</a:t>
            </a:r>
          </a:p>
        </p:txBody>
      </p:sp>
      <p:pic>
        <p:nvPicPr>
          <p:cNvPr id="30" name="Graphic 29">
            <a:extLst>
              <a:ext uri="{FF2B5EF4-FFF2-40B4-BE49-F238E27FC236}">
                <a16:creationId xmlns:a16="http://schemas.microsoft.com/office/drawing/2014/main" id="{FA78017C-6924-EAE3-83FA-58FB0831E4CE}"/>
              </a:ext>
            </a:extLst>
          </p:cNvPr>
          <p:cNvPicPr>
            <a:picLocks noChangeAspect="1"/>
          </p:cNvPicPr>
          <p:nvPr userDrawn="1"/>
        </p:nvPicPr>
        <p:blipFill>
          <a:blip r:embed="rId5" cstate="screen">
            <a:alphaModFix/>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375011" y="3784167"/>
            <a:ext cx="917680" cy="603508"/>
          </a:xfrm>
          <a:prstGeom prst="rect">
            <a:avLst/>
          </a:prstGeom>
        </p:spPr>
      </p:pic>
      <p:sp>
        <p:nvSpPr>
          <p:cNvPr id="31" name="TextBox 30">
            <a:extLst>
              <a:ext uri="{FF2B5EF4-FFF2-40B4-BE49-F238E27FC236}">
                <a16:creationId xmlns:a16="http://schemas.microsoft.com/office/drawing/2014/main" id="{71619E41-865C-865C-0EAF-DC9E49FAB2D8}"/>
              </a:ext>
            </a:extLst>
          </p:cNvPr>
          <p:cNvSpPr txBox="1"/>
          <p:nvPr userDrawn="1"/>
        </p:nvSpPr>
        <p:spPr>
          <a:xfrm>
            <a:off x="10859119" y="4052750"/>
            <a:ext cx="1301703" cy="523220"/>
          </a:xfrm>
          <a:prstGeom prst="rect">
            <a:avLst/>
          </a:prstGeom>
          <a:noFill/>
        </p:spPr>
        <p:txBody>
          <a:bodyPr wrap="none" rtlCol="0">
            <a:spAutoFit/>
          </a:bodyPr>
          <a:lstStyle/>
          <a:p>
            <a:r>
              <a:rPr lang="en-US" sz="2800" b="1">
                <a:ln w="6350">
                  <a:solidFill>
                    <a:schemeClr val="bg1"/>
                  </a:solidFill>
                </a:ln>
                <a:effectLst>
                  <a:outerShdw blurRad="50800" dist="38100" dir="2700000" algn="tl" rotWithShape="0">
                    <a:prstClr val="black">
                      <a:alpha val="40000"/>
                    </a:prstClr>
                  </a:outerShdw>
                </a:effectLst>
              </a:rPr>
              <a:t>Finalize</a:t>
            </a:r>
          </a:p>
        </p:txBody>
      </p:sp>
      <p:sp>
        <p:nvSpPr>
          <p:cNvPr id="32" name="TextBox 31">
            <a:extLst>
              <a:ext uri="{FF2B5EF4-FFF2-40B4-BE49-F238E27FC236}">
                <a16:creationId xmlns:a16="http://schemas.microsoft.com/office/drawing/2014/main" id="{585978C5-977F-72B5-9DF2-E5A5909CC22E}"/>
              </a:ext>
            </a:extLst>
          </p:cNvPr>
          <p:cNvSpPr txBox="1"/>
          <p:nvPr userDrawn="1"/>
        </p:nvSpPr>
        <p:spPr>
          <a:xfrm rot="20361813">
            <a:off x="10232058" y="5005039"/>
            <a:ext cx="2014013" cy="523220"/>
          </a:xfrm>
          <a:prstGeom prst="rect">
            <a:avLst/>
          </a:prstGeom>
          <a:noFill/>
        </p:spPr>
        <p:txBody>
          <a:bodyPr wrap="none" rtlCol="0">
            <a:spAutoFit/>
          </a:bodyPr>
          <a:lstStyle/>
          <a:p>
            <a:r>
              <a:rPr lang="en-US" sz="2800" b="1">
                <a:ln w="12700">
                  <a:solidFill>
                    <a:schemeClr val="bg1"/>
                  </a:solidFill>
                </a:ln>
                <a:effectLst>
                  <a:outerShdw blurRad="50800" dist="38100" dir="2700000" algn="tl" rotWithShape="0">
                    <a:prstClr val="black">
                      <a:alpha val="40000"/>
                    </a:prstClr>
                  </a:outerShdw>
                </a:effectLst>
              </a:rPr>
              <a:t>Disseminate</a:t>
            </a:r>
          </a:p>
        </p:txBody>
      </p:sp>
      <p:sp>
        <p:nvSpPr>
          <p:cNvPr id="49" name="Freeform: Shape 132">
            <a:extLst>
              <a:ext uri="{FF2B5EF4-FFF2-40B4-BE49-F238E27FC236}">
                <a16:creationId xmlns:a16="http://schemas.microsoft.com/office/drawing/2014/main" id="{DCB90095-BEAB-FD35-3DF5-CFCF31AE3873}"/>
              </a:ext>
            </a:extLst>
          </p:cNvPr>
          <p:cNvSpPr/>
          <p:nvPr userDrawn="1"/>
        </p:nvSpPr>
        <p:spPr>
          <a:xfrm>
            <a:off x="9713318" y="168548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50" name="Freeform: Shape 21">
            <a:extLst>
              <a:ext uri="{FF2B5EF4-FFF2-40B4-BE49-F238E27FC236}">
                <a16:creationId xmlns:a16="http://schemas.microsoft.com/office/drawing/2014/main" id="{ACA0C232-98A6-39AC-66C8-0AB5C28CB253}"/>
              </a:ext>
            </a:extLst>
          </p:cNvPr>
          <p:cNvSpPr/>
          <p:nvPr userDrawn="1"/>
        </p:nvSpPr>
        <p:spPr>
          <a:xfrm>
            <a:off x="8708600" y="168548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51" name="Freeform: Shape 22">
            <a:extLst>
              <a:ext uri="{FF2B5EF4-FFF2-40B4-BE49-F238E27FC236}">
                <a16:creationId xmlns:a16="http://schemas.microsoft.com/office/drawing/2014/main" id="{1129DB3D-A1A4-2F85-0A4D-484FAD8B4C0E}"/>
              </a:ext>
            </a:extLst>
          </p:cNvPr>
          <p:cNvSpPr/>
          <p:nvPr userDrawn="1"/>
        </p:nvSpPr>
        <p:spPr>
          <a:xfrm>
            <a:off x="8959779" y="168548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52" name="Freeform: Shape 23">
            <a:extLst>
              <a:ext uri="{FF2B5EF4-FFF2-40B4-BE49-F238E27FC236}">
                <a16:creationId xmlns:a16="http://schemas.microsoft.com/office/drawing/2014/main" id="{D6ECB9CE-78E4-270B-1881-AF9C68044FD4}"/>
              </a:ext>
            </a:extLst>
          </p:cNvPr>
          <p:cNvSpPr/>
          <p:nvPr userDrawn="1"/>
        </p:nvSpPr>
        <p:spPr>
          <a:xfrm>
            <a:off x="9210958" y="168548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53" name="Freeform: Shape 24">
            <a:extLst>
              <a:ext uri="{FF2B5EF4-FFF2-40B4-BE49-F238E27FC236}">
                <a16:creationId xmlns:a16="http://schemas.microsoft.com/office/drawing/2014/main" id="{D7332C08-2904-A46B-96C4-5DBC1C69CADB}"/>
              </a:ext>
            </a:extLst>
          </p:cNvPr>
          <p:cNvSpPr/>
          <p:nvPr userDrawn="1"/>
        </p:nvSpPr>
        <p:spPr>
          <a:xfrm>
            <a:off x="9462137" y="168548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54" name="Freeform: Shape 21">
            <a:extLst>
              <a:ext uri="{FF2B5EF4-FFF2-40B4-BE49-F238E27FC236}">
                <a16:creationId xmlns:a16="http://schemas.microsoft.com/office/drawing/2014/main" id="{8A684885-908C-9BB8-5718-E6F70A6BB8AC}"/>
              </a:ext>
            </a:extLst>
          </p:cNvPr>
          <p:cNvSpPr/>
          <p:nvPr userDrawn="1"/>
        </p:nvSpPr>
        <p:spPr>
          <a:xfrm>
            <a:off x="8457421" y="168548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 Success</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pic>
        <p:nvPicPr>
          <p:cNvPr id="55" name="Picture 54">
            <a:extLst>
              <a:ext uri="{FF2B5EF4-FFF2-40B4-BE49-F238E27FC236}">
                <a16:creationId xmlns:a16="http://schemas.microsoft.com/office/drawing/2014/main" id="{AFD1EA41-453C-051C-113D-B669B2786A0D}"/>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971218" y="2725302"/>
            <a:ext cx="273725" cy="398146"/>
          </a:xfrm>
          <a:prstGeom prst="rect">
            <a:avLst/>
          </a:prstGeom>
        </p:spPr>
      </p:pic>
      <p:pic>
        <p:nvPicPr>
          <p:cNvPr id="56" name="Graphic 55">
            <a:extLst>
              <a:ext uri="{FF2B5EF4-FFF2-40B4-BE49-F238E27FC236}">
                <a16:creationId xmlns:a16="http://schemas.microsoft.com/office/drawing/2014/main" id="{FFDC4E7D-189F-EC3B-7F6D-476B56C595E5}"/>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639049" y="2753765"/>
            <a:ext cx="331788" cy="331788"/>
          </a:xfrm>
          <a:prstGeom prst="rect">
            <a:avLst/>
          </a:prstGeom>
        </p:spPr>
      </p:pic>
      <p:pic>
        <p:nvPicPr>
          <p:cNvPr id="57" name="Graphic 56">
            <a:extLst>
              <a:ext uri="{FF2B5EF4-FFF2-40B4-BE49-F238E27FC236}">
                <a16:creationId xmlns:a16="http://schemas.microsoft.com/office/drawing/2014/main" id="{7FD881CF-93A7-AEEA-18F4-3812D1190CB3}"/>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942186" y="2207645"/>
            <a:ext cx="331788" cy="331788"/>
          </a:xfrm>
          <a:prstGeom prst="rect">
            <a:avLst/>
          </a:prstGeom>
        </p:spPr>
      </p:pic>
      <p:pic>
        <p:nvPicPr>
          <p:cNvPr id="58" name="Picture 57">
            <a:extLst>
              <a:ext uri="{FF2B5EF4-FFF2-40B4-BE49-F238E27FC236}">
                <a16:creationId xmlns:a16="http://schemas.microsoft.com/office/drawing/2014/main" id="{EF7A366F-DB2D-FE6C-94CE-6D3EF780CD70}"/>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110260" y="1656386"/>
            <a:ext cx="513458" cy="421576"/>
          </a:xfrm>
          <a:prstGeom prst="rect">
            <a:avLst/>
          </a:prstGeom>
        </p:spPr>
      </p:pic>
      <p:pic>
        <p:nvPicPr>
          <p:cNvPr id="59" name="Picture 58">
            <a:extLst>
              <a:ext uri="{FF2B5EF4-FFF2-40B4-BE49-F238E27FC236}">
                <a16:creationId xmlns:a16="http://schemas.microsoft.com/office/drawing/2014/main" id="{BA6B9D1A-08F1-890F-1173-3C5729F77F39}"/>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244937" y="2705391"/>
            <a:ext cx="515192" cy="423000"/>
          </a:xfrm>
          <a:prstGeom prst="rect">
            <a:avLst/>
          </a:prstGeom>
        </p:spPr>
      </p:pic>
      <p:pic>
        <p:nvPicPr>
          <p:cNvPr id="60" name="Picture 59">
            <a:extLst>
              <a:ext uri="{FF2B5EF4-FFF2-40B4-BE49-F238E27FC236}">
                <a16:creationId xmlns:a16="http://schemas.microsoft.com/office/drawing/2014/main" id="{C3F87F1C-6E5E-9BBB-2A01-97D9DB6D8BE4}"/>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795754" y="1636205"/>
            <a:ext cx="273725" cy="398146"/>
          </a:xfrm>
          <a:prstGeom prst="rect">
            <a:avLst/>
          </a:prstGeom>
        </p:spPr>
      </p:pic>
      <p:sp>
        <p:nvSpPr>
          <p:cNvPr id="61" name="Freeform: Shape 132">
            <a:extLst>
              <a:ext uri="{FF2B5EF4-FFF2-40B4-BE49-F238E27FC236}">
                <a16:creationId xmlns:a16="http://schemas.microsoft.com/office/drawing/2014/main" id="{1EC19981-4BB6-E000-BD86-B4C76CCD9957}"/>
              </a:ext>
            </a:extLst>
          </p:cNvPr>
          <p:cNvSpPr/>
          <p:nvPr userDrawn="1"/>
        </p:nvSpPr>
        <p:spPr>
          <a:xfrm>
            <a:off x="5935388" y="1679722"/>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62" name="Freeform: Shape 21">
            <a:extLst>
              <a:ext uri="{FF2B5EF4-FFF2-40B4-BE49-F238E27FC236}">
                <a16:creationId xmlns:a16="http://schemas.microsoft.com/office/drawing/2014/main" id="{1D3DF298-5751-E7A4-BA79-9EF836E93982}"/>
              </a:ext>
            </a:extLst>
          </p:cNvPr>
          <p:cNvSpPr/>
          <p:nvPr userDrawn="1"/>
        </p:nvSpPr>
        <p:spPr>
          <a:xfrm>
            <a:off x="4952631" y="1679722"/>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63" name="Freeform: Shape 22">
            <a:extLst>
              <a:ext uri="{FF2B5EF4-FFF2-40B4-BE49-F238E27FC236}">
                <a16:creationId xmlns:a16="http://schemas.microsoft.com/office/drawing/2014/main" id="{DD11C264-BB2A-B8F3-8F96-8683C33B18BF}"/>
              </a:ext>
            </a:extLst>
          </p:cNvPr>
          <p:cNvSpPr/>
          <p:nvPr userDrawn="1"/>
        </p:nvSpPr>
        <p:spPr>
          <a:xfrm>
            <a:off x="5198320" y="1679722"/>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64" name="Freeform: Shape 23">
            <a:extLst>
              <a:ext uri="{FF2B5EF4-FFF2-40B4-BE49-F238E27FC236}">
                <a16:creationId xmlns:a16="http://schemas.microsoft.com/office/drawing/2014/main" id="{B142B6EF-2720-A256-674E-5EBD1F6D3FEC}"/>
              </a:ext>
            </a:extLst>
          </p:cNvPr>
          <p:cNvSpPr/>
          <p:nvPr userDrawn="1"/>
        </p:nvSpPr>
        <p:spPr>
          <a:xfrm>
            <a:off x="5444009" y="1679722"/>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65" name="Freeform: Shape 24">
            <a:extLst>
              <a:ext uri="{FF2B5EF4-FFF2-40B4-BE49-F238E27FC236}">
                <a16:creationId xmlns:a16="http://schemas.microsoft.com/office/drawing/2014/main" id="{0F5FE56E-274F-6191-FA98-6C5738C23A84}"/>
              </a:ext>
            </a:extLst>
          </p:cNvPr>
          <p:cNvSpPr/>
          <p:nvPr userDrawn="1"/>
        </p:nvSpPr>
        <p:spPr>
          <a:xfrm>
            <a:off x="5689698" y="1679722"/>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pic>
        <p:nvPicPr>
          <p:cNvPr id="66" name="Picture 65">
            <a:extLst>
              <a:ext uri="{FF2B5EF4-FFF2-40B4-BE49-F238E27FC236}">
                <a16:creationId xmlns:a16="http://schemas.microsoft.com/office/drawing/2014/main" id="{76B9182B-8EBB-305B-FDFB-BABECAEA5813}"/>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9755564" y="2771468"/>
            <a:ext cx="522938" cy="370414"/>
          </a:xfrm>
          <a:prstGeom prst="rect">
            <a:avLst/>
          </a:prstGeom>
        </p:spPr>
      </p:pic>
      <p:pic>
        <p:nvPicPr>
          <p:cNvPr id="67" name="Graphic 66">
            <a:extLst>
              <a:ext uri="{FF2B5EF4-FFF2-40B4-BE49-F238E27FC236}">
                <a16:creationId xmlns:a16="http://schemas.microsoft.com/office/drawing/2014/main" id="{0C232DBF-C47F-3132-1914-92E671CFE5D2}"/>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9937160" y="2294795"/>
            <a:ext cx="341342" cy="341342"/>
          </a:xfrm>
          <a:prstGeom prst="rect">
            <a:avLst/>
          </a:prstGeom>
        </p:spPr>
      </p:pic>
      <p:pic>
        <p:nvPicPr>
          <p:cNvPr id="68" name="Picture 67">
            <a:extLst>
              <a:ext uri="{FF2B5EF4-FFF2-40B4-BE49-F238E27FC236}">
                <a16:creationId xmlns:a16="http://schemas.microsoft.com/office/drawing/2014/main" id="{26161CD6-AFCC-D6C3-9F2E-9C6BCB7810EF}"/>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9973500" y="1776520"/>
            <a:ext cx="273725" cy="398146"/>
          </a:xfrm>
          <a:prstGeom prst="rect">
            <a:avLst/>
          </a:prstGeom>
        </p:spPr>
      </p:pic>
      <p:sp>
        <p:nvSpPr>
          <p:cNvPr id="69" name="Freeform: Shape 132">
            <a:extLst>
              <a:ext uri="{FF2B5EF4-FFF2-40B4-BE49-F238E27FC236}">
                <a16:creationId xmlns:a16="http://schemas.microsoft.com/office/drawing/2014/main" id="{165A1F06-AA65-2928-C646-8425C222FDB9}"/>
              </a:ext>
            </a:extLst>
          </p:cNvPr>
          <p:cNvSpPr/>
          <p:nvPr userDrawn="1"/>
        </p:nvSpPr>
        <p:spPr>
          <a:xfrm>
            <a:off x="7824830" y="169460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0" name="Freeform: Shape 21">
            <a:extLst>
              <a:ext uri="{FF2B5EF4-FFF2-40B4-BE49-F238E27FC236}">
                <a16:creationId xmlns:a16="http://schemas.microsoft.com/office/drawing/2014/main" id="{55097667-C381-8857-C18C-1C0C3A2521C1}"/>
              </a:ext>
            </a:extLst>
          </p:cNvPr>
          <p:cNvSpPr/>
          <p:nvPr userDrawn="1"/>
        </p:nvSpPr>
        <p:spPr>
          <a:xfrm>
            <a:off x="6820112" y="169460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1" name="Freeform: Shape 22">
            <a:extLst>
              <a:ext uri="{FF2B5EF4-FFF2-40B4-BE49-F238E27FC236}">
                <a16:creationId xmlns:a16="http://schemas.microsoft.com/office/drawing/2014/main" id="{51C1135A-0BA4-6037-C0C3-C0A04E626D92}"/>
              </a:ext>
            </a:extLst>
          </p:cNvPr>
          <p:cNvSpPr/>
          <p:nvPr userDrawn="1"/>
        </p:nvSpPr>
        <p:spPr>
          <a:xfrm>
            <a:off x="7071291" y="169460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2" name="Freeform: Shape 23">
            <a:extLst>
              <a:ext uri="{FF2B5EF4-FFF2-40B4-BE49-F238E27FC236}">
                <a16:creationId xmlns:a16="http://schemas.microsoft.com/office/drawing/2014/main" id="{617F2D33-E592-7536-D6C4-EEA38BC20BF8}"/>
              </a:ext>
            </a:extLst>
          </p:cNvPr>
          <p:cNvSpPr/>
          <p:nvPr userDrawn="1"/>
        </p:nvSpPr>
        <p:spPr>
          <a:xfrm>
            <a:off x="7322470" y="169460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3" name="Freeform: Shape 24">
            <a:extLst>
              <a:ext uri="{FF2B5EF4-FFF2-40B4-BE49-F238E27FC236}">
                <a16:creationId xmlns:a16="http://schemas.microsoft.com/office/drawing/2014/main" id="{A76CA668-1BEB-369C-08C2-5315AC7B399D}"/>
              </a:ext>
            </a:extLst>
          </p:cNvPr>
          <p:cNvSpPr/>
          <p:nvPr userDrawn="1"/>
        </p:nvSpPr>
        <p:spPr>
          <a:xfrm>
            <a:off x="7573649" y="169460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4" name="Freeform: Shape 21">
            <a:extLst>
              <a:ext uri="{FF2B5EF4-FFF2-40B4-BE49-F238E27FC236}">
                <a16:creationId xmlns:a16="http://schemas.microsoft.com/office/drawing/2014/main" id="{0CD61D6B-1538-34B5-F3B3-9F5886891CB5}"/>
              </a:ext>
            </a:extLst>
          </p:cNvPr>
          <p:cNvSpPr/>
          <p:nvPr userDrawn="1"/>
        </p:nvSpPr>
        <p:spPr>
          <a:xfrm>
            <a:off x="6568933" y="169460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 Success</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pic>
        <p:nvPicPr>
          <p:cNvPr id="75" name="Picture 74">
            <a:extLst>
              <a:ext uri="{FF2B5EF4-FFF2-40B4-BE49-F238E27FC236}">
                <a16:creationId xmlns:a16="http://schemas.microsoft.com/office/drawing/2014/main" id="{4911A446-90FD-AF2A-36D6-D38875F88EF2}"/>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7867076" y="2771468"/>
            <a:ext cx="522938" cy="370414"/>
          </a:xfrm>
          <a:prstGeom prst="rect">
            <a:avLst/>
          </a:prstGeom>
        </p:spPr>
      </p:pic>
      <p:pic>
        <p:nvPicPr>
          <p:cNvPr id="76" name="Graphic 75">
            <a:extLst>
              <a:ext uri="{FF2B5EF4-FFF2-40B4-BE49-F238E27FC236}">
                <a16:creationId xmlns:a16="http://schemas.microsoft.com/office/drawing/2014/main" id="{EB8A1BBD-C4B7-379E-D044-7528B5D4FCD1}"/>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8048672" y="2303915"/>
            <a:ext cx="341342" cy="341342"/>
          </a:xfrm>
          <a:prstGeom prst="rect">
            <a:avLst/>
          </a:prstGeom>
        </p:spPr>
      </p:pic>
      <p:pic>
        <p:nvPicPr>
          <p:cNvPr id="77" name="Picture 76">
            <a:extLst>
              <a:ext uri="{FF2B5EF4-FFF2-40B4-BE49-F238E27FC236}">
                <a16:creationId xmlns:a16="http://schemas.microsoft.com/office/drawing/2014/main" id="{05A23C6A-97F0-A01F-8870-8B4CCE0F163C}"/>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8085012" y="1785640"/>
            <a:ext cx="273725" cy="398146"/>
          </a:xfrm>
          <a:prstGeom prst="rect">
            <a:avLst/>
          </a:prstGeom>
        </p:spPr>
      </p:pic>
      <p:pic>
        <p:nvPicPr>
          <p:cNvPr id="78" name="Graphic 77">
            <a:extLst>
              <a:ext uri="{FF2B5EF4-FFF2-40B4-BE49-F238E27FC236}">
                <a16:creationId xmlns:a16="http://schemas.microsoft.com/office/drawing/2014/main" id="{DE0C6D39-A49B-E488-3937-CF3074380579}"/>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165395" y="2294795"/>
            <a:ext cx="341342" cy="341342"/>
          </a:xfrm>
          <a:prstGeom prst="rect">
            <a:avLst/>
          </a:prstGeom>
        </p:spPr>
      </p:pic>
      <p:pic>
        <p:nvPicPr>
          <p:cNvPr id="79" name="Picture 78">
            <a:extLst>
              <a:ext uri="{FF2B5EF4-FFF2-40B4-BE49-F238E27FC236}">
                <a16:creationId xmlns:a16="http://schemas.microsoft.com/office/drawing/2014/main" id="{040C8A07-27AB-C089-4C00-08AB0B776399}"/>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6201735" y="1776520"/>
            <a:ext cx="273725" cy="398146"/>
          </a:xfrm>
          <a:prstGeom prst="rect">
            <a:avLst/>
          </a:prstGeom>
        </p:spPr>
      </p:pic>
      <p:sp>
        <p:nvSpPr>
          <p:cNvPr id="80" name="Freeform: Shape 132">
            <a:extLst>
              <a:ext uri="{FF2B5EF4-FFF2-40B4-BE49-F238E27FC236}">
                <a16:creationId xmlns:a16="http://schemas.microsoft.com/office/drawing/2014/main" id="{A7BD4DB2-B946-CEE1-9467-FBB7261DECFB}"/>
              </a:ext>
            </a:extLst>
          </p:cNvPr>
          <p:cNvSpPr/>
          <p:nvPr userDrawn="1"/>
        </p:nvSpPr>
        <p:spPr>
          <a:xfrm>
            <a:off x="4057748" y="1685231"/>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81" name="Freeform: Shape 21">
            <a:extLst>
              <a:ext uri="{FF2B5EF4-FFF2-40B4-BE49-F238E27FC236}">
                <a16:creationId xmlns:a16="http://schemas.microsoft.com/office/drawing/2014/main" id="{72491F41-C20F-E52A-91A0-A69DCC9D1013}"/>
              </a:ext>
            </a:extLst>
          </p:cNvPr>
          <p:cNvSpPr/>
          <p:nvPr userDrawn="1"/>
        </p:nvSpPr>
        <p:spPr>
          <a:xfrm>
            <a:off x="3074991" y="1685231"/>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82" name="Freeform: Shape 22">
            <a:extLst>
              <a:ext uri="{FF2B5EF4-FFF2-40B4-BE49-F238E27FC236}">
                <a16:creationId xmlns:a16="http://schemas.microsoft.com/office/drawing/2014/main" id="{448BEC6F-23EE-566C-E632-26224A7009CE}"/>
              </a:ext>
            </a:extLst>
          </p:cNvPr>
          <p:cNvSpPr/>
          <p:nvPr userDrawn="1"/>
        </p:nvSpPr>
        <p:spPr>
          <a:xfrm>
            <a:off x="3320680" y="1685231"/>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83" name="Freeform: Shape 23">
            <a:extLst>
              <a:ext uri="{FF2B5EF4-FFF2-40B4-BE49-F238E27FC236}">
                <a16:creationId xmlns:a16="http://schemas.microsoft.com/office/drawing/2014/main" id="{3B2FC2BA-3BAA-F5DF-C1BE-39FE282FE60E}"/>
              </a:ext>
            </a:extLst>
          </p:cNvPr>
          <p:cNvSpPr/>
          <p:nvPr userDrawn="1"/>
        </p:nvSpPr>
        <p:spPr>
          <a:xfrm>
            <a:off x="3566369" y="1685231"/>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84" name="Freeform: Shape 24">
            <a:extLst>
              <a:ext uri="{FF2B5EF4-FFF2-40B4-BE49-F238E27FC236}">
                <a16:creationId xmlns:a16="http://schemas.microsoft.com/office/drawing/2014/main" id="{C9249AA0-34BB-34D7-B07B-5F0A29A6AF1B}"/>
              </a:ext>
            </a:extLst>
          </p:cNvPr>
          <p:cNvSpPr/>
          <p:nvPr userDrawn="1"/>
        </p:nvSpPr>
        <p:spPr>
          <a:xfrm>
            <a:off x="3812058" y="1685231"/>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pic>
        <p:nvPicPr>
          <p:cNvPr id="85" name="Graphic 84">
            <a:extLst>
              <a:ext uri="{FF2B5EF4-FFF2-40B4-BE49-F238E27FC236}">
                <a16:creationId xmlns:a16="http://schemas.microsoft.com/office/drawing/2014/main" id="{2170AAFF-0879-872A-BC99-7F8083B408ED}"/>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4296648" y="2288636"/>
            <a:ext cx="341342" cy="341342"/>
          </a:xfrm>
          <a:prstGeom prst="rect">
            <a:avLst/>
          </a:prstGeom>
        </p:spPr>
      </p:pic>
      <p:pic>
        <p:nvPicPr>
          <p:cNvPr id="86" name="Picture 85">
            <a:extLst>
              <a:ext uri="{FF2B5EF4-FFF2-40B4-BE49-F238E27FC236}">
                <a16:creationId xmlns:a16="http://schemas.microsoft.com/office/drawing/2014/main" id="{BBE1BBD2-BA17-9BF0-6ED8-EA5E748839AD}"/>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4332988" y="1770361"/>
            <a:ext cx="273725" cy="398146"/>
          </a:xfrm>
          <a:prstGeom prst="rect">
            <a:avLst/>
          </a:prstGeom>
        </p:spPr>
      </p:pic>
      <p:pic>
        <p:nvPicPr>
          <p:cNvPr id="87" name="Graphic 86">
            <a:extLst>
              <a:ext uri="{FF2B5EF4-FFF2-40B4-BE49-F238E27FC236}">
                <a16:creationId xmlns:a16="http://schemas.microsoft.com/office/drawing/2014/main" id="{DE1725F7-EC3F-7684-6D2E-37F4930AC34D}"/>
              </a:ext>
            </a:extLst>
          </p:cNvPr>
          <p:cNvPicPr>
            <a:picLocks noChangeAspect="1"/>
          </p:cNvPicPr>
          <p:nvPr userDrawn="1"/>
        </p:nvPicPr>
        <p:blipFill>
          <a:blip r:embed="rId12">
            <a:duotone>
              <a:schemeClr val="accent4">
                <a:shade val="45000"/>
                <a:satMod val="135000"/>
              </a:schemeClr>
              <a:prstClr val="white"/>
            </a:duotone>
            <a:extLst>
              <a:ext uri="{96DAC541-7B7A-43D3-8B79-37D633B846F1}">
                <asvg:svgBlip xmlns:asvg="http://schemas.microsoft.com/office/drawing/2016/SVG/main" r:embed="rId13"/>
              </a:ext>
            </a:extLst>
          </a:blip>
          <a:stretch>
            <a:fillRect/>
          </a:stretch>
        </p:blipFill>
        <p:spPr>
          <a:xfrm>
            <a:off x="8017555" y="4721145"/>
            <a:ext cx="274320" cy="274320"/>
          </a:xfrm>
          <a:prstGeom prst="rect">
            <a:avLst/>
          </a:prstGeom>
        </p:spPr>
      </p:pic>
      <p:sp>
        <p:nvSpPr>
          <p:cNvPr id="113" name="TextBox 112">
            <a:extLst>
              <a:ext uri="{FF2B5EF4-FFF2-40B4-BE49-F238E27FC236}">
                <a16:creationId xmlns:a16="http://schemas.microsoft.com/office/drawing/2014/main" id="{DB7F0211-7B02-9E9C-9669-27946D1658BF}"/>
              </a:ext>
            </a:extLst>
          </p:cNvPr>
          <p:cNvSpPr txBox="1"/>
          <p:nvPr userDrawn="1"/>
        </p:nvSpPr>
        <p:spPr>
          <a:xfrm rot="18900000">
            <a:off x="5724469" y="4385055"/>
            <a:ext cx="595035" cy="246221"/>
          </a:xfrm>
          <a:prstGeom prst="rect">
            <a:avLst/>
          </a:prstGeom>
          <a:noFill/>
        </p:spPr>
        <p:txBody>
          <a:bodyPr wrap="none" rtlCol="0">
            <a:spAutoFit/>
          </a:bodyPr>
          <a:lstStyle/>
          <a:p>
            <a:r>
              <a:rPr lang="en-US" sz="1000"/>
              <a:t>random</a:t>
            </a:r>
          </a:p>
        </p:txBody>
      </p:sp>
      <p:sp>
        <p:nvSpPr>
          <p:cNvPr id="114" name="TextBox 113">
            <a:extLst>
              <a:ext uri="{FF2B5EF4-FFF2-40B4-BE49-F238E27FC236}">
                <a16:creationId xmlns:a16="http://schemas.microsoft.com/office/drawing/2014/main" id="{57FA1598-7FAC-9C31-B392-69F9CEE6E617}"/>
              </a:ext>
            </a:extLst>
          </p:cNvPr>
          <p:cNvSpPr txBox="1"/>
          <p:nvPr userDrawn="1"/>
        </p:nvSpPr>
        <p:spPr>
          <a:xfrm rot="2700000">
            <a:off x="5733762" y="4942129"/>
            <a:ext cx="779381" cy="246221"/>
          </a:xfrm>
          <a:prstGeom prst="rect">
            <a:avLst/>
          </a:prstGeom>
          <a:noFill/>
        </p:spPr>
        <p:txBody>
          <a:bodyPr wrap="none" rtlCol="0">
            <a:spAutoFit/>
          </a:bodyPr>
          <a:lstStyle/>
          <a:p>
            <a:r>
              <a:rPr lang="en-US" sz="1000"/>
              <a:t>assignment</a:t>
            </a:r>
          </a:p>
        </p:txBody>
      </p:sp>
      <p:pic>
        <p:nvPicPr>
          <p:cNvPr id="115" name="Picture 114">
            <a:extLst>
              <a:ext uri="{FF2B5EF4-FFF2-40B4-BE49-F238E27FC236}">
                <a16:creationId xmlns:a16="http://schemas.microsoft.com/office/drawing/2014/main" id="{7D919A16-B382-BC47-4E1D-3A4DD485662E}"/>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5976990" y="2771468"/>
            <a:ext cx="522938" cy="370414"/>
          </a:xfrm>
          <a:prstGeom prst="rect">
            <a:avLst/>
          </a:prstGeom>
        </p:spPr>
      </p:pic>
      <p:pic>
        <p:nvPicPr>
          <p:cNvPr id="116" name="Picture 115">
            <a:extLst>
              <a:ext uri="{FF2B5EF4-FFF2-40B4-BE49-F238E27FC236}">
                <a16:creationId xmlns:a16="http://schemas.microsoft.com/office/drawing/2014/main" id="{A53450BF-03FB-C615-56EB-D5F86D278E0E}"/>
              </a:ext>
            </a:extLst>
          </p:cNvPr>
          <p:cNvPicPr>
            <a:picLocks noChangeAspect="1"/>
          </p:cNvPicPr>
          <p:nvPr userDrawn="1"/>
        </p:nvPicPr>
        <p:blipFill>
          <a:blip r:embed="rId14" cstate="screen">
            <a:extLst>
              <a:ext uri="{28A0092B-C50C-407E-A947-70E740481C1C}">
                <a14:useLocalDpi xmlns:a14="http://schemas.microsoft.com/office/drawing/2010/main"/>
              </a:ext>
            </a:extLst>
          </a:blip>
          <a:srcRect/>
          <a:stretch/>
        </p:blipFill>
        <p:spPr>
          <a:xfrm>
            <a:off x="8032810" y="3558367"/>
            <a:ext cx="790637" cy="685800"/>
          </a:xfrm>
          <a:prstGeom prst="rect">
            <a:avLst/>
          </a:prstGeom>
          <a:effectLst>
            <a:glow rad="139700">
              <a:schemeClr val="accent6">
                <a:lumMod val="50000"/>
                <a:alpha val="30000"/>
              </a:schemeClr>
            </a:glow>
          </a:effectLst>
        </p:spPr>
      </p:pic>
      <p:pic>
        <p:nvPicPr>
          <p:cNvPr id="117" name="Picture 116">
            <a:extLst>
              <a:ext uri="{FF2B5EF4-FFF2-40B4-BE49-F238E27FC236}">
                <a16:creationId xmlns:a16="http://schemas.microsoft.com/office/drawing/2014/main" id="{35A73EE3-40C5-A7C1-5DA6-C5192D99C08A}"/>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8074624" y="5746764"/>
            <a:ext cx="682296" cy="682296"/>
          </a:xfrm>
          <a:prstGeom prst="rect">
            <a:avLst/>
          </a:prstGeom>
        </p:spPr>
      </p:pic>
      <p:pic>
        <p:nvPicPr>
          <p:cNvPr id="118" name="Picture 117">
            <a:extLst>
              <a:ext uri="{FF2B5EF4-FFF2-40B4-BE49-F238E27FC236}">
                <a16:creationId xmlns:a16="http://schemas.microsoft.com/office/drawing/2014/main" id="{6AE8C4B5-F02A-A721-804C-9CB592DC6959}"/>
              </a:ext>
            </a:extLst>
          </p:cNvPr>
          <p:cNvPicPr>
            <a:picLocks noChangeAspect="1"/>
          </p:cNvPicPr>
          <p:nvPr userDrawn="1"/>
        </p:nvPicPr>
        <p:blipFill>
          <a:blip r:embed="rId16" cstate="screen">
            <a:extLst>
              <a:ext uri="{28A0092B-C50C-407E-A947-70E740481C1C}">
                <a14:useLocalDpi xmlns:a14="http://schemas.microsoft.com/office/drawing/2010/main"/>
              </a:ext>
            </a:extLst>
          </a:blip>
          <a:srcRect/>
          <a:stretch/>
        </p:blipFill>
        <p:spPr>
          <a:xfrm>
            <a:off x="8005161" y="5121690"/>
            <a:ext cx="365760" cy="259080"/>
          </a:xfrm>
          <a:prstGeom prst="rect">
            <a:avLst/>
          </a:prstGeom>
        </p:spPr>
      </p:pic>
      <p:pic>
        <p:nvPicPr>
          <p:cNvPr id="119" name="Graphic 118">
            <a:extLst>
              <a:ext uri="{FF2B5EF4-FFF2-40B4-BE49-F238E27FC236}">
                <a16:creationId xmlns:a16="http://schemas.microsoft.com/office/drawing/2014/main" id="{073DAF72-2A7B-9091-6852-7552BB724872}"/>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8094393" y="4832768"/>
            <a:ext cx="274320" cy="274320"/>
          </a:xfrm>
          <a:prstGeom prst="rect">
            <a:avLst/>
          </a:prstGeom>
        </p:spPr>
      </p:pic>
      <p:pic>
        <p:nvPicPr>
          <p:cNvPr id="120" name="Picture 119">
            <a:extLst>
              <a:ext uri="{FF2B5EF4-FFF2-40B4-BE49-F238E27FC236}">
                <a16:creationId xmlns:a16="http://schemas.microsoft.com/office/drawing/2014/main" id="{3F7EFA3D-7AB8-DF6E-99A6-FFE2EB6B09AD}"/>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8073741" y="4345245"/>
            <a:ext cx="228600" cy="332510"/>
          </a:xfrm>
          <a:prstGeom prst="rect">
            <a:avLst/>
          </a:prstGeom>
        </p:spPr>
      </p:pic>
      <p:pic>
        <p:nvPicPr>
          <p:cNvPr id="121" name="Graphic 120">
            <a:extLst>
              <a:ext uri="{FF2B5EF4-FFF2-40B4-BE49-F238E27FC236}">
                <a16:creationId xmlns:a16="http://schemas.microsoft.com/office/drawing/2014/main" id="{968E7FE9-6E1A-9E3E-77F9-79AEF715E9F1}"/>
              </a:ext>
            </a:extLst>
          </p:cNvPr>
          <p:cNvPicPr>
            <a:picLocks noChangeAspect="1"/>
          </p:cNvPicPr>
          <p:nvPr userDrawn="1"/>
        </p:nvPicPr>
        <p:blipFill>
          <a:blip r:embed="rId12">
            <a:duotone>
              <a:schemeClr val="accent4">
                <a:shade val="45000"/>
                <a:satMod val="135000"/>
              </a:schemeClr>
              <a:prstClr val="white"/>
            </a:duotone>
            <a:extLst>
              <a:ext uri="{96DAC541-7B7A-43D3-8B79-37D633B846F1}">
                <asvg:svgBlip xmlns:asvg="http://schemas.microsoft.com/office/drawing/2016/SVG/main" r:embed="rId13"/>
              </a:ext>
            </a:extLst>
          </a:blip>
          <a:stretch>
            <a:fillRect/>
          </a:stretch>
        </p:blipFill>
        <p:spPr>
          <a:xfrm>
            <a:off x="9919227" y="4724060"/>
            <a:ext cx="274320" cy="274320"/>
          </a:xfrm>
          <a:prstGeom prst="rect">
            <a:avLst/>
          </a:prstGeom>
        </p:spPr>
      </p:pic>
      <p:pic>
        <p:nvPicPr>
          <p:cNvPr id="122" name="Picture 121">
            <a:extLst>
              <a:ext uri="{FF2B5EF4-FFF2-40B4-BE49-F238E27FC236}">
                <a16:creationId xmlns:a16="http://schemas.microsoft.com/office/drawing/2014/main" id="{EBAC59F3-66D3-D2B8-5A35-AE2E9CD513BD}"/>
              </a:ext>
            </a:extLst>
          </p:cNvPr>
          <p:cNvPicPr>
            <a:picLocks noChangeAspect="1"/>
          </p:cNvPicPr>
          <p:nvPr userDrawn="1"/>
        </p:nvPicPr>
        <p:blipFill>
          <a:blip r:embed="rId16" cstate="screen">
            <a:extLst>
              <a:ext uri="{28A0092B-C50C-407E-A947-70E740481C1C}">
                <a14:useLocalDpi xmlns:a14="http://schemas.microsoft.com/office/drawing/2010/main"/>
              </a:ext>
            </a:extLst>
          </a:blip>
          <a:srcRect/>
          <a:stretch/>
        </p:blipFill>
        <p:spPr>
          <a:xfrm>
            <a:off x="9906833" y="5124605"/>
            <a:ext cx="365760" cy="259080"/>
          </a:xfrm>
          <a:prstGeom prst="rect">
            <a:avLst/>
          </a:prstGeom>
        </p:spPr>
      </p:pic>
      <p:pic>
        <p:nvPicPr>
          <p:cNvPr id="123" name="Graphic 122">
            <a:extLst>
              <a:ext uri="{FF2B5EF4-FFF2-40B4-BE49-F238E27FC236}">
                <a16:creationId xmlns:a16="http://schemas.microsoft.com/office/drawing/2014/main" id="{22BB34B8-DD84-AC86-DF38-A93604081E27}"/>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9996065" y="4835683"/>
            <a:ext cx="274320" cy="274320"/>
          </a:xfrm>
          <a:prstGeom prst="rect">
            <a:avLst/>
          </a:prstGeom>
        </p:spPr>
      </p:pic>
      <p:pic>
        <p:nvPicPr>
          <p:cNvPr id="124" name="Picture 123">
            <a:extLst>
              <a:ext uri="{FF2B5EF4-FFF2-40B4-BE49-F238E27FC236}">
                <a16:creationId xmlns:a16="http://schemas.microsoft.com/office/drawing/2014/main" id="{D885FA41-ED28-BADB-E621-494853095D19}"/>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9975413" y="4348160"/>
            <a:ext cx="228600" cy="332510"/>
          </a:xfrm>
          <a:prstGeom prst="rect">
            <a:avLst/>
          </a:prstGeom>
        </p:spPr>
      </p:pic>
      <p:grpSp>
        <p:nvGrpSpPr>
          <p:cNvPr id="2" name="Group 1">
            <a:extLst>
              <a:ext uri="{FF2B5EF4-FFF2-40B4-BE49-F238E27FC236}">
                <a16:creationId xmlns:a16="http://schemas.microsoft.com/office/drawing/2014/main" id="{FFE9E429-DDD5-3B92-8770-D3A1EFDCB493}"/>
              </a:ext>
            </a:extLst>
          </p:cNvPr>
          <p:cNvGrpSpPr/>
          <p:nvPr userDrawn="1"/>
        </p:nvGrpSpPr>
        <p:grpSpPr>
          <a:xfrm>
            <a:off x="6116916" y="3308032"/>
            <a:ext cx="646208" cy="821495"/>
            <a:chOff x="5248279" y="1710684"/>
            <a:chExt cx="646208" cy="821495"/>
          </a:xfrm>
        </p:grpSpPr>
        <p:pic>
          <p:nvPicPr>
            <p:cNvPr id="3" name="Picture 2">
              <a:extLst>
                <a:ext uri="{FF2B5EF4-FFF2-40B4-BE49-F238E27FC236}">
                  <a16:creationId xmlns:a16="http://schemas.microsoft.com/office/drawing/2014/main" id="{B9DE5387-A148-95CC-9C8A-F718E63BD471}"/>
                </a:ext>
              </a:extLst>
            </p:cNvPr>
            <p:cNvPicPr>
              <a:picLocks noChangeAspect="1"/>
            </p:cNvPicPr>
            <p:nvPr/>
          </p:nvPicPr>
          <p:blipFill>
            <a:blip r:embed="rId18" cstate="screen">
              <a:extLst>
                <a:ext uri="{28A0092B-C50C-407E-A947-70E740481C1C}">
                  <a14:useLocalDpi xmlns:a14="http://schemas.microsoft.com/office/drawing/2010/main"/>
                </a:ext>
              </a:extLst>
            </a:blip>
            <a:srcRect/>
            <a:stretch/>
          </p:blipFill>
          <p:spPr>
            <a:xfrm>
              <a:off x="5363485" y="1720003"/>
              <a:ext cx="223925" cy="225992"/>
            </a:xfrm>
            <a:prstGeom prst="rect">
              <a:avLst/>
            </a:prstGeom>
          </p:spPr>
        </p:pic>
        <p:pic>
          <p:nvPicPr>
            <p:cNvPr id="4" name="Picture 3">
              <a:extLst>
                <a:ext uri="{FF2B5EF4-FFF2-40B4-BE49-F238E27FC236}">
                  <a16:creationId xmlns:a16="http://schemas.microsoft.com/office/drawing/2014/main" id="{265BA2BD-BFC3-56AB-412A-C2DDA9FB47CC}"/>
                </a:ext>
              </a:extLst>
            </p:cNvPr>
            <p:cNvPicPr>
              <a:picLocks noChangeAspect="1"/>
            </p:cNvPicPr>
            <p:nvPr/>
          </p:nvPicPr>
          <p:blipFill>
            <a:blip r:embed="rId18" cstate="screen">
              <a:extLst>
                <a:ext uri="{28A0092B-C50C-407E-A947-70E740481C1C}">
                  <a14:useLocalDpi xmlns:a14="http://schemas.microsoft.com/office/drawing/2010/main"/>
                </a:ext>
              </a:extLst>
            </a:blip>
            <a:srcRect/>
            <a:stretch/>
          </p:blipFill>
          <p:spPr>
            <a:xfrm>
              <a:off x="5590319" y="1710684"/>
              <a:ext cx="223925" cy="225992"/>
            </a:xfrm>
            <a:prstGeom prst="rect">
              <a:avLst/>
            </a:prstGeom>
          </p:spPr>
        </p:pic>
        <p:pic>
          <p:nvPicPr>
            <p:cNvPr id="125" name="Picture 124">
              <a:extLst>
                <a:ext uri="{FF2B5EF4-FFF2-40B4-BE49-F238E27FC236}">
                  <a16:creationId xmlns:a16="http://schemas.microsoft.com/office/drawing/2014/main" id="{E33DBEC6-5029-EA3F-7416-5382098ED919}"/>
                </a:ext>
              </a:extLst>
            </p:cNvPr>
            <p:cNvPicPr>
              <a:picLocks noChangeAspect="1"/>
            </p:cNvPicPr>
            <p:nvPr/>
          </p:nvPicPr>
          <p:blipFill>
            <a:blip r:embed="rId18" cstate="screen">
              <a:extLst>
                <a:ext uri="{28A0092B-C50C-407E-A947-70E740481C1C}">
                  <a14:useLocalDpi xmlns:a14="http://schemas.microsoft.com/office/drawing/2010/main"/>
                </a:ext>
              </a:extLst>
            </a:blip>
            <a:srcRect/>
            <a:stretch/>
          </p:blipFill>
          <p:spPr>
            <a:xfrm>
              <a:off x="5248279" y="1918757"/>
              <a:ext cx="223925" cy="225992"/>
            </a:xfrm>
            <a:prstGeom prst="rect">
              <a:avLst/>
            </a:prstGeom>
          </p:spPr>
        </p:pic>
        <p:pic>
          <p:nvPicPr>
            <p:cNvPr id="126" name="Picture 125">
              <a:extLst>
                <a:ext uri="{FF2B5EF4-FFF2-40B4-BE49-F238E27FC236}">
                  <a16:creationId xmlns:a16="http://schemas.microsoft.com/office/drawing/2014/main" id="{4DE7B319-444D-F155-C136-B43ED8CA8622}"/>
                </a:ext>
              </a:extLst>
            </p:cNvPr>
            <p:cNvPicPr>
              <a:picLocks noChangeAspect="1"/>
            </p:cNvPicPr>
            <p:nvPr/>
          </p:nvPicPr>
          <p:blipFill>
            <a:blip r:embed="rId18" cstate="screen">
              <a:extLst>
                <a:ext uri="{28A0092B-C50C-407E-A947-70E740481C1C}">
                  <a14:useLocalDpi xmlns:a14="http://schemas.microsoft.com/office/drawing/2010/main"/>
                </a:ext>
              </a:extLst>
            </a:blip>
            <a:srcRect/>
            <a:stretch/>
          </p:blipFill>
          <p:spPr>
            <a:xfrm>
              <a:off x="5456446" y="1939088"/>
              <a:ext cx="223925" cy="225992"/>
            </a:xfrm>
            <a:prstGeom prst="rect">
              <a:avLst/>
            </a:prstGeom>
          </p:spPr>
        </p:pic>
        <p:pic>
          <p:nvPicPr>
            <p:cNvPr id="127" name="Picture 126">
              <a:extLst>
                <a:ext uri="{FF2B5EF4-FFF2-40B4-BE49-F238E27FC236}">
                  <a16:creationId xmlns:a16="http://schemas.microsoft.com/office/drawing/2014/main" id="{2B748F97-6752-5B68-1240-4FEB1767159C}"/>
                </a:ext>
              </a:extLst>
            </p:cNvPr>
            <p:cNvPicPr>
              <a:picLocks noChangeAspect="1"/>
            </p:cNvPicPr>
            <p:nvPr/>
          </p:nvPicPr>
          <p:blipFill>
            <a:blip r:embed="rId18" cstate="screen">
              <a:extLst>
                <a:ext uri="{28A0092B-C50C-407E-A947-70E740481C1C}">
                  <a14:useLocalDpi xmlns:a14="http://schemas.microsoft.com/office/drawing/2010/main"/>
                </a:ext>
              </a:extLst>
            </a:blip>
            <a:srcRect/>
            <a:stretch/>
          </p:blipFill>
          <p:spPr>
            <a:xfrm>
              <a:off x="5345723" y="2121684"/>
              <a:ext cx="223925" cy="225992"/>
            </a:xfrm>
            <a:prstGeom prst="rect">
              <a:avLst/>
            </a:prstGeom>
          </p:spPr>
        </p:pic>
        <p:pic>
          <p:nvPicPr>
            <p:cNvPr id="128" name="Picture 127">
              <a:extLst>
                <a:ext uri="{FF2B5EF4-FFF2-40B4-BE49-F238E27FC236}">
                  <a16:creationId xmlns:a16="http://schemas.microsoft.com/office/drawing/2014/main" id="{E8DE5DA8-2B35-97AE-17A8-5FD9697545AE}"/>
                </a:ext>
              </a:extLst>
            </p:cNvPr>
            <p:cNvPicPr>
              <a:picLocks noChangeAspect="1"/>
            </p:cNvPicPr>
            <p:nvPr/>
          </p:nvPicPr>
          <p:blipFill>
            <a:blip r:embed="rId18" cstate="screen">
              <a:extLst>
                <a:ext uri="{28A0092B-C50C-407E-A947-70E740481C1C}">
                  <a14:useLocalDpi xmlns:a14="http://schemas.microsoft.com/office/drawing/2010/main"/>
                </a:ext>
              </a:extLst>
            </a:blip>
            <a:srcRect/>
            <a:stretch/>
          </p:blipFill>
          <p:spPr>
            <a:xfrm>
              <a:off x="5563504" y="2106340"/>
              <a:ext cx="223925" cy="225992"/>
            </a:xfrm>
            <a:prstGeom prst="rect">
              <a:avLst/>
            </a:prstGeom>
          </p:spPr>
        </p:pic>
        <p:pic>
          <p:nvPicPr>
            <p:cNvPr id="129" name="Picture 128">
              <a:extLst>
                <a:ext uri="{FF2B5EF4-FFF2-40B4-BE49-F238E27FC236}">
                  <a16:creationId xmlns:a16="http://schemas.microsoft.com/office/drawing/2014/main" id="{46AC1DEC-80DD-DAEC-D6CF-93BAB87A686B}"/>
                </a:ext>
              </a:extLst>
            </p:cNvPr>
            <p:cNvPicPr>
              <a:picLocks noChangeAspect="1"/>
            </p:cNvPicPr>
            <p:nvPr/>
          </p:nvPicPr>
          <p:blipFill>
            <a:blip r:embed="rId18" cstate="screen">
              <a:extLst>
                <a:ext uri="{28A0092B-C50C-407E-A947-70E740481C1C}">
                  <a14:useLocalDpi xmlns:a14="http://schemas.microsoft.com/office/drawing/2010/main"/>
                </a:ext>
              </a:extLst>
            </a:blip>
            <a:srcRect/>
            <a:stretch/>
          </p:blipFill>
          <p:spPr>
            <a:xfrm>
              <a:off x="5426811" y="2306187"/>
              <a:ext cx="223925" cy="225992"/>
            </a:xfrm>
            <a:prstGeom prst="rect">
              <a:avLst/>
            </a:prstGeom>
          </p:spPr>
        </p:pic>
        <p:pic>
          <p:nvPicPr>
            <p:cNvPr id="130" name="Picture 129">
              <a:extLst>
                <a:ext uri="{FF2B5EF4-FFF2-40B4-BE49-F238E27FC236}">
                  <a16:creationId xmlns:a16="http://schemas.microsoft.com/office/drawing/2014/main" id="{6C6777E0-7960-3210-B73C-01DA469B98A8}"/>
                </a:ext>
              </a:extLst>
            </p:cNvPr>
            <p:cNvPicPr>
              <a:picLocks noChangeAspect="1"/>
            </p:cNvPicPr>
            <p:nvPr/>
          </p:nvPicPr>
          <p:blipFill>
            <a:blip r:embed="rId18" cstate="screen">
              <a:extLst>
                <a:ext uri="{28A0092B-C50C-407E-A947-70E740481C1C}">
                  <a14:useLocalDpi xmlns:a14="http://schemas.microsoft.com/office/drawing/2010/main"/>
                </a:ext>
              </a:extLst>
            </a:blip>
            <a:srcRect/>
            <a:stretch/>
          </p:blipFill>
          <p:spPr>
            <a:xfrm>
              <a:off x="5670562" y="2269321"/>
              <a:ext cx="223925" cy="225992"/>
            </a:xfrm>
            <a:prstGeom prst="rect">
              <a:avLst/>
            </a:prstGeom>
          </p:spPr>
        </p:pic>
      </p:grpSp>
      <p:grpSp>
        <p:nvGrpSpPr>
          <p:cNvPr id="131" name="Group 130">
            <a:extLst>
              <a:ext uri="{FF2B5EF4-FFF2-40B4-BE49-F238E27FC236}">
                <a16:creationId xmlns:a16="http://schemas.microsoft.com/office/drawing/2014/main" id="{28A4E943-D58C-E8B7-A669-6DC3480D58BF}"/>
              </a:ext>
            </a:extLst>
          </p:cNvPr>
          <p:cNvGrpSpPr/>
          <p:nvPr userDrawn="1"/>
        </p:nvGrpSpPr>
        <p:grpSpPr>
          <a:xfrm>
            <a:off x="6158278" y="5560865"/>
            <a:ext cx="592975" cy="770645"/>
            <a:chOff x="6206589" y="4993261"/>
            <a:chExt cx="592975" cy="770645"/>
          </a:xfrm>
        </p:grpSpPr>
        <p:pic>
          <p:nvPicPr>
            <p:cNvPr id="132" name="Picture 131">
              <a:extLst>
                <a:ext uri="{FF2B5EF4-FFF2-40B4-BE49-F238E27FC236}">
                  <a16:creationId xmlns:a16="http://schemas.microsoft.com/office/drawing/2014/main" id="{D36E3924-70E6-346A-ED97-092CD16220B8}"/>
                </a:ext>
              </a:extLst>
            </p:cNvPr>
            <p:cNvPicPr>
              <a:picLocks noChangeAspect="1"/>
            </p:cNvPicPr>
            <p:nvPr userDrawn="1"/>
          </p:nvPicPr>
          <p:blipFill>
            <a:blip r:embed="rId19" cstate="screen">
              <a:extLst>
                <a:ext uri="{28A0092B-C50C-407E-A947-70E740481C1C}">
                  <a14:useLocalDpi xmlns:a14="http://schemas.microsoft.com/office/drawing/2010/main"/>
                </a:ext>
              </a:extLst>
            </a:blip>
            <a:srcRect/>
            <a:stretch/>
          </p:blipFill>
          <p:spPr>
            <a:xfrm>
              <a:off x="6206589" y="5008074"/>
              <a:ext cx="223925" cy="225992"/>
            </a:xfrm>
            <a:prstGeom prst="rect">
              <a:avLst/>
            </a:prstGeom>
          </p:spPr>
        </p:pic>
        <p:pic>
          <p:nvPicPr>
            <p:cNvPr id="133" name="Picture 132">
              <a:extLst>
                <a:ext uri="{FF2B5EF4-FFF2-40B4-BE49-F238E27FC236}">
                  <a16:creationId xmlns:a16="http://schemas.microsoft.com/office/drawing/2014/main" id="{4AEBB9D6-5D65-EB56-AC33-02E867E877EF}"/>
                </a:ext>
              </a:extLst>
            </p:cNvPr>
            <p:cNvPicPr>
              <a:picLocks noChangeAspect="1"/>
            </p:cNvPicPr>
            <p:nvPr userDrawn="1"/>
          </p:nvPicPr>
          <p:blipFill>
            <a:blip r:embed="rId19" cstate="screen">
              <a:extLst>
                <a:ext uri="{28A0092B-C50C-407E-A947-70E740481C1C}">
                  <a14:useLocalDpi xmlns:a14="http://schemas.microsoft.com/office/drawing/2010/main"/>
                </a:ext>
              </a:extLst>
            </a:blip>
            <a:srcRect/>
            <a:stretch/>
          </p:blipFill>
          <p:spPr>
            <a:xfrm>
              <a:off x="6433293" y="4993261"/>
              <a:ext cx="223925" cy="225992"/>
            </a:xfrm>
            <a:prstGeom prst="rect">
              <a:avLst/>
            </a:prstGeom>
          </p:spPr>
        </p:pic>
        <p:pic>
          <p:nvPicPr>
            <p:cNvPr id="134" name="Picture 133">
              <a:extLst>
                <a:ext uri="{FF2B5EF4-FFF2-40B4-BE49-F238E27FC236}">
                  <a16:creationId xmlns:a16="http://schemas.microsoft.com/office/drawing/2014/main" id="{3198163B-B4E7-9F27-9A7B-0FCE2FBDA8FF}"/>
                </a:ext>
              </a:extLst>
            </p:cNvPr>
            <p:cNvPicPr>
              <a:picLocks noChangeAspect="1"/>
            </p:cNvPicPr>
            <p:nvPr userDrawn="1"/>
          </p:nvPicPr>
          <p:blipFill>
            <a:blip r:embed="rId19" cstate="screen">
              <a:extLst>
                <a:ext uri="{28A0092B-C50C-407E-A947-70E740481C1C}">
                  <a14:useLocalDpi xmlns:a14="http://schemas.microsoft.com/office/drawing/2010/main"/>
                </a:ext>
              </a:extLst>
            </a:blip>
            <a:srcRect/>
            <a:stretch/>
          </p:blipFill>
          <p:spPr>
            <a:xfrm>
              <a:off x="6255922" y="5162008"/>
              <a:ext cx="223925" cy="225992"/>
            </a:xfrm>
            <a:prstGeom prst="rect">
              <a:avLst/>
            </a:prstGeom>
          </p:spPr>
        </p:pic>
        <p:pic>
          <p:nvPicPr>
            <p:cNvPr id="135" name="Picture 134">
              <a:extLst>
                <a:ext uri="{FF2B5EF4-FFF2-40B4-BE49-F238E27FC236}">
                  <a16:creationId xmlns:a16="http://schemas.microsoft.com/office/drawing/2014/main" id="{78471E8E-3B91-69D1-7F45-51DA52DF5289}"/>
                </a:ext>
              </a:extLst>
            </p:cNvPr>
            <p:cNvPicPr>
              <a:picLocks noChangeAspect="1"/>
            </p:cNvPicPr>
            <p:nvPr userDrawn="1"/>
          </p:nvPicPr>
          <p:blipFill>
            <a:blip r:embed="rId19" cstate="screen">
              <a:extLst>
                <a:ext uri="{28A0092B-C50C-407E-A947-70E740481C1C}">
                  <a14:useLocalDpi xmlns:a14="http://schemas.microsoft.com/office/drawing/2010/main"/>
                </a:ext>
              </a:extLst>
            </a:blip>
            <a:srcRect/>
            <a:stretch/>
          </p:blipFill>
          <p:spPr>
            <a:xfrm>
              <a:off x="6448006" y="5188216"/>
              <a:ext cx="223925" cy="225992"/>
            </a:xfrm>
            <a:prstGeom prst="rect">
              <a:avLst/>
            </a:prstGeom>
          </p:spPr>
        </p:pic>
        <p:pic>
          <p:nvPicPr>
            <p:cNvPr id="136" name="Picture 135">
              <a:extLst>
                <a:ext uri="{FF2B5EF4-FFF2-40B4-BE49-F238E27FC236}">
                  <a16:creationId xmlns:a16="http://schemas.microsoft.com/office/drawing/2014/main" id="{146552CF-D579-E564-A7E2-F92699915375}"/>
                </a:ext>
              </a:extLst>
            </p:cNvPr>
            <p:cNvPicPr>
              <a:picLocks noChangeAspect="1"/>
            </p:cNvPicPr>
            <p:nvPr userDrawn="1"/>
          </p:nvPicPr>
          <p:blipFill>
            <a:blip r:embed="rId19" cstate="screen">
              <a:extLst>
                <a:ext uri="{28A0092B-C50C-407E-A947-70E740481C1C}">
                  <a14:useLocalDpi xmlns:a14="http://schemas.microsoft.com/office/drawing/2010/main"/>
                </a:ext>
              </a:extLst>
            </a:blip>
            <a:srcRect/>
            <a:stretch/>
          </p:blipFill>
          <p:spPr>
            <a:xfrm>
              <a:off x="6269131" y="5533773"/>
              <a:ext cx="223925" cy="225992"/>
            </a:xfrm>
            <a:prstGeom prst="rect">
              <a:avLst/>
            </a:prstGeom>
          </p:spPr>
        </p:pic>
        <p:pic>
          <p:nvPicPr>
            <p:cNvPr id="137" name="Picture 136">
              <a:extLst>
                <a:ext uri="{FF2B5EF4-FFF2-40B4-BE49-F238E27FC236}">
                  <a16:creationId xmlns:a16="http://schemas.microsoft.com/office/drawing/2014/main" id="{5090671A-427F-6357-373C-9407EFC2D6AD}"/>
                </a:ext>
              </a:extLst>
            </p:cNvPr>
            <p:cNvPicPr>
              <a:picLocks noChangeAspect="1"/>
            </p:cNvPicPr>
            <p:nvPr userDrawn="1"/>
          </p:nvPicPr>
          <p:blipFill>
            <a:blip r:embed="rId19" cstate="screen">
              <a:extLst>
                <a:ext uri="{28A0092B-C50C-407E-A947-70E740481C1C}">
                  <a14:useLocalDpi xmlns:a14="http://schemas.microsoft.com/office/drawing/2010/main"/>
                </a:ext>
              </a:extLst>
            </a:blip>
            <a:srcRect/>
            <a:stretch/>
          </p:blipFill>
          <p:spPr>
            <a:xfrm>
              <a:off x="6371539" y="5357021"/>
              <a:ext cx="223925" cy="225992"/>
            </a:xfrm>
            <a:prstGeom prst="rect">
              <a:avLst/>
            </a:prstGeom>
          </p:spPr>
        </p:pic>
        <p:pic>
          <p:nvPicPr>
            <p:cNvPr id="138" name="Picture 137">
              <a:extLst>
                <a:ext uri="{FF2B5EF4-FFF2-40B4-BE49-F238E27FC236}">
                  <a16:creationId xmlns:a16="http://schemas.microsoft.com/office/drawing/2014/main" id="{36DD0286-6652-CAC5-009E-FECDA53E0BFD}"/>
                </a:ext>
              </a:extLst>
            </p:cNvPr>
            <p:cNvPicPr>
              <a:picLocks noChangeAspect="1"/>
            </p:cNvPicPr>
            <p:nvPr userDrawn="1"/>
          </p:nvPicPr>
          <p:blipFill>
            <a:blip r:embed="rId19" cstate="screen">
              <a:extLst>
                <a:ext uri="{28A0092B-C50C-407E-A947-70E740481C1C}">
                  <a14:useLocalDpi xmlns:a14="http://schemas.microsoft.com/office/drawing/2010/main"/>
                </a:ext>
              </a:extLst>
            </a:blip>
            <a:srcRect/>
            <a:stretch/>
          </p:blipFill>
          <p:spPr>
            <a:xfrm>
              <a:off x="6457005" y="5537914"/>
              <a:ext cx="223925" cy="225992"/>
            </a:xfrm>
            <a:prstGeom prst="rect">
              <a:avLst/>
            </a:prstGeom>
          </p:spPr>
        </p:pic>
        <p:pic>
          <p:nvPicPr>
            <p:cNvPr id="139" name="Picture 138">
              <a:extLst>
                <a:ext uri="{FF2B5EF4-FFF2-40B4-BE49-F238E27FC236}">
                  <a16:creationId xmlns:a16="http://schemas.microsoft.com/office/drawing/2014/main" id="{8C2BC3DA-6D99-CAFA-2F7E-0121E38C1843}"/>
                </a:ext>
              </a:extLst>
            </p:cNvPr>
            <p:cNvPicPr>
              <a:picLocks noChangeAspect="1"/>
            </p:cNvPicPr>
            <p:nvPr userDrawn="1"/>
          </p:nvPicPr>
          <p:blipFill>
            <a:blip r:embed="rId19" cstate="screen">
              <a:extLst>
                <a:ext uri="{28A0092B-C50C-407E-A947-70E740481C1C}">
                  <a14:useLocalDpi xmlns:a14="http://schemas.microsoft.com/office/drawing/2010/main"/>
                </a:ext>
              </a:extLst>
            </a:blip>
            <a:srcRect/>
            <a:stretch/>
          </p:blipFill>
          <p:spPr>
            <a:xfrm>
              <a:off x="6575639" y="5337761"/>
              <a:ext cx="223925" cy="225992"/>
            </a:xfrm>
            <a:prstGeom prst="rect">
              <a:avLst/>
            </a:prstGeom>
          </p:spPr>
        </p:pic>
      </p:grpSp>
      <p:grpSp>
        <p:nvGrpSpPr>
          <p:cNvPr id="140" name="Group 139">
            <a:extLst>
              <a:ext uri="{FF2B5EF4-FFF2-40B4-BE49-F238E27FC236}">
                <a16:creationId xmlns:a16="http://schemas.microsoft.com/office/drawing/2014/main" id="{8CC37350-8A92-15CA-A894-39DB9510393D}"/>
              </a:ext>
            </a:extLst>
          </p:cNvPr>
          <p:cNvGrpSpPr/>
          <p:nvPr userDrawn="1"/>
        </p:nvGrpSpPr>
        <p:grpSpPr>
          <a:xfrm>
            <a:off x="4520036" y="4088816"/>
            <a:ext cx="605771" cy="811562"/>
            <a:chOff x="4630479" y="3861130"/>
            <a:chExt cx="605771" cy="811562"/>
          </a:xfrm>
        </p:grpSpPr>
        <p:pic>
          <p:nvPicPr>
            <p:cNvPr id="141" name="Picture 140">
              <a:extLst>
                <a:ext uri="{FF2B5EF4-FFF2-40B4-BE49-F238E27FC236}">
                  <a16:creationId xmlns:a16="http://schemas.microsoft.com/office/drawing/2014/main" id="{7DFB3B7B-295D-C0CA-8206-B05C083B7A41}"/>
                </a:ext>
              </a:extLst>
            </p:cNvPr>
            <p:cNvPicPr>
              <a:picLocks noChangeAspect="1"/>
            </p:cNvPicPr>
            <p:nvPr userDrawn="1"/>
          </p:nvPicPr>
          <p:blipFill>
            <a:blip r:embed="rId19" cstate="screen">
              <a:extLst>
                <a:ext uri="{28A0092B-C50C-407E-A947-70E740481C1C}">
                  <a14:useLocalDpi xmlns:a14="http://schemas.microsoft.com/office/drawing/2010/main"/>
                </a:ext>
              </a:extLst>
            </a:blip>
            <a:srcRect/>
            <a:stretch/>
          </p:blipFill>
          <p:spPr>
            <a:xfrm>
              <a:off x="4630479" y="4050223"/>
              <a:ext cx="223925" cy="225992"/>
            </a:xfrm>
            <a:prstGeom prst="rect">
              <a:avLst/>
            </a:prstGeom>
          </p:spPr>
        </p:pic>
        <p:pic>
          <p:nvPicPr>
            <p:cNvPr id="142" name="Picture 141">
              <a:extLst>
                <a:ext uri="{FF2B5EF4-FFF2-40B4-BE49-F238E27FC236}">
                  <a16:creationId xmlns:a16="http://schemas.microsoft.com/office/drawing/2014/main" id="{88C61932-8F21-89C1-DC3B-1B9C3ADABC8B}"/>
                </a:ext>
              </a:extLst>
            </p:cNvPr>
            <p:cNvPicPr>
              <a:picLocks noChangeAspect="1"/>
            </p:cNvPicPr>
            <p:nvPr userDrawn="1"/>
          </p:nvPicPr>
          <p:blipFill>
            <a:blip r:embed="rId19" cstate="screen">
              <a:extLst>
                <a:ext uri="{28A0092B-C50C-407E-A947-70E740481C1C}">
                  <a14:useLocalDpi xmlns:a14="http://schemas.microsoft.com/office/drawing/2010/main"/>
                </a:ext>
              </a:extLst>
            </a:blip>
            <a:srcRect/>
            <a:stretch/>
          </p:blipFill>
          <p:spPr>
            <a:xfrm>
              <a:off x="4839006" y="4084593"/>
              <a:ext cx="223925" cy="225992"/>
            </a:xfrm>
            <a:prstGeom prst="rect">
              <a:avLst/>
            </a:prstGeom>
          </p:spPr>
        </p:pic>
        <p:pic>
          <p:nvPicPr>
            <p:cNvPr id="143" name="Picture 142">
              <a:extLst>
                <a:ext uri="{FF2B5EF4-FFF2-40B4-BE49-F238E27FC236}">
                  <a16:creationId xmlns:a16="http://schemas.microsoft.com/office/drawing/2014/main" id="{1A525D0C-5400-2C1A-91AC-47CF701A7CF0}"/>
                </a:ext>
              </a:extLst>
            </p:cNvPr>
            <p:cNvPicPr>
              <a:picLocks noChangeAspect="1"/>
            </p:cNvPicPr>
            <p:nvPr userDrawn="1"/>
          </p:nvPicPr>
          <p:blipFill>
            <a:blip r:embed="rId19" cstate="screen">
              <a:extLst>
                <a:ext uri="{28A0092B-C50C-407E-A947-70E740481C1C}">
                  <a14:useLocalDpi xmlns:a14="http://schemas.microsoft.com/office/drawing/2010/main"/>
                </a:ext>
              </a:extLst>
            </a:blip>
            <a:srcRect/>
            <a:stretch/>
          </p:blipFill>
          <p:spPr>
            <a:xfrm>
              <a:off x="4874924" y="3894280"/>
              <a:ext cx="223925" cy="225992"/>
            </a:xfrm>
            <a:prstGeom prst="rect">
              <a:avLst/>
            </a:prstGeom>
          </p:spPr>
        </p:pic>
        <p:pic>
          <p:nvPicPr>
            <p:cNvPr id="144" name="Picture 143">
              <a:extLst>
                <a:ext uri="{FF2B5EF4-FFF2-40B4-BE49-F238E27FC236}">
                  <a16:creationId xmlns:a16="http://schemas.microsoft.com/office/drawing/2014/main" id="{4D08C143-66E7-B9A3-FCE7-C1CF16A4C8F0}"/>
                </a:ext>
              </a:extLst>
            </p:cNvPr>
            <p:cNvPicPr>
              <a:picLocks noChangeAspect="1"/>
            </p:cNvPicPr>
            <p:nvPr userDrawn="1"/>
          </p:nvPicPr>
          <p:blipFill>
            <a:blip r:embed="rId18" cstate="screen">
              <a:extLst>
                <a:ext uri="{28A0092B-C50C-407E-A947-70E740481C1C}">
                  <a14:useLocalDpi xmlns:a14="http://schemas.microsoft.com/office/drawing/2010/main"/>
                </a:ext>
              </a:extLst>
            </a:blip>
            <a:srcRect/>
            <a:stretch/>
          </p:blipFill>
          <p:spPr>
            <a:xfrm>
              <a:off x="4644726" y="4257607"/>
              <a:ext cx="223925" cy="225992"/>
            </a:xfrm>
            <a:prstGeom prst="rect">
              <a:avLst/>
            </a:prstGeom>
          </p:spPr>
        </p:pic>
        <p:pic>
          <p:nvPicPr>
            <p:cNvPr id="145" name="Picture 144">
              <a:extLst>
                <a:ext uri="{FF2B5EF4-FFF2-40B4-BE49-F238E27FC236}">
                  <a16:creationId xmlns:a16="http://schemas.microsoft.com/office/drawing/2014/main" id="{8F13A7F1-B402-5F2E-613E-0112F18CEC35}"/>
                </a:ext>
              </a:extLst>
            </p:cNvPr>
            <p:cNvPicPr>
              <a:picLocks noChangeAspect="1"/>
            </p:cNvPicPr>
            <p:nvPr userDrawn="1"/>
          </p:nvPicPr>
          <p:blipFill>
            <a:blip r:embed="rId18" cstate="screen">
              <a:extLst>
                <a:ext uri="{28A0092B-C50C-407E-A947-70E740481C1C}">
                  <a14:useLocalDpi xmlns:a14="http://schemas.microsoft.com/office/drawing/2010/main"/>
                </a:ext>
              </a:extLst>
            </a:blip>
            <a:srcRect/>
            <a:stretch/>
          </p:blipFill>
          <p:spPr>
            <a:xfrm>
              <a:off x="4869577" y="4282736"/>
              <a:ext cx="223925" cy="225992"/>
            </a:xfrm>
            <a:prstGeom prst="rect">
              <a:avLst/>
            </a:prstGeom>
          </p:spPr>
        </p:pic>
        <p:pic>
          <p:nvPicPr>
            <p:cNvPr id="146" name="Picture 145">
              <a:extLst>
                <a:ext uri="{FF2B5EF4-FFF2-40B4-BE49-F238E27FC236}">
                  <a16:creationId xmlns:a16="http://schemas.microsoft.com/office/drawing/2014/main" id="{0AB40FFA-8ACE-07AC-9CC4-EB95AA5560B1}"/>
                </a:ext>
              </a:extLst>
            </p:cNvPr>
            <p:cNvPicPr>
              <a:picLocks noChangeAspect="1"/>
            </p:cNvPicPr>
            <p:nvPr userDrawn="1"/>
          </p:nvPicPr>
          <p:blipFill>
            <a:blip r:embed="rId19" cstate="screen">
              <a:extLst>
                <a:ext uri="{28A0092B-C50C-407E-A947-70E740481C1C}">
                  <a14:useLocalDpi xmlns:a14="http://schemas.microsoft.com/office/drawing/2010/main"/>
                </a:ext>
              </a:extLst>
            </a:blip>
            <a:srcRect/>
            <a:stretch/>
          </p:blipFill>
          <p:spPr>
            <a:xfrm>
              <a:off x="4962846" y="4422651"/>
              <a:ext cx="223925" cy="225992"/>
            </a:xfrm>
            <a:prstGeom prst="rect">
              <a:avLst/>
            </a:prstGeom>
          </p:spPr>
        </p:pic>
        <p:pic>
          <p:nvPicPr>
            <p:cNvPr id="147" name="Picture 146">
              <a:extLst>
                <a:ext uri="{FF2B5EF4-FFF2-40B4-BE49-F238E27FC236}">
                  <a16:creationId xmlns:a16="http://schemas.microsoft.com/office/drawing/2014/main" id="{22F5A2F1-8E3E-DDDB-11D5-6259BFB59324}"/>
                </a:ext>
              </a:extLst>
            </p:cNvPr>
            <p:cNvPicPr>
              <a:picLocks noChangeAspect="1"/>
            </p:cNvPicPr>
            <p:nvPr userDrawn="1"/>
          </p:nvPicPr>
          <p:blipFill>
            <a:blip r:embed="rId18" cstate="screen">
              <a:extLst>
                <a:ext uri="{28A0092B-C50C-407E-A947-70E740481C1C}">
                  <a14:useLocalDpi xmlns:a14="http://schemas.microsoft.com/office/drawing/2010/main"/>
                </a:ext>
              </a:extLst>
            </a:blip>
            <a:srcRect/>
            <a:stretch/>
          </p:blipFill>
          <p:spPr>
            <a:xfrm>
              <a:off x="4679086" y="3861130"/>
              <a:ext cx="223925" cy="225992"/>
            </a:xfrm>
            <a:prstGeom prst="rect">
              <a:avLst/>
            </a:prstGeom>
          </p:spPr>
        </p:pic>
        <p:pic>
          <p:nvPicPr>
            <p:cNvPr id="148" name="Picture 147">
              <a:extLst>
                <a:ext uri="{FF2B5EF4-FFF2-40B4-BE49-F238E27FC236}">
                  <a16:creationId xmlns:a16="http://schemas.microsoft.com/office/drawing/2014/main" id="{7A1959C1-CA84-4C4C-1704-07BF1BECC968}"/>
                </a:ext>
              </a:extLst>
            </p:cNvPr>
            <p:cNvPicPr>
              <a:picLocks noChangeAspect="1"/>
            </p:cNvPicPr>
            <p:nvPr userDrawn="1"/>
          </p:nvPicPr>
          <p:blipFill>
            <a:blip r:embed="rId19" cstate="screen">
              <a:extLst>
                <a:ext uri="{28A0092B-C50C-407E-A947-70E740481C1C}">
                  <a14:useLocalDpi xmlns:a14="http://schemas.microsoft.com/office/drawing/2010/main"/>
                </a:ext>
              </a:extLst>
            </a:blip>
            <a:srcRect/>
            <a:stretch/>
          </p:blipFill>
          <p:spPr>
            <a:xfrm>
              <a:off x="4715851" y="4446700"/>
              <a:ext cx="223925" cy="225992"/>
            </a:xfrm>
            <a:prstGeom prst="rect">
              <a:avLst/>
            </a:prstGeom>
          </p:spPr>
        </p:pic>
        <p:pic>
          <p:nvPicPr>
            <p:cNvPr id="149" name="Picture 148">
              <a:extLst>
                <a:ext uri="{FF2B5EF4-FFF2-40B4-BE49-F238E27FC236}">
                  <a16:creationId xmlns:a16="http://schemas.microsoft.com/office/drawing/2014/main" id="{5CFB8F26-DBEF-ABCB-A806-BA07CCBEC483}"/>
                </a:ext>
              </a:extLst>
            </p:cNvPr>
            <p:cNvPicPr>
              <a:picLocks noChangeAspect="1"/>
            </p:cNvPicPr>
            <p:nvPr userDrawn="1"/>
          </p:nvPicPr>
          <p:blipFill>
            <a:blip r:embed="rId18" cstate="screen">
              <a:extLst>
                <a:ext uri="{28A0092B-C50C-407E-A947-70E740481C1C}">
                  <a14:useLocalDpi xmlns:a14="http://schemas.microsoft.com/office/drawing/2010/main"/>
                </a:ext>
              </a:extLst>
            </a:blip>
            <a:srcRect/>
            <a:stretch/>
          </p:blipFill>
          <p:spPr>
            <a:xfrm>
              <a:off x="5012325" y="4050223"/>
              <a:ext cx="223925" cy="225992"/>
            </a:xfrm>
            <a:prstGeom prst="rect">
              <a:avLst/>
            </a:prstGeom>
          </p:spPr>
        </p:pic>
      </p:grpSp>
      <p:grpSp>
        <p:nvGrpSpPr>
          <p:cNvPr id="150" name="Group 149">
            <a:extLst>
              <a:ext uri="{FF2B5EF4-FFF2-40B4-BE49-F238E27FC236}">
                <a16:creationId xmlns:a16="http://schemas.microsoft.com/office/drawing/2014/main" id="{9CA9D3E0-F54F-6E71-28D4-2FD457CF87AE}"/>
              </a:ext>
            </a:extLst>
          </p:cNvPr>
          <p:cNvGrpSpPr/>
          <p:nvPr userDrawn="1"/>
        </p:nvGrpSpPr>
        <p:grpSpPr>
          <a:xfrm>
            <a:off x="4493446" y="4991286"/>
            <a:ext cx="647556" cy="562096"/>
            <a:chOff x="4603889" y="4763600"/>
            <a:chExt cx="647556" cy="562096"/>
          </a:xfrm>
        </p:grpSpPr>
        <p:pic>
          <p:nvPicPr>
            <p:cNvPr id="151" name="Picture 150">
              <a:extLst>
                <a:ext uri="{FF2B5EF4-FFF2-40B4-BE49-F238E27FC236}">
                  <a16:creationId xmlns:a16="http://schemas.microsoft.com/office/drawing/2014/main" id="{EEA00465-711D-0B30-8055-B930828C0D25}"/>
                </a:ext>
              </a:extLst>
            </p:cNvPr>
            <p:cNvPicPr>
              <a:picLocks noChangeAspect="1"/>
            </p:cNvPicPr>
            <p:nvPr userDrawn="1"/>
          </p:nvPicPr>
          <p:blipFill>
            <a:blip r:embed="rId19" cstate="screen">
              <a:extLst>
                <a:ext uri="{28A0092B-C50C-407E-A947-70E740481C1C}">
                  <a14:useLocalDpi xmlns:a14="http://schemas.microsoft.com/office/drawing/2010/main"/>
                </a:ext>
              </a:extLst>
            </a:blip>
            <a:srcRect/>
            <a:stretch/>
          </p:blipFill>
          <p:spPr>
            <a:xfrm>
              <a:off x="4868650" y="4763600"/>
              <a:ext cx="223925" cy="225992"/>
            </a:xfrm>
            <a:prstGeom prst="rect">
              <a:avLst/>
            </a:prstGeom>
          </p:spPr>
        </p:pic>
        <p:pic>
          <p:nvPicPr>
            <p:cNvPr id="152" name="Picture 151">
              <a:extLst>
                <a:ext uri="{FF2B5EF4-FFF2-40B4-BE49-F238E27FC236}">
                  <a16:creationId xmlns:a16="http://schemas.microsoft.com/office/drawing/2014/main" id="{4758BDDB-6E6B-624B-5028-EF302ADCABBF}"/>
                </a:ext>
              </a:extLst>
            </p:cNvPr>
            <p:cNvPicPr>
              <a:picLocks noChangeAspect="1"/>
            </p:cNvPicPr>
            <p:nvPr userDrawn="1"/>
          </p:nvPicPr>
          <p:blipFill>
            <a:blip r:embed="rId18" cstate="screen">
              <a:extLst>
                <a:ext uri="{28A0092B-C50C-407E-A947-70E740481C1C}">
                  <a14:useLocalDpi xmlns:a14="http://schemas.microsoft.com/office/drawing/2010/main"/>
                </a:ext>
              </a:extLst>
            </a:blip>
            <a:srcRect/>
            <a:stretch/>
          </p:blipFill>
          <p:spPr>
            <a:xfrm>
              <a:off x="5004775" y="4869018"/>
              <a:ext cx="223925" cy="225992"/>
            </a:xfrm>
            <a:prstGeom prst="rect">
              <a:avLst/>
            </a:prstGeom>
          </p:spPr>
        </p:pic>
        <p:pic>
          <p:nvPicPr>
            <p:cNvPr id="153" name="Picture 152">
              <a:extLst>
                <a:ext uri="{FF2B5EF4-FFF2-40B4-BE49-F238E27FC236}">
                  <a16:creationId xmlns:a16="http://schemas.microsoft.com/office/drawing/2014/main" id="{A3DFE512-A965-8950-EA21-DCB1597B9807}"/>
                </a:ext>
              </a:extLst>
            </p:cNvPr>
            <p:cNvPicPr>
              <a:picLocks noChangeAspect="1"/>
            </p:cNvPicPr>
            <p:nvPr userDrawn="1"/>
          </p:nvPicPr>
          <p:blipFill>
            <a:blip r:embed="rId19" cstate="screen">
              <a:extLst>
                <a:ext uri="{28A0092B-C50C-407E-A947-70E740481C1C}">
                  <a14:useLocalDpi xmlns:a14="http://schemas.microsoft.com/office/drawing/2010/main"/>
                </a:ext>
              </a:extLst>
            </a:blip>
            <a:srcRect/>
            <a:stretch/>
          </p:blipFill>
          <p:spPr>
            <a:xfrm>
              <a:off x="5027520" y="5022760"/>
              <a:ext cx="223925" cy="225992"/>
            </a:xfrm>
            <a:prstGeom prst="rect">
              <a:avLst/>
            </a:prstGeom>
          </p:spPr>
        </p:pic>
        <p:pic>
          <p:nvPicPr>
            <p:cNvPr id="154" name="Picture 153">
              <a:extLst>
                <a:ext uri="{FF2B5EF4-FFF2-40B4-BE49-F238E27FC236}">
                  <a16:creationId xmlns:a16="http://schemas.microsoft.com/office/drawing/2014/main" id="{D1FBFE2A-6788-EFF0-4087-6B84E0F71A3B}"/>
                </a:ext>
              </a:extLst>
            </p:cNvPr>
            <p:cNvPicPr>
              <a:picLocks noChangeAspect="1"/>
            </p:cNvPicPr>
            <p:nvPr userDrawn="1"/>
          </p:nvPicPr>
          <p:blipFill>
            <a:blip r:embed="rId18" cstate="screen">
              <a:extLst>
                <a:ext uri="{28A0092B-C50C-407E-A947-70E740481C1C}">
                  <a14:useLocalDpi xmlns:a14="http://schemas.microsoft.com/office/drawing/2010/main"/>
                </a:ext>
              </a:extLst>
            </a:blip>
            <a:srcRect/>
            <a:stretch/>
          </p:blipFill>
          <p:spPr>
            <a:xfrm>
              <a:off x="4623862" y="4811478"/>
              <a:ext cx="223925" cy="225992"/>
            </a:xfrm>
            <a:prstGeom prst="rect">
              <a:avLst/>
            </a:prstGeom>
          </p:spPr>
        </p:pic>
        <p:pic>
          <p:nvPicPr>
            <p:cNvPr id="155" name="Picture 154">
              <a:extLst>
                <a:ext uri="{FF2B5EF4-FFF2-40B4-BE49-F238E27FC236}">
                  <a16:creationId xmlns:a16="http://schemas.microsoft.com/office/drawing/2014/main" id="{58530081-405E-1EA7-35DF-ECA608EA0CB0}"/>
                </a:ext>
              </a:extLst>
            </p:cNvPr>
            <p:cNvPicPr>
              <a:picLocks noChangeAspect="1"/>
            </p:cNvPicPr>
            <p:nvPr userDrawn="1"/>
          </p:nvPicPr>
          <p:blipFill>
            <a:blip r:embed="rId18" cstate="screen">
              <a:extLst>
                <a:ext uri="{28A0092B-C50C-407E-A947-70E740481C1C}">
                  <a14:useLocalDpi xmlns:a14="http://schemas.microsoft.com/office/drawing/2010/main"/>
                </a:ext>
              </a:extLst>
            </a:blip>
            <a:srcRect/>
            <a:stretch/>
          </p:blipFill>
          <p:spPr>
            <a:xfrm>
              <a:off x="4782957" y="4937489"/>
              <a:ext cx="223925" cy="225992"/>
            </a:xfrm>
            <a:prstGeom prst="rect">
              <a:avLst/>
            </a:prstGeom>
          </p:spPr>
        </p:pic>
        <p:pic>
          <p:nvPicPr>
            <p:cNvPr id="156" name="Picture 155">
              <a:extLst>
                <a:ext uri="{FF2B5EF4-FFF2-40B4-BE49-F238E27FC236}">
                  <a16:creationId xmlns:a16="http://schemas.microsoft.com/office/drawing/2014/main" id="{48D9ABA0-39AC-38A6-CB62-AF0F3D6F1D44}"/>
                </a:ext>
              </a:extLst>
            </p:cNvPr>
            <p:cNvPicPr>
              <a:picLocks noChangeAspect="1"/>
            </p:cNvPicPr>
            <p:nvPr userDrawn="1"/>
          </p:nvPicPr>
          <p:blipFill>
            <a:blip r:embed="rId19" cstate="screen">
              <a:extLst>
                <a:ext uri="{28A0092B-C50C-407E-A947-70E740481C1C}">
                  <a14:useLocalDpi xmlns:a14="http://schemas.microsoft.com/office/drawing/2010/main"/>
                </a:ext>
              </a:extLst>
            </a:blip>
            <a:srcRect/>
            <a:stretch/>
          </p:blipFill>
          <p:spPr>
            <a:xfrm>
              <a:off x="4603889" y="5061244"/>
              <a:ext cx="223925" cy="225992"/>
            </a:xfrm>
            <a:prstGeom prst="rect">
              <a:avLst/>
            </a:prstGeom>
          </p:spPr>
        </p:pic>
        <p:pic>
          <p:nvPicPr>
            <p:cNvPr id="157" name="Picture 156">
              <a:extLst>
                <a:ext uri="{FF2B5EF4-FFF2-40B4-BE49-F238E27FC236}">
                  <a16:creationId xmlns:a16="http://schemas.microsoft.com/office/drawing/2014/main" id="{6EFE7B76-7FE2-EC4D-652D-8E482B643BA8}"/>
                </a:ext>
              </a:extLst>
            </p:cNvPr>
            <p:cNvPicPr>
              <a:picLocks noChangeAspect="1"/>
            </p:cNvPicPr>
            <p:nvPr userDrawn="1"/>
          </p:nvPicPr>
          <p:blipFill>
            <a:blip r:embed="rId18" cstate="screen">
              <a:extLst>
                <a:ext uri="{28A0092B-C50C-407E-A947-70E740481C1C}">
                  <a14:useLocalDpi xmlns:a14="http://schemas.microsoft.com/office/drawing/2010/main"/>
                </a:ext>
              </a:extLst>
            </a:blip>
            <a:srcRect/>
            <a:stretch/>
          </p:blipFill>
          <p:spPr>
            <a:xfrm>
              <a:off x="4850559" y="5099704"/>
              <a:ext cx="223925" cy="225992"/>
            </a:xfrm>
            <a:prstGeom prst="rect">
              <a:avLst/>
            </a:prstGeom>
          </p:spPr>
        </p:pic>
      </p:grpSp>
    </p:spTree>
    <p:extLst>
      <p:ext uri="{BB962C8B-B14F-4D97-AF65-F5344CB8AC3E}">
        <p14:creationId xmlns:p14="http://schemas.microsoft.com/office/powerpoint/2010/main" val="265173141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ENHANCE C2-4 flipped v2">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9E840146-AC87-04EF-1D79-EBCEA3FD8B9F}"/>
              </a:ext>
            </a:extLst>
          </p:cNvPr>
          <p:cNvGraphicFramePr>
            <a:graphicFrameLocks noGrp="1"/>
          </p:cNvGraphicFramePr>
          <p:nvPr userDrawn="1">
            <p:extLst>
              <p:ext uri="{D42A27DB-BD31-4B8C-83A1-F6EECF244321}">
                <p14:modId xmlns:p14="http://schemas.microsoft.com/office/powerpoint/2010/main" val="1887428250"/>
              </p:ext>
            </p:extLst>
          </p:nvPr>
        </p:nvGraphicFramePr>
        <p:xfrm>
          <a:off x="-9663" y="315627"/>
          <a:ext cx="12189242" cy="6542475"/>
        </p:xfrm>
        <a:graphic>
          <a:graphicData uri="http://schemas.openxmlformats.org/drawingml/2006/table">
            <a:tbl>
              <a:tblPr>
                <a:tableStyleId>{2D5ABB26-0587-4C30-8999-92F81FD0307C}</a:tableStyleId>
              </a:tblPr>
              <a:tblGrid>
                <a:gridCol w="654908">
                  <a:extLst>
                    <a:ext uri="{9D8B030D-6E8A-4147-A177-3AD203B41FA5}">
                      <a16:colId xmlns:a16="http://schemas.microsoft.com/office/drawing/2014/main" val="2750378661"/>
                    </a:ext>
                  </a:extLst>
                </a:gridCol>
                <a:gridCol w="2116014">
                  <a:extLst>
                    <a:ext uri="{9D8B030D-6E8A-4147-A177-3AD203B41FA5}">
                      <a16:colId xmlns:a16="http://schemas.microsoft.com/office/drawing/2014/main" val="1720634993"/>
                    </a:ext>
                  </a:extLst>
                </a:gridCol>
                <a:gridCol w="1883664">
                  <a:extLst>
                    <a:ext uri="{9D8B030D-6E8A-4147-A177-3AD203B41FA5}">
                      <a16:colId xmlns:a16="http://schemas.microsoft.com/office/drawing/2014/main" val="3916850402"/>
                    </a:ext>
                  </a:extLst>
                </a:gridCol>
                <a:gridCol w="1883664">
                  <a:extLst>
                    <a:ext uri="{9D8B030D-6E8A-4147-A177-3AD203B41FA5}">
                      <a16:colId xmlns:a16="http://schemas.microsoft.com/office/drawing/2014/main" val="3313821766"/>
                    </a:ext>
                  </a:extLst>
                </a:gridCol>
                <a:gridCol w="1883664">
                  <a:extLst>
                    <a:ext uri="{9D8B030D-6E8A-4147-A177-3AD203B41FA5}">
                      <a16:colId xmlns:a16="http://schemas.microsoft.com/office/drawing/2014/main" val="3006897056"/>
                    </a:ext>
                  </a:extLst>
                </a:gridCol>
                <a:gridCol w="1883664">
                  <a:extLst>
                    <a:ext uri="{9D8B030D-6E8A-4147-A177-3AD203B41FA5}">
                      <a16:colId xmlns:a16="http://schemas.microsoft.com/office/drawing/2014/main" val="1639233194"/>
                    </a:ext>
                  </a:extLst>
                </a:gridCol>
                <a:gridCol w="1883664">
                  <a:extLst>
                    <a:ext uri="{9D8B030D-6E8A-4147-A177-3AD203B41FA5}">
                      <a16:colId xmlns:a16="http://schemas.microsoft.com/office/drawing/2014/main" val="897606555"/>
                    </a:ext>
                  </a:extLst>
                </a:gridCol>
              </a:tblGrid>
              <a:tr h="1157362">
                <a:tc>
                  <a:txBody>
                    <a:bodyPr/>
                    <a:lstStyle/>
                    <a:p>
                      <a:pPr algn="ctr"/>
                      <a:endParaRPr lang="en-US">
                        <a:latin typeface="Calibri" panose="020F0502020204030204" pitchFamily="34" charset="0"/>
                        <a:cs typeface="Calibri" panose="020F0502020204030204" pitchFamily="34" charset="0"/>
                      </a:endParaRPr>
                    </a:p>
                  </a:txBody>
                  <a:tcPr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US" sz="1800" kern="1200">
                        <a:solidFill>
                          <a:schemeClr val="tx1"/>
                        </a:solidFill>
                        <a:latin typeface="Calibri" panose="020F0502020204030204" pitchFamily="34" charset="0"/>
                        <a:ea typeface="+mn-ea"/>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381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kern="1200">
                          <a:solidFill>
                            <a:schemeClr val="tx1"/>
                          </a:solidFill>
                          <a:latin typeface="Calibri" panose="020F0502020204030204" pitchFamily="34" charset="0"/>
                          <a:ea typeface="+mn-ea"/>
                          <a:cs typeface="Calibri" panose="020F0502020204030204" pitchFamily="34" charset="0"/>
                        </a:rPr>
                        <a:t>Implementation</a:t>
                      </a:r>
                      <a:r>
                        <a:rPr lang="en-US">
                          <a:latin typeface="Calibri" panose="020F0502020204030204" pitchFamily="34" charset="0"/>
                          <a:cs typeface="Calibri" panose="020F0502020204030204" pitchFamily="34" charset="0"/>
                        </a:rPr>
                        <a:t> Support</a:t>
                      </a:r>
                    </a:p>
                  </a:txBody>
                  <a:tcPr anchor="ctr">
                    <a:lnL w="38100" cap="flat" cmpd="sng" algn="ctr">
                      <a:solidFill>
                        <a:schemeClr val="accent6">
                          <a:lumMod val="50000"/>
                        </a:schemeClr>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70AC4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cs typeface="Calibri" panose="020F0502020204030204" pitchFamily="34" charset="0"/>
                        </a:rPr>
                        <a:t>Implementation Support</a:t>
                      </a:r>
                    </a:p>
                  </a:txBody>
                  <a:tcPr anchor="ctr">
                    <a:lnL w="12700" cap="flat" cmpd="sng" algn="ctr">
                      <a:no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70AC47"/>
                    </a:solidFill>
                  </a:tcPr>
                </a:tc>
                <a:tc>
                  <a:txBody>
                    <a:bodyPr/>
                    <a:lstStyle/>
                    <a:p>
                      <a:pPr algn="ctr"/>
                      <a:endParaRPr lang="en-US">
                        <a:solidFill>
                          <a:schemeClr val="accent4"/>
                        </a:solidFill>
                      </a:endParaRPr>
                    </a:p>
                  </a:txBody>
                  <a:tcPr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ED866"/>
                    </a:solidFill>
                  </a:tcPr>
                </a:tc>
                <a:extLst>
                  <a:ext uri="{0D108BD9-81ED-4DB2-BD59-A6C34878D82A}">
                    <a16:rowId xmlns:a16="http://schemas.microsoft.com/office/drawing/2014/main" val="3405746704"/>
                  </a:ext>
                </a:extLst>
              </a:tr>
              <a:tr h="557081">
                <a:tc rowSpan="3">
                  <a:txBody>
                    <a:bodyPr/>
                    <a:lstStyle/>
                    <a:p>
                      <a:pPr algn="ctr"/>
                      <a:r>
                        <a:rPr lang="en-US">
                          <a:latin typeface="Calibri" panose="020F0502020204030204" pitchFamily="34" charset="0"/>
                          <a:cs typeface="Calibri" panose="020F0502020204030204" pitchFamily="34" charset="0"/>
                        </a:rPr>
                        <a:t>Design</a:t>
                      </a:r>
                    </a:p>
                  </a:txBody>
                  <a:tcPr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a:latin typeface="Calibri" panose="020F0502020204030204" pitchFamily="34" charset="0"/>
                          <a:cs typeface="Calibri" panose="020F0502020204030204" pitchFamily="34" charset="0"/>
                        </a:rPr>
                        <a:t>Leadership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ED866"/>
                    </a:solidFill>
                  </a:tcPr>
                </a:tc>
                <a:extLst>
                  <a:ext uri="{0D108BD9-81ED-4DB2-BD59-A6C34878D82A}">
                    <a16:rowId xmlns:a16="http://schemas.microsoft.com/office/drawing/2014/main" val="1378427393"/>
                  </a:ext>
                </a:extLst>
              </a:tr>
              <a:tr h="557081">
                <a:tc vMerge="1">
                  <a:txBody>
                    <a:bodyPr/>
                    <a:lstStyle/>
                    <a:p>
                      <a:endParaRPr lang="en-US"/>
                    </a:p>
                  </a:txBody>
                  <a:tcPr/>
                </a:tc>
                <a:tc>
                  <a:txBody>
                    <a:bodyPr/>
                    <a:lstStyle/>
                    <a:p>
                      <a:pPr algn="l">
                        <a:lnSpc>
                          <a:spcPct val="80000"/>
                        </a:lnSpc>
                      </a:pPr>
                      <a:r>
                        <a:rPr lang="en-US">
                          <a:latin typeface="Calibri" panose="020F0502020204030204" pitchFamily="34" charset="0"/>
                          <a:cs typeface="Calibri" panose="020F0502020204030204" pitchFamily="34" charset="0"/>
                        </a:rPr>
                        <a:t>Building</a:t>
                      </a:r>
                    </a:p>
                    <a:p>
                      <a:pPr algn="l">
                        <a:lnSpc>
                          <a:spcPct val="80000"/>
                        </a:lnSpc>
                      </a:pPr>
                      <a:r>
                        <a:rPr lang="en-US">
                          <a:latin typeface="Calibri" panose="020F0502020204030204" pitchFamily="34" charset="0"/>
                          <a:cs typeface="Calibri" panose="020F0502020204030204" pitchFamily="34" charset="0"/>
                        </a:rPr>
                        <a:t>Capacity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979635781"/>
                  </a:ext>
                </a:extLst>
              </a:tr>
              <a:tr h="557081">
                <a:tc vMerge="1">
                  <a:txBody>
                    <a:bodyPr/>
                    <a:lstStyle/>
                    <a:p>
                      <a:endParaRPr lang="en-US"/>
                    </a:p>
                  </a:txBody>
                  <a:tcPr/>
                </a:tc>
                <a:tc>
                  <a:txBody>
                    <a:bodyPr/>
                    <a:lstStyle/>
                    <a:p>
                      <a:pPr algn="l"/>
                      <a:r>
                        <a:rPr lang="en-US">
                          <a:latin typeface="Calibri" panose="020F0502020204030204" pitchFamily="34" charset="0"/>
                          <a:cs typeface="Calibri" panose="020F0502020204030204" pitchFamily="34" charset="0"/>
                        </a:rPr>
                        <a:t>Screening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574407594"/>
                  </a:ext>
                </a:extLst>
              </a:tr>
              <a:tr h="1114161">
                <a:tc rowSpan="3">
                  <a:txBody>
                    <a:bodyPr/>
                    <a:lstStyle/>
                    <a:p>
                      <a:pPr algn="ctr"/>
                      <a:r>
                        <a:rPr lang="en-US">
                          <a:latin typeface="Calibri" panose="020F0502020204030204" pitchFamily="34" charset="0"/>
                          <a:cs typeface="Calibri" panose="020F0502020204030204" pitchFamily="34" charset="0"/>
                        </a:rPr>
                        <a:t>Randomized Control Trial</a:t>
                      </a:r>
                    </a:p>
                  </a:txBody>
                  <a:tcPr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rowSpan="3">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accent5">
                        <a:lumMod val="20000"/>
                        <a:lumOff val="80000"/>
                      </a:schemeClr>
                    </a:solid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accent5">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Implementation Support</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rgbClr val="70AD4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cs typeface="Calibri" panose="020F0502020204030204" pitchFamily="34" charset="0"/>
                        </a:rPr>
                        <a:t>Implementation Support</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rgbClr val="70AD47"/>
                    </a:solidFill>
                  </a:tcPr>
                </a:tc>
                <a:tc>
                  <a:txBody>
                    <a:bodyPr/>
                    <a:lstStyle/>
                    <a:p>
                      <a:pPr algn="ctr"/>
                      <a:endParaRPr lang="en-US">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D966"/>
                    </a:solidFill>
                  </a:tcPr>
                </a:tc>
                <a:extLst>
                  <a:ext uri="{0D108BD9-81ED-4DB2-BD59-A6C34878D82A}">
                    <a16:rowId xmlns:a16="http://schemas.microsoft.com/office/drawing/2014/main" val="811098830"/>
                  </a:ext>
                </a:extLst>
              </a:tr>
              <a:tr h="1114161">
                <a:tc vMerge="1">
                  <a:txBody>
                    <a:bodyPr/>
                    <a:lstStyle/>
                    <a:p>
                      <a:endParaRPr lang="en-US"/>
                    </a:p>
                  </a:txBody>
                  <a:tcPr/>
                </a:tc>
                <a:tc vMerge="1">
                  <a:txBody>
                    <a:bodyPr/>
                    <a:lstStyle/>
                    <a:p>
                      <a:endParaRPr lang="en-US"/>
                    </a:p>
                  </a:txBody>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515938" indent="0" algn="l">
                        <a:tabLst/>
                      </a:pPr>
                      <a:r>
                        <a:rPr lang="en-US">
                          <a:solidFill>
                            <a:schemeClr val="tx1"/>
                          </a:solidFill>
                          <a:latin typeface="Calibri" panose="020F0502020204030204" pitchFamily="34" charset="0"/>
                          <a:cs typeface="Calibri" panose="020F0502020204030204" pitchFamily="34" charset="0"/>
                        </a:rPr>
                        <a:t>Train</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8FAADC"/>
                    </a:solidFill>
                  </a:tcPr>
                </a:tc>
                <a:tc>
                  <a:txBody>
                    <a:bodyPr/>
                    <a:lstStyle/>
                    <a:p>
                      <a:pPr algn="ctr"/>
                      <a:endParaRPr lang="en-US">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endParaRPr lang="en-US">
                        <a:solidFill>
                          <a:schemeClr val="bg1"/>
                        </a:solidFill>
                        <a:latin typeface="Calibri" panose="020F0502020204030204" pitchFamily="34" charset="0"/>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extLst>
                  <a:ext uri="{0D108BD9-81ED-4DB2-BD59-A6C34878D82A}">
                    <a16:rowId xmlns:a16="http://schemas.microsoft.com/office/drawing/2014/main" val="1704379319"/>
                  </a:ext>
                </a:extLst>
              </a:tr>
              <a:tr h="1114161">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Implementation Support</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rgbClr val="70AD4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cs typeface="Calibri" panose="020F0502020204030204" pitchFamily="34" charset="0"/>
                        </a:rPr>
                        <a:t>Implementation Support</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rgbClr val="70AD47"/>
                    </a:solidFill>
                  </a:tcPr>
                </a:tc>
                <a:tc>
                  <a:txBody>
                    <a:bodyPr/>
                    <a:lstStyle/>
                    <a:p>
                      <a:pPr algn="ctr"/>
                      <a:endParaRPr lang="en-US">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rgbClr val="FFD966"/>
                    </a:solidFill>
                  </a:tcPr>
                </a:tc>
                <a:extLst>
                  <a:ext uri="{0D108BD9-81ED-4DB2-BD59-A6C34878D82A}">
                    <a16:rowId xmlns:a16="http://schemas.microsoft.com/office/drawing/2014/main" val="758986038"/>
                  </a:ext>
                </a:extLst>
              </a:tr>
              <a:tr h="371387">
                <a:tc>
                  <a:txBody>
                    <a:bodyPr/>
                    <a:lstStyle/>
                    <a:p>
                      <a:pPr algn="ctr"/>
                      <a:r>
                        <a:rPr lang="en-US">
                          <a:latin typeface="Calibri" panose="020F0502020204030204" pitchFamily="34" charset="0"/>
                          <a:cs typeface="Calibri" panose="020F0502020204030204" pitchFamily="34" charset="0"/>
                        </a:rPr>
                        <a:t>Year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1524" y="6293926"/>
            <a:ext cx="12188952" cy="358588"/>
          </a:xfrm>
          <a:prstGeom prst="rightArrow">
            <a:avLst>
              <a:gd name="adj1" fmla="val 40000"/>
              <a:gd name="adj2" fmla="val 500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FECF0A6-50B3-ECC3-3310-831BDAF15AE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8190" y="142592"/>
            <a:ext cx="4425699" cy="724355"/>
          </a:xfrm>
          <a:prstGeom prst="rect">
            <a:avLst/>
          </a:prstGeom>
        </p:spPr>
      </p:pic>
    </p:spTree>
    <p:extLst>
      <p:ext uri="{BB962C8B-B14F-4D97-AF65-F5344CB8AC3E}">
        <p14:creationId xmlns:p14="http://schemas.microsoft.com/office/powerpoint/2010/main" val="333898972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ENHANCE C2-4 flipped v3">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BCD027D2-8F09-06EB-5D32-543D369CED35}"/>
              </a:ext>
            </a:extLst>
          </p:cNvPr>
          <p:cNvGraphicFramePr>
            <a:graphicFrameLocks noGrp="1"/>
          </p:cNvGraphicFramePr>
          <p:nvPr userDrawn="1">
            <p:extLst>
              <p:ext uri="{D42A27DB-BD31-4B8C-83A1-F6EECF244321}">
                <p14:modId xmlns:p14="http://schemas.microsoft.com/office/powerpoint/2010/main" val="3557393556"/>
              </p:ext>
            </p:extLst>
          </p:nvPr>
        </p:nvGraphicFramePr>
        <p:xfrm>
          <a:off x="-9663" y="315627"/>
          <a:ext cx="12189242" cy="6542475"/>
        </p:xfrm>
        <a:graphic>
          <a:graphicData uri="http://schemas.openxmlformats.org/drawingml/2006/table">
            <a:tbl>
              <a:tblPr>
                <a:tableStyleId>{2D5ABB26-0587-4C30-8999-92F81FD0307C}</a:tableStyleId>
              </a:tblPr>
              <a:tblGrid>
                <a:gridCol w="654908">
                  <a:extLst>
                    <a:ext uri="{9D8B030D-6E8A-4147-A177-3AD203B41FA5}">
                      <a16:colId xmlns:a16="http://schemas.microsoft.com/office/drawing/2014/main" val="2750378661"/>
                    </a:ext>
                  </a:extLst>
                </a:gridCol>
                <a:gridCol w="2116014">
                  <a:extLst>
                    <a:ext uri="{9D8B030D-6E8A-4147-A177-3AD203B41FA5}">
                      <a16:colId xmlns:a16="http://schemas.microsoft.com/office/drawing/2014/main" val="1720634993"/>
                    </a:ext>
                  </a:extLst>
                </a:gridCol>
                <a:gridCol w="1883664">
                  <a:extLst>
                    <a:ext uri="{9D8B030D-6E8A-4147-A177-3AD203B41FA5}">
                      <a16:colId xmlns:a16="http://schemas.microsoft.com/office/drawing/2014/main" val="3916850402"/>
                    </a:ext>
                  </a:extLst>
                </a:gridCol>
                <a:gridCol w="1883664">
                  <a:extLst>
                    <a:ext uri="{9D8B030D-6E8A-4147-A177-3AD203B41FA5}">
                      <a16:colId xmlns:a16="http://schemas.microsoft.com/office/drawing/2014/main" val="3313821766"/>
                    </a:ext>
                  </a:extLst>
                </a:gridCol>
                <a:gridCol w="1883664">
                  <a:extLst>
                    <a:ext uri="{9D8B030D-6E8A-4147-A177-3AD203B41FA5}">
                      <a16:colId xmlns:a16="http://schemas.microsoft.com/office/drawing/2014/main" val="3006897056"/>
                    </a:ext>
                  </a:extLst>
                </a:gridCol>
                <a:gridCol w="1883664">
                  <a:extLst>
                    <a:ext uri="{9D8B030D-6E8A-4147-A177-3AD203B41FA5}">
                      <a16:colId xmlns:a16="http://schemas.microsoft.com/office/drawing/2014/main" val="1639233194"/>
                    </a:ext>
                  </a:extLst>
                </a:gridCol>
                <a:gridCol w="1883664">
                  <a:extLst>
                    <a:ext uri="{9D8B030D-6E8A-4147-A177-3AD203B41FA5}">
                      <a16:colId xmlns:a16="http://schemas.microsoft.com/office/drawing/2014/main" val="897606555"/>
                    </a:ext>
                  </a:extLst>
                </a:gridCol>
              </a:tblGrid>
              <a:tr h="1157362">
                <a:tc>
                  <a:txBody>
                    <a:bodyPr/>
                    <a:lstStyle/>
                    <a:p>
                      <a:pPr algn="ctr"/>
                      <a:endParaRPr lang="en-US">
                        <a:latin typeface="Calibri" panose="020F0502020204030204" pitchFamily="34" charset="0"/>
                        <a:cs typeface="Calibri" panose="020F0502020204030204" pitchFamily="34" charset="0"/>
                      </a:endParaRPr>
                    </a:p>
                  </a:txBody>
                  <a:tcPr marT="0" marB="0" vert="vert27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a:endParaRPr lang="en-US" sz="1800" kern="1200">
                        <a:solidFill>
                          <a:schemeClr val="tx1"/>
                        </a:solidFill>
                        <a:latin typeface="Calibri" panose="020F0502020204030204" pitchFamily="34" charset="0"/>
                        <a:ea typeface="+mn-ea"/>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38100" cap="flat" cmpd="sng" algn="ctr">
                      <a:solidFill>
                        <a:schemeClr val="accent6">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kern="1200">
                          <a:solidFill>
                            <a:schemeClr val="tx1"/>
                          </a:solidFill>
                          <a:latin typeface="Calibri" panose="020F0502020204030204" pitchFamily="34" charset="0"/>
                          <a:ea typeface="+mn-ea"/>
                          <a:cs typeface="Calibri" panose="020F0502020204030204" pitchFamily="34" charset="0"/>
                        </a:rPr>
                        <a:t>Implementation</a:t>
                      </a:r>
                      <a:r>
                        <a:rPr lang="en-US">
                          <a:latin typeface="Calibri" panose="020F0502020204030204" pitchFamily="34" charset="0"/>
                          <a:cs typeface="Calibri" panose="020F0502020204030204" pitchFamily="34" charset="0"/>
                        </a:rPr>
                        <a:t> Support</a:t>
                      </a:r>
                    </a:p>
                  </a:txBody>
                  <a:tcPr anchor="ctr">
                    <a:lnL w="38100" cap="flat" cmpd="sng" algn="ctr">
                      <a:solidFill>
                        <a:schemeClr val="accent6">
                          <a:lumMod val="50000"/>
                        </a:schemeClr>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70AC4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cs typeface="Calibri" panose="020F0502020204030204" pitchFamily="34" charset="0"/>
                        </a:rPr>
                        <a:t>Implementation Support</a:t>
                      </a:r>
                    </a:p>
                  </a:txBody>
                  <a:tcPr anchor="ctr">
                    <a:lnL w="12700" cap="flat" cmpd="sng" algn="ctr">
                      <a:no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70AC47"/>
                    </a:solidFill>
                  </a:tcPr>
                </a:tc>
                <a:tc>
                  <a:txBody>
                    <a:bodyPr/>
                    <a:lstStyle/>
                    <a:p>
                      <a:pPr algn="ctr"/>
                      <a:endParaRPr lang="en-US">
                        <a:solidFill>
                          <a:schemeClr val="accent4"/>
                        </a:solidFill>
                      </a:endParaRPr>
                    </a:p>
                  </a:txBody>
                  <a:tcPr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ED866"/>
                    </a:solidFill>
                  </a:tcPr>
                </a:tc>
                <a:extLst>
                  <a:ext uri="{0D108BD9-81ED-4DB2-BD59-A6C34878D82A}">
                    <a16:rowId xmlns:a16="http://schemas.microsoft.com/office/drawing/2014/main" val="3405746704"/>
                  </a:ext>
                </a:extLst>
              </a:tr>
              <a:tr h="557081">
                <a:tc rowSpan="3">
                  <a:txBody>
                    <a:bodyPr/>
                    <a:lstStyle/>
                    <a:p>
                      <a:pPr algn="ctr"/>
                      <a:r>
                        <a:rPr lang="en-US">
                          <a:latin typeface="Calibri" panose="020F0502020204030204" pitchFamily="34" charset="0"/>
                          <a:cs typeface="Calibri" panose="020F0502020204030204" pitchFamily="34" charset="0"/>
                        </a:rPr>
                        <a:t>Design</a:t>
                      </a:r>
                    </a:p>
                  </a:txBody>
                  <a:tcPr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a:latin typeface="Calibri" panose="020F0502020204030204" pitchFamily="34" charset="0"/>
                          <a:cs typeface="Calibri" panose="020F0502020204030204" pitchFamily="34" charset="0"/>
                        </a:rPr>
                        <a:t>Leadership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ED866"/>
                    </a:solidFill>
                  </a:tcPr>
                </a:tc>
                <a:extLst>
                  <a:ext uri="{0D108BD9-81ED-4DB2-BD59-A6C34878D82A}">
                    <a16:rowId xmlns:a16="http://schemas.microsoft.com/office/drawing/2014/main" val="1378427393"/>
                  </a:ext>
                </a:extLst>
              </a:tr>
              <a:tr h="557081">
                <a:tc vMerge="1">
                  <a:txBody>
                    <a:bodyPr/>
                    <a:lstStyle/>
                    <a:p>
                      <a:endParaRPr lang="en-US"/>
                    </a:p>
                  </a:txBody>
                  <a:tcPr/>
                </a:tc>
                <a:tc>
                  <a:txBody>
                    <a:bodyPr/>
                    <a:lstStyle/>
                    <a:p>
                      <a:pPr algn="l">
                        <a:lnSpc>
                          <a:spcPct val="80000"/>
                        </a:lnSpc>
                      </a:pPr>
                      <a:r>
                        <a:rPr lang="en-US">
                          <a:latin typeface="Calibri" panose="020F0502020204030204" pitchFamily="34" charset="0"/>
                          <a:cs typeface="Calibri" panose="020F0502020204030204" pitchFamily="34" charset="0"/>
                        </a:rPr>
                        <a:t>Building</a:t>
                      </a:r>
                    </a:p>
                    <a:p>
                      <a:pPr algn="l">
                        <a:lnSpc>
                          <a:spcPct val="80000"/>
                        </a:lnSpc>
                      </a:pPr>
                      <a:r>
                        <a:rPr lang="en-US">
                          <a:latin typeface="Calibri" panose="020F0502020204030204" pitchFamily="34" charset="0"/>
                          <a:cs typeface="Calibri" panose="020F0502020204030204" pitchFamily="34" charset="0"/>
                        </a:rPr>
                        <a:t>Capacity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979635781"/>
                  </a:ext>
                </a:extLst>
              </a:tr>
              <a:tr h="557081">
                <a:tc vMerge="1">
                  <a:txBody>
                    <a:bodyPr/>
                    <a:lstStyle/>
                    <a:p>
                      <a:endParaRPr lang="en-US"/>
                    </a:p>
                  </a:txBody>
                  <a:tcPr/>
                </a:tc>
                <a:tc>
                  <a:txBody>
                    <a:bodyPr/>
                    <a:lstStyle/>
                    <a:p>
                      <a:pPr algn="l"/>
                      <a:r>
                        <a:rPr lang="en-US">
                          <a:latin typeface="Calibri" panose="020F0502020204030204" pitchFamily="34" charset="0"/>
                          <a:cs typeface="Calibri" panose="020F0502020204030204" pitchFamily="34" charset="0"/>
                        </a:rPr>
                        <a:t>Screening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574407594"/>
                  </a:ext>
                </a:extLst>
              </a:tr>
              <a:tr h="1114161">
                <a:tc rowSpan="3">
                  <a:txBody>
                    <a:bodyPr/>
                    <a:lstStyle/>
                    <a:p>
                      <a:pPr algn="ctr"/>
                      <a:r>
                        <a:rPr lang="en-US">
                          <a:latin typeface="Calibri" panose="020F0502020204030204" pitchFamily="34" charset="0"/>
                          <a:cs typeface="Calibri" panose="020F0502020204030204" pitchFamily="34" charset="0"/>
                        </a:rPr>
                        <a:t>Randomized Control Trial</a:t>
                      </a:r>
                    </a:p>
                  </a:txBody>
                  <a:tcPr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rowSpan="3">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accent5">
                        <a:lumMod val="20000"/>
                        <a:lumOff val="80000"/>
                      </a:schemeClr>
                    </a:solid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accent5">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Implementation Support</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rgbClr val="70AD4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cs typeface="Calibri" panose="020F0502020204030204" pitchFamily="34" charset="0"/>
                        </a:rPr>
                        <a:t>Implementation Support</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rgbClr val="70AD47"/>
                    </a:solidFill>
                  </a:tcPr>
                </a:tc>
                <a:tc>
                  <a:txBody>
                    <a:bodyPr/>
                    <a:lstStyle/>
                    <a:p>
                      <a:pPr algn="ctr"/>
                      <a:endParaRPr lang="en-US">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D966"/>
                    </a:solidFill>
                  </a:tcPr>
                </a:tc>
                <a:extLst>
                  <a:ext uri="{0D108BD9-81ED-4DB2-BD59-A6C34878D82A}">
                    <a16:rowId xmlns:a16="http://schemas.microsoft.com/office/drawing/2014/main" val="811098830"/>
                  </a:ext>
                </a:extLst>
              </a:tr>
              <a:tr h="1114161">
                <a:tc vMerge="1">
                  <a:txBody>
                    <a:bodyPr/>
                    <a:lstStyle/>
                    <a:p>
                      <a:endParaRPr lang="en-US"/>
                    </a:p>
                  </a:txBody>
                  <a:tcPr/>
                </a:tc>
                <a:tc vMerge="1">
                  <a:txBody>
                    <a:bodyPr/>
                    <a:lstStyle/>
                    <a:p>
                      <a:endParaRPr lang="en-US"/>
                    </a:p>
                  </a:txBody>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515938" indent="0" algn="l">
                        <a:tabLst/>
                      </a:pPr>
                      <a:r>
                        <a:rPr lang="en-US">
                          <a:solidFill>
                            <a:schemeClr val="tx1"/>
                          </a:solidFill>
                          <a:latin typeface="Calibri" panose="020F0502020204030204" pitchFamily="34" charset="0"/>
                          <a:cs typeface="Calibri" panose="020F0502020204030204" pitchFamily="34" charset="0"/>
                        </a:rPr>
                        <a:t>Train</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8FAADC"/>
                    </a:solidFill>
                  </a:tcPr>
                </a:tc>
                <a:tc>
                  <a:txBody>
                    <a:bodyPr/>
                    <a:lstStyle/>
                    <a:p>
                      <a:pPr algn="ctr"/>
                      <a:endParaRPr lang="en-US">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endParaRPr lang="en-US">
                        <a:solidFill>
                          <a:schemeClr val="bg1"/>
                        </a:solidFill>
                        <a:latin typeface="Calibri" panose="020F0502020204030204" pitchFamily="34" charset="0"/>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extLst>
                  <a:ext uri="{0D108BD9-81ED-4DB2-BD59-A6C34878D82A}">
                    <a16:rowId xmlns:a16="http://schemas.microsoft.com/office/drawing/2014/main" val="1704379319"/>
                  </a:ext>
                </a:extLst>
              </a:tr>
              <a:tr h="1114161">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Implementation Support</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rgbClr val="70AD4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cs typeface="Calibri" panose="020F0502020204030204" pitchFamily="34" charset="0"/>
                        </a:rPr>
                        <a:t>Implementation Support</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rgbClr val="70AD47"/>
                    </a:solidFill>
                  </a:tcPr>
                </a:tc>
                <a:tc>
                  <a:txBody>
                    <a:bodyPr/>
                    <a:lstStyle/>
                    <a:p>
                      <a:pPr algn="ctr"/>
                      <a:endParaRPr lang="en-US">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rgbClr val="FFD966"/>
                    </a:solidFill>
                  </a:tcPr>
                </a:tc>
                <a:extLst>
                  <a:ext uri="{0D108BD9-81ED-4DB2-BD59-A6C34878D82A}">
                    <a16:rowId xmlns:a16="http://schemas.microsoft.com/office/drawing/2014/main" val="758986038"/>
                  </a:ext>
                </a:extLst>
              </a:tr>
              <a:tr h="371387">
                <a:tc>
                  <a:txBody>
                    <a:bodyPr/>
                    <a:lstStyle/>
                    <a:p>
                      <a:pPr algn="ctr"/>
                      <a:r>
                        <a:rPr lang="en-US">
                          <a:latin typeface="Calibri" panose="020F0502020204030204" pitchFamily="34" charset="0"/>
                          <a:cs typeface="Calibri" panose="020F0502020204030204" pitchFamily="34" charset="0"/>
                        </a:rPr>
                        <a:t>Year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1524" y="6263446"/>
            <a:ext cx="12188952" cy="358588"/>
          </a:xfrm>
          <a:prstGeom prst="rightArrow">
            <a:avLst>
              <a:gd name="adj1" fmla="val 40000"/>
              <a:gd name="adj2" fmla="val 755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FECF0A6-50B3-ECC3-3310-831BDAF15AE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7710" y="489966"/>
            <a:ext cx="4425699" cy="724355"/>
          </a:xfrm>
          <a:prstGeom prst="rect">
            <a:avLst/>
          </a:prstGeom>
        </p:spPr>
      </p:pic>
      <p:pic>
        <p:nvPicPr>
          <p:cNvPr id="7" name="Picture 6">
            <a:extLst>
              <a:ext uri="{FF2B5EF4-FFF2-40B4-BE49-F238E27FC236}">
                <a16:creationId xmlns:a16="http://schemas.microsoft.com/office/drawing/2014/main" id="{D9CB2118-BC25-04AB-433A-6B935DD8699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71218" y="2114877"/>
            <a:ext cx="273725" cy="398146"/>
          </a:xfrm>
          <a:prstGeom prst="rect">
            <a:avLst/>
          </a:prstGeom>
        </p:spPr>
      </p:pic>
      <p:pic>
        <p:nvPicPr>
          <p:cNvPr id="8" name="Graphic 7">
            <a:extLst>
              <a:ext uri="{FF2B5EF4-FFF2-40B4-BE49-F238E27FC236}">
                <a16:creationId xmlns:a16="http://schemas.microsoft.com/office/drawing/2014/main" id="{96EFF82D-A1B9-ED1C-BF27-03EE7DB3D30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639049" y="2143340"/>
            <a:ext cx="331788" cy="331788"/>
          </a:xfrm>
          <a:prstGeom prst="rect">
            <a:avLst/>
          </a:prstGeom>
        </p:spPr>
      </p:pic>
      <p:pic>
        <p:nvPicPr>
          <p:cNvPr id="10" name="Graphic 9">
            <a:extLst>
              <a:ext uri="{FF2B5EF4-FFF2-40B4-BE49-F238E27FC236}">
                <a16:creationId xmlns:a16="http://schemas.microsoft.com/office/drawing/2014/main" id="{A0D9BA69-3E44-DF46-34D5-53104BDA073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929487" y="2701316"/>
            <a:ext cx="331788" cy="331788"/>
          </a:xfrm>
          <a:prstGeom prst="rect">
            <a:avLst/>
          </a:prstGeom>
        </p:spPr>
      </p:pic>
      <p:pic>
        <p:nvPicPr>
          <p:cNvPr id="11" name="Picture 10">
            <a:extLst>
              <a:ext uri="{FF2B5EF4-FFF2-40B4-BE49-F238E27FC236}">
                <a16:creationId xmlns:a16="http://schemas.microsoft.com/office/drawing/2014/main" id="{07932EA6-A316-B846-3FA4-0102DB5F4B77}"/>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218177" y="1581557"/>
            <a:ext cx="474714" cy="389765"/>
          </a:xfrm>
          <a:prstGeom prst="rect">
            <a:avLst/>
          </a:prstGeom>
        </p:spPr>
      </p:pic>
      <p:pic>
        <p:nvPicPr>
          <p:cNvPr id="12" name="Picture 11">
            <a:extLst>
              <a:ext uri="{FF2B5EF4-FFF2-40B4-BE49-F238E27FC236}">
                <a16:creationId xmlns:a16="http://schemas.microsoft.com/office/drawing/2014/main" id="{82A2B23D-95D4-BF60-8E40-C41BF49DC00D}"/>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2246983" y="2151852"/>
            <a:ext cx="445908" cy="366114"/>
          </a:xfrm>
          <a:prstGeom prst="rect">
            <a:avLst/>
          </a:prstGeom>
        </p:spPr>
      </p:pic>
      <p:pic>
        <p:nvPicPr>
          <p:cNvPr id="13" name="Picture 12">
            <a:extLst>
              <a:ext uri="{FF2B5EF4-FFF2-40B4-BE49-F238E27FC236}">
                <a16:creationId xmlns:a16="http://schemas.microsoft.com/office/drawing/2014/main" id="{91F60943-D183-6A55-0FA3-A6C209E8EF8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841908" y="1553374"/>
            <a:ext cx="273725" cy="398146"/>
          </a:xfrm>
          <a:prstGeom prst="rect">
            <a:avLst/>
          </a:prstGeom>
        </p:spPr>
      </p:pic>
      <p:pic>
        <p:nvPicPr>
          <p:cNvPr id="14" name="Picture 13">
            <a:extLst>
              <a:ext uri="{FF2B5EF4-FFF2-40B4-BE49-F238E27FC236}">
                <a16:creationId xmlns:a16="http://schemas.microsoft.com/office/drawing/2014/main" id="{E97AB53B-E02C-88CA-FE80-B8A4030F418F}"/>
              </a:ext>
            </a:extLst>
          </p:cNvPr>
          <p:cNvPicPr>
            <a:picLocks noChangeAspect="1"/>
          </p:cNvPicPr>
          <p:nvPr userDrawn="1"/>
        </p:nvPicPr>
        <p:blipFill>
          <a:blip r:embed="rId8" cstate="screen">
            <a:alphaModFix/>
            <a:extLst>
              <a:ext uri="{28A0092B-C50C-407E-A947-70E740481C1C}">
                <a14:useLocalDpi xmlns:a14="http://schemas.microsoft.com/office/drawing/2010/main"/>
              </a:ext>
            </a:extLst>
          </a:blip>
          <a:stretch>
            <a:fillRect/>
          </a:stretch>
        </p:blipFill>
        <p:spPr>
          <a:xfrm>
            <a:off x="10786676" y="809799"/>
            <a:ext cx="914400" cy="1183503"/>
          </a:xfrm>
          <a:prstGeom prst="roundRect">
            <a:avLst>
              <a:gd name="adj" fmla="val 12358"/>
            </a:avLst>
          </a:prstGeom>
          <a:ln>
            <a:solidFill>
              <a:schemeClr val="tx1">
                <a:lumMod val="50000"/>
                <a:lumOff val="50000"/>
              </a:schemeClr>
            </a:solidFill>
          </a:ln>
        </p:spPr>
      </p:pic>
      <p:sp>
        <p:nvSpPr>
          <p:cNvPr id="15" name="TextBox 14">
            <a:extLst>
              <a:ext uri="{FF2B5EF4-FFF2-40B4-BE49-F238E27FC236}">
                <a16:creationId xmlns:a16="http://schemas.microsoft.com/office/drawing/2014/main" id="{66978445-F4FC-2DDF-1A95-FEF71EABEAC4}"/>
              </a:ext>
            </a:extLst>
          </p:cNvPr>
          <p:cNvSpPr txBox="1"/>
          <p:nvPr userDrawn="1"/>
        </p:nvSpPr>
        <p:spPr>
          <a:xfrm>
            <a:off x="10446398" y="1825406"/>
            <a:ext cx="1594956" cy="523220"/>
          </a:xfrm>
          <a:prstGeom prst="rect">
            <a:avLst/>
          </a:prstGeom>
          <a:noFill/>
        </p:spPr>
        <p:txBody>
          <a:bodyPr wrap="square" rtlCol="0">
            <a:spAutoFit/>
          </a:bodyPr>
          <a:lstStyle/>
          <a:p>
            <a:r>
              <a:rPr lang="en-US" sz="2800" b="1">
                <a:ln w="6350">
                  <a:solidFill>
                    <a:schemeClr val="bg1"/>
                  </a:solidFill>
                </a:ln>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Analyze</a:t>
            </a:r>
          </a:p>
        </p:txBody>
      </p:sp>
      <p:grpSp>
        <p:nvGrpSpPr>
          <p:cNvPr id="16" name="Group 15">
            <a:extLst>
              <a:ext uri="{FF2B5EF4-FFF2-40B4-BE49-F238E27FC236}">
                <a16:creationId xmlns:a16="http://schemas.microsoft.com/office/drawing/2014/main" id="{CF4D5DC6-2577-3C15-2F8E-BAD451BC8A5E}"/>
              </a:ext>
            </a:extLst>
          </p:cNvPr>
          <p:cNvGrpSpPr/>
          <p:nvPr userDrawn="1"/>
        </p:nvGrpSpPr>
        <p:grpSpPr>
          <a:xfrm>
            <a:off x="4898048" y="1537141"/>
            <a:ext cx="1197952" cy="1486817"/>
            <a:chOff x="4898048" y="1553374"/>
            <a:chExt cx="1197952" cy="1486817"/>
          </a:xfrm>
        </p:grpSpPr>
        <p:sp>
          <p:nvSpPr>
            <p:cNvPr id="17" name="Freeform: Shape 132">
              <a:extLst>
                <a:ext uri="{FF2B5EF4-FFF2-40B4-BE49-F238E27FC236}">
                  <a16:creationId xmlns:a16="http://schemas.microsoft.com/office/drawing/2014/main" id="{65F6367F-1BDA-C2F6-9053-29F100DE1FD6}"/>
                </a:ext>
              </a:extLst>
            </p:cNvPr>
            <p:cNvSpPr/>
            <p:nvPr userDrawn="1"/>
          </p:nvSpPr>
          <p:spPr>
            <a:xfrm>
              <a:off x="5880805" y="1553374"/>
              <a:ext cx="215195" cy="1486817"/>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18" name="Freeform: Shape 21">
              <a:extLst>
                <a:ext uri="{FF2B5EF4-FFF2-40B4-BE49-F238E27FC236}">
                  <a16:creationId xmlns:a16="http://schemas.microsoft.com/office/drawing/2014/main" id="{B790988B-A094-9FCD-C7FD-74A1D5C68588}"/>
                </a:ext>
              </a:extLst>
            </p:cNvPr>
            <p:cNvSpPr/>
            <p:nvPr userDrawn="1"/>
          </p:nvSpPr>
          <p:spPr>
            <a:xfrm>
              <a:off x="4898048" y="1553374"/>
              <a:ext cx="215195" cy="1486817"/>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19" name="Freeform: Shape 22">
              <a:extLst>
                <a:ext uri="{FF2B5EF4-FFF2-40B4-BE49-F238E27FC236}">
                  <a16:creationId xmlns:a16="http://schemas.microsoft.com/office/drawing/2014/main" id="{6913F0F3-372C-2AF5-B023-270805100516}"/>
                </a:ext>
              </a:extLst>
            </p:cNvPr>
            <p:cNvSpPr/>
            <p:nvPr userDrawn="1"/>
          </p:nvSpPr>
          <p:spPr>
            <a:xfrm>
              <a:off x="5143737" y="1553374"/>
              <a:ext cx="215195" cy="1486817"/>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20" name="Freeform: Shape 23">
              <a:extLst>
                <a:ext uri="{FF2B5EF4-FFF2-40B4-BE49-F238E27FC236}">
                  <a16:creationId xmlns:a16="http://schemas.microsoft.com/office/drawing/2014/main" id="{3AC37AFC-C5F0-5F87-1517-4D97899A9A95}"/>
                </a:ext>
              </a:extLst>
            </p:cNvPr>
            <p:cNvSpPr/>
            <p:nvPr userDrawn="1"/>
          </p:nvSpPr>
          <p:spPr>
            <a:xfrm>
              <a:off x="5389426" y="1553374"/>
              <a:ext cx="215195" cy="1486817"/>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21" name="Freeform: Shape 24">
              <a:extLst>
                <a:ext uri="{FF2B5EF4-FFF2-40B4-BE49-F238E27FC236}">
                  <a16:creationId xmlns:a16="http://schemas.microsoft.com/office/drawing/2014/main" id="{FE5CA783-A2EA-4815-0C98-6A2DEB11AA63}"/>
                </a:ext>
              </a:extLst>
            </p:cNvPr>
            <p:cNvSpPr/>
            <p:nvPr userDrawn="1"/>
          </p:nvSpPr>
          <p:spPr>
            <a:xfrm>
              <a:off x="5635115" y="1553374"/>
              <a:ext cx="215195" cy="1486817"/>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grpSp>
      <p:grpSp>
        <p:nvGrpSpPr>
          <p:cNvPr id="22" name="Group 21">
            <a:extLst>
              <a:ext uri="{FF2B5EF4-FFF2-40B4-BE49-F238E27FC236}">
                <a16:creationId xmlns:a16="http://schemas.microsoft.com/office/drawing/2014/main" id="{58455453-B83D-3CC3-A848-9867983D2E68}"/>
              </a:ext>
            </a:extLst>
          </p:cNvPr>
          <p:cNvGrpSpPr/>
          <p:nvPr userDrawn="1"/>
        </p:nvGrpSpPr>
        <p:grpSpPr>
          <a:xfrm>
            <a:off x="8772684" y="1541232"/>
            <a:ext cx="1475353" cy="1490472"/>
            <a:chOff x="8772684" y="1541232"/>
            <a:chExt cx="1475353" cy="1490472"/>
          </a:xfrm>
        </p:grpSpPr>
        <p:sp>
          <p:nvSpPr>
            <p:cNvPr id="23" name="Freeform: Shape 132">
              <a:extLst>
                <a:ext uri="{FF2B5EF4-FFF2-40B4-BE49-F238E27FC236}">
                  <a16:creationId xmlns:a16="http://schemas.microsoft.com/office/drawing/2014/main" id="{F51C203A-10C6-F909-794B-EA6D7274F30E}"/>
                </a:ext>
              </a:extLst>
            </p:cNvPr>
            <p:cNvSpPr/>
            <p:nvPr userDrawn="1"/>
          </p:nvSpPr>
          <p:spPr>
            <a:xfrm>
              <a:off x="10028581"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24" name="Freeform: Shape 21">
              <a:extLst>
                <a:ext uri="{FF2B5EF4-FFF2-40B4-BE49-F238E27FC236}">
                  <a16:creationId xmlns:a16="http://schemas.microsoft.com/office/drawing/2014/main" id="{D02D2BA6-28C2-A470-DE98-34E9D6B0DCE4}"/>
                </a:ext>
              </a:extLst>
            </p:cNvPr>
            <p:cNvSpPr/>
            <p:nvPr userDrawn="1"/>
          </p:nvSpPr>
          <p:spPr>
            <a:xfrm>
              <a:off x="9023863"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25" name="Freeform: Shape 22">
              <a:extLst>
                <a:ext uri="{FF2B5EF4-FFF2-40B4-BE49-F238E27FC236}">
                  <a16:creationId xmlns:a16="http://schemas.microsoft.com/office/drawing/2014/main" id="{01A6E106-09D1-5A76-DD57-6980927F166E}"/>
                </a:ext>
              </a:extLst>
            </p:cNvPr>
            <p:cNvSpPr/>
            <p:nvPr userDrawn="1"/>
          </p:nvSpPr>
          <p:spPr>
            <a:xfrm>
              <a:off x="9275042"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26" name="Freeform: Shape 23">
              <a:extLst>
                <a:ext uri="{FF2B5EF4-FFF2-40B4-BE49-F238E27FC236}">
                  <a16:creationId xmlns:a16="http://schemas.microsoft.com/office/drawing/2014/main" id="{8D8D47B3-225A-EE97-B863-2CAE4FA961D5}"/>
                </a:ext>
              </a:extLst>
            </p:cNvPr>
            <p:cNvSpPr/>
            <p:nvPr userDrawn="1"/>
          </p:nvSpPr>
          <p:spPr>
            <a:xfrm>
              <a:off x="9526221"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27" name="Freeform: Shape 24">
              <a:extLst>
                <a:ext uri="{FF2B5EF4-FFF2-40B4-BE49-F238E27FC236}">
                  <a16:creationId xmlns:a16="http://schemas.microsoft.com/office/drawing/2014/main" id="{D0CB13BF-F2FD-C1B6-ACBE-9114494B7629}"/>
                </a:ext>
              </a:extLst>
            </p:cNvPr>
            <p:cNvSpPr/>
            <p:nvPr userDrawn="1"/>
          </p:nvSpPr>
          <p:spPr>
            <a:xfrm>
              <a:off x="9777400"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28" name="Freeform: Shape 21">
              <a:extLst>
                <a:ext uri="{FF2B5EF4-FFF2-40B4-BE49-F238E27FC236}">
                  <a16:creationId xmlns:a16="http://schemas.microsoft.com/office/drawing/2014/main" id="{598625D6-97D2-01AE-A372-495C1207B9B4}"/>
                </a:ext>
              </a:extLst>
            </p:cNvPr>
            <p:cNvSpPr/>
            <p:nvPr userDrawn="1"/>
          </p:nvSpPr>
          <p:spPr>
            <a:xfrm>
              <a:off x="8772684"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 Success</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grpSp>
      <p:grpSp>
        <p:nvGrpSpPr>
          <p:cNvPr id="29" name="Group 28">
            <a:extLst>
              <a:ext uri="{FF2B5EF4-FFF2-40B4-BE49-F238E27FC236}">
                <a16:creationId xmlns:a16="http://schemas.microsoft.com/office/drawing/2014/main" id="{2D39C66F-90BF-A660-EAC3-7F7725099120}"/>
              </a:ext>
            </a:extLst>
          </p:cNvPr>
          <p:cNvGrpSpPr/>
          <p:nvPr userDrawn="1"/>
        </p:nvGrpSpPr>
        <p:grpSpPr>
          <a:xfrm>
            <a:off x="6615930" y="1541232"/>
            <a:ext cx="1475353" cy="1490472"/>
            <a:chOff x="6615930" y="1541232"/>
            <a:chExt cx="1475353" cy="1490472"/>
          </a:xfrm>
        </p:grpSpPr>
        <p:sp>
          <p:nvSpPr>
            <p:cNvPr id="30" name="Freeform: Shape 132">
              <a:extLst>
                <a:ext uri="{FF2B5EF4-FFF2-40B4-BE49-F238E27FC236}">
                  <a16:creationId xmlns:a16="http://schemas.microsoft.com/office/drawing/2014/main" id="{C3229EA3-43E6-0CA0-8BE7-953765C5DC13}"/>
                </a:ext>
              </a:extLst>
            </p:cNvPr>
            <p:cNvSpPr/>
            <p:nvPr userDrawn="1"/>
          </p:nvSpPr>
          <p:spPr>
            <a:xfrm>
              <a:off x="7871827"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31" name="Freeform: Shape 21">
              <a:extLst>
                <a:ext uri="{FF2B5EF4-FFF2-40B4-BE49-F238E27FC236}">
                  <a16:creationId xmlns:a16="http://schemas.microsoft.com/office/drawing/2014/main" id="{8FB85D25-1F0A-204D-BB6B-A2CB43A55045}"/>
                </a:ext>
              </a:extLst>
            </p:cNvPr>
            <p:cNvSpPr/>
            <p:nvPr userDrawn="1"/>
          </p:nvSpPr>
          <p:spPr>
            <a:xfrm>
              <a:off x="6867109"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32" name="Freeform: Shape 22">
              <a:extLst>
                <a:ext uri="{FF2B5EF4-FFF2-40B4-BE49-F238E27FC236}">
                  <a16:creationId xmlns:a16="http://schemas.microsoft.com/office/drawing/2014/main" id="{E880FB59-0685-A9D6-D782-4BA982CC3096}"/>
                </a:ext>
              </a:extLst>
            </p:cNvPr>
            <p:cNvSpPr/>
            <p:nvPr userDrawn="1"/>
          </p:nvSpPr>
          <p:spPr>
            <a:xfrm>
              <a:off x="7118288"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33" name="Freeform: Shape 23">
              <a:extLst>
                <a:ext uri="{FF2B5EF4-FFF2-40B4-BE49-F238E27FC236}">
                  <a16:creationId xmlns:a16="http://schemas.microsoft.com/office/drawing/2014/main" id="{5F23DD3F-ACDA-4526-042F-1830DE26B99D}"/>
                </a:ext>
              </a:extLst>
            </p:cNvPr>
            <p:cNvSpPr/>
            <p:nvPr userDrawn="1"/>
          </p:nvSpPr>
          <p:spPr>
            <a:xfrm>
              <a:off x="7369467"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34" name="Freeform: Shape 24">
              <a:extLst>
                <a:ext uri="{FF2B5EF4-FFF2-40B4-BE49-F238E27FC236}">
                  <a16:creationId xmlns:a16="http://schemas.microsoft.com/office/drawing/2014/main" id="{3842CD0F-CA22-2628-7698-AB0953972E48}"/>
                </a:ext>
              </a:extLst>
            </p:cNvPr>
            <p:cNvSpPr/>
            <p:nvPr userDrawn="1"/>
          </p:nvSpPr>
          <p:spPr>
            <a:xfrm>
              <a:off x="7620646"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35" name="Freeform: Shape 21">
              <a:extLst>
                <a:ext uri="{FF2B5EF4-FFF2-40B4-BE49-F238E27FC236}">
                  <a16:creationId xmlns:a16="http://schemas.microsoft.com/office/drawing/2014/main" id="{DDC93581-F5E2-34C3-5C83-33C23B1E99C6}"/>
                </a:ext>
              </a:extLst>
            </p:cNvPr>
            <p:cNvSpPr/>
            <p:nvPr userDrawn="1"/>
          </p:nvSpPr>
          <p:spPr>
            <a:xfrm>
              <a:off x="6615930"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 Success</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grpSp>
      <p:grpSp>
        <p:nvGrpSpPr>
          <p:cNvPr id="36" name="Group 35">
            <a:extLst>
              <a:ext uri="{FF2B5EF4-FFF2-40B4-BE49-F238E27FC236}">
                <a16:creationId xmlns:a16="http://schemas.microsoft.com/office/drawing/2014/main" id="{DB0409AE-F17B-2330-BC2F-090DC1CB29BB}"/>
              </a:ext>
            </a:extLst>
          </p:cNvPr>
          <p:cNvGrpSpPr/>
          <p:nvPr userDrawn="1"/>
        </p:nvGrpSpPr>
        <p:grpSpPr>
          <a:xfrm>
            <a:off x="3020408" y="1535313"/>
            <a:ext cx="1205029" cy="1490472"/>
            <a:chOff x="3020408" y="1520907"/>
            <a:chExt cx="1205029" cy="1490472"/>
          </a:xfrm>
        </p:grpSpPr>
        <p:sp>
          <p:nvSpPr>
            <p:cNvPr id="37" name="Freeform: Shape 132">
              <a:extLst>
                <a:ext uri="{FF2B5EF4-FFF2-40B4-BE49-F238E27FC236}">
                  <a16:creationId xmlns:a16="http://schemas.microsoft.com/office/drawing/2014/main" id="{F9E4CAB7-3AED-460B-7722-09EBA1E457C3}"/>
                </a:ext>
              </a:extLst>
            </p:cNvPr>
            <p:cNvSpPr/>
            <p:nvPr userDrawn="1"/>
          </p:nvSpPr>
          <p:spPr>
            <a:xfrm>
              <a:off x="4003165" y="1520907"/>
              <a:ext cx="222272"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38" name="Freeform: Shape 21">
              <a:extLst>
                <a:ext uri="{FF2B5EF4-FFF2-40B4-BE49-F238E27FC236}">
                  <a16:creationId xmlns:a16="http://schemas.microsoft.com/office/drawing/2014/main" id="{1F1A999F-1F30-3395-F899-750D7F9201E4}"/>
                </a:ext>
              </a:extLst>
            </p:cNvPr>
            <p:cNvSpPr/>
            <p:nvPr userDrawn="1"/>
          </p:nvSpPr>
          <p:spPr>
            <a:xfrm>
              <a:off x="3020408" y="1520907"/>
              <a:ext cx="222272"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39" name="Freeform: Shape 22">
              <a:extLst>
                <a:ext uri="{FF2B5EF4-FFF2-40B4-BE49-F238E27FC236}">
                  <a16:creationId xmlns:a16="http://schemas.microsoft.com/office/drawing/2014/main" id="{3F90E40C-1297-51F1-BE4F-5AD9AD72C316}"/>
                </a:ext>
              </a:extLst>
            </p:cNvPr>
            <p:cNvSpPr/>
            <p:nvPr userDrawn="1"/>
          </p:nvSpPr>
          <p:spPr>
            <a:xfrm>
              <a:off x="3266097" y="1520907"/>
              <a:ext cx="222272"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40" name="Freeform: Shape 23">
              <a:extLst>
                <a:ext uri="{FF2B5EF4-FFF2-40B4-BE49-F238E27FC236}">
                  <a16:creationId xmlns:a16="http://schemas.microsoft.com/office/drawing/2014/main" id="{2C984FA4-5C8B-70B2-3A65-F78E98F179CB}"/>
                </a:ext>
              </a:extLst>
            </p:cNvPr>
            <p:cNvSpPr/>
            <p:nvPr userDrawn="1"/>
          </p:nvSpPr>
          <p:spPr>
            <a:xfrm>
              <a:off x="3511786" y="1520907"/>
              <a:ext cx="222272"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41" name="Freeform: Shape 24">
              <a:extLst>
                <a:ext uri="{FF2B5EF4-FFF2-40B4-BE49-F238E27FC236}">
                  <a16:creationId xmlns:a16="http://schemas.microsoft.com/office/drawing/2014/main" id="{E8879292-B8F0-8B1B-DBB9-815FBEBA6585}"/>
                </a:ext>
              </a:extLst>
            </p:cNvPr>
            <p:cNvSpPr/>
            <p:nvPr userDrawn="1"/>
          </p:nvSpPr>
          <p:spPr>
            <a:xfrm>
              <a:off x="3757475" y="1520907"/>
              <a:ext cx="222272"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grpSp>
      <p:sp>
        <p:nvSpPr>
          <p:cNvPr id="42" name="enhance/trad ci3t text box">
            <a:extLst>
              <a:ext uri="{FF2B5EF4-FFF2-40B4-BE49-F238E27FC236}">
                <a16:creationId xmlns:a16="http://schemas.microsoft.com/office/drawing/2014/main" id="{67145CFE-7B0A-B2BB-4415-7E4DDC2DF75D}"/>
              </a:ext>
            </a:extLst>
          </p:cNvPr>
          <p:cNvSpPr txBox="1"/>
          <p:nvPr userDrawn="1"/>
        </p:nvSpPr>
        <p:spPr>
          <a:xfrm>
            <a:off x="7713157" y="252019"/>
            <a:ext cx="1431802" cy="461665"/>
          </a:xfrm>
          <a:prstGeom prst="rect">
            <a:avLst/>
          </a:prstGeom>
          <a:noFill/>
        </p:spPr>
        <p:txBody>
          <a:bodyPr wrap="none" rtlCol="0">
            <a:spAutoFit/>
          </a:bodyPr>
          <a:lstStyle/>
          <a:p>
            <a:pPr algn="ctr"/>
            <a:r>
              <a:rPr lang="en-US" sz="2400" b="1">
                <a:ln w="3175">
                  <a:solidFill>
                    <a:schemeClr val="bg1"/>
                  </a:solidFill>
                </a:ln>
                <a:latin typeface="Calibri" panose="020F0502020204030204" pitchFamily="34" charset="0"/>
                <a:cs typeface="Calibri" panose="020F0502020204030204" pitchFamily="34" charset="0"/>
              </a:rPr>
              <a:t>Enhanced</a:t>
            </a:r>
          </a:p>
        </p:txBody>
      </p:sp>
      <p:pic>
        <p:nvPicPr>
          <p:cNvPr id="43" name="Picture 42">
            <a:extLst>
              <a:ext uri="{FF2B5EF4-FFF2-40B4-BE49-F238E27FC236}">
                <a16:creationId xmlns:a16="http://schemas.microsoft.com/office/drawing/2014/main" id="{8DE24510-4E4B-9601-8CE3-0700902B7ED5}"/>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8126766" y="816157"/>
            <a:ext cx="619980" cy="537772"/>
          </a:xfrm>
          <a:prstGeom prst="rect">
            <a:avLst/>
          </a:prstGeom>
          <a:effectLst>
            <a:glow rad="139700">
              <a:schemeClr val="accent6">
                <a:lumMod val="50000"/>
                <a:alpha val="30000"/>
              </a:schemeClr>
            </a:glow>
          </a:effectLst>
        </p:spPr>
      </p:pic>
      <p:pic>
        <p:nvPicPr>
          <p:cNvPr id="44" name="Graphic 43">
            <a:extLst>
              <a:ext uri="{FF2B5EF4-FFF2-40B4-BE49-F238E27FC236}">
                <a16:creationId xmlns:a16="http://schemas.microsoft.com/office/drawing/2014/main" id="{FC7A516F-8B68-4D9F-109F-9B6D230B584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270270" y="2150424"/>
            <a:ext cx="341342" cy="341342"/>
          </a:xfrm>
          <a:prstGeom prst="rect">
            <a:avLst/>
          </a:prstGeom>
        </p:spPr>
      </p:pic>
      <p:pic>
        <p:nvPicPr>
          <p:cNvPr id="45" name="Picture 44">
            <a:extLst>
              <a:ext uri="{FF2B5EF4-FFF2-40B4-BE49-F238E27FC236}">
                <a16:creationId xmlns:a16="http://schemas.microsoft.com/office/drawing/2014/main" id="{EF50E38B-7D27-10B0-F5E9-6D3E839D371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298166" y="1634074"/>
            <a:ext cx="273725" cy="398146"/>
          </a:xfrm>
          <a:prstGeom prst="rect">
            <a:avLst/>
          </a:prstGeom>
        </p:spPr>
      </p:pic>
      <p:pic>
        <p:nvPicPr>
          <p:cNvPr id="46" name="Picture 45">
            <a:extLst>
              <a:ext uri="{FF2B5EF4-FFF2-40B4-BE49-F238E27FC236}">
                <a16:creationId xmlns:a16="http://schemas.microsoft.com/office/drawing/2014/main" id="{6CF6167C-942B-837F-4681-283087DCF3A5}"/>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8170677" y="2551100"/>
            <a:ext cx="522938" cy="370414"/>
          </a:xfrm>
          <a:prstGeom prst="rect">
            <a:avLst/>
          </a:prstGeom>
        </p:spPr>
      </p:pic>
      <p:grpSp>
        <p:nvGrpSpPr>
          <p:cNvPr id="47" name="Group 46">
            <a:extLst>
              <a:ext uri="{FF2B5EF4-FFF2-40B4-BE49-F238E27FC236}">
                <a16:creationId xmlns:a16="http://schemas.microsoft.com/office/drawing/2014/main" id="{5CB5CF0B-9671-8FEE-ED0C-532398D1C6EA}"/>
              </a:ext>
            </a:extLst>
          </p:cNvPr>
          <p:cNvGrpSpPr/>
          <p:nvPr userDrawn="1"/>
        </p:nvGrpSpPr>
        <p:grpSpPr>
          <a:xfrm>
            <a:off x="6138581" y="1824734"/>
            <a:ext cx="421775" cy="971946"/>
            <a:chOff x="8177157" y="4342077"/>
            <a:chExt cx="421775" cy="971946"/>
          </a:xfrm>
        </p:grpSpPr>
        <p:pic>
          <p:nvPicPr>
            <p:cNvPr id="48" name="Graphic 47">
              <a:extLst>
                <a:ext uri="{FF2B5EF4-FFF2-40B4-BE49-F238E27FC236}">
                  <a16:creationId xmlns:a16="http://schemas.microsoft.com/office/drawing/2014/main" id="{7EB210D5-5AFE-A2FC-D438-C1DC0BCB6DC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250390" y="4701579"/>
              <a:ext cx="275309" cy="275309"/>
            </a:xfrm>
            <a:prstGeom prst="rect">
              <a:avLst/>
            </a:prstGeom>
          </p:spPr>
        </p:pic>
        <p:pic>
          <p:nvPicPr>
            <p:cNvPr id="49" name="Picture 48">
              <a:extLst>
                <a:ext uri="{FF2B5EF4-FFF2-40B4-BE49-F238E27FC236}">
                  <a16:creationId xmlns:a16="http://schemas.microsoft.com/office/drawing/2014/main" id="{36E79C39-69D8-8C5C-37CC-7BF311B0ACED}"/>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8277658" y="4342077"/>
              <a:ext cx="220773" cy="321125"/>
            </a:xfrm>
            <a:prstGeom prst="rect">
              <a:avLst/>
            </a:prstGeom>
          </p:spPr>
        </p:pic>
        <p:pic>
          <p:nvPicPr>
            <p:cNvPr id="50" name="Picture 49">
              <a:extLst>
                <a:ext uri="{FF2B5EF4-FFF2-40B4-BE49-F238E27FC236}">
                  <a16:creationId xmlns:a16="http://schemas.microsoft.com/office/drawing/2014/main" id="{B0EB8B47-B287-91F6-185F-79938CCD5AA1}"/>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8177157" y="5015266"/>
              <a:ext cx="421775" cy="298757"/>
            </a:xfrm>
            <a:prstGeom prst="rect">
              <a:avLst/>
            </a:prstGeom>
          </p:spPr>
        </p:pic>
      </p:grpSp>
      <p:grpSp>
        <p:nvGrpSpPr>
          <p:cNvPr id="51" name="Group 50">
            <a:extLst>
              <a:ext uri="{FF2B5EF4-FFF2-40B4-BE49-F238E27FC236}">
                <a16:creationId xmlns:a16="http://schemas.microsoft.com/office/drawing/2014/main" id="{2B97301A-6FB5-A15C-FBFC-232F935CA7E7}"/>
              </a:ext>
            </a:extLst>
          </p:cNvPr>
          <p:cNvGrpSpPr/>
          <p:nvPr userDrawn="1"/>
        </p:nvGrpSpPr>
        <p:grpSpPr>
          <a:xfrm>
            <a:off x="4342960" y="1993302"/>
            <a:ext cx="275309" cy="634811"/>
            <a:chOff x="8250390" y="4342077"/>
            <a:chExt cx="275309" cy="634811"/>
          </a:xfrm>
        </p:grpSpPr>
        <p:pic>
          <p:nvPicPr>
            <p:cNvPr id="52" name="Graphic 51">
              <a:extLst>
                <a:ext uri="{FF2B5EF4-FFF2-40B4-BE49-F238E27FC236}">
                  <a16:creationId xmlns:a16="http://schemas.microsoft.com/office/drawing/2014/main" id="{BC6C600E-CDAA-A685-FDFA-4C07D0043E1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250390" y="4701579"/>
              <a:ext cx="275309" cy="275309"/>
            </a:xfrm>
            <a:prstGeom prst="rect">
              <a:avLst/>
            </a:prstGeom>
          </p:spPr>
        </p:pic>
        <p:pic>
          <p:nvPicPr>
            <p:cNvPr id="53" name="Picture 52">
              <a:extLst>
                <a:ext uri="{FF2B5EF4-FFF2-40B4-BE49-F238E27FC236}">
                  <a16:creationId xmlns:a16="http://schemas.microsoft.com/office/drawing/2014/main" id="{0C0052F5-8C4B-7A6A-25FE-8CD388088419}"/>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8277658" y="4342077"/>
              <a:ext cx="220773" cy="321125"/>
            </a:xfrm>
            <a:prstGeom prst="rect">
              <a:avLst/>
            </a:prstGeom>
          </p:spPr>
        </p:pic>
      </p:grpSp>
      <p:grpSp>
        <p:nvGrpSpPr>
          <p:cNvPr id="54" name="Group 53">
            <a:extLst>
              <a:ext uri="{FF2B5EF4-FFF2-40B4-BE49-F238E27FC236}">
                <a16:creationId xmlns:a16="http://schemas.microsoft.com/office/drawing/2014/main" id="{508CA99D-9D05-A411-3396-E465585AAB3F}"/>
              </a:ext>
            </a:extLst>
          </p:cNvPr>
          <p:cNvGrpSpPr/>
          <p:nvPr userDrawn="1"/>
        </p:nvGrpSpPr>
        <p:grpSpPr>
          <a:xfrm>
            <a:off x="6612399" y="4319201"/>
            <a:ext cx="3634688" cy="1011656"/>
            <a:chOff x="6612399" y="4319201"/>
            <a:chExt cx="3634688" cy="1011656"/>
          </a:xfrm>
        </p:grpSpPr>
        <p:grpSp>
          <p:nvGrpSpPr>
            <p:cNvPr id="55" name="Group 54">
              <a:extLst>
                <a:ext uri="{FF2B5EF4-FFF2-40B4-BE49-F238E27FC236}">
                  <a16:creationId xmlns:a16="http://schemas.microsoft.com/office/drawing/2014/main" id="{9A904C07-AFFC-3032-051A-E29AB6C9873F}"/>
                </a:ext>
              </a:extLst>
            </p:cNvPr>
            <p:cNvGrpSpPr/>
            <p:nvPr userDrawn="1"/>
          </p:nvGrpSpPr>
          <p:grpSpPr>
            <a:xfrm>
              <a:off x="8771734" y="4319201"/>
              <a:ext cx="1475353" cy="1005840"/>
              <a:chOff x="8727558" y="4341547"/>
              <a:chExt cx="1475353" cy="1005840"/>
            </a:xfrm>
          </p:grpSpPr>
          <p:sp>
            <p:nvSpPr>
              <p:cNvPr id="63" name="Freeform: Shape 132">
                <a:extLst>
                  <a:ext uri="{FF2B5EF4-FFF2-40B4-BE49-F238E27FC236}">
                    <a16:creationId xmlns:a16="http://schemas.microsoft.com/office/drawing/2014/main" id="{29C20D2A-E0F4-6B2A-5B12-FC733A53A847}"/>
                  </a:ext>
                </a:extLst>
              </p:cNvPr>
              <p:cNvSpPr/>
              <p:nvPr userDrawn="1"/>
            </p:nvSpPr>
            <p:spPr>
              <a:xfrm>
                <a:off x="9983455"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4" name="Freeform: Shape 21">
                <a:extLst>
                  <a:ext uri="{FF2B5EF4-FFF2-40B4-BE49-F238E27FC236}">
                    <a16:creationId xmlns:a16="http://schemas.microsoft.com/office/drawing/2014/main" id="{54D83F78-2B9C-B590-58B7-AC39B3152B62}"/>
                  </a:ext>
                </a:extLst>
              </p:cNvPr>
              <p:cNvSpPr/>
              <p:nvPr userDrawn="1"/>
            </p:nvSpPr>
            <p:spPr>
              <a:xfrm>
                <a:off x="8978737"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5" name="Freeform: Shape 22">
                <a:extLst>
                  <a:ext uri="{FF2B5EF4-FFF2-40B4-BE49-F238E27FC236}">
                    <a16:creationId xmlns:a16="http://schemas.microsoft.com/office/drawing/2014/main" id="{60216132-E6DF-3BA4-F0B2-F81F26F6092E}"/>
                  </a:ext>
                </a:extLst>
              </p:cNvPr>
              <p:cNvSpPr/>
              <p:nvPr userDrawn="1"/>
            </p:nvSpPr>
            <p:spPr>
              <a:xfrm>
                <a:off x="9229916"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6" name="Freeform: Shape 23">
                <a:extLst>
                  <a:ext uri="{FF2B5EF4-FFF2-40B4-BE49-F238E27FC236}">
                    <a16:creationId xmlns:a16="http://schemas.microsoft.com/office/drawing/2014/main" id="{5DA858EB-1A51-F2C5-0362-BB5DA8AC98B5}"/>
                  </a:ext>
                </a:extLst>
              </p:cNvPr>
              <p:cNvSpPr/>
              <p:nvPr userDrawn="1"/>
            </p:nvSpPr>
            <p:spPr>
              <a:xfrm>
                <a:off x="9481095"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7" name="Freeform: Shape 24">
                <a:extLst>
                  <a:ext uri="{FF2B5EF4-FFF2-40B4-BE49-F238E27FC236}">
                    <a16:creationId xmlns:a16="http://schemas.microsoft.com/office/drawing/2014/main" id="{AC8A1634-5CEB-39B7-3CF1-083EEBE49E90}"/>
                  </a:ext>
                </a:extLst>
              </p:cNvPr>
              <p:cNvSpPr/>
              <p:nvPr userDrawn="1"/>
            </p:nvSpPr>
            <p:spPr>
              <a:xfrm>
                <a:off x="9732274"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8" name="Freeform: Shape 21">
                <a:extLst>
                  <a:ext uri="{FF2B5EF4-FFF2-40B4-BE49-F238E27FC236}">
                    <a16:creationId xmlns:a16="http://schemas.microsoft.com/office/drawing/2014/main" id="{5CB69A56-398C-62A7-67A0-254AEBE89346}"/>
                  </a:ext>
                </a:extLst>
              </p:cNvPr>
              <p:cNvSpPr/>
              <p:nvPr userDrawn="1"/>
            </p:nvSpPr>
            <p:spPr>
              <a:xfrm>
                <a:off x="8727558"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grpSp>
        <p:grpSp>
          <p:nvGrpSpPr>
            <p:cNvPr id="56" name="Group 55">
              <a:extLst>
                <a:ext uri="{FF2B5EF4-FFF2-40B4-BE49-F238E27FC236}">
                  <a16:creationId xmlns:a16="http://schemas.microsoft.com/office/drawing/2014/main" id="{EA904C03-1ABB-5767-F9EA-96EE94950A98}"/>
                </a:ext>
              </a:extLst>
            </p:cNvPr>
            <p:cNvGrpSpPr/>
            <p:nvPr userDrawn="1"/>
          </p:nvGrpSpPr>
          <p:grpSpPr>
            <a:xfrm>
              <a:off x="6612399" y="4325017"/>
              <a:ext cx="1475353" cy="1005840"/>
              <a:chOff x="6558850" y="4338330"/>
              <a:chExt cx="1475353" cy="1005840"/>
            </a:xfrm>
          </p:grpSpPr>
          <p:sp>
            <p:nvSpPr>
              <p:cNvPr id="57" name="Freeform: Shape 132">
                <a:extLst>
                  <a:ext uri="{FF2B5EF4-FFF2-40B4-BE49-F238E27FC236}">
                    <a16:creationId xmlns:a16="http://schemas.microsoft.com/office/drawing/2014/main" id="{BB734C28-6668-2D68-03BB-2AEDB7C260B8}"/>
                  </a:ext>
                </a:extLst>
              </p:cNvPr>
              <p:cNvSpPr/>
              <p:nvPr userDrawn="1"/>
            </p:nvSpPr>
            <p:spPr>
              <a:xfrm>
                <a:off x="7814747"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58" name="Freeform: Shape 21">
                <a:extLst>
                  <a:ext uri="{FF2B5EF4-FFF2-40B4-BE49-F238E27FC236}">
                    <a16:creationId xmlns:a16="http://schemas.microsoft.com/office/drawing/2014/main" id="{824B7AB7-CF2E-9691-C253-30AD2885AD28}"/>
                  </a:ext>
                </a:extLst>
              </p:cNvPr>
              <p:cNvSpPr/>
              <p:nvPr userDrawn="1"/>
            </p:nvSpPr>
            <p:spPr>
              <a:xfrm>
                <a:off x="6810029"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59" name="Freeform: Shape 22">
                <a:extLst>
                  <a:ext uri="{FF2B5EF4-FFF2-40B4-BE49-F238E27FC236}">
                    <a16:creationId xmlns:a16="http://schemas.microsoft.com/office/drawing/2014/main" id="{3062E801-B9CC-6AB8-5D7D-DCF988F4C250}"/>
                  </a:ext>
                </a:extLst>
              </p:cNvPr>
              <p:cNvSpPr/>
              <p:nvPr userDrawn="1"/>
            </p:nvSpPr>
            <p:spPr>
              <a:xfrm>
                <a:off x="7061208"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0" name="Freeform: Shape 23">
                <a:extLst>
                  <a:ext uri="{FF2B5EF4-FFF2-40B4-BE49-F238E27FC236}">
                    <a16:creationId xmlns:a16="http://schemas.microsoft.com/office/drawing/2014/main" id="{D4844060-A43E-6ABF-6B41-772B666A6949}"/>
                  </a:ext>
                </a:extLst>
              </p:cNvPr>
              <p:cNvSpPr/>
              <p:nvPr userDrawn="1"/>
            </p:nvSpPr>
            <p:spPr>
              <a:xfrm>
                <a:off x="7312387"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1" name="Freeform: Shape 24">
                <a:extLst>
                  <a:ext uri="{FF2B5EF4-FFF2-40B4-BE49-F238E27FC236}">
                    <a16:creationId xmlns:a16="http://schemas.microsoft.com/office/drawing/2014/main" id="{91CA769C-76D1-6A56-D495-E8F50D02CC4D}"/>
                  </a:ext>
                </a:extLst>
              </p:cNvPr>
              <p:cNvSpPr/>
              <p:nvPr userDrawn="1"/>
            </p:nvSpPr>
            <p:spPr>
              <a:xfrm>
                <a:off x="7563566"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2" name="Freeform: Shape 21">
                <a:extLst>
                  <a:ext uri="{FF2B5EF4-FFF2-40B4-BE49-F238E27FC236}">
                    <a16:creationId xmlns:a16="http://schemas.microsoft.com/office/drawing/2014/main" id="{D77BEC9F-FAF3-CBB5-7026-F006372480C5}"/>
                  </a:ext>
                </a:extLst>
              </p:cNvPr>
              <p:cNvSpPr/>
              <p:nvPr userDrawn="1"/>
            </p:nvSpPr>
            <p:spPr>
              <a:xfrm>
                <a:off x="6558850"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grpSp>
      </p:grpSp>
      <p:sp>
        <p:nvSpPr>
          <p:cNvPr id="69" name="TextBox 68">
            <a:extLst>
              <a:ext uri="{FF2B5EF4-FFF2-40B4-BE49-F238E27FC236}">
                <a16:creationId xmlns:a16="http://schemas.microsoft.com/office/drawing/2014/main" id="{C1AEE740-9EBF-4F76-095C-DEFFA263F3A4}"/>
              </a:ext>
            </a:extLst>
          </p:cNvPr>
          <p:cNvSpPr txBox="1"/>
          <p:nvPr userDrawn="1"/>
        </p:nvSpPr>
        <p:spPr>
          <a:xfrm>
            <a:off x="3994810" y="5843127"/>
            <a:ext cx="1669126" cy="541046"/>
          </a:xfrm>
          <a:prstGeom prst="rect">
            <a:avLst/>
          </a:prstGeom>
          <a:noFill/>
        </p:spPr>
        <p:txBody>
          <a:bodyPr wrap="square" rtlCol="0">
            <a:spAutoFit/>
          </a:bodyPr>
          <a:lstStyle/>
          <a:p>
            <a:pPr algn="ctr">
              <a:lnSpc>
                <a:spcPct val="80000"/>
              </a:lnSpc>
            </a:pPr>
            <a:r>
              <a:rPr lang="en-US">
                <a:latin typeface="Calibri" panose="020F0502020204030204" pitchFamily="34" charset="0"/>
                <a:cs typeface="Calibri" panose="020F0502020204030204" pitchFamily="34" charset="0"/>
              </a:rPr>
              <a:t>16 Elementary Schools</a:t>
            </a:r>
          </a:p>
        </p:txBody>
      </p:sp>
      <p:sp>
        <p:nvSpPr>
          <p:cNvPr id="70" name="Left-Up Arrow 69">
            <a:extLst>
              <a:ext uri="{FF2B5EF4-FFF2-40B4-BE49-F238E27FC236}">
                <a16:creationId xmlns:a16="http://schemas.microsoft.com/office/drawing/2014/main" id="{4BF720F2-C0E9-72F3-DBD3-D708F66A8F93}"/>
              </a:ext>
            </a:extLst>
          </p:cNvPr>
          <p:cNvSpPr/>
          <p:nvPr userDrawn="1"/>
        </p:nvSpPr>
        <p:spPr>
          <a:xfrm rot="8100000">
            <a:off x="5881456" y="4361109"/>
            <a:ext cx="999217" cy="956824"/>
          </a:xfrm>
          <a:prstGeom prst="leftUpArrow">
            <a:avLst>
              <a:gd name="adj1" fmla="val 3324"/>
              <a:gd name="adj2" fmla="val 5861"/>
              <a:gd name="adj3" fmla="val 16503"/>
            </a:avLst>
          </a:prstGeom>
          <a:solidFill>
            <a:schemeClr val="accent6">
              <a:lumMod val="5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 name="Picture 70">
            <a:extLst>
              <a:ext uri="{FF2B5EF4-FFF2-40B4-BE49-F238E27FC236}">
                <a16:creationId xmlns:a16="http://schemas.microsoft.com/office/drawing/2014/main" id="{12CF203D-EDA0-8EFC-AF86-C06766EA59BE}"/>
              </a:ext>
            </a:extLst>
          </p:cNvPr>
          <p:cNvPicPr>
            <a:picLocks noChangeAspect="1"/>
          </p:cNvPicPr>
          <p:nvPr userDrawn="1"/>
        </p:nvPicPr>
        <p:blipFill rotWithShape="1">
          <a:blip r:embed="rId13" cstate="screen">
            <a:alphaModFix/>
            <a:extLst>
              <a:ext uri="{28A0092B-C50C-407E-A947-70E740481C1C}">
                <a14:useLocalDpi xmlns:a14="http://schemas.microsoft.com/office/drawing/2010/main"/>
              </a:ext>
            </a:extLst>
          </a:blip>
          <a:srcRect/>
          <a:stretch/>
        </p:blipFill>
        <p:spPr>
          <a:xfrm>
            <a:off x="10306459" y="4711164"/>
            <a:ext cx="1876684" cy="1159222"/>
          </a:xfrm>
          <a:prstGeom prst="rect">
            <a:avLst/>
          </a:prstGeom>
        </p:spPr>
      </p:pic>
      <p:pic>
        <p:nvPicPr>
          <p:cNvPr id="72" name="Graphic 71">
            <a:extLst>
              <a:ext uri="{FF2B5EF4-FFF2-40B4-BE49-F238E27FC236}">
                <a16:creationId xmlns:a16="http://schemas.microsoft.com/office/drawing/2014/main" id="{032C9DBF-C68E-8B1B-6F88-119ED131018B}"/>
              </a:ext>
            </a:extLst>
          </p:cNvPr>
          <p:cNvPicPr>
            <a:picLocks noChangeAspect="1"/>
          </p:cNvPicPr>
          <p:nvPr userDrawn="1"/>
        </p:nvPicPr>
        <p:blipFill>
          <a:blip r:embed="rId14" cstate="screen">
            <a:alphaModFix/>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10603796" y="3090036"/>
            <a:ext cx="1280160" cy="841891"/>
          </a:xfrm>
          <a:prstGeom prst="rect">
            <a:avLst/>
          </a:prstGeom>
        </p:spPr>
      </p:pic>
      <p:sp>
        <p:nvSpPr>
          <p:cNvPr id="73" name="TextBox 72">
            <a:extLst>
              <a:ext uri="{FF2B5EF4-FFF2-40B4-BE49-F238E27FC236}">
                <a16:creationId xmlns:a16="http://schemas.microsoft.com/office/drawing/2014/main" id="{A98F8575-2A08-1BB5-20E5-805C09E0AB8F}"/>
              </a:ext>
            </a:extLst>
          </p:cNvPr>
          <p:cNvSpPr txBox="1"/>
          <p:nvPr userDrawn="1"/>
        </p:nvSpPr>
        <p:spPr>
          <a:xfrm>
            <a:off x="10487949" y="3646517"/>
            <a:ext cx="1511854" cy="523220"/>
          </a:xfrm>
          <a:prstGeom prst="rect">
            <a:avLst/>
          </a:prstGeom>
          <a:noFill/>
        </p:spPr>
        <p:txBody>
          <a:bodyPr wrap="square" rtlCol="0">
            <a:spAutoFit/>
          </a:bodyPr>
          <a:lstStyle/>
          <a:p>
            <a:r>
              <a:rPr lang="en-US" sz="2800" b="1">
                <a:ln w="6350">
                  <a:solidFill>
                    <a:schemeClr val="bg1"/>
                  </a:solidFill>
                </a:ln>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Finalize</a:t>
            </a:r>
          </a:p>
        </p:txBody>
      </p:sp>
      <p:sp>
        <p:nvSpPr>
          <p:cNvPr id="74" name="TextBox 73">
            <a:extLst>
              <a:ext uri="{FF2B5EF4-FFF2-40B4-BE49-F238E27FC236}">
                <a16:creationId xmlns:a16="http://schemas.microsoft.com/office/drawing/2014/main" id="{BA9FB453-7E07-16BD-301E-6FAAE3F30398}"/>
              </a:ext>
            </a:extLst>
          </p:cNvPr>
          <p:cNvSpPr txBox="1"/>
          <p:nvPr userDrawn="1"/>
        </p:nvSpPr>
        <p:spPr>
          <a:xfrm rot="19463535">
            <a:off x="10077290" y="5030697"/>
            <a:ext cx="2360942" cy="523220"/>
          </a:xfrm>
          <a:prstGeom prst="rect">
            <a:avLst/>
          </a:prstGeom>
          <a:noFill/>
        </p:spPr>
        <p:txBody>
          <a:bodyPr wrap="square" rtlCol="0">
            <a:spAutoFit/>
          </a:bodyPr>
          <a:lstStyle/>
          <a:p>
            <a:r>
              <a:rPr lang="en-US" sz="2800" b="1">
                <a:ln w="12700">
                  <a:solidFill>
                    <a:schemeClr val="bg1"/>
                  </a:solidFill>
                </a:ln>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Disseminate</a:t>
            </a:r>
          </a:p>
        </p:txBody>
      </p:sp>
      <p:grpSp>
        <p:nvGrpSpPr>
          <p:cNvPr id="80" name="Group 79">
            <a:extLst>
              <a:ext uri="{FF2B5EF4-FFF2-40B4-BE49-F238E27FC236}">
                <a16:creationId xmlns:a16="http://schemas.microsoft.com/office/drawing/2014/main" id="{1B4BCAE3-9017-F1AD-9E6B-A8800359A89C}"/>
              </a:ext>
            </a:extLst>
          </p:cNvPr>
          <p:cNvGrpSpPr/>
          <p:nvPr userDrawn="1"/>
        </p:nvGrpSpPr>
        <p:grpSpPr>
          <a:xfrm>
            <a:off x="6116916" y="3308032"/>
            <a:ext cx="646208" cy="821495"/>
            <a:chOff x="5248279" y="1710684"/>
            <a:chExt cx="646208" cy="821495"/>
          </a:xfrm>
        </p:grpSpPr>
        <p:pic>
          <p:nvPicPr>
            <p:cNvPr id="82" name="Picture 81">
              <a:extLst>
                <a:ext uri="{FF2B5EF4-FFF2-40B4-BE49-F238E27FC236}">
                  <a16:creationId xmlns:a16="http://schemas.microsoft.com/office/drawing/2014/main" id="{374E8B7F-376A-4958-C6E4-1695281959C2}"/>
                </a:ext>
              </a:extLst>
            </p:cNvPr>
            <p:cNvPicPr>
              <a:picLocks noChangeAspect="1"/>
            </p:cNvPicPr>
            <p:nvPr/>
          </p:nvPicPr>
          <p:blipFill>
            <a:blip r:embed="rId16" cstate="screen">
              <a:extLst>
                <a:ext uri="{28A0092B-C50C-407E-A947-70E740481C1C}">
                  <a14:useLocalDpi xmlns:a14="http://schemas.microsoft.com/office/drawing/2010/main"/>
                </a:ext>
              </a:extLst>
            </a:blip>
            <a:srcRect/>
            <a:stretch/>
          </p:blipFill>
          <p:spPr>
            <a:xfrm>
              <a:off x="5363485" y="1720003"/>
              <a:ext cx="223925" cy="225992"/>
            </a:xfrm>
            <a:prstGeom prst="rect">
              <a:avLst/>
            </a:prstGeom>
          </p:spPr>
        </p:pic>
        <p:pic>
          <p:nvPicPr>
            <p:cNvPr id="83" name="Picture 82">
              <a:extLst>
                <a:ext uri="{FF2B5EF4-FFF2-40B4-BE49-F238E27FC236}">
                  <a16:creationId xmlns:a16="http://schemas.microsoft.com/office/drawing/2014/main" id="{E4E39A1A-DC10-1F41-C0AA-11B2E78B6DB2}"/>
                </a:ext>
              </a:extLst>
            </p:cNvPr>
            <p:cNvPicPr>
              <a:picLocks noChangeAspect="1"/>
            </p:cNvPicPr>
            <p:nvPr/>
          </p:nvPicPr>
          <p:blipFill>
            <a:blip r:embed="rId16" cstate="screen">
              <a:extLst>
                <a:ext uri="{28A0092B-C50C-407E-A947-70E740481C1C}">
                  <a14:useLocalDpi xmlns:a14="http://schemas.microsoft.com/office/drawing/2010/main"/>
                </a:ext>
              </a:extLst>
            </a:blip>
            <a:srcRect/>
            <a:stretch/>
          </p:blipFill>
          <p:spPr>
            <a:xfrm>
              <a:off x="5590319" y="1710684"/>
              <a:ext cx="223925" cy="225992"/>
            </a:xfrm>
            <a:prstGeom prst="rect">
              <a:avLst/>
            </a:prstGeom>
          </p:spPr>
        </p:pic>
        <p:pic>
          <p:nvPicPr>
            <p:cNvPr id="84" name="Picture 83">
              <a:extLst>
                <a:ext uri="{FF2B5EF4-FFF2-40B4-BE49-F238E27FC236}">
                  <a16:creationId xmlns:a16="http://schemas.microsoft.com/office/drawing/2014/main" id="{A668C94A-2FCA-E324-E67F-DA04647EBB56}"/>
                </a:ext>
              </a:extLst>
            </p:cNvPr>
            <p:cNvPicPr>
              <a:picLocks noChangeAspect="1"/>
            </p:cNvPicPr>
            <p:nvPr/>
          </p:nvPicPr>
          <p:blipFill>
            <a:blip r:embed="rId16" cstate="screen">
              <a:extLst>
                <a:ext uri="{28A0092B-C50C-407E-A947-70E740481C1C}">
                  <a14:useLocalDpi xmlns:a14="http://schemas.microsoft.com/office/drawing/2010/main"/>
                </a:ext>
              </a:extLst>
            </a:blip>
            <a:srcRect/>
            <a:stretch/>
          </p:blipFill>
          <p:spPr>
            <a:xfrm>
              <a:off x="5248279" y="1918757"/>
              <a:ext cx="223925" cy="225992"/>
            </a:xfrm>
            <a:prstGeom prst="rect">
              <a:avLst/>
            </a:prstGeom>
          </p:spPr>
        </p:pic>
        <p:pic>
          <p:nvPicPr>
            <p:cNvPr id="85" name="Picture 84">
              <a:extLst>
                <a:ext uri="{FF2B5EF4-FFF2-40B4-BE49-F238E27FC236}">
                  <a16:creationId xmlns:a16="http://schemas.microsoft.com/office/drawing/2014/main" id="{2C87AD70-FA24-264A-EF54-51D158450E8B}"/>
                </a:ext>
              </a:extLst>
            </p:cNvPr>
            <p:cNvPicPr>
              <a:picLocks noChangeAspect="1"/>
            </p:cNvPicPr>
            <p:nvPr/>
          </p:nvPicPr>
          <p:blipFill>
            <a:blip r:embed="rId16" cstate="screen">
              <a:extLst>
                <a:ext uri="{28A0092B-C50C-407E-A947-70E740481C1C}">
                  <a14:useLocalDpi xmlns:a14="http://schemas.microsoft.com/office/drawing/2010/main"/>
                </a:ext>
              </a:extLst>
            </a:blip>
            <a:srcRect/>
            <a:stretch/>
          </p:blipFill>
          <p:spPr>
            <a:xfrm>
              <a:off x="5456446" y="1939088"/>
              <a:ext cx="223925" cy="225992"/>
            </a:xfrm>
            <a:prstGeom prst="rect">
              <a:avLst/>
            </a:prstGeom>
          </p:spPr>
        </p:pic>
        <p:pic>
          <p:nvPicPr>
            <p:cNvPr id="86" name="Picture 85">
              <a:extLst>
                <a:ext uri="{FF2B5EF4-FFF2-40B4-BE49-F238E27FC236}">
                  <a16:creationId xmlns:a16="http://schemas.microsoft.com/office/drawing/2014/main" id="{95C9E1C1-2015-DEA8-C62E-E8DBB190D01F}"/>
                </a:ext>
              </a:extLst>
            </p:cNvPr>
            <p:cNvPicPr>
              <a:picLocks noChangeAspect="1"/>
            </p:cNvPicPr>
            <p:nvPr/>
          </p:nvPicPr>
          <p:blipFill>
            <a:blip r:embed="rId16" cstate="screen">
              <a:extLst>
                <a:ext uri="{28A0092B-C50C-407E-A947-70E740481C1C}">
                  <a14:useLocalDpi xmlns:a14="http://schemas.microsoft.com/office/drawing/2010/main"/>
                </a:ext>
              </a:extLst>
            </a:blip>
            <a:srcRect/>
            <a:stretch/>
          </p:blipFill>
          <p:spPr>
            <a:xfrm>
              <a:off x="5345723" y="2121684"/>
              <a:ext cx="223925" cy="225992"/>
            </a:xfrm>
            <a:prstGeom prst="rect">
              <a:avLst/>
            </a:prstGeom>
          </p:spPr>
        </p:pic>
        <p:pic>
          <p:nvPicPr>
            <p:cNvPr id="87" name="Picture 86">
              <a:extLst>
                <a:ext uri="{FF2B5EF4-FFF2-40B4-BE49-F238E27FC236}">
                  <a16:creationId xmlns:a16="http://schemas.microsoft.com/office/drawing/2014/main" id="{01CE3734-5FF7-A5CF-59DC-A6618E21AAE6}"/>
                </a:ext>
              </a:extLst>
            </p:cNvPr>
            <p:cNvPicPr>
              <a:picLocks noChangeAspect="1"/>
            </p:cNvPicPr>
            <p:nvPr/>
          </p:nvPicPr>
          <p:blipFill>
            <a:blip r:embed="rId16" cstate="screen">
              <a:extLst>
                <a:ext uri="{28A0092B-C50C-407E-A947-70E740481C1C}">
                  <a14:useLocalDpi xmlns:a14="http://schemas.microsoft.com/office/drawing/2010/main"/>
                </a:ext>
              </a:extLst>
            </a:blip>
            <a:srcRect/>
            <a:stretch/>
          </p:blipFill>
          <p:spPr>
            <a:xfrm>
              <a:off x="5563504" y="2106340"/>
              <a:ext cx="223925" cy="225992"/>
            </a:xfrm>
            <a:prstGeom prst="rect">
              <a:avLst/>
            </a:prstGeom>
          </p:spPr>
        </p:pic>
        <p:pic>
          <p:nvPicPr>
            <p:cNvPr id="88" name="Picture 87">
              <a:extLst>
                <a:ext uri="{FF2B5EF4-FFF2-40B4-BE49-F238E27FC236}">
                  <a16:creationId xmlns:a16="http://schemas.microsoft.com/office/drawing/2014/main" id="{07B550C1-1BDD-633A-4DAB-D7DCD8252D3F}"/>
                </a:ext>
              </a:extLst>
            </p:cNvPr>
            <p:cNvPicPr>
              <a:picLocks noChangeAspect="1"/>
            </p:cNvPicPr>
            <p:nvPr/>
          </p:nvPicPr>
          <p:blipFill>
            <a:blip r:embed="rId16" cstate="screen">
              <a:extLst>
                <a:ext uri="{28A0092B-C50C-407E-A947-70E740481C1C}">
                  <a14:useLocalDpi xmlns:a14="http://schemas.microsoft.com/office/drawing/2010/main"/>
                </a:ext>
              </a:extLst>
            </a:blip>
            <a:srcRect/>
            <a:stretch/>
          </p:blipFill>
          <p:spPr>
            <a:xfrm>
              <a:off x="5426811" y="2306187"/>
              <a:ext cx="223925" cy="225992"/>
            </a:xfrm>
            <a:prstGeom prst="rect">
              <a:avLst/>
            </a:prstGeom>
          </p:spPr>
        </p:pic>
        <p:pic>
          <p:nvPicPr>
            <p:cNvPr id="89" name="Picture 88">
              <a:extLst>
                <a:ext uri="{FF2B5EF4-FFF2-40B4-BE49-F238E27FC236}">
                  <a16:creationId xmlns:a16="http://schemas.microsoft.com/office/drawing/2014/main" id="{D5187474-0494-79E3-33A0-F2961303E14C}"/>
                </a:ext>
              </a:extLst>
            </p:cNvPr>
            <p:cNvPicPr>
              <a:picLocks noChangeAspect="1"/>
            </p:cNvPicPr>
            <p:nvPr/>
          </p:nvPicPr>
          <p:blipFill>
            <a:blip r:embed="rId16" cstate="screen">
              <a:extLst>
                <a:ext uri="{28A0092B-C50C-407E-A947-70E740481C1C}">
                  <a14:useLocalDpi xmlns:a14="http://schemas.microsoft.com/office/drawing/2010/main"/>
                </a:ext>
              </a:extLst>
            </a:blip>
            <a:srcRect/>
            <a:stretch/>
          </p:blipFill>
          <p:spPr>
            <a:xfrm>
              <a:off x="5670562" y="2269321"/>
              <a:ext cx="223925" cy="225992"/>
            </a:xfrm>
            <a:prstGeom prst="rect">
              <a:avLst/>
            </a:prstGeom>
          </p:spPr>
        </p:pic>
      </p:grpSp>
      <p:grpSp>
        <p:nvGrpSpPr>
          <p:cNvPr id="92" name="Group 91">
            <a:extLst>
              <a:ext uri="{FF2B5EF4-FFF2-40B4-BE49-F238E27FC236}">
                <a16:creationId xmlns:a16="http://schemas.microsoft.com/office/drawing/2014/main" id="{909F2650-FF46-CC5C-8404-6D1951ED6094}"/>
              </a:ext>
            </a:extLst>
          </p:cNvPr>
          <p:cNvGrpSpPr/>
          <p:nvPr userDrawn="1"/>
        </p:nvGrpSpPr>
        <p:grpSpPr>
          <a:xfrm>
            <a:off x="6158278" y="5560865"/>
            <a:ext cx="592975" cy="770645"/>
            <a:chOff x="6206589" y="4993261"/>
            <a:chExt cx="592975" cy="770645"/>
          </a:xfrm>
        </p:grpSpPr>
        <p:pic>
          <p:nvPicPr>
            <p:cNvPr id="94" name="Picture 93">
              <a:extLst>
                <a:ext uri="{FF2B5EF4-FFF2-40B4-BE49-F238E27FC236}">
                  <a16:creationId xmlns:a16="http://schemas.microsoft.com/office/drawing/2014/main" id="{44DD4DF5-9395-6A9B-D419-D8372DDE4A4F}"/>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6206589" y="5008074"/>
              <a:ext cx="223925" cy="225992"/>
            </a:xfrm>
            <a:prstGeom prst="rect">
              <a:avLst/>
            </a:prstGeom>
          </p:spPr>
        </p:pic>
        <p:pic>
          <p:nvPicPr>
            <p:cNvPr id="95" name="Picture 94">
              <a:extLst>
                <a:ext uri="{FF2B5EF4-FFF2-40B4-BE49-F238E27FC236}">
                  <a16:creationId xmlns:a16="http://schemas.microsoft.com/office/drawing/2014/main" id="{4ECD9826-AEF3-11FA-F391-1B630ABB7AB1}"/>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6433293" y="4993261"/>
              <a:ext cx="223925" cy="225992"/>
            </a:xfrm>
            <a:prstGeom prst="rect">
              <a:avLst/>
            </a:prstGeom>
          </p:spPr>
        </p:pic>
        <p:pic>
          <p:nvPicPr>
            <p:cNvPr id="96" name="Picture 95">
              <a:extLst>
                <a:ext uri="{FF2B5EF4-FFF2-40B4-BE49-F238E27FC236}">
                  <a16:creationId xmlns:a16="http://schemas.microsoft.com/office/drawing/2014/main" id="{20902ADE-332B-A82A-7BE4-440DAD73D093}"/>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6255922" y="5162008"/>
              <a:ext cx="223925" cy="225992"/>
            </a:xfrm>
            <a:prstGeom prst="rect">
              <a:avLst/>
            </a:prstGeom>
          </p:spPr>
        </p:pic>
        <p:pic>
          <p:nvPicPr>
            <p:cNvPr id="97" name="Picture 96">
              <a:extLst>
                <a:ext uri="{FF2B5EF4-FFF2-40B4-BE49-F238E27FC236}">
                  <a16:creationId xmlns:a16="http://schemas.microsoft.com/office/drawing/2014/main" id="{A5F04A11-7738-49FF-00E6-C92462B59004}"/>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6448006" y="5188216"/>
              <a:ext cx="223925" cy="225992"/>
            </a:xfrm>
            <a:prstGeom prst="rect">
              <a:avLst/>
            </a:prstGeom>
          </p:spPr>
        </p:pic>
        <p:pic>
          <p:nvPicPr>
            <p:cNvPr id="98" name="Picture 97">
              <a:extLst>
                <a:ext uri="{FF2B5EF4-FFF2-40B4-BE49-F238E27FC236}">
                  <a16:creationId xmlns:a16="http://schemas.microsoft.com/office/drawing/2014/main" id="{CA210FFB-CD39-BCB1-74A8-3B9BA6FDA7E7}"/>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6269131" y="5533773"/>
              <a:ext cx="223925" cy="225992"/>
            </a:xfrm>
            <a:prstGeom prst="rect">
              <a:avLst/>
            </a:prstGeom>
          </p:spPr>
        </p:pic>
        <p:pic>
          <p:nvPicPr>
            <p:cNvPr id="99" name="Picture 98">
              <a:extLst>
                <a:ext uri="{FF2B5EF4-FFF2-40B4-BE49-F238E27FC236}">
                  <a16:creationId xmlns:a16="http://schemas.microsoft.com/office/drawing/2014/main" id="{1B8B0FDF-5122-E6A9-DD24-B140B6262297}"/>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6371539" y="5357021"/>
              <a:ext cx="223925" cy="225992"/>
            </a:xfrm>
            <a:prstGeom prst="rect">
              <a:avLst/>
            </a:prstGeom>
          </p:spPr>
        </p:pic>
        <p:pic>
          <p:nvPicPr>
            <p:cNvPr id="101" name="Picture 100">
              <a:extLst>
                <a:ext uri="{FF2B5EF4-FFF2-40B4-BE49-F238E27FC236}">
                  <a16:creationId xmlns:a16="http://schemas.microsoft.com/office/drawing/2014/main" id="{7200C1D2-9F71-C99F-BED4-8433CF9B5413}"/>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6457005" y="5537914"/>
              <a:ext cx="223925" cy="225992"/>
            </a:xfrm>
            <a:prstGeom prst="rect">
              <a:avLst/>
            </a:prstGeom>
          </p:spPr>
        </p:pic>
        <p:pic>
          <p:nvPicPr>
            <p:cNvPr id="103" name="Picture 102">
              <a:extLst>
                <a:ext uri="{FF2B5EF4-FFF2-40B4-BE49-F238E27FC236}">
                  <a16:creationId xmlns:a16="http://schemas.microsoft.com/office/drawing/2014/main" id="{514572E9-074F-BB70-08B8-8580DAEAEF9C}"/>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6575639" y="5337761"/>
              <a:ext cx="223925" cy="225992"/>
            </a:xfrm>
            <a:prstGeom prst="rect">
              <a:avLst/>
            </a:prstGeom>
          </p:spPr>
        </p:pic>
      </p:grpSp>
      <p:grpSp>
        <p:nvGrpSpPr>
          <p:cNvPr id="104" name="Group 103">
            <a:extLst>
              <a:ext uri="{FF2B5EF4-FFF2-40B4-BE49-F238E27FC236}">
                <a16:creationId xmlns:a16="http://schemas.microsoft.com/office/drawing/2014/main" id="{BFDA4994-1EDD-30C0-7B46-7C8870108CCF}"/>
              </a:ext>
            </a:extLst>
          </p:cNvPr>
          <p:cNvGrpSpPr/>
          <p:nvPr userDrawn="1"/>
        </p:nvGrpSpPr>
        <p:grpSpPr>
          <a:xfrm>
            <a:off x="4520036" y="4088816"/>
            <a:ext cx="605771" cy="811562"/>
            <a:chOff x="4630479" y="3861130"/>
            <a:chExt cx="605771" cy="811562"/>
          </a:xfrm>
        </p:grpSpPr>
        <p:pic>
          <p:nvPicPr>
            <p:cNvPr id="105" name="Picture 104">
              <a:extLst>
                <a:ext uri="{FF2B5EF4-FFF2-40B4-BE49-F238E27FC236}">
                  <a16:creationId xmlns:a16="http://schemas.microsoft.com/office/drawing/2014/main" id="{E3233BF4-EC0E-B708-D8C3-BD1BEEE7C791}"/>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4630479" y="4050223"/>
              <a:ext cx="223925" cy="225992"/>
            </a:xfrm>
            <a:prstGeom prst="rect">
              <a:avLst/>
            </a:prstGeom>
          </p:spPr>
        </p:pic>
        <p:pic>
          <p:nvPicPr>
            <p:cNvPr id="106" name="Picture 105">
              <a:extLst>
                <a:ext uri="{FF2B5EF4-FFF2-40B4-BE49-F238E27FC236}">
                  <a16:creationId xmlns:a16="http://schemas.microsoft.com/office/drawing/2014/main" id="{066393CD-5750-FD1C-9920-554320D6796D}"/>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4839006" y="4084593"/>
              <a:ext cx="223925" cy="225992"/>
            </a:xfrm>
            <a:prstGeom prst="rect">
              <a:avLst/>
            </a:prstGeom>
          </p:spPr>
        </p:pic>
        <p:pic>
          <p:nvPicPr>
            <p:cNvPr id="107" name="Picture 106">
              <a:extLst>
                <a:ext uri="{FF2B5EF4-FFF2-40B4-BE49-F238E27FC236}">
                  <a16:creationId xmlns:a16="http://schemas.microsoft.com/office/drawing/2014/main" id="{F8718654-70BE-2BCD-23FA-CB1104FBB2AC}"/>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4874924" y="3894280"/>
              <a:ext cx="223925" cy="225992"/>
            </a:xfrm>
            <a:prstGeom prst="rect">
              <a:avLst/>
            </a:prstGeom>
          </p:spPr>
        </p:pic>
        <p:pic>
          <p:nvPicPr>
            <p:cNvPr id="109" name="Picture 108">
              <a:extLst>
                <a:ext uri="{FF2B5EF4-FFF2-40B4-BE49-F238E27FC236}">
                  <a16:creationId xmlns:a16="http://schemas.microsoft.com/office/drawing/2014/main" id="{0F001D2F-541A-B387-5E24-DD648ACA061B}"/>
                </a:ext>
              </a:extLst>
            </p:cNvPr>
            <p:cNvPicPr>
              <a:picLocks noChangeAspect="1"/>
            </p:cNvPicPr>
            <p:nvPr userDrawn="1"/>
          </p:nvPicPr>
          <p:blipFill>
            <a:blip r:embed="rId16" cstate="screen">
              <a:extLst>
                <a:ext uri="{28A0092B-C50C-407E-A947-70E740481C1C}">
                  <a14:useLocalDpi xmlns:a14="http://schemas.microsoft.com/office/drawing/2010/main"/>
                </a:ext>
              </a:extLst>
            </a:blip>
            <a:srcRect/>
            <a:stretch/>
          </p:blipFill>
          <p:spPr>
            <a:xfrm>
              <a:off x="4644726" y="4257607"/>
              <a:ext cx="223925" cy="225992"/>
            </a:xfrm>
            <a:prstGeom prst="rect">
              <a:avLst/>
            </a:prstGeom>
          </p:spPr>
        </p:pic>
        <p:pic>
          <p:nvPicPr>
            <p:cNvPr id="110" name="Picture 109">
              <a:extLst>
                <a:ext uri="{FF2B5EF4-FFF2-40B4-BE49-F238E27FC236}">
                  <a16:creationId xmlns:a16="http://schemas.microsoft.com/office/drawing/2014/main" id="{89E55213-247D-3B83-5A1F-87FE7009AC19}"/>
                </a:ext>
              </a:extLst>
            </p:cNvPr>
            <p:cNvPicPr>
              <a:picLocks noChangeAspect="1"/>
            </p:cNvPicPr>
            <p:nvPr userDrawn="1"/>
          </p:nvPicPr>
          <p:blipFill>
            <a:blip r:embed="rId16" cstate="screen">
              <a:extLst>
                <a:ext uri="{28A0092B-C50C-407E-A947-70E740481C1C}">
                  <a14:useLocalDpi xmlns:a14="http://schemas.microsoft.com/office/drawing/2010/main"/>
                </a:ext>
              </a:extLst>
            </a:blip>
            <a:srcRect/>
            <a:stretch/>
          </p:blipFill>
          <p:spPr>
            <a:xfrm>
              <a:off x="4869577" y="4282736"/>
              <a:ext cx="223925" cy="225992"/>
            </a:xfrm>
            <a:prstGeom prst="rect">
              <a:avLst/>
            </a:prstGeom>
          </p:spPr>
        </p:pic>
        <p:pic>
          <p:nvPicPr>
            <p:cNvPr id="111" name="Picture 110">
              <a:extLst>
                <a:ext uri="{FF2B5EF4-FFF2-40B4-BE49-F238E27FC236}">
                  <a16:creationId xmlns:a16="http://schemas.microsoft.com/office/drawing/2014/main" id="{9057A8BE-763B-599E-CC26-A709C4AA1CD1}"/>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4962846" y="4422651"/>
              <a:ext cx="223925" cy="225992"/>
            </a:xfrm>
            <a:prstGeom prst="rect">
              <a:avLst/>
            </a:prstGeom>
          </p:spPr>
        </p:pic>
        <p:pic>
          <p:nvPicPr>
            <p:cNvPr id="112" name="Picture 111">
              <a:extLst>
                <a:ext uri="{FF2B5EF4-FFF2-40B4-BE49-F238E27FC236}">
                  <a16:creationId xmlns:a16="http://schemas.microsoft.com/office/drawing/2014/main" id="{FAA85C4C-6914-82B0-201B-B0291AEA0513}"/>
                </a:ext>
              </a:extLst>
            </p:cNvPr>
            <p:cNvPicPr>
              <a:picLocks noChangeAspect="1"/>
            </p:cNvPicPr>
            <p:nvPr userDrawn="1"/>
          </p:nvPicPr>
          <p:blipFill>
            <a:blip r:embed="rId16" cstate="screen">
              <a:extLst>
                <a:ext uri="{28A0092B-C50C-407E-A947-70E740481C1C}">
                  <a14:useLocalDpi xmlns:a14="http://schemas.microsoft.com/office/drawing/2010/main"/>
                </a:ext>
              </a:extLst>
            </a:blip>
            <a:srcRect/>
            <a:stretch/>
          </p:blipFill>
          <p:spPr>
            <a:xfrm>
              <a:off x="4679086" y="3861130"/>
              <a:ext cx="223925" cy="225992"/>
            </a:xfrm>
            <a:prstGeom prst="rect">
              <a:avLst/>
            </a:prstGeom>
          </p:spPr>
        </p:pic>
        <p:pic>
          <p:nvPicPr>
            <p:cNvPr id="113" name="Picture 112">
              <a:extLst>
                <a:ext uri="{FF2B5EF4-FFF2-40B4-BE49-F238E27FC236}">
                  <a16:creationId xmlns:a16="http://schemas.microsoft.com/office/drawing/2014/main" id="{A15D385B-61FB-F96B-7E55-676658E2EF20}"/>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4715851" y="4446700"/>
              <a:ext cx="223925" cy="225992"/>
            </a:xfrm>
            <a:prstGeom prst="rect">
              <a:avLst/>
            </a:prstGeom>
          </p:spPr>
        </p:pic>
        <p:pic>
          <p:nvPicPr>
            <p:cNvPr id="115" name="Picture 114">
              <a:extLst>
                <a:ext uri="{FF2B5EF4-FFF2-40B4-BE49-F238E27FC236}">
                  <a16:creationId xmlns:a16="http://schemas.microsoft.com/office/drawing/2014/main" id="{2C981B25-D95B-2DAE-8BF3-629041BBF1E2}"/>
                </a:ext>
              </a:extLst>
            </p:cNvPr>
            <p:cNvPicPr>
              <a:picLocks noChangeAspect="1"/>
            </p:cNvPicPr>
            <p:nvPr userDrawn="1"/>
          </p:nvPicPr>
          <p:blipFill>
            <a:blip r:embed="rId16" cstate="screen">
              <a:extLst>
                <a:ext uri="{28A0092B-C50C-407E-A947-70E740481C1C}">
                  <a14:useLocalDpi xmlns:a14="http://schemas.microsoft.com/office/drawing/2010/main"/>
                </a:ext>
              </a:extLst>
            </a:blip>
            <a:srcRect/>
            <a:stretch/>
          </p:blipFill>
          <p:spPr>
            <a:xfrm>
              <a:off x="5012325" y="4050223"/>
              <a:ext cx="223925" cy="225992"/>
            </a:xfrm>
            <a:prstGeom prst="rect">
              <a:avLst/>
            </a:prstGeom>
          </p:spPr>
        </p:pic>
      </p:grpSp>
      <p:grpSp>
        <p:nvGrpSpPr>
          <p:cNvPr id="116" name="Group 115">
            <a:extLst>
              <a:ext uri="{FF2B5EF4-FFF2-40B4-BE49-F238E27FC236}">
                <a16:creationId xmlns:a16="http://schemas.microsoft.com/office/drawing/2014/main" id="{2AFD5E3F-B227-603D-6E77-09C870FD02DA}"/>
              </a:ext>
            </a:extLst>
          </p:cNvPr>
          <p:cNvGrpSpPr/>
          <p:nvPr userDrawn="1"/>
        </p:nvGrpSpPr>
        <p:grpSpPr>
          <a:xfrm>
            <a:off x="4493446" y="4991286"/>
            <a:ext cx="647556" cy="562096"/>
            <a:chOff x="4603889" y="4763600"/>
            <a:chExt cx="647556" cy="562096"/>
          </a:xfrm>
        </p:grpSpPr>
        <p:pic>
          <p:nvPicPr>
            <p:cNvPr id="117" name="Picture 116">
              <a:extLst>
                <a:ext uri="{FF2B5EF4-FFF2-40B4-BE49-F238E27FC236}">
                  <a16:creationId xmlns:a16="http://schemas.microsoft.com/office/drawing/2014/main" id="{F226C00B-C2CA-984D-E0F0-DDB5F31966E8}"/>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4868650" y="4763600"/>
              <a:ext cx="223925" cy="225992"/>
            </a:xfrm>
            <a:prstGeom prst="rect">
              <a:avLst/>
            </a:prstGeom>
          </p:spPr>
        </p:pic>
        <p:pic>
          <p:nvPicPr>
            <p:cNvPr id="118" name="Picture 117">
              <a:extLst>
                <a:ext uri="{FF2B5EF4-FFF2-40B4-BE49-F238E27FC236}">
                  <a16:creationId xmlns:a16="http://schemas.microsoft.com/office/drawing/2014/main" id="{DDD6B943-3AB7-7824-28D4-244D7DE146BA}"/>
                </a:ext>
              </a:extLst>
            </p:cNvPr>
            <p:cNvPicPr>
              <a:picLocks noChangeAspect="1"/>
            </p:cNvPicPr>
            <p:nvPr userDrawn="1"/>
          </p:nvPicPr>
          <p:blipFill>
            <a:blip r:embed="rId16" cstate="screen">
              <a:extLst>
                <a:ext uri="{28A0092B-C50C-407E-A947-70E740481C1C}">
                  <a14:useLocalDpi xmlns:a14="http://schemas.microsoft.com/office/drawing/2010/main"/>
                </a:ext>
              </a:extLst>
            </a:blip>
            <a:srcRect/>
            <a:stretch/>
          </p:blipFill>
          <p:spPr>
            <a:xfrm>
              <a:off x="5004775" y="4869018"/>
              <a:ext cx="223925" cy="225992"/>
            </a:xfrm>
            <a:prstGeom prst="rect">
              <a:avLst/>
            </a:prstGeom>
          </p:spPr>
        </p:pic>
        <p:pic>
          <p:nvPicPr>
            <p:cNvPr id="119" name="Picture 118">
              <a:extLst>
                <a:ext uri="{FF2B5EF4-FFF2-40B4-BE49-F238E27FC236}">
                  <a16:creationId xmlns:a16="http://schemas.microsoft.com/office/drawing/2014/main" id="{A965E724-9E04-DF70-41EB-F25DACD2E072}"/>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5027520" y="5022760"/>
              <a:ext cx="223925" cy="225992"/>
            </a:xfrm>
            <a:prstGeom prst="rect">
              <a:avLst/>
            </a:prstGeom>
          </p:spPr>
        </p:pic>
        <p:pic>
          <p:nvPicPr>
            <p:cNvPr id="120" name="Picture 119">
              <a:extLst>
                <a:ext uri="{FF2B5EF4-FFF2-40B4-BE49-F238E27FC236}">
                  <a16:creationId xmlns:a16="http://schemas.microsoft.com/office/drawing/2014/main" id="{709279A3-C100-68D1-FFB8-7F42FD13AFC9}"/>
                </a:ext>
              </a:extLst>
            </p:cNvPr>
            <p:cNvPicPr>
              <a:picLocks noChangeAspect="1"/>
            </p:cNvPicPr>
            <p:nvPr userDrawn="1"/>
          </p:nvPicPr>
          <p:blipFill>
            <a:blip r:embed="rId16" cstate="screen">
              <a:extLst>
                <a:ext uri="{28A0092B-C50C-407E-A947-70E740481C1C}">
                  <a14:useLocalDpi xmlns:a14="http://schemas.microsoft.com/office/drawing/2010/main"/>
                </a:ext>
              </a:extLst>
            </a:blip>
            <a:srcRect/>
            <a:stretch/>
          </p:blipFill>
          <p:spPr>
            <a:xfrm>
              <a:off x="4623862" y="4811478"/>
              <a:ext cx="223925" cy="225992"/>
            </a:xfrm>
            <a:prstGeom prst="rect">
              <a:avLst/>
            </a:prstGeom>
          </p:spPr>
        </p:pic>
        <p:pic>
          <p:nvPicPr>
            <p:cNvPr id="121" name="Picture 120">
              <a:extLst>
                <a:ext uri="{FF2B5EF4-FFF2-40B4-BE49-F238E27FC236}">
                  <a16:creationId xmlns:a16="http://schemas.microsoft.com/office/drawing/2014/main" id="{1D9D3270-5E15-53B9-AB55-159DC441D63B}"/>
                </a:ext>
              </a:extLst>
            </p:cNvPr>
            <p:cNvPicPr>
              <a:picLocks noChangeAspect="1"/>
            </p:cNvPicPr>
            <p:nvPr userDrawn="1"/>
          </p:nvPicPr>
          <p:blipFill>
            <a:blip r:embed="rId16" cstate="screen">
              <a:extLst>
                <a:ext uri="{28A0092B-C50C-407E-A947-70E740481C1C}">
                  <a14:useLocalDpi xmlns:a14="http://schemas.microsoft.com/office/drawing/2010/main"/>
                </a:ext>
              </a:extLst>
            </a:blip>
            <a:srcRect/>
            <a:stretch/>
          </p:blipFill>
          <p:spPr>
            <a:xfrm>
              <a:off x="4782957" y="4937489"/>
              <a:ext cx="223925" cy="225992"/>
            </a:xfrm>
            <a:prstGeom prst="rect">
              <a:avLst/>
            </a:prstGeom>
          </p:spPr>
        </p:pic>
        <p:pic>
          <p:nvPicPr>
            <p:cNvPr id="122" name="Picture 121">
              <a:extLst>
                <a:ext uri="{FF2B5EF4-FFF2-40B4-BE49-F238E27FC236}">
                  <a16:creationId xmlns:a16="http://schemas.microsoft.com/office/drawing/2014/main" id="{F16176DB-80C5-77CD-AECF-AC3B04469555}"/>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4603889" y="5061244"/>
              <a:ext cx="223925" cy="225992"/>
            </a:xfrm>
            <a:prstGeom prst="rect">
              <a:avLst/>
            </a:prstGeom>
          </p:spPr>
        </p:pic>
        <p:pic>
          <p:nvPicPr>
            <p:cNvPr id="123" name="Picture 122">
              <a:extLst>
                <a:ext uri="{FF2B5EF4-FFF2-40B4-BE49-F238E27FC236}">
                  <a16:creationId xmlns:a16="http://schemas.microsoft.com/office/drawing/2014/main" id="{22863758-EA5C-913B-7474-E870594131E0}"/>
                </a:ext>
              </a:extLst>
            </p:cNvPr>
            <p:cNvPicPr>
              <a:picLocks noChangeAspect="1"/>
            </p:cNvPicPr>
            <p:nvPr userDrawn="1"/>
          </p:nvPicPr>
          <p:blipFill>
            <a:blip r:embed="rId16" cstate="screen">
              <a:extLst>
                <a:ext uri="{28A0092B-C50C-407E-A947-70E740481C1C}">
                  <a14:useLocalDpi xmlns:a14="http://schemas.microsoft.com/office/drawing/2010/main"/>
                </a:ext>
              </a:extLst>
            </a:blip>
            <a:srcRect/>
            <a:stretch/>
          </p:blipFill>
          <p:spPr>
            <a:xfrm>
              <a:off x="4850559" y="5099704"/>
              <a:ext cx="223925" cy="225992"/>
            </a:xfrm>
            <a:prstGeom prst="rect">
              <a:avLst/>
            </a:prstGeom>
          </p:spPr>
        </p:pic>
      </p:grpSp>
      <p:sp>
        <p:nvSpPr>
          <p:cNvPr id="124" name="TextBox 123">
            <a:extLst>
              <a:ext uri="{FF2B5EF4-FFF2-40B4-BE49-F238E27FC236}">
                <a16:creationId xmlns:a16="http://schemas.microsoft.com/office/drawing/2014/main" id="{37974CBE-2706-3893-AE52-6D98A0E7609B}"/>
              </a:ext>
            </a:extLst>
          </p:cNvPr>
          <p:cNvSpPr txBox="1"/>
          <p:nvPr userDrawn="1"/>
        </p:nvSpPr>
        <p:spPr>
          <a:xfrm rot="18900000">
            <a:off x="5715006" y="4373190"/>
            <a:ext cx="595035" cy="246221"/>
          </a:xfrm>
          <a:prstGeom prst="rect">
            <a:avLst/>
          </a:prstGeom>
          <a:noFill/>
        </p:spPr>
        <p:txBody>
          <a:bodyPr wrap="none" rtlCol="0">
            <a:spAutoFit/>
          </a:bodyPr>
          <a:lstStyle/>
          <a:p>
            <a:r>
              <a:rPr lang="en-US" sz="1000"/>
              <a:t>random</a:t>
            </a:r>
          </a:p>
        </p:txBody>
      </p:sp>
      <p:sp>
        <p:nvSpPr>
          <p:cNvPr id="125" name="TextBox 124">
            <a:extLst>
              <a:ext uri="{FF2B5EF4-FFF2-40B4-BE49-F238E27FC236}">
                <a16:creationId xmlns:a16="http://schemas.microsoft.com/office/drawing/2014/main" id="{93E19559-8E7A-2313-DB79-4378087F288D}"/>
              </a:ext>
            </a:extLst>
          </p:cNvPr>
          <p:cNvSpPr txBox="1"/>
          <p:nvPr userDrawn="1"/>
        </p:nvSpPr>
        <p:spPr>
          <a:xfrm rot="2700000">
            <a:off x="5724299" y="4930264"/>
            <a:ext cx="779381" cy="246221"/>
          </a:xfrm>
          <a:prstGeom prst="rect">
            <a:avLst/>
          </a:prstGeom>
          <a:noFill/>
        </p:spPr>
        <p:txBody>
          <a:bodyPr wrap="none" rtlCol="0">
            <a:spAutoFit/>
          </a:bodyPr>
          <a:lstStyle/>
          <a:p>
            <a:r>
              <a:rPr lang="en-US" sz="1000"/>
              <a:t>assignment</a:t>
            </a:r>
          </a:p>
        </p:txBody>
      </p:sp>
      <p:pic>
        <p:nvPicPr>
          <p:cNvPr id="126" name="Picture 125">
            <a:extLst>
              <a:ext uri="{FF2B5EF4-FFF2-40B4-BE49-F238E27FC236}">
                <a16:creationId xmlns:a16="http://schemas.microsoft.com/office/drawing/2014/main" id="{674C2CDE-4A11-B6B9-5C2A-C5FDF263D4DA}"/>
              </a:ext>
            </a:extLst>
          </p:cNvPr>
          <p:cNvPicPr>
            <a:picLocks noChangeAspect="1"/>
          </p:cNvPicPr>
          <p:nvPr userDrawn="1"/>
        </p:nvPicPr>
        <p:blipFill>
          <a:blip r:embed="rId18" cstate="screen">
            <a:extLst>
              <a:ext uri="{28A0092B-C50C-407E-A947-70E740481C1C}">
                <a14:useLocalDpi xmlns:a14="http://schemas.microsoft.com/office/drawing/2010/main"/>
              </a:ext>
            </a:extLst>
          </a:blip>
          <a:srcRect/>
          <a:stretch/>
        </p:blipFill>
        <p:spPr>
          <a:xfrm>
            <a:off x="8087752" y="3584876"/>
            <a:ext cx="652196" cy="565716"/>
          </a:xfrm>
          <a:prstGeom prst="rect">
            <a:avLst/>
          </a:prstGeom>
          <a:effectLst>
            <a:glow rad="139700">
              <a:schemeClr val="accent6">
                <a:lumMod val="50000"/>
                <a:alpha val="30000"/>
              </a:schemeClr>
            </a:glow>
          </a:effectLst>
        </p:spPr>
      </p:pic>
      <p:pic>
        <p:nvPicPr>
          <p:cNvPr id="127" name="Picture 126">
            <a:extLst>
              <a:ext uri="{FF2B5EF4-FFF2-40B4-BE49-F238E27FC236}">
                <a16:creationId xmlns:a16="http://schemas.microsoft.com/office/drawing/2014/main" id="{D16459DD-5F4F-D379-33CA-1C92F17BB95F}"/>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8147645" y="5761452"/>
            <a:ext cx="562826" cy="562826"/>
          </a:xfrm>
          <a:prstGeom prst="rect">
            <a:avLst/>
          </a:prstGeom>
        </p:spPr>
      </p:pic>
      <p:sp>
        <p:nvSpPr>
          <p:cNvPr id="128" name="enhance/trad ci3t text box">
            <a:extLst>
              <a:ext uri="{FF2B5EF4-FFF2-40B4-BE49-F238E27FC236}">
                <a16:creationId xmlns:a16="http://schemas.microsoft.com/office/drawing/2014/main" id="{6E5767FC-4458-1085-8A5D-6CAE1FF8376F}"/>
              </a:ext>
            </a:extLst>
          </p:cNvPr>
          <p:cNvSpPr txBox="1"/>
          <p:nvPr userDrawn="1"/>
        </p:nvSpPr>
        <p:spPr>
          <a:xfrm>
            <a:off x="7616908" y="5304702"/>
            <a:ext cx="1512209" cy="461665"/>
          </a:xfrm>
          <a:prstGeom prst="rect">
            <a:avLst/>
          </a:prstGeom>
          <a:noFill/>
        </p:spPr>
        <p:txBody>
          <a:bodyPr wrap="none" rtlCol="0">
            <a:spAutoFit/>
          </a:bodyPr>
          <a:lstStyle/>
          <a:p>
            <a:pPr algn="ctr"/>
            <a:r>
              <a:rPr lang="en-US" sz="2400">
                <a:ln w="6350">
                  <a:noFill/>
                </a:ln>
                <a:latin typeface="Calibri" panose="020F0502020204030204" pitchFamily="34" charset="0"/>
                <a:cs typeface="Calibri" panose="020F0502020204030204" pitchFamily="34" charset="0"/>
              </a:rPr>
              <a:t>Traditional</a:t>
            </a:r>
          </a:p>
        </p:txBody>
      </p:sp>
      <p:sp>
        <p:nvSpPr>
          <p:cNvPr id="129" name="enhance/trad ci3t text box">
            <a:extLst>
              <a:ext uri="{FF2B5EF4-FFF2-40B4-BE49-F238E27FC236}">
                <a16:creationId xmlns:a16="http://schemas.microsoft.com/office/drawing/2014/main" id="{3BF87D4D-434E-227F-C975-5519EC007863}"/>
              </a:ext>
            </a:extLst>
          </p:cNvPr>
          <p:cNvSpPr txBox="1"/>
          <p:nvPr userDrawn="1"/>
        </p:nvSpPr>
        <p:spPr>
          <a:xfrm>
            <a:off x="7657111" y="3098514"/>
            <a:ext cx="1431802" cy="461665"/>
          </a:xfrm>
          <a:prstGeom prst="rect">
            <a:avLst/>
          </a:prstGeom>
          <a:noFill/>
        </p:spPr>
        <p:txBody>
          <a:bodyPr wrap="none" rtlCol="0">
            <a:spAutoFit/>
          </a:bodyPr>
          <a:lstStyle/>
          <a:p>
            <a:pPr algn="ctr"/>
            <a:r>
              <a:rPr lang="en-US" sz="2400" b="1">
                <a:ln w="3175">
                  <a:solidFill>
                    <a:schemeClr val="bg1"/>
                  </a:solidFill>
                </a:ln>
                <a:latin typeface="Calibri" panose="020F0502020204030204" pitchFamily="34" charset="0"/>
                <a:cs typeface="Calibri" panose="020F0502020204030204" pitchFamily="34" charset="0"/>
              </a:rPr>
              <a:t>Enhanced</a:t>
            </a:r>
          </a:p>
        </p:txBody>
      </p:sp>
      <p:grpSp>
        <p:nvGrpSpPr>
          <p:cNvPr id="130" name="Group 129">
            <a:extLst>
              <a:ext uri="{FF2B5EF4-FFF2-40B4-BE49-F238E27FC236}">
                <a16:creationId xmlns:a16="http://schemas.microsoft.com/office/drawing/2014/main" id="{51628A85-C8CE-71E5-FE98-A6C1787AA979}"/>
              </a:ext>
            </a:extLst>
          </p:cNvPr>
          <p:cNvGrpSpPr/>
          <p:nvPr userDrawn="1"/>
        </p:nvGrpSpPr>
        <p:grpSpPr>
          <a:xfrm>
            <a:off x="8199851" y="4340684"/>
            <a:ext cx="421775" cy="971946"/>
            <a:chOff x="8177157" y="4342077"/>
            <a:chExt cx="421775" cy="971946"/>
          </a:xfrm>
        </p:grpSpPr>
        <p:pic>
          <p:nvPicPr>
            <p:cNvPr id="131" name="Graphic 130">
              <a:extLst>
                <a:ext uri="{FF2B5EF4-FFF2-40B4-BE49-F238E27FC236}">
                  <a16:creationId xmlns:a16="http://schemas.microsoft.com/office/drawing/2014/main" id="{8093C2F9-35EF-7D0D-049D-930BB5F10DF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250390" y="4701579"/>
              <a:ext cx="275309" cy="275309"/>
            </a:xfrm>
            <a:prstGeom prst="rect">
              <a:avLst/>
            </a:prstGeom>
          </p:spPr>
        </p:pic>
        <p:pic>
          <p:nvPicPr>
            <p:cNvPr id="132" name="Picture 131">
              <a:extLst>
                <a:ext uri="{FF2B5EF4-FFF2-40B4-BE49-F238E27FC236}">
                  <a16:creationId xmlns:a16="http://schemas.microsoft.com/office/drawing/2014/main" id="{A55CE25B-2CB3-C998-7AA0-4CCDF1AC5C06}"/>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8277658" y="4342077"/>
              <a:ext cx="220773" cy="321125"/>
            </a:xfrm>
            <a:prstGeom prst="rect">
              <a:avLst/>
            </a:prstGeom>
          </p:spPr>
        </p:pic>
        <p:pic>
          <p:nvPicPr>
            <p:cNvPr id="133" name="Picture 132">
              <a:extLst>
                <a:ext uri="{FF2B5EF4-FFF2-40B4-BE49-F238E27FC236}">
                  <a16:creationId xmlns:a16="http://schemas.microsoft.com/office/drawing/2014/main" id="{449E26D5-8EF7-7F16-F4D0-2E19B2EE3565}"/>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8177157" y="5015266"/>
              <a:ext cx="421775" cy="298757"/>
            </a:xfrm>
            <a:prstGeom prst="rect">
              <a:avLst/>
            </a:prstGeom>
          </p:spPr>
        </p:pic>
      </p:grpSp>
    </p:spTree>
    <p:extLst>
      <p:ext uri="{BB962C8B-B14F-4D97-AF65-F5344CB8AC3E}">
        <p14:creationId xmlns:p14="http://schemas.microsoft.com/office/powerpoint/2010/main" val="408524131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ENHANCE C2-4 v2">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extLst>
              <p:ext uri="{D42A27DB-BD31-4B8C-83A1-F6EECF244321}">
                <p14:modId xmlns:p14="http://schemas.microsoft.com/office/powerpoint/2010/main" val="655415354"/>
              </p:ext>
            </p:extLst>
          </p:nvPr>
        </p:nvGraphicFramePr>
        <p:xfrm>
          <a:off x="0" y="1554480"/>
          <a:ext cx="12189242" cy="5303520"/>
        </p:xfrm>
        <a:graphic>
          <a:graphicData uri="http://schemas.openxmlformats.org/drawingml/2006/table">
            <a:tbl>
              <a:tblPr>
                <a:tableStyleId>{2D5ABB26-0587-4C30-8999-92F81FD0307C}</a:tableStyleId>
              </a:tblPr>
              <a:tblGrid>
                <a:gridCol w="622082">
                  <a:extLst>
                    <a:ext uri="{9D8B030D-6E8A-4147-A177-3AD203B41FA5}">
                      <a16:colId xmlns:a16="http://schemas.microsoft.com/office/drawing/2014/main" val="2750378661"/>
                    </a:ext>
                  </a:extLst>
                </a:gridCol>
                <a:gridCol w="2148840">
                  <a:extLst>
                    <a:ext uri="{9D8B030D-6E8A-4147-A177-3AD203B41FA5}">
                      <a16:colId xmlns:a16="http://schemas.microsoft.com/office/drawing/2014/main" val="1720634993"/>
                    </a:ext>
                  </a:extLst>
                </a:gridCol>
                <a:gridCol w="1883664">
                  <a:extLst>
                    <a:ext uri="{9D8B030D-6E8A-4147-A177-3AD203B41FA5}">
                      <a16:colId xmlns:a16="http://schemas.microsoft.com/office/drawing/2014/main" val="3916850402"/>
                    </a:ext>
                  </a:extLst>
                </a:gridCol>
                <a:gridCol w="1883664">
                  <a:extLst>
                    <a:ext uri="{9D8B030D-6E8A-4147-A177-3AD203B41FA5}">
                      <a16:colId xmlns:a16="http://schemas.microsoft.com/office/drawing/2014/main" val="3313821766"/>
                    </a:ext>
                  </a:extLst>
                </a:gridCol>
                <a:gridCol w="1883664">
                  <a:extLst>
                    <a:ext uri="{9D8B030D-6E8A-4147-A177-3AD203B41FA5}">
                      <a16:colId xmlns:a16="http://schemas.microsoft.com/office/drawing/2014/main" val="3006897056"/>
                    </a:ext>
                  </a:extLst>
                </a:gridCol>
                <a:gridCol w="1883664">
                  <a:extLst>
                    <a:ext uri="{9D8B030D-6E8A-4147-A177-3AD203B41FA5}">
                      <a16:colId xmlns:a16="http://schemas.microsoft.com/office/drawing/2014/main" val="1639233194"/>
                    </a:ext>
                  </a:extLst>
                </a:gridCol>
                <a:gridCol w="1883664">
                  <a:extLst>
                    <a:ext uri="{9D8B030D-6E8A-4147-A177-3AD203B41FA5}">
                      <a16:colId xmlns:a16="http://schemas.microsoft.com/office/drawing/2014/main" val="897606555"/>
                    </a:ext>
                  </a:extLst>
                </a:gridCol>
              </a:tblGrid>
              <a:tr h="1097280">
                <a:tc rowSpan="3">
                  <a:txBody>
                    <a:bodyPr/>
                    <a:lstStyle/>
                    <a:p>
                      <a:pPr algn="ctr"/>
                      <a:r>
                        <a:rPr lang="en-US"/>
                        <a:t>Component 1</a:t>
                      </a:r>
                    </a:p>
                    <a:p>
                      <a:pPr algn="ctr"/>
                      <a:r>
                        <a:rPr lang="en-US" sz="1400" spc="-100" baseline="0">
                          <a:solidFill>
                            <a:schemeClr val="tx2"/>
                          </a:solidFill>
                        </a:rPr>
                        <a:t>Randomized Control Trial</a:t>
                      </a:r>
                    </a:p>
                  </a:txBody>
                  <a:tcPr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tx2">
                        <a:lumMod val="20000"/>
                        <a:lumOff val="80000"/>
                      </a:schemeClr>
                    </a:solidFill>
                  </a:tcPr>
                </a:tc>
                <a:tc>
                  <a:txBody>
                    <a:bodyPr/>
                    <a:lstStyle/>
                    <a:p>
                      <a:pPr algn="ctr"/>
                      <a:r>
                        <a:rPr lang="en-US">
                          <a:solidFill>
                            <a:schemeClr val="bg1"/>
                          </a:solidFill>
                        </a:rPr>
                        <a:t>Train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1"/>
                    </a:solidFill>
                  </a:tcPr>
                </a:tc>
                <a:tc>
                  <a:txBody>
                    <a:bodyPr/>
                    <a:lstStyle/>
                    <a:p>
                      <a:pPr algn="ctr"/>
                      <a:r>
                        <a:rPr lang="en-US"/>
                        <a:t>Implementation Support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Implementation Support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6"/>
                    </a:solidFill>
                  </a:tcPr>
                </a:tc>
                <a:tc>
                  <a:txBody>
                    <a:bodyPr/>
                    <a:lstStyle/>
                    <a:p>
                      <a:pPr algn="ctr"/>
                      <a:r>
                        <a:rPr lang="en-US">
                          <a:solidFill>
                            <a:schemeClr val="accent4">
                              <a:lumMod val="75000"/>
                            </a:schemeClr>
                          </a:solidFill>
                        </a:rPr>
                        <a:t>Sustainability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4"/>
                    </a:solidFill>
                  </a:tcPr>
                </a:tc>
                <a:extLst>
                  <a:ext uri="{0D108BD9-81ED-4DB2-BD59-A6C34878D82A}">
                    <a16:rowId xmlns:a16="http://schemas.microsoft.com/office/drawing/2014/main" val="811098830"/>
                  </a:ext>
                </a:extLst>
              </a:tr>
              <a:tr h="1097280">
                <a:tc vMerge="1">
                  <a:txBody>
                    <a:bodyPr/>
                    <a:lstStyle/>
                    <a:p>
                      <a:endParaRPr lang="en-US"/>
                    </a:p>
                  </a:txBody>
                  <a:tcPr/>
                </a:tc>
                <a:tc vMerge="1">
                  <a:txBody>
                    <a:bodyPr/>
                    <a:lstStyle/>
                    <a:p>
                      <a:endParaRPr lang="en-US"/>
                    </a:p>
                  </a:txBody>
                  <a:tcPr/>
                </a:tc>
                <a:tc>
                  <a:txBody>
                    <a:bodyPr/>
                    <a:lstStyle/>
                    <a:p>
                      <a:pPr algn="ctr"/>
                      <a:endParaRPr lang="en-US"/>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endParaRPr lang="en-US">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704379319"/>
                  </a:ext>
                </a:extLst>
              </a:tr>
              <a:tr h="1097280">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a:txBody>
                    <a:bodyPr/>
                    <a:lstStyle/>
                    <a:p>
                      <a:pPr algn="ctr"/>
                      <a:r>
                        <a:rPr lang="en-US">
                          <a:solidFill>
                            <a:schemeClr val="bg1"/>
                          </a:solidFill>
                        </a:rPr>
                        <a:t>Train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1"/>
                    </a:solidFill>
                  </a:tcPr>
                </a:tc>
                <a:tc>
                  <a:txBody>
                    <a:bodyPr/>
                    <a:lstStyle/>
                    <a:p>
                      <a:pPr algn="ctr"/>
                      <a:r>
                        <a:rPr lang="en-US"/>
                        <a:t>Implementation Support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Implementation Support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6"/>
                    </a:solidFill>
                  </a:tcPr>
                </a:tc>
                <a:tc>
                  <a:txBody>
                    <a:bodyPr/>
                    <a:lstStyle/>
                    <a:p>
                      <a:pPr algn="ctr"/>
                      <a:r>
                        <a:rPr lang="en-US">
                          <a:solidFill>
                            <a:schemeClr val="accent4">
                              <a:lumMod val="75000"/>
                            </a:schemeClr>
                          </a:solidFill>
                        </a:rPr>
                        <a:t>Sustainability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4"/>
                    </a:solidFill>
                  </a:tcPr>
                </a:tc>
                <a:extLst>
                  <a:ext uri="{0D108BD9-81ED-4DB2-BD59-A6C34878D82A}">
                    <a16:rowId xmlns:a16="http://schemas.microsoft.com/office/drawing/2014/main" val="758986038"/>
                  </a:ext>
                </a:extLst>
              </a:tr>
              <a:tr h="548640">
                <a:tc rowSpan="3">
                  <a:txBody>
                    <a:bodyPr/>
                    <a:lstStyle/>
                    <a:p>
                      <a:pPr algn="ctr"/>
                      <a:r>
                        <a:rPr lang="en-US"/>
                        <a:t>Component 2</a:t>
                      </a:r>
                    </a:p>
                    <a:p>
                      <a:pPr algn="ctr"/>
                      <a:r>
                        <a:rPr lang="en-US" sz="1400">
                          <a:solidFill>
                            <a:schemeClr val="tx2"/>
                          </a:solidFill>
                        </a:rPr>
                        <a:t>Design</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a:t>Leadership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3255310"/>
                  </a:ext>
                </a:extLst>
              </a:tr>
              <a:tr h="548640">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80000"/>
                        </a:lnSpc>
                      </a:pPr>
                      <a:r>
                        <a:rPr lang="en-US"/>
                        <a:t>Building</a:t>
                      </a:r>
                    </a:p>
                    <a:p>
                      <a:pPr algn="l">
                        <a:lnSpc>
                          <a:spcPct val="80000"/>
                        </a:lnSpc>
                      </a:pPr>
                      <a:r>
                        <a:rPr lang="en-US"/>
                        <a:t>Capacity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5117458"/>
                  </a:ext>
                </a:extLst>
              </a:tr>
              <a:tr h="548640">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a:t>Screening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0275024"/>
                  </a:ext>
                </a:extLst>
              </a:tr>
              <a:tr h="0">
                <a:tc>
                  <a:txBody>
                    <a:bodyPr/>
                    <a:lstStyle/>
                    <a:p>
                      <a:pPr algn="ctr"/>
                      <a:r>
                        <a:rPr lang="en-US"/>
                        <a:t>Year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1524" y="6293926"/>
            <a:ext cx="12188952" cy="358588"/>
          </a:xfrm>
          <a:prstGeom prst="rightArrow">
            <a:avLst>
              <a:gd name="adj1" fmla="val 40000"/>
              <a:gd name="adj2" fmla="val 500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3799957-E379-8DAA-862F-FE0C5366B7B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8190" y="142592"/>
            <a:ext cx="7768296" cy="1271439"/>
          </a:xfrm>
          <a:prstGeom prst="rect">
            <a:avLst/>
          </a:prstGeom>
        </p:spPr>
      </p:pic>
    </p:spTree>
    <p:extLst>
      <p:ext uri="{BB962C8B-B14F-4D97-AF65-F5344CB8AC3E}">
        <p14:creationId xmlns:p14="http://schemas.microsoft.com/office/powerpoint/2010/main" val="12447857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10/13/2023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7" name="Picture 6">
            <a:extLst>
              <a:ext uri="{FF2B5EF4-FFF2-40B4-BE49-F238E27FC236}">
                <a16:creationId xmlns:a16="http://schemas.microsoft.com/office/drawing/2014/main" id="{262763E0-77B2-F927-26F4-369B0CB5C2A1}"/>
              </a:ext>
            </a:extLst>
          </p:cNvPr>
          <p:cNvPicPr>
            <a:picLocks noChangeAspect="1"/>
          </p:cNvPicPr>
          <p:nvPr userDrawn="1"/>
        </p:nvPicPr>
        <p:blipFill>
          <a:blip r:embed="rId2"/>
          <a:srcRect/>
          <a:stretch/>
        </p:blipFill>
        <p:spPr>
          <a:xfrm>
            <a:off x="5532740" y="224074"/>
            <a:ext cx="1126519" cy="654953"/>
          </a:xfrm>
          <a:prstGeom prst="rect">
            <a:avLst/>
          </a:prstGeom>
        </p:spPr>
      </p:pic>
    </p:spTree>
    <p:extLst>
      <p:ext uri="{BB962C8B-B14F-4D97-AF65-F5344CB8AC3E}">
        <p14:creationId xmlns:p14="http://schemas.microsoft.com/office/powerpoint/2010/main" val="136615973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ENHANCE C2">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extLst>
              <p:ext uri="{D42A27DB-BD31-4B8C-83A1-F6EECF244321}">
                <p14:modId xmlns:p14="http://schemas.microsoft.com/office/powerpoint/2010/main" val="3794510621"/>
              </p:ext>
            </p:extLst>
          </p:nvPr>
        </p:nvGraphicFramePr>
        <p:xfrm>
          <a:off x="0" y="0"/>
          <a:ext cx="12181116" cy="6867144"/>
        </p:xfrm>
        <a:graphic>
          <a:graphicData uri="http://schemas.openxmlformats.org/drawingml/2006/table">
            <a:tbl>
              <a:tblPr>
                <a:tableStyleId>{2D5ABB26-0587-4C30-8999-92F81FD0307C}</a:tableStyleId>
              </a:tblPr>
              <a:tblGrid>
                <a:gridCol w="640080">
                  <a:extLst>
                    <a:ext uri="{9D8B030D-6E8A-4147-A177-3AD203B41FA5}">
                      <a16:colId xmlns:a16="http://schemas.microsoft.com/office/drawing/2014/main" val="2750378661"/>
                    </a:ext>
                  </a:extLst>
                </a:gridCol>
                <a:gridCol w="640080">
                  <a:extLst>
                    <a:ext uri="{9D8B030D-6E8A-4147-A177-3AD203B41FA5}">
                      <a16:colId xmlns:a16="http://schemas.microsoft.com/office/drawing/2014/main" val="1720634993"/>
                    </a:ext>
                  </a:extLst>
                </a:gridCol>
                <a:gridCol w="1771426">
                  <a:extLst>
                    <a:ext uri="{9D8B030D-6E8A-4147-A177-3AD203B41FA5}">
                      <a16:colId xmlns:a16="http://schemas.microsoft.com/office/drawing/2014/main" val="1363387475"/>
                    </a:ext>
                  </a:extLst>
                </a:gridCol>
                <a:gridCol w="1825906">
                  <a:extLst>
                    <a:ext uri="{9D8B030D-6E8A-4147-A177-3AD203B41FA5}">
                      <a16:colId xmlns:a16="http://schemas.microsoft.com/office/drawing/2014/main" val="1222386896"/>
                    </a:ext>
                  </a:extLst>
                </a:gridCol>
                <a:gridCol w="1825906">
                  <a:extLst>
                    <a:ext uri="{9D8B030D-6E8A-4147-A177-3AD203B41FA5}">
                      <a16:colId xmlns:a16="http://schemas.microsoft.com/office/drawing/2014/main" val="3006897056"/>
                    </a:ext>
                  </a:extLst>
                </a:gridCol>
                <a:gridCol w="1825906">
                  <a:extLst>
                    <a:ext uri="{9D8B030D-6E8A-4147-A177-3AD203B41FA5}">
                      <a16:colId xmlns:a16="http://schemas.microsoft.com/office/drawing/2014/main" val="1639233194"/>
                    </a:ext>
                  </a:extLst>
                </a:gridCol>
                <a:gridCol w="1825906">
                  <a:extLst>
                    <a:ext uri="{9D8B030D-6E8A-4147-A177-3AD203B41FA5}">
                      <a16:colId xmlns:a16="http://schemas.microsoft.com/office/drawing/2014/main" val="897606555"/>
                    </a:ext>
                  </a:extLst>
                </a:gridCol>
                <a:gridCol w="1825906">
                  <a:extLst>
                    <a:ext uri="{9D8B030D-6E8A-4147-A177-3AD203B41FA5}">
                      <a16:colId xmlns:a16="http://schemas.microsoft.com/office/drawing/2014/main" val="1714857302"/>
                    </a:ext>
                  </a:extLst>
                </a:gridCol>
              </a:tblGrid>
              <a:tr h="795528">
                <a:tc rowSpan="2">
                  <a:txBody>
                    <a:bodyPr/>
                    <a:lstStyle/>
                    <a:p>
                      <a:pPr algn="ctr"/>
                      <a:endParaRPr lang="en-US" sz="1400" spc="-100" baseline="0">
                        <a:solidFill>
                          <a:schemeClr val="tx2"/>
                        </a:solidFill>
                      </a:endParaRPr>
                    </a:p>
                  </a:txBody>
                  <a:tcPr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tc rowSpan="2" gridSpan="2">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tc rowSpan="2"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1098830"/>
                  </a:ext>
                </a:extLst>
              </a:tr>
              <a:tr h="79552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extLst>
                  <a:ext uri="{0D108BD9-81ED-4DB2-BD59-A6C34878D82A}">
                    <a16:rowId xmlns:a16="http://schemas.microsoft.com/office/drawing/2014/main" val="758986038"/>
                  </a:ext>
                </a:extLst>
              </a:tr>
              <a:tr h="1591056">
                <a:tc rowSpan="3">
                  <a:txBody>
                    <a:bodyPr/>
                    <a:lstStyle/>
                    <a:p>
                      <a:pPr algn="ctr"/>
                      <a:r>
                        <a:rPr lang="en-US"/>
                        <a:t>Design Component</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Leadership</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3255310"/>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pPr>
                      <a:r>
                        <a:rPr lang="en-US"/>
                        <a:t>Building Capacity</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5117458"/>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Screening</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0275024"/>
                  </a:ext>
                </a:extLst>
              </a:tr>
              <a:tr h="502920">
                <a:tc>
                  <a:txBody>
                    <a:bodyPr/>
                    <a:lstStyle/>
                    <a:p>
                      <a:pPr algn="ctr"/>
                      <a:r>
                        <a:rPr lang="en-US"/>
                        <a:t>Year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gridSpan="3">
                  <a:txBody>
                    <a:bodyPr/>
                    <a:lstStyle/>
                    <a:p>
                      <a:pPr algn="ctr"/>
                      <a:r>
                        <a:rPr lang="en-US"/>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0" y="6208582"/>
            <a:ext cx="12161520" cy="358588"/>
          </a:xfrm>
          <a:prstGeom prst="rightArrow">
            <a:avLst>
              <a:gd name="adj1" fmla="val 40000"/>
              <a:gd name="adj2" fmla="val 500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ight Brace 1">
            <a:extLst>
              <a:ext uri="{FF2B5EF4-FFF2-40B4-BE49-F238E27FC236}">
                <a16:creationId xmlns:a16="http://schemas.microsoft.com/office/drawing/2014/main" id="{E83E41FC-5194-5E47-9ABA-3C46439F1798}"/>
              </a:ext>
            </a:extLst>
          </p:cNvPr>
          <p:cNvSpPr/>
          <p:nvPr userDrawn="1"/>
        </p:nvSpPr>
        <p:spPr>
          <a:xfrm>
            <a:off x="8410352" y="1679945"/>
            <a:ext cx="265814" cy="4549903"/>
          </a:xfrm>
          <a:prstGeom prst="rightBrace">
            <a:avLst>
              <a:gd name="adj1" fmla="val 159477"/>
              <a:gd name="adj2" fmla="val 59815"/>
            </a:avLst>
          </a:prstGeom>
          <a:ln w="57150">
            <a:solidFill>
              <a:schemeClr val="accent6">
                <a:lumMod val="50000"/>
              </a:schemeClr>
            </a:solidFill>
          </a:ln>
          <a:effectLst>
            <a:glow rad="25400">
              <a:srgbClr val="00B050"/>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28062505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ENHANCE C2 v2">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extLst>
              <p:ext uri="{D42A27DB-BD31-4B8C-83A1-F6EECF244321}">
                <p14:modId xmlns:p14="http://schemas.microsoft.com/office/powerpoint/2010/main" val="3995994809"/>
              </p:ext>
            </p:extLst>
          </p:nvPr>
        </p:nvGraphicFramePr>
        <p:xfrm>
          <a:off x="0" y="0"/>
          <a:ext cx="12192000" cy="6867144"/>
        </p:xfrm>
        <a:graphic>
          <a:graphicData uri="http://schemas.openxmlformats.org/drawingml/2006/table">
            <a:tbl>
              <a:tblPr>
                <a:tableStyleId>{2D5ABB26-0587-4C30-8999-92F81FD0307C}</a:tableStyleId>
              </a:tblPr>
              <a:tblGrid>
                <a:gridCol w="642049">
                  <a:extLst>
                    <a:ext uri="{9D8B030D-6E8A-4147-A177-3AD203B41FA5}">
                      <a16:colId xmlns:a16="http://schemas.microsoft.com/office/drawing/2014/main" val="2750378661"/>
                    </a:ext>
                  </a:extLst>
                </a:gridCol>
                <a:gridCol w="642049">
                  <a:extLst>
                    <a:ext uri="{9D8B030D-6E8A-4147-A177-3AD203B41FA5}">
                      <a16:colId xmlns:a16="http://schemas.microsoft.com/office/drawing/2014/main" val="1720634993"/>
                    </a:ext>
                  </a:extLst>
                </a:gridCol>
                <a:gridCol w="117199">
                  <a:extLst>
                    <a:ext uri="{9D8B030D-6E8A-4147-A177-3AD203B41FA5}">
                      <a16:colId xmlns:a16="http://schemas.microsoft.com/office/drawing/2014/main" val="1363387475"/>
                    </a:ext>
                  </a:extLst>
                </a:gridCol>
                <a:gridCol w="848469">
                  <a:extLst>
                    <a:ext uri="{9D8B030D-6E8A-4147-A177-3AD203B41FA5}">
                      <a16:colId xmlns:a16="http://schemas.microsoft.com/office/drawing/2014/main" val="1222386896"/>
                    </a:ext>
                  </a:extLst>
                </a:gridCol>
                <a:gridCol w="2814574">
                  <a:extLst>
                    <a:ext uri="{9D8B030D-6E8A-4147-A177-3AD203B41FA5}">
                      <a16:colId xmlns:a16="http://schemas.microsoft.com/office/drawing/2014/main" val="3006897056"/>
                    </a:ext>
                  </a:extLst>
                </a:gridCol>
                <a:gridCol w="4088286">
                  <a:extLst>
                    <a:ext uri="{9D8B030D-6E8A-4147-A177-3AD203B41FA5}">
                      <a16:colId xmlns:a16="http://schemas.microsoft.com/office/drawing/2014/main" val="1639233194"/>
                    </a:ext>
                  </a:extLst>
                </a:gridCol>
                <a:gridCol w="1354348">
                  <a:extLst>
                    <a:ext uri="{9D8B030D-6E8A-4147-A177-3AD203B41FA5}">
                      <a16:colId xmlns:a16="http://schemas.microsoft.com/office/drawing/2014/main" val="897606555"/>
                    </a:ext>
                  </a:extLst>
                </a:gridCol>
                <a:gridCol w="1685026">
                  <a:extLst>
                    <a:ext uri="{9D8B030D-6E8A-4147-A177-3AD203B41FA5}">
                      <a16:colId xmlns:a16="http://schemas.microsoft.com/office/drawing/2014/main" val="1714857302"/>
                    </a:ext>
                  </a:extLst>
                </a:gridCol>
              </a:tblGrid>
              <a:tr h="795528">
                <a:tc rowSpan="2">
                  <a:txBody>
                    <a:bodyPr/>
                    <a:lstStyle/>
                    <a:p>
                      <a:pPr algn="ctr"/>
                      <a:endParaRPr lang="en-US" sz="1400" spc="-100" baseline="0">
                        <a:solidFill>
                          <a:schemeClr val="tx2"/>
                        </a:solidFill>
                      </a:endParaRPr>
                    </a:p>
                  </a:txBody>
                  <a:tcPr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tc rowSpan="2" gridSpan="2">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tc rowSpan="2"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1098830"/>
                  </a:ext>
                </a:extLst>
              </a:tr>
              <a:tr h="79552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extLst>
                  <a:ext uri="{0D108BD9-81ED-4DB2-BD59-A6C34878D82A}">
                    <a16:rowId xmlns:a16="http://schemas.microsoft.com/office/drawing/2014/main" val="758986038"/>
                  </a:ext>
                </a:extLst>
              </a:tr>
              <a:tr h="1591056">
                <a:tc rowSpan="3">
                  <a:txBody>
                    <a:bodyPr/>
                    <a:lstStyle/>
                    <a:p>
                      <a:pPr algn="ctr"/>
                      <a:r>
                        <a:rPr lang="en-US">
                          <a:latin typeface="Calibri" panose="020F0502020204030204" pitchFamily="34" charset="0"/>
                          <a:cs typeface="Calibri" panose="020F0502020204030204" pitchFamily="34" charset="0"/>
                        </a:rPr>
                        <a:t>Design Component</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atin typeface="Calibri" panose="020F0502020204030204" pitchFamily="34" charset="0"/>
                          <a:cs typeface="Calibri" panose="020F0502020204030204" pitchFamily="34" charset="0"/>
                        </a:rPr>
                        <a:t>Leadership</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gridSpan="2">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h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3255310"/>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pPr>
                      <a:r>
                        <a:rPr lang="en-US">
                          <a:latin typeface="Calibri" panose="020F0502020204030204" pitchFamily="34" charset="0"/>
                          <a:cs typeface="Calibri" panose="020F0502020204030204" pitchFamily="34" charset="0"/>
                        </a:rPr>
                        <a:t>Building Capacity</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2">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5117458"/>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atin typeface="Calibri" panose="020F0502020204030204" pitchFamily="34" charset="0"/>
                          <a:cs typeface="Calibri" panose="020F0502020204030204" pitchFamily="34" charset="0"/>
                        </a:rPr>
                        <a:t>Screening</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0275024"/>
                  </a:ext>
                </a:extLst>
              </a:tr>
              <a:tr h="502920">
                <a:tc>
                  <a:txBody>
                    <a:bodyPr/>
                    <a:lstStyle/>
                    <a:p>
                      <a:pPr algn="ctr"/>
                      <a:r>
                        <a:rPr lang="en-US">
                          <a:latin typeface="Calibri" panose="020F0502020204030204" pitchFamily="34" charset="0"/>
                          <a:cs typeface="Calibri" panose="020F0502020204030204" pitchFamily="34" charset="0"/>
                        </a:rPr>
                        <a:t>Year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gridSpan="3">
                  <a:txBody>
                    <a:bodyPr/>
                    <a:lstStyle/>
                    <a:p>
                      <a:pPr algn="ctr"/>
                      <a:r>
                        <a:rPr lang="en-US">
                          <a:latin typeface="Calibri" panose="020F0502020204030204" pitchFamily="34" charset="0"/>
                          <a:cs typeface="Calibri" panose="020F050202020403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a:latin typeface="Calibri" panose="020F0502020204030204" pitchFamily="34" charset="0"/>
                          <a:cs typeface="Calibri" panose="020F0502020204030204" pitchFamily="34" charset="0"/>
                        </a:rPr>
                        <a:t>2 and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0" y="6181948"/>
            <a:ext cx="12161520" cy="358588"/>
          </a:xfrm>
          <a:prstGeom prst="rightArrow">
            <a:avLst>
              <a:gd name="adj1" fmla="val 40000"/>
              <a:gd name="adj2" fmla="val 50000"/>
            </a:avLst>
          </a:prstGeom>
          <a:solidFill>
            <a:schemeClr val="accent1">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280848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ENHANCE C2 v3">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extLst>
              <p:ext uri="{D42A27DB-BD31-4B8C-83A1-F6EECF244321}">
                <p14:modId xmlns:p14="http://schemas.microsoft.com/office/powerpoint/2010/main" val="189102947"/>
              </p:ext>
            </p:extLst>
          </p:nvPr>
        </p:nvGraphicFramePr>
        <p:xfrm>
          <a:off x="0" y="0"/>
          <a:ext cx="12192000" cy="6867144"/>
        </p:xfrm>
        <a:graphic>
          <a:graphicData uri="http://schemas.openxmlformats.org/drawingml/2006/table">
            <a:tbl>
              <a:tblPr>
                <a:tableStyleId>{2D5ABB26-0587-4C30-8999-92F81FD0307C}</a:tableStyleId>
              </a:tblPr>
              <a:tblGrid>
                <a:gridCol w="644062">
                  <a:extLst>
                    <a:ext uri="{9D8B030D-6E8A-4147-A177-3AD203B41FA5}">
                      <a16:colId xmlns:a16="http://schemas.microsoft.com/office/drawing/2014/main" val="2750378661"/>
                    </a:ext>
                  </a:extLst>
                </a:gridCol>
                <a:gridCol w="531464">
                  <a:extLst>
                    <a:ext uri="{9D8B030D-6E8A-4147-A177-3AD203B41FA5}">
                      <a16:colId xmlns:a16="http://schemas.microsoft.com/office/drawing/2014/main" val="1720634993"/>
                    </a:ext>
                  </a:extLst>
                </a:gridCol>
                <a:gridCol w="230164">
                  <a:extLst>
                    <a:ext uri="{9D8B030D-6E8A-4147-A177-3AD203B41FA5}">
                      <a16:colId xmlns:a16="http://schemas.microsoft.com/office/drawing/2014/main" val="1363387475"/>
                    </a:ext>
                  </a:extLst>
                </a:gridCol>
                <a:gridCol w="598048">
                  <a:extLst>
                    <a:ext uri="{9D8B030D-6E8A-4147-A177-3AD203B41FA5}">
                      <a16:colId xmlns:a16="http://schemas.microsoft.com/office/drawing/2014/main" val="1222386896"/>
                    </a:ext>
                  </a:extLst>
                </a:gridCol>
                <a:gridCol w="3076478">
                  <a:extLst>
                    <a:ext uri="{9D8B030D-6E8A-4147-A177-3AD203B41FA5}">
                      <a16:colId xmlns:a16="http://schemas.microsoft.com/office/drawing/2014/main" val="3006897056"/>
                    </a:ext>
                  </a:extLst>
                </a:gridCol>
                <a:gridCol w="4377424">
                  <a:extLst>
                    <a:ext uri="{9D8B030D-6E8A-4147-A177-3AD203B41FA5}">
                      <a16:colId xmlns:a16="http://schemas.microsoft.com/office/drawing/2014/main" val="1639233194"/>
                    </a:ext>
                  </a:extLst>
                </a:gridCol>
                <a:gridCol w="1375900">
                  <a:extLst>
                    <a:ext uri="{9D8B030D-6E8A-4147-A177-3AD203B41FA5}">
                      <a16:colId xmlns:a16="http://schemas.microsoft.com/office/drawing/2014/main" val="897606555"/>
                    </a:ext>
                  </a:extLst>
                </a:gridCol>
                <a:gridCol w="1358460">
                  <a:extLst>
                    <a:ext uri="{9D8B030D-6E8A-4147-A177-3AD203B41FA5}">
                      <a16:colId xmlns:a16="http://schemas.microsoft.com/office/drawing/2014/main" val="1714857302"/>
                    </a:ext>
                  </a:extLst>
                </a:gridCol>
              </a:tblGrid>
              <a:tr h="795528">
                <a:tc rowSpan="2">
                  <a:txBody>
                    <a:bodyPr/>
                    <a:lstStyle/>
                    <a:p>
                      <a:pPr algn="ctr"/>
                      <a:endParaRPr lang="en-US" sz="1400" spc="-100" baseline="0">
                        <a:solidFill>
                          <a:schemeClr val="tx2"/>
                        </a:solidFill>
                      </a:endParaRPr>
                    </a:p>
                  </a:txBody>
                  <a:tcPr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rowSpan="2" gridSpan="2">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rowSpan="2"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1098830"/>
                  </a:ext>
                </a:extLst>
              </a:tr>
              <a:tr h="79552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extLst>
                  <a:ext uri="{0D108BD9-81ED-4DB2-BD59-A6C34878D82A}">
                    <a16:rowId xmlns:a16="http://schemas.microsoft.com/office/drawing/2014/main" val="758986038"/>
                  </a:ext>
                </a:extLst>
              </a:tr>
              <a:tr h="1591056">
                <a:tc rowSpan="3">
                  <a:txBody>
                    <a:bodyPr/>
                    <a:lstStyle/>
                    <a:p>
                      <a:pPr algn="ctr"/>
                      <a:r>
                        <a:rPr lang="en-US"/>
                        <a:t>Design Component</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Leadership</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3EA"/>
                    </a:solidFill>
                  </a:tcPr>
                </a:tc>
                <a:tc rowSpan="3" h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3255310"/>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pPr>
                      <a:r>
                        <a:rPr lang="en-US"/>
                        <a:t>Building Capacity</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5117458"/>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Screening</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0275024"/>
                  </a:ext>
                </a:extLst>
              </a:tr>
              <a:tr h="502920">
                <a:tc>
                  <a:txBody>
                    <a:bodyPr/>
                    <a:lstStyle/>
                    <a:p>
                      <a:pPr algn="ctr"/>
                      <a:r>
                        <a:rPr lang="en-US"/>
                        <a:t>Year</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gridSpan="3">
                  <a:txBody>
                    <a:bodyPr/>
                    <a:lstStyle/>
                    <a:p>
                      <a:pPr algn="ctr"/>
                      <a:r>
                        <a:rPr lang="en-US"/>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a:t>2 and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a:txBody>
                    <a:bodyPr/>
                    <a:lstStyle/>
                    <a:p>
                      <a:pPr algn="ctr"/>
                      <a:r>
                        <a:rPr lang="en-US"/>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0" y="6181948"/>
            <a:ext cx="12161520" cy="358588"/>
          </a:xfrm>
          <a:prstGeom prst="rightArrow">
            <a:avLst>
              <a:gd name="adj1" fmla="val 40000"/>
              <a:gd name="adj2" fmla="val 50000"/>
            </a:avLst>
          </a:prstGeom>
          <a:solidFill>
            <a:srgbClr val="356D3C"/>
          </a:solidFill>
          <a:ln w="28575">
            <a:solidFill>
              <a:srgbClr val="80B2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344925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ENHANCE C2 v4">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extLst>
              <p:ext uri="{D42A27DB-BD31-4B8C-83A1-F6EECF244321}">
                <p14:modId xmlns:p14="http://schemas.microsoft.com/office/powerpoint/2010/main" val="3596072352"/>
              </p:ext>
            </p:extLst>
          </p:nvPr>
        </p:nvGraphicFramePr>
        <p:xfrm>
          <a:off x="0" y="0"/>
          <a:ext cx="12192000" cy="6867144"/>
        </p:xfrm>
        <a:graphic>
          <a:graphicData uri="http://schemas.openxmlformats.org/drawingml/2006/table">
            <a:tbl>
              <a:tblPr>
                <a:tableStyleId>{2D5ABB26-0587-4C30-8999-92F81FD0307C}</a:tableStyleId>
              </a:tblPr>
              <a:tblGrid>
                <a:gridCol w="644062">
                  <a:extLst>
                    <a:ext uri="{9D8B030D-6E8A-4147-A177-3AD203B41FA5}">
                      <a16:colId xmlns:a16="http://schemas.microsoft.com/office/drawing/2014/main" val="2750378661"/>
                    </a:ext>
                  </a:extLst>
                </a:gridCol>
                <a:gridCol w="531464">
                  <a:extLst>
                    <a:ext uri="{9D8B030D-6E8A-4147-A177-3AD203B41FA5}">
                      <a16:colId xmlns:a16="http://schemas.microsoft.com/office/drawing/2014/main" val="1720634993"/>
                    </a:ext>
                  </a:extLst>
                </a:gridCol>
                <a:gridCol w="230164">
                  <a:extLst>
                    <a:ext uri="{9D8B030D-6E8A-4147-A177-3AD203B41FA5}">
                      <a16:colId xmlns:a16="http://schemas.microsoft.com/office/drawing/2014/main" val="1363387475"/>
                    </a:ext>
                  </a:extLst>
                </a:gridCol>
                <a:gridCol w="598048">
                  <a:extLst>
                    <a:ext uri="{9D8B030D-6E8A-4147-A177-3AD203B41FA5}">
                      <a16:colId xmlns:a16="http://schemas.microsoft.com/office/drawing/2014/main" val="1222386896"/>
                    </a:ext>
                  </a:extLst>
                </a:gridCol>
                <a:gridCol w="3076478">
                  <a:extLst>
                    <a:ext uri="{9D8B030D-6E8A-4147-A177-3AD203B41FA5}">
                      <a16:colId xmlns:a16="http://schemas.microsoft.com/office/drawing/2014/main" val="3006897056"/>
                    </a:ext>
                  </a:extLst>
                </a:gridCol>
                <a:gridCol w="1341366">
                  <a:extLst>
                    <a:ext uri="{9D8B030D-6E8A-4147-A177-3AD203B41FA5}">
                      <a16:colId xmlns:a16="http://schemas.microsoft.com/office/drawing/2014/main" val="1639233194"/>
                    </a:ext>
                  </a:extLst>
                </a:gridCol>
                <a:gridCol w="4411958">
                  <a:extLst>
                    <a:ext uri="{9D8B030D-6E8A-4147-A177-3AD203B41FA5}">
                      <a16:colId xmlns:a16="http://schemas.microsoft.com/office/drawing/2014/main" val="897606555"/>
                    </a:ext>
                  </a:extLst>
                </a:gridCol>
                <a:gridCol w="1358460">
                  <a:extLst>
                    <a:ext uri="{9D8B030D-6E8A-4147-A177-3AD203B41FA5}">
                      <a16:colId xmlns:a16="http://schemas.microsoft.com/office/drawing/2014/main" val="1714857302"/>
                    </a:ext>
                  </a:extLst>
                </a:gridCol>
              </a:tblGrid>
              <a:tr h="795528">
                <a:tc rowSpan="2">
                  <a:txBody>
                    <a:bodyPr/>
                    <a:lstStyle/>
                    <a:p>
                      <a:pPr algn="ctr"/>
                      <a:endParaRPr lang="en-US" sz="1400" spc="-100" baseline="0">
                        <a:solidFill>
                          <a:schemeClr val="tx2"/>
                        </a:solidFill>
                      </a:endParaRPr>
                    </a:p>
                  </a:txBody>
                  <a:tcPr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gridSpan="2">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1098830"/>
                  </a:ext>
                </a:extLst>
              </a:tr>
              <a:tr h="79552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58986038"/>
                  </a:ext>
                </a:extLst>
              </a:tr>
              <a:tr h="1591056">
                <a:tc rowSpan="3">
                  <a:txBody>
                    <a:bodyPr/>
                    <a:lstStyle/>
                    <a:p>
                      <a:pPr algn="ctr"/>
                      <a:r>
                        <a:rPr lang="en-US"/>
                        <a:t>Design Component</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Leadership</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h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3EA"/>
                    </a:solidFill>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3255310"/>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pPr>
                      <a:r>
                        <a:rPr lang="en-US"/>
                        <a:t>Building Capacity</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5117458"/>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Screening</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0275024"/>
                  </a:ext>
                </a:extLst>
              </a:tr>
              <a:tr h="502920">
                <a:tc>
                  <a:txBody>
                    <a:bodyPr/>
                    <a:lstStyle/>
                    <a:p>
                      <a:pPr algn="ctr"/>
                      <a:r>
                        <a:rPr lang="en-US"/>
                        <a:t>Year</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gridSpan="3">
                  <a:txBody>
                    <a:bodyPr/>
                    <a:lstStyle/>
                    <a:p>
                      <a:pPr algn="ctr"/>
                      <a:r>
                        <a:rPr lang="en-US"/>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a:t>2 and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4 and 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a:txBody>
                    <a:bodyPr/>
                    <a:lstStyle/>
                    <a:p>
                      <a:pPr algn="ctr"/>
                      <a:r>
                        <a:rPr lang="en-US"/>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0" y="6181948"/>
            <a:ext cx="12161520" cy="358588"/>
          </a:xfrm>
          <a:prstGeom prst="rightArrow">
            <a:avLst>
              <a:gd name="adj1" fmla="val 40000"/>
              <a:gd name="adj2" fmla="val 500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749493C-D252-A808-4519-E47A8863BD3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8190" y="142592"/>
            <a:ext cx="7768296" cy="1271439"/>
          </a:xfrm>
          <a:prstGeom prst="rect">
            <a:avLst/>
          </a:prstGeom>
        </p:spPr>
      </p:pic>
      <p:pic>
        <p:nvPicPr>
          <p:cNvPr id="7" name="Graphic 6">
            <a:extLst>
              <a:ext uri="{FF2B5EF4-FFF2-40B4-BE49-F238E27FC236}">
                <a16:creationId xmlns:a16="http://schemas.microsoft.com/office/drawing/2014/main" id="{5A9448E8-6934-DA67-3844-5DADF83DB08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297881" y="3668242"/>
            <a:ext cx="562478" cy="562478"/>
          </a:xfrm>
          <a:prstGeom prst="rect">
            <a:avLst/>
          </a:prstGeom>
        </p:spPr>
      </p:pic>
      <p:pic>
        <p:nvPicPr>
          <p:cNvPr id="8" name="Picture 7">
            <a:extLst>
              <a:ext uri="{FF2B5EF4-FFF2-40B4-BE49-F238E27FC236}">
                <a16:creationId xmlns:a16="http://schemas.microsoft.com/office/drawing/2014/main" id="{3ECC1403-C578-2FBA-3EDE-B6AE0C6AC466}"/>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82393" y="2545372"/>
            <a:ext cx="593454" cy="487257"/>
          </a:xfrm>
          <a:prstGeom prst="rect">
            <a:avLst/>
          </a:prstGeom>
        </p:spPr>
      </p:pic>
      <p:pic>
        <p:nvPicPr>
          <p:cNvPr id="9" name="Picture 8">
            <a:extLst>
              <a:ext uri="{FF2B5EF4-FFF2-40B4-BE49-F238E27FC236}">
                <a16:creationId xmlns:a16="http://schemas.microsoft.com/office/drawing/2014/main" id="{38C89C2A-6926-D71A-5B64-892585F0F8CE}"/>
              </a:ext>
            </a:extLst>
          </p:cNvPr>
          <p:cNvPicPr>
            <a:picLocks noChangeAspect="1"/>
          </p:cNvPicPr>
          <p:nvPr userDrawn="1"/>
        </p:nvPicPr>
        <p:blipFill rotWithShape="1">
          <a:blip r:embed="rId6" cstate="screen">
            <a:alphaModFix amt="50000"/>
            <a:extLst>
              <a:ext uri="{28A0092B-C50C-407E-A947-70E740481C1C}">
                <a14:useLocalDpi xmlns:a14="http://schemas.microsoft.com/office/drawing/2010/main"/>
              </a:ext>
            </a:extLst>
          </a:blip>
          <a:srcRect/>
          <a:stretch/>
        </p:blipFill>
        <p:spPr>
          <a:xfrm>
            <a:off x="10833753" y="5197604"/>
            <a:ext cx="1374607" cy="849091"/>
          </a:xfrm>
          <a:prstGeom prst="rect">
            <a:avLst/>
          </a:prstGeom>
        </p:spPr>
      </p:pic>
      <p:pic>
        <p:nvPicPr>
          <p:cNvPr id="10" name="Picture 9">
            <a:extLst>
              <a:ext uri="{FF2B5EF4-FFF2-40B4-BE49-F238E27FC236}">
                <a16:creationId xmlns:a16="http://schemas.microsoft.com/office/drawing/2014/main" id="{D0899E13-0BCE-D7BD-D9E3-23DA842EC221}"/>
              </a:ext>
            </a:extLst>
          </p:cNvPr>
          <p:cNvPicPr>
            <a:picLocks noChangeAspect="1"/>
          </p:cNvPicPr>
          <p:nvPr userDrawn="1"/>
        </p:nvPicPr>
        <p:blipFill>
          <a:blip r:embed="rId7" cstate="screen">
            <a:alphaModFix amt="85000"/>
            <a:extLst>
              <a:ext uri="{28A0092B-C50C-407E-A947-70E740481C1C}">
                <a14:useLocalDpi xmlns:a14="http://schemas.microsoft.com/office/drawing/2010/main"/>
              </a:ext>
            </a:extLst>
          </a:blip>
          <a:stretch>
            <a:fillRect/>
          </a:stretch>
        </p:blipFill>
        <p:spPr>
          <a:xfrm>
            <a:off x="11062526" y="1805769"/>
            <a:ext cx="884341" cy="1144598"/>
          </a:xfrm>
          <a:prstGeom prst="rect">
            <a:avLst/>
          </a:prstGeom>
        </p:spPr>
      </p:pic>
      <p:sp>
        <p:nvSpPr>
          <p:cNvPr id="11" name="TextBox 10">
            <a:extLst>
              <a:ext uri="{FF2B5EF4-FFF2-40B4-BE49-F238E27FC236}">
                <a16:creationId xmlns:a16="http://schemas.microsoft.com/office/drawing/2014/main" id="{7FFEE054-2185-60DF-DEE1-8F1AA1FFD0FC}"/>
              </a:ext>
            </a:extLst>
          </p:cNvPr>
          <p:cNvSpPr txBox="1"/>
          <p:nvPr userDrawn="1"/>
        </p:nvSpPr>
        <p:spPr>
          <a:xfrm>
            <a:off x="10927455" y="2793974"/>
            <a:ext cx="115448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12700">
                  <a:solidFill>
                    <a:prstClr val="white"/>
                  </a:solidFill>
                </a:ln>
                <a:solidFill>
                  <a:prstClr val="black"/>
                </a:solidFill>
                <a:effectLst>
                  <a:outerShdw blurRad="50800" dist="38100" dir="2700000" algn="tl" rotWithShape="0">
                    <a:prstClr val="black">
                      <a:alpha val="40000"/>
                    </a:prstClr>
                  </a:outerShdw>
                </a:effectLst>
                <a:uLnTx/>
                <a:uFillTx/>
                <a:latin typeface="Arial" panose="020B0604020202020204"/>
                <a:ea typeface="+mn-ea"/>
                <a:cs typeface="+mn-cs"/>
              </a:rPr>
              <a:t>Analyze</a:t>
            </a:r>
          </a:p>
        </p:txBody>
      </p:sp>
      <p:pic>
        <p:nvPicPr>
          <p:cNvPr id="12" name="Graphic 11">
            <a:extLst>
              <a:ext uri="{FF2B5EF4-FFF2-40B4-BE49-F238E27FC236}">
                <a16:creationId xmlns:a16="http://schemas.microsoft.com/office/drawing/2014/main" id="{71AD6D31-E3C2-C283-681B-D10DB1C71ACD}"/>
              </a:ext>
            </a:extLst>
          </p:cNvPr>
          <p:cNvPicPr>
            <a:picLocks noChangeAspect="1"/>
          </p:cNvPicPr>
          <p:nvPr userDrawn="1"/>
        </p:nvPicPr>
        <p:blipFill>
          <a:blip r:embed="rId8" cstate="screen">
            <a:alphaModFix amt="20000"/>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0861020" y="3500236"/>
            <a:ext cx="1287353" cy="846622"/>
          </a:xfrm>
          <a:prstGeom prst="rect">
            <a:avLst/>
          </a:prstGeom>
        </p:spPr>
      </p:pic>
      <p:sp>
        <p:nvSpPr>
          <p:cNvPr id="13" name="TextBox 12">
            <a:extLst>
              <a:ext uri="{FF2B5EF4-FFF2-40B4-BE49-F238E27FC236}">
                <a16:creationId xmlns:a16="http://schemas.microsoft.com/office/drawing/2014/main" id="{9A213E03-2AA9-AB2C-40CF-0E710EEA903E}"/>
              </a:ext>
            </a:extLst>
          </p:cNvPr>
          <p:cNvSpPr txBox="1"/>
          <p:nvPr userDrawn="1"/>
        </p:nvSpPr>
        <p:spPr>
          <a:xfrm>
            <a:off x="10942683" y="4230720"/>
            <a:ext cx="112402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12700">
                  <a:solidFill>
                    <a:prstClr val="white"/>
                  </a:solidFill>
                </a:ln>
                <a:solidFill>
                  <a:prstClr val="black"/>
                </a:solidFill>
                <a:effectLst>
                  <a:outerShdw blurRad="50800" dist="38100" dir="2700000" algn="tl" rotWithShape="0">
                    <a:prstClr val="black">
                      <a:alpha val="40000"/>
                    </a:prstClr>
                  </a:outerShdw>
                </a:effectLst>
                <a:uLnTx/>
                <a:uFillTx/>
                <a:latin typeface="Arial" panose="020B0604020202020204"/>
                <a:ea typeface="+mn-ea"/>
                <a:cs typeface="+mn-cs"/>
              </a:rPr>
              <a:t>Finalize</a:t>
            </a:r>
          </a:p>
        </p:txBody>
      </p:sp>
      <p:sp>
        <p:nvSpPr>
          <p:cNvPr id="14" name="TextBox 13">
            <a:extLst>
              <a:ext uri="{FF2B5EF4-FFF2-40B4-BE49-F238E27FC236}">
                <a16:creationId xmlns:a16="http://schemas.microsoft.com/office/drawing/2014/main" id="{8163D213-61B6-2D02-2B17-BE2FB361E4A0}"/>
              </a:ext>
            </a:extLst>
          </p:cNvPr>
          <p:cNvSpPr txBox="1"/>
          <p:nvPr userDrawn="1"/>
        </p:nvSpPr>
        <p:spPr>
          <a:xfrm rot="18953579">
            <a:off x="10593092" y="5407869"/>
            <a:ext cx="169469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12700">
                  <a:solidFill>
                    <a:prstClr val="white"/>
                  </a:solidFill>
                </a:ln>
                <a:solidFill>
                  <a:prstClr val="black"/>
                </a:solidFill>
                <a:effectLst>
                  <a:outerShdw blurRad="50800" dist="38100" dir="2700000" algn="tl" rotWithShape="0">
                    <a:prstClr val="black">
                      <a:alpha val="40000"/>
                    </a:prstClr>
                  </a:outerShdw>
                </a:effectLst>
                <a:uLnTx/>
                <a:uFillTx/>
                <a:latin typeface="Arial" panose="020B0604020202020204"/>
                <a:ea typeface="+mn-ea"/>
                <a:cs typeface="+mn-cs"/>
              </a:rPr>
              <a:t>Disseminate</a:t>
            </a:r>
          </a:p>
        </p:txBody>
      </p:sp>
      <p:pic>
        <p:nvPicPr>
          <p:cNvPr id="15" name="Picture 14">
            <a:extLst>
              <a:ext uri="{FF2B5EF4-FFF2-40B4-BE49-F238E27FC236}">
                <a16:creationId xmlns:a16="http://schemas.microsoft.com/office/drawing/2014/main" id="{7296383A-7215-48DF-D6DE-283907D57790}"/>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401149" y="1823944"/>
            <a:ext cx="355942" cy="517734"/>
          </a:xfrm>
          <a:prstGeom prst="rect">
            <a:avLst/>
          </a:prstGeom>
        </p:spPr>
      </p:pic>
      <p:pic>
        <p:nvPicPr>
          <p:cNvPr id="16" name="Graphic 15">
            <a:extLst>
              <a:ext uri="{FF2B5EF4-FFF2-40B4-BE49-F238E27FC236}">
                <a16:creationId xmlns:a16="http://schemas.microsoft.com/office/drawing/2014/main" id="{2EA9C564-525E-E0BF-07D9-AAAB0D4845F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396892" y="4937827"/>
            <a:ext cx="364457" cy="364457"/>
          </a:xfrm>
          <a:prstGeom prst="rect">
            <a:avLst/>
          </a:prstGeom>
        </p:spPr>
      </p:pic>
      <p:pic>
        <p:nvPicPr>
          <p:cNvPr id="17" name="Picture 16">
            <a:extLst>
              <a:ext uri="{FF2B5EF4-FFF2-40B4-BE49-F238E27FC236}">
                <a16:creationId xmlns:a16="http://schemas.microsoft.com/office/drawing/2014/main" id="{2658826B-1BA0-19D0-A34D-A6C4A3FD99C6}"/>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356382" y="5848197"/>
            <a:ext cx="445477" cy="365760"/>
          </a:xfrm>
          <a:prstGeom prst="rect">
            <a:avLst/>
          </a:prstGeom>
        </p:spPr>
      </p:pic>
      <p:pic>
        <p:nvPicPr>
          <p:cNvPr id="18" name="Picture 17">
            <a:extLst>
              <a:ext uri="{FF2B5EF4-FFF2-40B4-BE49-F238E27FC236}">
                <a16:creationId xmlns:a16="http://schemas.microsoft.com/office/drawing/2014/main" id="{CB239194-9C58-E2E1-026C-2EDFEC11FA7F}"/>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453390" y="5392360"/>
            <a:ext cx="251460" cy="365760"/>
          </a:xfrm>
          <a:prstGeom prst="rect">
            <a:avLst/>
          </a:prstGeom>
        </p:spPr>
      </p:pic>
      <p:sp>
        <p:nvSpPr>
          <p:cNvPr id="19" name="Sun half left">
            <a:extLst>
              <a:ext uri="{FF2B5EF4-FFF2-40B4-BE49-F238E27FC236}">
                <a16:creationId xmlns:a16="http://schemas.microsoft.com/office/drawing/2014/main" id="{358526A3-6D18-CD83-B308-721112A41F07}"/>
              </a:ext>
            </a:extLst>
          </p:cNvPr>
          <p:cNvSpPr>
            <a:spLocks noChangeAspect="1"/>
          </p:cNvSpPr>
          <p:nvPr userDrawn="1"/>
        </p:nvSpPr>
        <p:spPr>
          <a:xfrm rot="5400000">
            <a:off x="5936091" y="1984056"/>
            <a:ext cx="346045" cy="684280"/>
          </a:xfrm>
          <a:custGeom>
            <a:avLst/>
            <a:gdLst>
              <a:gd name="connsiteX0" fmla="*/ 560483 w 661864"/>
              <a:gd name="connsiteY0" fmla="*/ 1044714 h 1308789"/>
              <a:gd name="connsiteX1" fmla="*/ 661864 w 661864"/>
              <a:gd name="connsiteY1" fmla="*/ 1044714 h 1308789"/>
              <a:gd name="connsiteX2" fmla="*/ 661864 w 661864"/>
              <a:gd name="connsiteY2" fmla="*/ 1287787 h 1308789"/>
              <a:gd name="connsiteX3" fmla="*/ 654395 w 661864"/>
              <a:gd name="connsiteY3" fmla="*/ 1308789 h 1308789"/>
              <a:gd name="connsiteX4" fmla="*/ 312003 w 661864"/>
              <a:gd name="connsiteY4" fmla="*/ 863977 h 1308789"/>
              <a:gd name="connsiteX5" fmla="*/ 444812 w 661864"/>
              <a:gd name="connsiteY5" fmla="*/ 996786 h 1308789"/>
              <a:gd name="connsiteX6" fmla="*/ 191653 w 661864"/>
              <a:gd name="connsiteY6" fmla="*/ 1117076 h 1308789"/>
              <a:gd name="connsiteX7" fmla="*/ 264075 w 661864"/>
              <a:gd name="connsiteY7" fmla="*/ 560483 h 1308789"/>
              <a:gd name="connsiteX8" fmla="*/ 264075 w 661864"/>
              <a:gd name="connsiteY8" fmla="*/ 748306 h 1308789"/>
              <a:gd name="connsiteX9" fmla="*/ 0 w 661864"/>
              <a:gd name="connsiteY9" fmla="*/ 654395 h 1308789"/>
              <a:gd name="connsiteX10" fmla="*/ 654394 w 661864"/>
              <a:gd name="connsiteY10" fmla="*/ 327198 h 1308789"/>
              <a:gd name="connsiteX11" fmla="*/ 661864 w 661864"/>
              <a:gd name="connsiteY11" fmla="*/ 327951 h 1308789"/>
              <a:gd name="connsiteX12" fmla="*/ 661864 w 661864"/>
              <a:gd name="connsiteY12" fmla="*/ 980839 h 1308789"/>
              <a:gd name="connsiteX13" fmla="*/ 654394 w 661864"/>
              <a:gd name="connsiteY13" fmla="*/ 981592 h 1308789"/>
              <a:gd name="connsiteX14" fmla="*/ 327197 w 661864"/>
              <a:gd name="connsiteY14" fmla="*/ 654395 h 1308789"/>
              <a:gd name="connsiteX15" fmla="*/ 654394 w 661864"/>
              <a:gd name="connsiteY15" fmla="*/ 327198 h 1308789"/>
              <a:gd name="connsiteX16" fmla="*/ 191653 w 661864"/>
              <a:gd name="connsiteY16" fmla="*/ 191653 h 1308789"/>
              <a:gd name="connsiteX17" fmla="*/ 444812 w 661864"/>
              <a:gd name="connsiteY17" fmla="*/ 312003 h 1308789"/>
              <a:gd name="connsiteX18" fmla="*/ 312003 w 661864"/>
              <a:gd name="connsiteY18" fmla="*/ 444812 h 1308789"/>
              <a:gd name="connsiteX19" fmla="*/ 654395 w 661864"/>
              <a:gd name="connsiteY19" fmla="*/ 0 h 1308789"/>
              <a:gd name="connsiteX20" fmla="*/ 661864 w 661864"/>
              <a:gd name="connsiteY20" fmla="*/ 21003 h 1308789"/>
              <a:gd name="connsiteX21" fmla="*/ 661864 w 661864"/>
              <a:gd name="connsiteY21" fmla="*/ 264075 h 1308789"/>
              <a:gd name="connsiteX22" fmla="*/ 560483 w 661864"/>
              <a:gd name="connsiteY22" fmla="*/ 264075 h 1308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61864" h="1308789">
                <a:moveTo>
                  <a:pt x="560483" y="1044714"/>
                </a:moveTo>
                <a:lnTo>
                  <a:pt x="661864" y="1044714"/>
                </a:lnTo>
                <a:lnTo>
                  <a:pt x="661864" y="1287787"/>
                </a:lnTo>
                <a:lnTo>
                  <a:pt x="654395" y="1308789"/>
                </a:lnTo>
                <a:close/>
                <a:moveTo>
                  <a:pt x="312003" y="863977"/>
                </a:moveTo>
                <a:lnTo>
                  <a:pt x="444812" y="996786"/>
                </a:lnTo>
                <a:lnTo>
                  <a:pt x="191653" y="1117076"/>
                </a:lnTo>
                <a:close/>
                <a:moveTo>
                  <a:pt x="264075" y="560483"/>
                </a:moveTo>
                <a:lnTo>
                  <a:pt x="264075" y="748306"/>
                </a:lnTo>
                <a:lnTo>
                  <a:pt x="0" y="654395"/>
                </a:lnTo>
                <a:close/>
                <a:moveTo>
                  <a:pt x="654394" y="327198"/>
                </a:moveTo>
                <a:lnTo>
                  <a:pt x="661864" y="327951"/>
                </a:lnTo>
                <a:lnTo>
                  <a:pt x="661864" y="980839"/>
                </a:lnTo>
                <a:lnTo>
                  <a:pt x="654394" y="981592"/>
                </a:lnTo>
                <a:cubicBezTo>
                  <a:pt x="473688" y="981592"/>
                  <a:pt x="327197" y="835101"/>
                  <a:pt x="327197" y="654395"/>
                </a:cubicBezTo>
                <a:cubicBezTo>
                  <a:pt x="327197" y="473689"/>
                  <a:pt x="473688" y="327198"/>
                  <a:pt x="654394" y="327198"/>
                </a:cubicBezTo>
                <a:close/>
                <a:moveTo>
                  <a:pt x="191653" y="191653"/>
                </a:moveTo>
                <a:lnTo>
                  <a:pt x="444812" y="312003"/>
                </a:lnTo>
                <a:lnTo>
                  <a:pt x="312003" y="444812"/>
                </a:lnTo>
                <a:close/>
                <a:moveTo>
                  <a:pt x="654395" y="0"/>
                </a:moveTo>
                <a:lnTo>
                  <a:pt x="661864" y="21003"/>
                </a:lnTo>
                <a:lnTo>
                  <a:pt x="661864" y="264075"/>
                </a:lnTo>
                <a:lnTo>
                  <a:pt x="560483" y="264075"/>
                </a:lnTo>
                <a:close/>
              </a:path>
            </a:pathLst>
          </a:custGeom>
          <a:solidFill>
            <a:srgbClr val="FFC000">
              <a:alpha val="70000"/>
            </a:srgbClr>
          </a:solidFill>
          <a:ln w="3175">
            <a:noFill/>
          </a:ln>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0" name="Rectangle: Rounded Corners 109">
            <a:extLst>
              <a:ext uri="{FF2B5EF4-FFF2-40B4-BE49-F238E27FC236}">
                <a16:creationId xmlns:a16="http://schemas.microsoft.com/office/drawing/2014/main" id="{CAB2ACE1-4D75-F0B0-A3B7-2BF51B8C8F08}"/>
              </a:ext>
            </a:extLst>
          </p:cNvPr>
          <p:cNvSpPr/>
          <p:nvPr userDrawn="1"/>
        </p:nvSpPr>
        <p:spPr>
          <a:xfrm>
            <a:off x="2081352" y="2138133"/>
            <a:ext cx="2688075" cy="301752"/>
          </a:xfrm>
          <a:prstGeom prst="roundRect">
            <a:avLst/>
          </a:prstGeom>
          <a:solidFill>
            <a:srgbClr val="D3E2D3"/>
          </a:solidFill>
          <a:ln>
            <a:solidFill>
              <a:schemeClr val="accent1">
                <a:lumMod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2785" rIns="72785"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Calibri"/>
              </a:rPr>
              <a:t>Expert panel </a:t>
            </a:r>
            <a:r>
              <a:rPr lang="en-US" sz="1400">
                <a:solidFill>
                  <a:prstClr val="black"/>
                </a:solidFill>
                <a:latin typeface="Arial" panose="020B0604020202020204"/>
                <a:cs typeface="Calibri"/>
              </a:rPr>
              <a:t>f</a:t>
            </a:r>
            <a:r>
              <a:rPr kumimoji="0" lang="en-US" sz="1400" b="0" i="0" u="none" strike="noStrike" kern="1200" cap="none" spc="0" normalizeH="0" baseline="0" noProof="0" err="1">
                <a:ln>
                  <a:noFill/>
                </a:ln>
                <a:solidFill>
                  <a:prstClr val="black"/>
                </a:solidFill>
                <a:effectLst/>
                <a:uLnTx/>
                <a:uFillTx/>
                <a:latin typeface="Arial" panose="020B0604020202020204"/>
                <a:ea typeface="+mn-ea"/>
                <a:cs typeface="Calibri"/>
              </a:rPr>
              <a:t>eedback</a:t>
            </a:r>
            <a:endParaRPr kumimoji="0" lang="en-US" sz="1400" b="0" i="0" u="none"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21" name="Freeform: Shape 132">
            <a:extLst>
              <a:ext uri="{FF2B5EF4-FFF2-40B4-BE49-F238E27FC236}">
                <a16:creationId xmlns:a16="http://schemas.microsoft.com/office/drawing/2014/main" id="{593055DC-121B-D16C-5EDD-6DCA007606AF}"/>
              </a:ext>
            </a:extLst>
          </p:cNvPr>
          <p:cNvSpPr/>
          <p:nvPr userDrawn="1"/>
        </p:nvSpPr>
        <p:spPr>
          <a:xfrm>
            <a:off x="5058904" y="2853434"/>
            <a:ext cx="73152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66308" rIns="0" bIns="66308" numCol="1" spcCol="1270" anchor="t"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22" name="Freeform: Shape 21">
            <a:extLst>
              <a:ext uri="{FF2B5EF4-FFF2-40B4-BE49-F238E27FC236}">
                <a16:creationId xmlns:a16="http://schemas.microsoft.com/office/drawing/2014/main" id="{D0EB927F-9F95-BBEC-9053-F38984DFD3C2}"/>
              </a:ext>
            </a:extLst>
          </p:cNvPr>
          <p:cNvSpPr/>
          <p:nvPr userDrawn="1"/>
        </p:nvSpPr>
        <p:spPr>
          <a:xfrm>
            <a:off x="2081352" y="2853434"/>
            <a:ext cx="73152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72785" rIns="0" bIns="72785" numCol="1" spcCol="1270" anchor="t"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a:p>
            <a:pPr marL="48578" marR="0" lvl="1" indent="-48578" algn="ctr" defTabSz="415608" rtl="0" eaLnBrk="1" fontAlgn="auto" latinLnBrk="0" hangingPunct="1">
              <a:lnSpc>
                <a:spcPct val="90000"/>
              </a:lnSpc>
              <a:spcBef>
                <a:spcPct val="0"/>
              </a:spcBef>
              <a:spcAft>
                <a:spcPct val="15000"/>
              </a:spcAft>
              <a:buClrTx/>
              <a:buSzTx/>
              <a:buFontTx/>
              <a:buChar char="•"/>
              <a:tabLst/>
              <a:defRPr/>
            </a:pPr>
            <a:endParaRPr kumimoji="0" lang="en-US" sz="1400" b="0" i="0"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 name="Freeform: Shape 22">
            <a:extLst>
              <a:ext uri="{FF2B5EF4-FFF2-40B4-BE49-F238E27FC236}">
                <a16:creationId xmlns:a16="http://schemas.microsoft.com/office/drawing/2014/main" id="{FCC2DC9F-75C1-7261-FAE4-3CA21AA003B6}"/>
              </a:ext>
            </a:extLst>
          </p:cNvPr>
          <p:cNvSpPr/>
          <p:nvPr userDrawn="1"/>
        </p:nvSpPr>
        <p:spPr>
          <a:xfrm>
            <a:off x="2825740" y="2853434"/>
            <a:ext cx="73152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69546" rIns="0" bIns="69546" numCol="1" spcCol="1270" anchor="t"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24" name="Freeform: Shape 23">
            <a:extLst>
              <a:ext uri="{FF2B5EF4-FFF2-40B4-BE49-F238E27FC236}">
                <a16:creationId xmlns:a16="http://schemas.microsoft.com/office/drawing/2014/main" id="{EF71ECD5-4A97-2036-1997-B9BC648C2FF1}"/>
              </a:ext>
            </a:extLst>
          </p:cNvPr>
          <p:cNvSpPr/>
          <p:nvPr userDrawn="1"/>
        </p:nvSpPr>
        <p:spPr>
          <a:xfrm>
            <a:off x="3570128" y="2853434"/>
            <a:ext cx="73152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69546" rIns="0" bIns="69546" numCol="1" spcCol="1270" anchor="t"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25" name="Freeform: Shape 24">
            <a:extLst>
              <a:ext uri="{FF2B5EF4-FFF2-40B4-BE49-F238E27FC236}">
                <a16:creationId xmlns:a16="http://schemas.microsoft.com/office/drawing/2014/main" id="{E120EB3A-23E9-B1E2-E817-E0A8F4525D8A}"/>
              </a:ext>
            </a:extLst>
          </p:cNvPr>
          <p:cNvSpPr/>
          <p:nvPr userDrawn="1"/>
        </p:nvSpPr>
        <p:spPr>
          <a:xfrm>
            <a:off x="4314516" y="2853434"/>
            <a:ext cx="73152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69546" rIns="0" bIns="69546" numCol="1" spcCol="1270" anchor="t"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26" name="Rectangle: Rounded Corners 121">
            <a:extLst>
              <a:ext uri="{FF2B5EF4-FFF2-40B4-BE49-F238E27FC236}">
                <a16:creationId xmlns:a16="http://schemas.microsoft.com/office/drawing/2014/main" id="{65E9E2A4-F783-67E0-F44D-E12EB990BE24}"/>
              </a:ext>
            </a:extLst>
          </p:cNvPr>
          <p:cNvSpPr/>
          <p:nvPr userDrawn="1"/>
        </p:nvSpPr>
        <p:spPr>
          <a:xfrm>
            <a:off x="2081352" y="2499218"/>
            <a:ext cx="3709072" cy="301751"/>
          </a:xfrm>
          <a:prstGeom prst="roundRect">
            <a:avLst/>
          </a:pr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Phase 1: Ci3T Leadership Teams</a:t>
            </a:r>
          </a:p>
        </p:txBody>
      </p:sp>
      <p:sp>
        <p:nvSpPr>
          <p:cNvPr id="27" name="Freeform: Shape 134">
            <a:extLst>
              <a:ext uri="{FF2B5EF4-FFF2-40B4-BE49-F238E27FC236}">
                <a16:creationId xmlns:a16="http://schemas.microsoft.com/office/drawing/2014/main" id="{83A22D4A-44E7-83E0-4022-3FB38DEB8460}"/>
              </a:ext>
            </a:extLst>
          </p:cNvPr>
          <p:cNvSpPr/>
          <p:nvPr userDrawn="1"/>
        </p:nvSpPr>
        <p:spPr>
          <a:xfrm>
            <a:off x="5834793" y="2853433"/>
            <a:ext cx="5486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w="19050">
            <a:solidFill>
              <a:srgbClr val="FFC00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0" rIns="0" bIns="0"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      Module v2 Review</a:t>
            </a:r>
          </a:p>
        </p:txBody>
      </p:sp>
      <p:pic>
        <p:nvPicPr>
          <p:cNvPr id="28" name="Focus Group">
            <a:extLst>
              <a:ext uri="{FF2B5EF4-FFF2-40B4-BE49-F238E27FC236}">
                <a16:creationId xmlns:a16="http://schemas.microsoft.com/office/drawing/2014/main" id="{4A59FB45-D656-CDC9-1975-3276F3AA620B}"/>
              </a:ext>
            </a:extLst>
          </p:cNvPr>
          <p:cNvPicPr>
            <a:picLocks noChangeAspect="1" noChangeArrowheads="1"/>
          </p:cNvPicPr>
          <p:nvPr userDrawn="1"/>
        </p:nvPicPr>
        <p:blipFill>
          <a:blip r:embed="rId13" cstate="screen">
            <a:extLst>
              <a:ext uri="{28A0092B-C50C-407E-A947-70E740481C1C}">
                <a14:useLocalDpi xmlns:a14="http://schemas.microsoft.com/office/drawing/2010/main"/>
              </a:ext>
            </a:extLst>
          </a:blip>
          <a:srcRect/>
          <a:stretch/>
        </p:blipFill>
        <p:spPr bwMode="auto">
          <a:xfrm>
            <a:off x="5885070" y="4757828"/>
            <a:ext cx="468752" cy="332032"/>
          </a:xfrm>
          <a:prstGeom prst="rect">
            <a:avLst/>
          </a:prstGeom>
          <a:noFill/>
          <a:ln w="9525">
            <a:noFill/>
            <a:miter lim="800000"/>
            <a:headEnd/>
            <a:tailEnd/>
          </a:ln>
          <a:effectLst/>
        </p:spPr>
      </p:pic>
      <p:sp>
        <p:nvSpPr>
          <p:cNvPr id="29" name="Rectangle: Rounded Corners 122">
            <a:extLst>
              <a:ext uri="{FF2B5EF4-FFF2-40B4-BE49-F238E27FC236}">
                <a16:creationId xmlns:a16="http://schemas.microsoft.com/office/drawing/2014/main" id="{402E8882-56F3-C77E-7F18-E19E7DC3F291}"/>
              </a:ext>
            </a:extLst>
          </p:cNvPr>
          <p:cNvSpPr/>
          <p:nvPr userDrawn="1"/>
        </p:nvSpPr>
        <p:spPr>
          <a:xfrm>
            <a:off x="5834793" y="2499218"/>
            <a:ext cx="548640" cy="301751"/>
          </a:xfrm>
          <a:prstGeom prst="roundRect">
            <a:avLst/>
          </a:prstGeom>
          <a:solidFill>
            <a:srgbClr val="80B284"/>
          </a:solidFill>
          <a:ln w="19050">
            <a:solidFill>
              <a:srgbClr val="FFC00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Phase 3</a:t>
            </a:r>
          </a:p>
        </p:txBody>
      </p:sp>
      <p:sp>
        <p:nvSpPr>
          <p:cNvPr id="30" name="TextBox 29">
            <a:extLst>
              <a:ext uri="{FF2B5EF4-FFF2-40B4-BE49-F238E27FC236}">
                <a16:creationId xmlns:a16="http://schemas.microsoft.com/office/drawing/2014/main" id="{268566EC-7675-86F6-D421-DD1B2B523AC5}"/>
              </a:ext>
            </a:extLst>
          </p:cNvPr>
          <p:cNvSpPr txBox="1"/>
          <p:nvPr userDrawn="1"/>
        </p:nvSpPr>
        <p:spPr>
          <a:xfrm>
            <a:off x="2296075" y="5276380"/>
            <a:ext cx="4034905" cy="954107"/>
          </a:xfrm>
          <a:prstGeom prst="rect">
            <a:avLst/>
          </a:prstGeom>
          <a:noFill/>
        </p:spPr>
        <p:txBody>
          <a:bodyPr wrap="square" rtlCol="0">
            <a:spAutoFit/>
          </a:bodyPr>
          <a:lstStyle/>
          <a:p>
            <a:pPr marL="0" marR="0" lvl="0" indent="0" algn="l" defTabSz="914400" rtl="0" eaLnBrk="1" fontAlgn="auto" latinLnBrk="0" hangingPunct="1">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Stakeholder field testing</a:t>
            </a:r>
          </a:p>
          <a:p>
            <a:pPr marL="173038" marR="0" lvl="0" indent="-112713" algn="l" defTabSz="914400" rtl="0" eaLnBrk="1" fontAlgn="auto" latinLnBrk="0" hangingPunct="1">
              <a:spcBef>
                <a:spcPts val="0"/>
              </a:spcBef>
              <a:spcAft>
                <a:spcPts val="0"/>
              </a:spcAft>
              <a:buClrTx/>
              <a:buSzTx/>
              <a:buFont typeface="Arial" panose="020B0604020202020204" pitchFamily="34" charset="0"/>
              <a:buChar char="•"/>
              <a:tabLst>
                <a:tab pos="1597025" algn="l"/>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Students	• Ci3T Leadership Teams</a:t>
            </a:r>
          </a:p>
          <a:p>
            <a:pPr marL="173038" marR="0" lvl="0" indent="-112713" algn="l" defTabSz="914400" rtl="0" eaLnBrk="1" fontAlgn="auto" latinLnBrk="0" hangingPunct="1">
              <a:spcBef>
                <a:spcPts val="0"/>
              </a:spcBef>
              <a:spcAft>
                <a:spcPts val="0"/>
              </a:spcAft>
              <a:buClrTx/>
              <a:buSzTx/>
              <a:buFont typeface="Arial" panose="020B0604020202020204" pitchFamily="34" charset="0"/>
              <a:buChar char="•"/>
              <a:tabLst>
                <a:tab pos="1597025" algn="l"/>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Families	• Principal leaders</a:t>
            </a:r>
          </a:p>
          <a:p>
            <a:pPr marL="173038" marR="0" lvl="0" indent="-112713" algn="l" defTabSz="914400" rtl="0" eaLnBrk="1" fontAlgn="auto" latinLnBrk="0" hangingPunct="1">
              <a:spcBef>
                <a:spcPts val="0"/>
              </a:spcBef>
              <a:spcAft>
                <a:spcPts val="0"/>
              </a:spcAft>
              <a:buClrTx/>
              <a:buSzTx/>
              <a:buFont typeface="Arial" panose="020B0604020202020204" pitchFamily="34" charset="0"/>
              <a:buChar char="•"/>
              <a:tabLst>
                <a:tab pos="1597025" algn="l"/>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Faculty &amp; staff	• District administrators</a:t>
            </a:r>
          </a:p>
        </p:txBody>
      </p:sp>
      <p:sp>
        <p:nvSpPr>
          <p:cNvPr id="31" name="Freeform: Shape 126">
            <a:extLst>
              <a:ext uri="{FF2B5EF4-FFF2-40B4-BE49-F238E27FC236}">
                <a16:creationId xmlns:a16="http://schemas.microsoft.com/office/drawing/2014/main" id="{45F60F25-9F77-79A0-06F6-D794E75C4A88}"/>
              </a:ext>
            </a:extLst>
          </p:cNvPr>
          <p:cNvSpPr/>
          <p:nvPr userDrawn="1"/>
        </p:nvSpPr>
        <p:spPr>
          <a:xfrm>
            <a:off x="2160993" y="4970507"/>
            <a:ext cx="3556694" cy="29923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chemeClr val="accent1">
              <a:lumMod val="50000"/>
            </a:schemeClr>
          </a:solidFill>
          <a:ln>
            <a:solidFill>
              <a:schemeClr val="tx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3152" rIns="72785"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panose="020B0604020202020204"/>
                <a:ea typeface="+mn-ea"/>
                <a:cs typeface="+mn-cs"/>
              </a:rPr>
              <a:t>Phase 2: Module testing with stakeholders</a:t>
            </a:r>
          </a:p>
        </p:txBody>
      </p:sp>
      <p:pic>
        <p:nvPicPr>
          <p:cNvPr id="32" name="Graphic 31">
            <a:extLst>
              <a:ext uri="{FF2B5EF4-FFF2-40B4-BE49-F238E27FC236}">
                <a16:creationId xmlns:a16="http://schemas.microsoft.com/office/drawing/2014/main" id="{0797EE6C-2621-85EC-6FE0-8CA603DC7BB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280108" y="2526005"/>
            <a:ext cx="251460" cy="251460"/>
          </a:xfrm>
          <a:prstGeom prst="rect">
            <a:avLst/>
          </a:prstGeom>
        </p:spPr>
      </p:pic>
      <p:pic>
        <p:nvPicPr>
          <p:cNvPr id="33" name="Picture 32">
            <a:extLst>
              <a:ext uri="{FF2B5EF4-FFF2-40B4-BE49-F238E27FC236}">
                <a16:creationId xmlns:a16="http://schemas.microsoft.com/office/drawing/2014/main" id="{EBA51088-843D-1084-5A49-B3A58C837D37}"/>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5323636" y="2438989"/>
            <a:ext cx="251460" cy="365760"/>
          </a:xfrm>
          <a:prstGeom prst="rect">
            <a:avLst/>
          </a:prstGeom>
        </p:spPr>
      </p:pic>
      <p:sp>
        <p:nvSpPr>
          <p:cNvPr id="34" name="Freeform: Shape 132">
            <a:extLst>
              <a:ext uri="{FF2B5EF4-FFF2-40B4-BE49-F238E27FC236}">
                <a16:creationId xmlns:a16="http://schemas.microsoft.com/office/drawing/2014/main" id="{5DA570D2-1572-6C7C-030E-B61B0FD9AA79}"/>
              </a:ext>
            </a:extLst>
          </p:cNvPr>
          <p:cNvSpPr/>
          <p:nvPr userDrawn="1"/>
        </p:nvSpPr>
        <p:spPr>
          <a:xfrm>
            <a:off x="10095158" y="2834251"/>
            <a:ext cx="68580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66308" rIns="0" bIns="66308" numCol="1" spcCol="1270" anchor="t"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35" name="Freeform: Shape 21">
            <a:extLst>
              <a:ext uri="{FF2B5EF4-FFF2-40B4-BE49-F238E27FC236}">
                <a16:creationId xmlns:a16="http://schemas.microsoft.com/office/drawing/2014/main" id="{D9B40609-AE41-D612-6AE7-5A2B7A8135E0}"/>
              </a:ext>
            </a:extLst>
          </p:cNvPr>
          <p:cNvSpPr/>
          <p:nvPr userDrawn="1"/>
        </p:nvSpPr>
        <p:spPr>
          <a:xfrm>
            <a:off x="7203990" y="2834251"/>
            <a:ext cx="68580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72785" rIns="0" bIns="72785" numCol="1" spcCol="1270" anchor="t"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a:p>
            <a:pPr marL="48578" marR="0" lvl="1" indent="-48578" algn="ctr" defTabSz="415608" rtl="0" eaLnBrk="1" fontAlgn="auto" latinLnBrk="0" hangingPunct="1">
              <a:lnSpc>
                <a:spcPct val="90000"/>
              </a:lnSpc>
              <a:spcBef>
                <a:spcPct val="0"/>
              </a:spcBef>
              <a:spcAft>
                <a:spcPct val="15000"/>
              </a:spcAft>
              <a:buClrTx/>
              <a:buSzTx/>
              <a:buFontTx/>
              <a:buChar char="•"/>
              <a:tabLst/>
              <a:defRPr/>
            </a:pPr>
            <a:endParaRPr kumimoji="0" lang="en-US" sz="1400" b="0" i="0"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 name="Freeform: Shape 22">
            <a:extLst>
              <a:ext uri="{FF2B5EF4-FFF2-40B4-BE49-F238E27FC236}">
                <a16:creationId xmlns:a16="http://schemas.microsoft.com/office/drawing/2014/main" id="{BA6CB636-BF1A-3560-BAB7-D049429C56B4}"/>
              </a:ext>
            </a:extLst>
          </p:cNvPr>
          <p:cNvSpPr/>
          <p:nvPr userDrawn="1"/>
        </p:nvSpPr>
        <p:spPr>
          <a:xfrm>
            <a:off x="7926782" y="2834251"/>
            <a:ext cx="68580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69546" rIns="0" bIns="69546" numCol="1" spcCol="1270" anchor="t"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37" name="Freeform: Shape 23">
            <a:extLst>
              <a:ext uri="{FF2B5EF4-FFF2-40B4-BE49-F238E27FC236}">
                <a16:creationId xmlns:a16="http://schemas.microsoft.com/office/drawing/2014/main" id="{53B631D2-898E-8357-99B3-E247772800EF}"/>
              </a:ext>
            </a:extLst>
          </p:cNvPr>
          <p:cNvSpPr/>
          <p:nvPr userDrawn="1"/>
        </p:nvSpPr>
        <p:spPr>
          <a:xfrm>
            <a:off x="8649574" y="2834251"/>
            <a:ext cx="68580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69546" rIns="0" bIns="69546" numCol="1" spcCol="1270" anchor="t"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38" name="Freeform: Shape 24">
            <a:extLst>
              <a:ext uri="{FF2B5EF4-FFF2-40B4-BE49-F238E27FC236}">
                <a16:creationId xmlns:a16="http://schemas.microsoft.com/office/drawing/2014/main" id="{A614F817-1024-B22A-6899-6929DE45F63C}"/>
              </a:ext>
            </a:extLst>
          </p:cNvPr>
          <p:cNvSpPr/>
          <p:nvPr userDrawn="1"/>
        </p:nvSpPr>
        <p:spPr>
          <a:xfrm>
            <a:off x="9372366" y="2834251"/>
            <a:ext cx="68580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69546" rIns="0" bIns="69546" numCol="1" spcCol="1270" anchor="t"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39" name="Freeform: Shape 132">
            <a:extLst>
              <a:ext uri="{FF2B5EF4-FFF2-40B4-BE49-F238E27FC236}">
                <a16:creationId xmlns:a16="http://schemas.microsoft.com/office/drawing/2014/main" id="{AFAF8E96-01D0-C87E-17AD-939C46A83E82}"/>
              </a:ext>
            </a:extLst>
          </p:cNvPr>
          <p:cNvSpPr/>
          <p:nvPr userDrawn="1"/>
        </p:nvSpPr>
        <p:spPr>
          <a:xfrm>
            <a:off x="6481198" y="2840894"/>
            <a:ext cx="68580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66308" rIns="0" bIns="66308" numCol="1" spcCol="1270" anchor="t"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Setting up for Success</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pic>
        <p:nvPicPr>
          <p:cNvPr id="40" name="Graphic 39">
            <a:extLst>
              <a:ext uri="{FF2B5EF4-FFF2-40B4-BE49-F238E27FC236}">
                <a16:creationId xmlns:a16="http://schemas.microsoft.com/office/drawing/2014/main" id="{654E6933-FF71-64EC-FFD3-94811A594E9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493651" y="5373636"/>
            <a:ext cx="685800" cy="685800"/>
          </a:xfrm>
          <a:prstGeom prst="rect">
            <a:avLst/>
          </a:prstGeom>
        </p:spPr>
      </p:pic>
      <p:pic>
        <p:nvPicPr>
          <p:cNvPr id="41" name="Picture 40">
            <a:extLst>
              <a:ext uri="{FF2B5EF4-FFF2-40B4-BE49-F238E27FC236}">
                <a16:creationId xmlns:a16="http://schemas.microsoft.com/office/drawing/2014/main" id="{18E6F364-ECFA-C737-F57B-A6FD917178ED}"/>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8297507" y="5276380"/>
            <a:ext cx="628650" cy="914400"/>
          </a:xfrm>
          <a:prstGeom prst="rect">
            <a:avLst/>
          </a:prstGeom>
        </p:spPr>
      </p:pic>
      <p:pic>
        <p:nvPicPr>
          <p:cNvPr id="42" name="Focus Group">
            <a:extLst>
              <a:ext uri="{FF2B5EF4-FFF2-40B4-BE49-F238E27FC236}">
                <a16:creationId xmlns:a16="http://schemas.microsoft.com/office/drawing/2014/main" id="{38B53C2D-E565-09D0-F249-53F02FBE9223}"/>
              </a:ext>
            </a:extLst>
          </p:cNvPr>
          <p:cNvPicPr>
            <a:picLocks noChangeAspect="1" noChangeArrowheads="1"/>
          </p:cNvPicPr>
          <p:nvPr userDrawn="1"/>
        </p:nvPicPr>
        <p:blipFill>
          <a:blip r:embed="rId15"/>
          <a:srcRect/>
          <a:stretch/>
        </p:blipFill>
        <p:spPr bwMode="auto">
          <a:xfrm>
            <a:off x="8968719" y="5269737"/>
            <a:ext cx="1290920" cy="914400"/>
          </a:xfrm>
          <a:prstGeom prst="rect">
            <a:avLst/>
          </a:prstGeom>
          <a:noFill/>
          <a:ln w="9525">
            <a:noFill/>
            <a:miter lim="800000"/>
            <a:headEnd/>
            <a:tailEnd/>
          </a:ln>
          <a:effectLst/>
        </p:spPr>
      </p:pic>
    </p:spTree>
    <p:extLst>
      <p:ext uri="{BB962C8B-B14F-4D97-AF65-F5344CB8AC3E}">
        <p14:creationId xmlns:p14="http://schemas.microsoft.com/office/powerpoint/2010/main" val="185550737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ENHANCE C2 RCT">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extLst>
              <p:ext uri="{D42A27DB-BD31-4B8C-83A1-F6EECF244321}">
                <p14:modId xmlns:p14="http://schemas.microsoft.com/office/powerpoint/2010/main" val="828880381"/>
              </p:ext>
            </p:extLst>
          </p:nvPr>
        </p:nvGraphicFramePr>
        <p:xfrm>
          <a:off x="0" y="0"/>
          <a:ext cx="12161521" cy="6867144"/>
        </p:xfrm>
        <a:graphic>
          <a:graphicData uri="http://schemas.openxmlformats.org/drawingml/2006/table">
            <a:tbl>
              <a:tblPr>
                <a:tableStyleId>{2D5ABB26-0587-4C30-8999-92F81FD0307C}</a:tableStyleId>
              </a:tblPr>
              <a:tblGrid>
                <a:gridCol w="723093">
                  <a:extLst>
                    <a:ext uri="{9D8B030D-6E8A-4147-A177-3AD203B41FA5}">
                      <a16:colId xmlns:a16="http://schemas.microsoft.com/office/drawing/2014/main" val="2750378661"/>
                    </a:ext>
                  </a:extLst>
                </a:gridCol>
                <a:gridCol w="3453982">
                  <a:extLst>
                    <a:ext uri="{9D8B030D-6E8A-4147-A177-3AD203B41FA5}">
                      <a16:colId xmlns:a16="http://schemas.microsoft.com/office/drawing/2014/main" val="3006897056"/>
                    </a:ext>
                  </a:extLst>
                </a:gridCol>
                <a:gridCol w="208280">
                  <a:extLst>
                    <a:ext uri="{9D8B030D-6E8A-4147-A177-3AD203B41FA5}">
                      <a16:colId xmlns:a16="http://schemas.microsoft.com/office/drawing/2014/main" val="1639233194"/>
                    </a:ext>
                  </a:extLst>
                </a:gridCol>
                <a:gridCol w="5946314">
                  <a:extLst>
                    <a:ext uri="{9D8B030D-6E8A-4147-A177-3AD203B41FA5}">
                      <a16:colId xmlns:a16="http://schemas.microsoft.com/office/drawing/2014/main" val="897606555"/>
                    </a:ext>
                  </a:extLst>
                </a:gridCol>
                <a:gridCol w="1829852">
                  <a:extLst>
                    <a:ext uri="{9D8B030D-6E8A-4147-A177-3AD203B41FA5}">
                      <a16:colId xmlns:a16="http://schemas.microsoft.com/office/drawing/2014/main" val="1714857302"/>
                    </a:ext>
                  </a:extLst>
                </a:gridCol>
              </a:tblGrid>
              <a:tr h="795528">
                <a:tc rowSpan="2">
                  <a:txBody>
                    <a:bodyPr/>
                    <a:lstStyle/>
                    <a:p>
                      <a:pPr algn="ctr"/>
                      <a:endParaRPr lang="en-US" sz="1400" spc="-100" baseline="0">
                        <a:solidFill>
                          <a:schemeClr val="tx2"/>
                        </a:solidFill>
                      </a:endParaRPr>
                    </a:p>
                  </a:txBody>
                  <a:tcPr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1098830"/>
                  </a:ext>
                </a:extLst>
              </a:tr>
              <a:tr h="79552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58986038"/>
                  </a:ext>
                </a:extLst>
              </a:tr>
              <a:tr h="1591056">
                <a:tc rowSpan="3">
                  <a:txBody>
                    <a:bodyPr/>
                    <a:lstStyle/>
                    <a:p>
                      <a:pPr algn="ctr"/>
                      <a:r>
                        <a:rPr lang="en-US"/>
                        <a:t>Randomized Control Trial</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gridSpan="2">
                  <a:txBody>
                    <a:bodyPr/>
                    <a:lstStyle/>
                    <a:p>
                      <a:pPr algn="ctr"/>
                      <a:r>
                        <a:rPr lang="en-US"/>
                        <a:t>Train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3EA"/>
                    </a:solidFill>
                  </a:tcPr>
                </a:tc>
                <a:tc rowSpan="3" h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Implementation Support</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993255310"/>
                  </a:ext>
                </a:extLst>
              </a:tr>
              <a:tr h="1591056">
                <a:tc vMerge="1">
                  <a:txBody>
                    <a:bodyPr/>
                    <a:lstStyle/>
                    <a:p>
                      <a:endParaRPr lang="en-US"/>
                    </a:p>
                  </a:txBody>
                  <a:tcPr/>
                </a:tc>
                <a:tc gridSpan="2" vMerge="1">
                  <a:txBody>
                    <a:bodyPr/>
                    <a:lstStyle/>
                    <a:p>
                      <a:endParaRPr lang="en-US"/>
                    </a:p>
                  </a:txBody>
                  <a:tcPr/>
                </a:tc>
                <a:tc hMerge="1" vMerge="1">
                  <a:txBody>
                    <a:bodyPr/>
                    <a:lstStyle/>
                    <a:p>
                      <a:endParaRPr lang="en-US"/>
                    </a:p>
                  </a:txBody>
                  <a:tcPr/>
                </a:tc>
                <a:tc>
                  <a:txBody>
                    <a:bodyPr/>
                    <a:lstStyle/>
                    <a:p>
                      <a:endParaRPr lang="en-US"/>
                    </a:p>
                  </a:txBody>
                  <a:tcPr>
                    <a:lnL w="381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tc>
                <a:extLst>
                  <a:ext uri="{0D108BD9-81ED-4DB2-BD59-A6C34878D82A}">
                    <a16:rowId xmlns:a16="http://schemas.microsoft.com/office/drawing/2014/main" val="3690507947"/>
                  </a:ext>
                </a:extLst>
              </a:tr>
              <a:tr h="1591056">
                <a:tc vMerge="1">
                  <a:txBody>
                    <a:bodyPr/>
                    <a:lstStyle/>
                    <a:p>
                      <a:endParaRPr lang="en-US"/>
                    </a:p>
                  </a:txBody>
                  <a:tcPr/>
                </a:tc>
                <a:tc gridSpan="2" vMerge="1">
                  <a:txBody>
                    <a:bodyPr/>
                    <a:lstStyle/>
                    <a:p>
                      <a:endParaRPr lang="en-US"/>
                    </a:p>
                  </a:txBody>
                  <a:tcPr/>
                </a:tc>
                <a:tc hMerge="1" vMerge="1">
                  <a:txBody>
                    <a:bodyPr/>
                    <a:lstStyle/>
                    <a:p>
                      <a:endParaRPr lang="en-US"/>
                    </a:p>
                  </a:txBody>
                  <a:tcPr/>
                </a:tc>
                <a:tc>
                  <a:txBody>
                    <a:bodyPr/>
                    <a:lstStyle/>
                    <a:p>
                      <a:pPr algn="ctr"/>
                      <a:r>
                        <a:rPr lang="en-US"/>
                        <a:t>Implementation Support</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vMerge="1">
                  <a:txBody>
                    <a:bodyPr/>
                    <a:lstStyle/>
                    <a:p>
                      <a:endParaRPr lang="en-US"/>
                    </a:p>
                  </a:txBody>
                  <a:tcPr/>
                </a:tc>
                <a:extLst>
                  <a:ext uri="{0D108BD9-81ED-4DB2-BD59-A6C34878D82A}">
                    <a16:rowId xmlns:a16="http://schemas.microsoft.com/office/drawing/2014/main" val="1056122279"/>
                  </a:ext>
                </a:extLst>
              </a:tr>
              <a:tr h="502920">
                <a:tc>
                  <a:txBody>
                    <a:bodyPr/>
                    <a:lstStyle/>
                    <a:p>
                      <a:pPr algn="ctr"/>
                      <a:r>
                        <a:rPr lang="en-US"/>
                        <a:t>Year</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gridSpan="2">
                  <a:txBody>
                    <a:bodyPr/>
                    <a:lstStyle/>
                    <a:p>
                      <a:pPr algn="ctr"/>
                      <a:r>
                        <a:rPr lang="en-US"/>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4 and 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a:txBody>
                    <a:bodyPr/>
                    <a:lstStyle/>
                    <a:p>
                      <a:pPr algn="ctr"/>
                      <a:r>
                        <a:rPr lang="en-US"/>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0" y="6181948"/>
            <a:ext cx="12161520" cy="358588"/>
          </a:xfrm>
          <a:prstGeom prst="rightArrow">
            <a:avLst>
              <a:gd name="adj1" fmla="val 40000"/>
              <a:gd name="adj2" fmla="val 500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749493C-D252-A808-4519-E47A8863BD3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8190" y="142592"/>
            <a:ext cx="7768296" cy="1271439"/>
          </a:xfrm>
          <a:prstGeom prst="rect">
            <a:avLst/>
          </a:prstGeom>
        </p:spPr>
      </p:pic>
      <p:pic>
        <p:nvPicPr>
          <p:cNvPr id="7" name="Picture 6">
            <a:extLst>
              <a:ext uri="{FF2B5EF4-FFF2-40B4-BE49-F238E27FC236}">
                <a16:creationId xmlns:a16="http://schemas.microsoft.com/office/drawing/2014/main" id="{A5D9C2ED-94F4-1BB6-65DD-B067937E1D1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477070" y="4318778"/>
            <a:ext cx="457200" cy="461420"/>
          </a:xfrm>
          <a:prstGeom prst="rect">
            <a:avLst/>
          </a:prstGeom>
        </p:spPr>
      </p:pic>
      <p:pic>
        <p:nvPicPr>
          <p:cNvPr id="8" name="Picture 7">
            <a:extLst>
              <a:ext uri="{FF2B5EF4-FFF2-40B4-BE49-F238E27FC236}">
                <a16:creationId xmlns:a16="http://schemas.microsoft.com/office/drawing/2014/main" id="{9BD7779D-E7F3-CFA8-5FD7-B81B3E55D79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405970" y="1786315"/>
            <a:ext cx="457200" cy="461420"/>
          </a:xfrm>
          <a:prstGeom prst="rect">
            <a:avLst/>
          </a:prstGeom>
        </p:spPr>
      </p:pic>
      <p:sp>
        <p:nvSpPr>
          <p:cNvPr id="9" name="TextBox 8">
            <a:extLst>
              <a:ext uri="{FF2B5EF4-FFF2-40B4-BE49-F238E27FC236}">
                <a16:creationId xmlns:a16="http://schemas.microsoft.com/office/drawing/2014/main" id="{3BF2B276-A3D6-8F94-476F-B6BB90078A03}"/>
              </a:ext>
            </a:extLst>
          </p:cNvPr>
          <p:cNvSpPr txBox="1"/>
          <p:nvPr userDrawn="1"/>
        </p:nvSpPr>
        <p:spPr>
          <a:xfrm>
            <a:off x="1099726" y="5719487"/>
            <a:ext cx="1573620" cy="491160"/>
          </a:xfrm>
          <a:prstGeom prst="rect">
            <a:avLst/>
          </a:prstGeom>
          <a:noFill/>
        </p:spPr>
        <p:txBody>
          <a:bodyPr wrap="square" rtlCol="0">
            <a:spAutoFit/>
          </a:bodyPr>
          <a:lstStyle/>
          <a:p>
            <a:pPr algn="ctr">
              <a:lnSpc>
                <a:spcPct val="80000"/>
              </a:lnSpc>
            </a:pPr>
            <a:r>
              <a:rPr lang="en-US" sz="1600"/>
              <a:t>16 Elementary Schools</a:t>
            </a:r>
          </a:p>
        </p:txBody>
      </p:sp>
      <p:sp>
        <p:nvSpPr>
          <p:cNvPr id="10" name="Left-Up Arrow 9">
            <a:extLst>
              <a:ext uri="{FF2B5EF4-FFF2-40B4-BE49-F238E27FC236}">
                <a16:creationId xmlns:a16="http://schemas.microsoft.com/office/drawing/2014/main" id="{362AD7AA-F3D8-AC3D-D0A2-DF27930067C5}"/>
              </a:ext>
            </a:extLst>
          </p:cNvPr>
          <p:cNvSpPr/>
          <p:nvPr userDrawn="1"/>
        </p:nvSpPr>
        <p:spPr>
          <a:xfrm rot="8100000">
            <a:off x="3170057" y="3062053"/>
            <a:ext cx="1880839" cy="1801043"/>
          </a:xfrm>
          <a:prstGeom prst="leftUpArrow">
            <a:avLst>
              <a:gd name="adj1" fmla="val 3324"/>
              <a:gd name="adj2" fmla="val 5861"/>
              <a:gd name="adj3" fmla="val 16503"/>
            </a:avLst>
          </a:prstGeom>
          <a:solidFill>
            <a:schemeClr val="accent6">
              <a:lumMod val="5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7485524A-63BA-C650-E9BA-478FB665CEB1}"/>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6838035" y="1942203"/>
            <a:ext cx="1044536" cy="906032"/>
          </a:xfrm>
          <a:prstGeom prst="rect">
            <a:avLst/>
          </a:prstGeom>
          <a:effectLst>
            <a:glow rad="139700">
              <a:schemeClr val="accent6">
                <a:lumMod val="50000"/>
                <a:alpha val="30000"/>
              </a:schemeClr>
            </a:glow>
          </a:effectLst>
        </p:spPr>
      </p:pic>
      <p:sp>
        <p:nvSpPr>
          <p:cNvPr id="12" name="TextBox 11">
            <a:extLst>
              <a:ext uri="{FF2B5EF4-FFF2-40B4-BE49-F238E27FC236}">
                <a16:creationId xmlns:a16="http://schemas.microsoft.com/office/drawing/2014/main" id="{3FAE5231-6E9B-8E81-754A-0C38143A3DAB}"/>
              </a:ext>
            </a:extLst>
          </p:cNvPr>
          <p:cNvSpPr txBox="1"/>
          <p:nvPr userDrawn="1"/>
        </p:nvSpPr>
        <p:spPr>
          <a:xfrm>
            <a:off x="6438417" y="1496074"/>
            <a:ext cx="1843773" cy="3756413"/>
          </a:xfrm>
          <a:prstGeom prst="rect">
            <a:avLst/>
          </a:prstGeom>
          <a:noFill/>
        </p:spPr>
        <p:txBody>
          <a:bodyPr wrap="none" rtlCol="0">
            <a:spAutoFit/>
          </a:bodyPr>
          <a:lstStyle/>
          <a:p>
            <a:pPr algn="ctr"/>
            <a:r>
              <a:rPr lang="en-US" sz="3200" b="1">
                <a:ln w="6350">
                  <a:solidFill>
                    <a:schemeClr val="bg1"/>
                  </a:solidFill>
                </a:ln>
                <a:effectLst>
                  <a:outerShdw blurRad="50800" dist="38100" dir="9600000" sx="104000" sy="104000" algn="tl" rotWithShape="0">
                    <a:schemeClr val="accent6">
                      <a:lumMod val="50000"/>
                      <a:alpha val="50000"/>
                    </a:schemeClr>
                  </a:outerShdw>
                </a:effectLst>
              </a:rPr>
              <a:t>Enhanced</a:t>
            </a:r>
          </a:p>
          <a:p>
            <a:pPr algn="ctr"/>
            <a:endParaRPr lang="en-US" sz="1370">
              <a:ln w="3175">
                <a:solidFill>
                  <a:schemeClr val="bg1"/>
                </a:solidFill>
              </a:ln>
            </a:endParaRPr>
          </a:p>
          <a:p>
            <a:pPr algn="ctr"/>
            <a:endParaRPr lang="en-US" sz="1370">
              <a:ln w="3175">
                <a:solidFill>
                  <a:schemeClr val="bg1"/>
                </a:solidFill>
              </a:ln>
            </a:endParaRPr>
          </a:p>
          <a:p>
            <a:pPr algn="ctr"/>
            <a:endParaRPr lang="en-US" sz="1370">
              <a:ln w="3175">
                <a:solidFill>
                  <a:schemeClr val="bg1"/>
                </a:solidFill>
              </a:ln>
            </a:endParaRPr>
          </a:p>
          <a:p>
            <a:pPr algn="ctr"/>
            <a:endParaRPr lang="en-US" sz="1370">
              <a:ln w="3175">
                <a:solidFill>
                  <a:schemeClr val="bg1"/>
                </a:solidFill>
              </a:ln>
            </a:endParaRPr>
          </a:p>
          <a:p>
            <a:pPr algn="ctr"/>
            <a:endParaRPr lang="en-US" sz="1370">
              <a:ln w="3175">
                <a:solidFill>
                  <a:schemeClr val="bg1"/>
                </a:solidFill>
              </a:ln>
            </a:endParaRPr>
          </a:p>
          <a:p>
            <a:pPr algn="ctr"/>
            <a:endParaRPr lang="en-US" sz="1370">
              <a:ln w="3175">
                <a:solidFill>
                  <a:schemeClr val="bg1"/>
                </a:solidFill>
              </a:ln>
            </a:endParaRPr>
          </a:p>
          <a:p>
            <a:pPr algn="ctr"/>
            <a:endParaRPr lang="en-US" sz="1370">
              <a:ln w="3175">
                <a:solidFill>
                  <a:schemeClr val="bg1"/>
                </a:solidFill>
              </a:ln>
            </a:endParaRPr>
          </a:p>
          <a:p>
            <a:pPr algn="ctr"/>
            <a:endParaRPr lang="en-US" sz="1370">
              <a:ln w="3175">
                <a:solidFill>
                  <a:schemeClr val="bg1"/>
                </a:solidFill>
              </a:ln>
            </a:endParaRPr>
          </a:p>
          <a:p>
            <a:pPr algn="ctr"/>
            <a:endParaRPr lang="en-US" sz="1370">
              <a:ln w="3175">
                <a:solidFill>
                  <a:schemeClr val="bg1"/>
                </a:solidFill>
              </a:ln>
            </a:endParaRPr>
          </a:p>
          <a:p>
            <a:pPr algn="ctr"/>
            <a:endParaRPr lang="en-US" sz="1370">
              <a:ln w="3175">
                <a:solidFill>
                  <a:schemeClr val="bg1"/>
                </a:solidFill>
              </a:ln>
            </a:endParaRPr>
          </a:p>
          <a:p>
            <a:pPr algn="ctr"/>
            <a:endParaRPr lang="en-US" sz="1370">
              <a:ln w="3175">
                <a:solidFill>
                  <a:schemeClr val="bg1"/>
                </a:solidFill>
              </a:ln>
            </a:endParaRPr>
          </a:p>
          <a:p>
            <a:pPr algn="ctr"/>
            <a:endParaRPr lang="en-US" sz="1370">
              <a:ln w="3175">
                <a:solidFill>
                  <a:schemeClr val="bg1"/>
                </a:solidFill>
              </a:ln>
            </a:endParaRPr>
          </a:p>
          <a:p>
            <a:pPr algn="ctr"/>
            <a:endParaRPr lang="en-US" sz="1370">
              <a:ln w="3175">
                <a:solidFill>
                  <a:schemeClr val="bg1"/>
                </a:solidFill>
              </a:ln>
            </a:endParaRPr>
          </a:p>
          <a:p>
            <a:pPr algn="ctr"/>
            <a:r>
              <a:rPr lang="en-US" sz="2800">
                <a:ln w="6350">
                  <a:noFill/>
                </a:ln>
              </a:rPr>
              <a:t>Traditional</a:t>
            </a:r>
            <a:endParaRPr lang="en-US" sz="2400">
              <a:ln w="6350">
                <a:noFill/>
              </a:ln>
            </a:endParaRPr>
          </a:p>
        </p:txBody>
      </p:sp>
      <p:pic>
        <p:nvPicPr>
          <p:cNvPr id="14" name="Picture 13">
            <a:extLst>
              <a:ext uri="{FF2B5EF4-FFF2-40B4-BE49-F238E27FC236}">
                <a16:creationId xmlns:a16="http://schemas.microsoft.com/office/drawing/2014/main" id="{E7045823-D468-4E85-E5E5-EEF2FA39CF3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833039" y="4844058"/>
            <a:ext cx="457200" cy="461420"/>
          </a:xfrm>
          <a:prstGeom prst="rect">
            <a:avLst/>
          </a:prstGeom>
        </p:spPr>
      </p:pic>
      <p:pic>
        <p:nvPicPr>
          <p:cNvPr id="15" name="Picture 14">
            <a:extLst>
              <a:ext uri="{FF2B5EF4-FFF2-40B4-BE49-F238E27FC236}">
                <a16:creationId xmlns:a16="http://schemas.microsoft.com/office/drawing/2014/main" id="{67A7B6DE-CB27-BD91-14F9-A9046CB83A5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255440" y="4699350"/>
            <a:ext cx="457200" cy="461420"/>
          </a:xfrm>
          <a:prstGeom prst="rect">
            <a:avLst/>
          </a:prstGeom>
        </p:spPr>
      </p:pic>
      <p:pic>
        <p:nvPicPr>
          <p:cNvPr id="16" name="Picture 15">
            <a:extLst>
              <a:ext uri="{FF2B5EF4-FFF2-40B4-BE49-F238E27FC236}">
                <a16:creationId xmlns:a16="http://schemas.microsoft.com/office/drawing/2014/main" id="{9EB77E3E-E146-EADC-F117-026B302E7309}"/>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924097" y="1957761"/>
            <a:ext cx="457200" cy="461420"/>
          </a:xfrm>
          <a:prstGeom prst="rect">
            <a:avLst/>
          </a:prstGeom>
        </p:spPr>
      </p:pic>
      <p:pic>
        <p:nvPicPr>
          <p:cNvPr id="17" name="Picture 16">
            <a:extLst>
              <a:ext uri="{FF2B5EF4-FFF2-40B4-BE49-F238E27FC236}">
                <a16:creationId xmlns:a16="http://schemas.microsoft.com/office/drawing/2014/main" id="{D2FA6E37-D09C-75E2-CF01-2A3498B649CA}"/>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063937" y="5154394"/>
            <a:ext cx="457200" cy="461420"/>
          </a:xfrm>
          <a:prstGeom prst="rect">
            <a:avLst/>
          </a:prstGeom>
        </p:spPr>
      </p:pic>
      <p:pic>
        <p:nvPicPr>
          <p:cNvPr id="18" name="Picture 17">
            <a:extLst>
              <a:ext uri="{FF2B5EF4-FFF2-40B4-BE49-F238E27FC236}">
                <a16:creationId xmlns:a16="http://schemas.microsoft.com/office/drawing/2014/main" id="{286EF67B-8EC4-F535-3CF5-D75EB0C590F5}"/>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516998" y="4997917"/>
            <a:ext cx="457200" cy="461420"/>
          </a:xfrm>
          <a:prstGeom prst="rect">
            <a:avLst/>
          </a:prstGeom>
        </p:spPr>
      </p:pic>
      <p:pic>
        <p:nvPicPr>
          <p:cNvPr id="19" name="Picture 18">
            <a:extLst>
              <a:ext uri="{FF2B5EF4-FFF2-40B4-BE49-F238E27FC236}">
                <a16:creationId xmlns:a16="http://schemas.microsoft.com/office/drawing/2014/main" id="{673A281A-2C1D-7B92-ADBC-7441FFB277F1}"/>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774363" y="4617994"/>
            <a:ext cx="457200" cy="461420"/>
          </a:xfrm>
          <a:prstGeom prst="rect">
            <a:avLst/>
          </a:prstGeom>
        </p:spPr>
      </p:pic>
      <p:pic>
        <p:nvPicPr>
          <p:cNvPr id="20" name="Picture 19">
            <a:extLst>
              <a:ext uri="{FF2B5EF4-FFF2-40B4-BE49-F238E27FC236}">
                <a16:creationId xmlns:a16="http://schemas.microsoft.com/office/drawing/2014/main" id="{7C484ED2-77FE-1467-A829-9EACB3DE3FA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029010" y="2369891"/>
            <a:ext cx="457200" cy="461420"/>
          </a:xfrm>
          <a:prstGeom prst="rect">
            <a:avLst/>
          </a:prstGeom>
        </p:spPr>
      </p:pic>
      <p:pic>
        <p:nvPicPr>
          <p:cNvPr id="25" name="Picture 24">
            <a:extLst>
              <a:ext uri="{FF2B5EF4-FFF2-40B4-BE49-F238E27FC236}">
                <a16:creationId xmlns:a16="http://schemas.microsoft.com/office/drawing/2014/main" id="{1CA9B9C6-E2D4-48F6-2689-9EA3ADB9FFF9}"/>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966393" y="2045171"/>
            <a:ext cx="457200" cy="461420"/>
          </a:xfrm>
          <a:prstGeom prst="rect">
            <a:avLst/>
          </a:prstGeom>
        </p:spPr>
      </p:pic>
      <p:pic>
        <p:nvPicPr>
          <p:cNvPr id="26" name="Picture 25">
            <a:extLst>
              <a:ext uri="{FF2B5EF4-FFF2-40B4-BE49-F238E27FC236}">
                <a16:creationId xmlns:a16="http://schemas.microsoft.com/office/drawing/2014/main" id="{03003DF7-F037-2DF8-5F04-F13BA98568C3}"/>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475768" y="2133062"/>
            <a:ext cx="457200" cy="461420"/>
          </a:xfrm>
          <a:prstGeom prst="rect">
            <a:avLst/>
          </a:prstGeom>
        </p:spPr>
      </p:pic>
      <p:pic>
        <p:nvPicPr>
          <p:cNvPr id="27" name="Picture 26">
            <a:extLst>
              <a:ext uri="{FF2B5EF4-FFF2-40B4-BE49-F238E27FC236}">
                <a16:creationId xmlns:a16="http://schemas.microsoft.com/office/drawing/2014/main" id="{B4E3D8DA-CA4F-188B-B963-057C4065C95E}"/>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976141" y="4392951"/>
            <a:ext cx="457200" cy="461420"/>
          </a:xfrm>
          <a:prstGeom prst="rect">
            <a:avLst/>
          </a:prstGeom>
        </p:spPr>
      </p:pic>
      <p:grpSp>
        <p:nvGrpSpPr>
          <p:cNvPr id="28" name="Group 27">
            <a:extLst>
              <a:ext uri="{FF2B5EF4-FFF2-40B4-BE49-F238E27FC236}">
                <a16:creationId xmlns:a16="http://schemas.microsoft.com/office/drawing/2014/main" id="{8C5072C7-627D-F750-3DEA-41A9DDE47BAA}"/>
              </a:ext>
            </a:extLst>
          </p:cNvPr>
          <p:cNvGrpSpPr>
            <a:grpSpLocks noChangeAspect="1"/>
          </p:cNvGrpSpPr>
          <p:nvPr userDrawn="1"/>
        </p:nvGrpSpPr>
        <p:grpSpPr>
          <a:xfrm>
            <a:off x="6857383" y="5083452"/>
            <a:ext cx="1005840" cy="1005840"/>
            <a:chOff x="7369455" y="2721180"/>
            <a:chExt cx="682296" cy="682296"/>
          </a:xfrm>
        </p:grpSpPr>
        <p:cxnSp>
          <p:nvCxnSpPr>
            <p:cNvPr id="29" name="Straight Connector 28">
              <a:extLst>
                <a:ext uri="{FF2B5EF4-FFF2-40B4-BE49-F238E27FC236}">
                  <a16:creationId xmlns:a16="http://schemas.microsoft.com/office/drawing/2014/main" id="{3CA4C08C-25FF-4B56-B5E4-C3AAC7E5C699}"/>
                </a:ext>
              </a:extLst>
            </p:cNvPr>
            <p:cNvCxnSpPr/>
            <p:nvPr/>
          </p:nvCxnSpPr>
          <p:spPr>
            <a:xfrm flipV="1">
              <a:off x="7710603" y="2757550"/>
              <a:ext cx="0" cy="547573"/>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3D8D5D2E-8348-5614-2082-3D774B40FEE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369455" y="2721180"/>
              <a:ext cx="682296" cy="682296"/>
            </a:xfrm>
            <a:prstGeom prst="rect">
              <a:avLst/>
            </a:prstGeom>
          </p:spPr>
        </p:pic>
      </p:grpSp>
      <p:pic>
        <p:nvPicPr>
          <p:cNvPr id="31" name="Picture 30">
            <a:extLst>
              <a:ext uri="{FF2B5EF4-FFF2-40B4-BE49-F238E27FC236}">
                <a16:creationId xmlns:a16="http://schemas.microsoft.com/office/drawing/2014/main" id="{FFED08C7-C45C-0E9A-CF4C-2E5FC0DE4B9B}"/>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4443539" y="1670062"/>
            <a:ext cx="457200" cy="460162"/>
          </a:xfrm>
          <a:prstGeom prst="rect">
            <a:avLst/>
          </a:prstGeom>
        </p:spPr>
      </p:pic>
      <p:pic>
        <p:nvPicPr>
          <p:cNvPr id="32" name="Picture 31">
            <a:extLst>
              <a:ext uri="{FF2B5EF4-FFF2-40B4-BE49-F238E27FC236}">
                <a16:creationId xmlns:a16="http://schemas.microsoft.com/office/drawing/2014/main" id="{9F08E749-0199-DA9C-EC5A-DD4408A6F613}"/>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5269981" y="1639947"/>
            <a:ext cx="457200" cy="460162"/>
          </a:xfrm>
          <a:prstGeom prst="rect">
            <a:avLst/>
          </a:prstGeom>
        </p:spPr>
      </p:pic>
      <p:pic>
        <p:nvPicPr>
          <p:cNvPr id="34" name="Picture 33">
            <a:extLst>
              <a:ext uri="{FF2B5EF4-FFF2-40B4-BE49-F238E27FC236}">
                <a16:creationId xmlns:a16="http://schemas.microsoft.com/office/drawing/2014/main" id="{341D9F62-BB9B-EBAA-28CF-DA184232513A}"/>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4822630" y="1812799"/>
            <a:ext cx="457200" cy="460162"/>
          </a:xfrm>
          <a:prstGeom prst="rect">
            <a:avLst/>
          </a:prstGeom>
        </p:spPr>
      </p:pic>
      <p:pic>
        <p:nvPicPr>
          <p:cNvPr id="35" name="Picture 34">
            <a:extLst>
              <a:ext uri="{FF2B5EF4-FFF2-40B4-BE49-F238E27FC236}">
                <a16:creationId xmlns:a16="http://schemas.microsoft.com/office/drawing/2014/main" id="{C951037C-74D5-E648-9CF6-C527F5978C28}"/>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5384052" y="2065801"/>
            <a:ext cx="457200" cy="460162"/>
          </a:xfrm>
          <a:prstGeom prst="rect">
            <a:avLst/>
          </a:prstGeom>
        </p:spPr>
      </p:pic>
      <p:pic>
        <p:nvPicPr>
          <p:cNvPr id="37" name="Picture 36">
            <a:extLst>
              <a:ext uri="{FF2B5EF4-FFF2-40B4-BE49-F238E27FC236}">
                <a16:creationId xmlns:a16="http://schemas.microsoft.com/office/drawing/2014/main" id="{7AB67627-7D62-E66E-EAA9-1BD82AD27A91}"/>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4926852" y="2246672"/>
            <a:ext cx="457200" cy="460162"/>
          </a:xfrm>
          <a:prstGeom prst="rect">
            <a:avLst/>
          </a:prstGeom>
        </p:spPr>
      </p:pic>
      <p:pic>
        <p:nvPicPr>
          <p:cNvPr id="38" name="Picture 37">
            <a:extLst>
              <a:ext uri="{FF2B5EF4-FFF2-40B4-BE49-F238E27FC236}">
                <a16:creationId xmlns:a16="http://schemas.microsoft.com/office/drawing/2014/main" id="{C612B441-FC27-1B7A-2715-4067FCBAA17A}"/>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5101111" y="2642088"/>
            <a:ext cx="457200" cy="460162"/>
          </a:xfrm>
          <a:prstGeom prst="rect">
            <a:avLst/>
          </a:prstGeom>
        </p:spPr>
      </p:pic>
      <p:pic>
        <p:nvPicPr>
          <p:cNvPr id="40" name="Picture 39">
            <a:extLst>
              <a:ext uri="{FF2B5EF4-FFF2-40B4-BE49-F238E27FC236}">
                <a16:creationId xmlns:a16="http://schemas.microsoft.com/office/drawing/2014/main" id="{D1EB71D3-3448-E1BF-A6A5-4461D0EF9961}"/>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4574940" y="2600779"/>
            <a:ext cx="457200" cy="460162"/>
          </a:xfrm>
          <a:prstGeom prst="rect">
            <a:avLst/>
          </a:prstGeom>
        </p:spPr>
      </p:pic>
      <p:pic>
        <p:nvPicPr>
          <p:cNvPr id="41" name="Picture 40">
            <a:extLst>
              <a:ext uri="{FF2B5EF4-FFF2-40B4-BE49-F238E27FC236}">
                <a16:creationId xmlns:a16="http://schemas.microsoft.com/office/drawing/2014/main" id="{D6CD7E08-EC19-A184-5F22-6E3C2EC2513E}"/>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4499201" y="2180648"/>
            <a:ext cx="457200" cy="460162"/>
          </a:xfrm>
          <a:prstGeom prst="rect">
            <a:avLst/>
          </a:prstGeom>
        </p:spPr>
      </p:pic>
      <p:pic>
        <p:nvPicPr>
          <p:cNvPr id="43" name="Picture 42">
            <a:extLst>
              <a:ext uri="{FF2B5EF4-FFF2-40B4-BE49-F238E27FC236}">
                <a16:creationId xmlns:a16="http://schemas.microsoft.com/office/drawing/2014/main" id="{82FBD082-2D96-4B38-06B1-5F8D244335D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938214" y="4953807"/>
            <a:ext cx="457200" cy="461420"/>
          </a:xfrm>
          <a:prstGeom prst="rect">
            <a:avLst/>
          </a:prstGeom>
        </p:spPr>
      </p:pic>
      <p:pic>
        <p:nvPicPr>
          <p:cNvPr id="45" name="Picture 44">
            <a:extLst>
              <a:ext uri="{FF2B5EF4-FFF2-40B4-BE49-F238E27FC236}">
                <a16:creationId xmlns:a16="http://schemas.microsoft.com/office/drawing/2014/main" id="{51CB0A7F-B963-C1F8-388A-087F24365D6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497329" y="4855347"/>
            <a:ext cx="457200" cy="461420"/>
          </a:xfrm>
          <a:prstGeom prst="rect">
            <a:avLst/>
          </a:prstGeom>
        </p:spPr>
      </p:pic>
      <p:pic>
        <p:nvPicPr>
          <p:cNvPr id="46" name="Picture 45">
            <a:extLst>
              <a:ext uri="{FF2B5EF4-FFF2-40B4-BE49-F238E27FC236}">
                <a16:creationId xmlns:a16="http://schemas.microsoft.com/office/drawing/2014/main" id="{F7650348-30B3-86FB-36DB-3736496B18F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395414" y="4831456"/>
            <a:ext cx="457200" cy="461420"/>
          </a:xfrm>
          <a:prstGeom prst="rect">
            <a:avLst/>
          </a:prstGeom>
        </p:spPr>
      </p:pic>
      <p:pic>
        <p:nvPicPr>
          <p:cNvPr id="47" name="Picture 46">
            <a:extLst>
              <a:ext uri="{FF2B5EF4-FFF2-40B4-BE49-F238E27FC236}">
                <a16:creationId xmlns:a16="http://schemas.microsoft.com/office/drawing/2014/main" id="{3C91AD91-5232-495E-8251-F6491058D09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457241" y="5726509"/>
            <a:ext cx="457200" cy="461420"/>
          </a:xfrm>
          <a:prstGeom prst="rect">
            <a:avLst/>
          </a:prstGeom>
        </p:spPr>
      </p:pic>
      <p:pic>
        <p:nvPicPr>
          <p:cNvPr id="48" name="Picture 47">
            <a:extLst>
              <a:ext uri="{FF2B5EF4-FFF2-40B4-BE49-F238E27FC236}">
                <a16:creationId xmlns:a16="http://schemas.microsoft.com/office/drawing/2014/main" id="{B47BD2C9-AB5D-8DD5-0FDB-402A282356A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981052" y="5409364"/>
            <a:ext cx="457200" cy="461420"/>
          </a:xfrm>
          <a:prstGeom prst="rect">
            <a:avLst/>
          </a:prstGeom>
        </p:spPr>
      </p:pic>
      <p:pic>
        <p:nvPicPr>
          <p:cNvPr id="49" name="Picture 48">
            <a:extLst>
              <a:ext uri="{FF2B5EF4-FFF2-40B4-BE49-F238E27FC236}">
                <a16:creationId xmlns:a16="http://schemas.microsoft.com/office/drawing/2014/main" id="{2ADEF4AD-BB60-03A4-85C9-5F16A9C1539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419126" y="5248545"/>
            <a:ext cx="457200" cy="461420"/>
          </a:xfrm>
          <a:prstGeom prst="rect">
            <a:avLst/>
          </a:prstGeom>
        </p:spPr>
      </p:pic>
      <p:pic>
        <p:nvPicPr>
          <p:cNvPr id="50" name="Picture 49">
            <a:extLst>
              <a:ext uri="{FF2B5EF4-FFF2-40B4-BE49-F238E27FC236}">
                <a16:creationId xmlns:a16="http://schemas.microsoft.com/office/drawing/2014/main" id="{A3C667B8-04C1-B681-0A26-6AF7C5B35DB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914441" y="5849764"/>
            <a:ext cx="457200" cy="461420"/>
          </a:xfrm>
          <a:prstGeom prst="rect">
            <a:avLst/>
          </a:prstGeom>
        </p:spPr>
      </p:pic>
      <p:pic>
        <p:nvPicPr>
          <p:cNvPr id="52" name="Picture 51">
            <a:extLst>
              <a:ext uri="{FF2B5EF4-FFF2-40B4-BE49-F238E27FC236}">
                <a16:creationId xmlns:a16="http://schemas.microsoft.com/office/drawing/2014/main" id="{26FDC92A-32D0-4701-2D90-D5D557AE651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30376" y="5283061"/>
            <a:ext cx="457200" cy="461420"/>
          </a:xfrm>
          <a:prstGeom prst="rect">
            <a:avLst/>
          </a:prstGeom>
        </p:spPr>
      </p:pic>
      <p:pic>
        <p:nvPicPr>
          <p:cNvPr id="53" name="Picture 52">
            <a:extLst>
              <a:ext uri="{FF2B5EF4-FFF2-40B4-BE49-F238E27FC236}">
                <a16:creationId xmlns:a16="http://schemas.microsoft.com/office/drawing/2014/main" id="{B320DB05-920E-52E3-5C93-5D61372820B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886536" y="5189558"/>
            <a:ext cx="457200" cy="461420"/>
          </a:xfrm>
          <a:prstGeom prst="rect">
            <a:avLst/>
          </a:prstGeom>
        </p:spPr>
      </p:pic>
      <p:pic>
        <p:nvPicPr>
          <p:cNvPr id="54" name="Picture 53">
            <a:extLst>
              <a:ext uri="{FF2B5EF4-FFF2-40B4-BE49-F238E27FC236}">
                <a16:creationId xmlns:a16="http://schemas.microsoft.com/office/drawing/2014/main" id="{56BD3BB9-2F98-5BE5-9E0D-45E9D407F62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141172" y="4744290"/>
            <a:ext cx="457200" cy="461420"/>
          </a:xfrm>
          <a:prstGeom prst="rect">
            <a:avLst/>
          </a:prstGeom>
        </p:spPr>
      </p:pic>
      <p:pic>
        <p:nvPicPr>
          <p:cNvPr id="56" name="Picture 55">
            <a:extLst>
              <a:ext uri="{FF2B5EF4-FFF2-40B4-BE49-F238E27FC236}">
                <a16:creationId xmlns:a16="http://schemas.microsoft.com/office/drawing/2014/main" id="{CC77A7C3-682B-63DE-4C8C-F9EEAA0347F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44803" y="2475317"/>
            <a:ext cx="457200" cy="461420"/>
          </a:xfrm>
          <a:prstGeom prst="rect">
            <a:avLst/>
          </a:prstGeom>
        </p:spPr>
      </p:pic>
      <p:pic>
        <p:nvPicPr>
          <p:cNvPr id="57" name="Picture 56">
            <a:extLst>
              <a:ext uri="{FF2B5EF4-FFF2-40B4-BE49-F238E27FC236}">
                <a16:creationId xmlns:a16="http://schemas.microsoft.com/office/drawing/2014/main" id="{D153BC63-7071-4B47-54EA-2FD38E11BC53}"/>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522477" y="2502312"/>
            <a:ext cx="457200" cy="461420"/>
          </a:xfrm>
          <a:prstGeom prst="rect">
            <a:avLst/>
          </a:prstGeom>
        </p:spPr>
      </p:pic>
      <p:pic>
        <p:nvPicPr>
          <p:cNvPr id="58" name="Picture 57">
            <a:extLst>
              <a:ext uri="{FF2B5EF4-FFF2-40B4-BE49-F238E27FC236}">
                <a16:creationId xmlns:a16="http://schemas.microsoft.com/office/drawing/2014/main" id="{DB544D50-5319-0EF0-D16D-E979BA9C74D3}"/>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5761727" y="3360571"/>
            <a:ext cx="863591" cy="1256134"/>
          </a:xfrm>
          <a:prstGeom prst="rect">
            <a:avLst/>
          </a:prstGeom>
        </p:spPr>
      </p:pic>
      <p:pic>
        <p:nvPicPr>
          <p:cNvPr id="59" name="Graphic 58">
            <a:extLst>
              <a:ext uri="{FF2B5EF4-FFF2-40B4-BE49-F238E27FC236}">
                <a16:creationId xmlns:a16="http://schemas.microsoft.com/office/drawing/2014/main" id="{0940DB72-3C3A-96B9-AE78-5D0CB60CE5A8}"/>
              </a:ext>
            </a:extLst>
          </p:cNvPr>
          <p:cNvPicPr>
            <a:picLocks noChangeAspect="1"/>
          </p:cNvPicPr>
          <p:nvPr userDrawn="1"/>
        </p:nvPicPr>
        <p:blipFill>
          <a:blip r:embed="rId9">
            <a:duotone>
              <a:schemeClr val="accent4">
                <a:shade val="45000"/>
                <a:satMod val="135000"/>
              </a:schemeClr>
              <a:prstClr val="white"/>
            </a:duotone>
            <a:extLst>
              <a:ext uri="{96DAC541-7B7A-43D3-8B79-37D633B846F1}">
                <asvg:svgBlip xmlns:asvg="http://schemas.microsoft.com/office/drawing/2016/SVG/main" r:embed="rId10"/>
              </a:ext>
            </a:extLst>
          </a:blip>
          <a:stretch>
            <a:fillRect/>
          </a:stretch>
        </p:blipFill>
        <p:spPr>
          <a:xfrm>
            <a:off x="6782843" y="3365559"/>
            <a:ext cx="794936" cy="794936"/>
          </a:xfrm>
          <a:prstGeom prst="rect">
            <a:avLst/>
          </a:prstGeom>
        </p:spPr>
      </p:pic>
      <p:pic>
        <p:nvPicPr>
          <p:cNvPr id="60" name="Graphic 59">
            <a:extLst>
              <a:ext uri="{FF2B5EF4-FFF2-40B4-BE49-F238E27FC236}">
                <a16:creationId xmlns:a16="http://schemas.microsoft.com/office/drawing/2014/main" id="{47012396-4A60-7544-1DBD-5D98EE3C0DF3}"/>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6888709" y="3764653"/>
            <a:ext cx="794936" cy="794936"/>
          </a:xfrm>
          <a:prstGeom prst="rect">
            <a:avLst/>
          </a:prstGeom>
        </p:spPr>
      </p:pic>
      <p:sp>
        <p:nvSpPr>
          <p:cNvPr id="61" name="TextBox 60">
            <a:extLst>
              <a:ext uri="{FF2B5EF4-FFF2-40B4-BE49-F238E27FC236}">
                <a16:creationId xmlns:a16="http://schemas.microsoft.com/office/drawing/2014/main" id="{DD5B5BBC-7D64-2690-1639-55D58344AE2E}"/>
              </a:ext>
            </a:extLst>
          </p:cNvPr>
          <p:cNvSpPr txBox="1"/>
          <p:nvPr userDrawn="1"/>
        </p:nvSpPr>
        <p:spPr>
          <a:xfrm rot="18900000">
            <a:off x="3129371" y="3247796"/>
            <a:ext cx="595035" cy="246221"/>
          </a:xfrm>
          <a:prstGeom prst="rect">
            <a:avLst/>
          </a:prstGeom>
          <a:noFill/>
        </p:spPr>
        <p:txBody>
          <a:bodyPr wrap="none" rtlCol="0">
            <a:spAutoFit/>
          </a:bodyPr>
          <a:lstStyle/>
          <a:p>
            <a:r>
              <a:rPr lang="en-US" sz="1000"/>
              <a:t>random</a:t>
            </a:r>
          </a:p>
        </p:txBody>
      </p:sp>
      <p:sp>
        <p:nvSpPr>
          <p:cNvPr id="62" name="TextBox 61">
            <a:extLst>
              <a:ext uri="{FF2B5EF4-FFF2-40B4-BE49-F238E27FC236}">
                <a16:creationId xmlns:a16="http://schemas.microsoft.com/office/drawing/2014/main" id="{E595A10C-DE13-309A-C058-84F5689572FE}"/>
              </a:ext>
            </a:extLst>
          </p:cNvPr>
          <p:cNvSpPr txBox="1"/>
          <p:nvPr userDrawn="1"/>
        </p:nvSpPr>
        <p:spPr>
          <a:xfrm rot="2700000">
            <a:off x="3168810" y="4285269"/>
            <a:ext cx="779381" cy="246221"/>
          </a:xfrm>
          <a:prstGeom prst="rect">
            <a:avLst/>
          </a:prstGeom>
          <a:noFill/>
        </p:spPr>
        <p:txBody>
          <a:bodyPr wrap="none" rtlCol="0">
            <a:spAutoFit/>
          </a:bodyPr>
          <a:lstStyle/>
          <a:p>
            <a:r>
              <a:rPr lang="en-US" sz="1000"/>
              <a:t>assignment</a:t>
            </a:r>
          </a:p>
        </p:txBody>
      </p:sp>
      <p:pic>
        <p:nvPicPr>
          <p:cNvPr id="63" name="Picture 62">
            <a:extLst>
              <a:ext uri="{FF2B5EF4-FFF2-40B4-BE49-F238E27FC236}">
                <a16:creationId xmlns:a16="http://schemas.microsoft.com/office/drawing/2014/main" id="{83799998-A468-5D64-5A14-2F3FB4F5BAE7}"/>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7904996" y="3341019"/>
            <a:ext cx="1675562" cy="1375725"/>
          </a:xfrm>
          <a:prstGeom prst="rect">
            <a:avLst/>
          </a:prstGeom>
        </p:spPr>
      </p:pic>
      <p:sp>
        <p:nvSpPr>
          <p:cNvPr id="64" name="Freeform: Shape 132">
            <a:extLst>
              <a:ext uri="{FF2B5EF4-FFF2-40B4-BE49-F238E27FC236}">
                <a16:creationId xmlns:a16="http://schemas.microsoft.com/office/drawing/2014/main" id="{40150D6E-4036-0C17-B5ED-3AB76426F8D0}"/>
              </a:ext>
            </a:extLst>
          </p:cNvPr>
          <p:cNvSpPr/>
          <p:nvPr userDrawn="1"/>
        </p:nvSpPr>
        <p:spPr>
          <a:xfrm>
            <a:off x="10029836" y="1651512"/>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5" name="Freeform: Shape 21">
            <a:extLst>
              <a:ext uri="{FF2B5EF4-FFF2-40B4-BE49-F238E27FC236}">
                <a16:creationId xmlns:a16="http://schemas.microsoft.com/office/drawing/2014/main" id="{9633B522-0837-71CF-B004-7CC245E4E4F5}"/>
              </a:ext>
            </a:extLst>
          </p:cNvPr>
          <p:cNvSpPr/>
          <p:nvPr userDrawn="1"/>
        </p:nvSpPr>
        <p:spPr>
          <a:xfrm>
            <a:off x="8965805" y="1651512"/>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6" name="Freeform: Shape 22">
            <a:extLst>
              <a:ext uri="{FF2B5EF4-FFF2-40B4-BE49-F238E27FC236}">
                <a16:creationId xmlns:a16="http://schemas.microsoft.com/office/drawing/2014/main" id="{7CE8AD2B-C72E-72EC-C8B8-69DD53D4C3FC}"/>
              </a:ext>
            </a:extLst>
          </p:cNvPr>
          <p:cNvSpPr/>
          <p:nvPr userDrawn="1"/>
        </p:nvSpPr>
        <p:spPr>
          <a:xfrm>
            <a:off x="9231813" y="1651512"/>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7" name="Freeform: Shape 23">
            <a:extLst>
              <a:ext uri="{FF2B5EF4-FFF2-40B4-BE49-F238E27FC236}">
                <a16:creationId xmlns:a16="http://schemas.microsoft.com/office/drawing/2014/main" id="{F489E57B-3783-8400-0AEE-C28AAACF4CDE}"/>
              </a:ext>
            </a:extLst>
          </p:cNvPr>
          <p:cNvSpPr/>
          <p:nvPr userDrawn="1"/>
        </p:nvSpPr>
        <p:spPr>
          <a:xfrm>
            <a:off x="9497821" y="1651512"/>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8" name="Freeform: Shape 24">
            <a:extLst>
              <a:ext uri="{FF2B5EF4-FFF2-40B4-BE49-F238E27FC236}">
                <a16:creationId xmlns:a16="http://schemas.microsoft.com/office/drawing/2014/main" id="{6B4CBF95-AFE4-D998-F337-607B261F09D9}"/>
              </a:ext>
            </a:extLst>
          </p:cNvPr>
          <p:cNvSpPr/>
          <p:nvPr userDrawn="1"/>
        </p:nvSpPr>
        <p:spPr>
          <a:xfrm>
            <a:off x="9763829" y="1651512"/>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9" name="Freeform: Shape 21">
            <a:extLst>
              <a:ext uri="{FF2B5EF4-FFF2-40B4-BE49-F238E27FC236}">
                <a16:creationId xmlns:a16="http://schemas.microsoft.com/office/drawing/2014/main" id="{76A93971-02B5-881B-A9BC-4B327372A199}"/>
              </a:ext>
            </a:extLst>
          </p:cNvPr>
          <p:cNvSpPr/>
          <p:nvPr userDrawn="1"/>
        </p:nvSpPr>
        <p:spPr>
          <a:xfrm>
            <a:off x="8699797" y="1651512"/>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 Success</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0" name="Freeform: Shape 132">
            <a:extLst>
              <a:ext uri="{FF2B5EF4-FFF2-40B4-BE49-F238E27FC236}">
                <a16:creationId xmlns:a16="http://schemas.microsoft.com/office/drawing/2014/main" id="{AC6DC209-37F3-CDD7-2162-427E00FF65B5}"/>
              </a:ext>
            </a:extLst>
          </p:cNvPr>
          <p:cNvSpPr/>
          <p:nvPr userDrawn="1"/>
        </p:nvSpPr>
        <p:spPr>
          <a:xfrm>
            <a:off x="10031553" y="4836643"/>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1" name="Freeform: Shape 21">
            <a:extLst>
              <a:ext uri="{FF2B5EF4-FFF2-40B4-BE49-F238E27FC236}">
                <a16:creationId xmlns:a16="http://schemas.microsoft.com/office/drawing/2014/main" id="{ED34A431-E262-13BC-0C43-31CCFE2A3961}"/>
              </a:ext>
            </a:extLst>
          </p:cNvPr>
          <p:cNvSpPr/>
          <p:nvPr userDrawn="1"/>
        </p:nvSpPr>
        <p:spPr>
          <a:xfrm>
            <a:off x="8967522" y="4836643"/>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2" name="Freeform: Shape 22">
            <a:extLst>
              <a:ext uri="{FF2B5EF4-FFF2-40B4-BE49-F238E27FC236}">
                <a16:creationId xmlns:a16="http://schemas.microsoft.com/office/drawing/2014/main" id="{40B16DC6-1207-1F95-1B1B-C7118264B9A1}"/>
              </a:ext>
            </a:extLst>
          </p:cNvPr>
          <p:cNvSpPr/>
          <p:nvPr userDrawn="1"/>
        </p:nvSpPr>
        <p:spPr>
          <a:xfrm>
            <a:off x="9233530" y="4836643"/>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3" name="Freeform: Shape 23">
            <a:extLst>
              <a:ext uri="{FF2B5EF4-FFF2-40B4-BE49-F238E27FC236}">
                <a16:creationId xmlns:a16="http://schemas.microsoft.com/office/drawing/2014/main" id="{326D5D4F-AEE6-2D10-9399-BE1A8B0D65C7}"/>
              </a:ext>
            </a:extLst>
          </p:cNvPr>
          <p:cNvSpPr/>
          <p:nvPr userDrawn="1"/>
        </p:nvSpPr>
        <p:spPr>
          <a:xfrm>
            <a:off x="9499538" y="4836643"/>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4" name="Freeform: Shape 24">
            <a:extLst>
              <a:ext uri="{FF2B5EF4-FFF2-40B4-BE49-F238E27FC236}">
                <a16:creationId xmlns:a16="http://schemas.microsoft.com/office/drawing/2014/main" id="{93A3FA7D-B484-7173-22D8-8884CF3DA92F}"/>
              </a:ext>
            </a:extLst>
          </p:cNvPr>
          <p:cNvSpPr/>
          <p:nvPr userDrawn="1"/>
        </p:nvSpPr>
        <p:spPr>
          <a:xfrm>
            <a:off x="9765546" y="4836643"/>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5" name="Freeform: Shape 21">
            <a:extLst>
              <a:ext uri="{FF2B5EF4-FFF2-40B4-BE49-F238E27FC236}">
                <a16:creationId xmlns:a16="http://schemas.microsoft.com/office/drawing/2014/main" id="{D3391CE6-3482-13F1-B387-49D8F1FF6638}"/>
              </a:ext>
            </a:extLst>
          </p:cNvPr>
          <p:cNvSpPr/>
          <p:nvPr userDrawn="1"/>
        </p:nvSpPr>
        <p:spPr>
          <a:xfrm>
            <a:off x="8701514" y="4836643"/>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 Success</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pic>
        <p:nvPicPr>
          <p:cNvPr id="76" name="Picture 75">
            <a:extLst>
              <a:ext uri="{FF2B5EF4-FFF2-40B4-BE49-F238E27FC236}">
                <a16:creationId xmlns:a16="http://schemas.microsoft.com/office/drawing/2014/main" id="{2EF7249D-FAFE-5379-FFF4-8114D33C9301}"/>
              </a:ext>
            </a:extLst>
          </p:cNvPr>
          <p:cNvPicPr>
            <a:picLocks noChangeAspect="1"/>
          </p:cNvPicPr>
          <p:nvPr userDrawn="1"/>
        </p:nvPicPr>
        <p:blipFill rotWithShape="1">
          <a:blip r:embed="rId14" cstate="screen">
            <a:alphaModFix/>
            <a:extLst>
              <a:ext uri="{28A0092B-C50C-407E-A947-70E740481C1C}">
                <a14:useLocalDpi xmlns:a14="http://schemas.microsoft.com/office/drawing/2010/main"/>
              </a:ext>
            </a:extLst>
          </a:blip>
          <a:srcRect/>
          <a:stretch/>
        </p:blipFill>
        <p:spPr>
          <a:xfrm>
            <a:off x="10340908" y="5021667"/>
            <a:ext cx="1876684" cy="1159222"/>
          </a:xfrm>
          <a:prstGeom prst="rect">
            <a:avLst/>
          </a:prstGeom>
        </p:spPr>
      </p:pic>
      <p:pic>
        <p:nvPicPr>
          <p:cNvPr id="77" name="Picture 76">
            <a:extLst>
              <a:ext uri="{FF2B5EF4-FFF2-40B4-BE49-F238E27FC236}">
                <a16:creationId xmlns:a16="http://schemas.microsoft.com/office/drawing/2014/main" id="{68CB53BF-325C-49B0-B629-B95743E9FA86}"/>
              </a:ext>
            </a:extLst>
          </p:cNvPr>
          <p:cNvPicPr>
            <a:picLocks noChangeAspect="1"/>
          </p:cNvPicPr>
          <p:nvPr userDrawn="1"/>
        </p:nvPicPr>
        <p:blipFill>
          <a:blip r:embed="rId15" cstate="screen">
            <a:alphaModFix amt="85000"/>
            <a:extLst>
              <a:ext uri="{28A0092B-C50C-407E-A947-70E740481C1C}">
                <a14:useLocalDpi xmlns:a14="http://schemas.microsoft.com/office/drawing/2010/main"/>
              </a:ext>
            </a:extLst>
          </a:blip>
          <a:stretch>
            <a:fillRect/>
          </a:stretch>
        </p:blipFill>
        <p:spPr>
          <a:xfrm>
            <a:off x="10793124" y="1758774"/>
            <a:ext cx="884341" cy="1144598"/>
          </a:xfrm>
          <a:prstGeom prst="rect">
            <a:avLst/>
          </a:prstGeom>
        </p:spPr>
      </p:pic>
      <p:sp>
        <p:nvSpPr>
          <p:cNvPr id="78" name="TextBox 77">
            <a:extLst>
              <a:ext uri="{FF2B5EF4-FFF2-40B4-BE49-F238E27FC236}">
                <a16:creationId xmlns:a16="http://schemas.microsoft.com/office/drawing/2014/main" id="{10D3A125-A29B-A3F5-5360-94DB3300FFD2}"/>
              </a:ext>
            </a:extLst>
          </p:cNvPr>
          <p:cNvSpPr txBox="1"/>
          <p:nvPr userDrawn="1"/>
        </p:nvSpPr>
        <p:spPr>
          <a:xfrm>
            <a:off x="10562257" y="2657813"/>
            <a:ext cx="134607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w="12700">
                  <a:solidFill>
                    <a:prstClr val="white"/>
                  </a:solidFill>
                </a:ln>
                <a:solidFill>
                  <a:prstClr val="black"/>
                </a:solidFill>
                <a:effectLst>
                  <a:outerShdw blurRad="50800" dist="38100" dir="2700000" algn="tl" rotWithShape="0">
                    <a:prstClr val="black">
                      <a:alpha val="40000"/>
                    </a:prstClr>
                  </a:outerShdw>
                </a:effectLst>
                <a:uLnTx/>
                <a:uFillTx/>
                <a:latin typeface="Calibri" panose="020F0502020204030204"/>
                <a:ea typeface="+mn-ea"/>
                <a:cs typeface="+mn-cs"/>
              </a:rPr>
              <a:t>Analyze</a:t>
            </a:r>
          </a:p>
        </p:txBody>
      </p:sp>
      <p:pic>
        <p:nvPicPr>
          <p:cNvPr id="79" name="Graphic 78">
            <a:extLst>
              <a:ext uri="{FF2B5EF4-FFF2-40B4-BE49-F238E27FC236}">
                <a16:creationId xmlns:a16="http://schemas.microsoft.com/office/drawing/2014/main" id="{B1F26F00-EF93-2919-F8A9-D81294758020}"/>
              </a:ext>
            </a:extLst>
          </p:cNvPr>
          <p:cNvPicPr>
            <a:picLocks noChangeAspect="1"/>
          </p:cNvPicPr>
          <p:nvPr userDrawn="1"/>
        </p:nvPicPr>
        <p:blipFill>
          <a:blip r:embed="rId16" cstate="screen">
            <a:alphaModFix amt="40000"/>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10591618" y="3538563"/>
            <a:ext cx="1287353" cy="846622"/>
          </a:xfrm>
          <a:prstGeom prst="rect">
            <a:avLst/>
          </a:prstGeom>
        </p:spPr>
      </p:pic>
      <p:sp>
        <p:nvSpPr>
          <p:cNvPr id="80" name="TextBox 79">
            <a:extLst>
              <a:ext uri="{FF2B5EF4-FFF2-40B4-BE49-F238E27FC236}">
                <a16:creationId xmlns:a16="http://schemas.microsoft.com/office/drawing/2014/main" id="{3D0E7D6D-4B15-827E-C5E3-1C23187816B5}"/>
              </a:ext>
            </a:extLst>
          </p:cNvPr>
          <p:cNvSpPr txBox="1"/>
          <p:nvPr userDrawn="1"/>
        </p:nvSpPr>
        <p:spPr>
          <a:xfrm>
            <a:off x="10584443" y="4029053"/>
            <a:ext cx="130170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w="12700">
                  <a:solidFill>
                    <a:prstClr val="white"/>
                  </a:solidFill>
                </a:ln>
                <a:solidFill>
                  <a:prstClr val="black"/>
                </a:solidFill>
                <a:effectLst>
                  <a:outerShdw blurRad="50800" dist="38100" dir="2700000" algn="tl" rotWithShape="0">
                    <a:prstClr val="black">
                      <a:alpha val="40000"/>
                    </a:prstClr>
                  </a:outerShdw>
                </a:effectLst>
                <a:uLnTx/>
                <a:uFillTx/>
                <a:latin typeface="Calibri" panose="020F0502020204030204"/>
                <a:ea typeface="+mn-ea"/>
                <a:cs typeface="+mn-cs"/>
              </a:rPr>
              <a:t>Finalize</a:t>
            </a:r>
          </a:p>
        </p:txBody>
      </p:sp>
      <p:sp>
        <p:nvSpPr>
          <p:cNvPr id="81" name="TextBox 80">
            <a:extLst>
              <a:ext uri="{FF2B5EF4-FFF2-40B4-BE49-F238E27FC236}">
                <a16:creationId xmlns:a16="http://schemas.microsoft.com/office/drawing/2014/main" id="{DA78556F-6CB9-70F1-53EF-D1204E088E1A}"/>
              </a:ext>
            </a:extLst>
          </p:cNvPr>
          <p:cNvSpPr txBox="1"/>
          <p:nvPr userDrawn="1"/>
        </p:nvSpPr>
        <p:spPr>
          <a:xfrm rot="20361813">
            <a:off x="10222900" y="5241215"/>
            <a:ext cx="201401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w="12700">
                  <a:solidFill>
                    <a:prstClr val="white"/>
                  </a:solidFill>
                </a:ln>
                <a:solidFill>
                  <a:prstClr val="black"/>
                </a:solidFill>
                <a:effectLst>
                  <a:outerShdw blurRad="50800" dist="38100" dir="2700000" algn="tl" rotWithShape="0">
                    <a:prstClr val="black">
                      <a:alpha val="40000"/>
                    </a:prstClr>
                  </a:outerShdw>
                </a:effectLst>
                <a:uLnTx/>
                <a:uFillTx/>
                <a:latin typeface="Calibri" panose="020F0502020204030204"/>
                <a:ea typeface="+mn-ea"/>
                <a:cs typeface="+mn-cs"/>
              </a:rPr>
              <a:t>Disseminate</a:t>
            </a:r>
          </a:p>
        </p:txBody>
      </p:sp>
    </p:spTree>
    <p:extLst>
      <p:ext uri="{BB962C8B-B14F-4D97-AF65-F5344CB8AC3E}">
        <p14:creationId xmlns:p14="http://schemas.microsoft.com/office/powerpoint/2010/main" val="354306408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ENHANCE C2 RCT v2">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extLst>
              <p:ext uri="{D42A27DB-BD31-4B8C-83A1-F6EECF244321}">
                <p14:modId xmlns:p14="http://schemas.microsoft.com/office/powerpoint/2010/main" val="2106209482"/>
              </p:ext>
            </p:extLst>
          </p:nvPr>
        </p:nvGraphicFramePr>
        <p:xfrm>
          <a:off x="0" y="0"/>
          <a:ext cx="12161521" cy="6867144"/>
        </p:xfrm>
        <a:graphic>
          <a:graphicData uri="http://schemas.openxmlformats.org/drawingml/2006/table">
            <a:tbl>
              <a:tblPr>
                <a:tableStyleId>{2D5ABB26-0587-4C30-8999-92F81FD0307C}</a:tableStyleId>
              </a:tblPr>
              <a:tblGrid>
                <a:gridCol w="723093">
                  <a:extLst>
                    <a:ext uri="{9D8B030D-6E8A-4147-A177-3AD203B41FA5}">
                      <a16:colId xmlns:a16="http://schemas.microsoft.com/office/drawing/2014/main" val="2750378661"/>
                    </a:ext>
                  </a:extLst>
                </a:gridCol>
                <a:gridCol w="3453982">
                  <a:extLst>
                    <a:ext uri="{9D8B030D-6E8A-4147-A177-3AD203B41FA5}">
                      <a16:colId xmlns:a16="http://schemas.microsoft.com/office/drawing/2014/main" val="3006897056"/>
                    </a:ext>
                  </a:extLst>
                </a:gridCol>
                <a:gridCol w="208280">
                  <a:extLst>
                    <a:ext uri="{9D8B030D-6E8A-4147-A177-3AD203B41FA5}">
                      <a16:colId xmlns:a16="http://schemas.microsoft.com/office/drawing/2014/main" val="1639233194"/>
                    </a:ext>
                  </a:extLst>
                </a:gridCol>
                <a:gridCol w="5946314">
                  <a:extLst>
                    <a:ext uri="{9D8B030D-6E8A-4147-A177-3AD203B41FA5}">
                      <a16:colId xmlns:a16="http://schemas.microsoft.com/office/drawing/2014/main" val="897606555"/>
                    </a:ext>
                  </a:extLst>
                </a:gridCol>
                <a:gridCol w="1829852">
                  <a:extLst>
                    <a:ext uri="{9D8B030D-6E8A-4147-A177-3AD203B41FA5}">
                      <a16:colId xmlns:a16="http://schemas.microsoft.com/office/drawing/2014/main" val="1714857302"/>
                    </a:ext>
                  </a:extLst>
                </a:gridCol>
              </a:tblGrid>
              <a:tr h="795528">
                <a:tc rowSpan="2">
                  <a:txBody>
                    <a:bodyPr/>
                    <a:lstStyle/>
                    <a:p>
                      <a:pPr algn="ctr"/>
                      <a:endParaRPr lang="en-US" sz="1400" spc="-100" baseline="0">
                        <a:solidFill>
                          <a:schemeClr val="tx2"/>
                        </a:solidFill>
                      </a:endParaRPr>
                    </a:p>
                  </a:txBody>
                  <a:tcPr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1098830"/>
                  </a:ext>
                </a:extLst>
              </a:tr>
              <a:tr h="79552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58986038"/>
                  </a:ext>
                </a:extLst>
              </a:tr>
              <a:tr h="1591056">
                <a:tc rowSpan="3">
                  <a:txBody>
                    <a:bodyPr/>
                    <a:lstStyle/>
                    <a:p>
                      <a:pPr algn="ctr"/>
                      <a:r>
                        <a:rPr lang="en-US"/>
                        <a:t>Randomized Control Trial</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gridSpan="2">
                  <a:txBody>
                    <a:bodyPr/>
                    <a:lstStyle/>
                    <a:p>
                      <a:pPr algn="ctr"/>
                      <a:r>
                        <a:rPr lang="en-US"/>
                        <a:t>Train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3EA"/>
                    </a:solidFill>
                  </a:tcPr>
                </a:tc>
                <a:tc rowSpan="3" h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62363" indent="0" algn="ctr">
                        <a:tabLst/>
                      </a:pPr>
                      <a:endParaRPr lang="en-US" sz="2400"/>
                    </a:p>
                    <a:p>
                      <a:pPr marL="3662363" indent="0" algn="ctr">
                        <a:tabLst/>
                      </a:pPr>
                      <a:endParaRPr lang="en-US" sz="2400"/>
                    </a:p>
                    <a:p>
                      <a:pPr marL="3662363" indent="0" algn="ctr">
                        <a:tabLst/>
                      </a:pPr>
                      <a:r>
                        <a:rPr lang="en-US" sz="2400"/>
                        <a:t>Implementation</a:t>
                      </a:r>
                    </a:p>
                    <a:p>
                      <a:pPr marL="3662363" indent="0" algn="ctr">
                        <a:tabLst/>
                      </a:pPr>
                      <a:r>
                        <a:rPr lang="en-US" sz="2400"/>
                        <a:t>Support</a:t>
                      </a:r>
                      <a:endParaRPr lang="en-US" sz="16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993255310"/>
                  </a:ext>
                </a:extLst>
              </a:tr>
              <a:tr h="1591056">
                <a:tc vMerge="1">
                  <a:txBody>
                    <a:bodyPr/>
                    <a:lstStyle/>
                    <a:p>
                      <a:endParaRPr lang="en-US"/>
                    </a:p>
                  </a:txBody>
                  <a:tcPr/>
                </a:tc>
                <a:tc gridSpan="2" vMerge="1">
                  <a:txBody>
                    <a:bodyPr/>
                    <a:lstStyle/>
                    <a:p>
                      <a:endParaRPr lang="en-US"/>
                    </a:p>
                  </a:txBody>
                  <a:tcPr/>
                </a:tc>
                <a:tc hMerge="1" vMerge="1">
                  <a:txBody>
                    <a:bodyPr/>
                    <a:lstStyle/>
                    <a:p>
                      <a:endParaRPr lang="en-US"/>
                    </a:p>
                  </a:txBody>
                  <a:tcPr/>
                </a:tc>
                <a:tc>
                  <a:txBody>
                    <a:bodyPr/>
                    <a:lstStyle/>
                    <a:p>
                      <a:endParaRPr lang="en-US"/>
                    </a:p>
                  </a:txBody>
                  <a:tcPr>
                    <a:lnL w="381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tc>
                <a:extLst>
                  <a:ext uri="{0D108BD9-81ED-4DB2-BD59-A6C34878D82A}">
                    <a16:rowId xmlns:a16="http://schemas.microsoft.com/office/drawing/2014/main" val="3690507947"/>
                  </a:ext>
                </a:extLst>
              </a:tr>
              <a:tr h="1591056">
                <a:tc vMerge="1">
                  <a:txBody>
                    <a:bodyPr/>
                    <a:lstStyle/>
                    <a:p>
                      <a:endParaRPr lang="en-US"/>
                    </a:p>
                  </a:txBody>
                  <a:tcPr/>
                </a:tc>
                <a:tc gridSpan="2" vMerge="1">
                  <a:txBody>
                    <a:bodyPr/>
                    <a:lstStyle/>
                    <a:p>
                      <a:endParaRPr lang="en-US"/>
                    </a:p>
                  </a:txBody>
                  <a:tcPr/>
                </a:tc>
                <a:tc hMerge="1" vMerge="1">
                  <a:txBody>
                    <a:bodyPr/>
                    <a:lstStyle/>
                    <a:p>
                      <a:endParaRPr lang="en-US"/>
                    </a:p>
                  </a:txBody>
                  <a:tcPr/>
                </a:tc>
                <a:tc>
                  <a:txBody>
                    <a:bodyPr/>
                    <a:lstStyle/>
                    <a:p>
                      <a:pPr marL="3662363" indent="0" algn="ctr">
                        <a:tabLst/>
                      </a:pPr>
                      <a:endParaRPr lang="en-US" sz="2000"/>
                    </a:p>
                    <a:p>
                      <a:pPr marL="3662363" indent="0" algn="ctr">
                        <a:tabLst/>
                      </a:pPr>
                      <a:endParaRPr lang="en-US" sz="2000"/>
                    </a:p>
                    <a:p>
                      <a:pPr marL="3662363" indent="0" algn="ctr">
                        <a:tabLst/>
                      </a:pPr>
                      <a:r>
                        <a:rPr lang="en-US" sz="2400"/>
                        <a:t>Implementation</a:t>
                      </a:r>
                    </a:p>
                    <a:p>
                      <a:pPr marL="3662363" indent="0" algn="ctr">
                        <a:tabLst/>
                      </a:pPr>
                      <a:r>
                        <a:rPr lang="en-US" sz="2400"/>
                        <a:t>Support</a:t>
                      </a: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vMerge="1">
                  <a:txBody>
                    <a:bodyPr/>
                    <a:lstStyle/>
                    <a:p>
                      <a:endParaRPr lang="en-US"/>
                    </a:p>
                  </a:txBody>
                  <a:tcPr/>
                </a:tc>
                <a:extLst>
                  <a:ext uri="{0D108BD9-81ED-4DB2-BD59-A6C34878D82A}">
                    <a16:rowId xmlns:a16="http://schemas.microsoft.com/office/drawing/2014/main" val="1056122279"/>
                  </a:ext>
                </a:extLst>
              </a:tr>
              <a:tr h="502920">
                <a:tc>
                  <a:txBody>
                    <a:bodyPr/>
                    <a:lstStyle/>
                    <a:p>
                      <a:pPr algn="ctr"/>
                      <a:r>
                        <a:rPr lang="en-US"/>
                        <a:t>Year</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gridSpan="2">
                  <a:txBody>
                    <a:bodyPr/>
                    <a:lstStyle/>
                    <a:p>
                      <a:pPr algn="ctr"/>
                      <a:r>
                        <a:rPr lang="en-US"/>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4 and 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a:txBody>
                    <a:bodyPr/>
                    <a:lstStyle/>
                    <a:p>
                      <a:pPr algn="ctr"/>
                      <a:r>
                        <a:rPr lang="en-US"/>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0" y="6181948"/>
            <a:ext cx="12161520" cy="358588"/>
          </a:xfrm>
          <a:prstGeom prst="rightArrow">
            <a:avLst>
              <a:gd name="adj1" fmla="val 40000"/>
              <a:gd name="adj2" fmla="val 500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749493C-D252-A808-4519-E47A8863BD3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8190" y="142592"/>
            <a:ext cx="7768296" cy="1271439"/>
          </a:xfrm>
          <a:prstGeom prst="rect">
            <a:avLst/>
          </a:prstGeom>
        </p:spPr>
      </p:pic>
      <p:sp>
        <p:nvSpPr>
          <p:cNvPr id="7" name="TextBox 6">
            <a:extLst>
              <a:ext uri="{FF2B5EF4-FFF2-40B4-BE49-F238E27FC236}">
                <a16:creationId xmlns:a16="http://schemas.microsoft.com/office/drawing/2014/main" id="{E66203D0-4FBC-2FC7-4960-2F8926FB74ED}"/>
              </a:ext>
            </a:extLst>
          </p:cNvPr>
          <p:cNvSpPr txBox="1"/>
          <p:nvPr userDrawn="1"/>
        </p:nvSpPr>
        <p:spPr>
          <a:xfrm>
            <a:off x="6438417" y="1619644"/>
            <a:ext cx="1843773" cy="3756413"/>
          </a:xfrm>
          <a:prstGeom prst="rect">
            <a:avLst/>
          </a:prstGeom>
          <a:noFill/>
        </p:spPr>
        <p:txBody>
          <a:bodyPr wrap="none" rtlCol="0">
            <a:spAutoFit/>
          </a:bodyPr>
          <a:lstStyle/>
          <a:p>
            <a:pPr algn="ctr"/>
            <a:r>
              <a:rPr lang="en-US" sz="3200" b="1">
                <a:ln w="6350">
                  <a:solidFill>
                    <a:schemeClr val="bg1"/>
                  </a:solidFill>
                </a:ln>
                <a:effectLst>
                  <a:outerShdw blurRad="50800" dist="38100" dir="9600000" sx="104000" sy="104000" algn="tl" rotWithShape="0">
                    <a:schemeClr val="accent6">
                      <a:lumMod val="50000"/>
                      <a:alpha val="50000"/>
                    </a:schemeClr>
                  </a:outerShdw>
                </a:effectLst>
              </a:rPr>
              <a:t>Enhanced</a:t>
            </a:r>
          </a:p>
          <a:p>
            <a:pPr algn="ctr"/>
            <a:endParaRPr lang="en-US" sz="1350">
              <a:ln w="3175">
                <a:solidFill>
                  <a:schemeClr val="bg1"/>
                </a:solidFill>
              </a:ln>
            </a:endParaRPr>
          </a:p>
          <a:p>
            <a:pPr algn="ctr"/>
            <a:endParaRPr lang="en-US" sz="1350">
              <a:ln w="3175">
                <a:solidFill>
                  <a:schemeClr val="bg1"/>
                </a:solidFill>
              </a:ln>
            </a:endParaRPr>
          </a:p>
          <a:p>
            <a:pPr algn="ctr"/>
            <a:endParaRPr lang="en-US" sz="1350">
              <a:ln w="3175">
                <a:solidFill>
                  <a:schemeClr val="bg1"/>
                </a:solidFill>
              </a:ln>
            </a:endParaRPr>
          </a:p>
          <a:p>
            <a:pPr algn="ctr"/>
            <a:endParaRPr lang="en-US" sz="1350">
              <a:ln w="3175">
                <a:solidFill>
                  <a:schemeClr val="bg1"/>
                </a:solidFill>
              </a:ln>
            </a:endParaRPr>
          </a:p>
          <a:p>
            <a:pPr algn="ctr"/>
            <a:endParaRPr lang="en-US" sz="1350">
              <a:ln w="3175">
                <a:solidFill>
                  <a:schemeClr val="bg1"/>
                </a:solidFill>
              </a:ln>
            </a:endParaRPr>
          </a:p>
          <a:p>
            <a:pPr algn="ctr"/>
            <a:endParaRPr lang="en-US" sz="1350">
              <a:ln w="3175">
                <a:solidFill>
                  <a:schemeClr val="bg1"/>
                </a:solidFill>
              </a:ln>
            </a:endParaRPr>
          </a:p>
          <a:p>
            <a:pPr algn="ctr"/>
            <a:endParaRPr lang="en-US" sz="1350">
              <a:ln w="3175">
                <a:solidFill>
                  <a:schemeClr val="bg1"/>
                </a:solidFill>
              </a:ln>
            </a:endParaRPr>
          </a:p>
          <a:p>
            <a:pPr algn="ctr"/>
            <a:endParaRPr lang="en-US" sz="1350">
              <a:ln w="3175">
                <a:solidFill>
                  <a:schemeClr val="bg1"/>
                </a:solidFill>
              </a:ln>
            </a:endParaRPr>
          </a:p>
          <a:p>
            <a:pPr algn="ctr"/>
            <a:endParaRPr lang="en-US" sz="1350">
              <a:ln w="3175">
                <a:solidFill>
                  <a:schemeClr val="bg1"/>
                </a:solidFill>
              </a:ln>
            </a:endParaRPr>
          </a:p>
          <a:p>
            <a:pPr algn="ctr"/>
            <a:endParaRPr lang="en-US" sz="1350">
              <a:ln w="3175">
                <a:solidFill>
                  <a:schemeClr val="bg1"/>
                </a:solidFill>
              </a:ln>
            </a:endParaRPr>
          </a:p>
          <a:p>
            <a:pPr algn="ctr"/>
            <a:endParaRPr lang="en-US" sz="1350">
              <a:ln w="3175">
                <a:solidFill>
                  <a:schemeClr val="bg1"/>
                </a:solidFill>
              </a:ln>
            </a:endParaRPr>
          </a:p>
          <a:p>
            <a:pPr algn="ctr"/>
            <a:endParaRPr lang="en-US" sz="1350">
              <a:ln w="3175">
                <a:solidFill>
                  <a:schemeClr val="bg1"/>
                </a:solidFill>
              </a:ln>
            </a:endParaRPr>
          </a:p>
          <a:p>
            <a:pPr algn="ctr"/>
            <a:endParaRPr lang="en-US" sz="1350">
              <a:ln w="3175">
                <a:solidFill>
                  <a:schemeClr val="bg1"/>
                </a:solidFill>
              </a:ln>
            </a:endParaRPr>
          </a:p>
          <a:p>
            <a:pPr algn="ctr"/>
            <a:r>
              <a:rPr lang="en-US" sz="2800">
                <a:ln w="6350">
                  <a:noFill/>
                </a:ln>
              </a:rPr>
              <a:t>Traditional</a:t>
            </a:r>
            <a:endParaRPr lang="en-US" sz="2400">
              <a:ln w="6350">
                <a:noFill/>
              </a:ln>
            </a:endParaRPr>
          </a:p>
        </p:txBody>
      </p:sp>
      <p:pic>
        <p:nvPicPr>
          <p:cNvPr id="8" name="Picture 7">
            <a:extLst>
              <a:ext uri="{FF2B5EF4-FFF2-40B4-BE49-F238E27FC236}">
                <a16:creationId xmlns:a16="http://schemas.microsoft.com/office/drawing/2014/main" id="{78B9F967-7597-F145-B111-9C117B8AF3F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477070" y="4318778"/>
            <a:ext cx="457200" cy="461420"/>
          </a:xfrm>
          <a:prstGeom prst="rect">
            <a:avLst/>
          </a:prstGeom>
        </p:spPr>
      </p:pic>
      <p:pic>
        <p:nvPicPr>
          <p:cNvPr id="9" name="Picture 8">
            <a:extLst>
              <a:ext uri="{FF2B5EF4-FFF2-40B4-BE49-F238E27FC236}">
                <a16:creationId xmlns:a16="http://schemas.microsoft.com/office/drawing/2014/main" id="{3213A997-CEF8-BDBA-0371-A04EB8289D9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405970" y="1786315"/>
            <a:ext cx="457200" cy="461420"/>
          </a:xfrm>
          <a:prstGeom prst="rect">
            <a:avLst/>
          </a:prstGeom>
        </p:spPr>
      </p:pic>
      <p:sp>
        <p:nvSpPr>
          <p:cNvPr id="10" name="TextBox 9">
            <a:extLst>
              <a:ext uri="{FF2B5EF4-FFF2-40B4-BE49-F238E27FC236}">
                <a16:creationId xmlns:a16="http://schemas.microsoft.com/office/drawing/2014/main" id="{A6D5EC82-3B43-3C70-7785-46CED60D29E5}"/>
              </a:ext>
            </a:extLst>
          </p:cNvPr>
          <p:cNvSpPr txBox="1"/>
          <p:nvPr userDrawn="1"/>
        </p:nvSpPr>
        <p:spPr>
          <a:xfrm>
            <a:off x="1099726" y="5719487"/>
            <a:ext cx="1573620" cy="491160"/>
          </a:xfrm>
          <a:prstGeom prst="rect">
            <a:avLst/>
          </a:prstGeom>
          <a:noFill/>
        </p:spPr>
        <p:txBody>
          <a:bodyPr wrap="square" rtlCol="0">
            <a:spAutoFit/>
          </a:bodyPr>
          <a:lstStyle/>
          <a:p>
            <a:pPr algn="ctr">
              <a:lnSpc>
                <a:spcPct val="80000"/>
              </a:lnSpc>
            </a:pPr>
            <a:r>
              <a:rPr lang="en-US" sz="1600"/>
              <a:t>16 Elementary Schools</a:t>
            </a:r>
          </a:p>
        </p:txBody>
      </p:sp>
      <p:sp>
        <p:nvSpPr>
          <p:cNvPr id="11" name="Left-Up Arrow 10">
            <a:extLst>
              <a:ext uri="{FF2B5EF4-FFF2-40B4-BE49-F238E27FC236}">
                <a16:creationId xmlns:a16="http://schemas.microsoft.com/office/drawing/2014/main" id="{1A6E4E2C-E43C-BA64-33FF-83363947E31D}"/>
              </a:ext>
            </a:extLst>
          </p:cNvPr>
          <p:cNvSpPr/>
          <p:nvPr userDrawn="1"/>
        </p:nvSpPr>
        <p:spPr>
          <a:xfrm rot="8100000">
            <a:off x="3170057" y="3062053"/>
            <a:ext cx="1880839" cy="1801043"/>
          </a:xfrm>
          <a:prstGeom prst="leftUpArrow">
            <a:avLst>
              <a:gd name="adj1" fmla="val 3324"/>
              <a:gd name="adj2" fmla="val 5861"/>
              <a:gd name="adj3" fmla="val 16503"/>
            </a:avLst>
          </a:prstGeom>
          <a:solidFill>
            <a:schemeClr val="accent6">
              <a:lumMod val="5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EC03C3D0-6911-F2CD-4D2B-00F8D704D21D}"/>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6838035" y="2127558"/>
            <a:ext cx="1044536" cy="906032"/>
          </a:xfrm>
          <a:prstGeom prst="rect">
            <a:avLst/>
          </a:prstGeom>
          <a:effectLst>
            <a:glow rad="139700">
              <a:schemeClr val="accent6">
                <a:lumMod val="50000"/>
                <a:alpha val="30000"/>
              </a:schemeClr>
            </a:glow>
          </a:effectLst>
        </p:spPr>
      </p:pic>
      <p:pic>
        <p:nvPicPr>
          <p:cNvPr id="14" name="Picture 13">
            <a:extLst>
              <a:ext uri="{FF2B5EF4-FFF2-40B4-BE49-F238E27FC236}">
                <a16:creationId xmlns:a16="http://schemas.microsoft.com/office/drawing/2014/main" id="{60CFAA06-CCBD-E01F-F3CC-F57E10E36FA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833039" y="4844058"/>
            <a:ext cx="457200" cy="461420"/>
          </a:xfrm>
          <a:prstGeom prst="rect">
            <a:avLst/>
          </a:prstGeom>
        </p:spPr>
      </p:pic>
      <p:pic>
        <p:nvPicPr>
          <p:cNvPr id="15" name="Picture 14">
            <a:extLst>
              <a:ext uri="{FF2B5EF4-FFF2-40B4-BE49-F238E27FC236}">
                <a16:creationId xmlns:a16="http://schemas.microsoft.com/office/drawing/2014/main" id="{5D84D9A8-C568-DF7A-B15F-6FB7C29A429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255440" y="4699350"/>
            <a:ext cx="457200" cy="461420"/>
          </a:xfrm>
          <a:prstGeom prst="rect">
            <a:avLst/>
          </a:prstGeom>
        </p:spPr>
      </p:pic>
      <p:pic>
        <p:nvPicPr>
          <p:cNvPr id="16" name="Picture 15">
            <a:extLst>
              <a:ext uri="{FF2B5EF4-FFF2-40B4-BE49-F238E27FC236}">
                <a16:creationId xmlns:a16="http://schemas.microsoft.com/office/drawing/2014/main" id="{DC6845AE-EA82-AD78-FB77-4B359180DDCC}"/>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924097" y="1957761"/>
            <a:ext cx="457200" cy="461420"/>
          </a:xfrm>
          <a:prstGeom prst="rect">
            <a:avLst/>
          </a:prstGeom>
        </p:spPr>
      </p:pic>
      <p:pic>
        <p:nvPicPr>
          <p:cNvPr id="17" name="Picture 16">
            <a:extLst>
              <a:ext uri="{FF2B5EF4-FFF2-40B4-BE49-F238E27FC236}">
                <a16:creationId xmlns:a16="http://schemas.microsoft.com/office/drawing/2014/main" id="{9F701DE0-C6A1-C84C-44AA-21A10798217A}"/>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063937" y="5154394"/>
            <a:ext cx="457200" cy="461420"/>
          </a:xfrm>
          <a:prstGeom prst="rect">
            <a:avLst/>
          </a:prstGeom>
        </p:spPr>
      </p:pic>
      <p:pic>
        <p:nvPicPr>
          <p:cNvPr id="18" name="Picture 17">
            <a:extLst>
              <a:ext uri="{FF2B5EF4-FFF2-40B4-BE49-F238E27FC236}">
                <a16:creationId xmlns:a16="http://schemas.microsoft.com/office/drawing/2014/main" id="{170DA8E8-9B59-4E01-AC46-29DA37AEA86F}"/>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516998" y="4997917"/>
            <a:ext cx="457200" cy="461420"/>
          </a:xfrm>
          <a:prstGeom prst="rect">
            <a:avLst/>
          </a:prstGeom>
        </p:spPr>
      </p:pic>
      <p:pic>
        <p:nvPicPr>
          <p:cNvPr id="19" name="Picture 18">
            <a:extLst>
              <a:ext uri="{FF2B5EF4-FFF2-40B4-BE49-F238E27FC236}">
                <a16:creationId xmlns:a16="http://schemas.microsoft.com/office/drawing/2014/main" id="{5B85646A-93A2-DF47-8A2D-09B92847C5D9}"/>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774363" y="4617994"/>
            <a:ext cx="457200" cy="461420"/>
          </a:xfrm>
          <a:prstGeom prst="rect">
            <a:avLst/>
          </a:prstGeom>
        </p:spPr>
      </p:pic>
      <p:pic>
        <p:nvPicPr>
          <p:cNvPr id="20" name="Picture 19">
            <a:extLst>
              <a:ext uri="{FF2B5EF4-FFF2-40B4-BE49-F238E27FC236}">
                <a16:creationId xmlns:a16="http://schemas.microsoft.com/office/drawing/2014/main" id="{6DD9E4A9-596E-B9BE-2DA2-74C4EB7E2B2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029010" y="2369891"/>
            <a:ext cx="457200" cy="461420"/>
          </a:xfrm>
          <a:prstGeom prst="rect">
            <a:avLst/>
          </a:prstGeom>
        </p:spPr>
      </p:pic>
      <p:pic>
        <p:nvPicPr>
          <p:cNvPr id="25" name="Picture 24">
            <a:extLst>
              <a:ext uri="{FF2B5EF4-FFF2-40B4-BE49-F238E27FC236}">
                <a16:creationId xmlns:a16="http://schemas.microsoft.com/office/drawing/2014/main" id="{6620A6B5-1240-79E0-C079-7ED2677F8123}"/>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966393" y="2045171"/>
            <a:ext cx="457200" cy="461420"/>
          </a:xfrm>
          <a:prstGeom prst="rect">
            <a:avLst/>
          </a:prstGeom>
        </p:spPr>
      </p:pic>
      <p:pic>
        <p:nvPicPr>
          <p:cNvPr id="26" name="Picture 25">
            <a:extLst>
              <a:ext uri="{FF2B5EF4-FFF2-40B4-BE49-F238E27FC236}">
                <a16:creationId xmlns:a16="http://schemas.microsoft.com/office/drawing/2014/main" id="{B5AEC606-DC0D-FF79-438F-CEACAEEA4B55}"/>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475768" y="2133062"/>
            <a:ext cx="457200" cy="461420"/>
          </a:xfrm>
          <a:prstGeom prst="rect">
            <a:avLst/>
          </a:prstGeom>
        </p:spPr>
      </p:pic>
      <p:pic>
        <p:nvPicPr>
          <p:cNvPr id="27" name="Picture 26">
            <a:extLst>
              <a:ext uri="{FF2B5EF4-FFF2-40B4-BE49-F238E27FC236}">
                <a16:creationId xmlns:a16="http://schemas.microsoft.com/office/drawing/2014/main" id="{DC5ED479-92D0-B0CC-DEBA-0209B2650052}"/>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976141" y="4392951"/>
            <a:ext cx="457200" cy="461420"/>
          </a:xfrm>
          <a:prstGeom prst="rect">
            <a:avLst/>
          </a:prstGeom>
        </p:spPr>
      </p:pic>
      <p:grpSp>
        <p:nvGrpSpPr>
          <p:cNvPr id="28" name="Group 27">
            <a:extLst>
              <a:ext uri="{FF2B5EF4-FFF2-40B4-BE49-F238E27FC236}">
                <a16:creationId xmlns:a16="http://schemas.microsoft.com/office/drawing/2014/main" id="{BF2F6C86-5731-4090-4DE4-6E30CD47CFE9}"/>
              </a:ext>
            </a:extLst>
          </p:cNvPr>
          <p:cNvGrpSpPr>
            <a:grpSpLocks noChangeAspect="1"/>
          </p:cNvGrpSpPr>
          <p:nvPr userDrawn="1"/>
        </p:nvGrpSpPr>
        <p:grpSpPr>
          <a:xfrm>
            <a:off x="6857383" y="5268806"/>
            <a:ext cx="1005840" cy="1005840"/>
            <a:chOff x="7369455" y="2721180"/>
            <a:chExt cx="682296" cy="682296"/>
          </a:xfrm>
        </p:grpSpPr>
        <p:cxnSp>
          <p:nvCxnSpPr>
            <p:cNvPr id="29" name="Straight Connector 28">
              <a:extLst>
                <a:ext uri="{FF2B5EF4-FFF2-40B4-BE49-F238E27FC236}">
                  <a16:creationId xmlns:a16="http://schemas.microsoft.com/office/drawing/2014/main" id="{414DD82D-20A8-E3CC-D7AA-1A9775483CA3}"/>
                </a:ext>
              </a:extLst>
            </p:cNvPr>
            <p:cNvCxnSpPr/>
            <p:nvPr/>
          </p:nvCxnSpPr>
          <p:spPr>
            <a:xfrm flipV="1">
              <a:off x="7710603" y="2757550"/>
              <a:ext cx="0" cy="547573"/>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A8150C90-2441-F817-4D61-9772A5D08CB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369455" y="2721180"/>
              <a:ext cx="682296" cy="682296"/>
            </a:xfrm>
            <a:prstGeom prst="rect">
              <a:avLst/>
            </a:prstGeom>
          </p:spPr>
        </p:pic>
      </p:grpSp>
      <p:pic>
        <p:nvPicPr>
          <p:cNvPr id="31" name="Picture 30">
            <a:extLst>
              <a:ext uri="{FF2B5EF4-FFF2-40B4-BE49-F238E27FC236}">
                <a16:creationId xmlns:a16="http://schemas.microsoft.com/office/drawing/2014/main" id="{4BB1AFF0-5519-EFFC-F9A0-5557C819D2A2}"/>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4443539" y="1670062"/>
            <a:ext cx="457200" cy="460162"/>
          </a:xfrm>
          <a:prstGeom prst="rect">
            <a:avLst/>
          </a:prstGeom>
        </p:spPr>
      </p:pic>
      <p:pic>
        <p:nvPicPr>
          <p:cNvPr id="32" name="Picture 31">
            <a:extLst>
              <a:ext uri="{FF2B5EF4-FFF2-40B4-BE49-F238E27FC236}">
                <a16:creationId xmlns:a16="http://schemas.microsoft.com/office/drawing/2014/main" id="{B3E7101C-1365-BE25-DC53-9CB5F7360A48}"/>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5269981" y="1639947"/>
            <a:ext cx="457200" cy="460162"/>
          </a:xfrm>
          <a:prstGeom prst="rect">
            <a:avLst/>
          </a:prstGeom>
        </p:spPr>
      </p:pic>
      <p:pic>
        <p:nvPicPr>
          <p:cNvPr id="34" name="Picture 33">
            <a:extLst>
              <a:ext uri="{FF2B5EF4-FFF2-40B4-BE49-F238E27FC236}">
                <a16:creationId xmlns:a16="http://schemas.microsoft.com/office/drawing/2014/main" id="{135A4D47-DEE3-F0B0-08C8-E0F6484F005E}"/>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4822630" y="1812799"/>
            <a:ext cx="457200" cy="460162"/>
          </a:xfrm>
          <a:prstGeom prst="rect">
            <a:avLst/>
          </a:prstGeom>
        </p:spPr>
      </p:pic>
      <p:pic>
        <p:nvPicPr>
          <p:cNvPr id="35" name="Picture 34">
            <a:extLst>
              <a:ext uri="{FF2B5EF4-FFF2-40B4-BE49-F238E27FC236}">
                <a16:creationId xmlns:a16="http://schemas.microsoft.com/office/drawing/2014/main" id="{1E33DF2C-8B27-003D-6782-35D197F5E35B}"/>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5384052" y="2065801"/>
            <a:ext cx="457200" cy="460162"/>
          </a:xfrm>
          <a:prstGeom prst="rect">
            <a:avLst/>
          </a:prstGeom>
        </p:spPr>
      </p:pic>
      <p:pic>
        <p:nvPicPr>
          <p:cNvPr id="37" name="Picture 36">
            <a:extLst>
              <a:ext uri="{FF2B5EF4-FFF2-40B4-BE49-F238E27FC236}">
                <a16:creationId xmlns:a16="http://schemas.microsoft.com/office/drawing/2014/main" id="{5901FE07-7164-AAF4-7D51-8D372B351E72}"/>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4926852" y="2246672"/>
            <a:ext cx="457200" cy="460162"/>
          </a:xfrm>
          <a:prstGeom prst="rect">
            <a:avLst/>
          </a:prstGeom>
        </p:spPr>
      </p:pic>
      <p:pic>
        <p:nvPicPr>
          <p:cNvPr id="38" name="Picture 37">
            <a:extLst>
              <a:ext uri="{FF2B5EF4-FFF2-40B4-BE49-F238E27FC236}">
                <a16:creationId xmlns:a16="http://schemas.microsoft.com/office/drawing/2014/main" id="{9C1DFDC0-CAEE-DD88-F5E3-CC145F7BEF38}"/>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5101111" y="2642088"/>
            <a:ext cx="457200" cy="460162"/>
          </a:xfrm>
          <a:prstGeom prst="rect">
            <a:avLst/>
          </a:prstGeom>
        </p:spPr>
      </p:pic>
      <p:pic>
        <p:nvPicPr>
          <p:cNvPr id="40" name="Picture 39">
            <a:extLst>
              <a:ext uri="{FF2B5EF4-FFF2-40B4-BE49-F238E27FC236}">
                <a16:creationId xmlns:a16="http://schemas.microsoft.com/office/drawing/2014/main" id="{9066AB7B-6EDC-3ADE-AC58-78A9724354BB}"/>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4574940" y="2600779"/>
            <a:ext cx="457200" cy="460162"/>
          </a:xfrm>
          <a:prstGeom prst="rect">
            <a:avLst/>
          </a:prstGeom>
        </p:spPr>
      </p:pic>
      <p:pic>
        <p:nvPicPr>
          <p:cNvPr id="41" name="Picture 40">
            <a:extLst>
              <a:ext uri="{FF2B5EF4-FFF2-40B4-BE49-F238E27FC236}">
                <a16:creationId xmlns:a16="http://schemas.microsoft.com/office/drawing/2014/main" id="{C1A1212D-8C85-2DD3-E5EB-9517D43DF3D6}"/>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4499201" y="2180648"/>
            <a:ext cx="457200" cy="460162"/>
          </a:xfrm>
          <a:prstGeom prst="rect">
            <a:avLst/>
          </a:prstGeom>
        </p:spPr>
      </p:pic>
      <p:pic>
        <p:nvPicPr>
          <p:cNvPr id="43" name="Picture 42">
            <a:extLst>
              <a:ext uri="{FF2B5EF4-FFF2-40B4-BE49-F238E27FC236}">
                <a16:creationId xmlns:a16="http://schemas.microsoft.com/office/drawing/2014/main" id="{6497A6B8-C1CE-1B84-8892-F290D8FDA6F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938214" y="4953807"/>
            <a:ext cx="457200" cy="461420"/>
          </a:xfrm>
          <a:prstGeom prst="rect">
            <a:avLst/>
          </a:prstGeom>
        </p:spPr>
      </p:pic>
      <p:pic>
        <p:nvPicPr>
          <p:cNvPr id="45" name="Picture 44">
            <a:extLst>
              <a:ext uri="{FF2B5EF4-FFF2-40B4-BE49-F238E27FC236}">
                <a16:creationId xmlns:a16="http://schemas.microsoft.com/office/drawing/2014/main" id="{78BBEA51-9506-856A-F52D-B83A870C611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497329" y="4855347"/>
            <a:ext cx="457200" cy="461420"/>
          </a:xfrm>
          <a:prstGeom prst="rect">
            <a:avLst/>
          </a:prstGeom>
        </p:spPr>
      </p:pic>
      <p:pic>
        <p:nvPicPr>
          <p:cNvPr id="46" name="Picture 45">
            <a:extLst>
              <a:ext uri="{FF2B5EF4-FFF2-40B4-BE49-F238E27FC236}">
                <a16:creationId xmlns:a16="http://schemas.microsoft.com/office/drawing/2014/main" id="{62A8D40D-E37D-6EA9-15C8-A024BECDCBC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395414" y="4831456"/>
            <a:ext cx="457200" cy="461420"/>
          </a:xfrm>
          <a:prstGeom prst="rect">
            <a:avLst/>
          </a:prstGeom>
        </p:spPr>
      </p:pic>
      <p:pic>
        <p:nvPicPr>
          <p:cNvPr id="47" name="Picture 46">
            <a:extLst>
              <a:ext uri="{FF2B5EF4-FFF2-40B4-BE49-F238E27FC236}">
                <a16:creationId xmlns:a16="http://schemas.microsoft.com/office/drawing/2014/main" id="{63EFE884-5135-D073-E139-278DF03F81F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457241" y="5726509"/>
            <a:ext cx="457200" cy="461420"/>
          </a:xfrm>
          <a:prstGeom prst="rect">
            <a:avLst/>
          </a:prstGeom>
        </p:spPr>
      </p:pic>
      <p:pic>
        <p:nvPicPr>
          <p:cNvPr id="48" name="Picture 47">
            <a:extLst>
              <a:ext uri="{FF2B5EF4-FFF2-40B4-BE49-F238E27FC236}">
                <a16:creationId xmlns:a16="http://schemas.microsoft.com/office/drawing/2014/main" id="{C9ACD042-D3E6-5BE0-4CB2-24DDD667E5C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981052" y="5409364"/>
            <a:ext cx="457200" cy="461420"/>
          </a:xfrm>
          <a:prstGeom prst="rect">
            <a:avLst/>
          </a:prstGeom>
        </p:spPr>
      </p:pic>
      <p:pic>
        <p:nvPicPr>
          <p:cNvPr id="49" name="Picture 48">
            <a:extLst>
              <a:ext uri="{FF2B5EF4-FFF2-40B4-BE49-F238E27FC236}">
                <a16:creationId xmlns:a16="http://schemas.microsoft.com/office/drawing/2014/main" id="{0809DD1E-FFAA-3E7F-4D29-A337D51DA54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419126" y="5248545"/>
            <a:ext cx="457200" cy="461420"/>
          </a:xfrm>
          <a:prstGeom prst="rect">
            <a:avLst/>
          </a:prstGeom>
        </p:spPr>
      </p:pic>
      <p:pic>
        <p:nvPicPr>
          <p:cNvPr id="50" name="Picture 49">
            <a:extLst>
              <a:ext uri="{FF2B5EF4-FFF2-40B4-BE49-F238E27FC236}">
                <a16:creationId xmlns:a16="http://schemas.microsoft.com/office/drawing/2014/main" id="{4DCC4D23-A0C9-265E-30B7-0B99444AF8A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914441" y="5849764"/>
            <a:ext cx="457200" cy="461420"/>
          </a:xfrm>
          <a:prstGeom prst="rect">
            <a:avLst/>
          </a:prstGeom>
        </p:spPr>
      </p:pic>
      <p:pic>
        <p:nvPicPr>
          <p:cNvPr id="52" name="Picture 51">
            <a:extLst>
              <a:ext uri="{FF2B5EF4-FFF2-40B4-BE49-F238E27FC236}">
                <a16:creationId xmlns:a16="http://schemas.microsoft.com/office/drawing/2014/main" id="{97DBEE99-0D70-843E-82E5-85FF0F02882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30376" y="5283061"/>
            <a:ext cx="457200" cy="461420"/>
          </a:xfrm>
          <a:prstGeom prst="rect">
            <a:avLst/>
          </a:prstGeom>
        </p:spPr>
      </p:pic>
      <p:pic>
        <p:nvPicPr>
          <p:cNvPr id="53" name="Picture 52">
            <a:extLst>
              <a:ext uri="{FF2B5EF4-FFF2-40B4-BE49-F238E27FC236}">
                <a16:creationId xmlns:a16="http://schemas.microsoft.com/office/drawing/2014/main" id="{44641A40-730B-6DCB-FBAB-601367743B7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886536" y="5189558"/>
            <a:ext cx="457200" cy="461420"/>
          </a:xfrm>
          <a:prstGeom prst="rect">
            <a:avLst/>
          </a:prstGeom>
        </p:spPr>
      </p:pic>
      <p:pic>
        <p:nvPicPr>
          <p:cNvPr id="56" name="Picture 55">
            <a:extLst>
              <a:ext uri="{FF2B5EF4-FFF2-40B4-BE49-F238E27FC236}">
                <a16:creationId xmlns:a16="http://schemas.microsoft.com/office/drawing/2014/main" id="{30F236AF-B5F3-67FB-8CF6-5670D331E26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44803" y="2475317"/>
            <a:ext cx="457200" cy="461420"/>
          </a:xfrm>
          <a:prstGeom prst="rect">
            <a:avLst/>
          </a:prstGeom>
        </p:spPr>
      </p:pic>
      <p:pic>
        <p:nvPicPr>
          <p:cNvPr id="57" name="Picture 56">
            <a:extLst>
              <a:ext uri="{FF2B5EF4-FFF2-40B4-BE49-F238E27FC236}">
                <a16:creationId xmlns:a16="http://schemas.microsoft.com/office/drawing/2014/main" id="{82DE2397-239A-1E56-6A59-FBC6901914D7}"/>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522477" y="2502312"/>
            <a:ext cx="457200" cy="461420"/>
          </a:xfrm>
          <a:prstGeom prst="rect">
            <a:avLst/>
          </a:prstGeom>
        </p:spPr>
      </p:pic>
      <p:sp>
        <p:nvSpPr>
          <p:cNvPr id="58" name="TextBox 57">
            <a:extLst>
              <a:ext uri="{FF2B5EF4-FFF2-40B4-BE49-F238E27FC236}">
                <a16:creationId xmlns:a16="http://schemas.microsoft.com/office/drawing/2014/main" id="{E07B25F8-9CCD-4782-57D9-0947BA15FCAB}"/>
              </a:ext>
            </a:extLst>
          </p:cNvPr>
          <p:cNvSpPr txBox="1"/>
          <p:nvPr userDrawn="1"/>
        </p:nvSpPr>
        <p:spPr>
          <a:xfrm rot="18900000">
            <a:off x="3129371" y="3247796"/>
            <a:ext cx="595035" cy="246221"/>
          </a:xfrm>
          <a:prstGeom prst="rect">
            <a:avLst/>
          </a:prstGeom>
          <a:noFill/>
        </p:spPr>
        <p:txBody>
          <a:bodyPr wrap="none" rtlCol="0">
            <a:spAutoFit/>
          </a:bodyPr>
          <a:lstStyle/>
          <a:p>
            <a:r>
              <a:rPr lang="en-US" sz="1000"/>
              <a:t>random</a:t>
            </a:r>
          </a:p>
        </p:txBody>
      </p:sp>
      <p:sp>
        <p:nvSpPr>
          <p:cNvPr id="59" name="TextBox 58">
            <a:extLst>
              <a:ext uri="{FF2B5EF4-FFF2-40B4-BE49-F238E27FC236}">
                <a16:creationId xmlns:a16="http://schemas.microsoft.com/office/drawing/2014/main" id="{344A0490-A0BC-84BA-71C9-64FA1FEA446C}"/>
              </a:ext>
            </a:extLst>
          </p:cNvPr>
          <p:cNvSpPr txBox="1"/>
          <p:nvPr userDrawn="1"/>
        </p:nvSpPr>
        <p:spPr>
          <a:xfrm rot="2700000">
            <a:off x="3168810" y="4285269"/>
            <a:ext cx="779381" cy="246221"/>
          </a:xfrm>
          <a:prstGeom prst="rect">
            <a:avLst/>
          </a:prstGeom>
          <a:noFill/>
        </p:spPr>
        <p:txBody>
          <a:bodyPr wrap="none" rtlCol="0">
            <a:spAutoFit/>
          </a:bodyPr>
          <a:lstStyle/>
          <a:p>
            <a:r>
              <a:rPr lang="en-US" sz="1000"/>
              <a:t>assignment</a:t>
            </a:r>
          </a:p>
        </p:txBody>
      </p:sp>
      <p:pic>
        <p:nvPicPr>
          <p:cNvPr id="60" name="Picture 59">
            <a:extLst>
              <a:ext uri="{FF2B5EF4-FFF2-40B4-BE49-F238E27FC236}">
                <a16:creationId xmlns:a16="http://schemas.microsoft.com/office/drawing/2014/main" id="{96FA7D59-8F14-735B-3172-CF18FB7C94D5}"/>
              </a:ext>
            </a:extLst>
          </p:cNvPr>
          <p:cNvPicPr>
            <a:picLocks noChangeAspect="1"/>
          </p:cNvPicPr>
          <p:nvPr userDrawn="1"/>
        </p:nvPicPr>
        <p:blipFill rotWithShape="1">
          <a:blip r:embed="rId8" cstate="screen">
            <a:alphaModFix/>
            <a:extLst>
              <a:ext uri="{28A0092B-C50C-407E-A947-70E740481C1C}">
                <a14:useLocalDpi xmlns:a14="http://schemas.microsoft.com/office/drawing/2010/main"/>
              </a:ext>
            </a:extLst>
          </a:blip>
          <a:srcRect/>
          <a:stretch/>
        </p:blipFill>
        <p:spPr>
          <a:xfrm>
            <a:off x="10340908" y="5021667"/>
            <a:ext cx="1876684" cy="1159222"/>
          </a:xfrm>
          <a:prstGeom prst="rect">
            <a:avLst/>
          </a:prstGeom>
        </p:spPr>
      </p:pic>
      <p:pic>
        <p:nvPicPr>
          <p:cNvPr id="61" name="Picture 60">
            <a:extLst>
              <a:ext uri="{FF2B5EF4-FFF2-40B4-BE49-F238E27FC236}">
                <a16:creationId xmlns:a16="http://schemas.microsoft.com/office/drawing/2014/main" id="{76EDBF43-7B6B-78C8-2901-D17DF6B349FA}"/>
              </a:ext>
            </a:extLst>
          </p:cNvPr>
          <p:cNvPicPr>
            <a:picLocks noChangeAspect="1"/>
          </p:cNvPicPr>
          <p:nvPr userDrawn="1"/>
        </p:nvPicPr>
        <p:blipFill>
          <a:blip r:embed="rId9" cstate="screen">
            <a:alphaModFix amt="85000"/>
            <a:extLst>
              <a:ext uri="{28A0092B-C50C-407E-A947-70E740481C1C}">
                <a14:useLocalDpi xmlns:a14="http://schemas.microsoft.com/office/drawing/2010/main"/>
              </a:ext>
            </a:extLst>
          </a:blip>
          <a:stretch>
            <a:fillRect/>
          </a:stretch>
        </p:blipFill>
        <p:spPr>
          <a:xfrm>
            <a:off x="10793124" y="1758774"/>
            <a:ext cx="884341" cy="1144598"/>
          </a:xfrm>
          <a:prstGeom prst="rect">
            <a:avLst/>
          </a:prstGeom>
        </p:spPr>
      </p:pic>
      <p:sp>
        <p:nvSpPr>
          <p:cNvPr id="62" name="TextBox 61">
            <a:extLst>
              <a:ext uri="{FF2B5EF4-FFF2-40B4-BE49-F238E27FC236}">
                <a16:creationId xmlns:a16="http://schemas.microsoft.com/office/drawing/2014/main" id="{68AD6CC0-5818-7710-A2D4-F876C2122E90}"/>
              </a:ext>
            </a:extLst>
          </p:cNvPr>
          <p:cNvSpPr txBox="1"/>
          <p:nvPr userDrawn="1"/>
        </p:nvSpPr>
        <p:spPr>
          <a:xfrm>
            <a:off x="10562257" y="2657813"/>
            <a:ext cx="134607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w="12700">
                  <a:solidFill>
                    <a:prstClr val="white"/>
                  </a:solidFill>
                </a:ln>
                <a:solidFill>
                  <a:prstClr val="black"/>
                </a:solidFill>
                <a:effectLst>
                  <a:outerShdw blurRad="50800" dist="38100" dir="2700000" algn="tl" rotWithShape="0">
                    <a:prstClr val="black">
                      <a:alpha val="40000"/>
                    </a:prstClr>
                  </a:outerShdw>
                </a:effectLst>
                <a:uLnTx/>
                <a:uFillTx/>
                <a:latin typeface="Calibri" panose="020F0502020204030204"/>
                <a:ea typeface="+mn-ea"/>
                <a:cs typeface="+mn-cs"/>
              </a:rPr>
              <a:t>Analyze</a:t>
            </a:r>
          </a:p>
        </p:txBody>
      </p:sp>
      <p:pic>
        <p:nvPicPr>
          <p:cNvPr id="63" name="Graphic 62">
            <a:extLst>
              <a:ext uri="{FF2B5EF4-FFF2-40B4-BE49-F238E27FC236}">
                <a16:creationId xmlns:a16="http://schemas.microsoft.com/office/drawing/2014/main" id="{3EE8A4E9-6B9B-D93F-1BA9-86E9E293DBA6}"/>
              </a:ext>
            </a:extLst>
          </p:cNvPr>
          <p:cNvPicPr>
            <a:picLocks noChangeAspect="1"/>
          </p:cNvPicPr>
          <p:nvPr userDrawn="1"/>
        </p:nvPicPr>
        <p:blipFill>
          <a:blip r:embed="rId10" cstate="screen">
            <a:alphaModFix amt="4000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0591618" y="3552610"/>
            <a:ext cx="1287353" cy="846622"/>
          </a:xfrm>
          <a:prstGeom prst="rect">
            <a:avLst/>
          </a:prstGeom>
        </p:spPr>
      </p:pic>
      <p:sp>
        <p:nvSpPr>
          <p:cNvPr id="64" name="TextBox 63">
            <a:extLst>
              <a:ext uri="{FF2B5EF4-FFF2-40B4-BE49-F238E27FC236}">
                <a16:creationId xmlns:a16="http://schemas.microsoft.com/office/drawing/2014/main" id="{6732F903-6F3D-9889-EF85-FD6DEAE8C01C}"/>
              </a:ext>
            </a:extLst>
          </p:cNvPr>
          <p:cNvSpPr txBox="1"/>
          <p:nvPr userDrawn="1"/>
        </p:nvSpPr>
        <p:spPr>
          <a:xfrm>
            <a:off x="10584443" y="4043100"/>
            <a:ext cx="130170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w="12700">
                  <a:solidFill>
                    <a:prstClr val="white"/>
                  </a:solidFill>
                </a:ln>
                <a:solidFill>
                  <a:prstClr val="black"/>
                </a:solidFill>
                <a:effectLst>
                  <a:outerShdw blurRad="50800" dist="38100" dir="2700000" algn="tl" rotWithShape="0">
                    <a:prstClr val="black">
                      <a:alpha val="40000"/>
                    </a:prstClr>
                  </a:outerShdw>
                </a:effectLst>
                <a:uLnTx/>
                <a:uFillTx/>
                <a:latin typeface="Calibri" panose="020F0502020204030204"/>
                <a:ea typeface="+mn-ea"/>
                <a:cs typeface="+mn-cs"/>
              </a:rPr>
              <a:t>Finalize</a:t>
            </a:r>
          </a:p>
        </p:txBody>
      </p:sp>
      <p:sp>
        <p:nvSpPr>
          <p:cNvPr id="65" name="TextBox 64">
            <a:extLst>
              <a:ext uri="{FF2B5EF4-FFF2-40B4-BE49-F238E27FC236}">
                <a16:creationId xmlns:a16="http://schemas.microsoft.com/office/drawing/2014/main" id="{D81F2A90-CA60-3191-830A-1858CB93FBDB}"/>
              </a:ext>
            </a:extLst>
          </p:cNvPr>
          <p:cNvSpPr txBox="1"/>
          <p:nvPr userDrawn="1"/>
        </p:nvSpPr>
        <p:spPr>
          <a:xfrm rot="20361813">
            <a:off x="10222900" y="5241215"/>
            <a:ext cx="201401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w="12700">
                  <a:solidFill>
                    <a:prstClr val="white"/>
                  </a:solidFill>
                </a:ln>
                <a:solidFill>
                  <a:prstClr val="black"/>
                </a:solidFill>
                <a:effectLst>
                  <a:outerShdw blurRad="50800" dist="38100" dir="2700000" algn="tl" rotWithShape="0">
                    <a:prstClr val="black">
                      <a:alpha val="40000"/>
                    </a:prstClr>
                  </a:outerShdw>
                </a:effectLst>
                <a:uLnTx/>
                <a:uFillTx/>
                <a:latin typeface="Calibri" panose="020F0502020204030204"/>
                <a:ea typeface="+mn-ea"/>
                <a:cs typeface="+mn-cs"/>
              </a:rPr>
              <a:t>Disseminate</a:t>
            </a:r>
          </a:p>
        </p:txBody>
      </p:sp>
      <p:sp>
        <p:nvSpPr>
          <p:cNvPr id="66" name="Freeform: Shape 132">
            <a:extLst>
              <a:ext uri="{FF2B5EF4-FFF2-40B4-BE49-F238E27FC236}">
                <a16:creationId xmlns:a16="http://schemas.microsoft.com/office/drawing/2014/main" id="{F2829704-8721-8EFB-ED62-8443DD418425}"/>
              </a:ext>
            </a:extLst>
          </p:cNvPr>
          <p:cNvSpPr/>
          <p:nvPr userDrawn="1"/>
        </p:nvSpPr>
        <p:spPr>
          <a:xfrm>
            <a:off x="6465555"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7" name="Freeform: Shape 21">
            <a:extLst>
              <a:ext uri="{FF2B5EF4-FFF2-40B4-BE49-F238E27FC236}">
                <a16:creationId xmlns:a16="http://schemas.microsoft.com/office/drawing/2014/main" id="{CE9792EA-4CFC-2ADE-D90E-DBF453BBCE4C}"/>
              </a:ext>
            </a:extLst>
          </p:cNvPr>
          <p:cNvSpPr/>
          <p:nvPr userDrawn="1"/>
        </p:nvSpPr>
        <p:spPr>
          <a:xfrm>
            <a:off x="4901323"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8" name="Freeform: Shape 22">
            <a:extLst>
              <a:ext uri="{FF2B5EF4-FFF2-40B4-BE49-F238E27FC236}">
                <a16:creationId xmlns:a16="http://schemas.microsoft.com/office/drawing/2014/main" id="{C3FFA10A-65B2-B56F-8676-F45C34F313E6}"/>
              </a:ext>
            </a:extLst>
          </p:cNvPr>
          <p:cNvSpPr/>
          <p:nvPr userDrawn="1"/>
        </p:nvSpPr>
        <p:spPr>
          <a:xfrm>
            <a:off x="5292381"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9" name="Freeform: Shape 23">
            <a:extLst>
              <a:ext uri="{FF2B5EF4-FFF2-40B4-BE49-F238E27FC236}">
                <a16:creationId xmlns:a16="http://schemas.microsoft.com/office/drawing/2014/main" id="{E6D24B68-2C2D-49CE-2B4A-FEC4C9184E94}"/>
              </a:ext>
            </a:extLst>
          </p:cNvPr>
          <p:cNvSpPr/>
          <p:nvPr userDrawn="1"/>
        </p:nvSpPr>
        <p:spPr>
          <a:xfrm>
            <a:off x="5683439"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0" name="Freeform: Shape 24">
            <a:extLst>
              <a:ext uri="{FF2B5EF4-FFF2-40B4-BE49-F238E27FC236}">
                <a16:creationId xmlns:a16="http://schemas.microsoft.com/office/drawing/2014/main" id="{AB39AA2F-4D82-CF6A-377A-C0C3C5569295}"/>
              </a:ext>
            </a:extLst>
          </p:cNvPr>
          <p:cNvSpPr/>
          <p:nvPr userDrawn="1"/>
        </p:nvSpPr>
        <p:spPr>
          <a:xfrm>
            <a:off x="6074497"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1" name="Freeform: Shape 21">
            <a:extLst>
              <a:ext uri="{FF2B5EF4-FFF2-40B4-BE49-F238E27FC236}">
                <a16:creationId xmlns:a16="http://schemas.microsoft.com/office/drawing/2014/main" id="{7E0B0B26-794D-BB06-44E6-BE9C2D596434}"/>
              </a:ext>
            </a:extLst>
          </p:cNvPr>
          <p:cNvSpPr/>
          <p:nvPr userDrawn="1"/>
        </p:nvSpPr>
        <p:spPr>
          <a:xfrm>
            <a:off x="4418825" y="3243749"/>
            <a:ext cx="45720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Setting up for Success</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pic>
        <p:nvPicPr>
          <p:cNvPr id="76" name="Picture 75">
            <a:extLst>
              <a:ext uri="{FF2B5EF4-FFF2-40B4-BE49-F238E27FC236}">
                <a16:creationId xmlns:a16="http://schemas.microsoft.com/office/drawing/2014/main" id="{D7C6545C-29CB-C659-174E-EFCFC0E21C71}"/>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9938657" y="3256324"/>
            <a:ext cx="365760" cy="532015"/>
          </a:xfrm>
          <a:prstGeom prst="rect">
            <a:avLst/>
          </a:prstGeom>
        </p:spPr>
      </p:pic>
      <p:sp>
        <p:nvSpPr>
          <p:cNvPr id="77" name="Freeform: Shape 132">
            <a:extLst>
              <a:ext uri="{FF2B5EF4-FFF2-40B4-BE49-F238E27FC236}">
                <a16:creationId xmlns:a16="http://schemas.microsoft.com/office/drawing/2014/main" id="{D33E81C7-158C-64A5-FE08-BDE694B5CD46}"/>
              </a:ext>
            </a:extLst>
          </p:cNvPr>
          <p:cNvSpPr/>
          <p:nvPr userDrawn="1"/>
        </p:nvSpPr>
        <p:spPr>
          <a:xfrm>
            <a:off x="9531801"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8" name="Freeform: Shape 21">
            <a:extLst>
              <a:ext uri="{FF2B5EF4-FFF2-40B4-BE49-F238E27FC236}">
                <a16:creationId xmlns:a16="http://schemas.microsoft.com/office/drawing/2014/main" id="{04D30218-DE26-45FE-5F7A-C767AA1DC2CB}"/>
              </a:ext>
            </a:extLst>
          </p:cNvPr>
          <p:cNvSpPr/>
          <p:nvPr userDrawn="1"/>
        </p:nvSpPr>
        <p:spPr>
          <a:xfrm>
            <a:off x="7967569"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9" name="Freeform: Shape 22">
            <a:extLst>
              <a:ext uri="{FF2B5EF4-FFF2-40B4-BE49-F238E27FC236}">
                <a16:creationId xmlns:a16="http://schemas.microsoft.com/office/drawing/2014/main" id="{79CFDD31-D18F-3498-A2FA-056766CBC741}"/>
              </a:ext>
            </a:extLst>
          </p:cNvPr>
          <p:cNvSpPr/>
          <p:nvPr userDrawn="1"/>
        </p:nvSpPr>
        <p:spPr>
          <a:xfrm>
            <a:off x="8358627"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80" name="Freeform: Shape 23">
            <a:extLst>
              <a:ext uri="{FF2B5EF4-FFF2-40B4-BE49-F238E27FC236}">
                <a16:creationId xmlns:a16="http://schemas.microsoft.com/office/drawing/2014/main" id="{CF9E81E4-57AF-7768-576C-7EBF4BFD75DC}"/>
              </a:ext>
            </a:extLst>
          </p:cNvPr>
          <p:cNvSpPr/>
          <p:nvPr userDrawn="1"/>
        </p:nvSpPr>
        <p:spPr>
          <a:xfrm>
            <a:off x="8749685"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81" name="Freeform: Shape 24">
            <a:extLst>
              <a:ext uri="{FF2B5EF4-FFF2-40B4-BE49-F238E27FC236}">
                <a16:creationId xmlns:a16="http://schemas.microsoft.com/office/drawing/2014/main" id="{93276662-AA86-7A00-A304-1548152CC11F}"/>
              </a:ext>
            </a:extLst>
          </p:cNvPr>
          <p:cNvSpPr/>
          <p:nvPr userDrawn="1"/>
        </p:nvSpPr>
        <p:spPr>
          <a:xfrm>
            <a:off x="9140743"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82" name="Freeform: Shape 21">
            <a:extLst>
              <a:ext uri="{FF2B5EF4-FFF2-40B4-BE49-F238E27FC236}">
                <a16:creationId xmlns:a16="http://schemas.microsoft.com/office/drawing/2014/main" id="{73D83A22-AB19-E7F5-AE39-82FFF8B4685D}"/>
              </a:ext>
            </a:extLst>
          </p:cNvPr>
          <p:cNvSpPr/>
          <p:nvPr userDrawn="1"/>
        </p:nvSpPr>
        <p:spPr>
          <a:xfrm>
            <a:off x="7485071" y="3243749"/>
            <a:ext cx="45720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Setting up for Success</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pic>
        <p:nvPicPr>
          <p:cNvPr id="83" name="Graphic 82">
            <a:extLst>
              <a:ext uri="{FF2B5EF4-FFF2-40B4-BE49-F238E27FC236}">
                <a16:creationId xmlns:a16="http://schemas.microsoft.com/office/drawing/2014/main" id="{B9D6365E-C12B-1C92-0FE2-0FEF15285D08}"/>
              </a:ext>
            </a:extLst>
          </p:cNvPr>
          <p:cNvPicPr>
            <a:picLocks noChangeAspect="1"/>
          </p:cNvPicPr>
          <p:nvPr userDrawn="1"/>
        </p:nvPicPr>
        <p:blipFill>
          <a:blip r:embed="rId13">
            <a:duotone>
              <a:schemeClr val="accent4">
                <a:shade val="45000"/>
                <a:satMod val="135000"/>
              </a:schemeClr>
              <a:prstClr val="white"/>
            </a:duotone>
            <a:extLst>
              <a:ext uri="{96DAC541-7B7A-43D3-8B79-37D633B846F1}">
                <asvg:svgBlip xmlns:asvg="http://schemas.microsoft.com/office/drawing/2016/SVG/main" r:embed="rId14"/>
              </a:ext>
            </a:extLst>
          </a:blip>
          <a:stretch>
            <a:fillRect/>
          </a:stretch>
        </p:blipFill>
        <p:spPr>
          <a:xfrm>
            <a:off x="9897270" y="3816451"/>
            <a:ext cx="320040" cy="320040"/>
          </a:xfrm>
          <a:prstGeom prst="rect">
            <a:avLst/>
          </a:prstGeom>
        </p:spPr>
      </p:pic>
      <p:pic>
        <p:nvPicPr>
          <p:cNvPr id="84" name="Graphic 83">
            <a:extLst>
              <a:ext uri="{FF2B5EF4-FFF2-40B4-BE49-F238E27FC236}">
                <a16:creationId xmlns:a16="http://schemas.microsoft.com/office/drawing/2014/main" id="{11FA59BE-A507-0189-57E3-76A60BDDBA39}"/>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10023483" y="3926493"/>
            <a:ext cx="320040" cy="320040"/>
          </a:xfrm>
          <a:prstGeom prst="rect">
            <a:avLst/>
          </a:prstGeom>
        </p:spPr>
      </p:pic>
      <p:pic>
        <p:nvPicPr>
          <p:cNvPr id="85" name="Picture 84">
            <a:extLst>
              <a:ext uri="{FF2B5EF4-FFF2-40B4-BE49-F238E27FC236}">
                <a16:creationId xmlns:a16="http://schemas.microsoft.com/office/drawing/2014/main" id="{4DAF5EF3-E88A-6B2B-CF07-D2F8C3DD7F6B}"/>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9840201" y="4319898"/>
            <a:ext cx="580428" cy="411136"/>
          </a:xfrm>
          <a:prstGeom prst="rect">
            <a:avLst/>
          </a:prstGeom>
        </p:spPr>
      </p:pic>
      <p:pic>
        <p:nvPicPr>
          <p:cNvPr id="86" name="Picture 85">
            <a:extLst>
              <a:ext uri="{FF2B5EF4-FFF2-40B4-BE49-F238E27FC236}">
                <a16:creationId xmlns:a16="http://schemas.microsoft.com/office/drawing/2014/main" id="{CB55107C-E306-F232-A64B-BEDE3B670F22}"/>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6857896" y="3248350"/>
            <a:ext cx="365760" cy="532015"/>
          </a:xfrm>
          <a:prstGeom prst="rect">
            <a:avLst/>
          </a:prstGeom>
        </p:spPr>
      </p:pic>
      <p:pic>
        <p:nvPicPr>
          <p:cNvPr id="87" name="Picture 86">
            <a:extLst>
              <a:ext uri="{FF2B5EF4-FFF2-40B4-BE49-F238E27FC236}">
                <a16:creationId xmlns:a16="http://schemas.microsoft.com/office/drawing/2014/main" id="{B6F1D2B6-6474-BD93-B241-7FECFE136D66}"/>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6750562" y="4311924"/>
            <a:ext cx="580428" cy="411136"/>
          </a:xfrm>
          <a:prstGeom prst="rect">
            <a:avLst/>
          </a:prstGeom>
        </p:spPr>
      </p:pic>
      <p:pic>
        <p:nvPicPr>
          <p:cNvPr id="88" name="Graphic 87">
            <a:extLst>
              <a:ext uri="{FF2B5EF4-FFF2-40B4-BE49-F238E27FC236}">
                <a16:creationId xmlns:a16="http://schemas.microsoft.com/office/drawing/2014/main" id="{E06A6E96-4D2A-5044-F781-60F02ABB2E5F}"/>
              </a:ext>
            </a:extLst>
          </p:cNvPr>
          <p:cNvPicPr>
            <a:picLocks noChangeAspect="1"/>
          </p:cNvPicPr>
          <p:nvPr userDrawn="1"/>
        </p:nvPicPr>
        <p:blipFill>
          <a:blip r:embed="rId13">
            <a:duotone>
              <a:schemeClr val="accent4">
                <a:shade val="45000"/>
                <a:satMod val="135000"/>
              </a:schemeClr>
              <a:prstClr val="white"/>
            </a:duotone>
            <a:extLst>
              <a:ext uri="{96DAC541-7B7A-43D3-8B79-37D633B846F1}">
                <asvg:svgBlip xmlns:asvg="http://schemas.microsoft.com/office/drawing/2016/SVG/main" r:embed="rId14"/>
              </a:ext>
            </a:extLst>
          </a:blip>
          <a:stretch>
            <a:fillRect/>
          </a:stretch>
        </p:blipFill>
        <p:spPr>
          <a:xfrm>
            <a:off x="6820947" y="3808477"/>
            <a:ext cx="320040" cy="320040"/>
          </a:xfrm>
          <a:prstGeom prst="rect">
            <a:avLst/>
          </a:prstGeom>
        </p:spPr>
      </p:pic>
      <p:pic>
        <p:nvPicPr>
          <p:cNvPr id="89" name="Graphic 88">
            <a:extLst>
              <a:ext uri="{FF2B5EF4-FFF2-40B4-BE49-F238E27FC236}">
                <a16:creationId xmlns:a16="http://schemas.microsoft.com/office/drawing/2014/main" id="{802F7480-40CD-D338-29E5-F17485936697}"/>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6947160" y="3918519"/>
            <a:ext cx="320040" cy="320040"/>
          </a:xfrm>
          <a:prstGeom prst="rect">
            <a:avLst/>
          </a:prstGeom>
        </p:spPr>
      </p:pic>
      <p:pic>
        <p:nvPicPr>
          <p:cNvPr id="2" name="Picture 1">
            <a:extLst>
              <a:ext uri="{FF2B5EF4-FFF2-40B4-BE49-F238E27FC236}">
                <a16:creationId xmlns:a16="http://schemas.microsoft.com/office/drawing/2014/main" id="{5DFE801D-E025-750B-2882-B785AB58E0E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141172" y="4744290"/>
            <a:ext cx="457200" cy="461420"/>
          </a:xfrm>
          <a:prstGeom prst="rect">
            <a:avLst/>
          </a:prstGeom>
        </p:spPr>
      </p:pic>
    </p:spTree>
    <p:extLst>
      <p:ext uri="{BB962C8B-B14F-4D97-AF65-F5344CB8AC3E}">
        <p14:creationId xmlns:p14="http://schemas.microsoft.com/office/powerpoint/2010/main" val="33236996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7FDD8-7DEB-0141-8E02-04ED0BB64E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E32589F-03A6-8C4B-9E5E-B3308EA8BE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9D5D1B-7FAB-BC41-A644-B1207C0B2D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F477BB5-21C0-1642-B38B-ED16B4E55BFF}"/>
              </a:ext>
            </a:extLst>
          </p:cNvPr>
          <p:cNvSpPr>
            <a:spLocks noGrp="1"/>
          </p:cNvSpPr>
          <p:nvPr>
            <p:ph type="dt" sz="half" idx="10"/>
          </p:nvPr>
        </p:nvSpPr>
        <p:spPr/>
        <p:txBody>
          <a:bodyPr/>
          <a:lstStyle/>
          <a:p>
            <a:fld id="{ECFACC7A-0FFB-4944-A41E-1BCEBF78ECE6}" type="datetimeFigureOut">
              <a:rPr lang="en-US" smtClean="0"/>
              <a:t>10/13/2023</a:t>
            </a:fld>
            <a:endParaRPr lang="en-US"/>
          </a:p>
        </p:txBody>
      </p:sp>
      <p:sp>
        <p:nvSpPr>
          <p:cNvPr id="6" name="Footer Placeholder 5">
            <a:extLst>
              <a:ext uri="{FF2B5EF4-FFF2-40B4-BE49-F238E27FC236}">
                <a16:creationId xmlns:a16="http://schemas.microsoft.com/office/drawing/2014/main" id="{D295166D-C5B7-DD4B-8E8F-878C7D0A3E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DFD0BC-BFF3-F64A-9A04-3AE79129E9A6}"/>
              </a:ext>
            </a:extLst>
          </p:cNvPr>
          <p:cNvSpPr>
            <a:spLocks noGrp="1"/>
          </p:cNvSpPr>
          <p:nvPr>
            <p:ph type="sldNum" sz="quarter" idx="12"/>
          </p:nvPr>
        </p:nvSpPr>
        <p:spPr/>
        <p:txBody>
          <a:bodyPr/>
          <a:lstStyle/>
          <a:p>
            <a:fld id="{68F35F9C-2F7A-1D4B-B62E-C1D77FE33B35}" type="slidenum">
              <a:rPr lang="en-US" smtClean="0"/>
              <a:t>‹#›</a:t>
            </a:fld>
            <a:endParaRPr lang="en-US"/>
          </a:p>
        </p:txBody>
      </p:sp>
    </p:spTree>
    <p:extLst>
      <p:ext uri="{BB962C8B-B14F-4D97-AF65-F5344CB8AC3E}">
        <p14:creationId xmlns:p14="http://schemas.microsoft.com/office/powerpoint/2010/main" val="90703149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69CC7-A0C5-A04B-938A-658C6F5D1A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A9E145E-766F-6446-8E75-3780790448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BE4C34B-9AAF-4F4E-84E9-EF77BA2A26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E3E0B2B-74AD-3342-B8B8-F448BFFE806B}"/>
              </a:ext>
            </a:extLst>
          </p:cNvPr>
          <p:cNvSpPr>
            <a:spLocks noGrp="1"/>
          </p:cNvSpPr>
          <p:nvPr>
            <p:ph type="dt" sz="half" idx="10"/>
          </p:nvPr>
        </p:nvSpPr>
        <p:spPr/>
        <p:txBody>
          <a:bodyPr/>
          <a:lstStyle/>
          <a:p>
            <a:fld id="{ECFACC7A-0FFB-4944-A41E-1BCEBF78ECE6}" type="datetimeFigureOut">
              <a:rPr lang="en-US" smtClean="0"/>
              <a:t>10/13/2023</a:t>
            </a:fld>
            <a:endParaRPr lang="en-US"/>
          </a:p>
        </p:txBody>
      </p:sp>
      <p:sp>
        <p:nvSpPr>
          <p:cNvPr id="6" name="Footer Placeholder 5">
            <a:extLst>
              <a:ext uri="{FF2B5EF4-FFF2-40B4-BE49-F238E27FC236}">
                <a16:creationId xmlns:a16="http://schemas.microsoft.com/office/drawing/2014/main" id="{4C2B16A8-3D09-0E46-BD19-8060D1EE95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009B72-472D-1A40-A01A-74C7BA8846A5}"/>
              </a:ext>
            </a:extLst>
          </p:cNvPr>
          <p:cNvSpPr>
            <a:spLocks noGrp="1"/>
          </p:cNvSpPr>
          <p:nvPr>
            <p:ph type="sldNum" sz="quarter" idx="12"/>
          </p:nvPr>
        </p:nvSpPr>
        <p:spPr/>
        <p:txBody>
          <a:bodyPr/>
          <a:lstStyle/>
          <a:p>
            <a:fld id="{68F35F9C-2F7A-1D4B-B62E-C1D77FE33B35}" type="slidenum">
              <a:rPr lang="en-US" smtClean="0"/>
              <a:t>‹#›</a:t>
            </a:fld>
            <a:endParaRPr lang="en-US"/>
          </a:p>
        </p:txBody>
      </p:sp>
    </p:spTree>
    <p:extLst>
      <p:ext uri="{BB962C8B-B14F-4D97-AF65-F5344CB8AC3E}">
        <p14:creationId xmlns:p14="http://schemas.microsoft.com/office/powerpoint/2010/main" val="59726372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5412E-95D4-E940-9AC2-A8D67817E5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BC75BFD-D4A7-784A-BEF8-4A0961E1137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BE5ED9-B9F7-5941-83A7-D1EFD0867AC5}"/>
              </a:ext>
            </a:extLst>
          </p:cNvPr>
          <p:cNvSpPr>
            <a:spLocks noGrp="1"/>
          </p:cNvSpPr>
          <p:nvPr>
            <p:ph type="dt" sz="half" idx="10"/>
          </p:nvPr>
        </p:nvSpPr>
        <p:spPr/>
        <p:txBody>
          <a:bodyPr/>
          <a:lstStyle/>
          <a:p>
            <a:fld id="{ECFACC7A-0FFB-4944-A41E-1BCEBF78ECE6}" type="datetimeFigureOut">
              <a:rPr lang="en-US" smtClean="0"/>
              <a:t>10/13/2023</a:t>
            </a:fld>
            <a:endParaRPr lang="en-US"/>
          </a:p>
        </p:txBody>
      </p:sp>
      <p:sp>
        <p:nvSpPr>
          <p:cNvPr id="5" name="Footer Placeholder 4">
            <a:extLst>
              <a:ext uri="{FF2B5EF4-FFF2-40B4-BE49-F238E27FC236}">
                <a16:creationId xmlns:a16="http://schemas.microsoft.com/office/drawing/2014/main" id="{CA539EC0-B8D8-104D-A5D6-88DE893DBB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31E8A3-6369-A24F-BDA1-5C6BF2A530C2}"/>
              </a:ext>
            </a:extLst>
          </p:cNvPr>
          <p:cNvSpPr>
            <a:spLocks noGrp="1"/>
          </p:cNvSpPr>
          <p:nvPr>
            <p:ph type="sldNum" sz="quarter" idx="12"/>
          </p:nvPr>
        </p:nvSpPr>
        <p:spPr/>
        <p:txBody>
          <a:bodyPr/>
          <a:lstStyle/>
          <a:p>
            <a:fld id="{68F35F9C-2F7A-1D4B-B62E-C1D77FE33B35}" type="slidenum">
              <a:rPr lang="en-US" smtClean="0"/>
              <a:t>‹#›</a:t>
            </a:fld>
            <a:endParaRPr lang="en-US"/>
          </a:p>
        </p:txBody>
      </p:sp>
    </p:spTree>
    <p:extLst>
      <p:ext uri="{BB962C8B-B14F-4D97-AF65-F5344CB8AC3E}">
        <p14:creationId xmlns:p14="http://schemas.microsoft.com/office/powerpoint/2010/main" val="283863659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360B385-501B-D449-9ACC-B676E0887B0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B619380-41A5-D54D-BCBC-977D41C67AA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6DED69-8EC6-1441-B307-71DBA581A34E}"/>
              </a:ext>
            </a:extLst>
          </p:cNvPr>
          <p:cNvSpPr>
            <a:spLocks noGrp="1"/>
          </p:cNvSpPr>
          <p:nvPr>
            <p:ph type="dt" sz="half" idx="10"/>
          </p:nvPr>
        </p:nvSpPr>
        <p:spPr/>
        <p:txBody>
          <a:bodyPr/>
          <a:lstStyle/>
          <a:p>
            <a:fld id="{ECFACC7A-0FFB-4944-A41E-1BCEBF78ECE6}" type="datetimeFigureOut">
              <a:rPr lang="en-US" smtClean="0"/>
              <a:t>10/13/2023</a:t>
            </a:fld>
            <a:endParaRPr lang="en-US"/>
          </a:p>
        </p:txBody>
      </p:sp>
      <p:sp>
        <p:nvSpPr>
          <p:cNvPr id="5" name="Footer Placeholder 4">
            <a:extLst>
              <a:ext uri="{FF2B5EF4-FFF2-40B4-BE49-F238E27FC236}">
                <a16:creationId xmlns:a16="http://schemas.microsoft.com/office/drawing/2014/main" id="{37578ABD-61C2-314B-AC18-2541DE6CF7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6BC83D-A47A-9646-A688-B567CE3B6694}"/>
              </a:ext>
            </a:extLst>
          </p:cNvPr>
          <p:cNvSpPr>
            <a:spLocks noGrp="1"/>
          </p:cNvSpPr>
          <p:nvPr>
            <p:ph type="sldNum" sz="quarter" idx="12"/>
          </p:nvPr>
        </p:nvSpPr>
        <p:spPr/>
        <p:txBody>
          <a:bodyPr/>
          <a:lstStyle/>
          <a:p>
            <a:fld id="{68F35F9C-2F7A-1D4B-B62E-C1D77FE33B35}" type="slidenum">
              <a:rPr lang="en-US" smtClean="0"/>
              <a:t>‹#›</a:t>
            </a:fld>
            <a:endParaRPr lang="en-US"/>
          </a:p>
        </p:txBody>
      </p:sp>
    </p:spTree>
    <p:extLst>
      <p:ext uri="{BB962C8B-B14F-4D97-AF65-F5344CB8AC3E}">
        <p14:creationId xmlns:p14="http://schemas.microsoft.com/office/powerpoint/2010/main" val="28511446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10/13/2023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7" name="Picture 6">
            <a:extLst>
              <a:ext uri="{FF2B5EF4-FFF2-40B4-BE49-F238E27FC236}">
                <a16:creationId xmlns:a16="http://schemas.microsoft.com/office/drawing/2014/main" id="{FA644F0A-796F-A9DD-CC85-DD6EA014CC64}"/>
              </a:ext>
            </a:extLst>
          </p:cNvPr>
          <p:cNvPicPr>
            <a:picLocks noChangeAspect="1"/>
          </p:cNvPicPr>
          <p:nvPr userDrawn="1"/>
        </p:nvPicPr>
        <p:blipFill>
          <a:blip r:embed="rId2"/>
          <a:srcRect/>
          <a:stretch/>
        </p:blipFill>
        <p:spPr>
          <a:xfrm>
            <a:off x="5532740" y="224074"/>
            <a:ext cx="1126519" cy="654953"/>
          </a:xfrm>
          <a:prstGeom prst="rect">
            <a:avLst/>
          </a:prstGeom>
        </p:spPr>
      </p:pic>
    </p:spTree>
    <p:extLst>
      <p:ext uri="{BB962C8B-B14F-4D97-AF65-F5344CB8AC3E}">
        <p14:creationId xmlns:p14="http://schemas.microsoft.com/office/powerpoint/2010/main" val="13661597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415F3F8E-64A7-7782-5CD7-FFADBD5AC65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7041" y="6192356"/>
            <a:ext cx="3624056" cy="593149"/>
          </a:xfrm>
          <a:prstGeom prst="rect">
            <a:avLst/>
          </a:prstGeom>
        </p:spPr>
      </p:pic>
    </p:spTree>
    <p:extLst>
      <p:ext uri="{BB962C8B-B14F-4D97-AF65-F5344CB8AC3E}">
        <p14:creationId xmlns:p14="http://schemas.microsoft.com/office/powerpoint/2010/main" val="17327436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10/13/2023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8" name="Picture 7" descr="A close up of a sign&#10;&#10;Description automatically generated">
            <a:extLst>
              <a:ext uri="{FF2B5EF4-FFF2-40B4-BE49-F238E27FC236}">
                <a16:creationId xmlns:a16="http://schemas.microsoft.com/office/drawing/2014/main" id="{03665B79-4E1B-D488-21EE-63D4DEDA5EF9}"/>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1014996" y="5621004"/>
            <a:ext cx="1134809" cy="1111917"/>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6367211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10/13/2023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7" name="Picture 6">
            <a:extLst>
              <a:ext uri="{FF2B5EF4-FFF2-40B4-BE49-F238E27FC236}">
                <a16:creationId xmlns:a16="http://schemas.microsoft.com/office/drawing/2014/main" id="{A9A5E7B8-41AD-B2F5-A93D-A994FCBCCE30}"/>
              </a:ext>
            </a:extLst>
          </p:cNvPr>
          <p:cNvPicPr>
            <a:picLocks noChangeAspect="1"/>
          </p:cNvPicPr>
          <p:nvPr userDrawn="1"/>
        </p:nvPicPr>
        <p:blipFill>
          <a:blip r:embed="rId2"/>
          <a:srcRect/>
          <a:stretch/>
        </p:blipFill>
        <p:spPr>
          <a:xfrm>
            <a:off x="5532740" y="224074"/>
            <a:ext cx="1126519" cy="654953"/>
          </a:xfrm>
          <a:prstGeom prst="rect">
            <a:avLst/>
          </a:prstGeom>
        </p:spPr>
      </p:pic>
    </p:spTree>
    <p:extLst>
      <p:ext uri="{BB962C8B-B14F-4D97-AF65-F5344CB8AC3E}">
        <p14:creationId xmlns:p14="http://schemas.microsoft.com/office/powerpoint/2010/main" val="13661597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10/13/2023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9" name="Picture 8">
            <a:extLst>
              <a:ext uri="{FF2B5EF4-FFF2-40B4-BE49-F238E27FC236}">
                <a16:creationId xmlns:a16="http://schemas.microsoft.com/office/drawing/2014/main" id="{6C76A850-D36A-D4D3-8757-95540015E11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79576" y="72582"/>
            <a:ext cx="1632848" cy="957938"/>
          </a:xfrm>
          <a:prstGeom prst="rect">
            <a:avLst/>
          </a:prstGeom>
        </p:spPr>
      </p:pic>
    </p:spTree>
    <p:extLst>
      <p:ext uri="{BB962C8B-B14F-4D97-AF65-F5344CB8AC3E}">
        <p14:creationId xmlns:p14="http://schemas.microsoft.com/office/powerpoint/2010/main" val="13661597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alphaModFix amt="15000"/>
            <a:extLst>
              <a:ext uri="{28A0092B-C50C-407E-A947-70E740481C1C}">
                <a14:useLocalDpi xmlns:a14="http://schemas.microsoft.com/office/drawing/2010/main"/>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10/13/2023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3919139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10/13/2023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9832437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10/13/2023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9"/>
            <a:ext cx="1134809" cy="885510"/>
          </a:xfrm>
          <a:prstGeom prst="rect">
            <a:avLst/>
          </a:prstGeom>
          <a:effectLst>
            <a:outerShdw blurRad="50800" dist="76200" dir="5400000" sx="1000" sy="1000" algn="ctr" rotWithShape="0">
              <a:srgbClr val="000000"/>
            </a:outerShdw>
          </a:effectLst>
        </p:spPr>
      </p:pic>
      <p:pic>
        <p:nvPicPr>
          <p:cNvPr id="8" name="Picture 7" descr="A close up of a sign&#10;&#10;Description automatically generated">
            <a:extLst>
              <a:ext uri="{FF2B5EF4-FFF2-40B4-BE49-F238E27FC236}">
                <a16:creationId xmlns:a16="http://schemas.microsoft.com/office/drawing/2014/main" id="{DD4A3470-4C4A-2508-F3DD-C35B1F37681B}"/>
              </a:ext>
            </a:extLst>
          </p:cNvPr>
          <p:cNvPicPr>
            <a:picLocks noChangeAspect="1"/>
          </p:cNvPicPr>
          <p:nvPr userDrawn="1"/>
        </p:nvPicPr>
        <p:blipFill>
          <a:blip r:embed="rId3"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776070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10/13/2023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8" name="Picture 7" descr="A close up of a sign&#10;&#10;Description automatically generated">
            <a:extLst>
              <a:ext uri="{FF2B5EF4-FFF2-40B4-BE49-F238E27FC236}">
                <a16:creationId xmlns:a16="http://schemas.microsoft.com/office/drawing/2014/main" id="{483C3DBA-B703-0F51-3AF1-12B51186CC8A}"/>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6367211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10/13/2023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9"/>
            <a:ext cx="1134809" cy="885510"/>
          </a:xfrm>
          <a:prstGeom prst="rect">
            <a:avLst/>
          </a:prstGeom>
          <a:effectLst>
            <a:outerShdw blurRad="50800" dist="76200" dir="5400000" sx="1000" sy="1000" algn="ctr" rotWithShape="0">
              <a:srgbClr val="000000"/>
            </a:outerShdw>
          </a:effectLst>
        </p:spPr>
      </p:pic>
      <p:pic>
        <p:nvPicPr>
          <p:cNvPr id="10" name="Picture 9" descr="A close up of a sign&#10;&#10;Description automatically generated">
            <a:extLst>
              <a:ext uri="{FF2B5EF4-FFF2-40B4-BE49-F238E27FC236}">
                <a16:creationId xmlns:a16="http://schemas.microsoft.com/office/drawing/2014/main" id="{17266783-1691-6C39-C9DE-C9474C6235F8}"/>
              </a:ext>
            </a:extLst>
          </p:cNvPr>
          <p:cNvPicPr>
            <a:picLocks noChangeAspect="1"/>
          </p:cNvPicPr>
          <p:nvPr userDrawn="1"/>
        </p:nvPicPr>
        <p:blipFill>
          <a:blip r:embed="rId3"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1004128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10/13/2023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9"/>
            <a:ext cx="1134809" cy="1111916"/>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7760708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10/13/2023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7760708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accent5"/>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accent5"/>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10/13/2023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1004128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10/13/2023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t="-1" b="-10014"/>
          <a:stretch/>
        </p:blipFill>
        <p:spPr>
          <a:xfrm>
            <a:off x="10871236" y="5609558"/>
            <a:ext cx="1134809" cy="1248442"/>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7760708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10/13/2023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9"/>
            <a:ext cx="1134809" cy="1111916"/>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1004128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10/13/2023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8" name="Picture 7" descr="A close up of a sign&#10;&#10;Description automatically generated">
            <a:extLst>
              <a:ext uri="{FF2B5EF4-FFF2-40B4-BE49-F238E27FC236}">
                <a16:creationId xmlns:a16="http://schemas.microsoft.com/office/drawing/2014/main" id="{B1365014-18B6-8A5F-F3FC-92EA1D2F5459}"/>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9"/>
            <a:ext cx="1134809" cy="1111916"/>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7760708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10/13/2023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0" name="Picture 9" descr="A close up of a sign&#10;&#10;Description automatically generated">
            <a:extLst>
              <a:ext uri="{FF2B5EF4-FFF2-40B4-BE49-F238E27FC236}">
                <a16:creationId xmlns:a16="http://schemas.microsoft.com/office/drawing/2014/main" id="{160496E9-1F73-77F7-DCEE-D3D34BBA2E8D}"/>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9"/>
            <a:ext cx="1134809" cy="1111916"/>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1004128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10/13/2023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5522820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10/13/2023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586773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10/13/2023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7" name="Picture 6">
            <a:extLst>
              <a:ext uri="{FF2B5EF4-FFF2-40B4-BE49-F238E27FC236}">
                <a16:creationId xmlns:a16="http://schemas.microsoft.com/office/drawing/2014/main" id="{C8BF5FCD-3C93-C97F-040D-8F759148A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04757" y="136525"/>
            <a:ext cx="1632848" cy="957938"/>
          </a:xfrm>
          <a:prstGeom prst="rect">
            <a:avLst/>
          </a:prstGeom>
        </p:spPr>
      </p:pic>
    </p:spTree>
    <p:extLst>
      <p:ext uri="{BB962C8B-B14F-4D97-AF65-F5344CB8AC3E}">
        <p14:creationId xmlns:p14="http://schemas.microsoft.com/office/powerpoint/2010/main" val="13661597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10/13/2023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9"/>
            <a:ext cx="1134809" cy="885510"/>
          </a:xfrm>
          <a:prstGeom prst="rect">
            <a:avLst/>
          </a:prstGeom>
          <a:effectLst>
            <a:outerShdw blurRad="50800" dist="76200" dir="5400000" sx="1000" sy="1000" algn="ctr" rotWithShape="0">
              <a:srgbClr val="000000"/>
            </a:outerShdw>
          </a:effectLst>
        </p:spPr>
      </p:pic>
      <p:pic>
        <p:nvPicPr>
          <p:cNvPr id="6" name="Picture 5" descr="A close up of a sign&#10;&#10;Description automatically generated">
            <a:extLst>
              <a:ext uri="{FF2B5EF4-FFF2-40B4-BE49-F238E27FC236}">
                <a16:creationId xmlns:a16="http://schemas.microsoft.com/office/drawing/2014/main" id="{FB36CB91-EABB-658C-5493-72CAF78955E0}"/>
              </a:ext>
            </a:extLst>
          </p:cNvPr>
          <p:cNvPicPr>
            <a:picLocks noChangeAspect="1"/>
          </p:cNvPicPr>
          <p:nvPr userDrawn="1"/>
        </p:nvPicPr>
        <p:blipFill>
          <a:blip r:embed="rId3"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8009037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10/13/2023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8009037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10/13/2023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9"/>
            <a:ext cx="1134809" cy="1111916"/>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8009037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10/13/2023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t="-1" b="-10014"/>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8009037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10/13/2023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6" name="Picture 5" descr="A close up of a sign&#10;&#10;Description automatically generated">
            <a:extLst>
              <a:ext uri="{FF2B5EF4-FFF2-40B4-BE49-F238E27FC236}">
                <a16:creationId xmlns:a16="http://schemas.microsoft.com/office/drawing/2014/main" id="{E7E26E66-AD34-5E7A-D6F9-79407BAF3B87}"/>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9"/>
            <a:ext cx="1134809" cy="1111916"/>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8009037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41553432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2695070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14625517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25232576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ENHANCE C2">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nvGraphicFramePr>
        <p:xfrm>
          <a:off x="0" y="0"/>
          <a:ext cx="12192000" cy="6867144"/>
        </p:xfrm>
        <a:graphic>
          <a:graphicData uri="http://schemas.openxmlformats.org/drawingml/2006/table">
            <a:tbl>
              <a:tblPr>
                <a:tableStyleId>{2D5ABB26-0587-4C30-8999-92F81FD0307C}</a:tableStyleId>
              </a:tblPr>
              <a:tblGrid>
                <a:gridCol w="644062">
                  <a:extLst>
                    <a:ext uri="{9D8B030D-6E8A-4147-A177-3AD203B41FA5}">
                      <a16:colId xmlns:a16="http://schemas.microsoft.com/office/drawing/2014/main" val="2750378661"/>
                    </a:ext>
                  </a:extLst>
                </a:gridCol>
                <a:gridCol w="531464">
                  <a:extLst>
                    <a:ext uri="{9D8B030D-6E8A-4147-A177-3AD203B41FA5}">
                      <a16:colId xmlns:a16="http://schemas.microsoft.com/office/drawing/2014/main" val="1720634993"/>
                    </a:ext>
                  </a:extLst>
                </a:gridCol>
                <a:gridCol w="230164">
                  <a:extLst>
                    <a:ext uri="{9D8B030D-6E8A-4147-A177-3AD203B41FA5}">
                      <a16:colId xmlns:a16="http://schemas.microsoft.com/office/drawing/2014/main" val="1363387475"/>
                    </a:ext>
                  </a:extLst>
                </a:gridCol>
                <a:gridCol w="598048">
                  <a:extLst>
                    <a:ext uri="{9D8B030D-6E8A-4147-A177-3AD203B41FA5}">
                      <a16:colId xmlns:a16="http://schemas.microsoft.com/office/drawing/2014/main" val="1222386896"/>
                    </a:ext>
                  </a:extLst>
                </a:gridCol>
                <a:gridCol w="3076478">
                  <a:extLst>
                    <a:ext uri="{9D8B030D-6E8A-4147-A177-3AD203B41FA5}">
                      <a16:colId xmlns:a16="http://schemas.microsoft.com/office/drawing/2014/main" val="3006897056"/>
                    </a:ext>
                  </a:extLst>
                </a:gridCol>
                <a:gridCol w="4377424">
                  <a:extLst>
                    <a:ext uri="{9D8B030D-6E8A-4147-A177-3AD203B41FA5}">
                      <a16:colId xmlns:a16="http://schemas.microsoft.com/office/drawing/2014/main" val="1639233194"/>
                    </a:ext>
                  </a:extLst>
                </a:gridCol>
                <a:gridCol w="1375900">
                  <a:extLst>
                    <a:ext uri="{9D8B030D-6E8A-4147-A177-3AD203B41FA5}">
                      <a16:colId xmlns:a16="http://schemas.microsoft.com/office/drawing/2014/main" val="897606555"/>
                    </a:ext>
                  </a:extLst>
                </a:gridCol>
                <a:gridCol w="1358460">
                  <a:extLst>
                    <a:ext uri="{9D8B030D-6E8A-4147-A177-3AD203B41FA5}">
                      <a16:colId xmlns:a16="http://schemas.microsoft.com/office/drawing/2014/main" val="1714857302"/>
                    </a:ext>
                  </a:extLst>
                </a:gridCol>
              </a:tblGrid>
              <a:tr h="795528">
                <a:tc rowSpan="2">
                  <a:txBody>
                    <a:bodyPr/>
                    <a:lstStyle/>
                    <a:p>
                      <a:pPr algn="ctr"/>
                      <a:endParaRPr lang="en-US" sz="1400" spc="-100" baseline="0">
                        <a:solidFill>
                          <a:schemeClr val="tx2"/>
                        </a:solidFill>
                      </a:endParaRPr>
                    </a:p>
                  </a:txBody>
                  <a:tcPr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rowSpan="2" gridSpan="2">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rowSpan="2"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1098830"/>
                  </a:ext>
                </a:extLst>
              </a:tr>
              <a:tr h="79552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extLst>
                  <a:ext uri="{0D108BD9-81ED-4DB2-BD59-A6C34878D82A}">
                    <a16:rowId xmlns:a16="http://schemas.microsoft.com/office/drawing/2014/main" val="758986038"/>
                  </a:ext>
                </a:extLst>
              </a:tr>
              <a:tr h="1591056">
                <a:tc rowSpan="3">
                  <a:txBody>
                    <a:bodyPr/>
                    <a:lstStyle/>
                    <a:p>
                      <a:pPr algn="ctr"/>
                      <a:r>
                        <a:rPr lang="en-US"/>
                        <a:t>Design Component</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Leadership</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3EA"/>
                    </a:solidFill>
                  </a:tcPr>
                </a:tc>
                <a:tc rowSpan="3" h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3255310"/>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pPr>
                      <a:r>
                        <a:rPr lang="en-US"/>
                        <a:t>Building Capacity</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5117458"/>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Screening</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0275024"/>
                  </a:ext>
                </a:extLst>
              </a:tr>
              <a:tr h="502920">
                <a:tc>
                  <a:txBody>
                    <a:bodyPr/>
                    <a:lstStyle/>
                    <a:p>
                      <a:pPr algn="ctr"/>
                      <a:r>
                        <a:rPr lang="en-US"/>
                        <a:t>Year</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gridSpan="3">
                  <a:txBody>
                    <a:bodyPr/>
                    <a:lstStyle/>
                    <a:p>
                      <a:pPr algn="ctr"/>
                      <a:r>
                        <a:rPr lang="en-US"/>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a:t>2 and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a:txBody>
                    <a:bodyPr/>
                    <a:lstStyle/>
                    <a:p>
                      <a:pPr algn="ctr"/>
                      <a:r>
                        <a:rPr lang="en-US"/>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0" y="6181948"/>
            <a:ext cx="12161520" cy="358588"/>
          </a:xfrm>
          <a:prstGeom prst="rightArrow">
            <a:avLst>
              <a:gd name="adj1" fmla="val 40000"/>
              <a:gd name="adj2" fmla="val 50000"/>
            </a:avLst>
          </a:prstGeom>
          <a:solidFill>
            <a:srgbClr val="356D3C"/>
          </a:solidFill>
          <a:ln w="28575">
            <a:solidFill>
              <a:srgbClr val="80B2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F4746BA5-7066-B44E-9780-A29906ADCF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97881" y="3668242"/>
            <a:ext cx="562478" cy="562478"/>
          </a:xfrm>
          <a:prstGeom prst="rect">
            <a:avLst/>
          </a:prstGeom>
        </p:spPr>
      </p:pic>
      <p:pic>
        <p:nvPicPr>
          <p:cNvPr id="7" name="Picture 6">
            <a:extLst>
              <a:ext uri="{FF2B5EF4-FFF2-40B4-BE49-F238E27FC236}">
                <a16:creationId xmlns:a16="http://schemas.microsoft.com/office/drawing/2014/main" id="{95C1CF6E-ED48-F047-BE2E-5A6E16931F2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82393" y="2545372"/>
            <a:ext cx="593454" cy="487257"/>
          </a:xfrm>
          <a:prstGeom prst="rect">
            <a:avLst/>
          </a:prstGeom>
        </p:spPr>
      </p:pic>
      <p:pic>
        <p:nvPicPr>
          <p:cNvPr id="8" name="Picture 7">
            <a:extLst>
              <a:ext uri="{FF2B5EF4-FFF2-40B4-BE49-F238E27FC236}">
                <a16:creationId xmlns:a16="http://schemas.microsoft.com/office/drawing/2014/main" id="{9A45A2BA-FAC4-DF41-A406-16E52AC04E37}"/>
              </a:ext>
            </a:extLst>
          </p:cNvPr>
          <p:cNvPicPr>
            <a:picLocks noChangeAspect="1"/>
          </p:cNvPicPr>
          <p:nvPr userDrawn="1"/>
        </p:nvPicPr>
        <p:blipFill rotWithShape="1">
          <a:blip r:embed="rId5" cstate="screen">
            <a:alphaModFix amt="50000"/>
            <a:extLst>
              <a:ext uri="{28A0092B-C50C-407E-A947-70E740481C1C}">
                <a14:useLocalDpi xmlns:a14="http://schemas.microsoft.com/office/drawing/2010/main"/>
              </a:ext>
            </a:extLst>
          </a:blip>
          <a:srcRect/>
          <a:stretch/>
        </p:blipFill>
        <p:spPr>
          <a:xfrm>
            <a:off x="10807119" y="5197604"/>
            <a:ext cx="1374607" cy="849091"/>
          </a:xfrm>
          <a:prstGeom prst="rect">
            <a:avLst/>
          </a:prstGeom>
        </p:spPr>
      </p:pic>
      <p:pic>
        <p:nvPicPr>
          <p:cNvPr id="9" name="Picture 8">
            <a:extLst>
              <a:ext uri="{FF2B5EF4-FFF2-40B4-BE49-F238E27FC236}">
                <a16:creationId xmlns:a16="http://schemas.microsoft.com/office/drawing/2014/main" id="{F8D07F82-2361-5A45-8598-829FF0CE958D}"/>
              </a:ext>
            </a:extLst>
          </p:cNvPr>
          <p:cNvPicPr>
            <a:picLocks noChangeAspect="1"/>
          </p:cNvPicPr>
          <p:nvPr userDrawn="1"/>
        </p:nvPicPr>
        <p:blipFill>
          <a:blip r:embed="rId6" cstate="screen">
            <a:alphaModFix amt="85000"/>
            <a:extLst>
              <a:ext uri="{28A0092B-C50C-407E-A947-70E740481C1C}">
                <a14:useLocalDpi xmlns:a14="http://schemas.microsoft.com/office/drawing/2010/main"/>
              </a:ext>
            </a:extLst>
          </a:blip>
          <a:stretch>
            <a:fillRect/>
          </a:stretch>
        </p:blipFill>
        <p:spPr>
          <a:xfrm>
            <a:off x="11062526" y="1805769"/>
            <a:ext cx="884341" cy="1144598"/>
          </a:xfrm>
          <a:prstGeom prst="rect">
            <a:avLst/>
          </a:prstGeom>
        </p:spPr>
      </p:pic>
      <p:sp>
        <p:nvSpPr>
          <p:cNvPr id="10" name="TextBox 9">
            <a:extLst>
              <a:ext uri="{FF2B5EF4-FFF2-40B4-BE49-F238E27FC236}">
                <a16:creationId xmlns:a16="http://schemas.microsoft.com/office/drawing/2014/main" id="{EBF771A2-3CAB-7549-B6FD-1E3AB324CD27}"/>
              </a:ext>
            </a:extLst>
          </p:cNvPr>
          <p:cNvSpPr txBox="1"/>
          <p:nvPr userDrawn="1"/>
        </p:nvSpPr>
        <p:spPr>
          <a:xfrm>
            <a:off x="10927455" y="2793974"/>
            <a:ext cx="1154483" cy="400110"/>
          </a:xfrm>
          <a:prstGeom prst="rect">
            <a:avLst/>
          </a:prstGeom>
          <a:noFill/>
        </p:spPr>
        <p:txBody>
          <a:bodyPr wrap="none" rtlCol="0">
            <a:spAutoFit/>
          </a:bodyPr>
          <a:lstStyle/>
          <a:p>
            <a:r>
              <a:rPr lang="en-US" sz="2000" b="1">
                <a:ln w="12700">
                  <a:solidFill>
                    <a:schemeClr val="bg1"/>
                  </a:solidFill>
                </a:ln>
                <a:effectLst>
                  <a:outerShdw blurRad="50800" dist="38100" dir="2700000" algn="tl" rotWithShape="0">
                    <a:prstClr val="black">
                      <a:alpha val="40000"/>
                    </a:prstClr>
                  </a:outerShdw>
                </a:effectLst>
              </a:rPr>
              <a:t>Analyze</a:t>
            </a:r>
          </a:p>
        </p:txBody>
      </p:sp>
      <p:pic>
        <p:nvPicPr>
          <p:cNvPr id="11" name="Graphic 10">
            <a:extLst>
              <a:ext uri="{FF2B5EF4-FFF2-40B4-BE49-F238E27FC236}">
                <a16:creationId xmlns:a16="http://schemas.microsoft.com/office/drawing/2014/main" id="{5963DC16-C711-744A-864D-06FA7372F727}"/>
              </a:ext>
            </a:extLst>
          </p:cNvPr>
          <p:cNvPicPr>
            <a:picLocks noChangeAspect="1"/>
          </p:cNvPicPr>
          <p:nvPr userDrawn="1"/>
        </p:nvPicPr>
        <p:blipFill>
          <a:blip r:embed="rId7" cstate="screen">
            <a:alphaModFix amt="20000"/>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0861020" y="3500236"/>
            <a:ext cx="1287353" cy="846622"/>
          </a:xfrm>
          <a:prstGeom prst="rect">
            <a:avLst/>
          </a:prstGeom>
        </p:spPr>
      </p:pic>
      <p:sp>
        <p:nvSpPr>
          <p:cNvPr id="12" name="TextBox 11">
            <a:extLst>
              <a:ext uri="{FF2B5EF4-FFF2-40B4-BE49-F238E27FC236}">
                <a16:creationId xmlns:a16="http://schemas.microsoft.com/office/drawing/2014/main" id="{FD4A1261-931D-F346-8364-3D30AAE1CA41}"/>
              </a:ext>
            </a:extLst>
          </p:cNvPr>
          <p:cNvSpPr txBox="1"/>
          <p:nvPr userDrawn="1"/>
        </p:nvSpPr>
        <p:spPr>
          <a:xfrm>
            <a:off x="10942683" y="4230720"/>
            <a:ext cx="1124026" cy="400110"/>
          </a:xfrm>
          <a:prstGeom prst="rect">
            <a:avLst/>
          </a:prstGeom>
          <a:noFill/>
        </p:spPr>
        <p:txBody>
          <a:bodyPr wrap="none" rtlCol="0">
            <a:spAutoFit/>
          </a:bodyPr>
          <a:lstStyle/>
          <a:p>
            <a:r>
              <a:rPr lang="en-US" sz="2000" b="1">
                <a:ln w="12700">
                  <a:solidFill>
                    <a:schemeClr val="bg1"/>
                  </a:solidFill>
                </a:ln>
                <a:effectLst>
                  <a:outerShdw blurRad="50800" dist="38100" dir="2700000" algn="tl" rotWithShape="0">
                    <a:prstClr val="black">
                      <a:alpha val="40000"/>
                    </a:prstClr>
                  </a:outerShdw>
                </a:effectLst>
              </a:rPr>
              <a:t>Finalize</a:t>
            </a:r>
          </a:p>
        </p:txBody>
      </p:sp>
      <p:sp>
        <p:nvSpPr>
          <p:cNvPr id="13" name="TextBox 12">
            <a:extLst>
              <a:ext uri="{FF2B5EF4-FFF2-40B4-BE49-F238E27FC236}">
                <a16:creationId xmlns:a16="http://schemas.microsoft.com/office/drawing/2014/main" id="{97D96D7B-6390-9D4F-9160-F9F3FBF4A8BF}"/>
              </a:ext>
            </a:extLst>
          </p:cNvPr>
          <p:cNvSpPr txBox="1"/>
          <p:nvPr userDrawn="1"/>
        </p:nvSpPr>
        <p:spPr>
          <a:xfrm rot="18953579">
            <a:off x="10593092" y="5407869"/>
            <a:ext cx="1694695" cy="400110"/>
          </a:xfrm>
          <a:prstGeom prst="rect">
            <a:avLst/>
          </a:prstGeom>
          <a:noFill/>
        </p:spPr>
        <p:txBody>
          <a:bodyPr wrap="none" rtlCol="0">
            <a:spAutoFit/>
          </a:bodyPr>
          <a:lstStyle/>
          <a:p>
            <a:r>
              <a:rPr lang="en-US" sz="2000" b="1">
                <a:ln w="12700">
                  <a:solidFill>
                    <a:schemeClr val="bg1"/>
                  </a:solidFill>
                </a:ln>
                <a:effectLst>
                  <a:outerShdw blurRad="50800" dist="38100" dir="2700000" algn="tl" rotWithShape="0">
                    <a:prstClr val="black">
                      <a:alpha val="40000"/>
                    </a:prstClr>
                  </a:outerShdw>
                </a:effectLst>
              </a:rPr>
              <a:t>Disseminate</a:t>
            </a:r>
          </a:p>
        </p:txBody>
      </p:sp>
      <p:pic>
        <p:nvPicPr>
          <p:cNvPr id="14" name="Picture 13">
            <a:extLst>
              <a:ext uri="{FF2B5EF4-FFF2-40B4-BE49-F238E27FC236}">
                <a16:creationId xmlns:a16="http://schemas.microsoft.com/office/drawing/2014/main" id="{65EB7AFA-6BC6-EA47-A3C1-58DFA4B6CA1A}"/>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401149" y="1823944"/>
            <a:ext cx="355942" cy="517734"/>
          </a:xfrm>
          <a:prstGeom prst="rect">
            <a:avLst/>
          </a:prstGeom>
        </p:spPr>
      </p:pic>
      <p:sp>
        <p:nvSpPr>
          <p:cNvPr id="15" name="TextBox 14">
            <a:extLst>
              <a:ext uri="{FF2B5EF4-FFF2-40B4-BE49-F238E27FC236}">
                <a16:creationId xmlns:a16="http://schemas.microsoft.com/office/drawing/2014/main" id="{2E189B67-CE6A-8345-810C-5A04DB9CB97B}"/>
              </a:ext>
            </a:extLst>
          </p:cNvPr>
          <p:cNvSpPr txBox="1"/>
          <p:nvPr userDrawn="1"/>
        </p:nvSpPr>
        <p:spPr>
          <a:xfrm>
            <a:off x="9468836" y="1617852"/>
            <a:ext cx="1371600" cy="205890"/>
          </a:xfrm>
          <a:prstGeom prst="rect">
            <a:avLst/>
          </a:prstGeom>
          <a:noFill/>
        </p:spPr>
        <p:txBody>
          <a:bodyPr wrap="square" lIns="0" rIns="0" rtlCol="0">
            <a:spAutoFit/>
          </a:bodyPr>
          <a:lstStyle/>
          <a:p>
            <a:pPr algn="ctr">
              <a:lnSpc>
                <a:spcPct val="80000"/>
              </a:lnSpc>
            </a:pPr>
            <a:r>
              <a:rPr lang="en-US" sz="900">
                <a:solidFill>
                  <a:srgbClr val="041A3A"/>
                </a:solidFill>
              </a:rPr>
              <a:t>Quasi-experimental Study</a:t>
            </a:r>
          </a:p>
        </p:txBody>
      </p:sp>
      <p:pic>
        <p:nvPicPr>
          <p:cNvPr id="16" name="Graphic 15">
            <a:extLst>
              <a:ext uri="{FF2B5EF4-FFF2-40B4-BE49-F238E27FC236}">
                <a16:creationId xmlns:a16="http://schemas.microsoft.com/office/drawing/2014/main" id="{17072A44-16D1-DE44-91AE-4F3E08C4411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96892" y="4937827"/>
            <a:ext cx="364457" cy="364457"/>
          </a:xfrm>
          <a:prstGeom prst="rect">
            <a:avLst/>
          </a:prstGeom>
        </p:spPr>
      </p:pic>
      <p:pic>
        <p:nvPicPr>
          <p:cNvPr id="17" name="Picture 16">
            <a:extLst>
              <a:ext uri="{FF2B5EF4-FFF2-40B4-BE49-F238E27FC236}">
                <a16:creationId xmlns:a16="http://schemas.microsoft.com/office/drawing/2014/main" id="{E2EEB15E-169B-B547-BB3F-B637B8D7F5E7}"/>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9661576" y="2831665"/>
            <a:ext cx="914400" cy="914400"/>
          </a:xfrm>
          <a:prstGeom prst="rect">
            <a:avLst/>
          </a:prstGeom>
        </p:spPr>
      </p:pic>
      <p:pic>
        <p:nvPicPr>
          <p:cNvPr id="18" name="Picture 17" descr="A close up of a sign&#10;&#10;Description automatically generated">
            <a:extLst>
              <a:ext uri="{FF2B5EF4-FFF2-40B4-BE49-F238E27FC236}">
                <a16:creationId xmlns:a16="http://schemas.microsoft.com/office/drawing/2014/main" id="{AC904ED4-1446-344C-8E21-08DA1C378606}"/>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9547276" y="4510056"/>
            <a:ext cx="1143000" cy="1143000"/>
          </a:xfrm>
          <a:prstGeom prst="rect">
            <a:avLst/>
          </a:prstGeom>
        </p:spPr>
      </p:pic>
      <p:pic>
        <p:nvPicPr>
          <p:cNvPr id="19" name="Picture 18">
            <a:extLst>
              <a:ext uri="{FF2B5EF4-FFF2-40B4-BE49-F238E27FC236}">
                <a16:creationId xmlns:a16="http://schemas.microsoft.com/office/drawing/2014/main" id="{F49BB598-15D5-4D45-BF76-488DE45A79CB}"/>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356382" y="5848197"/>
            <a:ext cx="445477" cy="365760"/>
          </a:xfrm>
          <a:prstGeom prst="rect">
            <a:avLst/>
          </a:prstGeom>
        </p:spPr>
      </p:pic>
      <p:pic>
        <p:nvPicPr>
          <p:cNvPr id="20" name="Picture 19">
            <a:extLst>
              <a:ext uri="{FF2B5EF4-FFF2-40B4-BE49-F238E27FC236}">
                <a16:creationId xmlns:a16="http://schemas.microsoft.com/office/drawing/2014/main" id="{A4282118-8608-1147-8897-FDAB3F72E147}"/>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453390" y="5392360"/>
            <a:ext cx="251460" cy="365760"/>
          </a:xfrm>
          <a:prstGeom prst="rect">
            <a:avLst/>
          </a:prstGeom>
        </p:spPr>
      </p:pic>
      <p:sp>
        <p:nvSpPr>
          <p:cNvPr id="21" name="Sun half left">
            <a:extLst>
              <a:ext uri="{FF2B5EF4-FFF2-40B4-BE49-F238E27FC236}">
                <a16:creationId xmlns:a16="http://schemas.microsoft.com/office/drawing/2014/main" id="{587FA922-9613-AB4F-BF33-8656569B5989}"/>
              </a:ext>
            </a:extLst>
          </p:cNvPr>
          <p:cNvSpPr>
            <a:spLocks noChangeAspect="1"/>
          </p:cNvSpPr>
          <p:nvPr userDrawn="1"/>
        </p:nvSpPr>
        <p:spPr>
          <a:xfrm rot="5400000">
            <a:off x="8612048" y="1682450"/>
            <a:ext cx="548640" cy="1084897"/>
          </a:xfrm>
          <a:custGeom>
            <a:avLst/>
            <a:gdLst>
              <a:gd name="connsiteX0" fmla="*/ 560483 w 661864"/>
              <a:gd name="connsiteY0" fmla="*/ 1044714 h 1308789"/>
              <a:gd name="connsiteX1" fmla="*/ 661864 w 661864"/>
              <a:gd name="connsiteY1" fmla="*/ 1044714 h 1308789"/>
              <a:gd name="connsiteX2" fmla="*/ 661864 w 661864"/>
              <a:gd name="connsiteY2" fmla="*/ 1287787 h 1308789"/>
              <a:gd name="connsiteX3" fmla="*/ 654395 w 661864"/>
              <a:gd name="connsiteY3" fmla="*/ 1308789 h 1308789"/>
              <a:gd name="connsiteX4" fmla="*/ 312003 w 661864"/>
              <a:gd name="connsiteY4" fmla="*/ 863977 h 1308789"/>
              <a:gd name="connsiteX5" fmla="*/ 444812 w 661864"/>
              <a:gd name="connsiteY5" fmla="*/ 996786 h 1308789"/>
              <a:gd name="connsiteX6" fmla="*/ 191653 w 661864"/>
              <a:gd name="connsiteY6" fmla="*/ 1117076 h 1308789"/>
              <a:gd name="connsiteX7" fmla="*/ 264075 w 661864"/>
              <a:gd name="connsiteY7" fmla="*/ 560483 h 1308789"/>
              <a:gd name="connsiteX8" fmla="*/ 264075 w 661864"/>
              <a:gd name="connsiteY8" fmla="*/ 748306 h 1308789"/>
              <a:gd name="connsiteX9" fmla="*/ 0 w 661864"/>
              <a:gd name="connsiteY9" fmla="*/ 654395 h 1308789"/>
              <a:gd name="connsiteX10" fmla="*/ 654394 w 661864"/>
              <a:gd name="connsiteY10" fmla="*/ 327198 h 1308789"/>
              <a:gd name="connsiteX11" fmla="*/ 661864 w 661864"/>
              <a:gd name="connsiteY11" fmla="*/ 327951 h 1308789"/>
              <a:gd name="connsiteX12" fmla="*/ 661864 w 661864"/>
              <a:gd name="connsiteY12" fmla="*/ 980839 h 1308789"/>
              <a:gd name="connsiteX13" fmla="*/ 654394 w 661864"/>
              <a:gd name="connsiteY13" fmla="*/ 981592 h 1308789"/>
              <a:gd name="connsiteX14" fmla="*/ 327197 w 661864"/>
              <a:gd name="connsiteY14" fmla="*/ 654395 h 1308789"/>
              <a:gd name="connsiteX15" fmla="*/ 654394 w 661864"/>
              <a:gd name="connsiteY15" fmla="*/ 327198 h 1308789"/>
              <a:gd name="connsiteX16" fmla="*/ 191653 w 661864"/>
              <a:gd name="connsiteY16" fmla="*/ 191653 h 1308789"/>
              <a:gd name="connsiteX17" fmla="*/ 444812 w 661864"/>
              <a:gd name="connsiteY17" fmla="*/ 312003 h 1308789"/>
              <a:gd name="connsiteX18" fmla="*/ 312003 w 661864"/>
              <a:gd name="connsiteY18" fmla="*/ 444812 h 1308789"/>
              <a:gd name="connsiteX19" fmla="*/ 654395 w 661864"/>
              <a:gd name="connsiteY19" fmla="*/ 0 h 1308789"/>
              <a:gd name="connsiteX20" fmla="*/ 661864 w 661864"/>
              <a:gd name="connsiteY20" fmla="*/ 21003 h 1308789"/>
              <a:gd name="connsiteX21" fmla="*/ 661864 w 661864"/>
              <a:gd name="connsiteY21" fmla="*/ 264075 h 1308789"/>
              <a:gd name="connsiteX22" fmla="*/ 560483 w 661864"/>
              <a:gd name="connsiteY22" fmla="*/ 264075 h 1308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61864" h="1308789">
                <a:moveTo>
                  <a:pt x="560483" y="1044714"/>
                </a:moveTo>
                <a:lnTo>
                  <a:pt x="661864" y="1044714"/>
                </a:lnTo>
                <a:lnTo>
                  <a:pt x="661864" y="1287787"/>
                </a:lnTo>
                <a:lnTo>
                  <a:pt x="654395" y="1308789"/>
                </a:lnTo>
                <a:close/>
                <a:moveTo>
                  <a:pt x="312003" y="863977"/>
                </a:moveTo>
                <a:lnTo>
                  <a:pt x="444812" y="996786"/>
                </a:lnTo>
                <a:lnTo>
                  <a:pt x="191653" y="1117076"/>
                </a:lnTo>
                <a:close/>
                <a:moveTo>
                  <a:pt x="264075" y="560483"/>
                </a:moveTo>
                <a:lnTo>
                  <a:pt x="264075" y="748306"/>
                </a:lnTo>
                <a:lnTo>
                  <a:pt x="0" y="654395"/>
                </a:lnTo>
                <a:close/>
                <a:moveTo>
                  <a:pt x="654394" y="327198"/>
                </a:moveTo>
                <a:lnTo>
                  <a:pt x="661864" y="327951"/>
                </a:lnTo>
                <a:lnTo>
                  <a:pt x="661864" y="980839"/>
                </a:lnTo>
                <a:lnTo>
                  <a:pt x="654394" y="981592"/>
                </a:lnTo>
                <a:cubicBezTo>
                  <a:pt x="473688" y="981592"/>
                  <a:pt x="327197" y="835101"/>
                  <a:pt x="327197" y="654395"/>
                </a:cubicBezTo>
                <a:cubicBezTo>
                  <a:pt x="327197" y="473689"/>
                  <a:pt x="473688" y="327198"/>
                  <a:pt x="654394" y="327198"/>
                </a:cubicBezTo>
                <a:close/>
                <a:moveTo>
                  <a:pt x="191653" y="191653"/>
                </a:moveTo>
                <a:lnTo>
                  <a:pt x="444812" y="312003"/>
                </a:lnTo>
                <a:lnTo>
                  <a:pt x="312003" y="444812"/>
                </a:lnTo>
                <a:close/>
                <a:moveTo>
                  <a:pt x="654395" y="0"/>
                </a:moveTo>
                <a:lnTo>
                  <a:pt x="661864" y="21003"/>
                </a:lnTo>
                <a:lnTo>
                  <a:pt x="661864" y="264075"/>
                </a:lnTo>
                <a:lnTo>
                  <a:pt x="560483" y="264075"/>
                </a:lnTo>
                <a:close/>
              </a:path>
            </a:pathLst>
          </a:custGeom>
          <a:solidFill>
            <a:srgbClr val="FFC000">
              <a:alpha val="70000"/>
            </a:srgbClr>
          </a:solidFill>
          <a:ln w="3175">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sz="1600"/>
          </a:p>
        </p:txBody>
      </p:sp>
      <p:sp>
        <p:nvSpPr>
          <p:cNvPr id="22" name="Rectangle: Rounded Corners 109">
            <a:extLst>
              <a:ext uri="{FF2B5EF4-FFF2-40B4-BE49-F238E27FC236}">
                <a16:creationId xmlns:a16="http://schemas.microsoft.com/office/drawing/2014/main" id="{D23630C4-6A95-B543-83CF-081423A0670E}"/>
              </a:ext>
            </a:extLst>
          </p:cNvPr>
          <p:cNvSpPr/>
          <p:nvPr userDrawn="1"/>
        </p:nvSpPr>
        <p:spPr>
          <a:xfrm>
            <a:off x="2081352" y="2138133"/>
            <a:ext cx="4628859" cy="301752"/>
          </a:xfrm>
          <a:prstGeom prst="roundRect">
            <a:avLst/>
          </a:prstGeom>
          <a:solidFill>
            <a:srgbClr val="D3E2D3"/>
          </a:solidFill>
          <a:ln>
            <a:solidFill>
              <a:schemeClr val="accent1">
                <a:lumMod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2785" rIns="72785" bIns="72785" numCol="1" spcCol="1270" anchor="ctr" anchorCtr="0">
            <a:noAutofit/>
          </a:bodyPr>
          <a:lstStyle/>
          <a:p>
            <a:pPr algn="ctr" defTabSz="528955">
              <a:lnSpc>
                <a:spcPct val="90000"/>
              </a:lnSpc>
              <a:spcBef>
                <a:spcPct val="0"/>
              </a:spcBef>
              <a:spcAft>
                <a:spcPct val="35000"/>
              </a:spcAft>
            </a:pPr>
            <a:r>
              <a:rPr lang="en-US" sz="1600">
                <a:solidFill>
                  <a:schemeClr val="tx1"/>
                </a:solidFill>
                <a:cs typeface="Calibri"/>
              </a:rPr>
              <a:t>Advisory Board &amp; Expert Panel Feedback</a:t>
            </a:r>
          </a:p>
        </p:txBody>
      </p:sp>
      <p:sp>
        <p:nvSpPr>
          <p:cNvPr id="23" name="Freeform: Shape 132">
            <a:extLst>
              <a:ext uri="{FF2B5EF4-FFF2-40B4-BE49-F238E27FC236}">
                <a16:creationId xmlns:a16="http://schemas.microsoft.com/office/drawing/2014/main" id="{005A7CC2-F47F-3C44-B440-0699BC207555}"/>
              </a:ext>
            </a:extLst>
          </p:cNvPr>
          <p:cNvSpPr/>
          <p:nvPr userDrawn="1"/>
        </p:nvSpPr>
        <p:spPr>
          <a:xfrm>
            <a:off x="7138780"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6308" tIns="66308" rIns="66308" bIns="66308" numCol="1" spcCol="1270" anchor="t" anchorCtr="0">
            <a:noAutofit/>
          </a:bodyPr>
          <a:lstStyle/>
          <a:p>
            <a:pPr defTabSz="453390">
              <a:lnSpc>
                <a:spcPct val="90000"/>
              </a:lnSpc>
              <a:spcBef>
                <a:spcPct val="0"/>
              </a:spcBef>
              <a:spcAft>
                <a:spcPct val="35000"/>
              </a:spcAft>
            </a:pPr>
            <a:r>
              <a:rPr lang="en-US" sz="1400" u="sng">
                <a:solidFill>
                  <a:schemeClr val="tx1"/>
                </a:solidFill>
              </a:rPr>
              <a:t>Session 5</a:t>
            </a:r>
            <a:endParaRPr lang="en-US" sz="1400" u="sng">
              <a:solidFill>
                <a:schemeClr val="tx1"/>
              </a:solidFill>
              <a:cs typeface="Calibri"/>
            </a:endParaRPr>
          </a:p>
        </p:txBody>
      </p:sp>
      <p:sp>
        <p:nvSpPr>
          <p:cNvPr id="24" name="Freeform: Shape 21">
            <a:extLst>
              <a:ext uri="{FF2B5EF4-FFF2-40B4-BE49-F238E27FC236}">
                <a16:creationId xmlns:a16="http://schemas.microsoft.com/office/drawing/2014/main" id="{B4454ACE-9C39-2C48-9531-9B5CC8910279}"/>
              </a:ext>
            </a:extLst>
          </p:cNvPr>
          <p:cNvSpPr/>
          <p:nvPr userDrawn="1"/>
        </p:nvSpPr>
        <p:spPr>
          <a:xfrm>
            <a:off x="2081352"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2785" rIns="72785" bIns="72785" numCol="1" spcCol="1270" anchor="t" anchorCtr="0">
            <a:noAutofit/>
          </a:bodyPr>
          <a:lstStyle/>
          <a:p>
            <a:pPr defTabSz="528955">
              <a:lnSpc>
                <a:spcPct val="90000"/>
              </a:lnSpc>
              <a:spcBef>
                <a:spcPct val="0"/>
              </a:spcBef>
              <a:spcAft>
                <a:spcPct val="35000"/>
              </a:spcAft>
            </a:pPr>
            <a:r>
              <a:rPr lang="en-US" sz="1400" u="sng">
                <a:solidFill>
                  <a:schemeClr val="tx1"/>
                </a:solidFill>
              </a:rPr>
              <a:t>Session 1</a:t>
            </a:r>
            <a:endParaRPr lang="en-US" sz="1400" u="sng">
              <a:solidFill>
                <a:schemeClr val="tx1"/>
              </a:solidFill>
              <a:cs typeface="Calibri"/>
            </a:endParaRPr>
          </a:p>
          <a:p>
            <a:pPr marL="0" lvl="1" defTabSz="415608">
              <a:lnSpc>
                <a:spcPct val="90000"/>
              </a:lnSpc>
              <a:spcBef>
                <a:spcPct val="0"/>
              </a:spcBef>
              <a:spcAft>
                <a:spcPct val="15000"/>
              </a:spcAft>
            </a:pPr>
            <a:r>
              <a:rPr lang="en-US" sz="1400">
                <a:solidFill>
                  <a:schemeClr val="tx1"/>
                </a:solidFill>
              </a:rPr>
              <a:t>Welcome to Project ENHANCE!</a:t>
            </a:r>
            <a:endParaRPr lang="en-US" sz="1400">
              <a:solidFill>
                <a:schemeClr val="tx1"/>
              </a:solidFill>
              <a:cs typeface="Calibri"/>
            </a:endParaRPr>
          </a:p>
          <a:p>
            <a:pPr marL="48578" lvl="1" indent="-48578" defTabSz="415608">
              <a:lnSpc>
                <a:spcPct val="90000"/>
              </a:lnSpc>
              <a:spcBef>
                <a:spcPct val="0"/>
              </a:spcBef>
              <a:spcAft>
                <a:spcPct val="15000"/>
              </a:spcAft>
              <a:buChar char="•"/>
            </a:pPr>
            <a:endParaRPr lang="en-US" sz="1400">
              <a:solidFill>
                <a:schemeClr val="tx1"/>
              </a:solidFill>
            </a:endParaRPr>
          </a:p>
        </p:txBody>
      </p:sp>
      <p:sp>
        <p:nvSpPr>
          <p:cNvPr id="25" name="Freeform: Shape 22">
            <a:extLst>
              <a:ext uri="{FF2B5EF4-FFF2-40B4-BE49-F238E27FC236}">
                <a16:creationId xmlns:a16="http://schemas.microsoft.com/office/drawing/2014/main" id="{36C69CD0-B30C-B941-A16E-C9177D6B258E}"/>
              </a:ext>
            </a:extLst>
          </p:cNvPr>
          <p:cNvSpPr/>
          <p:nvPr userDrawn="1"/>
        </p:nvSpPr>
        <p:spPr>
          <a:xfrm>
            <a:off x="3345709"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9546" tIns="69546" rIns="69546" bIns="69546" numCol="1" spcCol="1270" anchor="t" anchorCtr="0">
            <a:noAutofit/>
          </a:bodyPr>
          <a:lstStyle/>
          <a:p>
            <a:pPr defTabSz="491173">
              <a:lnSpc>
                <a:spcPct val="90000"/>
              </a:lnSpc>
              <a:spcBef>
                <a:spcPct val="0"/>
              </a:spcBef>
              <a:spcAft>
                <a:spcPct val="35000"/>
              </a:spcAft>
            </a:pPr>
            <a:r>
              <a:rPr lang="en-US" sz="1400" u="sng">
                <a:solidFill>
                  <a:schemeClr val="tx1"/>
                </a:solidFill>
              </a:rPr>
              <a:t>Session 2</a:t>
            </a:r>
            <a:endParaRPr lang="en-US" sz="1400" u="sng">
              <a:solidFill>
                <a:schemeClr val="tx1"/>
              </a:solidFill>
              <a:cs typeface="Calibri"/>
            </a:endParaRPr>
          </a:p>
        </p:txBody>
      </p:sp>
      <p:sp>
        <p:nvSpPr>
          <p:cNvPr id="26" name="Freeform: Shape 23">
            <a:extLst>
              <a:ext uri="{FF2B5EF4-FFF2-40B4-BE49-F238E27FC236}">
                <a16:creationId xmlns:a16="http://schemas.microsoft.com/office/drawing/2014/main" id="{316AA3EB-D64A-4242-B719-7A10F06E5F9B}"/>
              </a:ext>
            </a:extLst>
          </p:cNvPr>
          <p:cNvSpPr/>
          <p:nvPr userDrawn="1"/>
        </p:nvSpPr>
        <p:spPr>
          <a:xfrm>
            <a:off x="4610066"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9546" tIns="69546" rIns="69546" bIns="69546" numCol="1" spcCol="1270" anchor="t" anchorCtr="0">
            <a:noAutofit/>
          </a:bodyPr>
          <a:lstStyle/>
          <a:p>
            <a:pPr defTabSz="491173">
              <a:lnSpc>
                <a:spcPct val="90000"/>
              </a:lnSpc>
              <a:spcBef>
                <a:spcPct val="0"/>
              </a:spcBef>
              <a:spcAft>
                <a:spcPct val="35000"/>
              </a:spcAft>
            </a:pPr>
            <a:r>
              <a:rPr lang="en-US" sz="1400" u="sng">
                <a:solidFill>
                  <a:schemeClr val="tx1"/>
                </a:solidFill>
              </a:rPr>
              <a:t>Session 3</a:t>
            </a:r>
            <a:endParaRPr lang="en-US" sz="1400" u="sng">
              <a:solidFill>
                <a:schemeClr val="tx1"/>
              </a:solidFill>
              <a:cs typeface="Calibri"/>
            </a:endParaRPr>
          </a:p>
        </p:txBody>
      </p:sp>
      <p:sp>
        <p:nvSpPr>
          <p:cNvPr id="27" name="Freeform: Shape 24">
            <a:extLst>
              <a:ext uri="{FF2B5EF4-FFF2-40B4-BE49-F238E27FC236}">
                <a16:creationId xmlns:a16="http://schemas.microsoft.com/office/drawing/2014/main" id="{F1B1904F-1993-6E4A-A3F3-9FB9A39B4BB2}"/>
              </a:ext>
            </a:extLst>
          </p:cNvPr>
          <p:cNvSpPr/>
          <p:nvPr userDrawn="1"/>
        </p:nvSpPr>
        <p:spPr>
          <a:xfrm>
            <a:off x="5874423"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9546" tIns="69546" rIns="69546" bIns="69546" numCol="1" spcCol="1270" anchor="t" anchorCtr="0">
            <a:noAutofit/>
          </a:bodyPr>
          <a:lstStyle/>
          <a:p>
            <a:pPr defTabSz="491173">
              <a:lnSpc>
                <a:spcPct val="90000"/>
              </a:lnSpc>
              <a:spcBef>
                <a:spcPct val="0"/>
              </a:spcBef>
              <a:spcAft>
                <a:spcPct val="35000"/>
              </a:spcAft>
            </a:pPr>
            <a:r>
              <a:rPr lang="en-US" sz="1400" u="sng">
                <a:solidFill>
                  <a:schemeClr val="tx1"/>
                </a:solidFill>
              </a:rPr>
              <a:t>Session 4</a:t>
            </a:r>
            <a:endParaRPr lang="en-US" sz="1400" u="sng">
              <a:solidFill>
                <a:schemeClr val="tx1"/>
              </a:solidFill>
              <a:cs typeface="Calibri"/>
            </a:endParaRPr>
          </a:p>
        </p:txBody>
      </p:sp>
      <p:sp>
        <p:nvSpPr>
          <p:cNvPr id="28" name="Rectangle: Rounded Corners 121">
            <a:extLst>
              <a:ext uri="{FF2B5EF4-FFF2-40B4-BE49-F238E27FC236}">
                <a16:creationId xmlns:a16="http://schemas.microsoft.com/office/drawing/2014/main" id="{D1EA6C49-6B4B-144A-A641-36458845EE9C}"/>
              </a:ext>
            </a:extLst>
          </p:cNvPr>
          <p:cNvSpPr/>
          <p:nvPr userDrawn="1"/>
        </p:nvSpPr>
        <p:spPr>
          <a:xfrm>
            <a:off x="2081352" y="2499218"/>
            <a:ext cx="6291868" cy="301751"/>
          </a:xfrm>
          <a:prstGeom prst="roundRect">
            <a:avLst/>
          </a:pr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528955">
              <a:lnSpc>
                <a:spcPct val="90000"/>
              </a:lnSpc>
              <a:spcBef>
                <a:spcPct val="0"/>
              </a:spcBef>
              <a:spcAft>
                <a:spcPct val="35000"/>
              </a:spcAft>
            </a:pPr>
            <a:r>
              <a:rPr lang="en-US" sz="1600">
                <a:solidFill>
                  <a:schemeClr val="tx1"/>
                </a:solidFill>
              </a:rPr>
              <a:t>Phase 1: Ci3T Leadership Teams</a:t>
            </a:r>
          </a:p>
        </p:txBody>
      </p:sp>
      <p:sp>
        <p:nvSpPr>
          <p:cNvPr id="29" name="Freeform: Shape 134">
            <a:extLst>
              <a:ext uri="{FF2B5EF4-FFF2-40B4-BE49-F238E27FC236}">
                <a16:creationId xmlns:a16="http://schemas.microsoft.com/office/drawing/2014/main" id="{B2B366D0-D4BD-6B41-A53E-D2180910D487}"/>
              </a:ext>
            </a:extLst>
          </p:cNvPr>
          <p:cNvSpPr/>
          <p:nvPr userDrawn="1"/>
        </p:nvSpPr>
        <p:spPr>
          <a:xfrm>
            <a:off x="8411433" y="2853433"/>
            <a:ext cx="949871"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w="19050">
            <a:solidFill>
              <a:srgbClr val="FFC00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2785" rIns="72785" bIns="72785" numCol="1" spcCol="1270" anchor="t" anchorCtr="0">
            <a:noAutofit/>
          </a:bodyPr>
          <a:lstStyle/>
          <a:p>
            <a:pPr algn="ctr" defTabSz="528955">
              <a:lnSpc>
                <a:spcPct val="90000"/>
              </a:lnSpc>
              <a:spcBef>
                <a:spcPct val="0"/>
              </a:spcBef>
              <a:spcAft>
                <a:spcPct val="35000"/>
              </a:spcAft>
            </a:pPr>
            <a:r>
              <a:rPr lang="en-US" sz="1400">
                <a:solidFill>
                  <a:schemeClr val="tx1"/>
                </a:solidFill>
              </a:rPr>
              <a:t>Module v2 Review</a:t>
            </a:r>
          </a:p>
          <a:p>
            <a:pPr marL="48578" lvl="1" indent="-48578" defTabSz="415608">
              <a:lnSpc>
                <a:spcPct val="90000"/>
              </a:lnSpc>
              <a:spcBef>
                <a:spcPct val="0"/>
              </a:spcBef>
              <a:spcAft>
                <a:spcPct val="15000"/>
              </a:spcAft>
              <a:buChar char="•"/>
            </a:pPr>
            <a:endParaRPr lang="en-US" sz="1400">
              <a:solidFill>
                <a:schemeClr val="tx1"/>
              </a:solidFill>
            </a:endParaRPr>
          </a:p>
        </p:txBody>
      </p:sp>
      <p:pic>
        <p:nvPicPr>
          <p:cNvPr id="30" name="Focus Group">
            <a:extLst>
              <a:ext uri="{FF2B5EF4-FFF2-40B4-BE49-F238E27FC236}">
                <a16:creationId xmlns:a16="http://schemas.microsoft.com/office/drawing/2014/main" id="{6705AD34-0846-E644-8C40-5F5D2C8D70EE}"/>
              </a:ext>
            </a:extLst>
          </p:cNvPr>
          <p:cNvPicPr>
            <a:picLocks noChangeAspect="1" noChangeArrowheads="1"/>
          </p:cNvPicPr>
          <p:nvPr userDrawn="1"/>
        </p:nvPicPr>
        <p:blipFill>
          <a:blip r:embed="rId14" cstate="screen">
            <a:extLst>
              <a:ext uri="{28A0092B-C50C-407E-A947-70E740481C1C}">
                <a14:useLocalDpi xmlns:a14="http://schemas.microsoft.com/office/drawing/2010/main"/>
              </a:ext>
            </a:extLst>
          </a:blip>
          <a:srcRect/>
          <a:stretch/>
        </p:blipFill>
        <p:spPr bwMode="auto">
          <a:xfrm>
            <a:off x="8651992" y="3839135"/>
            <a:ext cx="468752" cy="391585"/>
          </a:xfrm>
          <a:prstGeom prst="rect">
            <a:avLst/>
          </a:prstGeom>
          <a:solidFill>
            <a:srgbClr val="80B284"/>
          </a:solidFill>
          <a:ln w="9525">
            <a:noFill/>
            <a:miter lim="800000"/>
            <a:headEnd/>
            <a:tailEnd/>
          </a:ln>
          <a:effectLst/>
        </p:spPr>
      </p:pic>
      <p:sp>
        <p:nvSpPr>
          <p:cNvPr id="31" name="Rectangle: Rounded Corners 122">
            <a:extLst>
              <a:ext uri="{FF2B5EF4-FFF2-40B4-BE49-F238E27FC236}">
                <a16:creationId xmlns:a16="http://schemas.microsoft.com/office/drawing/2014/main" id="{34EDA6D7-2D92-664E-A2A5-893DCAFEC1D2}"/>
              </a:ext>
            </a:extLst>
          </p:cNvPr>
          <p:cNvSpPr/>
          <p:nvPr userDrawn="1"/>
        </p:nvSpPr>
        <p:spPr>
          <a:xfrm>
            <a:off x="8410880" y="2499218"/>
            <a:ext cx="950976" cy="301751"/>
          </a:xfrm>
          <a:prstGeom prst="roundRect">
            <a:avLst/>
          </a:prstGeom>
          <a:solidFill>
            <a:srgbClr val="80B284"/>
          </a:solidFill>
          <a:ln w="19050">
            <a:solidFill>
              <a:srgbClr val="FFC00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528955">
              <a:lnSpc>
                <a:spcPct val="90000"/>
              </a:lnSpc>
              <a:spcBef>
                <a:spcPct val="0"/>
              </a:spcBef>
              <a:spcAft>
                <a:spcPct val="35000"/>
              </a:spcAft>
            </a:pPr>
            <a:r>
              <a:rPr lang="en-US" sz="1600">
                <a:solidFill>
                  <a:schemeClr val="tx1"/>
                </a:solidFill>
              </a:rPr>
              <a:t>Phase 3</a:t>
            </a:r>
          </a:p>
        </p:txBody>
      </p:sp>
      <p:sp>
        <p:nvSpPr>
          <p:cNvPr id="32" name="TextBox 31">
            <a:extLst>
              <a:ext uri="{FF2B5EF4-FFF2-40B4-BE49-F238E27FC236}">
                <a16:creationId xmlns:a16="http://schemas.microsoft.com/office/drawing/2014/main" id="{AB1EA08D-FF5F-EE45-B59B-DFF66803F8C3}"/>
              </a:ext>
            </a:extLst>
          </p:cNvPr>
          <p:cNvSpPr txBox="1"/>
          <p:nvPr userDrawn="1"/>
        </p:nvSpPr>
        <p:spPr>
          <a:xfrm>
            <a:off x="2836406" y="5307553"/>
            <a:ext cx="4216074" cy="929485"/>
          </a:xfrm>
          <a:prstGeom prst="rect">
            <a:avLst/>
          </a:prstGeom>
          <a:noFill/>
        </p:spPr>
        <p:txBody>
          <a:bodyPr wrap="square" rtlCol="0">
            <a:spAutoFit/>
          </a:bodyPr>
          <a:lstStyle/>
          <a:p>
            <a:pPr>
              <a:lnSpc>
                <a:spcPct val="85000"/>
              </a:lnSpc>
            </a:pPr>
            <a:r>
              <a:rPr lang="en-US" sz="1600"/>
              <a:t>Stakeholder Field Testing</a:t>
            </a:r>
          </a:p>
          <a:p>
            <a:pPr marL="173038" indent="-112713">
              <a:lnSpc>
                <a:spcPct val="85000"/>
              </a:lnSpc>
              <a:buFont typeface="Arial" panose="020B0604020202020204" pitchFamily="34" charset="0"/>
              <a:buChar char="•"/>
              <a:tabLst>
                <a:tab pos="1597025" algn="l"/>
              </a:tabLst>
            </a:pPr>
            <a:r>
              <a:rPr lang="en-US" sz="1600"/>
              <a:t>Students	• Ci3T Leadership Teams</a:t>
            </a:r>
          </a:p>
          <a:p>
            <a:pPr marL="173038" indent="-112713">
              <a:lnSpc>
                <a:spcPct val="85000"/>
              </a:lnSpc>
              <a:buFont typeface="Arial" panose="020B0604020202020204" pitchFamily="34" charset="0"/>
              <a:buChar char="•"/>
              <a:tabLst>
                <a:tab pos="1597025" algn="l"/>
              </a:tabLst>
            </a:pPr>
            <a:r>
              <a:rPr lang="en-US" sz="1600"/>
              <a:t>Families	• Principal Leaders</a:t>
            </a:r>
          </a:p>
          <a:p>
            <a:pPr marL="173038" indent="-112713">
              <a:lnSpc>
                <a:spcPct val="85000"/>
              </a:lnSpc>
              <a:buFont typeface="Arial" panose="020B0604020202020204" pitchFamily="34" charset="0"/>
              <a:buChar char="•"/>
              <a:tabLst>
                <a:tab pos="1597025" algn="l"/>
              </a:tabLst>
            </a:pPr>
            <a:r>
              <a:rPr lang="en-US" sz="1600"/>
              <a:t>Faculty &amp; Staff	• District Administrators</a:t>
            </a:r>
          </a:p>
        </p:txBody>
      </p:sp>
      <p:sp>
        <p:nvSpPr>
          <p:cNvPr id="33" name="TextBox 32">
            <a:extLst>
              <a:ext uri="{FF2B5EF4-FFF2-40B4-BE49-F238E27FC236}">
                <a16:creationId xmlns:a16="http://schemas.microsoft.com/office/drawing/2014/main" id="{69135271-DEB4-EE4E-9E9C-320D82299298}"/>
              </a:ext>
            </a:extLst>
          </p:cNvPr>
          <p:cNvSpPr txBox="1"/>
          <p:nvPr userDrawn="1"/>
        </p:nvSpPr>
        <p:spPr>
          <a:xfrm>
            <a:off x="9432976" y="2882747"/>
            <a:ext cx="1371600" cy="1477328"/>
          </a:xfrm>
          <a:prstGeom prst="rect">
            <a:avLst/>
          </a:prstGeom>
          <a:noFill/>
          <a:effectLst/>
        </p:spPr>
        <p:txBody>
          <a:bodyPr wrap="square" lIns="0" rIns="0" rtlCol="0">
            <a:spAutoFit/>
          </a:bodyPr>
          <a:lstStyle/>
          <a:p>
            <a:pPr algn="ctr"/>
            <a:r>
              <a:rPr lang="en-US" sz="2000" b="1">
                <a:ln w="6350">
                  <a:solidFill>
                    <a:schemeClr val="bg1"/>
                  </a:solidFill>
                </a:ln>
                <a:latin typeface="Calibri" panose="020F0502020204030204" pitchFamily="34" charset="0"/>
                <a:cs typeface="Calibri" panose="020F0502020204030204" pitchFamily="34" charset="0"/>
              </a:rPr>
              <a:t>Traditional</a:t>
            </a:r>
          </a:p>
          <a:p>
            <a:pPr algn="ctr"/>
            <a:endParaRPr lang="en-US" b="1">
              <a:ln w="6350">
                <a:solidFill>
                  <a:schemeClr val="bg1"/>
                </a:solidFill>
              </a:ln>
            </a:endParaRPr>
          </a:p>
          <a:p>
            <a:pPr algn="ctr"/>
            <a:endParaRPr lang="en-US" sz="2000" b="1">
              <a:ln w="6350">
                <a:solidFill>
                  <a:schemeClr val="bg1"/>
                </a:solidFill>
              </a:ln>
            </a:endParaRPr>
          </a:p>
          <a:p>
            <a:pPr algn="ctr"/>
            <a:endParaRPr lang="en-US" sz="1400" b="1">
              <a:ln w="6350">
                <a:solidFill>
                  <a:schemeClr val="bg1"/>
                </a:solidFill>
              </a:ln>
            </a:endParaRPr>
          </a:p>
          <a:p>
            <a:pPr algn="ctr"/>
            <a:r>
              <a:rPr lang="en-US" b="1">
                <a:ln w="6350">
                  <a:solidFill>
                    <a:schemeClr val="bg1"/>
                  </a:solidFill>
                </a:ln>
              </a:rPr>
              <a:t>vs.</a:t>
            </a:r>
          </a:p>
        </p:txBody>
      </p:sp>
      <p:sp>
        <p:nvSpPr>
          <p:cNvPr id="34" name="Freeform: Shape 126">
            <a:extLst>
              <a:ext uri="{FF2B5EF4-FFF2-40B4-BE49-F238E27FC236}">
                <a16:creationId xmlns:a16="http://schemas.microsoft.com/office/drawing/2014/main" id="{BC8A2ECC-D591-8D4F-946D-AE9B0B3153F4}"/>
              </a:ext>
            </a:extLst>
          </p:cNvPr>
          <p:cNvSpPr/>
          <p:nvPr userDrawn="1"/>
        </p:nvSpPr>
        <p:spPr>
          <a:xfrm>
            <a:off x="2836406" y="4970507"/>
            <a:ext cx="6291868" cy="29923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chemeClr val="accent1">
              <a:lumMod val="50000"/>
            </a:schemeClr>
          </a:solidFill>
          <a:ln>
            <a:solidFill>
              <a:schemeClr val="tx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3152" rIns="72785" bIns="72785" numCol="1" spcCol="1270" anchor="ctr" anchorCtr="0">
            <a:noAutofit/>
          </a:bodyPr>
          <a:lstStyle/>
          <a:p>
            <a:pPr algn="ctr" defTabSz="528955">
              <a:lnSpc>
                <a:spcPct val="90000"/>
              </a:lnSpc>
              <a:spcBef>
                <a:spcPct val="0"/>
              </a:spcBef>
              <a:spcAft>
                <a:spcPct val="35000"/>
              </a:spcAft>
            </a:pPr>
            <a:r>
              <a:rPr lang="en-US" sz="1600">
                <a:solidFill>
                  <a:schemeClr val="bg1"/>
                </a:solidFill>
              </a:rPr>
              <a:t>Phase 2: Module Testing with Stakeholders</a:t>
            </a:r>
          </a:p>
        </p:txBody>
      </p:sp>
      <p:pic>
        <p:nvPicPr>
          <p:cNvPr id="35" name="Picture 34" descr="A close up of a sign&#10;&#10;Description automatically generated">
            <a:extLst>
              <a:ext uri="{FF2B5EF4-FFF2-40B4-BE49-F238E27FC236}">
                <a16:creationId xmlns:a16="http://schemas.microsoft.com/office/drawing/2014/main" id="{8D667F29-D52F-5F4D-8172-944ED27B157E}"/>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261007" y="108426"/>
            <a:ext cx="2190750" cy="1285240"/>
          </a:xfrm>
          <a:prstGeom prst="rect">
            <a:avLst/>
          </a:prstGeom>
        </p:spPr>
      </p:pic>
    </p:spTree>
    <p:extLst>
      <p:ext uri="{BB962C8B-B14F-4D97-AF65-F5344CB8AC3E}">
        <p14:creationId xmlns:p14="http://schemas.microsoft.com/office/powerpoint/2010/main" val="11455421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C4C0A587-D902-8BAD-C8E8-AC13A5D182D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7041" y="6173954"/>
            <a:ext cx="3624056" cy="593149"/>
          </a:xfrm>
          <a:prstGeom prst="rect">
            <a:avLst/>
          </a:prstGeom>
        </p:spPr>
      </p:pic>
    </p:spTree>
    <p:extLst>
      <p:ext uri="{BB962C8B-B14F-4D97-AF65-F5344CB8AC3E}">
        <p14:creationId xmlns:p14="http://schemas.microsoft.com/office/powerpoint/2010/main" val="17327436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791184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10623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058754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44982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78520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96543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10/13/2023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764591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10/13/2023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14152966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10/13/2023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44363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10/13/2023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9933541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47F2B70A-8058-A225-C8DF-FD2194C62A5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7041" y="6173954"/>
            <a:ext cx="3624056" cy="593149"/>
          </a:xfrm>
          <a:prstGeom prst="rect">
            <a:avLst/>
          </a:prstGeom>
        </p:spPr>
      </p:pic>
    </p:spTree>
    <p:extLst>
      <p:ext uri="{BB962C8B-B14F-4D97-AF65-F5344CB8AC3E}">
        <p14:creationId xmlns:p14="http://schemas.microsoft.com/office/powerpoint/2010/main" val="173274366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27781391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186470391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30725"/>
          </a:xfrm>
        </p:spPr>
        <p:txBody>
          <a:bodyPr>
            <a:normAutofit/>
          </a:bodyPr>
          <a:lstStyle/>
          <a:p>
            <a:pPr lvl="0"/>
            <a:endParaRPr lang="en-US" noProof="0"/>
          </a:p>
        </p:txBody>
      </p:sp>
      <p:sp>
        <p:nvSpPr>
          <p:cNvPr id="7" name="Slide Number Placeholder 5"/>
          <p:cNvSpPr>
            <a:spLocks noGrp="1"/>
          </p:cNvSpPr>
          <p:nvPr>
            <p:ph type="sldNum" sz="quarter" idx="12"/>
          </p:nvPr>
        </p:nvSpPr>
        <p:spPr>
          <a:xfrm>
            <a:off x="8737600" y="6356351"/>
            <a:ext cx="2844800" cy="365125"/>
          </a:xfrm>
          <a:prstGeom prst="rect">
            <a:avLst/>
          </a:prstGeom>
        </p:spPr>
        <p:txBody>
          <a:bodyPr/>
          <a:lstStyle/>
          <a:p>
            <a:r>
              <a:rPr lang="en-US">
                <a:solidFill>
                  <a:prstClr val="black">
                    <a:tint val="75000"/>
                  </a:prstClr>
                </a:solidFill>
              </a:rPr>
              <a:t>Ci3T II 2014-2015 </a:t>
            </a:r>
            <a:fld id="{F96D8484-BC40-4D68-9C59-73C5203901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73566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8_Blank">
    <p:spTree>
      <p:nvGrpSpPr>
        <p:cNvPr id="1" name=""/>
        <p:cNvGrpSpPr/>
        <p:nvPr/>
      </p:nvGrpSpPr>
      <p:grpSpPr>
        <a:xfrm>
          <a:off x="0" y="0"/>
          <a:ext cx="0" cy="0"/>
          <a:chOff x="0" y="0"/>
          <a:chExt cx="0" cy="0"/>
        </a:xfrm>
      </p:grpSpPr>
      <p:sp>
        <p:nvSpPr>
          <p:cNvPr id="18" name="Rectangle 2"/>
          <p:cNvSpPr>
            <a:spLocks noGrp="1"/>
          </p:cNvSpPr>
          <p:nvPr>
            <p:ph type="title"/>
          </p:nvPr>
        </p:nvSpPr>
        <p:spPr/>
        <p:txBody>
          <a:bodyPr/>
          <a:lstStyle/>
          <a:p>
            <a:r>
              <a:rPr lang="en-US"/>
              <a:t>Click to edit Master title style</a:t>
            </a:r>
            <a:endParaRPr/>
          </a:p>
        </p:txBody>
      </p:sp>
      <p:sp>
        <p:nvSpPr>
          <p:cNvPr id="3" name="Rectangle 6"/>
          <p:cNvSpPr>
            <a:spLocks noGrp="1"/>
          </p:cNvSpPr>
          <p:nvPr>
            <p:ph type="dt" sz="half" idx="10"/>
          </p:nvPr>
        </p:nvSpPr>
        <p:spPr>
          <a:xfrm>
            <a:off x="9347200" y="76200"/>
            <a:ext cx="1828800" cy="228600"/>
          </a:xfrm>
          <a:prstGeom prst="rect">
            <a:avLst/>
          </a:prstGeom>
        </p:spPr>
        <p:txBody>
          <a:bodyPr/>
          <a:lstStyle>
            <a:lvl1pPr algn="r" fontAlgn="auto">
              <a:spcBef>
                <a:spcPts val="0"/>
              </a:spcBef>
              <a:spcAft>
                <a:spcPts val="0"/>
              </a:spcAft>
              <a:defRPr>
                <a:latin typeface="+mn-lt"/>
              </a:defRPr>
            </a:lvl1pPr>
            <a:extLst/>
          </a:lstStyle>
          <a:p>
            <a:pPr>
              <a:defRPr/>
            </a:pPr>
            <a:fld id="{6CB434A9-49E9-4035-A2AE-9E5381939AF5}" type="datetime1">
              <a:rPr lang="en-US" smtClean="0"/>
              <a:t>10/13/2023</a:t>
            </a:fld>
            <a:endParaRPr lang="en-US"/>
          </a:p>
        </p:txBody>
      </p:sp>
      <p:sp>
        <p:nvSpPr>
          <p:cNvPr id="4" name="Slide Number Placeholder 3"/>
          <p:cNvSpPr>
            <a:spLocks noGrp="1"/>
          </p:cNvSpPr>
          <p:nvPr>
            <p:ph type="sldNum" sz="quarter" idx="11"/>
          </p:nvPr>
        </p:nvSpPr>
        <p:spPr>
          <a:xfrm>
            <a:off x="8387644" y="6356351"/>
            <a:ext cx="34544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r>
              <a:rPr lang="en-US"/>
              <a:t>2015 2016 IES Ci3T MS HS Implementation </a:t>
            </a:r>
            <a:fld id="{71C2AA8B-4905-4721-907D-B3BDB774E885}" type="slidenum">
              <a:rPr lang="en-US" altLang="en-US" smtClean="0"/>
              <a:pPr>
                <a:defRPr/>
              </a:pPr>
              <a:t>‹#›</a:t>
            </a:fld>
            <a:endParaRPr lang="en-US" altLang="en-US"/>
          </a:p>
        </p:txBody>
      </p:sp>
    </p:spTree>
    <p:extLst>
      <p:ext uri="{BB962C8B-B14F-4D97-AF65-F5344CB8AC3E}">
        <p14:creationId xmlns:p14="http://schemas.microsoft.com/office/powerpoint/2010/main" val="8945642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44476"/>
            <a:ext cx="11184467"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9"/>
          <p:cNvSpPr>
            <a:spLocks noGrp="1"/>
          </p:cNvSpPr>
          <p:nvPr>
            <p:ph type="dt" sz="half" idx="10"/>
          </p:nvPr>
        </p:nvSpPr>
        <p:spPr>
          <a:xfrm>
            <a:off x="609600" y="6356351"/>
            <a:ext cx="2844800" cy="365125"/>
          </a:xfrm>
          <a:prstGeom prst="rect">
            <a:avLst/>
          </a:prstGeom>
        </p:spPr>
        <p:txBody>
          <a:bodyPr/>
          <a:lstStyle>
            <a:lvl1pPr>
              <a:defRPr>
                <a:solidFill>
                  <a:srgbClr val="46464A">
                    <a:shade val="90000"/>
                  </a:srgbClr>
                </a:solidFill>
              </a:defRPr>
            </a:lvl1pPr>
          </a:lstStyle>
          <a:p>
            <a:pPr>
              <a:defRPr/>
            </a:pPr>
            <a:endParaRPr lang="en-US"/>
          </a:p>
        </p:txBody>
      </p:sp>
      <p:sp>
        <p:nvSpPr>
          <p:cNvPr id="4" name="Footer Placeholder 21"/>
          <p:cNvSpPr>
            <a:spLocks noGrp="1"/>
          </p:cNvSpPr>
          <p:nvPr>
            <p:ph type="ftr" sz="quarter" idx="11"/>
          </p:nvPr>
        </p:nvSpPr>
        <p:spPr>
          <a:xfrm>
            <a:off x="4165600" y="6356351"/>
            <a:ext cx="3860800" cy="365125"/>
          </a:xfrm>
          <a:prstGeom prst="rect">
            <a:avLst/>
          </a:prstGeom>
        </p:spPr>
        <p:txBody>
          <a:bodyPr/>
          <a:lstStyle>
            <a:lvl1pPr>
              <a:defRPr>
                <a:solidFill>
                  <a:srgbClr val="46464A">
                    <a:shade val="90000"/>
                  </a:srgbClr>
                </a:solidFill>
              </a:defRPr>
            </a:lvl1pPr>
          </a:lstStyle>
          <a:p>
            <a:pPr>
              <a:defRPr/>
            </a:pPr>
            <a:r>
              <a:rPr lang="en-US"/>
              <a:t>IRB # 100863</a:t>
            </a:r>
          </a:p>
        </p:txBody>
      </p:sp>
      <p:sp>
        <p:nvSpPr>
          <p:cNvPr id="5" name="Slide Number Placeholder 17"/>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424246"/>
                </a:solidFill>
              </a:defRPr>
            </a:lvl1pPr>
          </a:lstStyle>
          <a:p>
            <a:fld id="{AD8C5752-3634-4A47-A36B-784E85709ABA}" type="slidenum">
              <a:rPr lang="en-US" altLang="en-US"/>
              <a:pPr/>
              <a:t>‹#›</a:t>
            </a:fld>
            <a:endParaRPr lang="en-US" altLang="en-US"/>
          </a:p>
        </p:txBody>
      </p:sp>
    </p:spTree>
    <p:extLst>
      <p:ext uri="{BB962C8B-B14F-4D97-AF65-F5344CB8AC3E}">
        <p14:creationId xmlns:p14="http://schemas.microsoft.com/office/powerpoint/2010/main" val="22598853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8_Blank">
    <p:spTree>
      <p:nvGrpSpPr>
        <p:cNvPr id="1" name=""/>
        <p:cNvGrpSpPr/>
        <p:nvPr/>
      </p:nvGrpSpPr>
      <p:grpSpPr>
        <a:xfrm>
          <a:off x="0" y="0"/>
          <a:ext cx="0" cy="0"/>
          <a:chOff x="0" y="0"/>
          <a:chExt cx="0" cy="0"/>
        </a:xfrm>
      </p:grpSpPr>
      <p:sp>
        <p:nvSpPr>
          <p:cNvPr id="18" name="Rectangle 2"/>
          <p:cNvSpPr>
            <a:spLocks noGrp="1"/>
          </p:cNvSpPr>
          <p:nvPr>
            <p:ph type="title"/>
          </p:nvPr>
        </p:nvSpPr>
        <p:spPr/>
        <p:txBody>
          <a:bodyPr/>
          <a:lstStyle/>
          <a:p>
            <a:r>
              <a:rPr lang="en-US"/>
              <a:t>Click to edit Master title style</a:t>
            </a:r>
            <a:endParaRPr/>
          </a:p>
        </p:txBody>
      </p:sp>
    </p:spTree>
    <p:extLst>
      <p:ext uri="{BB962C8B-B14F-4D97-AF65-F5344CB8AC3E}">
        <p14:creationId xmlns:p14="http://schemas.microsoft.com/office/powerpoint/2010/main" val="323035679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890BC6AC-0E00-E049-AD53-FF2F2C9DEFB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039" y="6173954"/>
            <a:ext cx="3624061" cy="593150"/>
          </a:xfrm>
          <a:prstGeom prst="rect">
            <a:avLst/>
          </a:prstGeom>
        </p:spPr>
      </p:pic>
    </p:spTree>
    <p:extLst>
      <p:ext uri="{BB962C8B-B14F-4D97-AF65-F5344CB8AC3E}">
        <p14:creationId xmlns:p14="http://schemas.microsoft.com/office/powerpoint/2010/main" val="298473332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10/13/2023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8" name="Picture 7" descr="A close up of a sign&#10;&#10;Description automatically generated">
            <a:extLst>
              <a:ext uri="{FF2B5EF4-FFF2-40B4-BE49-F238E27FC236}">
                <a16:creationId xmlns:a16="http://schemas.microsoft.com/office/drawing/2014/main" id="{EA4A31EE-B5D9-A641-88B9-DE234CBD9B2C}"/>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1514693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10/13/2023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9" name="Picture 8">
            <a:extLst>
              <a:ext uri="{FF2B5EF4-FFF2-40B4-BE49-F238E27FC236}">
                <a16:creationId xmlns:a16="http://schemas.microsoft.com/office/drawing/2014/main" id="{595C48A4-5428-BB4D-B262-742061F9BC6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79576" y="72582"/>
            <a:ext cx="1632848" cy="957938"/>
          </a:xfrm>
          <a:prstGeom prst="rect">
            <a:avLst/>
          </a:prstGeom>
        </p:spPr>
      </p:pic>
    </p:spTree>
    <p:extLst>
      <p:ext uri="{BB962C8B-B14F-4D97-AF65-F5344CB8AC3E}">
        <p14:creationId xmlns:p14="http://schemas.microsoft.com/office/powerpoint/2010/main" val="202166213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E43D232E-8082-3540-9359-00E264FDD8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039" y="6173954"/>
            <a:ext cx="3624061" cy="593150"/>
          </a:xfrm>
          <a:prstGeom prst="rect">
            <a:avLst/>
          </a:prstGeom>
        </p:spPr>
      </p:pic>
    </p:spTree>
    <p:extLst>
      <p:ext uri="{BB962C8B-B14F-4D97-AF65-F5344CB8AC3E}">
        <p14:creationId xmlns:p14="http://schemas.microsoft.com/office/powerpoint/2010/main" val="4126787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E43D232E-8082-3540-9359-00E264FDD8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039" y="6173954"/>
            <a:ext cx="3624061" cy="593150"/>
          </a:xfrm>
          <a:prstGeom prst="rect">
            <a:avLst/>
          </a:prstGeom>
        </p:spPr>
      </p:pic>
    </p:spTree>
    <p:extLst>
      <p:ext uri="{BB962C8B-B14F-4D97-AF65-F5344CB8AC3E}">
        <p14:creationId xmlns:p14="http://schemas.microsoft.com/office/powerpoint/2010/main" val="173274366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1_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10/13/2023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243246205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10/13/2023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8" name="Picture 7">
            <a:extLst>
              <a:ext uri="{FF2B5EF4-FFF2-40B4-BE49-F238E27FC236}">
                <a16:creationId xmlns:a16="http://schemas.microsoft.com/office/drawing/2014/main" id="{E99EF1DD-1C58-F442-9D60-B70273AF2B8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79576" y="72582"/>
            <a:ext cx="1632848" cy="957938"/>
          </a:xfrm>
          <a:prstGeom prst="rect">
            <a:avLst/>
          </a:prstGeom>
        </p:spPr>
      </p:pic>
    </p:spTree>
    <p:extLst>
      <p:ext uri="{BB962C8B-B14F-4D97-AF65-F5344CB8AC3E}">
        <p14:creationId xmlns:p14="http://schemas.microsoft.com/office/powerpoint/2010/main" val="83011666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alphaModFix amt="15000"/>
            <a:extLst>
              <a:ext uri="{28A0092B-C50C-407E-A947-70E740481C1C}">
                <a14:useLocalDpi xmlns:a14="http://schemas.microsoft.com/office/drawing/2010/main"/>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10/13/2023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0788900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10/13/2023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12508750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10/13/2023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2DB449F4-D990-3248-8DF3-76B31B9D093C}"/>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223254039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10/13/2023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F944C484-679D-EE42-8547-1C89D449E86F}"/>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78944584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1_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10/13/2023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2659887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1_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10/13/2023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17613343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10/13/2023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45949757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10/13/2023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9144391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10/13/2023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63672116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P.EN PIs+">
    <p:bg>
      <p:bgPr>
        <a:gradFill flip="none" rotWithShape="1">
          <a:gsLst>
            <a:gs pos="0">
              <a:srgbClr val="B4C7E7"/>
            </a:gs>
            <a:gs pos="46000">
              <a:srgbClr val="4D79C7"/>
            </a:gs>
            <a:gs pos="100000">
              <a:srgbClr val="264478"/>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29" name="USA map">
            <a:extLst>
              <a:ext uri="{FF2B5EF4-FFF2-40B4-BE49-F238E27FC236}">
                <a16:creationId xmlns:a16="http://schemas.microsoft.com/office/drawing/2014/main" id="{F05D1321-59CD-9837-7DA5-8778F905CD09}"/>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0"/>
            <a:ext cx="11830050" cy="6858000"/>
          </a:xfrm>
          <a:prstGeom prst="rect">
            <a:avLst/>
          </a:prstGeom>
        </p:spPr>
      </p:pic>
      <p:pic>
        <p:nvPicPr>
          <p:cNvPr id="30" name="AZ">
            <a:extLst>
              <a:ext uri="{FF2B5EF4-FFF2-40B4-BE49-F238E27FC236}">
                <a16:creationId xmlns:a16="http://schemas.microsoft.com/office/drawing/2014/main" id="{8C7EDD69-2EE1-7899-A4C8-842E6403617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610259" y="3101937"/>
            <a:ext cx="1818526" cy="2093021"/>
          </a:xfrm>
          <a:prstGeom prst="rect">
            <a:avLst/>
          </a:prstGeom>
        </p:spPr>
      </p:pic>
      <p:pic>
        <p:nvPicPr>
          <p:cNvPr id="31" name="MI">
            <a:extLst>
              <a:ext uri="{FF2B5EF4-FFF2-40B4-BE49-F238E27FC236}">
                <a16:creationId xmlns:a16="http://schemas.microsoft.com/office/drawing/2014/main" id="{AD3B2D06-1A67-F6D5-6178-B1E15ABF93A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8202076" y="1436528"/>
            <a:ext cx="1033999" cy="1009380"/>
          </a:xfrm>
          <a:prstGeom prst="rect">
            <a:avLst/>
          </a:prstGeom>
        </p:spPr>
      </p:pic>
      <p:pic>
        <p:nvPicPr>
          <p:cNvPr id="32" name="MI2">
            <a:extLst>
              <a:ext uri="{FF2B5EF4-FFF2-40B4-BE49-F238E27FC236}">
                <a16:creationId xmlns:a16="http://schemas.microsoft.com/office/drawing/2014/main" id="{FCF55304-2498-4C86-A5E4-4DC0F2A1B453}"/>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7617493" y="1023682"/>
            <a:ext cx="1219906" cy="609953"/>
          </a:xfrm>
          <a:prstGeom prst="rect">
            <a:avLst/>
          </a:prstGeom>
        </p:spPr>
      </p:pic>
      <p:pic>
        <p:nvPicPr>
          <p:cNvPr id="33" name="CN">
            <a:extLst>
              <a:ext uri="{FF2B5EF4-FFF2-40B4-BE49-F238E27FC236}">
                <a16:creationId xmlns:a16="http://schemas.microsoft.com/office/drawing/2014/main" id="{FBE5F581-48D8-1B83-71CA-405676698376}"/>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0535109" y="1865947"/>
            <a:ext cx="601489" cy="587168"/>
          </a:xfrm>
          <a:prstGeom prst="rect">
            <a:avLst/>
          </a:prstGeom>
        </p:spPr>
      </p:pic>
      <p:pic>
        <p:nvPicPr>
          <p:cNvPr id="34" name="MA">
            <a:extLst>
              <a:ext uri="{FF2B5EF4-FFF2-40B4-BE49-F238E27FC236}">
                <a16:creationId xmlns:a16="http://schemas.microsoft.com/office/drawing/2014/main" id="{FAA4AB33-A762-A165-3C53-B03EE479770B}"/>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10627802" y="1530566"/>
            <a:ext cx="809073" cy="789809"/>
          </a:xfrm>
          <a:prstGeom prst="rect">
            <a:avLst/>
          </a:prstGeom>
        </p:spPr>
      </p:pic>
      <p:pic>
        <p:nvPicPr>
          <p:cNvPr id="35" name="KS blue">
            <a:extLst>
              <a:ext uri="{FF2B5EF4-FFF2-40B4-BE49-F238E27FC236}">
                <a16:creationId xmlns:a16="http://schemas.microsoft.com/office/drawing/2014/main" id="{286B33BE-8BFA-E0E1-6C41-D7FBFC81115F}"/>
              </a:ext>
            </a:extLst>
          </p:cNvPr>
          <p:cNvPicPr>
            <a:picLocks noChangeAspect="1"/>
          </p:cNvPicPr>
          <p:nvPr userDrawn="1"/>
        </p:nvPicPr>
        <p:blipFill rotWithShape="1">
          <a:blip r:embed="rId14" cstate="screen">
            <a:extLst>
              <a:ext uri="{28A0092B-C50C-407E-A947-70E740481C1C}">
                <a14:useLocalDpi xmlns:a14="http://schemas.microsoft.com/office/drawing/2010/main"/>
              </a:ext>
              <a:ext uri="{96DAC541-7B7A-43D3-8B79-37D633B846F1}">
                <asvg:svgBlip xmlns:asvg="http://schemas.microsoft.com/office/drawing/2016/SVG/main" r:embed="rId15"/>
              </a:ext>
            </a:extLst>
          </a:blip>
          <a:srcRect l="4326" r="1897"/>
          <a:stretch/>
        </p:blipFill>
        <p:spPr>
          <a:xfrm>
            <a:off x="5462546" y="2830002"/>
            <a:ext cx="1576497" cy="1280822"/>
          </a:xfrm>
          <a:prstGeom prst="rect">
            <a:avLst/>
          </a:prstGeom>
        </p:spPr>
      </p:pic>
      <p:pic>
        <p:nvPicPr>
          <p:cNvPr id="36" name="ASU">
            <a:extLst>
              <a:ext uri="{FF2B5EF4-FFF2-40B4-BE49-F238E27FC236}">
                <a16:creationId xmlns:a16="http://schemas.microsoft.com/office/drawing/2014/main" id="{CE8B8970-D6A4-5857-BB46-EC209D39714B}"/>
              </a:ext>
            </a:extLst>
          </p:cNvPr>
          <p:cNvPicPr>
            <a:picLocks noChangeAspect="1" noChangeArrowheads="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3323558" y="4173434"/>
            <a:ext cx="1065270" cy="454184"/>
          </a:xfrm>
          <a:prstGeom prst="rect">
            <a:avLst/>
          </a:prstGeom>
          <a:noFill/>
          <a:ln>
            <a:noFill/>
          </a:ln>
          <a:effectLst>
            <a:glow rad="12700">
              <a:sysClr val="window" lastClr="FFFFFF"/>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KU">
            <a:extLst>
              <a:ext uri="{FF2B5EF4-FFF2-40B4-BE49-F238E27FC236}">
                <a16:creationId xmlns:a16="http://schemas.microsoft.com/office/drawing/2014/main" id="{D2E8744D-DA7D-7CFD-A1CB-8B6796C0C58B}"/>
              </a:ext>
            </a:extLst>
          </p:cNvPr>
          <p:cNvPicPr>
            <a:picLocks noChangeAspect="1" noChangeArrowheads="1"/>
          </p:cNvPicPr>
          <p:nvPr userDrawn="1"/>
        </p:nvPicPr>
        <p:blipFill>
          <a:blip r:embed="rId17" cstate="screen">
            <a:extLst>
              <a:ext uri="{28A0092B-C50C-407E-A947-70E740481C1C}">
                <a14:useLocalDpi xmlns:a14="http://schemas.microsoft.com/office/drawing/2010/main"/>
              </a:ext>
            </a:extLst>
          </a:blip>
          <a:stretch>
            <a:fillRect/>
          </a:stretch>
        </p:blipFill>
        <p:spPr bwMode="auto">
          <a:xfrm>
            <a:off x="6185145" y="3283411"/>
            <a:ext cx="925771" cy="588104"/>
          </a:xfrm>
          <a:prstGeom prst="rect">
            <a:avLst/>
          </a:prstGeom>
          <a:noFill/>
          <a:effectLst>
            <a:glow rad="12700">
              <a:sysClr val="window" lastClr="FFFFFF"/>
            </a:glow>
          </a:effectLst>
          <a:extLst>
            <a:ext uri="{909E8E84-426E-40DD-AFC4-6F175D3DCCD1}">
              <a14:hiddenFill xmlns:a14="http://schemas.microsoft.com/office/drawing/2010/main">
                <a:solidFill>
                  <a:srgbClr val="FFFFFF"/>
                </a:solidFill>
              </a14:hiddenFill>
            </a:ext>
          </a:extLst>
        </p:spPr>
      </p:pic>
      <p:pic>
        <p:nvPicPr>
          <p:cNvPr id="38" name="UCONN">
            <a:extLst>
              <a:ext uri="{FF2B5EF4-FFF2-40B4-BE49-F238E27FC236}">
                <a16:creationId xmlns:a16="http://schemas.microsoft.com/office/drawing/2014/main" id="{5C4D47C9-D502-3B6E-B7D6-6EB235EBB3D7}"/>
              </a:ext>
            </a:extLst>
          </p:cNvPr>
          <p:cNvPicPr>
            <a:picLocks noChangeAspect="1" noChangeArrowheads="1"/>
          </p:cNvPicPr>
          <p:nvPr userDrawn="1"/>
        </p:nvPicPr>
        <p:blipFill>
          <a:blip r:embed="rId18" cstate="screen">
            <a:extLst>
              <a:ext uri="{28A0092B-C50C-407E-A947-70E740481C1C}">
                <a14:useLocalDpi xmlns:a14="http://schemas.microsoft.com/office/drawing/2010/main"/>
              </a:ext>
            </a:extLst>
          </a:blip>
          <a:stretch>
            <a:fillRect/>
          </a:stretch>
        </p:blipFill>
        <p:spPr bwMode="auto">
          <a:xfrm>
            <a:off x="10779699" y="2248060"/>
            <a:ext cx="1322211" cy="394517"/>
          </a:xfrm>
          <a:prstGeom prst="rect">
            <a:avLst/>
          </a:prstGeom>
          <a:noFill/>
          <a:effectLst>
            <a:glow rad="12700">
              <a:sysClr val="window" lastClr="FFFFFF"/>
            </a:glow>
          </a:effectLst>
          <a:extLst>
            <a:ext uri="{909E8E84-426E-40DD-AFC4-6F175D3DCCD1}">
              <a14:hiddenFill xmlns:a14="http://schemas.microsoft.com/office/drawing/2010/main">
                <a:solidFill>
                  <a:srgbClr val="FFFFFF"/>
                </a:solidFill>
              </a14:hiddenFill>
            </a:ext>
          </a:extLst>
        </p:spPr>
      </p:pic>
      <p:pic>
        <p:nvPicPr>
          <p:cNvPr id="39" name="Northeastern">
            <a:extLst>
              <a:ext uri="{FF2B5EF4-FFF2-40B4-BE49-F238E27FC236}">
                <a16:creationId xmlns:a16="http://schemas.microsoft.com/office/drawing/2014/main" id="{2E46F0F2-51C2-2858-23AA-746554FB7457}"/>
              </a:ext>
            </a:extLst>
          </p:cNvPr>
          <p:cNvPicPr>
            <a:picLocks noChangeAspect="1" noChangeArrowheads="1"/>
          </p:cNvPicPr>
          <p:nvPr userDrawn="1"/>
        </p:nvPicPr>
        <p:blipFill>
          <a:blip r:embed="rId19" cstate="screen">
            <a:extLst>
              <a:ext uri="{28A0092B-C50C-407E-A947-70E740481C1C}">
                <a14:useLocalDpi xmlns:a14="http://schemas.microsoft.com/office/drawing/2010/main"/>
              </a:ext>
            </a:extLst>
          </a:blip>
          <a:srcRect/>
          <a:stretch/>
        </p:blipFill>
        <p:spPr bwMode="auto">
          <a:xfrm>
            <a:off x="11336475" y="1349885"/>
            <a:ext cx="765435" cy="765435"/>
          </a:xfrm>
          <a:prstGeom prst="ellipse">
            <a:avLst/>
          </a:prstGeom>
          <a:solidFill>
            <a:sysClr val="window" lastClr="FFFFFF"/>
          </a:solidFill>
        </p:spPr>
      </p:pic>
      <p:pic>
        <p:nvPicPr>
          <p:cNvPr id="40" name="UMFlint">
            <a:extLst>
              <a:ext uri="{FF2B5EF4-FFF2-40B4-BE49-F238E27FC236}">
                <a16:creationId xmlns:a16="http://schemas.microsoft.com/office/drawing/2014/main" id="{0E676ABB-8F4C-8793-CA08-536CD0998B49}"/>
              </a:ext>
            </a:extLst>
          </p:cNvPr>
          <p:cNvPicPr>
            <a:picLocks noChangeAspect="1"/>
          </p:cNvPicPr>
          <p:nvPr userDrawn="1"/>
        </p:nvPicPr>
        <p:blipFill rotWithShape="1">
          <a:blip r:embed="rId20" cstate="screen">
            <a:extLst>
              <a:ext uri="{28A0092B-C50C-407E-A947-70E740481C1C}">
                <a14:useLocalDpi xmlns:a14="http://schemas.microsoft.com/office/drawing/2010/main"/>
              </a:ext>
            </a:extLst>
          </a:blip>
          <a:srcRect/>
          <a:stretch/>
        </p:blipFill>
        <p:spPr>
          <a:xfrm>
            <a:off x="8774187" y="2085666"/>
            <a:ext cx="654209" cy="644608"/>
          </a:xfrm>
          <a:prstGeom prst="rect">
            <a:avLst/>
          </a:prstGeom>
        </p:spPr>
      </p:pic>
      <p:pic>
        <p:nvPicPr>
          <p:cNvPr id="41" name="EAC">
            <a:extLst>
              <a:ext uri="{FF2B5EF4-FFF2-40B4-BE49-F238E27FC236}">
                <a16:creationId xmlns:a16="http://schemas.microsoft.com/office/drawing/2014/main" id="{C6023E60-DBC0-45C5-7618-3D98C305222B}"/>
              </a:ext>
            </a:extLst>
          </p:cNvPr>
          <p:cNvPicPr>
            <a:picLocks noChangeAspect="1" noChangeArrowheads="1"/>
          </p:cNvPicPr>
          <p:nvPr userDrawn="1"/>
        </p:nvPicPr>
        <p:blipFill rotWithShape="1">
          <a:blip r:embed="rId21" cstate="screen">
            <a:extLst>
              <a:ext uri="{28A0092B-C50C-407E-A947-70E740481C1C}">
                <a14:useLocalDpi xmlns:a14="http://schemas.microsoft.com/office/drawing/2010/main"/>
              </a:ext>
            </a:extLst>
          </a:blip>
          <a:srcRect/>
          <a:stretch/>
        </p:blipFill>
        <p:spPr bwMode="auto">
          <a:xfrm>
            <a:off x="8021519" y="805817"/>
            <a:ext cx="1088136" cy="1088136"/>
          </a:xfrm>
          <a:prstGeom prst="ellipse">
            <a:avLst/>
          </a:prstGeom>
          <a:noFill/>
          <a:ln>
            <a:solidFill>
              <a:sysClr val="window" lastClr="FFFFFF"/>
            </a:solidFill>
          </a:ln>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43" name="WPO">
            <a:extLst>
              <a:ext uri="{FF2B5EF4-FFF2-40B4-BE49-F238E27FC236}">
                <a16:creationId xmlns:a16="http://schemas.microsoft.com/office/drawing/2014/main" id="{B7624851-9BA5-39A1-7861-5F83AABD49D1}"/>
              </a:ext>
            </a:extLst>
          </p:cNvPr>
          <p:cNvPicPr>
            <a:picLocks noChangeAspect="1" noChangeArrowheads="1"/>
          </p:cNvPicPr>
          <p:nvPr userDrawn="1"/>
        </p:nvPicPr>
        <p:blipFill rotWithShape="1">
          <a:blip r:embed="rId22" cstate="screen">
            <a:extLst>
              <a:ext uri="{28A0092B-C50C-407E-A947-70E740481C1C}">
                <a14:useLocalDpi xmlns:a14="http://schemas.microsoft.com/office/drawing/2010/main"/>
              </a:ext>
            </a:extLst>
          </a:blip>
          <a:srcRect/>
          <a:stretch/>
        </p:blipFill>
        <p:spPr bwMode="auto">
          <a:xfrm>
            <a:off x="3229563" y="2926345"/>
            <a:ext cx="1087041" cy="1088136"/>
          </a:xfrm>
          <a:prstGeom prst="ellipse">
            <a:avLst/>
          </a:prstGeom>
          <a:noFill/>
          <a:ln>
            <a:solidFill>
              <a:sysClr val="window" lastClr="FFFFFF"/>
            </a:solidFill>
          </a:ln>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44" name="Picture 10" descr="Image result for amy briesch northeastern university">
            <a:extLst>
              <a:ext uri="{FF2B5EF4-FFF2-40B4-BE49-F238E27FC236}">
                <a16:creationId xmlns:a16="http://schemas.microsoft.com/office/drawing/2014/main" id="{52E09438-8263-0F08-C874-53B3D9192CC7}"/>
              </a:ext>
            </a:extLst>
          </p:cNvPr>
          <p:cNvPicPr>
            <a:picLocks noChangeAspect="1" noChangeArrowheads="1"/>
          </p:cNvPicPr>
          <p:nvPr userDrawn="1"/>
        </p:nvPicPr>
        <p:blipFill rotWithShape="1">
          <a:blip r:embed="rId23" cstate="screen">
            <a:extLst>
              <a:ext uri="{28A0092B-C50C-407E-A947-70E740481C1C}">
                <a14:useLocalDpi xmlns:a14="http://schemas.microsoft.com/office/drawing/2010/main"/>
              </a:ext>
            </a:extLst>
          </a:blip>
          <a:srcRect/>
          <a:stretch/>
        </p:blipFill>
        <p:spPr bwMode="auto">
          <a:xfrm>
            <a:off x="10207079" y="597061"/>
            <a:ext cx="1083050" cy="1088136"/>
          </a:xfrm>
          <a:prstGeom prst="ellipse">
            <a:avLst/>
          </a:prstGeom>
          <a:noFill/>
          <a:ln>
            <a:solidFill>
              <a:sysClr val="window" lastClr="FFFFFF"/>
            </a:solidFill>
          </a:ln>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45" name="Picture 12" descr="Image result for sandra chafouleas university of connecticut">
            <a:extLst>
              <a:ext uri="{FF2B5EF4-FFF2-40B4-BE49-F238E27FC236}">
                <a16:creationId xmlns:a16="http://schemas.microsoft.com/office/drawing/2014/main" id="{E478551E-0C25-9125-0729-9A1156D369AD}"/>
              </a:ext>
            </a:extLst>
          </p:cNvPr>
          <p:cNvPicPr>
            <a:picLocks noChangeAspect="1" noChangeArrowheads="1"/>
          </p:cNvPicPr>
          <p:nvPr userDrawn="1"/>
        </p:nvPicPr>
        <p:blipFill rotWithShape="1">
          <a:blip r:embed="rId24" cstate="screen">
            <a:extLst>
              <a:ext uri="{28A0092B-C50C-407E-A947-70E740481C1C}">
                <a14:useLocalDpi xmlns:a14="http://schemas.microsoft.com/office/drawing/2010/main"/>
              </a:ext>
            </a:extLst>
          </a:blip>
          <a:srcRect t="-337"/>
          <a:stretch/>
        </p:blipFill>
        <p:spPr bwMode="auto">
          <a:xfrm>
            <a:off x="10772493" y="2743375"/>
            <a:ext cx="1088136" cy="1088136"/>
          </a:xfrm>
          <a:prstGeom prst="ellipse">
            <a:avLst/>
          </a:prstGeom>
          <a:noFill/>
          <a:ln>
            <a:solidFill>
              <a:sysClr val="window" lastClr="FFFFFF"/>
            </a:solidFill>
          </a:ln>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46" name="Title 2">
            <a:extLst>
              <a:ext uri="{FF2B5EF4-FFF2-40B4-BE49-F238E27FC236}">
                <a16:creationId xmlns:a16="http://schemas.microsoft.com/office/drawing/2014/main" id="{4EE6EC67-E045-0DDE-A624-A98D1F4DE013}"/>
              </a:ext>
            </a:extLst>
          </p:cNvPr>
          <p:cNvSpPr txBox="1">
            <a:spLocks/>
          </p:cNvSpPr>
          <p:nvPr userDrawn="1"/>
        </p:nvSpPr>
        <p:spPr>
          <a:xfrm>
            <a:off x="195094" y="158546"/>
            <a:ext cx="6703679" cy="1348791"/>
          </a:xfrm>
          <a:prstGeom prst="rect">
            <a:avLst/>
          </a:prstGeom>
          <a:effec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en-US" sz="4000" b="1">
                <a:ln w="12700">
                  <a:solidFill>
                    <a:prstClr val="white"/>
                  </a:solidFill>
                </a:ln>
                <a:solidFill>
                  <a:prstClr val="black"/>
                </a:solidFill>
                <a:latin typeface="Calibri" panose="020F0502020204030204"/>
              </a:rPr>
              <a:t>Institute of Education Sciences </a:t>
            </a:r>
            <a:r>
              <a:rPr lang="en-US" altLang="en-US" sz="4800" b="1">
                <a:ln w="12700">
                  <a:solidFill>
                    <a:prstClr val="white"/>
                  </a:solidFill>
                </a:ln>
                <a:solidFill>
                  <a:prstClr val="black"/>
                </a:solidFill>
                <a:effectLst>
                  <a:glow rad="63500">
                    <a:srgbClr val="70AD47">
                      <a:satMod val="175000"/>
                      <a:alpha val="30000"/>
                    </a:srgbClr>
                  </a:glow>
                </a:effectLst>
                <a:latin typeface="Calibri" panose="020F0502020204030204"/>
              </a:rPr>
              <a:t>Project ENHANCE</a:t>
            </a:r>
            <a:endParaRPr lang="en-US" altLang="en-US" b="1">
              <a:ln w="12700">
                <a:solidFill>
                  <a:prstClr val="white"/>
                </a:solidFill>
              </a:ln>
              <a:solidFill>
                <a:prstClr val="black"/>
              </a:solidFill>
              <a:effectLst>
                <a:glow rad="63500">
                  <a:srgbClr val="70AD47">
                    <a:satMod val="175000"/>
                    <a:alpha val="30000"/>
                  </a:srgbClr>
                </a:glow>
              </a:effectLst>
              <a:latin typeface="Calibri" panose="020F0502020204030204"/>
            </a:endParaRPr>
          </a:p>
        </p:txBody>
      </p:sp>
      <p:pic>
        <p:nvPicPr>
          <p:cNvPr id="47" name="Graphic 46">
            <a:extLst>
              <a:ext uri="{FF2B5EF4-FFF2-40B4-BE49-F238E27FC236}">
                <a16:creationId xmlns:a16="http://schemas.microsoft.com/office/drawing/2014/main" id="{F203FDC9-7D19-C324-BC66-E3FEB825A755}"/>
              </a:ext>
            </a:extLst>
          </p:cNvPr>
          <p:cNvPicPr>
            <a:picLocks noChangeAspect="1"/>
          </p:cNvPicPr>
          <p:nvPr userDrawn="1"/>
        </p:nvPicPr>
        <p:blipFill>
          <a:blip r:embed="rId25" cstate="screen">
            <a:extLst>
              <a:ext uri="{28A0092B-C50C-407E-A947-70E740481C1C}">
                <a14:useLocalDpi xmlns:a14="http://schemas.microsoft.com/office/drawing/2010/main"/>
              </a:ext>
              <a:ext uri="{96DAC541-7B7A-43D3-8B79-37D633B846F1}">
                <asvg:svgBlip xmlns:asvg="http://schemas.microsoft.com/office/drawing/2016/SVG/main" r:embed="rId26"/>
              </a:ext>
            </a:extLst>
          </a:blip>
          <a:stretch>
            <a:fillRect/>
          </a:stretch>
        </p:blipFill>
        <p:spPr>
          <a:xfrm>
            <a:off x="7805531" y="3039764"/>
            <a:ext cx="1599168" cy="834348"/>
          </a:xfrm>
          <a:prstGeom prst="rect">
            <a:avLst/>
          </a:prstGeom>
        </p:spPr>
      </p:pic>
      <p:pic>
        <p:nvPicPr>
          <p:cNvPr id="48" name="DJR">
            <a:extLst>
              <a:ext uri="{FF2B5EF4-FFF2-40B4-BE49-F238E27FC236}">
                <a16:creationId xmlns:a16="http://schemas.microsoft.com/office/drawing/2014/main" id="{2BB449DF-BDA3-DC41-0FC2-60483F075A5B}"/>
              </a:ext>
            </a:extLst>
          </p:cNvPr>
          <p:cNvPicPr>
            <a:picLocks noChangeAspect="1" noChangeArrowheads="1"/>
          </p:cNvPicPr>
          <p:nvPr userDrawn="1"/>
        </p:nvPicPr>
        <p:blipFill>
          <a:blip r:embed="rId27" cstate="screen">
            <a:extLst>
              <a:ext uri="{28A0092B-C50C-407E-A947-70E740481C1C}">
                <a14:useLocalDpi xmlns:a14="http://schemas.microsoft.com/office/drawing/2010/main"/>
              </a:ext>
            </a:extLst>
          </a:blip>
          <a:srcRect/>
          <a:stretch/>
        </p:blipFill>
        <p:spPr bwMode="auto">
          <a:xfrm>
            <a:off x="7533671" y="2533182"/>
            <a:ext cx="1086875" cy="1086873"/>
          </a:xfrm>
          <a:prstGeom prst="ellipse">
            <a:avLst/>
          </a:prstGeom>
          <a:noFill/>
          <a:ln>
            <a:solidFill>
              <a:sysClr val="window" lastClr="FFFFFF"/>
            </a:solidFill>
          </a:ln>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49" name="Picture 48">
            <a:extLst>
              <a:ext uri="{FF2B5EF4-FFF2-40B4-BE49-F238E27FC236}">
                <a16:creationId xmlns:a16="http://schemas.microsoft.com/office/drawing/2014/main" id="{76F3F336-9A09-5A0B-2F56-273D1BCF2EF4}"/>
              </a:ext>
            </a:extLst>
          </p:cNvPr>
          <p:cNvPicPr>
            <a:picLocks noChangeAspect="1"/>
          </p:cNvPicPr>
          <p:nvPr userDrawn="1"/>
        </p:nvPicPr>
        <p:blipFill rotWithShape="1">
          <a:blip r:embed="rId28" cstate="screen">
            <a:extLst>
              <a:ext uri="{28A0092B-C50C-407E-A947-70E740481C1C}">
                <a14:useLocalDpi xmlns:a14="http://schemas.microsoft.com/office/drawing/2010/main"/>
              </a:ext>
            </a:extLst>
          </a:blip>
          <a:srcRect l="14165" t="18982" r="18122" b="21628"/>
          <a:stretch/>
        </p:blipFill>
        <p:spPr>
          <a:xfrm>
            <a:off x="8535707" y="3425248"/>
            <a:ext cx="898839" cy="588105"/>
          </a:xfrm>
          <a:prstGeom prst="rect">
            <a:avLst/>
          </a:prstGeom>
          <a:effectLst>
            <a:glow rad="12700">
              <a:sysClr val="window" lastClr="FFFFFF"/>
            </a:glow>
          </a:effectLst>
        </p:spPr>
      </p:pic>
      <p:pic>
        <p:nvPicPr>
          <p:cNvPr id="50" name="Picture 49">
            <a:extLst>
              <a:ext uri="{FF2B5EF4-FFF2-40B4-BE49-F238E27FC236}">
                <a16:creationId xmlns:a16="http://schemas.microsoft.com/office/drawing/2014/main" id="{E0794B6A-FA70-E60C-4606-DAD628430008}"/>
              </a:ext>
            </a:extLst>
          </p:cNvPr>
          <p:cNvPicPr>
            <a:picLocks noChangeAspect="1"/>
          </p:cNvPicPr>
          <p:nvPr userDrawn="1"/>
        </p:nvPicPr>
        <p:blipFill rotWithShape="1">
          <a:blip r:embed="rId29" cstate="screen">
            <a:extLst>
              <a:ext uri="{28A0092B-C50C-407E-A947-70E740481C1C}">
                <a14:useLocalDpi xmlns:a14="http://schemas.microsoft.com/office/drawing/2010/main"/>
              </a:ext>
            </a:extLst>
          </a:blip>
          <a:srcRect/>
          <a:stretch/>
        </p:blipFill>
        <p:spPr>
          <a:xfrm>
            <a:off x="273386" y="1534640"/>
            <a:ext cx="914400" cy="914400"/>
          </a:xfrm>
          <a:prstGeom prst="ellipse">
            <a:avLst/>
          </a:prstGeom>
          <a:ln>
            <a:solidFill>
              <a:sysClr val="window" lastClr="FFFFFF"/>
            </a:solidFill>
          </a:ln>
        </p:spPr>
      </p:pic>
      <p:pic>
        <p:nvPicPr>
          <p:cNvPr id="52" name="Picture 51" descr="Mark M. Buckman">
            <a:extLst>
              <a:ext uri="{FF2B5EF4-FFF2-40B4-BE49-F238E27FC236}">
                <a16:creationId xmlns:a16="http://schemas.microsoft.com/office/drawing/2014/main" id="{EC4D8FEE-3936-10FA-0E38-61DCA058DAAE}"/>
              </a:ext>
            </a:extLst>
          </p:cNvPr>
          <p:cNvPicPr>
            <a:picLocks noChangeAspect="1"/>
          </p:cNvPicPr>
          <p:nvPr userDrawn="1"/>
        </p:nvPicPr>
        <p:blipFill>
          <a:blip r:embed="rId30" cstate="screen">
            <a:extLst>
              <a:ext uri="{28A0092B-C50C-407E-A947-70E740481C1C}">
                <a14:useLocalDpi xmlns:a14="http://schemas.microsoft.com/office/drawing/2010/main"/>
              </a:ext>
            </a:extLst>
          </a:blip>
          <a:srcRect/>
          <a:stretch/>
        </p:blipFill>
        <p:spPr>
          <a:xfrm>
            <a:off x="1219602" y="1534640"/>
            <a:ext cx="914400" cy="914400"/>
          </a:xfrm>
          <a:prstGeom prst="ellipse">
            <a:avLst/>
          </a:prstGeom>
          <a:ln>
            <a:solidFill>
              <a:sysClr val="window" lastClr="FFFFFF"/>
            </a:solidFill>
          </a:ln>
        </p:spPr>
      </p:pic>
      <p:pic>
        <p:nvPicPr>
          <p:cNvPr id="28" name="Picture 27" descr="A close-up of a person smiling&#10;&#10;Description automatically generated">
            <a:extLst>
              <a:ext uri="{FF2B5EF4-FFF2-40B4-BE49-F238E27FC236}">
                <a16:creationId xmlns:a16="http://schemas.microsoft.com/office/drawing/2014/main" id="{0F5ADB3D-7F36-AE38-99F4-1BA7D69C7A55}"/>
              </a:ext>
            </a:extLst>
          </p:cNvPr>
          <p:cNvPicPr>
            <a:picLocks noChangeAspect="1"/>
          </p:cNvPicPr>
          <p:nvPr userDrawn="1"/>
        </p:nvPicPr>
        <p:blipFill rotWithShape="1">
          <a:blip r:embed="rId31" cstate="screen">
            <a:extLst>
              <a:ext uri="{28A0092B-C50C-407E-A947-70E740481C1C}">
                <a14:useLocalDpi xmlns:a14="http://schemas.microsoft.com/office/drawing/2010/main"/>
              </a:ext>
            </a:extLst>
          </a:blip>
          <a:srcRect/>
          <a:stretch/>
        </p:blipFill>
        <p:spPr>
          <a:xfrm>
            <a:off x="5344966" y="2138318"/>
            <a:ext cx="1143600" cy="1086873"/>
          </a:xfrm>
          <a:prstGeom prst="ellipse">
            <a:avLst/>
          </a:prstGeom>
          <a:noFill/>
          <a:ln>
            <a:solidFill>
              <a:sysClr val="window" lastClr="FFFFFF"/>
            </a:solidFill>
          </a:ln>
          <a:effectLst>
            <a:outerShdw blurRad="76200" dir="18900000" sy="23000" kx="-1200000" algn="bl" rotWithShape="0">
              <a:prstClr val="black">
                <a:alpha val="20000"/>
              </a:prstClr>
            </a:outerShdw>
          </a:effectLst>
        </p:spPr>
      </p:pic>
      <p:pic>
        <p:nvPicPr>
          <p:cNvPr id="54" name="Picture 53" descr="A picture of Rebecca Sherod">
            <a:extLst>
              <a:ext uri="{FF2B5EF4-FFF2-40B4-BE49-F238E27FC236}">
                <a16:creationId xmlns:a16="http://schemas.microsoft.com/office/drawing/2014/main" id="{9FF6E4EE-6000-95C9-54EF-8C436725C273}"/>
              </a:ext>
            </a:extLst>
          </p:cNvPr>
          <p:cNvPicPr>
            <a:picLocks noChangeAspect="1"/>
          </p:cNvPicPr>
          <p:nvPr userDrawn="1"/>
        </p:nvPicPr>
        <p:blipFill rotWithShape="1">
          <a:blip r:embed="rId32" cstate="screen">
            <a:extLst>
              <a:ext uri="{28A0092B-C50C-407E-A947-70E740481C1C}">
                <a14:useLocalDpi xmlns:a14="http://schemas.microsoft.com/office/drawing/2010/main"/>
              </a:ext>
            </a:extLst>
          </a:blip>
          <a:srcRect/>
          <a:stretch/>
        </p:blipFill>
        <p:spPr>
          <a:xfrm>
            <a:off x="2165818" y="1534640"/>
            <a:ext cx="915401" cy="914400"/>
          </a:xfrm>
          <a:prstGeom prst="flowChartConnector">
            <a:avLst/>
          </a:prstGeom>
          <a:blipFill dpi="0" rotWithShape="1">
            <a:blip r:embed="rId33" cstate="screen">
              <a:extLst>
                <a:ext uri="{28A0092B-C50C-407E-A947-70E740481C1C}">
                  <a14:useLocalDpi xmlns:a14="http://schemas.microsoft.com/office/drawing/2010/main"/>
                </a:ext>
              </a:extLst>
            </a:blip>
            <a:srcRect/>
            <a:stretch>
              <a:fillRect l="-29748" t="-12473" r="-25119" b="-42393"/>
            </a:stretch>
          </a:blipFill>
          <a:ln w="12700" cap="flat" cmpd="sng" algn="ctr">
            <a:solidFill>
              <a:sysClr val="window" lastClr="FFFFFF"/>
            </a:solidFill>
            <a:prstDash val="solid"/>
            <a:miter lim="800000"/>
          </a:ln>
          <a:effectLst/>
        </p:spPr>
      </p:pic>
    </p:spTree>
    <p:extLst>
      <p:ext uri="{BB962C8B-B14F-4D97-AF65-F5344CB8AC3E}">
        <p14:creationId xmlns:p14="http://schemas.microsoft.com/office/powerpoint/2010/main" val="131257479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10/13/2023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90947146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312989959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124012214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415838573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263796995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Ci3T Imp Series with setup">
    <p:spTree>
      <p:nvGrpSpPr>
        <p:cNvPr id="1" name=""/>
        <p:cNvGrpSpPr/>
        <p:nvPr/>
      </p:nvGrpSpPr>
      <p:grpSpPr>
        <a:xfrm>
          <a:off x="0" y="0"/>
          <a:ext cx="0" cy="0"/>
          <a:chOff x="0" y="0"/>
          <a:chExt cx="0" cy="0"/>
        </a:xfrm>
      </p:grpSpPr>
      <p:graphicFrame>
        <p:nvGraphicFramePr>
          <p:cNvPr id="23" name="Diagram 22">
            <a:extLst>
              <a:ext uri="{FF2B5EF4-FFF2-40B4-BE49-F238E27FC236}">
                <a16:creationId xmlns:a16="http://schemas.microsoft.com/office/drawing/2014/main" id="{7618DE65-8D1F-EDAD-0EE9-7B26203BF50B}"/>
              </a:ext>
            </a:extLst>
          </p:cNvPr>
          <p:cNvGraphicFramePr/>
          <p:nvPr userDrawn="1">
            <p:extLst>
              <p:ext uri="{D42A27DB-BD31-4B8C-83A1-F6EECF244321}">
                <p14:modId xmlns:p14="http://schemas.microsoft.com/office/powerpoint/2010/main" val="2011963648"/>
              </p:ext>
            </p:extLst>
          </p:nvPr>
        </p:nvGraphicFramePr>
        <p:xfrm>
          <a:off x="59258" y="1476873"/>
          <a:ext cx="12073484" cy="45355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4" name="TextBox 23">
            <a:extLst>
              <a:ext uri="{FF2B5EF4-FFF2-40B4-BE49-F238E27FC236}">
                <a16:creationId xmlns:a16="http://schemas.microsoft.com/office/drawing/2014/main" id="{88C6D5C2-3344-12A8-558A-615FB4F2FB59}"/>
              </a:ext>
            </a:extLst>
          </p:cNvPr>
          <p:cNvSpPr txBox="1"/>
          <p:nvPr userDrawn="1"/>
        </p:nvSpPr>
        <p:spPr>
          <a:xfrm>
            <a:off x="2942086" y="5893676"/>
            <a:ext cx="2279186" cy="770362"/>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622300" algn="ctr"/>
                <a:tab pos="1689100" algn="ctr"/>
              </a:tabLst>
              <a:defRPr/>
            </a:pPr>
            <a:r>
              <a:rPr kumimoji="0" lang="en-US" sz="16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4</a:t>
            </a:r>
            <a:r>
              <a:rPr kumimoji="0" lang="en-US" sz="1600" b="0" i="0" u="none" strike="noStrike" kern="0" cap="none" spc="0" normalizeH="0" baseline="30000" noProof="0">
                <a:ln>
                  <a:noFill/>
                </a:ln>
                <a:solidFill>
                  <a:prstClr val="black"/>
                </a:solidFill>
                <a:effectLst/>
                <a:uLnTx/>
                <a:uFillTx/>
                <a:latin typeface="Calibri" panose="020F0502020204030204"/>
              </a:rPr>
              <a:t>th</a:t>
            </a:r>
            <a:r>
              <a:rPr kumimoji="0" lang="en-US" sz="1600" b="0" i="0" u="none" strike="noStrike" kern="0" cap="none" spc="0" normalizeH="0" baseline="0" noProof="0">
                <a:ln>
                  <a:noFill/>
                </a:ln>
                <a:solidFill>
                  <a:prstClr val="black"/>
                </a:solidFill>
                <a:effectLst/>
                <a:uLnTx/>
                <a:uFillTx/>
                <a:latin typeface="Calibri" panose="020F0502020204030204"/>
              </a:rPr>
              <a:t> Monday – 3</a:t>
            </a:r>
            <a:r>
              <a:rPr kumimoji="0" lang="en-US" sz="1600" b="0" i="0" u="none" strike="noStrike" kern="0" cap="none" spc="0" normalizeH="0" baseline="30000" noProof="0">
                <a:ln>
                  <a:noFill/>
                </a:ln>
                <a:solidFill>
                  <a:prstClr val="black"/>
                </a:solidFill>
                <a:effectLst/>
                <a:uLnTx/>
                <a:uFillTx/>
                <a:latin typeface="Calibri" panose="020F0502020204030204"/>
              </a:rPr>
              <a:t>rd</a:t>
            </a:r>
            <a:r>
              <a:rPr kumimoji="0" lang="en-US" sz="1600" b="0" i="0" u="none" strike="noStrike" kern="0" cap="none" spc="0" normalizeH="0" baseline="0" noProof="0">
                <a:ln>
                  <a:noFill/>
                </a:ln>
                <a:solidFill>
                  <a:prstClr val="black"/>
                </a:solidFill>
                <a:effectLst/>
                <a:uLnTx/>
                <a:uFillTx/>
                <a:latin typeface="Calibri" panose="020F0502020204030204"/>
              </a:rPr>
              <a:t> Friday</a:t>
            </a:r>
          </a:p>
        </p:txBody>
      </p:sp>
      <p:sp>
        <p:nvSpPr>
          <p:cNvPr id="25" name="TextBox 24">
            <a:extLst>
              <a:ext uri="{FF2B5EF4-FFF2-40B4-BE49-F238E27FC236}">
                <a16:creationId xmlns:a16="http://schemas.microsoft.com/office/drawing/2014/main" id="{36BDCA4D-F400-7A16-1B22-937F08AC6C88}"/>
              </a:ext>
            </a:extLst>
          </p:cNvPr>
          <p:cNvSpPr txBox="1"/>
          <p:nvPr userDrawn="1"/>
        </p:nvSpPr>
        <p:spPr>
          <a:xfrm>
            <a:off x="6988458" y="5893677"/>
            <a:ext cx="2273915" cy="770362"/>
          </a:xfrm>
          <a:prstGeom prst="roundRect">
            <a:avLst/>
          </a:prstGeom>
          <a:solidFill>
            <a:srgbClr val="22AA83"/>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622300" algn="ctr"/>
                <a:tab pos="1654175" algn="ctr"/>
              </a:tabLst>
              <a:defRPr/>
            </a:pPr>
            <a:r>
              <a:rPr kumimoji="0" lang="en-US" sz="16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2</a:t>
            </a:r>
            <a:r>
              <a:rPr kumimoji="0" lang="en-US" sz="1600" b="0" i="0" u="none" strike="noStrike" kern="0" cap="none" spc="0" normalizeH="0" baseline="30000" noProof="0">
                <a:ln>
                  <a:noFill/>
                </a:ln>
                <a:solidFill>
                  <a:prstClr val="black"/>
                </a:solidFill>
                <a:effectLst/>
                <a:uLnTx/>
                <a:uFillTx/>
                <a:latin typeface="Calibri" panose="020F0502020204030204"/>
              </a:rPr>
              <a:t>nd</a:t>
            </a:r>
            <a:r>
              <a:rPr kumimoji="0" lang="en-US" sz="1600" b="0" i="0" u="none" strike="noStrike" kern="0" cap="none" spc="0" normalizeH="0" baseline="0" noProof="0">
                <a:ln>
                  <a:noFill/>
                </a:ln>
                <a:solidFill>
                  <a:prstClr val="black"/>
                </a:solidFill>
                <a:effectLst/>
                <a:uLnTx/>
                <a:uFillTx/>
                <a:latin typeface="Calibri" panose="020F0502020204030204"/>
              </a:rPr>
              <a:t> Monday – 2</a:t>
            </a:r>
            <a:r>
              <a:rPr kumimoji="0" lang="en-US" sz="1600" b="0" i="0" u="none" strike="noStrike" kern="0" cap="none" spc="0" normalizeH="0" baseline="30000" noProof="0">
                <a:ln>
                  <a:noFill/>
                </a:ln>
                <a:solidFill>
                  <a:prstClr val="black"/>
                </a:solidFill>
                <a:effectLst/>
                <a:uLnTx/>
                <a:uFillTx/>
                <a:latin typeface="Calibri" panose="020F0502020204030204"/>
              </a:rPr>
              <a:t>nd</a:t>
            </a:r>
            <a:r>
              <a:rPr kumimoji="0" lang="en-US" sz="1600" b="0" i="0" u="none" strike="noStrike" kern="0" cap="none" spc="0" normalizeH="0" baseline="0" noProof="0">
                <a:ln>
                  <a:noFill/>
                </a:ln>
                <a:solidFill>
                  <a:prstClr val="black"/>
                </a:solidFill>
                <a:effectLst/>
                <a:uLnTx/>
                <a:uFillTx/>
                <a:latin typeface="Calibri" panose="020F0502020204030204"/>
              </a:rPr>
              <a:t> Friday</a:t>
            </a:r>
          </a:p>
        </p:txBody>
      </p:sp>
      <p:sp>
        <p:nvSpPr>
          <p:cNvPr id="26" name="TextBox 25">
            <a:extLst>
              <a:ext uri="{FF2B5EF4-FFF2-40B4-BE49-F238E27FC236}">
                <a16:creationId xmlns:a16="http://schemas.microsoft.com/office/drawing/2014/main" id="{46AC8742-023C-85D5-31E4-1C0029F26F5A}"/>
              </a:ext>
            </a:extLst>
          </p:cNvPr>
          <p:cNvSpPr txBox="1"/>
          <p:nvPr userDrawn="1"/>
        </p:nvSpPr>
        <p:spPr>
          <a:xfrm>
            <a:off x="0" y="0"/>
            <a:ext cx="12192000" cy="1427442"/>
          </a:xfrm>
          <a:prstGeom prst="rect">
            <a:avLst/>
          </a:prstGeom>
          <a:noFill/>
        </p:spPr>
        <p:txBody>
          <a:bodyPr wrap="square" tIns="182880" rtlCol="0">
            <a:spAutoFit/>
          </a:bodyPr>
          <a:lstStyle/>
          <a:p>
            <a:pPr defTabSz="457200">
              <a:lnSpc>
                <a:spcPct val="80000"/>
              </a:lnSpc>
            </a:pPr>
            <a:r>
              <a:rPr lang="en-US" sz="4800">
                <a:solidFill>
                  <a:prstClr val="black"/>
                </a:solidFill>
                <a:latin typeface="Calibri" panose="020F0502020204030204"/>
              </a:rPr>
              <a:t>Ci3T </a:t>
            </a:r>
            <a:r>
              <a:rPr lang="en-US" sz="4800" b="1" cap="small">
                <a:ln w="3175">
                  <a:solidFill>
                    <a:prstClr val="black"/>
                  </a:solidFill>
                </a:ln>
                <a:solidFill>
                  <a:srgbClr val="5B9BD5"/>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27" name="TextBox 26">
            <a:extLst>
              <a:ext uri="{FF2B5EF4-FFF2-40B4-BE49-F238E27FC236}">
                <a16:creationId xmlns:a16="http://schemas.microsoft.com/office/drawing/2014/main" id="{2A04B8E2-682A-60EA-AAB5-979330DA8B48}"/>
              </a:ext>
            </a:extLst>
          </p:cNvPr>
          <p:cNvSpPr txBox="1"/>
          <p:nvPr userDrawn="1"/>
        </p:nvSpPr>
        <p:spPr>
          <a:xfrm>
            <a:off x="2495170" y="4028882"/>
            <a:ext cx="1159488" cy="175938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(2 wks)</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28" name="TextBox 27">
            <a:extLst>
              <a:ext uri="{FF2B5EF4-FFF2-40B4-BE49-F238E27FC236}">
                <a16:creationId xmlns:a16="http://schemas.microsoft.com/office/drawing/2014/main" id="{B454DFBE-78C6-7BD5-0C43-E90FDED0CDE7}"/>
              </a:ext>
            </a:extLst>
          </p:cNvPr>
          <p:cNvSpPr txBox="1"/>
          <p:nvPr userDrawn="1"/>
        </p:nvSpPr>
        <p:spPr>
          <a:xfrm>
            <a:off x="5004315" y="4028882"/>
            <a:ext cx="1164100" cy="1759389"/>
          </a:xfrm>
          <a:prstGeom prst="roundRect">
            <a:avLst/>
          </a:prstGeom>
          <a:solidFill>
            <a:srgbClr val="98BDE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(2 wks)</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29" name="TextBox 28">
            <a:extLst>
              <a:ext uri="{FF2B5EF4-FFF2-40B4-BE49-F238E27FC236}">
                <a16:creationId xmlns:a16="http://schemas.microsoft.com/office/drawing/2014/main" id="{E1F741DC-9BC4-4974-A226-0508A8254D61}"/>
              </a:ext>
            </a:extLst>
          </p:cNvPr>
          <p:cNvSpPr txBox="1"/>
          <p:nvPr userDrawn="1"/>
        </p:nvSpPr>
        <p:spPr>
          <a:xfrm>
            <a:off x="9553117" y="4028882"/>
            <a:ext cx="1164100" cy="1759389"/>
          </a:xfrm>
          <a:prstGeom prst="roundRect">
            <a:avLst/>
          </a:prstGeom>
          <a:solidFill>
            <a:srgbClr val="22AA83"/>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(2 wks)</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14128318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Ci3T Imp Series with setup 0-11">
    <p:spTree>
      <p:nvGrpSpPr>
        <p:cNvPr id="1" name=""/>
        <p:cNvGrpSpPr/>
        <p:nvPr/>
      </p:nvGrpSpPr>
      <p:grpSpPr>
        <a:xfrm>
          <a:off x="0" y="0"/>
          <a:ext cx="0" cy="0"/>
          <a:chOff x="0" y="0"/>
          <a:chExt cx="0" cy="0"/>
        </a:xfrm>
      </p:grpSpPr>
      <p:graphicFrame>
        <p:nvGraphicFramePr>
          <p:cNvPr id="10" name="Diagram 9">
            <a:extLst>
              <a:ext uri="{FF2B5EF4-FFF2-40B4-BE49-F238E27FC236}">
                <a16:creationId xmlns:a16="http://schemas.microsoft.com/office/drawing/2014/main" id="{F35D041A-A34C-20BD-AC16-6396AC4E87E3}"/>
              </a:ext>
            </a:extLst>
          </p:cNvPr>
          <p:cNvGraphicFramePr/>
          <p:nvPr userDrawn="1">
            <p:extLst>
              <p:ext uri="{D42A27DB-BD31-4B8C-83A1-F6EECF244321}">
                <p14:modId xmlns:p14="http://schemas.microsoft.com/office/powerpoint/2010/main" val="497353035"/>
              </p:ext>
            </p:extLst>
          </p:nvPr>
        </p:nvGraphicFramePr>
        <p:xfrm>
          <a:off x="59258" y="1476873"/>
          <a:ext cx="12073484" cy="45355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4" name="TextBox 23">
            <a:extLst>
              <a:ext uri="{FF2B5EF4-FFF2-40B4-BE49-F238E27FC236}">
                <a16:creationId xmlns:a16="http://schemas.microsoft.com/office/drawing/2014/main" id="{88C6D5C2-3344-12A8-558A-615FB4F2FB59}"/>
              </a:ext>
            </a:extLst>
          </p:cNvPr>
          <p:cNvSpPr txBox="1"/>
          <p:nvPr userDrawn="1"/>
        </p:nvSpPr>
        <p:spPr>
          <a:xfrm>
            <a:off x="2942086" y="5893676"/>
            <a:ext cx="2279186" cy="770362"/>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622300" algn="ctr"/>
                <a:tab pos="1689100" algn="ctr"/>
              </a:tabLst>
              <a:defRPr/>
            </a:pPr>
            <a:r>
              <a:rPr kumimoji="0" lang="en-US" sz="16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4</a:t>
            </a:r>
            <a:r>
              <a:rPr kumimoji="0" lang="en-US" sz="1600" b="0" i="0" u="none" strike="noStrike" kern="0" cap="none" spc="0" normalizeH="0" baseline="30000" noProof="0">
                <a:ln>
                  <a:noFill/>
                </a:ln>
                <a:solidFill>
                  <a:prstClr val="black"/>
                </a:solidFill>
                <a:effectLst/>
                <a:uLnTx/>
                <a:uFillTx/>
                <a:latin typeface="Calibri" panose="020F0502020204030204"/>
              </a:rPr>
              <a:t>th</a:t>
            </a:r>
            <a:r>
              <a:rPr kumimoji="0" lang="en-US" sz="1600" b="0" i="0" u="none" strike="noStrike" kern="0" cap="none" spc="0" normalizeH="0" baseline="0" noProof="0">
                <a:ln>
                  <a:noFill/>
                </a:ln>
                <a:solidFill>
                  <a:prstClr val="black"/>
                </a:solidFill>
                <a:effectLst/>
                <a:uLnTx/>
                <a:uFillTx/>
                <a:latin typeface="Calibri" panose="020F0502020204030204"/>
              </a:rPr>
              <a:t> Monday – 3</a:t>
            </a:r>
            <a:r>
              <a:rPr kumimoji="0" lang="en-US" sz="1600" b="0" i="0" u="none" strike="noStrike" kern="0" cap="none" spc="0" normalizeH="0" baseline="30000" noProof="0">
                <a:ln>
                  <a:noFill/>
                </a:ln>
                <a:solidFill>
                  <a:prstClr val="black"/>
                </a:solidFill>
                <a:effectLst/>
                <a:uLnTx/>
                <a:uFillTx/>
                <a:latin typeface="Calibri" panose="020F0502020204030204"/>
              </a:rPr>
              <a:t>rd</a:t>
            </a:r>
            <a:r>
              <a:rPr kumimoji="0" lang="en-US" sz="1600" b="0" i="0" u="none" strike="noStrike" kern="0" cap="none" spc="0" normalizeH="0" baseline="0" noProof="0">
                <a:ln>
                  <a:noFill/>
                </a:ln>
                <a:solidFill>
                  <a:prstClr val="black"/>
                </a:solidFill>
                <a:effectLst/>
                <a:uLnTx/>
                <a:uFillTx/>
                <a:latin typeface="Calibri" panose="020F0502020204030204"/>
              </a:rPr>
              <a:t> Friday</a:t>
            </a:r>
          </a:p>
        </p:txBody>
      </p:sp>
      <p:sp>
        <p:nvSpPr>
          <p:cNvPr id="25" name="TextBox 24">
            <a:extLst>
              <a:ext uri="{FF2B5EF4-FFF2-40B4-BE49-F238E27FC236}">
                <a16:creationId xmlns:a16="http://schemas.microsoft.com/office/drawing/2014/main" id="{36BDCA4D-F400-7A16-1B22-937F08AC6C88}"/>
              </a:ext>
            </a:extLst>
          </p:cNvPr>
          <p:cNvSpPr txBox="1"/>
          <p:nvPr userDrawn="1"/>
        </p:nvSpPr>
        <p:spPr>
          <a:xfrm>
            <a:off x="6988458" y="5893677"/>
            <a:ext cx="2273915" cy="770362"/>
          </a:xfrm>
          <a:prstGeom prst="roundRect">
            <a:avLst/>
          </a:prstGeom>
          <a:solidFill>
            <a:srgbClr val="22AA83"/>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622300" algn="ctr"/>
                <a:tab pos="1654175" algn="ctr"/>
              </a:tabLst>
              <a:defRPr/>
            </a:pPr>
            <a:r>
              <a:rPr kumimoji="0" lang="en-US" sz="16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2</a:t>
            </a:r>
            <a:r>
              <a:rPr kumimoji="0" lang="en-US" sz="1600" b="0" i="0" u="none" strike="noStrike" kern="0" cap="none" spc="0" normalizeH="0" baseline="30000" noProof="0">
                <a:ln>
                  <a:noFill/>
                </a:ln>
                <a:solidFill>
                  <a:prstClr val="black"/>
                </a:solidFill>
                <a:effectLst/>
                <a:uLnTx/>
                <a:uFillTx/>
                <a:latin typeface="Calibri" panose="020F0502020204030204"/>
              </a:rPr>
              <a:t>nd</a:t>
            </a:r>
            <a:r>
              <a:rPr kumimoji="0" lang="en-US" sz="1600" b="0" i="0" u="none" strike="noStrike" kern="0" cap="none" spc="0" normalizeH="0" baseline="0" noProof="0">
                <a:ln>
                  <a:noFill/>
                </a:ln>
                <a:solidFill>
                  <a:prstClr val="black"/>
                </a:solidFill>
                <a:effectLst/>
                <a:uLnTx/>
                <a:uFillTx/>
                <a:latin typeface="Calibri" panose="020F0502020204030204"/>
              </a:rPr>
              <a:t> Monday – 2</a:t>
            </a:r>
            <a:r>
              <a:rPr kumimoji="0" lang="en-US" sz="1600" b="0" i="0" u="none" strike="noStrike" kern="0" cap="none" spc="0" normalizeH="0" baseline="30000" noProof="0">
                <a:ln>
                  <a:noFill/>
                </a:ln>
                <a:solidFill>
                  <a:prstClr val="black"/>
                </a:solidFill>
                <a:effectLst/>
                <a:uLnTx/>
                <a:uFillTx/>
                <a:latin typeface="Calibri" panose="020F0502020204030204"/>
              </a:rPr>
              <a:t>nd</a:t>
            </a:r>
            <a:r>
              <a:rPr kumimoji="0" lang="en-US" sz="1600" b="0" i="0" u="none" strike="noStrike" kern="0" cap="none" spc="0" normalizeH="0" baseline="0" noProof="0">
                <a:ln>
                  <a:noFill/>
                </a:ln>
                <a:solidFill>
                  <a:prstClr val="black"/>
                </a:solidFill>
                <a:effectLst/>
                <a:uLnTx/>
                <a:uFillTx/>
                <a:latin typeface="Calibri" panose="020F0502020204030204"/>
              </a:rPr>
              <a:t> Friday</a:t>
            </a:r>
          </a:p>
        </p:txBody>
      </p:sp>
      <p:sp>
        <p:nvSpPr>
          <p:cNvPr id="26" name="TextBox 25">
            <a:extLst>
              <a:ext uri="{FF2B5EF4-FFF2-40B4-BE49-F238E27FC236}">
                <a16:creationId xmlns:a16="http://schemas.microsoft.com/office/drawing/2014/main" id="{46AC8742-023C-85D5-31E4-1C0029F26F5A}"/>
              </a:ext>
            </a:extLst>
          </p:cNvPr>
          <p:cNvSpPr txBox="1"/>
          <p:nvPr userDrawn="1"/>
        </p:nvSpPr>
        <p:spPr>
          <a:xfrm>
            <a:off x="0" y="0"/>
            <a:ext cx="12192000" cy="1427442"/>
          </a:xfrm>
          <a:prstGeom prst="rect">
            <a:avLst/>
          </a:prstGeom>
          <a:noFill/>
        </p:spPr>
        <p:txBody>
          <a:bodyPr wrap="square" tIns="182880" rtlCol="0">
            <a:spAutoFit/>
          </a:bodyPr>
          <a:lstStyle/>
          <a:p>
            <a:pPr defTabSz="457200">
              <a:lnSpc>
                <a:spcPct val="80000"/>
              </a:lnSpc>
            </a:pPr>
            <a:r>
              <a:rPr lang="en-US" sz="4800">
                <a:solidFill>
                  <a:prstClr val="black"/>
                </a:solidFill>
                <a:latin typeface="Calibri" panose="020F0502020204030204"/>
              </a:rPr>
              <a:t>Ci3T </a:t>
            </a:r>
            <a:r>
              <a:rPr lang="en-US" sz="4800" b="1" cap="small">
                <a:ln w="3175">
                  <a:solidFill>
                    <a:prstClr val="black"/>
                  </a:solidFill>
                </a:ln>
                <a:solidFill>
                  <a:srgbClr val="5B9BD5"/>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27" name="TextBox 26">
            <a:extLst>
              <a:ext uri="{FF2B5EF4-FFF2-40B4-BE49-F238E27FC236}">
                <a16:creationId xmlns:a16="http://schemas.microsoft.com/office/drawing/2014/main" id="{2A04B8E2-682A-60EA-AAB5-979330DA8B48}"/>
              </a:ext>
            </a:extLst>
          </p:cNvPr>
          <p:cNvSpPr txBox="1"/>
          <p:nvPr userDrawn="1"/>
        </p:nvSpPr>
        <p:spPr>
          <a:xfrm>
            <a:off x="2495170" y="4028882"/>
            <a:ext cx="1159488" cy="175938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(2 wks)</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28" name="TextBox 27">
            <a:extLst>
              <a:ext uri="{FF2B5EF4-FFF2-40B4-BE49-F238E27FC236}">
                <a16:creationId xmlns:a16="http://schemas.microsoft.com/office/drawing/2014/main" id="{B454DFBE-78C6-7BD5-0C43-E90FDED0CDE7}"/>
              </a:ext>
            </a:extLst>
          </p:cNvPr>
          <p:cNvSpPr txBox="1"/>
          <p:nvPr userDrawn="1"/>
        </p:nvSpPr>
        <p:spPr>
          <a:xfrm>
            <a:off x="5004315" y="4028882"/>
            <a:ext cx="1164100" cy="1759389"/>
          </a:xfrm>
          <a:prstGeom prst="roundRect">
            <a:avLst/>
          </a:prstGeom>
          <a:solidFill>
            <a:srgbClr val="98BDE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(2 wks)</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29" name="TextBox 28">
            <a:extLst>
              <a:ext uri="{FF2B5EF4-FFF2-40B4-BE49-F238E27FC236}">
                <a16:creationId xmlns:a16="http://schemas.microsoft.com/office/drawing/2014/main" id="{E1F741DC-9BC4-4974-A226-0508A8254D61}"/>
              </a:ext>
            </a:extLst>
          </p:cNvPr>
          <p:cNvSpPr txBox="1"/>
          <p:nvPr userDrawn="1"/>
        </p:nvSpPr>
        <p:spPr>
          <a:xfrm>
            <a:off x="9553117" y="4028882"/>
            <a:ext cx="1164100" cy="1759389"/>
          </a:xfrm>
          <a:prstGeom prst="roundRect">
            <a:avLst/>
          </a:prstGeom>
          <a:solidFill>
            <a:srgbClr val="22AA83"/>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(2 wks)</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54631829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Ci3T Imp Series with setup 0-11 v2">
    <p:spTree>
      <p:nvGrpSpPr>
        <p:cNvPr id="1" name=""/>
        <p:cNvGrpSpPr/>
        <p:nvPr/>
      </p:nvGrpSpPr>
      <p:grpSpPr>
        <a:xfrm>
          <a:off x="0" y="0"/>
          <a:ext cx="0" cy="0"/>
          <a:chOff x="0" y="0"/>
          <a:chExt cx="0" cy="0"/>
        </a:xfrm>
      </p:grpSpPr>
      <p:graphicFrame>
        <p:nvGraphicFramePr>
          <p:cNvPr id="9" name="Diagram 8">
            <a:extLst>
              <a:ext uri="{FF2B5EF4-FFF2-40B4-BE49-F238E27FC236}">
                <a16:creationId xmlns:a16="http://schemas.microsoft.com/office/drawing/2014/main" id="{393D74FE-8426-FFC6-9D4C-3E4543FB64C8}"/>
              </a:ext>
            </a:extLst>
          </p:cNvPr>
          <p:cNvGraphicFramePr/>
          <p:nvPr userDrawn="1">
            <p:extLst>
              <p:ext uri="{D42A27DB-BD31-4B8C-83A1-F6EECF244321}">
                <p14:modId xmlns:p14="http://schemas.microsoft.com/office/powerpoint/2010/main" val="2868381551"/>
              </p:ext>
            </p:extLst>
          </p:nvPr>
        </p:nvGraphicFramePr>
        <p:xfrm>
          <a:off x="59258" y="1476873"/>
          <a:ext cx="12073484" cy="45355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TextBox 10">
            <a:extLst>
              <a:ext uri="{FF2B5EF4-FFF2-40B4-BE49-F238E27FC236}">
                <a16:creationId xmlns:a16="http://schemas.microsoft.com/office/drawing/2014/main" id="{B384CFFC-9C86-0D14-7E12-A873D6F04D36}"/>
              </a:ext>
            </a:extLst>
          </p:cNvPr>
          <p:cNvSpPr txBox="1"/>
          <p:nvPr userDrawn="1"/>
        </p:nvSpPr>
        <p:spPr>
          <a:xfrm>
            <a:off x="2942086" y="5893676"/>
            <a:ext cx="2279186" cy="770362"/>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622300" algn="ctr"/>
                <a:tab pos="1689100" algn="ctr"/>
              </a:tabLst>
              <a:defRPr/>
            </a:pPr>
            <a:r>
              <a:rPr kumimoji="0" lang="en-US" sz="16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4</a:t>
            </a:r>
            <a:r>
              <a:rPr kumimoji="0" lang="en-US" sz="1600" b="0" i="0" u="none" strike="noStrike" kern="0" cap="none" spc="0" normalizeH="0" baseline="30000" noProof="0">
                <a:ln>
                  <a:noFill/>
                </a:ln>
                <a:solidFill>
                  <a:prstClr val="black"/>
                </a:solidFill>
                <a:effectLst/>
                <a:uLnTx/>
                <a:uFillTx/>
                <a:latin typeface="Calibri" panose="020F0502020204030204"/>
              </a:rPr>
              <a:t>th</a:t>
            </a:r>
            <a:r>
              <a:rPr kumimoji="0" lang="en-US" sz="1600" b="0" i="0" u="none" strike="noStrike" kern="0" cap="none" spc="0" normalizeH="0" baseline="0" noProof="0">
                <a:ln>
                  <a:noFill/>
                </a:ln>
                <a:solidFill>
                  <a:prstClr val="black"/>
                </a:solidFill>
                <a:effectLst/>
                <a:uLnTx/>
                <a:uFillTx/>
                <a:latin typeface="Calibri" panose="020F0502020204030204"/>
              </a:rPr>
              <a:t> Monday – 3</a:t>
            </a:r>
            <a:r>
              <a:rPr kumimoji="0" lang="en-US" sz="1600" b="0" i="0" u="none" strike="noStrike" kern="0" cap="none" spc="0" normalizeH="0" baseline="30000" noProof="0">
                <a:ln>
                  <a:noFill/>
                </a:ln>
                <a:solidFill>
                  <a:prstClr val="black"/>
                </a:solidFill>
                <a:effectLst/>
                <a:uLnTx/>
                <a:uFillTx/>
                <a:latin typeface="Calibri" panose="020F0502020204030204"/>
              </a:rPr>
              <a:t>rd</a:t>
            </a:r>
            <a:r>
              <a:rPr kumimoji="0" lang="en-US" sz="1600" b="0" i="0" u="none" strike="noStrike" kern="0" cap="none" spc="0" normalizeH="0" baseline="0" noProof="0">
                <a:ln>
                  <a:noFill/>
                </a:ln>
                <a:solidFill>
                  <a:prstClr val="black"/>
                </a:solidFill>
                <a:effectLst/>
                <a:uLnTx/>
                <a:uFillTx/>
                <a:latin typeface="Calibri" panose="020F0502020204030204"/>
              </a:rPr>
              <a:t> Friday</a:t>
            </a:r>
          </a:p>
        </p:txBody>
      </p:sp>
      <p:sp>
        <p:nvSpPr>
          <p:cNvPr id="12" name="TextBox 11">
            <a:extLst>
              <a:ext uri="{FF2B5EF4-FFF2-40B4-BE49-F238E27FC236}">
                <a16:creationId xmlns:a16="http://schemas.microsoft.com/office/drawing/2014/main" id="{8699CF93-A6C4-5C6A-1059-A56C493D5767}"/>
              </a:ext>
            </a:extLst>
          </p:cNvPr>
          <p:cNvSpPr txBox="1"/>
          <p:nvPr userDrawn="1"/>
        </p:nvSpPr>
        <p:spPr>
          <a:xfrm>
            <a:off x="6988458" y="5893677"/>
            <a:ext cx="2273915" cy="770362"/>
          </a:xfrm>
          <a:prstGeom prst="roundRect">
            <a:avLst/>
          </a:prstGeom>
          <a:solidFill>
            <a:srgbClr val="22AA83"/>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622300" algn="ctr"/>
                <a:tab pos="1654175" algn="ctr"/>
              </a:tabLst>
              <a:defRPr/>
            </a:pPr>
            <a:r>
              <a:rPr kumimoji="0" lang="en-US" sz="16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2</a:t>
            </a:r>
            <a:r>
              <a:rPr kumimoji="0" lang="en-US" sz="1600" b="0" i="0" u="none" strike="noStrike" kern="0" cap="none" spc="0" normalizeH="0" baseline="30000" noProof="0">
                <a:ln>
                  <a:noFill/>
                </a:ln>
                <a:solidFill>
                  <a:prstClr val="black"/>
                </a:solidFill>
                <a:effectLst/>
                <a:uLnTx/>
                <a:uFillTx/>
                <a:latin typeface="Calibri" panose="020F0502020204030204"/>
              </a:rPr>
              <a:t>nd</a:t>
            </a:r>
            <a:r>
              <a:rPr kumimoji="0" lang="en-US" sz="1600" b="0" i="0" u="none" strike="noStrike" kern="0" cap="none" spc="0" normalizeH="0" baseline="0" noProof="0">
                <a:ln>
                  <a:noFill/>
                </a:ln>
                <a:solidFill>
                  <a:prstClr val="black"/>
                </a:solidFill>
                <a:effectLst/>
                <a:uLnTx/>
                <a:uFillTx/>
                <a:latin typeface="Calibri" panose="020F0502020204030204"/>
              </a:rPr>
              <a:t> Monday – 2</a:t>
            </a:r>
            <a:r>
              <a:rPr kumimoji="0" lang="en-US" sz="1600" b="0" i="0" u="none" strike="noStrike" kern="0" cap="none" spc="0" normalizeH="0" baseline="30000" noProof="0">
                <a:ln>
                  <a:noFill/>
                </a:ln>
                <a:solidFill>
                  <a:prstClr val="black"/>
                </a:solidFill>
                <a:effectLst/>
                <a:uLnTx/>
                <a:uFillTx/>
                <a:latin typeface="Calibri" panose="020F0502020204030204"/>
              </a:rPr>
              <a:t>nd</a:t>
            </a:r>
            <a:r>
              <a:rPr kumimoji="0" lang="en-US" sz="1600" b="0" i="0" u="none" strike="noStrike" kern="0" cap="none" spc="0" normalizeH="0" baseline="0" noProof="0">
                <a:ln>
                  <a:noFill/>
                </a:ln>
                <a:solidFill>
                  <a:prstClr val="black"/>
                </a:solidFill>
                <a:effectLst/>
                <a:uLnTx/>
                <a:uFillTx/>
                <a:latin typeface="Calibri" panose="020F0502020204030204"/>
              </a:rPr>
              <a:t> Friday</a:t>
            </a:r>
          </a:p>
        </p:txBody>
      </p:sp>
      <p:sp>
        <p:nvSpPr>
          <p:cNvPr id="13" name="TextBox 12">
            <a:extLst>
              <a:ext uri="{FF2B5EF4-FFF2-40B4-BE49-F238E27FC236}">
                <a16:creationId xmlns:a16="http://schemas.microsoft.com/office/drawing/2014/main" id="{8AD2B766-513E-6031-B300-1040FB06A9E3}"/>
              </a:ext>
            </a:extLst>
          </p:cNvPr>
          <p:cNvSpPr txBox="1"/>
          <p:nvPr userDrawn="1"/>
        </p:nvSpPr>
        <p:spPr>
          <a:xfrm>
            <a:off x="0" y="0"/>
            <a:ext cx="12192000" cy="1427442"/>
          </a:xfrm>
          <a:prstGeom prst="rect">
            <a:avLst/>
          </a:prstGeom>
          <a:noFill/>
        </p:spPr>
        <p:txBody>
          <a:bodyPr wrap="square" tIns="182880" rtlCol="0">
            <a:spAutoFit/>
          </a:bodyPr>
          <a:lstStyle/>
          <a:p>
            <a:pPr defTabSz="457200">
              <a:lnSpc>
                <a:spcPct val="80000"/>
              </a:lnSpc>
            </a:pPr>
            <a:r>
              <a:rPr lang="en-US" sz="4800">
                <a:solidFill>
                  <a:prstClr val="black"/>
                </a:solidFill>
                <a:latin typeface="Calibri" panose="020F0502020204030204"/>
              </a:rPr>
              <a:t>Ci3T </a:t>
            </a:r>
            <a:r>
              <a:rPr lang="en-US" sz="4800" b="1" cap="small">
                <a:ln w="3175">
                  <a:solidFill>
                    <a:prstClr val="black"/>
                  </a:solidFill>
                </a:ln>
                <a:solidFill>
                  <a:srgbClr val="5B9BD5"/>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4" name="TextBox 13">
            <a:extLst>
              <a:ext uri="{FF2B5EF4-FFF2-40B4-BE49-F238E27FC236}">
                <a16:creationId xmlns:a16="http://schemas.microsoft.com/office/drawing/2014/main" id="{A896330F-3A43-E6B5-4C7B-32977FAC1FD7}"/>
              </a:ext>
            </a:extLst>
          </p:cNvPr>
          <p:cNvSpPr txBox="1"/>
          <p:nvPr userDrawn="1"/>
        </p:nvSpPr>
        <p:spPr>
          <a:xfrm>
            <a:off x="2495170" y="4028882"/>
            <a:ext cx="1159488" cy="175938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(2 wks)</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5" name="TextBox 14">
            <a:extLst>
              <a:ext uri="{FF2B5EF4-FFF2-40B4-BE49-F238E27FC236}">
                <a16:creationId xmlns:a16="http://schemas.microsoft.com/office/drawing/2014/main" id="{B5A74DAF-5B0F-BDA9-B4FE-545707ED10AA}"/>
              </a:ext>
            </a:extLst>
          </p:cNvPr>
          <p:cNvSpPr txBox="1"/>
          <p:nvPr userDrawn="1"/>
        </p:nvSpPr>
        <p:spPr>
          <a:xfrm>
            <a:off x="5004315" y="4028882"/>
            <a:ext cx="1164100" cy="1759389"/>
          </a:xfrm>
          <a:prstGeom prst="roundRect">
            <a:avLst/>
          </a:prstGeom>
          <a:solidFill>
            <a:srgbClr val="98BDE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(2 wks)</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6" name="TextBox 15">
            <a:extLst>
              <a:ext uri="{FF2B5EF4-FFF2-40B4-BE49-F238E27FC236}">
                <a16:creationId xmlns:a16="http://schemas.microsoft.com/office/drawing/2014/main" id="{3EAE7121-DEC1-3410-A7AE-EFF88DB2CA53}"/>
              </a:ext>
            </a:extLst>
          </p:cNvPr>
          <p:cNvSpPr txBox="1"/>
          <p:nvPr userDrawn="1"/>
        </p:nvSpPr>
        <p:spPr>
          <a:xfrm>
            <a:off x="9553117" y="4028882"/>
            <a:ext cx="1164100" cy="1759389"/>
          </a:xfrm>
          <a:prstGeom prst="roundRect">
            <a:avLst/>
          </a:prstGeom>
          <a:solidFill>
            <a:srgbClr val="22AA83"/>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(2 wks)</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Opens 4-6 weeks before school ends</a:t>
            </a:r>
          </a:p>
        </p:txBody>
      </p:sp>
      <p:sp>
        <p:nvSpPr>
          <p:cNvPr id="17" name="TextBox 16">
            <a:extLst>
              <a:ext uri="{FF2B5EF4-FFF2-40B4-BE49-F238E27FC236}">
                <a16:creationId xmlns:a16="http://schemas.microsoft.com/office/drawing/2014/main" id="{BC4B2F21-EE66-F95C-E243-72FDB4FBA722}"/>
              </a:ext>
            </a:extLst>
          </p:cNvPr>
          <p:cNvSpPr txBox="1"/>
          <p:nvPr userDrawn="1"/>
        </p:nvSpPr>
        <p:spPr>
          <a:xfrm>
            <a:off x="59258" y="1645919"/>
            <a:ext cx="12073484" cy="1200329"/>
          </a:xfrm>
          <a:prstGeom prst="rect">
            <a:avLst/>
          </a:prstGeom>
          <a:noFill/>
        </p:spPr>
        <p:txBody>
          <a:bodyPr wrap="square" rtlCol="0">
            <a:spAutoFit/>
          </a:bodyPr>
          <a:lstStyle/>
          <a:p>
            <a:pPr>
              <a:tabLst>
                <a:tab pos="395288" algn="ctr"/>
                <a:tab pos="1360488" algn="ctr"/>
                <a:tab pos="2392363" algn="ctr"/>
                <a:tab pos="3424238" algn="ctr"/>
                <a:tab pos="4398963" algn="ctr"/>
                <a:tab pos="5419725" algn="ctr"/>
                <a:tab pos="6427788" algn="ctr"/>
                <a:tab pos="7448550" algn="ctr"/>
                <a:tab pos="8447088" algn="ctr"/>
                <a:tab pos="9478963" algn="ctr"/>
                <a:tab pos="10420350" algn="ctr"/>
                <a:tab pos="11441113" algn="ctr"/>
              </a:tabLst>
            </a:pPr>
            <a:r>
              <a:rPr lang="en-US" sz="7200" b="1">
                <a:solidFill>
                  <a:schemeClr val="bg1"/>
                </a:solidFill>
                <a:latin typeface="Calibri" panose="020F0502020204030204" pitchFamily="34" charset="0"/>
                <a:cs typeface="Calibri" panose="020F0502020204030204" pitchFamily="34" charset="0"/>
              </a:rPr>
              <a:t>	0	1	2	3	4	5	6	7	8	9	</a:t>
            </a:r>
            <a:r>
              <a:rPr lang="en-US" sz="7200" b="1" spc="-700">
                <a:solidFill>
                  <a:schemeClr val="bg1"/>
                </a:solidFill>
                <a:latin typeface="Calibri" panose="020F0502020204030204" pitchFamily="34" charset="0"/>
                <a:cs typeface="Calibri" panose="020F0502020204030204" pitchFamily="34" charset="0"/>
              </a:rPr>
              <a:t>10	11</a:t>
            </a:r>
          </a:p>
        </p:txBody>
      </p:sp>
      <p:sp>
        <p:nvSpPr>
          <p:cNvPr id="18" name="TextBox 17">
            <a:extLst>
              <a:ext uri="{FF2B5EF4-FFF2-40B4-BE49-F238E27FC236}">
                <a16:creationId xmlns:a16="http://schemas.microsoft.com/office/drawing/2014/main" id="{B2597653-E9DC-6A97-BB15-ED2A901A4DD5}"/>
              </a:ext>
            </a:extLst>
          </p:cNvPr>
          <p:cNvSpPr txBox="1"/>
          <p:nvPr userDrawn="1"/>
        </p:nvSpPr>
        <p:spPr>
          <a:xfrm>
            <a:off x="59258" y="1591172"/>
            <a:ext cx="11858422" cy="276999"/>
          </a:xfrm>
          <a:prstGeom prst="rect">
            <a:avLst/>
          </a:prstGeom>
          <a:noFill/>
        </p:spPr>
        <p:txBody>
          <a:bodyPr wrap="square" tIns="0" bIns="0" rtlCol="0">
            <a:spAutoFit/>
          </a:bodyPr>
          <a:lstStyle/>
          <a:p>
            <a:pPr algn="ctr"/>
            <a:r>
              <a:rPr lang="en-US" cap="small">
                <a:solidFill>
                  <a:schemeClr val="bg1">
                    <a:lumMod val="85000"/>
                  </a:schemeClr>
                </a:solidFill>
                <a:latin typeface="Calibri" panose="020F0502020204030204" pitchFamily="34" charset="0"/>
                <a:cs typeface="Calibri" panose="020F0502020204030204" pitchFamily="34" charset="0"/>
              </a:rPr>
              <a:t>—— academic month ——</a:t>
            </a:r>
          </a:p>
        </p:txBody>
      </p:sp>
    </p:spTree>
    <p:extLst>
      <p:ext uri="{BB962C8B-B14F-4D97-AF65-F5344CB8AC3E}">
        <p14:creationId xmlns:p14="http://schemas.microsoft.com/office/powerpoint/2010/main" val="247412239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ENHANCE C2">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nvGraphicFramePr>
        <p:xfrm>
          <a:off x="0" y="0"/>
          <a:ext cx="12192000" cy="6867144"/>
        </p:xfrm>
        <a:graphic>
          <a:graphicData uri="http://schemas.openxmlformats.org/drawingml/2006/table">
            <a:tbl>
              <a:tblPr>
                <a:tableStyleId>{2D5ABB26-0587-4C30-8999-92F81FD0307C}</a:tableStyleId>
              </a:tblPr>
              <a:tblGrid>
                <a:gridCol w="644062">
                  <a:extLst>
                    <a:ext uri="{9D8B030D-6E8A-4147-A177-3AD203B41FA5}">
                      <a16:colId xmlns:a16="http://schemas.microsoft.com/office/drawing/2014/main" val="2750378661"/>
                    </a:ext>
                  </a:extLst>
                </a:gridCol>
                <a:gridCol w="531464">
                  <a:extLst>
                    <a:ext uri="{9D8B030D-6E8A-4147-A177-3AD203B41FA5}">
                      <a16:colId xmlns:a16="http://schemas.microsoft.com/office/drawing/2014/main" val="1720634993"/>
                    </a:ext>
                  </a:extLst>
                </a:gridCol>
                <a:gridCol w="230164">
                  <a:extLst>
                    <a:ext uri="{9D8B030D-6E8A-4147-A177-3AD203B41FA5}">
                      <a16:colId xmlns:a16="http://schemas.microsoft.com/office/drawing/2014/main" val="1363387475"/>
                    </a:ext>
                  </a:extLst>
                </a:gridCol>
                <a:gridCol w="598048">
                  <a:extLst>
                    <a:ext uri="{9D8B030D-6E8A-4147-A177-3AD203B41FA5}">
                      <a16:colId xmlns:a16="http://schemas.microsoft.com/office/drawing/2014/main" val="1222386896"/>
                    </a:ext>
                  </a:extLst>
                </a:gridCol>
                <a:gridCol w="3076478">
                  <a:extLst>
                    <a:ext uri="{9D8B030D-6E8A-4147-A177-3AD203B41FA5}">
                      <a16:colId xmlns:a16="http://schemas.microsoft.com/office/drawing/2014/main" val="3006897056"/>
                    </a:ext>
                  </a:extLst>
                </a:gridCol>
                <a:gridCol w="4377424">
                  <a:extLst>
                    <a:ext uri="{9D8B030D-6E8A-4147-A177-3AD203B41FA5}">
                      <a16:colId xmlns:a16="http://schemas.microsoft.com/office/drawing/2014/main" val="1639233194"/>
                    </a:ext>
                  </a:extLst>
                </a:gridCol>
                <a:gridCol w="1375900">
                  <a:extLst>
                    <a:ext uri="{9D8B030D-6E8A-4147-A177-3AD203B41FA5}">
                      <a16:colId xmlns:a16="http://schemas.microsoft.com/office/drawing/2014/main" val="897606555"/>
                    </a:ext>
                  </a:extLst>
                </a:gridCol>
                <a:gridCol w="1358460">
                  <a:extLst>
                    <a:ext uri="{9D8B030D-6E8A-4147-A177-3AD203B41FA5}">
                      <a16:colId xmlns:a16="http://schemas.microsoft.com/office/drawing/2014/main" val="1714857302"/>
                    </a:ext>
                  </a:extLst>
                </a:gridCol>
              </a:tblGrid>
              <a:tr h="795528">
                <a:tc rowSpan="2">
                  <a:txBody>
                    <a:bodyPr/>
                    <a:lstStyle/>
                    <a:p>
                      <a:pPr algn="ctr"/>
                      <a:endParaRPr lang="en-US" sz="1400" spc="-100" baseline="0">
                        <a:solidFill>
                          <a:schemeClr val="tx2"/>
                        </a:solidFill>
                      </a:endParaRPr>
                    </a:p>
                  </a:txBody>
                  <a:tcPr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rowSpan="2" gridSpan="2">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rowSpan="2"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1098830"/>
                  </a:ext>
                </a:extLst>
              </a:tr>
              <a:tr h="79552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extLst>
                  <a:ext uri="{0D108BD9-81ED-4DB2-BD59-A6C34878D82A}">
                    <a16:rowId xmlns:a16="http://schemas.microsoft.com/office/drawing/2014/main" val="758986038"/>
                  </a:ext>
                </a:extLst>
              </a:tr>
              <a:tr h="1591056">
                <a:tc rowSpan="3">
                  <a:txBody>
                    <a:bodyPr/>
                    <a:lstStyle/>
                    <a:p>
                      <a:pPr algn="ctr"/>
                      <a:r>
                        <a:rPr lang="en-US"/>
                        <a:t>Design Component</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Leadership</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3EA"/>
                    </a:solidFill>
                  </a:tcPr>
                </a:tc>
                <a:tc rowSpan="3" h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3255310"/>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pPr>
                      <a:r>
                        <a:rPr lang="en-US"/>
                        <a:t>Building Capacity</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5117458"/>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Screening</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0275024"/>
                  </a:ext>
                </a:extLst>
              </a:tr>
              <a:tr h="502920">
                <a:tc>
                  <a:txBody>
                    <a:bodyPr/>
                    <a:lstStyle/>
                    <a:p>
                      <a:pPr algn="ctr"/>
                      <a:r>
                        <a:rPr lang="en-US"/>
                        <a:t>Year</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gridSpan="3">
                  <a:txBody>
                    <a:bodyPr/>
                    <a:lstStyle/>
                    <a:p>
                      <a:pPr algn="ctr"/>
                      <a:r>
                        <a:rPr lang="en-US"/>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a:t>2 and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a:txBody>
                    <a:bodyPr/>
                    <a:lstStyle/>
                    <a:p>
                      <a:pPr algn="ctr"/>
                      <a:r>
                        <a:rPr lang="en-US"/>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0" y="6181948"/>
            <a:ext cx="12161520" cy="358588"/>
          </a:xfrm>
          <a:prstGeom prst="rightArrow">
            <a:avLst>
              <a:gd name="adj1" fmla="val 40000"/>
              <a:gd name="adj2" fmla="val 50000"/>
            </a:avLst>
          </a:prstGeom>
          <a:solidFill>
            <a:srgbClr val="356D3C"/>
          </a:solidFill>
          <a:ln w="28575">
            <a:solidFill>
              <a:srgbClr val="80B2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F4746BA5-7066-B44E-9780-A29906ADCF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97881" y="3668242"/>
            <a:ext cx="562478" cy="562478"/>
          </a:xfrm>
          <a:prstGeom prst="rect">
            <a:avLst/>
          </a:prstGeom>
        </p:spPr>
      </p:pic>
      <p:pic>
        <p:nvPicPr>
          <p:cNvPr id="7" name="Picture 6">
            <a:extLst>
              <a:ext uri="{FF2B5EF4-FFF2-40B4-BE49-F238E27FC236}">
                <a16:creationId xmlns:a16="http://schemas.microsoft.com/office/drawing/2014/main" id="{95C1CF6E-ED48-F047-BE2E-5A6E16931F2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82393" y="2545372"/>
            <a:ext cx="593454" cy="487257"/>
          </a:xfrm>
          <a:prstGeom prst="rect">
            <a:avLst/>
          </a:prstGeom>
        </p:spPr>
      </p:pic>
      <p:pic>
        <p:nvPicPr>
          <p:cNvPr id="8" name="Picture 7">
            <a:extLst>
              <a:ext uri="{FF2B5EF4-FFF2-40B4-BE49-F238E27FC236}">
                <a16:creationId xmlns:a16="http://schemas.microsoft.com/office/drawing/2014/main" id="{9A45A2BA-FAC4-DF41-A406-16E52AC04E37}"/>
              </a:ext>
            </a:extLst>
          </p:cNvPr>
          <p:cNvPicPr>
            <a:picLocks noChangeAspect="1"/>
          </p:cNvPicPr>
          <p:nvPr userDrawn="1"/>
        </p:nvPicPr>
        <p:blipFill rotWithShape="1">
          <a:blip r:embed="rId5" cstate="screen">
            <a:alphaModFix amt="50000"/>
            <a:extLst>
              <a:ext uri="{28A0092B-C50C-407E-A947-70E740481C1C}">
                <a14:useLocalDpi xmlns:a14="http://schemas.microsoft.com/office/drawing/2010/main"/>
              </a:ext>
            </a:extLst>
          </a:blip>
          <a:srcRect/>
          <a:stretch/>
        </p:blipFill>
        <p:spPr>
          <a:xfrm>
            <a:off x="10807119" y="5197604"/>
            <a:ext cx="1374607" cy="849091"/>
          </a:xfrm>
          <a:prstGeom prst="rect">
            <a:avLst/>
          </a:prstGeom>
        </p:spPr>
      </p:pic>
      <p:pic>
        <p:nvPicPr>
          <p:cNvPr id="9" name="Picture 8">
            <a:extLst>
              <a:ext uri="{FF2B5EF4-FFF2-40B4-BE49-F238E27FC236}">
                <a16:creationId xmlns:a16="http://schemas.microsoft.com/office/drawing/2014/main" id="{F8D07F82-2361-5A45-8598-829FF0CE958D}"/>
              </a:ext>
            </a:extLst>
          </p:cNvPr>
          <p:cNvPicPr>
            <a:picLocks noChangeAspect="1"/>
          </p:cNvPicPr>
          <p:nvPr userDrawn="1"/>
        </p:nvPicPr>
        <p:blipFill>
          <a:blip r:embed="rId6" cstate="screen">
            <a:alphaModFix amt="85000"/>
            <a:extLst>
              <a:ext uri="{28A0092B-C50C-407E-A947-70E740481C1C}">
                <a14:useLocalDpi xmlns:a14="http://schemas.microsoft.com/office/drawing/2010/main"/>
              </a:ext>
            </a:extLst>
          </a:blip>
          <a:stretch>
            <a:fillRect/>
          </a:stretch>
        </p:blipFill>
        <p:spPr>
          <a:xfrm>
            <a:off x="11062526" y="1805769"/>
            <a:ext cx="884341" cy="1144598"/>
          </a:xfrm>
          <a:prstGeom prst="rect">
            <a:avLst/>
          </a:prstGeom>
        </p:spPr>
      </p:pic>
      <p:sp>
        <p:nvSpPr>
          <p:cNvPr id="10" name="TextBox 9">
            <a:extLst>
              <a:ext uri="{FF2B5EF4-FFF2-40B4-BE49-F238E27FC236}">
                <a16:creationId xmlns:a16="http://schemas.microsoft.com/office/drawing/2014/main" id="{EBF771A2-3CAB-7549-B6FD-1E3AB324CD27}"/>
              </a:ext>
            </a:extLst>
          </p:cNvPr>
          <p:cNvSpPr txBox="1"/>
          <p:nvPr userDrawn="1"/>
        </p:nvSpPr>
        <p:spPr>
          <a:xfrm>
            <a:off x="10927455" y="2793974"/>
            <a:ext cx="1154483" cy="400110"/>
          </a:xfrm>
          <a:prstGeom prst="rect">
            <a:avLst/>
          </a:prstGeom>
          <a:noFill/>
        </p:spPr>
        <p:txBody>
          <a:bodyPr wrap="none" rtlCol="0">
            <a:spAutoFit/>
          </a:bodyPr>
          <a:lstStyle/>
          <a:p>
            <a:r>
              <a:rPr lang="en-US" sz="2000" b="1">
                <a:ln w="12700">
                  <a:solidFill>
                    <a:schemeClr val="bg1"/>
                  </a:solidFill>
                </a:ln>
                <a:effectLst>
                  <a:outerShdw blurRad="50800" dist="38100" dir="2700000" algn="tl" rotWithShape="0">
                    <a:prstClr val="black">
                      <a:alpha val="40000"/>
                    </a:prstClr>
                  </a:outerShdw>
                </a:effectLst>
              </a:rPr>
              <a:t>Analyze</a:t>
            </a:r>
          </a:p>
        </p:txBody>
      </p:sp>
      <p:pic>
        <p:nvPicPr>
          <p:cNvPr id="11" name="Graphic 10">
            <a:extLst>
              <a:ext uri="{FF2B5EF4-FFF2-40B4-BE49-F238E27FC236}">
                <a16:creationId xmlns:a16="http://schemas.microsoft.com/office/drawing/2014/main" id="{5963DC16-C711-744A-864D-06FA7372F727}"/>
              </a:ext>
            </a:extLst>
          </p:cNvPr>
          <p:cNvPicPr>
            <a:picLocks noChangeAspect="1"/>
          </p:cNvPicPr>
          <p:nvPr userDrawn="1"/>
        </p:nvPicPr>
        <p:blipFill>
          <a:blip r:embed="rId7" cstate="screen">
            <a:alphaModFix amt="20000"/>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0861020" y="3500236"/>
            <a:ext cx="1287353" cy="846622"/>
          </a:xfrm>
          <a:prstGeom prst="rect">
            <a:avLst/>
          </a:prstGeom>
        </p:spPr>
      </p:pic>
      <p:sp>
        <p:nvSpPr>
          <p:cNvPr id="12" name="TextBox 11">
            <a:extLst>
              <a:ext uri="{FF2B5EF4-FFF2-40B4-BE49-F238E27FC236}">
                <a16:creationId xmlns:a16="http://schemas.microsoft.com/office/drawing/2014/main" id="{FD4A1261-931D-F346-8364-3D30AAE1CA41}"/>
              </a:ext>
            </a:extLst>
          </p:cNvPr>
          <p:cNvSpPr txBox="1"/>
          <p:nvPr userDrawn="1"/>
        </p:nvSpPr>
        <p:spPr>
          <a:xfrm>
            <a:off x="10942683" y="4230720"/>
            <a:ext cx="1124026" cy="400110"/>
          </a:xfrm>
          <a:prstGeom prst="rect">
            <a:avLst/>
          </a:prstGeom>
          <a:noFill/>
        </p:spPr>
        <p:txBody>
          <a:bodyPr wrap="none" rtlCol="0">
            <a:spAutoFit/>
          </a:bodyPr>
          <a:lstStyle/>
          <a:p>
            <a:r>
              <a:rPr lang="en-US" sz="2000" b="1">
                <a:ln w="12700">
                  <a:solidFill>
                    <a:schemeClr val="bg1"/>
                  </a:solidFill>
                </a:ln>
                <a:effectLst>
                  <a:outerShdw blurRad="50800" dist="38100" dir="2700000" algn="tl" rotWithShape="0">
                    <a:prstClr val="black">
                      <a:alpha val="40000"/>
                    </a:prstClr>
                  </a:outerShdw>
                </a:effectLst>
              </a:rPr>
              <a:t>Finalize</a:t>
            </a:r>
          </a:p>
        </p:txBody>
      </p:sp>
      <p:sp>
        <p:nvSpPr>
          <p:cNvPr id="13" name="TextBox 12">
            <a:extLst>
              <a:ext uri="{FF2B5EF4-FFF2-40B4-BE49-F238E27FC236}">
                <a16:creationId xmlns:a16="http://schemas.microsoft.com/office/drawing/2014/main" id="{97D96D7B-6390-9D4F-9160-F9F3FBF4A8BF}"/>
              </a:ext>
            </a:extLst>
          </p:cNvPr>
          <p:cNvSpPr txBox="1"/>
          <p:nvPr userDrawn="1"/>
        </p:nvSpPr>
        <p:spPr>
          <a:xfrm rot="18953579">
            <a:off x="10593092" y="5407869"/>
            <a:ext cx="1694695" cy="400110"/>
          </a:xfrm>
          <a:prstGeom prst="rect">
            <a:avLst/>
          </a:prstGeom>
          <a:noFill/>
        </p:spPr>
        <p:txBody>
          <a:bodyPr wrap="none" rtlCol="0">
            <a:spAutoFit/>
          </a:bodyPr>
          <a:lstStyle/>
          <a:p>
            <a:r>
              <a:rPr lang="en-US" sz="2000" b="1">
                <a:ln w="12700">
                  <a:solidFill>
                    <a:schemeClr val="bg1"/>
                  </a:solidFill>
                </a:ln>
                <a:effectLst>
                  <a:outerShdw blurRad="50800" dist="38100" dir="2700000" algn="tl" rotWithShape="0">
                    <a:prstClr val="black">
                      <a:alpha val="40000"/>
                    </a:prstClr>
                  </a:outerShdw>
                </a:effectLst>
              </a:rPr>
              <a:t>Disseminate</a:t>
            </a:r>
          </a:p>
        </p:txBody>
      </p:sp>
      <p:pic>
        <p:nvPicPr>
          <p:cNvPr id="14" name="Picture 13">
            <a:extLst>
              <a:ext uri="{FF2B5EF4-FFF2-40B4-BE49-F238E27FC236}">
                <a16:creationId xmlns:a16="http://schemas.microsoft.com/office/drawing/2014/main" id="{65EB7AFA-6BC6-EA47-A3C1-58DFA4B6CA1A}"/>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401149" y="1823944"/>
            <a:ext cx="355942" cy="517734"/>
          </a:xfrm>
          <a:prstGeom prst="rect">
            <a:avLst/>
          </a:prstGeom>
        </p:spPr>
      </p:pic>
      <p:sp>
        <p:nvSpPr>
          <p:cNvPr id="15" name="TextBox 14">
            <a:extLst>
              <a:ext uri="{FF2B5EF4-FFF2-40B4-BE49-F238E27FC236}">
                <a16:creationId xmlns:a16="http://schemas.microsoft.com/office/drawing/2014/main" id="{2E189B67-CE6A-8345-810C-5A04DB9CB97B}"/>
              </a:ext>
            </a:extLst>
          </p:cNvPr>
          <p:cNvSpPr txBox="1"/>
          <p:nvPr userDrawn="1"/>
        </p:nvSpPr>
        <p:spPr>
          <a:xfrm>
            <a:off x="9468836" y="1617852"/>
            <a:ext cx="1371600" cy="205890"/>
          </a:xfrm>
          <a:prstGeom prst="rect">
            <a:avLst/>
          </a:prstGeom>
          <a:noFill/>
        </p:spPr>
        <p:txBody>
          <a:bodyPr wrap="square" lIns="0" rIns="0" rtlCol="0">
            <a:spAutoFit/>
          </a:bodyPr>
          <a:lstStyle/>
          <a:p>
            <a:pPr algn="ctr">
              <a:lnSpc>
                <a:spcPct val="80000"/>
              </a:lnSpc>
            </a:pPr>
            <a:r>
              <a:rPr lang="en-US" sz="900">
                <a:solidFill>
                  <a:srgbClr val="041A3A"/>
                </a:solidFill>
              </a:rPr>
              <a:t>Quasi-experimental Study</a:t>
            </a:r>
          </a:p>
        </p:txBody>
      </p:sp>
      <p:pic>
        <p:nvPicPr>
          <p:cNvPr id="16" name="Graphic 15">
            <a:extLst>
              <a:ext uri="{FF2B5EF4-FFF2-40B4-BE49-F238E27FC236}">
                <a16:creationId xmlns:a16="http://schemas.microsoft.com/office/drawing/2014/main" id="{17072A44-16D1-DE44-91AE-4F3E08C4411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96892" y="4937827"/>
            <a:ext cx="364457" cy="364457"/>
          </a:xfrm>
          <a:prstGeom prst="rect">
            <a:avLst/>
          </a:prstGeom>
        </p:spPr>
      </p:pic>
      <p:pic>
        <p:nvPicPr>
          <p:cNvPr id="17" name="Picture 16">
            <a:extLst>
              <a:ext uri="{FF2B5EF4-FFF2-40B4-BE49-F238E27FC236}">
                <a16:creationId xmlns:a16="http://schemas.microsoft.com/office/drawing/2014/main" id="{E2EEB15E-169B-B547-BB3F-B637B8D7F5E7}"/>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9661576" y="2831665"/>
            <a:ext cx="914400" cy="914400"/>
          </a:xfrm>
          <a:prstGeom prst="rect">
            <a:avLst/>
          </a:prstGeom>
        </p:spPr>
      </p:pic>
      <p:pic>
        <p:nvPicPr>
          <p:cNvPr id="18" name="Picture 17" descr="A close up of a sign&#10;&#10;Description automatically generated">
            <a:extLst>
              <a:ext uri="{FF2B5EF4-FFF2-40B4-BE49-F238E27FC236}">
                <a16:creationId xmlns:a16="http://schemas.microsoft.com/office/drawing/2014/main" id="{AC904ED4-1446-344C-8E21-08DA1C378606}"/>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9547276" y="4510056"/>
            <a:ext cx="1143000" cy="1143000"/>
          </a:xfrm>
          <a:prstGeom prst="rect">
            <a:avLst/>
          </a:prstGeom>
        </p:spPr>
      </p:pic>
      <p:pic>
        <p:nvPicPr>
          <p:cNvPr id="19" name="Picture 18">
            <a:extLst>
              <a:ext uri="{FF2B5EF4-FFF2-40B4-BE49-F238E27FC236}">
                <a16:creationId xmlns:a16="http://schemas.microsoft.com/office/drawing/2014/main" id="{F49BB598-15D5-4D45-BF76-488DE45A79CB}"/>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356382" y="5848197"/>
            <a:ext cx="445477" cy="365760"/>
          </a:xfrm>
          <a:prstGeom prst="rect">
            <a:avLst/>
          </a:prstGeom>
        </p:spPr>
      </p:pic>
      <p:pic>
        <p:nvPicPr>
          <p:cNvPr id="20" name="Picture 19">
            <a:extLst>
              <a:ext uri="{FF2B5EF4-FFF2-40B4-BE49-F238E27FC236}">
                <a16:creationId xmlns:a16="http://schemas.microsoft.com/office/drawing/2014/main" id="{A4282118-8608-1147-8897-FDAB3F72E147}"/>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453390" y="5392360"/>
            <a:ext cx="251460" cy="365760"/>
          </a:xfrm>
          <a:prstGeom prst="rect">
            <a:avLst/>
          </a:prstGeom>
        </p:spPr>
      </p:pic>
      <p:sp>
        <p:nvSpPr>
          <p:cNvPr id="21" name="Sun half left">
            <a:extLst>
              <a:ext uri="{FF2B5EF4-FFF2-40B4-BE49-F238E27FC236}">
                <a16:creationId xmlns:a16="http://schemas.microsoft.com/office/drawing/2014/main" id="{587FA922-9613-AB4F-BF33-8656569B5989}"/>
              </a:ext>
            </a:extLst>
          </p:cNvPr>
          <p:cNvSpPr>
            <a:spLocks noChangeAspect="1"/>
          </p:cNvSpPr>
          <p:nvPr userDrawn="1"/>
        </p:nvSpPr>
        <p:spPr>
          <a:xfrm rot="5400000">
            <a:off x="8612048" y="1682450"/>
            <a:ext cx="548640" cy="1084897"/>
          </a:xfrm>
          <a:custGeom>
            <a:avLst/>
            <a:gdLst>
              <a:gd name="connsiteX0" fmla="*/ 560483 w 661864"/>
              <a:gd name="connsiteY0" fmla="*/ 1044714 h 1308789"/>
              <a:gd name="connsiteX1" fmla="*/ 661864 w 661864"/>
              <a:gd name="connsiteY1" fmla="*/ 1044714 h 1308789"/>
              <a:gd name="connsiteX2" fmla="*/ 661864 w 661864"/>
              <a:gd name="connsiteY2" fmla="*/ 1287787 h 1308789"/>
              <a:gd name="connsiteX3" fmla="*/ 654395 w 661864"/>
              <a:gd name="connsiteY3" fmla="*/ 1308789 h 1308789"/>
              <a:gd name="connsiteX4" fmla="*/ 312003 w 661864"/>
              <a:gd name="connsiteY4" fmla="*/ 863977 h 1308789"/>
              <a:gd name="connsiteX5" fmla="*/ 444812 w 661864"/>
              <a:gd name="connsiteY5" fmla="*/ 996786 h 1308789"/>
              <a:gd name="connsiteX6" fmla="*/ 191653 w 661864"/>
              <a:gd name="connsiteY6" fmla="*/ 1117076 h 1308789"/>
              <a:gd name="connsiteX7" fmla="*/ 264075 w 661864"/>
              <a:gd name="connsiteY7" fmla="*/ 560483 h 1308789"/>
              <a:gd name="connsiteX8" fmla="*/ 264075 w 661864"/>
              <a:gd name="connsiteY8" fmla="*/ 748306 h 1308789"/>
              <a:gd name="connsiteX9" fmla="*/ 0 w 661864"/>
              <a:gd name="connsiteY9" fmla="*/ 654395 h 1308789"/>
              <a:gd name="connsiteX10" fmla="*/ 654394 w 661864"/>
              <a:gd name="connsiteY10" fmla="*/ 327198 h 1308789"/>
              <a:gd name="connsiteX11" fmla="*/ 661864 w 661864"/>
              <a:gd name="connsiteY11" fmla="*/ 327951 h 1308789"/>
              <a:gd name="connsiteX12" fmla="*/ 661864 w 661864"/>
              <a:gd name="connsiteY12" fmla="*/ 980839 h 1308789"/>
              <a:gd name="connsiteX13" fmla="*/ 654394 w 661864"/>
              <a:gd name="connsiteY13" fmla="*/ 981592 h 1308789"/>
              <a:gd name="connsiteX14" fmla="*/ 327197 w 661864"/>
              <a:gd name="connsiteY14" fmla="*/ 654395 h 1308789"/>
              <a:gd name="connsiteX15" fmla="*/ 654394 w 661864"/>
              <a:gd name="connsiteY15" fmla="*/ 327198 h 1308789"/>
              <a:gd name="connsiteX16" fmla="*/ 191653 w 661864"/>
              <a:gd name="connsiteY16" fmla="*/ 191653 h 1308789"/>
              <a:gd name="connsiteX17" fmla="*/ 444812 w 661864"/>
              <a:gd name="connsiteY17" fmla="*/ 312003 h 1308789"/>
              <a:gd name="connsiteX18" fmla="*/ 312003 w 661864"/>
              <a:gd name="connsiteY18" fmla="*/ 444812 h 1308789"/>
              <a:gd name="connsiteX19" fmla="*/ 654395 w 661864"/>
              <a:gd name="connsiteY19" fmla="*/ 0 h 1308789"/>
              <a:gd name="connsiteX20" fmla="*/ 661864 w 661864"/>
              <a:gd name="connsiteY20" fmla="*/ 21003 h 1308789"/>
              <a:gd name="connsiteX21" fmla="*/ 661864 w 661864"/>
              <a:gd name="connsiteY21" fmla="*/ 264075 h 1308789"/>
              <a:gd name="connsiteX22" fmla="*/ 560483 w 661864"/>
              <a:gd name="connsiteY22" fmla="*/ 264075 h 1308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61864" h="1308789">
                <a:moveTo>
                  <a:pt x="560483" y="1044714"/>
                </a:moveTo>
                <a:lnTo>
                  <a:pt x="661864" y="1044714"/>
                </a:lnTo>
                <a:lnTo>
                  <a:pt x="661864" y="1287787"/>
                </a:lnTo>
                <a:lnTo>
                  <a:pt x="654395" y="1308789"/>
                </a:lnTo>
                <a:close/>
                <a:moveTo>
                  <a:pt x="312003" y="863977"/>
                </a:moveTo>
                <a:lnTo>
                  <a:pt x="444812" y="996786"/>
                </a:lnTo>
                <a:lnTo>
                  <a:pt x="191653" y="1117076"/>
                </a:lnTo>
                <a:close/>
                <a:moveTo>
                  <a:pt x="264075" y="560483"/>
                </a:moveTo>
                <a:lnTo>
                  <a:pt x="264075" y="748306"/>
                </a:lnTo>
                <a:lnTo>
                  <a:pt x="0" y="654395"/>
                </a:lnTo>
                <a:close/>
                <a:moveTo>
                  <a:pt x="654394" y="327198"/>
                </a:moveTo>
                <a:lnTo>
                  <a:pt x="661864" y="327951"/>
                </a:lnTo>
                <a:lnTo>
                  <a:pt x="661864" y="980839"/>
                </a:lnTo>
                <a:lnTo>
                  <a:pt x="654394" y="981592"/>
                </a:lnTo>
                <a:cubicBezTo>
                  <a:pt x="473688" y="981592"/>
                  <a:pt x="327197" y="835101"/>
                  <a:pt x="327197" y="654395"/>
                </a:cubicBezTo>
                <a:cubicBezTo>
                  <a:pt x="327197" y="473689"/>
                  <a:pt x="473688" y="327198"/>
                  <a:pt x="654394" y="327198"/>
                </a:cubicBezTo>
                <a:close/>
                <a:moveTo>
                  <a:pt x="191653" y="191653"/>
                </a:moveTo>
                <a:lnTo>
                  <a:pt x="444812" y="312003"/>
                </a:lnTo>
                <a:lnTo>
                  <a:pt x="312003" y="444812"/>
                </a:lnTo>
                <a:close/>
                <a:moveTo>
                  <a:pt x="654395" y="0"/>
                </a:moveTo>
                <a:lnTo>
                  <a:pt x="661864" y="21003"/>
                </a:lnTo>
                <a:lnTo>
                  <a:pt x="661864" y="264075"/>
                </a:lnTo>
                <a:lnTo>
                  <a:pt x="560483" y="264075"/>
                </a:lnTo>
                <a:close/>
              </a:path>
            </a:pathLst>
          </a:custGeom>
          <a:solidFill>
            <a:srgbClr val="FFC000">
              <a:alpha val="70000"/>
            </a:srgbClr>
          </a:solidFill>
          <a:ln w="3175">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sz="1600"/>
          </a:p>
        </p:txBody>
      </p:sp>
      <p:sp>
        <p:nvSpPr>
          <p:cNvPr id="22" name="Rectangle: Rounded Corners 109">
            <a:extLst>
              <a:ext uri="{FF2B5EF4-FFF2-40B4-BE49-F238E27FC236}">
                <a16:creationId xmlns:a16="http://schemas.microsoft.com/office/drawing/2014/main" id="{D23630C4-6A95-B543-83CF-081423A0670E}"/>
              </a:ext>
            </a:extLst>
          </p:cNvPr>
          <p:cNvSpPr/>
          <p:nvPr userDrawn="1"/>
        </p:nvSpPr>
        <p:spPr>
          <a:xfrm>
            <a:off x="2081352" y="2138133"/>
            <a:ext cx="4628859" cy="301752"/>
          </a:xfrm>
          <a:prstGeom prst="roundRect">
            <a:avLst/>
          </a:prstGeom>
          <a:solidFill>
            <a:srgbClr val="D3E2D3"/>
          </a:solidFill>
          <a:ln>
            <a:solidFill>
              <a:schemeClr val="accent1">
                <a:lumMod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2785" rIns="72785" bIns="72785" numCol="1" spcCol="1270" anchor="ctr" anchorCtr="0">
            <a:noAutofit/>
          </a:bodyPr>
          <a:lstStyle/>
          <a:p>
            <a:pPr algn="ctr" defTabSz="528955">
              <a:lnSpc>
                <a:spcPct val="90000"/>
              </a:lnSpc>
              <a:spcBef>
                <a:spcPct val="0"/>
              </a:spcBef>
              <a:spcAft>
                <a:spcPct val="35000"/>
              </a:spcAft>
            </a:pPr>
            <a:r>
              <a:rPr lang="en-US" sz="1600">
                <a:solidFill>
                  <a:schemeClr val="tx1"/>
                </a:solidFill>
                <a:cs typeface="Calibri"/>
              </a:rPr>
              <a:t>Advisory Board &amp; Expert Panel Feedback</a:t>
            </a:r>
          </a:p>
        </p:txBody>
      </p:sp>
      <p:sp>
        <p:nvSpPr>
          <p:cNvPr id="23" name="Freeform: Shape 132">
            <a:extLst>
              <a:ext uri="{FF2B5EF4-FFF2-40B4-BE49-F238E27FC236}">
                <a16:creationId xmlns:a16="http://schemas.microsoft.com/office/drawing/2014/main" id="{005A7CC2-F47F-3C44-B440-0699BC207555}"/>
              </a:ext>
            </a:extLst>
          </p:cNvPr>
          <p:cNvSpPr/>
          <p:nvPr userDrawn="1"/>
        </p:nvSpPr>
        <p:spPr>
          <a:xfrm>
            <a:off x="7138780"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6308" tIns="66308" rIns="66308" bIns="66308" numCol="1" spcCol="1270" anchor="t" anchorCtr="0">
            <a:noAutofit/>
          </a:bodyPr>
          <a:lstStyle/>
          <a:p>
            <a:pPr defTabSz="453390">
              <a:lnSpc>
                <a:spcPct val="90000"/>
              </a:lnSpc>
              <a:spcBef>
                <a:spcPct val="0"/>
              </a:spcBef>
              <a:spcAft>
                <a:spcPct val="35000"/>
              </a:spcAft>
            </a:pPr>
            <a:r>
              <a:rPr lang="en-US" sz="1400" u="sng">
                <a:solidFill>
                  <a:schemeClr val="tx1"/>
                </a:solidFill>
              </a:rPr>
              <a:t>Session 5</a:t>
            </a:r>
            <a:endParaRPr lang="en-US" sz="1400" u="sng">
              <a:solidFill>
                <a:schemeClr val="tx1"/>
              </a:solidFill>
              <a:cs typeface="Calibri"/>
            </a:endParaRPr>
          </a:p>
        </p:txBody>
      </p:sp>
      <p:sp>
        <p:nvSpPr>
          <p:cNvPr id="24" name="Freeform: Shape 21">
            <a:extLst>
              <a:ext uri="{FF2B5EF4-FFF2-40B4-BE49-F238E27FC236}">
                <a16:creationId xmlns:a16="http://schemas.microsoft.com/office/drawing/2014/main" id="{B4454ACE-9C39-2C48-9531-9B5CC8910279}"/>
              </a:ext>
            </a:extLst>
          </p:cNvPr>
          <p:cNvSpPr/>
          <p:nvPr userDrawn="1"/>
        </p:nvSpPr>
        <p:spPr>
          <a:xfrm>
            <a:off x="2081352"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2785" rIns="72785" bIns="72785" numCol="1" spcCol="1270" anchor="t" anchorCtr="0">
            <a:noAutofit/>
          </a:bodyPr>
          <a:lstStyle/>
          <a:p>
            <a:pPr defTabSz="528955">
              <a:lnSpc>
                <a:spcPct val="90000"/>
              </a:lnSpc>
              <a:spcBef>
                <a:spcPct val="0"/>
              </a:spcBef>
              <a:spcAft>
                <a:spcPct val="35000"/>
              </a:spcAft>
            </a:pPr>
            <a:r>
              <a:rPr lang="en-US" sz="1400" u="sng">
                <a:solidFill>
                  <a:schemeClr val="tx1"/>
                </a:solidFill>
              </a:rPr>
              <a:t>Session 1</a:t>
            </a:r>
            <a:endParaRPr lang="en-US" sz="1400" u="sng">
              <a:solidFill>
                <a:schemeClr val="tx1"/>
              </a:solidFill>
              <a:cs typeface="Calibri"/>
            </a:endParaRPr>
          </a:p>
          <a:p>
            <a:pPr marL="0" lvl="1" defTabSz="415608">
              <a:lnSpc>
                <a:spcPct val="90000"/>
              </a:lnSpc>
              <a:spcBef>
                <a:spcPct val="0"/>
              </a:spcBef>
              <a:spcAft>
                <a:spcPct val="15000"/>
              </a:spcAft>
            </a:pPr>
            <a:r>
              <a:rPr lang="en-US" sz="1400">
                <a:solidFill>
                  <a:schemeClr val="tx1"/>
                </a:solidFill>
              </a:rPr>
              <a:t>Welcome to Project ENHANCE!</a:t>
            </a:r>
            <a:endParaRPr lang="en-US" sz="1400">
              <a:solidFill>
                <a:schemeClr val="tx1"/>
              </a:solidFill>
              <a:cs typeface="Calibri"/>
            </a:endParaRPr>
          </a:p>
          <a:p>
            <a:pPr marL="48578" lvl="1" indent="-48578" defTabSz="415608">
              <a:lnSpc>
                <a:spcPct val="90000"/>
              </a:lnSpc>
              <a:spcBef>
                <a:spcPct val="0"/>
              </a:spcBef>
              <a:spcAft>
                <a:spcPct val="15000"/>
              </a:spcAft>
              <a:buChar char="•"/>
            </a:pPr>
            <a:endParaRPr lang="en-US" sz="1400">
              <a:solidFill>
                <a:schemeClr val="tx1"/>
              </a:solidFill>
            </a:endParaRPr>
          </a:p>
        </p:txBody>
      </p:sp>
      <p:sp>
        <p:nvSpPr>
          <p:cNvPr id="25" name="Freeform: Shape 22">
            <a:extLst>
              <a:ext uri="{FF2B5EF4-FFF2-40B4-BE49-F238E27FC236}">
                <a16:creationId xmlns:a16="http://schemas.microsoft.com/office/drawing/2014/main" id="{36C69CD0-B30C-B941-A16E-C9177D6B258E}"/>
              </a:ext>
            </a:extLst>
          </p:cNvPr>
          <p:cNvSpPr/>
          <p:nvPr userDrawn="1"/>
        </p:nvSpPr>
        <p:spPr>
          <a:xfrm>
            <a:off x="3345709"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9546" tIns="69546" rIns="69546" bIns="69546" numCol="1" spcCol="1270" anchor="t" anchorCtr="0">
            <a:noAutofit/>
          </a:bodyPr>
          <a:lstStyle/>
          <a:p>
            <a:pPr defTabSz="491173">
              <a:lnSpc>
                <a:spcPct val="90000"/>
              </a:lnSpc>
              <a:spcBef>
                <a:spcPct val="0"/>
              </a:spcBef>
              <a:spcAft>
                <a:spcPct val="35000"/>
              </a:spcAft>
            </a:pPr>
            <a:r>
              <a:rPr lang="en-US" sz="1400" u="sng">
                <a:solidFill>
                  <a:schemeClr val="tx1"/>
                </a:solidFill>
              </a:rPr>
              <a:t>Session 2</a:t>
            </a:r>
            <a:endParaRPr lang="en-US" sz="1400" u="sng">
              <a:solidFill>
                <a:schemeClr val="tx1"/>
              </a:solidFill>
              <a:cs typeface="Calibri"/>
            </a:endParaRPr>
          </a:p>
        </p:txBody>
      </p:sp>
      <p:sp>
        <p:nvSpPr>
          <p:cNvPr id="26" name="Freeform: Shape 23">
            <a:extLst>
              <a:ext uri="{FF2B5EF4-FFF2-40B4-BE49-F238E27FC236}">
                <a16:creationId xmlns:a16="http://schemas.microsoft.com/office/drawing/2014/main" id="{316AA3EB-D64A-4242-B719-7A10F06E5F9B}"/>
              </a:ext>
            </a:extLst>
          </p:cNvPr>
          <p:cNvSpPr/>
          <p:nvPr userDrawn="1"/>
        </p:nvSpPr>
        <p:spPr>
          <a:xfrm>
            <a:off x="4610066"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9546" tIns="69546" rIns="69546" bIns="69546" numCol="1" spcCol="1270" anchor="t" anchorCtr="0">
            <a:noAutofit/>
          </a:bodyPr>
          <a:lstStyle/>
          <a:p>
            <a:pPr defTabSz="491173">
              <a:lnSpc>
                <a:spcPct val="90000"/>
              </a:lnSpc>
              <a:spcBef>
                <a:spcPct val="0"/>
              </a:spcBef>
              <a:spcAft>
                <a:spcPct val="35000"/>
              </a:spcAft>
            </a:pPr>
            <a:r>
              <a:rPr lang="en-US" sz="1400" u="sng">
                <a:solidFill>
                  <a:schemeClr val="tx1"/>
                </a:solidFill>
              </a:rPr>
              <a:t>Session 3</a:t>
            </a:r>
            <a:endParaRPr lang="en-US" sz="1400" u="sng">
              <a:solidFill>
                <a:schemeClr val="tx1"/>
              </a:solidFill>
              <a:cs typeface="Calibri"/>
            </a:endParaRPr>
          </a:p>
        </p:txBody>
      </p:sp>
      <p:sp>
        <p:nvSpPr>
          <p:cNvPr id="27" name="Freeform: Shape 24">
            <a:extLst>
              <a:ext uri="{FF2B5EF4-FFF2-40B4-BE49-F238E27FC236}">
                <a16:creationId xmlns:a16="http://schemas.microsoft.com/office/drawing/2014/main" id="{F1B1904F-1993-6E4A-A3F3-9FB9A39B4BB2}"/>
              </a:ext>
            </a:extLst>
          </p:cNvPr>
          <p:cNvSpPr/>
          <p:nvPr userDrawn="1"/>
        </p:nvSpPr>
        <p:spPr>
          <a:xfrm>
            <a:off x="5874423"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9546" tIns="69546" rIns="69546" bIns="69546" numCol="1" spcCol="1270" anchor="t" anchorCtr="0">
            <a:noAutofit/>
          </a:bodyPr>
          <a:lstStyle/>
          <a:p>
            <a:pPr defTabSz="491173">
              <a:lnSpc>
                <a:spcPct val="90000"/>
              </a:lnSpc>
              <a:spcBef>
                <a:spcPct val="0"/>
              </a:spcBef>
              <a:spcAft>
                <a:spcPct val="35000"/>
              </a:spcAft>
            </a:pPr>
            <a:r>
              <a:rPr lang="en-US" sz="1400" u="sng">
                <a:solidFill>
                  <a:schemeClr val="tx1"/>
                </a:solidFill>
              </a:rPr>
              <a:t>Session 4</a:t>
            </a:r>
            <a:endParaRPr lang="en-US" sz="1400" u="sng">
              <a:solidFill>
                <a:schemeClr val="tx1"/>
              </a:solidFill>
              <a:cs typeface="Calibri"/>
            </a:endParaRPr>
          </a:p>
        </p:txBody>
      </p:sp>
      <p:sp>
        <p:nvSpPr>
          <p:cNvPr id="28" name="Rectangle: Rounded Corners 121">
            <a:extLst>
              <a:ext uri="{FF2B5EF4-FFF2-40B4-BE49-F238E27FC236}">
                <a16:creationId xmlns:a16="http://schemas.microsoft.com/office/drawing/2014/main" id="{D1EA6C49-6B4B-144A-A641-36458845EE9C}"/>
              </a:ext>
            </a:extLst>
          </p:cNvPr>
          <p:cNvSpPr/>
          <p:nvPr userDrawn="1"/>
        </p:nvSpPr>
        <p:spPr>
          <a:xfrm>
            <a:off x="2081352" y="2499218"/>
            <a:ext cx="6291868" cy="301751"/>
          </a:xfrm>
          <a:prstGeom prst="roundRect">
            <a:avLst/>
          </a:pr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528955">
              <a:lnSpc>
                <a:spcPct val="90000"/>
              </a:lnSpc>
              <a:spcBef>
                <a:spcPct val="0"/>
              </a:spcBef>
              <a:spcAft>
                <a:spcPct val="35000"/>
              </a:spcAft>
            </a:pPr>
            <a:r>
              <a:rPr lang="en-US" sz="1600">
                <a:solidFill>
                  <a:schemeClr val="tx1"/>
                </a:solidFill>
              </a:rPr>
              <a:t>Phase 1: Ci3T Leadership Teams</a:t>
            </a:r>
          </a:p>
        </p:txBody>
      </p:sp>
      <p:sp>
        <p:nvSpPr>
          <p:cNvPr id="29" name="Freeform: Shape 134">
            <a:extLst>
              <a:ext uri="{FF2B5EF4-FFF2-40B4-BE49-F238E27FC236}">
                <a16:creationId xmlns:a16="http://schemas.microsoft.com/office/drawing/2014/main" id="{B2B366D0-D4BD-6B41-A53E-D2180910D487}"/>
              </a:ext>
            </a:extLst>
          </p:cNvPr>
          <p:cNvSpPr/>
          <p:nvPr userDrawn="1"/>
        </p:nvSpPr>
        <p:spPr>
          <a:xfrm>
            <a:off x="8411433" y="2853433"/>
            <a:ext cx="949871"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w="19050">
            <a:solidFill>
              <a:srgbClr val="FFC00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2785" rIns="72785" bIns="72785" numCol="1" spcCol="1270" anchor="t" anchorCtr="0">
            <a:noAutofit/>
          </a:bodyPr>
          <a:lstStyle/>
          <a:p>
            <a:pPr algn="ctr" defTabSz="528955">
              <a:lnSpc>
                <a:spcPct val="90000"/>
              </a:lnSpc>
              <a:spcBef>
                <a:spcPct val="0"/>
              </a:spcBef>
              <a:spcAft>
                <a:spcPct val="35000"/>
              </a:spcAft>
            </a:pPr>
            <a:r>
              <a:rPr lang="en-US" sz="1400">
                <a:solidFill>
                  <a:schemeClr val="tx1"/>
                </a:solidFill>
              </a:rPr>
              <a:t>Module v2 Review</a:t>
            </a:r>
          </a:p>
          <a:p>
            <a:pPr marL="48578" lvl="1" indent="-48578" defTabSz="415608">
              <a:lnSpc>
                <a:spcPct val="90000"/>
              </a:lnSpc>
              <a:spcBef>
                <a:spcPct val="0"/>
              </a:spcBef>
              <a:spcAft>
                <a:spcPct val="15000"/>
              </a:spcAft>
              <a:buChar char="•"/>
            </a:pPr>
            <a:endParaRPr lang="en-US" sz="1400">
              <a:solidFill>
                <a:schemeClr val="tx1"/>
              </a:solidFill>
            </a:endParaRPr>
          </a:p>
        </p:txBody>
      </p:sp>
      <p:pic>
        <p:nvPicPr>
          <p:cNvPr id="30" name="Focus Group">
            <a:extLst>
              <a:ext uri="{FF2B5EF4-FFF2-40B4-BE49-F238E27FC236}">
                <a16:creationId xmlns:a16="http://schemas.microsoft.com/office/drawing/2014/main" id="{6705AD34-0846-E644-8C40-5F5D2C8D70EE}"/>
              </a:ext>
            </a:extLst>
          </p:cNvPr>
          <p:cNvPicPr>
            <a:picLocks noChangeAspect="1" noChangeArrowheads="1"/>
          </p:cNvPicPr>
          <p:nvPr userDrawn="1"/>
        </p:nvPicPr>
        <p:blipFill>
          <a:blip r:embed="rId14" cstate="screen">
            <a:extLst>
              <a:ext uri="{28A0092B-C50C-407E-A947-70E740481C1C}">
                <a14:useLocalDpi xmlns:a14="http://schemas.microsoft.com/office/drawing/2010/main"/>
              </a:ext>
            </a:extLst>
          </a:blip>
          <a:srcRect/>
          <a:stretch/>
        </p:blipFill>
        <p:spPr bwMode="auto">
          <a:xfrm>
            <a:off x="8651992" y="3839135"/>
            <a:ext cx="468752" cy="391585"/>
          </a:xfrm>
          <a:prstGeom prst="rect">
            <a:avLst/>
          </a:prstGeom>
          <a:solidFill>
            <a:srgbClr val="80B284"/>
          </a:solidFill>
          <a:ln w="9525">
            <a:noFill/>
            <a:miter lim="800000"/>
            <a:headEnd/>
            <a:tailEnd/>
          </a:ln>
          <a:effectLst/>
        </p:spPr>
      </p:pic>
      <p:sp>
        <p:nvSpPr>
          <p:cNvPr id="31" name="Rectangle: Rounded Corners 122">
            <a:extLst>
              <a:ext uri="{FF2B5EF4-FFF2-40B4-BE49-F238E27FC236}">
                <a16:creationId xmlns:a16="http://schemas.microsoft.com/office/drawing/2014/main" id="{34EDA6D7-2D92-664E-A2A5-893DCAFEC1D2}"/>
              </a:ext>
            </a:extLst>
          </p:cNvPr>
          <p:cNvSpPr/>
          <p:nvPr userDrawn="1"/>
        </p:nvSpPr>
        <p:spPr>
          <a:xfrm>
            <a:off x="8410880" y="2499218"/>
            <a:ext cx="950976" cy="301751"/>
          </a:xfrm>
          <a:prstGeom prst="roundRect">
            <a:avLst/>
          </a:prstGeom>
          <a:solidFill>
            <a:srgbClr val="80B284"/>
          </a:solidFill>
          <a:ln w="19050">
            <a:solidFill>
              <a:srgbClr val="FFC00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528955">
              <a:lnSpc>
                <a:spcPct val="90000"/>
              </a:lnSpc>
              <a:spcBef>
                <a:spcPct val="0"/>
              </a:spcBef>
              <a:spcAft>
                <a:spcPct val="35000"/>
              </a:spcAft>
            </a:pPr>
            <a:r>
              <a:rPr lang="en-US" sz="1600">
                <a:solidFill>
                  <a:schemeClr val="tx1"/>
                </a:solidFill>
              </a:rPr>
              <a:t>Phase 3</a:t>
            </a:r>
          </a:p>
        </p:txBody>
      </p:sp>
      <p:sp>
        <p:nvSpPr>
          <p:cNvPr id="32" name="TextBox 31">
            <a:extLst>
              <a:ext uri="{FF2B5EF4-FFF2-40B4-BE49-F238E27FC236}">
                <a16:creationId xmlns:a16="http://schemas.microsoft.com/office/drawing/2014/main" id="{AB1EA08D-FF5F-EE45-B59B-DFF66803F8C3}"/>
              </a:ext>
            </a:extLst>
          </p:cNvPr>
          <p:cNvSpPr txBox="1"/>
          <p:nvPr userDrawn="1"/>
        </p:nvSpPr>
        <p:spPr>
          <a:xfrm>
            <a:off x="2836406" y="5307553"/>
            <a:ext cx="4216074" cy="929485"/>
          </a:xfrm>
          <a:prstGeom prst="rect">
            <a:avLst/>
          </a:prstGeom>
          <a:noFill/>
        </p:spPr>
        <p:txBody>
          <a:bodyPr wrap="square" rtlCol="0">
            <a:spAutoFit/>
          </a:bodyPr>
          <a:lstStyle/>
          <a:p>
            <a:pPr>
              <a:lnSpc>
                <a:spcPct val="85000"/>
              </a:lnSpc>
            </a:pPr>
            <a:r>
              <a:rPr lang="en-US" sz="1600"/>
              <a:t>Stakeholder Field Testing</a:t>
            </a:r>
          </a:p>
          <a:p>
            <a:pPr marL="173038" indent="-112713">
              <a:lnSpc>
                <a:spcPct val="85000"/>
              </a:lnSpc>
              <a:buFont typeface="Arial" panose="020B0604020202020204" pitchFamily="34" charset="0"/>
              <a:buChar char="•"/>
              <a:tabLst>
                <a:tab pos="1597025" algn="l"/>
              </a:tabLst>
            </a:pPr>
            <a:r>
              <a:rPr lang="en-US" sz="1600"/>
              <a:t>Students	• Ci3T Leadership Teams</a:t>
            </a:r>
          </a:p>
          <a:p>
            <a:pPr marL="173038" indent="-112713">
              <a:lnSpc>
                <a:spcPct val="85000"/>
              </a:lnSpc>
              <a:buFont typeface="Arial" panose="020B0604020202020204" pitchFamily="34" charset="0"/>
              <a:buChar char="•"/>
              <a:tabLst>
                <a:tab pos="1597025" algn="l"/>
              </a:tabLst>
            </a:pPr>
            <a:r>
              <a:rPr lang="en-US" sz="1600"/>
              <a:t>Families	• Principal Leaders</a:t>
            </a:r>
          </a:p>
          <a:p>
            <a:pPr marL="173038" indent="-112713">
              <a:lnSpc>
                <a:spcPct val="85000"/>
              </a:lnSpc>
              <a:buFont typeface="Arial" panose="020B0604020202020204" pitchFamily="34" charset="0"/>
              <a:buChar char="•"/>
              <a:tabLst>
                <a:tab pos="1597025" algn="l"/>
              </a:tabLst>
            </a:pPr>
            <a:r>
              <a:rPr lang="en-US" sz="1600"/>
              <a:t>Faculty &amp; Staff	• District Administrators</a:t>
            </a:r>
          </a:p>
        </p:txBody>
      </p:sp>
      <p:sp>
        <p:nvSpPr>
          <p:cNvPr id="33" name="TextBox 32">
            <a:extLst>
              <a:ext uri="{FF2B5EF4-FFF2-40B4-BE49-F238E27FC236}">
                <a16:creationId xmlns:a16="http://schemas.microsoft.com/office/drawing/2014/main" id="{69135271-DEB4-EE4E-9E9C-320D82299298}"/>
              </a:ext>
            </a:extLst>
          </p:cNvPr>
          <p:cNvSpPr txBox="1"/>
          <p:nvPr userDrawn="1"/>
        </p:nvSpPr>
        <p:spPr>
          <a:xfrm>
            <a:off x="9432976" y="2882747"/>
            <a:ext cx="1371600" cy="1477328"/>
          </a:xfrm>
          <a:prstGeom prst="rect">
            <a:avLst/>
          </a:prstGeom>
          <a:noFill/>
          <a:effectLst/>
        </p:spPr>
        <p:txBody>
          <a:bodyPr wrap="square" lIns="0" rIns="0" rtlCol="0">
            <a:spAutoFit/>
          </a:bodyPr>
          <a:lstStyle/>
          <a:p>
            <a:pPr algn="ctr"/>
            <a:r>
              <a:rPr lang="en-US" sz="2000" b="1">
                <a:ln w="6350">
                  <a:solidFill>
                    <a:schemeClr val="bg1"/>
                  </a:solidFill>
                </a:ln>
                <a:latin typeface="Calibri" panose="020F0502020204030204" pitchFamily="34" charset="0"/>
                <a:cs typeface="Calibri" panose="020F0502020204030204" pitchFamily="34" charset="0"/>
              </a:rPr>
              <a:t>Traditional</a:t>
            </a:r>
          </a:p>
          <a:p>
            <a:pPr algn="ctr"/>
            <a:endParaRPr lang="en-US" b="1">
              <a:ln w="6350">
                <a:solidFill>
                  <a:schemeClr val="bg1"/>
                </a:solidFill>
              </a:ln>
            </a:endParaRPr>
          </a:p>
          <a:p>
            <a:pPr algn="ctr"/>
            <a:endParaRPr lang="en-US" sz="2000" b="1">
              <a:ln w="6350">
                <a:solidFill>
                  <a:schemeClr val="bg1"/>
                </a:solidFill>
              </a:ln>
            </a:endParaRPr>
          </a:p>
          <a:p>
            <a:pPr algn="ctr"/>
            <a:endParaRPr lang="en-US" sz="1400" b="1">
              <a:ln w="6350">
                <a:solidFill>
                  <a:schemeClr val="bg1"/>
                </a:solidFill>
              </a:ln>
            </a:endParaRPr>
          </a:p>
          <a:p>
            <a:pPr algn="ctr"/>
            <a:r>
              <a:rPr lang="en-US" b="1">
                <a:ln w="6350">
                  <a:solidFill>
                    <a:schemeClr val="bg1"/>
                  </a:solidFill>
                </a:ln>
              </a:rPr>
              <a:t>vs.</a:t>
            </a:r>
          </a:p>
        </p:txBody>
      </p:sp>
      <p:sp>
        <p:nvSpPr>
          <p:cNvPr id="34" name="Freeform: Shape 126">
            <a:extLst>
              <a:ext uri="{FF2B5EF4-FFF2-40B4-BE49-F238E27FC236}">
                <a16:creationId xmlns:a16="http://schemas.microsoft.com/office/drawing/2014/main" id="{BC8A2ECC-D591-8D4F-946D-AE9B0B3153F4}"/>
              </a:ext>
            </a:extLst>
          </p:cNvPr>
          <p:cNvSpPr/>
          <p:nvPr userDrawn="1"/>
        </p:nvSpPr>
        <p:spPr>
          <a:xfrm>
            <a:off x="2836406" y="4970507"/>
            <a:ext cx="6291868" cy="29923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chemeClr val="accent1">
              <a:lumMod val="50000"/>
            </a:schemeClr>
          </a:solidFill>
          <a:ln>
            <a:solidFill>
              <a:schemeClr val="tx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3152" rIns="72785" bIns="72785" numCol="1" spcCol="1270" anchor="ctr" anchorCtr="0">
            <a:noAutofit/>
          </a:bodyPr>
          <a:lstStyle/>
          <a:p>
            <a:pPr algn="ctr" defTabSz="528955">
              <a:lnSpc>
                <a:spcPct val="90000"/>
              </a:lnSpc>
              <a:spcBef>
                <a:spcPct val="0"/>
              </a:spcBef>
              <a:spcAft>
                <a:spcPct val="35000"/>
              </a:spcAft>
            </a:pPr>
            <a:r>
              <a:rPr lang="en-US" sz="1600">
                <a:solidFill>
                  <a:schemeClr val="bg1"/>
                </a:solidFill>
              </a:rPr>
              <a:t>Phase 2: Module Testing with Stakeholders</a:t>
            </a:r>
          </a:p>
        </p:txBody>
      </p:sp>
      <p:pic>
        <p:nvPicPr>
          <p:cNvPr id="35" name="Picture 34" descr="A close up of a sign&#10;&#10;Description automatically generated">
            <a:extLst>
              <a:ext uri="{FF2B5EF4-FFF2-40B4-BE49-F238E27FC236}">
                <a16:creationId xmlns:a16="http://schemas.microsoft.com/office/drawing/2014/main" id="{8D667F29-D52F-5F4D-8172-944ED27B157E}"/>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261007" y="108426"/>
            <a:ext cx="2190750" cy="1285240"/>
          </a:xfrm>
          <a:prstGeom prst="rect">
            <a:avLst/>
          </a:prstGeom>
        </p:spPr>
      </p:pic>
    </p:spTree>
    <p:extLst>
      <p:ext uri="{BB962C8B-B14F-4D97-AF65-F5344CB8AC3E}">
        <p14:creationId xmlns:p14="http://schemas.microsoft.com/office/powerpoint/2010/main" val="41263332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10/13/2023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8" name="Picture 7">
            <a:extLst>
              <a:ext uri="{FF2B5EF4-FFF2-40B4-BE49-F238E27FC236}">
                <a16:creationId xmlns:a16="http://schemas.microsoft.com/office/drawing/2014/main" id="{E99EF1DD-1C58-F442-9D60-B70273AF2B8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79576" y="72582"/>
            <a:ext cx="1632848" cy="957938"/>
          </a:xfrm>
          <a:prstGeom prst="rect">
            <a:avLst/>
          </a:prstGeom>
        </p:spPr>
      </p:pic>
    </p:spTree>
    <p:extLst>
      <p:ext uri="{BB962C8B-B14F-4D97-AF65-F5344CB8AC3E}">
        <p14:creationId xmlns:p14="http://schemas.microsoft.com/office/powerpoint/2010/main" val="136615973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ENHANCE C2-4 flipped v1">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extLst>
              <p:ext uri="{D42A27DB-BD31-4B8C-83A1-F6EECF244321}">
                <p14:modId xmlns:p14="http://schemas.microsoft.com/office/powerpoint/2010/main" val="2331633409"/>
              </p:ext>
            </p:extLst>
          </p:nvPr>
        </p:nvGraphicFramePr>
        <p:xfrm>
          <a:off x="0" y="1554480"/>
          <a:ext cx="12189242" cy="5303520"/>
        </p:xfrm>
        <a:graphic>
          <a:graphicData uri="http://schemas.openxmlformats.org/drawingml/2006/table">
            <a:tbl>
              <a:tblPr>
                <a:tableStyleId>{2D5ABB26-0587-4C30-8999-92F81FD0307C}</a:tableStyleId>
              </a:tblPr>
              <a:tblGrid>
                <a:gridCol w="654908">
                  <a:extLst>
                    <a:ext uri="{9D8B030D-6E8A-4147-A177-3AD203B41FA5}">
                      <a16:colId xmlns:a16="http://schemas.microsoft.com/office/drawing/2014/main" val="2750378661"/>
                    </a:ext>
                  </a:extLst>
                </a:gridCol>
                <a:gridCol w="2116014">
                  <a:extLst>
                    <a:ext uri="{9D8B030D-6E8A-4147-A177-3AD203B41FA5}">
                      <a16:colId xmlns:a16="http://schemas.microsoft.com/office/drawing/2014/main" val="1720634993"/>
                    </a:ext>
                  </a:extLst>
                </a:gridCol>
                <a:gridCol w="1883664">
                  <a:extLst>
                    <a:ext uri="{9D8B030D-6E8A-4147-A177-3AD203B41FA5}">
                      <a16:colId xmlns:a16="http://schemas.microsoft.com/office/drawing/2014/main" val="3916850402"/>
                    </a:ext>
                  </a:extLst>
                </a:gridCol>
                <a:gridCol w="1883664">
                  <a:extLst>
                    <a:ext uri="{9D8B030D-6E8A-4147-A177-3AD203B41FA5}">
                      <a16:colId xmlns:a16="http://schemas.microsoft.com/office/drawing/2014/main" val="3313821766"/>
                    </a:ext>
                  </a:extLst>
                </a:gridCol>
                <a:gridCol w="1883664">
                  <a:extLst>
                    <a:ext uri="{9D8B030D-6E8A-4147-A177-3AD203B41FA5}">
                      <a16:colId xmlns:a16="http://schemas.microsoft.com/office/drawing/2014/main" val="3006897056"/>
                    </a:ext>
                  </a:extLst>
                </a:gridCol>
                <a:gridCol w="1883664">
                  <a:extLst>
                    <a:ext uri="{9D8B030D-6E8A-4147-A177-3AD203B41FA5}">
                      <a16:colId xmlns:a16="http://schemas.microsoft.com/office/drawing/2014/main" val="1639233194"/>
                    </a:ext>
                  </a:extLst>
                </a:gridCol>
                <a:gridCol w="1883664">
                  <a:extLst>
                    <a:ext uri="{9D8B030D-6E8A-4147-A177-3AD203B41FA5}">
                      <a16:colId xmlns:a16="http://schemas.microsoft.com/office/drawing/2014/main" val="897606555"/>
                    </a:ext>
                  </a:extLst>
                </a:gridCol>
              </a:tblGrid>
              <a:tr h="548640">
                <a:tc rowSpan="3">
                  <a:txBody>
                    <a:bodyPr/>
                    <a:lstStyle/>
                    <a:p>
                      <a:pPr algn="ctr"/>
                      <a:r>
                        <a:rPr lang="en-US">
                          <a:latin typeface="Calibri" panose="020F0502020204030204" pitchFamily="34" charset="0"/>
                          <a:cs typeface="Calibri" panose="020F0502020204030204" pitchFamily="34" charset="0"/>
                        </a:rPr>
                        <a:t>Design</a:t>
                      </a:r>
                    </a:p>
                  </a:txBody>
                  <a:tcPr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a:latin typeface="Calibri" panose="020F0502020204030204" pitchFamily="34" charset="0"/>
                          <a:cs typeface="Calibri" panose="020F0502020204030204" pitchFamily="34" charset="0"/>
                        </a:rPr>
                        <a:t>Leadership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78427393"/>
                  </a:ext>
                </a:extLst>
              </a:tr>
              <a:tr h="548640">
                <a:tc vMerge="1">
                  <a:txBody>
                    <a:bodyPr/>
                    <a:lstStyle/>
                    <a:p>
                      <a:endParaRPr lang="en-US"/>
                    </a:p>
                  </a:txBody>
                  <a:tcPr/>
                </a:tc>
                <a:tc>
                  <a:txBody>
                    <a:bodyPr/>
                    <a:lstStyle/>
                    <a:p>
                      <a:pPr algn="l">
                        <a:lnSpc>
                          <a:spcPct val="80000"/>
                        </a:lnSpc>
                      </a:pPr>
                      <a:r>
                        <a:rPr lang="en-US">
                          <a:latin typeface="Calibri" panose="020F0502020204030204" pitchFamily="34" charset="0"/>
                          <a:cs typeface="Calibri" panose="020F0502020204030204" pitchFamily="34" charset="0"/>
                        </a:rPr>
                        <a:t>Building</a:t>
                      </a:r>
                    </a:p>
                    <a:p>
                      <a:pPr algn="l">
                        <a:lnSpc>
                          <a:spcPct val="80000"/>
                        </a:lnSpc>
                      </a:pPr>
                      <a:r>
                        <a:rPr lang="en-US">
                          <a:latin typeface="Calibri" panose="020F0502020204030204" pitchFamily="34" charset="0"/>
                          <a:cs typeface="Calibri" panose="020F0502020204030204" pitchFamily="34" charset="0"/>
                        </a:rPr>
                        <a:t>Capacity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979635781"/>
                  </a:ext>
                </a:extLst>
              </a:tr>
              <a:tr h="548640">
                <a:tc vMerge="1">
                  <a:txBody>
                    <a:bodyPr/>
                    <a:lstStyle/>
                    <a:p>
                      <a:endParaRPr lang="en-US"/>
                    </a:p>
                  </a:txBody>
                  <a:tcPr/>
                </a:tc>
                <a:tc>
                  <a:txBody>
                    <a:bodyPr/>
                    <a:lstStyle/>
                    <a:p>
                      <a:pPr algn="l"/>
                      <a:r>
                        <a:rPr lang="en-US">
                          <a:latin typeface="Calibri" panose="020F0502020204030204" pitchFamily="34" charset="0"/>
                          <a:cs typeface="Calibri" panose="020F0502020204030204" pitchFamily="34" charset="0"/>
                        </a:rPr>
                        <a:t>Screening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574407594"/>
                  </a:ext>
                </a:extLst>
              </a:tr>
              <a:tr h="1097280">
                <a:tc rowSpan="3">
                  <a:txBody>
                    <a:bodyPr/>
                    <a:lstStyle/>
                    <a:p>
                      <a:pPr algn="ctr"/>
                      <a:r>
                        <a:rPr lang="en-US">
                          <a:latin typeface="Calibri" panose="020F0502020204030204" pitchFamily="34" charset="0"/>
                          <a:cs typeface="Calibri" panose="020F0502020204030204" pitchFamily="34" charset="0"/>
                        </a:rPr>
                        <a:t>Randomized Control Trial</a:t>
                      </a:r>
                    </a:p>
                  </a:txBody>
                  <a:tcPr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rowSpan="3">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accent5">
                        <a:lumMod val="20000"/>
                        <a:lumOff val="80000"/>
                      </a:schemeClr>
                    </a:solid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accent5">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Implementation Support</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rgbClr val="70AD4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cs typeface="Calibri" panose="020F0502020204030204" pitchFamily="34" charset="0"/>
                        </a:rPr>
                        <a:t>Implementation Support</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rgbClr val="70AD47"/>
                    </a:solidFill>
                  </a:tcPr>
                </a:tc>
                <a:tc>
                  <a:txBody>
                    <a:bodyPr/>
                    <a:lstStyle/>
                    <a:p>
                      <a:pPr algn="ctr"/>
                      <a:endParaRPr lang="en-US">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rgbClr val="FFD966"/>
                    </a:solidFill>
                  </a:tcPr>
                </a:tc>
                <a:extLst>
                  <a:ext uri="{0D108BD9-81ED-4DB2-BD59-A6C34878D82A}">
                    <a16:rowId xmlns:a16="http://schemas.microsoft.com/office/drawing/2014/main" val="811098830"/>
                  </a:ext>
                </a:extLst>
              </a:tr>
              <a:tr h="1097280">
                <a:tc vMerge="1">
                  <a:txBody>
                    <a:bodyPr/>
                    <a:lstStyle/>
                    <a:p>
                      <a:endParaRPr lang="en-US"/>
                    </a:p>
                  </a:txBody>
                  <a:tcPr/>
                </a:tc>
                <a:tc vMerge="1">
                  <a:txBody>
                    <a:bodyPr/>
                    <a:lstStyle/>
                    <a:p>
                      <a:endParaRPr lang="en-US"/>
                    </a:p>
                  </a:txBody>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515938" indent="0" algn="l">
                        <a:tabLst/>
                      </a:pPr>
                      <a:r>
                        <a:rPr lang="en-US">
                          <a:solidFill>
                            <a:schemeClr val="tx1"/>
                          </a:solidFill>
                          <a:latin typeface="Calibri" panose="020F0502020204030204" pitchFamily="34" charset="0"/>
                          <a:cs typeface="Calibri" panose="020F0502020204030204" pitchFamily="34" charset="0"/>
                        </a:rPr>
                        <a:t>Train</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8FAADC"/>
                    </a:solidFill>
                  </a:tcPr>
                </a:tc>
                <a:tc>
                  <a:txBody>
                    <a:bodyPr/>
                    <a:lstStyle/>
                    <a:p>
                      <a:pPr algn="ctr"/>
                      <a:endParaRPr lang="en-US">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endParaRPr lang="en-US">
                        <a:solidFill>
                          <a:schemeClr val="bg1"/>
                        </a:solidFill>
                        <a:latin typeface="Calibri" panose="020F0502020204030204" pitchFamily="34" charset="0"/>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extLst>
                  <a:ext uri="{0D108BD9-81ED-4DB2-BD59-A6C34878D82A}">
                    <a16:rowId xmlns:a16="http://schemas.microsoft.com/office/drawing/2014/main" val="1704379319"/>
                  </a:ext>
                </a:extLst>
              </a:tr>
              <a:tr h="1097280">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Implementation Support</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rgbClr val="70AD4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cs typeface="Calibri" panose="020F0502020204030204" pitchFamily="34" charset="0"/>
                        </a:rPr>
                        <a:t>Implementation Support</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rgbClr val="70AD47"/>
                    </a:solidFill>
                  </a:tcPr>
                </a:tc>
                <a:tc>
                  <a:txBody>
                    <a:bodyPr/>
                    <a:lstStyle/>
                    <a:p>
                      <a:pPr algn="ctr"/>
                      <a:endParaRPr lang="en-US">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rgbClr val="FFD966"/>
                    </a:solidFill>
                  </a:tcPr>
                </a:tc>
                <a:extLst>
                  <a:ext uri="{0D108BD9-81ED-4DB2-BD59-A6C34878D82A}">
                    <a16:rowId xmlns:a16="http://schemas.microsoft.com/office/drawing/2014/main" val="758986038"/>
                  </a:ext>
                </a:extLst>
              </a:tr>
              <a:tr h="0">
                <a:tc>
                  <a:txBody>
                    <a:bodyPr/>
                    <a:lstStyle/>
                    <a:p>
                      <a:pPr algn="ctr"/>
                      <a:r>
                        <a:rPr lang="en-US">
                          <a:latin typeface="Calibri" panose="020F0502020204030204" pitchFamily="34" charset="0"/>
                          <a:cs typeface="Calibri" panose="020F0502020204030204" pitchFamily="34" charset="0"/>
                        </a:rPr>
                        <a:t>Year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1524" y="6293926"/>
            <a:ext cx="12188952" cy="358588"/>
          </a:xfrm>
          <a:prstGeom prst="rightArrow">
            <a:avLst>
              <a:gd name="adj1" fmla="val 40000"/>
              <a:gd name="adj2" fmla="val 500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3799957-E379-8DAA-862F-FE0C5366B7B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8190" y="142592"/>
            <a:ext cx="7768296" cy="1271439"/>
          </a:xfrm>
          <a:prstGeom prst="rect">
            <a:avLst/>
          </a:prstGeom>
        </p:spPr>
      </p:pic>
      <p:sp>
        <p:nvSpPr>
          <p:cNvPr id="8" name="Freeform: Shape 132">
            <a:extLst>
              <a:ext uri="{FF2B5EF4-FFF2-40B4-BE49-F238E27FC236}">
                <a16:creationId xmlns:a16="http://schemas.microsoft.com/office/drawing/2014/main" id="{7AA48F27-01CE-3D7D-DC65-D4755162AA8E}"/>
              </a:ext>
            </a:extLst>
          </p:cNvPr>
          <p:cNvSpPr/>
          <p:nvPr userDrawn="1"/>
        </p:nvSpPr>
        <p:spPr>
          <a:xfrm>
            <a:off x="9713318" y="432274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9" name="Freeform: Shape 21">
            <a:extLst>
              <a:ext uri="{FF2B5EF4-FFF2-40B4-BE49-F238E27FC236}">
                <a16:creationId xmlns:a16="http://schemas.microsoft.com/office/drawing/2014/main" id="{2A5BB247-3B6E-840F-2D2C-66C1C85053D9}"/>
              </a:ext>
            </a:extLst>
          </p:cNvPr>
          <p:cNvSpPr/>
          <p:nvPr userDrawn="1"/>
        </p:nvSpPr>
        <p:spPr>
          <a:xfrm>
            <a:off x="8708600" y="432274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0" name="Freeform: Shape 22">
            <a:extLst>
              <a:ext uri="{FF2B5EF4-FFF2-40B4-BE49-F238E27FC236}">
                <a16:creationId xmlns:a16="http://schemas.microsoft.com/office/drawing/2014/main" id="{674DD76A-7E92-5E1D-EDD4-7EED31DEB014}"/>
              </a:ext>
            </a:extLst>
          </p:cNvPr>
          <p:cNvSpPr/>
          <p:nvPr userDrawn="1"/>
        </p:nvSpPr>
        <p:spPr>
          <a:xfrm>
            <a:off x="8959779" y="432274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1" name="Freeform: Shape 23">
            <a:extLst>
              <a:ext uri="{FF2B5EF4-FFF2-40B4-BE49-F238E27FC236}">
                <a16:creationId xmlns:a16="http://schemas.microsoft.com/office/drawing/2014/main" id="{5BFC7987-7590-8A38-A47F-01F5A4D63482}"/>
              </a:ext>
            </a:extLst>
          </p:cNvPr>
          <p:cNvSpPr/>
          <p:nvPr userDrawn="1"/>
        </p:nvSpPr>
        <p:spPr>
          <a:xfrm>
            <a:off x="9210958" y="432274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2" name="Freeform: Shape 24">
            <a:extLst>
              <a:ext uri="{FF2B5EF4-FFF2-40B4-BE49-F238E27FC236}">
                <a16:creationId xmlns:a16="http://schemas.microsoft.com/office/drawing/2014/main" id="{5E5EEF8D-30DF-3DF2-D677-BD69E8CD1674}"/>
              </a:ext>
            </a:extLst>
          </p:cNvPr>
          <p:cNvSpPr/>
          <p:nvPr userDrawn="1"/>
        </p:nvSpPr>
        <p:spPr>
          <a:xfrm>
            <a:off x="9462137" y="432274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3" name="Freeform: Shape 21">
            <a:extLst>
              <a:ext uri="{FF2B5EF4-FFF2-40B4-BE49-F238E27FC236}">
                <a16:creationId xmlns:a16="http://schemas.microsoft.com/office/drawing/2014/main" id="{BFDE5A55-B8A2-5EDD-C26E-34E6FAE58F5B}"/>
              </a:ext>
            </a:extLst>
          </p:cNvPr>
          <p:cNvSpPr/>
          <p:nvPr userDrawn="1"/>
        </p:nvSpPr>
        <p:spPr>
          <a:xfrm>
            <a:off x="8457421" y="432274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4" name="Freeform: Shape 132">
            <a:extLst>
              <a:ext uri="{FF2B5EF4-FFF2-40B4-BE49-F238E27FC236}">
                <a16:creationId xmlns:a16="http://schemas.microsoft.com/office/drawing/2014/main" id="{3CF80414-DA33-D845-98CD-DE5B2B0C3AFC}"/>
              </a:ext>
            </a:extLst>
          </p:cNvPr>
          <p:cNvSpPr/>
          <p:nvPr userDrawn="1"/>
        </p:nvSpPr>
        <p:spPr>
          <a:xfrm>
            <a:off x="7824830" y="433186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5" name="Freeform: Shape 21">
            <a:extLst>
              <a:ext uri="{FF2B5EF4-FFF2-40B4-BE49-F238E27FC236}">
                <a16:creationId xmlns:a16="http://schemas.microsoft.com/office/drawing/2014/main" id="{2B48398B-6A9B-2AA1-D419-D2B2BAA7B298}"/>
              </a:ext>
            </a:extLst>
          </p:cNvPr>
          <p:cNvSpPr/>
          <p:nvPr userDrawn="1"/>
        </p:nvSpPr>
        <p:spPr>
          <a:xfrm>
            <a:off x="6820112" y="433186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6" name="Freeform: Shape 22">
            <a:extLst>
              <a:ext uri="{FF2B5EF4-FFF2-40B4-BE49-F238E27FC236}">
                <a16:creationId xmlns:a16="http://schemas.microsoft.com/office/drawing/2014/main" id="{BC52F9A7-E464-B8B0-BBF8-E0E9CF1EBD6C}"/>
              </a:ext>
            </a:extLst>
          </p:cNvPr>
          <p:cNvSpPr/>
          <p:nvPr userDrawn="1"/>
        </p:nvSpPr>
        <p:spPr>
          <a:xfrm>
            <a:off x="7071291" y="433186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7" name="Freeform: Shape 23">
            <a:extLst>
              <a:ext uri="{FF2B5EF4-FFF2-40B4-BE49-F238E27FC236}">
                <a16:creationId xmlns:a16="http://schemas.microsoft.com/office/drawing/2014/main" id="{77A43D74-9A26-29A6-842C-EC59B7756849}"/>
              </a:ext>
            </a:extLst>
          </p:cNvPr>
          <p:cNvSpPr/>
          <p:nvPr userDrawn="1"/>
        </p:nvSpPr>
        <p:spPr>
          <a:xfrm>
            <a:off x="7322470" y="433186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8" name="Freeform: Shape 24">
            <a:extLst>
              <a:ext uri="{FF2B5EF4-FFF2-40B4-BE49-F238E27FC236}">
                <a16:creationId xmlns:a16="http://schemas.microsoft.com/office/drawing/2014/main" id="{EFAA8E69-341A-EB06-B901-C607A03EEF36}"/>
              </a:ext>
            </a:extLst>
          </p:cNvPr>
          <p:cNvSpPr/>
          <p:nvPr userDrawn="1"/>
        </p:nvSpPr>
        <p:spPr>
          <a:xfrm>
            <a:off x="7573649" y="433186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9" name="Freeform: Shape 21">
            <a:extLst>
              <a:ext uri="{FF2B5EF4-FFF2-40B4-BE49-F238E27FC236}">
                <a16:creationId xmlns:a16="http://schemas.microsoft.com/office/drawing/2014/main" id="{B09E1638-4334-E88B-E487-06223F09C231}"/>
              </a:ext>
            </a:extLst>
          </p:cNvPr>
          <p:cNvSpPr/>
          <p:nvPr userDrawn="1"/>
        </p:nvSpPr>
        <p:spPr>
          <a:xfrm>
            <a:off x="6568933" y="433186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pic>
        <p:nvPicPr>
          <p:cNvPr id="20" name="Picture 19">
            <a:extLst>
              <a:ext uri="{FF2B5EF4-FFF2-40B4-BE49-F238E27FC236}">
                <a16:creationId xmlns:a16="http://schemas.microsoft.com/office/drawing/2014/main" id="{7B59CDCD-76B5-284F-B70D-35E799FC87E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868650" y="5312240"/>
            <a:ext cx="223925" cy="225992"/>
          </a:xfrm>
          <a:prstGeom prst="rect">
            <a:avLst/>
          </a:prstGeom>
        </p:spPr>
      </p:pic>
      <p:pic>
        <p:nvPicPr>
          <p:cNvPr id="21" name="Picture 20">
            <a:extLst>
              <a:ext uri="{FF2B5EF4-FFF2-40B4-BE49-F238E27FC236}">
                <a16:creationId xmlns:a16="http://schemas.microsoft.com/office/drawing/2014/main" id="{DDB67470-645D-7EF6-026F-E626E4B146E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758411" y="5979894"/>
            <a:ext cx="223925" cy="225992"/>
          </a:xfrm>
          <a:prstGeom prst="rect">
            <a:avLst/>
          </a:prstGeom>
        </p:spPr>
      </p:pic>
      <p:pic>
        <p:nvPicPr>
          <p:cNvPr id="22" name="Picture 21">
            <a:extLst>
              <a:ext uri="{FF2B5EF4-FFF2-40B4-BE49-F238E27FC236}">
                <a16:creationId xmlns:a16="http://schemas.microsoft.com/office/drawing/2014/main" id="{2D51268E-2363-0FE9-DA08-0F64939B0F9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206589" y="5556714"/>
            <a:ext cx="223925" cy="225992"/>
          </a:xfrm>
          <a:prstGeom prst="rect">
            <a:avLst/>
          </a:prstGeom>
        </p:spPr>
      </p:pic>
      <p:pic>
        <p:nvPicPr>
          <p:cNvPr id="23" name="Picture 22">
            <a:extLst>
              <a:ext uri="{FF2B5EF4-FFF2-40B4-BE49-F238E27FC236}">
                <a16:creationId xmlns:a16="http://schemas.microsoft.com/office/drawing/2014/main" id="{C803AB52-64CE-68FA-4FAD-CB37168C7F4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433293" y="5541901"/>
            <a:ext cx="223925" cy="225992"/>
          </a:xfrm>
          <a:prstGeom prst="rect">
            <a:avLst/>
          </a:prstGeom>
        </p:spPr>
      </p:pic>
      <p:sp>
        <p:nvSpPr>
          <p:cNvPr id="24" name="TextBox 23">
            <a:extLst>
              <a:ext uri="{FF2B5EF4-FFF2-40B4-BE49-F238E27FC236}">
                <a16:creationId xmlns:a16="http://schemas.microsoft.com/office/drawing/2014/main" id="{905CDE59-C277-61EA-1DB7-869A0923569A}"/>
              </a:ext>
            </a:extLst>
          </p:cNvPr>
          <p:cNvSpPr txBox="1"/>
          <p:nvPr userDrawn="1"/>
        </p:nvSpPr>
        <p:spPr>
          <a:xfrm>
            <a:off x="4070105" y="5894306"/>
            <a:ext cx="1669126" cy="541046"/>
          </a:xfrm>
          <a:prstGeom prst="rect">
            <a:avLst/>
          </a:prstGeom>
          <a:noFill/>
        </p:spPr>
        <p:txBody>
          <a:bodyPr wrap="square" rtlCol="0">
            <a:spAutoFit/>
          </a:bodyPr>
          <a:lstStyle/>
          <a:p>
            <a:pPr algn="ctr">
              <a:lnSpc>
                <a:spcPct val="80000"/>
              </a:lnSpc>
            </a:pPr>
            <a:r>
              <a:rPr lang="en-US">
                <a:latin typeface="Calibri" panose="020F0502020204030204" pitchFamily="34" charset="0"/>
                <a:cs typeface="Calibri" panose="020F0502020204030204" pitchFamily="34" charset="0"/>
              </a:rPr>
              <a:t>22 Elementary Schools</a:t>
            </a:r>
          </a:p>
        </p:txBody>
      </p:sp>
      <p:sp>
        <p:nvSpPr>
          <p:cNvPr id="25" name="Left-Up Arrow 24">
            <a:extLst>
              <a:ext uri="{FF2B5EF4-FFF2-40B4-BE49-F238E27FC236}">
                <a16:creationId xmlns:a16="http://schemas.microsoft.com/office/drawing/2014/main" id="{47F22524-2F71-5535-C1DE-053E295B880B}"/>
              </a:ext>
            </a:extLst>
          </p:cNvPr>
          <p:cNvSpPr/>
          <p:nvPr userDrawn="1"/>
        </p:nvSpPr>
        <p:spPr>
          <a:xfrm rot="8100000">
            <a:off x="5890919" y="4372974"/>
            <a:ext cx="999217" cy="956824"/>
          </a:xfrm>
          <a:prstGeom prst="leftUpArrow">
            <a:avLst>
              <a:gd name="adj1" fmla="val 3324"/>
              <a:gd name="adj2" fmla="val 5861"/>
              <a:gd name="adj3" fmla="val 16503"/>
            </a:avLst>
          </a:prstGeom>
          <a:solidFill>
            <a:schemeClr val="accent6">
              <a:lumMod val="5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D5690D81-C3D7-629A-3EB7-2FB2B2E42E08}"/>
              </a:ext>
            </a:extLst>
          </p:cNvPr>
          <p:cNvPicPr>
            <a:picLocks noChangeAspect="1"/>
          </p:cNvPicPr>
          <p:nvPr userDrawn="1"/>
        </p:nvPicPr>
        <p:blipFill rotWithShape="1">
          <a:blip r:embed="rId4" cstate="screen">
            <a:alphaModFix/>
            <a:extLst>
              <a:ext uri="{28A0092B-C50C-407E-A947-70E740481C1C}">
                <a14:useLocalDpi xmlns:a14="http://schemas.microsoft.com/office/drawing/2010/main"/>
              </a:ext>
            </a:extLst>
          </a:blip>
          <a:srcRect/>
          <a:stretch/>
        </p:blipFill>
        <p:spPr>
          <a:xfrm>
            <a:off x="10313160" y="4873435"/>
            <a:ext cx="1876684" cy="1159222"/>
          </a:xfrm>
          <a:prstGeom prst="rect">
            <a:avLst/>
          </a:prstGeom>
        </p:spPr>
      </p:pic>
      <p:pic>
        <p:nvPicPr>
          <p:cNvPr id="28" name="Picture 27">
            <a:extLst>
              <a:ext uri="{FF2B5EF4-FFF2-40B4-BE49-F238E27FC236}">
                <a16:creationId xmlns:a16="http://schemas.microsoft.com/office/drawing/2014/main" id="{7A4464B5-E880-6287-90BC-BEAEEE68FFB6}"/>
              </a:ext>
            </a:extLst>
          </p:cNvPr>
          <p:cNvPicPr>
            <a:picLocks noChangeAspect="1"/>
          </p:cNvPicPr>
          <p:nvPr userDrawn="1"/>
        </p:nvPicPr>
        <p:blipFill>
          <a:blip r:embed="rId5" cstate="screen">
            <a:alphaModFix/>
            <a:extLst>
              <a:ext uri="{28A0092B-C50C-407E-A947-70E740481C1C}">
                <a14:useLocalDpi xmlns:a14="http://schemas.microsoft.com/office/drawing/2010/main"/>
              </a:ext>
            </a:extLst>
          </a:blip>
          <a:stretch>
            <a:fillRect/>
          </a:stretch>
        </p:blipFill>
        <p:spPr>
          <a:xfrm>
            <a:off x="10375011" y="2068164"/>
            <a:ext cx="884341" cy="1144598"/>
          </a:xfrm>
          <a:prstGeom prst="roundRect">
            <a:avLst>
              <a:gd name="adj" fmla="val 12358"/>
            </a:avLst>
          </a:prstGeom>
          <a:ln>
            <a:solidFill>
              <a:schemeClr val="tx1">
                <a:lumMod val="50000"/>
                <a:lumOff val="50000"/>
              </a:schemeClr>
            </a:solidFill>
          </a:ln>
        </p:spPr>
      </p:pic>
      <p:sp>
        <p:nvSpPr>
          <p:cNvPr id="29" name="TextBox 28">
            <a:extLst>
              <a:ext uri="{FF2B5EF4-FFF2-40B4-BE49-F238E27FC236}">
                <a16:creationId xmlns:a16="http://schemas.microsoft.com/office/drawing/2014/main" id="{9ABE4ACC-F51E-2080-2131-22440E0A4F33}"/>
              </a:ext>
            </a:extLst>
          </p:cNvPr>
          <p:cNvSpPr txBox="1"/>
          <p:nvPr userDrawn="1"/>
        </p:nvSpPr>
        <p:spPr>
          <a:xfrm>
            <a:off x="10669844" y="2293925"/>
            <a:ext cx="1594956" cy="523220"/>
          </a:xfrm>
          <a:prstGeom prst="rect">
            <a:avLst/>
          </a:prstGeom>
          <a:noFill/>
        </p:spPr>
        <p:txBody>
          <a:bodyPr wrap="square" rtlCol="0">
            <a:spAutoFit/>
          </a:bodyPr>
          <a:lstStyle/>
          <a:p>
            <a:r>
              <a:rPr lang="en-US" sz="2800" b="1">
                <a:ln w="6350">
                  <a:solidFill>
                    <a:schemeClr val="bg1"/>
                  </a:solidFill>
                </a:ln>
                <a:effectLst>
                  <a:outerShdw blurRad="50800" dist="38100" dir="2700000" algn="tl" rotWithShape="0">
                    <a:prstClr val="black">
                      <a:alpha val="40000"/>
                    </a:prstClr>
                  </a:outerShdw>
                </a:effectLst>
              </a:rPr>
              <a:t>Analyze</a:t>
            </a:r>
          </a:p>
        </p:txBody>
      </p:sp>
      <p:pic>
        <p:nvPicPr>
          <p:cNvPr id="30" name="Graphic 29">
            <a:extLst>
              <a:ext uri="{FF2B5EF4-FFF2-40B4-BE49-F238E27FC236}">
                <a16:creationId xmlns:a16="http://schemas.microsoft.com/office/drawing/2014/main" id="{3FEA7F19-C592-51FC-970B-189A33B7C507}"/>
              </a:ext>
            </a:extLst>
          </p:cNvPr>
          <p:cNvPicPr>
            <a:picLocks noChangeAspect="1"/>
          </p:cNvPicPr>
          <p:nvPr userDrawn="1"/>
        </p:nvPicPr>
        <p:blipFill>
          <a:blip r:embed="rId6" cstate="screen">
            <a:alphaModFix/>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375011" y="3648240"/>
            <a:ext cx="917680" cy="603508"/>
          </a:xfrm>
          <a:prstGeom prst="rect">
            <a:avLst/>
          </a:prstGeom>
        </p:spPr>
      </p:pic>
      <p:sp>
        <p:nvSpPr>
          <p:cNvPr id="31" name="TextBox 30">
            <a:extLst>
              <a:ext uri="{FF2B5EF4-FFF2-40B4-BE49-F238E27FC236}">
                <a16:creationId xmlns:a16="http://schemas.microsoft.com/office/drawing/2014/main" id="{A8130955-3EEA-9F2C-A79F-807E686B9434}"/>
              </a:ext>
            </a:extLst>
          </p:cNvPr>
          <p:cNvSpPr txBox="1"/>
          <p:nvPr userDrawn="1"/>
        </p:nvSpPr>
        <p:spPr>
          <a:xfrm>
            <a:off x="10723192" y="3916823"/>
            <a:ext cx="1511854" cy="523220"/>
          </a:xfrm>
          <a:prstGeom prst="rect">
            <a:avLst/>
          </a:prstGeom>
          <a:noFill/>
        </p:spPr>
        <p:txBody>
          <a:bodyPr wrap="square" rtlCol="0">
            <a:spAutoFit/>
          </a:bodyPr>
          <a:lstStyle/>
          <a:p>
            <a:r>
              <a:rPr lang="en-US" sz="2800" b="1">
                <a:ln w="6350">
                  <a:solidFill>
                    <a:schemeClr val="bg1"/>
                  </a:solidFill>
                </a:ln>
                <a:effectLst>
                  <a:outerShdw blurRad="50800" dist="38100" dir="2700000" algn="tl" rotWithShape="0">
                    <a:prstClr val="black">
                      <a:alpha val="40000"/>
                    </a:prstClr>
                  </a:outerShdw>
                </a:effectLst>
              </a:rPr>
              <a:t>Finalize</a:t>
            </a:r>
          </a:p>
        </p:txBody>
      </p:sp>
      <p:sp>
        <p:nvSpPr>
          <p:cNvPr id="32" name="TextBox 31">
            <a:extLst>
              <a:ext uri="{FF2B5EF4-FFF2-40B4-BE49-F238E27FC236}">
                <a16:creationId xmlns:a16="http://schemas.microsoft.com/office/drawing/2014/main" id="{12F58A47-105C-63AD-563A-1A09082D0E24}"/>
              </a:ext>
            </a:extLst>
          </p:cNvPr>
          <p:cNvSpPr txBox="1"/>
          <p:nvPr userDrawn="1"/>
        </p:nvSpPr>
        <p:spPr>
          <a:xfrm rot="19463535">
            <a:off x="10120845" y="5264536"/>
            <a:ext cx="2014013" cy="523220"/>
          </a:xfrm>
          <a:prstGeom prst="rect">
            <a:avLst/>
          </a:prstGeom>
          <a:noFill/>
        </p:spPr>
        <p:txBody>
          <a:bodyPr wrap="none" rtlCol="0">
            <a:spAutoFit/>
          </a:bodyPr>
          <a:lstStyle/>
          <a:p>
            <a:r>
              <a:rPr lang="en-US" sz="2800" b="1">
                <a:ln w="12700">
                  <a:solidFill>
                    <a:schemeClr val="bg1"/>
                  </a:solidFill>
                </a:ln>
                <a:effectLst>
                  <a:outerShdw blurRad="50800" dist="38100" dir="2700000" algn="tl" rotWithShape="0">
                    <a:prstClr val="black">
                      <a:alpha val="40000"/>
                    </a:prstClr>
                  </a:outerShdw>
                </a:effectLst>
              </a:rPr>
              <a:t>Disseminate</a:t>
            </a:r>
          </a:p>
        </p:txBody>
      </p:sp>
      <p:pic>
        <p:nvPicPr>
          <p:cNvPr id="33" name="Picture 32">
            <a:extLst>
              <a:ext uri="{FF2B5EF4-FFF2-40B4-BE49-F238E27FC236}">
                <a16:creationId xmlns:a16="http://schemas.microsoft.com/office/drawing/2014/main" id="{56A4163E-7235-1A77-7E6A-F572F2E39EE2}"/>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4732902" y="3924158"/>
            <a:ext cx="223925" cy="225992"/>
          </a:xfrm>
          <a:prstGeom prst="rect">
            <a:avLst/>
          </a:prstGeom>
        </p:spPr>
      </p:pic>
      <p:pic>
        <p:nvPicPr>
          <p:cNvPr id="34" name="Picture 33">
            <a:extLst>
              <a:ext uri="{FF2B5EF4-FFF2-40B4-BE49-F238E27FC236}">
                <a16:creationId xmlns:a16="http://schemas.microsoft.com/office/drawing/2014/main" id="{F929A2FE-9BCA-02F0-3490-F5029D7D26D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630479" y="4598863"/>
            <a:ext cx="223925" cy="225992"/>
          </a:xfrm>
          <a:prstGeom prst="rect">
            <a:avLst/>
          </a:prstGeom>
        </p:spPr>
      </p:pic>
      <p:pic>
        <p:nvPicPr>
          <p:cNvPr id="35" name="Picture 34">
            <a:extLst>
              <a:ext uri="{FF2B5EF4-FFF2-40B4-BE49-F238E27FC236}">
                <a16:creationId xmlns:a16="http://schemas.microsoft.com/office/drawing/2014/main" id="{EDA634DA-1485-D670-B3BC-490BACCE78A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839006" y="4633233"/>
            <a:ext cx="223925" cy="225992"/>
          </a:xfrm>
          <a:prstGeom prst="rect">
            <a:avLst/>
          </a:prstGeom>
        </p:spPr>
      </p:pic>
      <p:pic>
        <p:nvPicPr>
          <p:cNvPr id="36" name="Picture 35">
            <a:extLst>
              <a:ext uri="{FF2B5EF4-FFF2-40B4-BE49-F238E27FC236}">
                <a16:creationId xmlns:a16="http://schemas.microsoft.com/office/drawing/2014/main" id="{53544685-D9CF-9843-89CC-366968CA1636}"/>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5004775" y="5417658"/>
            <a:ext cx="223925" cy="225992"/>
          </a:xfrm>
          <a:prstGeom prst="rect">
            <a:avLst/>
          </a:prstGeom>
        </p:spPr>
      </p:pic>
      <p:pic>
        <p:nvPicPr>
          <p:cNvPr id="37" name="Picture 36">
            <a:extLst>
              <a:ext uri="{FF2B5EF4-FFF2-40B4-BE49-F238E27FC236}">
                <a16:creationId xmlns:a16="http://schemas.microsoft.com/office/drawing/2014/main" id="{4E9865BB-4C18-D8FF-13BD-6C2721794B5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874924" y="4442920"/>
            <a:ext cx="223925" cy="225992"/>
          </a:xfrm>
          <a:prstGeom prst="rect">
            <a:avLst/>
          </a:prstGeom>
        </p:spPr>
      </p:pic>
      <p:pic>
        <p:nvPicPr>
          <p:cNvPr id="38" name="Picture 37">
            <a:extLst>
              <a:ext uri="{FF2B5EF4-FFF2-40B4-BE49-F238E27FC236}">
                <a16:creationId xmlns:a16="http://schemas.microsoft.com/office/drawing/2014/main" id="{2FB72312-B546-5F1F-134E-2EB85E97DC09}"/>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4683291" y="5002483"/>
            <a:ext cx="223925" cy="225992"/>
          </a:xfrm>
          <a:prstGeom prst="rect">
            <a:avLst/>
          </a:prstGeom>
        </p:spPr>
      </p:pic>
      <p:pic>
        <p:nvPicPr>
          <p:cNvPr id="39" name="Picture 38">
            <a:extLst>
              <a:ext uri="{FF2B5EF4-FFF2-40B4-BE49-F238E27FC236}">
                <a16:creationId xmlns:a16="http://schemas.microsoft.com/office/drawing/2014/main" id="{291CA2E4-1C0A-849D-FCCC-0836731FABD3}"/>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4644726" y="4806247"/>
            <a:ext cx="223925" cy="225992"/>
          </a:xfrm>
          <a:prstGeom prst="rect">
            <a:avLst/>
          </a:prstGeom>
        </p:spPr>
      </p:pic>
      <p:pic>
        <p:nvPicPr>
          <p:cNvPr id="40" name="Picture 39">
            <a:extLst>
              <a:ext uri="{FF2B5EF4-FFF2-40B4-BE49-F238E27FC236}">
                <a16:creationId xmlns:a16="http://schemas.microsoft.com/office/drawing/2014/main" id="{2D95C389-3CA4-031E-CDAB-FA9F6E018DB4}"/>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4869577" y="4831376"/>
            <a:ext cx="223925" cy="225992"/>
          </a:xfrm>
          <a:prstGeom prst="rect">
            <a:avLst/>
          </a:prstGeom>
        </p:spPr>
      </p:pic>
      <p:pic>
        <p:nvPicPr>
          <p:cNvPr id="41" name="Picture 40">
            <a:extLst>
              <a:ext uri="{FF2B5EF4-FFF2-40B4-BE49-F238E27FC236}">
                <a16:creationId xmlns:a16="http://schemas.microsoft.com/office/drawing/2014/main" id="{EF3AD151-0833-7AFE-4F6D-62421DBA5C3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027520" y="5571400"/>
            <a:ext cx="223925" cy="225992"/>
          </a:xfrm>
          <a:prstGeom prst="rect">
            <a:avLst/>
          </a:prstGeom>
        </p:spPr>
      </p:pic>
      <p:pic>
        <p:nvPicPr>
          <p:cNvPr id="42" name="Picture 41">
            <a:extLst>
              <a:ext uri="{FF2B5EF4-FFF2-40B4-BE49-F238E27FC236}">
                <a16:creationId xmlns:a16="http://schemas.microsoft.com/office/drawing/2014/main" id="{BB6BC1F8-CD77-907E-731A-648140C60ED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644725" y="4091611"/>
            <a:ext cx="223925" cy="225992"/>
          </a:xfrm>
          <a:prstGeom prst="rect">
            <a:avLst/>
          </a:prstGeom>
        </p:spPr>
      </p:pic>
      <p:pic>
        <p:nvPicPr>
          <p:cNvPr id="43" name="Picture 42">
            <a:extLst>
              <a:ext uri="{FF2B5EF4-FFF2-40B4-BE49-F238E27FC236}">
                <a16:creationId xmlns:a16="http://schemas.microsoft.com/office/drawing/2014/main" id="{47CCBD9F-2789-C758-336C-E7FC5DCF34D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039960" y="4988768"/>
            <a:ext cx="223925" cy="225992"/>
          </a:xfrm>
          <a:prstGeom prst="rect">
            <a:avLst/>
          </a:prstGeom>
        </p:spPr>
      </p:pic>
      <p:pic>
        <p:nvPicPr>
          <p:cNvPr id="44" name="Picture 43">
            <a:extLst>
              <a:ext uri="{FF2B5EF4-FFF2-40B4-BE49-F238E27FC236}">
                <a16:creationId xmlns:a16="http://schemas.microsoft.com/office/drawing/2014/main" id="{EF3A49A2-B816-5753-320E-F53698AC7C6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937911" y="3940747"/>
            <a:ext cx="223925" cy="225992"/>
          </a:xfrm>
          <a:prstGeom prst="rect">
            <a:avLst/>
          </a:prstGeom>
        </p:spPr>
      </p:pic>
      <p:pic>
        <p:nvPicPr>
          <p:cNvPr id="45" name="Picture 44">
            <a:extLst>
              <a:ext uri="{FF2B5EF4-FFF2-40B4-BE49-F238E27FC236}">
                <a16:creationId xmlns:a16="http://schemas.microsoft.com/office/drawing/2014/main" id="{12F7C945-6D4A-F03E-1F78-74B220582ABA}"/>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4857253" y="4121084"/>
            <a:ext cx="223925" cy="225992"/>
          </a:xfrm>
          <a:prstGeom prst="rect">
            <a:avLst/>
          </a:prstGeom>
        </p:spPr>
      </p:pic>
      <p:pic>
        <p:nvPicPr>
          <p:cNvPr id="46" name="Picture 45">
            <a:extLst>
              <a:ext uri="{FF2B5EF4-FFF2-40B4-BE49-F238E27FC236}">
                <a16:creationId xmlns:a16="http://schemas.microsoft.com/office/drawing/2014/main" id="{41C88B1D-8A5B-8396-02C8-6E5D9835B808}"/>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4623862" y="5360118"/>
            <a:ext cx="223925" cy="225992"/>
          </a:xfrm>
          <a:prstGeom prst="rect">
            <a:avLst/>
          </a:prstGeom>
        </p:spPr>
      </p:pic>
      <p:pic>
        <p:nvPicPr>
          <p:cNvPr id="47" name="Picture 46">
            <a:extLst>
              <a:ext uri="{FF2B5EF4-FFF2-40B4-BE49-F238E27FC236}">
                <a16:creationId xmlns:a16="http://schemas.microsoft.com/office/drawing/2014/main" id="{A0D75CEA-4185-07D3-0A91-1C184F3390E9}"/>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4782957" y="5486129"/>
            <a:ext cx="223925" cy="225992"/>
          </a:xfrm>
          <a:prstGeom prst="rect">
            <a:avLst/>
          </a:prstGeom>
        </p:spPr>
      </p:pic>
      <p:pic>
        <p:nvPicPr>
          <p:cNvPr id="48" name="Picture 47">
            <a:extLst>
              <a:ext uri="{FF2B5EF4-FFF2-40B4-BE49-F238E27FC236}">
                <a16:creationId xmlns:a16="http://schemas.microsoft.com/office/drawing/2014/main" id="{CFEE6D09-AF22-040C-87A5-F223B966DBCE}"/>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4679086" y="4409770"/>
            <a:ext cx="223925" cy="225992"/>
          </a:xfrm>
          <a:prstGeom prst="rect">
            <a:avLst/>
          </a:prstGeom>
        </p:spPr>
      </p:pic>
      <p:sp>
        <p:nvSpPr>
          <p:cNvPr id="49" name="Freeform: Shape 132">
            <a:extLst>
              <a:ext uri="{FF2B5EF4-FFF2-40B4-BE49-F238E27FC236}">
                <a16:creationId xmlns:a16="http://schemas.microsoft.com/office/drawing/2014/main" id="{4795ABD0-D76A-CD0F-E10B-88CC6F6494BD}"/>
              </a:ext>
            </a:extLst>
          </p:cNvPr>
          <p:cNvSpPr/>
          <p:nvPr userDrawn="1"/>
        </p:nvSpPr>
        <p:spPr>
          <a:xfrm>
            <a:off x="9713318" y="168548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50" name="Freeform: Shape 21">
            <a:extLst>
              <a:ext uri="{FF2B5EF4-FFF2-40B4-BE49-F238E27FC236}">
                <a16:creationId xmlns:a16="http://schemas.microsoft.com/office/drawing/2014/main" id="{CE16EE38-7F78-F633-ABE4-E9A442B373FF}"/>
              </a:ext>
            </a:extLst>
          </p:cNvPr>
          <p:cNvSpPr/>
          <p:nvPr userDrawn="1"/>
        </p:nvSpPr>
        <p:spPr>
          <a:xfrm>
            <a:off x="8708600" y="168548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51" name="Freeform: Shape 22">
            <a:extLst>
              <a:ext uri="{FF2B5EF4-FFF2-40B4-BE49-F238E27FC236}">
                <a16:creationId xmlns:a16="http://schemas.microsoft.com/office/drawing/2014/main" id="{81FC5E3A-22F4-B7F3-76D2-C1F979F4A6C1}"/>
              </a:ext>
            </a:extLst>
          </p:cNvPr>
          <p:cNvSpPr/>
          <p:nvPr userDrawn="1"/>
        </p:nvSpPr>
        <p:spPr>
          <a:xfrm>
            <a:off x="8959779" y="168548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52" name="Freeform: Shape 23">
            <a:extLst>
              <a:ext uri="{FF2B5EF4-FFF2-40B4-BE49-F238E27FC236}">
                <a16:creationId xmlns:a16="http://schemas.microsoft.com/office/drawing/2014/main" id="{51E181F2-19AE-1CD5-43BE-D7C0CF085E36}"/>
              </a:ext>
            </a:extLst>
          </p:cNvPr>
          <p:cNvSpPr/>
          <p:nvPr userDrawn="1"/>
        </p:nvSpPr>
        <p:spPr>
          <a:xfrm>
            <a:off x="9210958" y="168548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53" name="Freeform: Shape 24">
            <a:extLst>
              <a:ext uri="{FF2B5EF4-FFF2-40B4-BE49-F238E27FC236}">
                <a16:creationId xmlns:a16="http://schemas.microsoft.com/office/drawing/2014/main" id="{0B7BD078-D577-BDBC-8DB9-77BF05EA5F38}"/>
              </a:ext>
            </a:extLst>
          </p:cNvPr>
          <p:cNvSpPr/>
          <p:nvPr userDrawn="1"/>
        </p:nvSpPr>
        <p:spPr>
          <a:xfrm>
            <a:off x="9462137" y="168548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54" name="Freeform: Shape 21">
            <a:extLst>
              <a:ext uri="{FF2B5EF4-FFF2-40B4-BE49-F238E27FC236}">
                <a16:creationId xmlns:a16="http://schemas.microsoft.com/office/drawing/2014/main" id="{FCD17E21-ABA6-2BFE-2735-BF8207E19A35}"/>
              </a:ext>
            </a:extLst>
          </p:cNvPr>
          <p:cNvSpPr/>
          <p:nvPr userDrawn="1"/>
        </p:nvSpPr>
        <p:spPr>
          <a:xfrm>
            <a:off x="8457421" y="168548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 Success</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pic>
        <p:nvPicPr>
          <p:cNvPr id="55" name="Picture 54">
            <a:extLst>
              <a:ext uri="{FF2B5EF4-FFF2-40B4-BE49-F238E27FC236}">
                <a16:creationId xmlns:a16="http://schemas.microsoft.com/office/drawing/2014/main" id="{AEC18C82-C8C3-5795-46E7-961AC777E6B7}"/>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971218" y="2725302"/>
            <a:ext cx="273725" cy="398146"/>
          </a:xfrm>
          <a:prstGeom prst="rect">
            <a:avLst/>
          </a:prstGeom>
        </p:spPr>
      </p:pic>
      <p:pic>
        <p:nvPicPr>
          <p:cNvPr id="56" name="Graphic 55">
            <a:extLst>
              <a:ext uri="{FF2B5EF4-FFF2-40B4-BE49-F238E27FC236}">
                <a16:creationId xmlns:a16="http://schemas.microsoft.com/office/drawing/2014/main" id="{2A88140E-84D5-9A25-729E-85088F494F79}"/>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639049" y="2753765"/>
            <a:ext cx="331788" cy="331788"/>
          </a:xfrm>
          <a:prstGeom prst="rect">
            <a:avLst/>
          </a:prstGeom>
        </p:spPr>
      </p:pic>
      <p:pic>
        <p:nvPicPr>
          <p:cNvPr id="57" name="Graphic 56">
            <a:extLst>
              <a:ext uri="{FF2B5EF4-FFF2-40B4-BE49-F238E27FC236}">
                <a16:creationId xmlns:a16="http://schemas.microsoft.com/office/drawing/2014/main" id="{E5C40F68-1339-4A03-25D3-6144DB26DE62}"/>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942186" y="2207645"/>
            <a:ext cx="331788" cy="331788"/>
          </a:xfrm>
          <a:prstGeom prst="rect">
            <a:avLst/>
          </a:prstGeom>
        </p:spPr>
      </p:pic>
      <p:pic>
        <p:nvPicPr>
          <p:cNvPr id="58" name="Picture 57">
            <a:extLst>
              <a:ext uri="{FF2B5EF4-FFF2-40B4-BE49-F238E27FC236}">
                <a16:creationId xmlns:a16="http://schemas.microsoft.com/office/drawing/2014/main" id="{FF70EFB3-0399-2ADC-F5B4-3531399F42F8}"/>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2110260" y="1656386"/>
            <a:ext cx="513458" cy="421576"/>
          </a:xfrm>
          <a:prstGeom prst="rect">
            <a:avLst/>
          </a:prstGeom>
        </p:spPr>
      </p:pic>
      <p:pic>
        <p:nvPicPr>
          <p:cNvPr id="59" name="Picture 58">
            <a:extLst>
              <a:ext uri="{FF2B5EF4-FFF2-40B4-BE49-F238E27FC236}">
                <a16:creationId xmlns:a16="http://schemas.microsoft.com/office/drawing/2014/main" id="{DD84ADB5-334B-CC31-7D4A-7261E3195CE0}"/>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2244937" y="2705391"/>
            <a:ext cx="515192" cy="423000"/>
          </a:xfrm>
          <a:prstGeom prst="rect">
            <a:avLst/>
          </a:prstGeom>
        </p:spPr>
      </p:pic>
      <p:pic>
        <p:nvPicPr>
          <p:cNvPr id="60" name="Picture 59">
            <a:extLst>
              <a:ext uri="{FF2B5EF4-FFF2-40B4-BE49-F238E27FC236}">
                <a16:creationId xmlns:a16="http://schemas.microsoft.com/office/drawing/2014/main" id="{93A5D185-F163-2C25-1594-FDC88C7D09F9}"/>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795754" y="1636205"/>
            <a:ext cx="273725" cy="398146"/>
          </a:xfrm>
          <a:prstGeom prst="rect">
            <a:avLst/>
          </a:prstGeom>
        </p:spPr>
      </p:pic>
      <p:sp>
        <p:nvSpPr>
          <p:cNvPr id="61" name="Freeform: Shape 132">
            <a:extLst>
              <a:ext uri="{FF2B5EF4-FFF2-40B4-BE49-F238E27FC236}">
                <a16:creationId xmlns:a16="http://schemas.microsoft.com/office/drawing/2014/main" id="{858872E0-9373-0254-7241-592D26501B08}"/>
              </a:ext>
            </a:extLst>
          </p:cNvPr>
          <p:cNvSpPr/>
          <p:nvPr userDrawn="1"/>
        </p:nvSpPr>
        <p:spPr>
          <a:xfrm>
            <a:off x="5935388" y="1679722"/>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62" name="Freeform: Shape 21">
            <a:extLst>
              <a:ext uri="{FF2B5EF4-FFF2-40B4-BE49-F238E27FC236}">
                <a16:creationId xmlns:a16="http://schemas.microsoft.com/office/drawing/2014/main" id="{6426154E-D906-D561-7710-DC3976FD92CD}"/>
              </a:ext>
            </a:extLst>
          </p:cNvPr>
          <p:cNvSpPr/>
          <p:nvPr userDrawn="1"/>
        </p:nvSpPr>
        <p:spPr>
          <a:xfrm>
            <a:off x="4952631" y="1679722"/>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63" name="Freeform: Shape 22">
            <a:extLst>
              <a:ext uri="{FF2B5EF4-FFF2-40B4-BE49-F238E27FC236}">
                <a16:creationId xmlns:a16="http://schemas.microsoft.com/office/drawing/2014/main" id="{4532E28A-1885-E781-E74E-749062D56181}"/>
              </a:ext>
            </a:extLst>
          </p:cNvPr>
          <p:cNvSpPr/>
          <p:nvPr userDrawn="1"/>
        </p:nvSpPr>
        <p:spPr>
          <a:xfrm>
            <a:off x="5198320" y="1679722"/>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64" name="Freeform: Shape 23">
            <a:extLst>
              <a:ext uri="{FF2B5EF4-FFF2-40B4-BE49-F238E27FC236}">
                <a16:creationId xmlns:a16="http://schemas.microsoft.com/office/drawing/2014/main" id="{119F912B-9AEE-FDAF-C4EA-C3962BBD66C6}"/>
              </a:ext>
            </a:extLst>
          </p:cNvPr>
          <p:cNvSpPr/>
          <p:nvPr userDrawn="1"/>
        </p:nvSpPr>
        <p:spPr>
          <a:xfrm>
            <a:off x="5444009" y="1679722"/>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65" name="Freeform: Shape 24">
            <a:extLst>
              <a:ext uri="{FF2B5EF4-FFF2-40B4-BE49-F238E27FC236}">
                <a16:creationId xmlns:a16="http://schemas.microsoft.com/office/drawing/2014/main" id="{D1589264-36B5-CD2B-FCDD-A0764903C8A9}"/>
              </a:ext>
            </a:extLst>
          </p:cNvPr>
          <p:cNvSpPr/>
          <p:nvPr userDrawn="1"/>
        </p:nvSpPr>
        <p:spPr>
          <a:xfrm>
            <a:off x="5689698" y="1679722"/>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pic>
        <p:nvPicPr>
          <p:cNvPr id="66" name="Picture 65">
            <a:extLst>
              <a:ext uri="{FF2B5EF4-FFF2-40B4-BE49-F238E27FC236}">
                <a16:creationId xmlns:a16="http://schemas.microsoft.com/office/drawing/2014/main" id="{269AF1FA-81E4-700D-EA78-802949CAC943}"/>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9755564" y="2771468"/>
            <a:ext cx="522938" cy="370414"/>
          </a:xfrm>
          <a:prstGeom prst="rect">
            <a:avLst/>
          </a:prstGeom>
        </p:spPr>
      </p:pic>
      <p:pic>
        <p:nvPicPr>
          <p:cNvPr id="67" name="Graphic 66">
            <a:extLst>
              <a:ext uri="{FF2B5EF4-FFF2-40B4-BE49-F238E27FC236}">
                <a16:creationId xmlns:a16="http://schemas.microsoft.com/office/drawing/2014/main" id="{4D86135B-314E-3C18-423C-3D8C1606B9B1}"/>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9937160" y="2294795"/>
            <a:ext cx="341342" cy="341342"/>
          </a:xfrm>
          <a:prstGeom prst="rect">
            <a:avLst/>
          </a:prstGeom>
        </p:spPr>
      </p:pic>
      <p:pic>
        <p:nvPicPr>
          <p:cNvPr id="68" name="Picture 67">
            <a:extLst>
              <a:ext uri="{FF2B5EF4-FFF2-40B4-BE49-F238E27FC236}">
                <a16:creationId xmlns:a16="http://schemas.microsoft.com/office/drawing/2014/main" id="{04A8522F-EE6C-F3FA-1E48-1862270F8273}"/>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9973500" y="1776520"/>
            <a:ext cx="273725" cy="398146"/>
          </a:xfrm>
          <a:prstGeom prst="rect">
            <a:avLst/>
          </a:prstGeom>
        </p:spPr>
      </p:pic>
      <p:sp>
        <p:nvSpPr>
          <p:cNvPr id="69" name="Freeform: Shape 132">
            <a:extLst>
              <a:ext uri="{FF2B5EF4-FFF2-40B4-BE49-F238E27FC236}">
                <a16:creationId xmlns:a16="http://schemas.microsoft.com/office/drawing/2014/main" id="{2FB0E4BF-DE9C-3E2A-74C9-3FAACB297FA9}"/>
              </a:ext>
            </a:extLst>
          </p:cNvPr>
          <p:cNvSpPr/>
          <p:nvPr userDrawn="1"/>
        </p:nvSpPr>
        <p:spPr>
          <a:xfrm>
            <a:off x="7824830" y="169460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0" name="Freeform: Shape 21">
            <a:extLst>
              <a:ext uri="{FF2B5EF4-FFF2-40B4-BE49-F238E27FC236}">
                <a16:creationId xmlns:a16="http://schemas.microsoft.com/office/drawing/2014/main" id="{359643BA-F679-525E-4F86-0821B3BF37DF}"/>
              </a:ext>
            </a:extLst>
          </p:cNvPr>
          <p:cNvSpPr/>
          <p:nvPr userDrawn="1"/>
        </p:nvSpPr>
        <p:spPr>
          <a:xfrm>
            <a:off x="6820112" y="169460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1" name="Freeform: Shape 22">
            <a:extLst>
              <a:ext uri="{FF2B5EF4-FFF2-40B4-BE49-F238E27FC236}">
                <a16:creationId xmlns:a16="http://schemas.microsoft.com/office/drawing/2014/main" id="{22FA4199-879D-3460-F165-31527A73A19C}"/>
              </a:ext>
            </a:extLst>
          </p:cNvPr>
          <p:cNvSpPr/>
          <p:nvPr userDrawn="1"/>
        </p:nvSpPr>
        <p:spPr>
          <a:xfrm>
            <a:off x="7071291" y="169460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2" name="Freeform: Shape 23">
            <a:extLst>
              <a:ext uri="{FF2B5EF4-FFF2-40B4-BE49-F238E27FC236}">
                <a16:creationId xmlns:a16="http://schemas.microsoft.com/office/drawing/2014/main" id="{41165F87-0EBA-80D6-0371-CA87A5976F32}"/>
              </a:ext>
            </a:extLst>
          </p:cNvPr>
          <p:cNvSpPr/>
          <p:nvPr userDrawn="1"/>
        </p:nvSpPr>
        <p:spPr>
          <a:xfrm>
            <a:off x="7322470" y="169460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3" name="Freeform: Shape 24">
            <a:extLst>
              <a:ext uri="{FF2B5EF4-FFF2-40B4-BE49-F238E27FC236}">
                <a16:creationId xmlns:a16="http://schemas.microsoft.com/office/drawing/2014/main" id="{E93307B5-7D5B-BA4E-4E0C-E793B19BEE5D}"/>
              </a:ext>
            </a:extLst>
          </p:cNvPr>
          <p:cNvSpPr/>
          <p:nvPr userDrawn="1"/>
        </p:nvSpPr>
        <p:spPr>
          <a:xfrm>
            <a:off x="7573649" y="169460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4" name="Freeform: Shape 21">
            <a:extLst>
              <a:ext uri="{FF2B5EF4-FFF2-40B4-BE49-F238E27FC236}">
                <a16:creationId xmlns:a16="http://schemas.microsoft.com/office/drawing/2014/main" id="{D299FBEF-0C5E-A73A-7600-6F7D9AC63C28}"/>
              </a:ext>
            </a:extLst>
          </p:cNvPr>
          <p:cNvSpPr/>
          <p:nvPr userDrawn="1"/>
        </p:nvSpPr>
        <p:spPr>
          <a:xfrm>
            <a:off x="6568933" y="169460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 Success</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pic>
        <p:nvPicPr>
          <p:cNvPr id="75" name="Picture 74">
            <a:extLst>
              <a:ext uri="{FF2B5EF4-FFF2-40B4-BE49-F238E27FC236}">
                <a16:creationId xmlns:a16="http://schemas.microsoft.com/office/drawing/2014/main" id="{8135E450-1631-0C91-CD6C-E2A30721ABF0}"/>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7867076" y="2771468"/>
            <a:ext cx="522938" cy="370414"/>
          </a:xfrm>
          <a:prstGeom prst="rect">
            <a:avLst/>
          </a:prstGeom>
        </p:spPr>
      </p:pic>
      <p:pic>
        <p:nvPicPr>
          <p:cNvPr id="76" name="Graphic 75">
            <a:extLst>
              <a:ext uri="{FF2B5EF4-FFF2-40B4-BE49-F238E27FC236}">
                <a16:creationId xmlns:a16="http://schemas.microsoft.com/office/drawing/2014/main" id="{9F37C863-21D7-55A3-A066-C4C9FFD56179}"/>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8048672" y="2303915"/>
            <a:ext cx="341342" cy="341342"/>
          </a:xfrm>
          <a:prstGeom prst="rect">
            <a:avLst/>
          </a:prstGeom>
        </p:spPr>
      </p:pic>
      <p:pic>
        <p:nvPicPr>
          <p:cNvPr id="77" name="Picture 76">
            <a:extLst>
              <a:ext uri="{FF2B5EF4-FFF2-40B4-BE49-F238E27FC236}">
                <a16:creationId xmlns:a16="http://schemas.microsoft.com/office/drawing/2014/main" id="{E49EA947-B77E-BE82-7381-5C97B416726D}"/>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8085012" y="1785640"/>
            <a:ext cx="273725" cy="398146"/>
          </a:xfrm>
          <a:prstGeom prst="rect">
            <a:avLst/>
          </a:prstGeom>
        </p:spPr>
      </p:pic>
      <p:pic>
        <p:nvPicPr>
          <p:cNvPr id="78" name="Graphic 77">
            <a:extLst>
              <a:ext uri="{FF2B5EF4-FFF2-40B4-BE49-F238E27FC236}">
                <a16:creationId xmlns:a16="http://schemas.microsoft.com/office/drawing/2014/main" id="{57585EEB-ED88-1AE3-8F3C-D21582F6F99E}"/>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6165395" y="2294795"/>
            <a:ext cx="341342" cy="341342"/>
          </a:xfrm>
          <a:prstGeom prst="rect">
            <a:avLst/>
          </a:prstGeom>
        </p:spPr>
      </p:pic>
      <p:pic>
        <p:nvPicPr>
          <p:cNvPr id="79" name="Picture 78">
            <a:extLst>
              <a:ext uri="{FF2B5EF4-FFF2-40B4-BE49-F238E27FC236}">
                <a16:creationId xmlns:a16="http://schemas.microsoft.com/office/drawing/2014/main" id="{3C419B82-3047-55BC-3983-06C835F2CF08}"/>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6201735" y="1776520"/>
            <a:ext cx="273725" cy="398146"/>
          </a:xfrm>
          <a:prstGeom prst="rect">
            <a:avLst/>
          </a:prstGeom>
        </p:spPr>
      </p:pic>
      <p:sp>
        <p:nvSpPr>
          <p:cNvPr id="80" name="Freeform: Shape 132">
            <a:extLst>
              <a:ext uri="{FF2B5EF4-FFF2-40B4-BE49-F238E27FC236}">
                <a16:creationId xmlns:a16="http://schemas.microsoft.com/office/drawing/2014/main" id="{2DD331AF-60FF-28C8-C59F-AD64702B1D87}"/>
              </a:ext>
            </a:extLst>
          </p:cNvPr>
          <p:cNvSpPr/>
          <p:nvPr userDrawn="1"/>
        </p:nvSpPr>
        <p:spPr>
          <a:xfrm>
            <a:off x="4057748" y="1685231"/>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81" name="Freeform: Shape 21">
            <a:extLst>
              <a:ext uri="{FF2B5EF4-FFF2-40B4-BE49-F238E27FC236}">
                <a16:creationId xmlns:a16="http://schemas.microsoft.com/office/drawing/2014/main" id="{4B26BC5D-8213-86D0-D317-0834F6C1CEB6}"/>
              </a:ext>
            </a:extLst>
          </p:cNvPr>
          <p:cNvSpPr/>
          <p:nvPr userDrawn="1"/>
        </p:nvSpPr>
        <p:spPr>
          <a:xfrm>
            <a:off x="3074991" y="1685231"/>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82" name="Freeform: Shape 22">
            <a:extLst>
              <a:ext uri="{FF2B5EF4-FFF2-40B4-BE49-F238E27FC236}">
                <a16:creationId xmlns:a16="http://schemas.microsoft.com/office/drawing/2014/main" id="{1A173E31-3B07-AC38-B3A3-B8140EBA86C6}"/>
              </a:ext>
            </a:extLst>
          </p:cNvPr>
          <p:cNvSpPr/>
          <p:nvPr userDrawn="1"/>
        </p:nvSpPr>
        <p:spPr>
          <a:xfrm>
            <a:off x="3320680" y="1685231"/>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83" name="Freeform: Shape 23">
            <a:extLst>
              <a:ext uri="{FF2B5EF4-FFF2-40B4-BE49-F238E27FC236}">
                <a16:creationId xmlns:a16="http://schemas.microsoft.com/office/drawing/2014/main" id="{A232DADA-F77D-6B79-2E5B-899A9210AB76}"/>
              </a:ext>
            </a:extLst>
          </p:cNvPr>
          <p:cNvSpPr/>
          <p:nvPr userDrawn="1"/>
        </p:nvSpPr>
        <p:spPr>
          <a:xfrm>
            <a:off x="3566369" y="1685231"/>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84" name="Freeform: Shape 24">
            <a:extLst>
              <a:ext uri="{FF2B5EF4-FFF2-40B4-BE49-F238E27FC236}">
                <a16:creationId xmlns:a16="http://schemas.microsoft.com/office/drawing/2014/main" id="{023F775B-81DB-F665-14CE-3BAD1C65ED99}"/>
              </a:ext>
            </a:extLst>
          </p:cNvPr>
          <p:cNvSpPr/>
          <p:nvPr userDrawn="1"/>
        </p:nvSpPr>
        <p:spPr>
          <a:xfrm>
            <a:off x="3812058" y="1685231"/>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pic>
        <p:nvPicPr>
          <p:cNvPr id="85" name="Graphic 84">
            <a:extLst>
              <a:ext uri="{FF2B5EF4-FFF2-40B4-BE49-F238E27FC236}">
                <a16:creationId xmlns:a16="http://schemas.microsoft.com/office/drawing/2014/main" id="{AD476BF8-F767-DF46-5531-40125831CF4C}"/>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4296648" y="2288636"/>
            <a:ext cx="341342" cy="341342"/>
          </a:xfrm>
          <a:prstGeom prst="rect">
            <a:avLst/>
          </a:prstGeom>
        </p:spPr>
      </p:pic>
      <p:pic>
        <p:nvPicPr>
          <p:cNvPr id="86" name="Picture 85">
            <a:extLst>
              <a:ext uri="{FF2B5EF4-FFF2-40B4-BE49-F238E27FC236}">
                <a16:creationId xmlns:a16="http://schemas.microsoft.com/office/drawing/2014/main" id="{429D80EB-8A64-472C-DA39-3A0A2F4BCD29}"/>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4332988" y="1770361"/>
            <a:ext cx="273725" cy="398146"/>
          </a:xfrm>
          <a:prstGeom prst="rect">
            <a:avLst/>
          </a:prstGeom>
        </p:spPr>
      </p:pic>
      <p:pic>
        <p:nvPicPr>
          <p:cNvPr id="87" name="Graphic 86">
            <a:extLst>
              <a:ext uri="{FF2B5EF4-FFF2-40B4-BE49-F238E27FC236}">
                <a16:creationId xmlns:a16="http://schemas.microsoft.com/office/drawing/2014/main" id="{D73390BD-0FA5-9BA5-4628-25BEC8F0FD2C}"/>
              </a:ext>
            </a:extLst>
          </p:cNvPr>
          <p:cNvPicPr>
            <a:picLocks noChangeAspect="1"/>
          </p:cNvPicPr>
          <p:nvPr userDrawn="1"/>
        </p:nvPicPr>
        <p:blipFill>
          <a:blip r:embed="rId14">
            <a:duotone>
              <a:schemeClr val="accent4">
                <a:shade val="45000"/>
                <a:satMod val="135000"/>
              </a:schemeClr>
              <a:prstClr val="white"/>
            </a:duotone>
            <a:extLst>
              <a:ext uri="{96DAC541-7B7A-43D3-8B79-37D633B846F1}">
                <asvg:svgBlip xmlns:asvg="http://schemas.microsoft.com/office/drawing/2016/SVG/main" r:embed="rId15"/>
              </a:ext>
            </a:extLst>
          </a:blip>
          <a:stretch>
            <a:fillRect/>
          </a:stretch>
        </p:blipFill>
        <p:spPr>
          <a:xfrm>
            <a:off x="8017555" y="4721145"/>
            <a:ext cx="274320" cy="274320"/>
          </a:xfrm>
          <a:prstGeom prst="rect">
            <a:avLst/>
          </a:prstGeom>
        </p:spPr>
      </p:pic>
      <p:grpSp>
        <p:nvGrpSpPr>
          <p:cNvPr id="88" name="Group 87">
            <a:extLst>
              <a:ext uri="{FF2B5EF4-FFF2-40B4-BE49-F238E27FC236}">
                <a16:creationId xmlns:a16="http://schemas.microsoft.com/office/drawing/2014/main" id="{8E48184E-D421-0FDD-B906-035C7905FCDB}"/>
              </a:ext>
            </a:extLst>
          </p:cNvPr>
          <p:cNvGrpSpPr/>
          <p:nvPr userDrawn="1"/>
        </p:nvGrpSpPr>
        <p:grpSpPr>
          <a:xfrm>
            <a:off x="6148092" y="3323513"/>
            <a:ext cx="747764" cy="821495"/>
            <a:chOff x="5146723" y="1710684"/>
            <a:chExt cx="747764" cy="821495"/>
          </a:xfrm>
        </p:grpSpPr>
        <p:pic>
          <p:nvPicPr>
            <p:cNvPr id="89" name="Picture 88">
              <a:extLst>
                <a:ext uri="{FF2B5EF4-FFF2-40B4-BE49-F238E27FC236}">
                  <a16:creationId xmlns:a16="http://schemas.microsoft.com/office/drawing/2014/main" id="{7446EB57-A2EA-7F6B-7DF8-0EC4632750C6}"/>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5148924" y="1759026"/>
              <a:ext cx="223925" cy="225992"/>
            </a:xfrm>
            <a:prstGeom prst="rect">
              <a:avLst/>
            </a:prstGeom>
          </p:spPr>
        </p:pic>
        <p:pic>
          <p:nvPicPr>
            <p:cNvPr id="90" name="Picture 89">
              <a:extLst>
                <a:ext uri="{FF2B5EF4-FFF2-40B4-BE49-F238E27FC236}">
                  <a16:creationId xmlns:a16="http://schemas.microsoft.com/office/drawing/2014/main" id="{C4E975F8-1F93-E887-7E84-B8EF94F16374}"/>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5363485" y="1720003"/>
              <a:ext cx="223925" cy="225992"/>
            </a:xfrm>
            <a:prstGeom prst="rect">
              <a:avLst/>
            </a:prstGeom>
          </p:spPr>
        </p:pic>
        <p:pic>
          <p:nvPicPr>
            <p:cNvPr id="91" name="Picture 90">
              <a:extLst>
                <a:ext uri="{FF2B5EF4-FFF2-40B4-BE49-F238E27FC236}">
                  <a16:creationId xmlns:a16="http://schemas.microsoft.com/office/drawing/2014/main" id="{D7DEE1D6-E97A-3D3F-C7D2-87AD85609A62}"/>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5590319" y="1710684"/>
              <a:ext cx="223925" cy="225992"/>
            </a:xfrm>
            <a:prstGeom prst="rect">
              <a:avLst/>
            </a:prstGeom>
          </p:spPr>
        </p:pic>
        <p:pic>
          <p:nvPicPr>
            <p:cNvPr id="92" name="Picture 91">
              <a:extLst>
                <a:ext uri="{FF2B5EF4-FFF2-40B4-BE49-F238E27FC236}">
                  <a16:creationId xmlns:a16="http://schemas.microsoft.com/office/drawing/2014/main" id="{FA6D4BA6-3C42-0720-267F-F4A8E8FF0E6B}"/>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5248279" y="1918757"/>
              <a:ext cx="223925" cy="225992"/>
            </a:xfrm>
            <a:prstGeom prst="rect">
              <a:avLst/>
            </a:prstGeom>
          </p:spPr>
        </p:pic>
        <p:pic>
          <p:nvPicPr>
            <p:cNvPr id="93" name="Picture 92">
              <a:extLst>
                <a:ext uri="{FF2B5EF4-FFF2-40B4-BE49-F238E27FC236}">
                  <a16:creationId xmlns:a16="http://schemas.microsoft.com/office/drawing/2014/main" id="{C2AEDAFB-CE20-E062-3E3D-655807EC9A78}"/>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5456446" y="1939088"/>
              <a:ext cx="223925" cy="225992"/>
            </a:xfrm>
            <a:prstGeom prst="rect">
              <a:avLst/>
            </a:prstGeom>
          </p:spPr>
        </p:pic>
        <p:pic>
          <p:nvPicPr>
            <p:cNvPr id="94" name="Picture 93">
              <a:extLst>
                <a:ext uri="{FF2B5EF4-FFF2-40B4-BE49-F238E27FC236}">
                  <a16:creationId xmlns:a16="http://schemas.microsoft.com/office/drawing/2014/main" id="{3EA77ED4-DB9B-EA36-17A2-2A6A75D3CAB8}"/>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5345723" y="2121684"/>
              <a:ext cx="223925" cy="225992"/>
            </a:xfrm>
            <a:prstGeom prst="rect">
              <a:avLst/>
            </a:prstGeom>
          </p:spPr>
        </p:pic>
        <p:pic>
          <p:nvPicPr>
            <p:cNvPr id="95" name="Picture 94">
              <a:extLst>
                <a:ext uri="{FF2B5EF4-FFF2-40B4-BE49-F238E27FC236}">
                  <a16:creationId xmlns:a16="http://schemas.microsoft.com/office/drawing/2014/main" id="{DD1B90CB-C9AA-426C-C41B-ED5CDA2C6F04}"/>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5563504" y="2106340"/>
              <a:ext cx="223925" cy="225992"/>
            </a:xfrm>
            <a:prstGeom prst="rect">
              <a:avLst/>
            </a:prstGeom>
          </p:spPr>
        </p:pic>
        <p:pic>
          <p:nvPicPr>
            <p:cNvPr id="96" name="Picture 95">
              <a:extLst>
                <a:ext uri="{FF2B5EF4-FFF2-40B4-BE49-F238E27FC236}">
                  <a16:creationId xmlns:a16="http://schemas.microsoft.com/office/drawing/2014/main" id="{49E13B30-A8C3-0638-4B9E-742351B78831}"/>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5426811" y="2306187"/>
              <a:ext cx="223925" cy="225992"/>
            </a:xfrm>
            <a:prstGeom prst="rect">
              <a:avLst/>
            </a:prstGeom>
          </p:spPr>
        </p:pic>
        <p:pic>
          <p:nvPicPr>
            <p:cNvPr id="97" name="Picture 96">
              <a:extLst>
                <a:ext uri="{FF2B5EF4-FFF2-40B4-BE49-F238E27FC236}">
                  <a16:creationId xmlns:a16="http://schemas.microsoft.com/office/drawing/2014/main" id="{EB061E61-0E6F-CA86-6FDE-3FB952B6342A}"/>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5670562" y="2269321"/>
              <a:ext cx="223925" cy="225992"/>
            </a:xfrm>
            <a:prstGeom prst="rect">
              <a:avLst/>
            </a:prstGeom>
          </p:spPr>
        </p:pic>
        <p:pic>
          <p:nvPicPr>
            <p:cNvPr id="98" name="Picture 97">
              <a:extLst>
                <a:ext uri="{FF2B5EF4-FFF2-40B4-BE49-F238E27FC236}">
                  <a16:creationId xmlns:a16="http://schemas.microsoft.com/office/drawing/2014/main" id="{06F0D0D2-3D93-2BF3-3777-E6091ADE0672}"/>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5181967" y="2286912"/>
              <a:ext cx="223925" cy="225992"/>
            </a:xfrm>
            <a:prstGeom prst="rect">
              <a:avLst/>
            </a:prstGeom>
          </p:spPr>
        </p:pic>
        <p:pic>
          <p:nvPicPr>
            <p:cNvPr id="99" name="Picture 98">
              <a:extLst>
                <a:ext uri="{FF2B5EF4-FFF2-40B4-BE49-F238E27FC236}">
                  <a16:creationId xmlns:a16="http://schemas.microsoft.com/office/drawing/2014/main" id="{697756D5-5779-A37D-0014-360F5C1FDA17}"/>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5146723" y="2090877"/>
              <a:ext cx="223925" cy="225992"/>
            </a:xfrm>
            <a:prstGeom prst="rect">
              <a:avLst/>
            </a:prstGeom>
          </p:spPr>
        </p:pic>
      </p:grpSp>
      <p:pic>
        <p:nvPicPr>
          <p:cNvPr id="100" name="Picture 99">
            <a:extLst>
              <a:ext uri="{FF2B5EF4-FFF2-40B4-BE49-F238E27FC236}">
                <a16:creationId xmlns:a16="http://schemas.microsoft.com/office/drawing/2014/main" id="{591B7D38-30F4-CFC6-26E6-F31308C8918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255922" y="5710648"/>
            <a:ext cx="223925" cy="225992"/>
          </a:xfrm>
          <a:prstGeom prst="rect">
            <a:avLst/>
          </a:prstGeom>
        </p:spPr>
      </p:pic>
      <p:pic>
        <p:nvPicPr>
          <p:cNvPr id="101" name="Picture 100">
            <a:extLst>
              <a:ext uri="{FF2B5EF4-FFF2-40B4-BE49-F238E27FC236}">
                <a16:creationId xmlns:a16="http://schemas.microsoft.com/office/drawing/2014/main" id="{0C1B1851-1D93-CBC7-74C0-728B90377BC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448006" y="5736856"/>
            <a:ext cx="223925" cy="225992"/>
          </a:xfrm>
          <a:prstGeom prst="rect">
            <a:avLst/>
          </a:prstGeom>
        </p:spPr>
      </p:pic>
      <p:pic>
        <p:nvPicPr>
          <p:cNvPr id="102" name="Picture 101">
            <a:extLst>
              <a:ext uri="{FF2B5EF4-FFF2-40B4-BE49-F238E27FC236}">
                <a16:creationId xmlns:a16="http://schemas.microsoft.com/office/drawing/2014/main" id="{868C0945-9C33-EB74-22C6-B9CDD814A17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183335" y="6065379"/>
            <a:ext cx="223925" cy="225992"/>
          </a:xfrm>
          <a:prstGeom prst="rect">
            <a:avLst/>
          </a:prstGeom>
        </p:spPr>
      </p:pic>
      <p:pic>
        <p:nvPicPr>
          <p:cNvPr id="103" name="Picture 102">
            <a:extLst>
              <a:ext uri="{FF2B5EF4-FFF2-40B4-BE49-F238E27FC236}">
                <a16:creationId xmlns:a16="http://schemas.microsoft.com/office/drawing/2014/main" id="{F6F4859D-A0B7-FDF6-E6AF-120B0FA9883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371539" y="5905661"/>
            <a:ext cx="223925" cy="225992"/>
          </a:xfrm>
          <a:prstGeom prst="rect">
            <a:avLst/>
          </a:prstGeom>
        </p:spPr>
      </p:pic>
      <p:pic>
        <p:nvPicPr>
          <p:cNvPr id="104" name="Picture 103">
            <a:extLst>
              <a:ext uri="{FF2B5EF4-FFF2-40B4-BE49-F238E27FC236}">
                <a16:creationId xmlns:a16="http://schemas.microsoft.com/office/drawing/2014/main" id="{9E8815A7-CECD-96A3-9896-AF0743F0C54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576463" y="5929973"/>
            <a:ext cx="223925" cy="225992"/>
          </a:xfrm>
          <a:prstGeom prst="rect">
            <a:avLst/>
          </a:prstGeom>
        </p:spPr>
      </p:pic>
      <p:pic>
        <p:nvPicPr>
          <p:cNvPr id="105" name="Picture 104">
            <a:extLst>
              <a:ext uri="{FF2B5EF4-FFF2-40B4-BE49-F238E27FC236}">
                <a16:creationId xmlns:a16="http://schemas.microsoft.com/office/drawing/2014/main" id="{F947F92B-4A5E-A3A3-3EC2-C2D6CB9B00A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397488" y="6096358"/>
            <a:ext cx="223925" cy="225992"/>
          </a:xfrm>
          <a:prstGeom prst="rect">
            <a:avLst/>
          </a:prstGeom>
        </p:spPr>
      </p:pic>
      <p:pic>
        <p:nvPicPr>
          <p:cNvPr id="106" name="Picture 105">
            <a:extLst>
              <a:ext uri="{FF2B5EF4-FFF2-40B4-BE49-F238E27FC236}">
                <a16:creationId xmlns:a16="http://schemas.microsoft.com/office/drawing/2014/main" id="{2DA8B204-735E-DE4A-8BBB-F360629DD0A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616785" y="6111531"/>
            <a:ext cx="223925" cy="225992"/>
          </a:xfrm>
          <a:prstGeom prst="rect">
            <a:avLst/>
          </a:prstGeom>
        </p:spPr>
      </p:pic>
      <p:pic>
        <p:nvPicPr>
          <p:cNvPr id="107" name="Picture 106">
            <a:extLst>
              <a:ext uri="{FF2B5EF4-FFF2-40B4-BE49-F238E27FC236}">
                <a16:creationId xmlns:a16="http://schemas.microsoft.com/office/drawing/2014/main" id="{FFFEC551-E310-5097-147B-25E42DC771E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183336" y="5877930"/>
            <a:ext cx="223925" cy="225992"/>
          </a:xfrm>
          <a:prstGeom prst="rect">
            <a:avLst/>
          </a:prstGeom>
        </p:spPr>
      </p:pic>
      <p:pic>
        <p:nvPicPr>
          <p:cNvPr id="108" name="Picture 107">
            <a:extLst>
              <a:ext uri="{FF2B5EF4-FFF2-40B4-BE49-F238E27FC236}">
                <a16:creationId xmlns:a16="http://schemas.microsoft.com/office/drawing/2014/main" id="{84904DC8-71B1-FDD7-CCDE-4A05552CFE2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854404" y="5047043"/>
            <a:ext cx="223925" cy="225992"/>
          </a:xfrm>
          <a:prstGeom prst="rect">
            <a:avLst/>
          </a:prstGeom>
        </p:spPr>
      </p:pic>
      <p:pic>
        <p:nvPicPr>
          <p:cNvPr id="109" name="Picture 108">
            <a:extLst>
              <a:ext uri="{FF2B5EF4-FFF2-40B4-BE49-F238E27FC236}">
                <a16:creationId xmlns:a16="http://schemas.microsoft.com/office/drawing/2014/main" id="{953B7AA5-0ACD-A881-8B38-9261268355B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049874" y="4430013"/>
            <a:ext cx="223925" cy="225992"/>
          </a:xfrm>
          <a:prstGeom prst="rect">
            <a:avLst/>
          </a:prstGeom>
        </p:spPr>
      </p:pic>
      <p:pic>
        <p:nvPicPr>
          <p:cNvPr id="110" name="Picture 109">
            <a:extLst>
              <a:ext uri="{FF2B5EF4-FFF2-40B4-BE49-F238E27FC236}">
                <a16:creationId xmlns:a16="http://schemas.microsoft.com/office/drawing/2014/main" id="{826F9659-C733-AD87-AEEE-C408D800411C}"/>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5012325" y="4598863"/>
            <a:ext cx="223925" cy="225992"/>
          </a:xfrm>
          <a:prstGeom prst="rect">
            <a:avLst/>
          </a:prstGeom>
        </p:spPr>
      </p:pic>
      <p:pic>
        <p:nvPicPr>
          <p:cNvPr id="111" name="Picture 110">
            <a:extLst>
              <a:ext uri="{FF2B5EF4-FFF2-40B4-BE49-F238E27FC236}">
                <a16:creationId xmlns:a16="http://schemas.microsoft.com/office/drawing/2014/main" id="{BE1210D4-C61A-44D1-9688-C35B64BC74B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603889" y="5609884"/>
            <a:ext cx="223925" cy="225992"/>
          </a:xfrm>
          <a:prstGeom prst="rect">
            <a:avLst/>
          </a:prstGeom>
        </p:spPr>
      </p:pic>
      <p:pic>
        <p:nvPicPr>
          <p:cNvPr id="112" name="Picture 111">
            <a:extLst>
              <a:ext uri="{FF2B5EF4-FFF2-40B4-BE49-F238E27FC236}">
                <a16:creationId xmlns:a16="http://schemas.microsoft.com/office/drawing/2014/main" id="{407F2685-9F47-7223-2180-010E8DD90528}"/>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4850559" y="5648344"/>
            <a:ext cx="223925" cy="225992"/>
          </a:xfrm>
          <a:prstGeom prst="rect">
            <a:avLst/>
          </a:prstGeom>
        </p:spPr>
      </p:pic>
      <p:sp>
        <p:nvSpPr>
          <p:cNvPr id="113" name="TextBox 112">
            <a:extLst>
              <a:ext uri="{FF2B5EF4-FFF2-40B4-BE49-F238E27FC236}">
                <a16:creationId xmlns:a16="http://schemas.microsoft.com/office/drawing/2014/main" id="{70EB2982-D8A1-0734-6F6A-EE279983B8BA}"/>
              </a:ext>
            </a:extLst>
          </p:cNvPr>
          <p:cNvSpPr txBox="1"/>
          <p:nvPr userDrawn="1"/>
        </p:nvSpPr>
        <p:spPr>
          <a:xfrm rot="18900000">
            <a:off x="5724469" y="4385055"/>
            <a:ext cx="595035" cy="246221"/>
          </a:xfrm>
          <a:prstGeom prst="rect">
            <a:avLst/>
          </a:prstGeom>
          <a:noFill/>
        </p:spPr>
        <p:txBody>
          <a:bodyPr wrap="none" rtlCol="0">
            <a:spAutoFit/>
          </a:bodyPr>
          <a:lstStyle/>
          <a:p>
            <a:r>
              <a:rPr lang="en-US" sz="1000"/>
              <a:t>random</a:t>
            </a:r>
          </a:p>
        </p:txBody>
      </p:sp>
      <p:sp>
        <p:nvSpPr>
          <p:cNvPr id="114" name="TextBox 113">
            <a:extLst>
              <a:ext uri="{FF2B5EF4-FFF2-40B4-BE49-F238E27FC236}">
                <a16:creationId xmlns:a16="http://schemas.microsoft.com/office/drawing/2014/main" id="{5C1BC0E7-DF2F-BC6E-5719-DF61188A3248}"/>
              </a:ext>
            </a:extLst>
          </p:cNvPr>
          <p:cNvSpPr txBox="1"/>
          <p:nvPr userDrawn="1"/>
        </p:nvSpPr>
        <p:spPr>
          <a:xfrm rot="2700000">
            <a:off x="5733762" y="4942129"/>
            <a:ext cx="779381" cy="246221"/>
          </a:xfrm>
          <a:prstGeom prst="rect">
            <a:avLst/>
          </a:prstGeom>
          <a:noFill/>
        </p:spPr>
        <p:txBody>
          <a:bodyPr wrap="none" rtlCol="0">
            <a:spAutoFit/>
          </a:bodyPr>
          <a:lstStyle/>
          <a:p>
            <a:r>
              <a:rPr lang="en-US" sz="1000"/>
              <a:t>assignment</a:t>
            </a:r>
          </a:p>
        </p:txBody>
      </p:sp>
      <p:pic>
        <p:nvPicPr>
          <p:cNvPr id="115" name="Picture 114">
            <a:extLst>
              <a:ext uri="{FF2B5EF4-FFF2-40B4-BE49-F238E27FC236}">
                <a16:creationId xmlns:a16="http://schemas.microsoft.com/office/drawing/2014/main" id="{65110BA7-805B-201F-7287-D7F75AAF7777}"/>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5976990" y="2771468"/>
            <a:ext cx="522938" cy="370414"/>
          </a:xfrm>
          <a:prstGeom prst="rect">
            <a:avLst/>
          </a:prstGeom>
        </p:spPr>
      </p:pic>
      <p:pic>
        <p:nvPicPr>
          <p:cNvPr id="116" name="Picture 115">
            <a:extLst>
              <a:ext uri="{FF2B5EF4-FFF2-40B4-BE49-F238E27FC236}">
                <a16:creationId xmlns:a16="http://schemas.microsoft.com/office/drawing/2014/main" id="{E474E81C-C039-80E4-8E70-C63F1B00C802}"/>
              </a:ext>
            </a:extLst>
          </p:cNvPr>
          <p:cNvPicPr>
            <a:picLocks noChangeAspect="1"/>
          </p:cNvPicPr>
          <p:nvPr userDrawn="1"/>
        </p:nvPicPr>
        <p:blipFill>
          <a:blip r:embed="rId16" cstate="screen">
            <a:extLst>
              <a:ext uri="{28A0092B-C50C-407E-A947-70E740481C1C}">
                <a14:useLocalDpi xmlns:a14="http://schemas.microsoft.com/office/drawing/2010/main"/>
              </a:ext>
            </a:extLst>
          </a:blip>
          <a:srcRect/>
          <a:stretch/>
        </p:blipFill>
        <p:spPr>
          <a:xfrm>
            <a:off x="8032810" y="3558367"/>
            <a:ext cx="790637" cy="685800"/>
          </a:xfrm>
          <a:prstGeom prst="rect">
            <a:avLst/>
          </a:prstGeom>
          <a:effectLst>
            <a:glow rad="139700">
              <a:schemeClr val="accent6">
                <a:lumMod val="50000"/>
                <a:alpha val="30000"/>
              </a:schemeClr>
            </a:glow>
          </a:effectLst>
        </p:spPr>
      </p:pic>
      <p:pic>
        <p:nvPicPr>
          <p:cNvPr id="117" name="Picture 116">
            <a:extLst>
              <a:ext uri="{FF2B5EF4-FFF2-40B4-BE49-F238E27FC236}">
                <a16:creationId xmlns:a16="http://schemas.microsoft.com/office/drawing/2014/main" id="{C273A5F1-5C5F-908D-6966-544CBB95B83B}"/>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8074624" y="5746764"/>
            <a:ext cx="682296" cy="682296"/>
          </a:xfrm>
          <a:prstGeom prst="rect">
            <a:avLst/>
          </a:prstGeom>
        </p:spPr>
      </p:pic>
      <p:pic>
        <p:nvPicPr>
          <p:cNvPr id="118" name="Picture 117">
            <a:extLst>
              <a:ext uri="{FF2B5EF4-FFF2-40B4-BE49-F238E27FC236}">
                <a16:creationId xmlns:a16="http://schemas.microsoft.com/office/drawing/2014/main" id="{0B68FA7A-8BF1-2C02-0F8B-20EA5F0A7C6C}"/>
              </a:ext>
            </a:extLst>
          </p:cNvPr>
          <p:cNvPicPr>
            <a:picLocks noChangeAspect="1"/>
          </p:cNvPicPr>
          <p:nvPr userDrawn="1"/>
        </p:nvPicPr>
        <p:blipFill>
          <a:blip r:embed="rId18" cstate="screen">
            <a:extLst>
              <a:ext uri="{28A0092B-C50C-407E-A947-70E740481C1C}">
                <a14:useLocalDpi xmlns:a14="http://schemas.microsoft.com/office/drawing/2010/main"/>
              </a:ext>
            </a:extLst>
          </a:blip>
          <a:srcRect/>
          <a:stretch/>
        </p:blipFill>
        <p:spPr>
          <a:xfrm>
            <a:off x="8005161" y="5121690"/>
            <a:ext cx="365760" cy="259080"/>
          </a:xfrm>
          <a:prstGeom prst="rect">
            <a:avLst/>
          </a:prstGeom>
        </p:spPr>
      </p:pic>
      <p:pic>
        <p:nvPicPr>
          <p:cNvPr id="119" name="Graphic 118">
            <a:extLst>
              <a:ext uri="{FF2B5EF4-FFF2-40B4-BE49-F238E27FC236}">
                <a16:creationId xmlns:a16="http://schemas.microsoft.com/office/drawing/2014/main" id="{5BDD7644-D437-A193-F08F-27CF7DE88484}"/>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8094393" y="4832768"/>
            <a:ext cx="274320" cy="274320"/>
          </a:xfrm>
          <a:prstGeom prst="rect">
            <a:avLst/>
          </a:prstGeom>
        </p:spPr>
      </p:pic>
      <p:pic>
        <p:nvPicPr>
          <p:cNvPr id="120" name="Picture 119">
            <a:extLst>
              <a:ext uri="{FF2B5EF4-FFF2-40B4-BE49-F238E27FC236}">
                <a16:creationId xmlns:a16="http://schemas.microsoft.com/office/drawing/2014/main" id="{0A3FEF21-0724-CCDD-F008-7B6A4C433625}"/>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8073741" y="4345245"/>
            <a:ext cx="228600" cy="332510"/>
          </a:xfrm>
          <a:prstGeom prst="rect">
            <a:avLst/>
          </a:prstGeom>
        </p:spPr>
      </p:pic>
      <p:pic>
        <p:nvPicPr>
          <p:cNvPr id="121" name="Graphic 120">
            <a:extLst>
              <a:ext uri="{FF2B5EF4-FFF2-40B4-BE49-F238E27FC236}">
                <a16:creationId xmlns:a16="http://schemas.microsoft.com/office/drawing/2014/main" id="{DB2FF740-EEA2-FD2B-940A-638DBB05746E}"/>
              </a:ext>
            </a:extLst>
          </p:cNvPr>
          <p:cNvPicPr>
            <a:picLocks noChangeAspect="1"/>
          </p:cNvPicPr>
          <p:nvPr userDrawn="1"/>
        </p:nvPicPr>
        <p:blipFill>
          <a:blip r:embed="rId14">
            <a:duotone>
              <a:schemeClr val="accent4">
                <a:shade val="45000"/>
                <a:satMod val="135000"/>
              </a:schemeClr>
              <a:prstClr val="white"/>
            </a:duotone>
            <a:extLst>
              <a:ext uri="{96DAC541-7B7A-43D3-8B79-37D633B846F1}">
                <asvg:svgBlip xmlns:asvg="http://schemas.microsoft.com/office/drawing/2016/SVG/main" r:embed="rId15"/>
              </a:ext>
            </a:extLst>
          </a:blip>
          <a:stretch>
            <a:fillRect/>
          </a:stretch>
        </p:blipFill>
        <p:spPr>
          <a:xfrm>
            <a:off x="9919227" y="4724060"/>
            <a:ext cx="274320" cy="274320"/>
          </a:xfrm>
          <a:prstGeom prst="rect">
            <a:avLst/>
          </a:prstGeom>
        </p:spPr>
      </p:pic>
      <p:pic>
        <p:nvPicPr>
          <p:cNvPr id="122" name="Picture 121">
            <a:extLst>
              <a:ext uri="{FF2B5EF4-FFF2-40B4-BE49-F238E27FC236}">
                <a16:creationId xmlns:a16="http://schemas.microsoft.com/office/drawing/2014/main" id="{5F224C7E-77B3-4A6B-6084-AB99774AD44E}"/>
              </a:ext>
            </a:extLst>
          </p:cNvPr>
          <p:cNvPicPr>
            <a:picLocks noChangeAspect="1"/>
          </p:cNvPicPr>
          <p:nvPr userDrawn="1"/>
        </p:nvPicPr>
        <p:blipFill>
          <a:blip r:embed="rId18" cstate="screen">
            <a:extLst>
              <a:ext uri="{28A0092B-C50C-407E-A947-70E740481C1C}">
                <a14:useLocalDpi xmlns:a14="http://schemas.microsoft.com/office/drawing/2010/main"/>
              </a:ext>
            </a:extLst>
          </a:blip>
          <a:srcRect/>
          <a:stretch/>
        </p:blipFill>
        <p:spPr>
          <a:xfrm>
            <a:off x="9906833" y="5124605"/>
            <a:ext cx="365760" cy="259080"/>
          </a:xfrm>
          <a:prstGeom prst="rect">
            <a:avLst/>
          </a:prstGeom>
        </p:spPr>
      </p:pic>
      <p:pic>
        <p:nvPicPr>
          <p:cNvPr id="123" name="Graphic 122">
            <a:extLst>
              <a:ext uri="{FF2B5EF4-FFF2-40B4-BE49-F238E27FC236}">
                <a16:creationId xmlns:a16="http://schemas.microsoft.com/office/drawing/2014/main" id="{A5B4E07D-0F15-9625-F2F1-578E1D350FF0}"/>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9996065" y="4835683"/>
            <a:ext cx="274320" cy="274320"/>
          </a:xfrm>
          <a:prstGeom prst="rect">
            <a:avLst/>
          </a:prstGeom>
        </p:spPr>
      </p:pic>
      <p:pic>
        <p:nvPicPr>
          <p:cNvPr id="124" name="Picture 123">
            <a:extLst>
              <a:ext uri="{FF2B5EF4-FFF2-40B4-BE49-F238E27FC236}">
                <a16:creationId xmlns:a16="http://schemas.microsoft.com/office/drawing/2014/main" id="{8E7E8E05-86E6-0AC2-C346-0C9645E3673F}"/>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9975413" y="4348160"/>
            <a:ext cx="228600" cy="332510"/>
          </a:xfrm>
          <a:prstGeom prst="rect">
            <a:avLst/>
          </a:prstGeom>
        </p:spPr>
      </p:pic>
      <p:sp>
        <p:nvSpPr>
          <p:cNvPr id="125" name="TextBox 124">
            <a:extLst>
              <a:ext uri="{FF2B5EF4-FFF2-40B4-BE49-F238E27FC236}">
                <a16:creationId xmlns:a16="http://schemas.microsoft.com/office/drawing/2014/main" id="{7B80548F-4EF8-F0BD-0DE0-9203B37FF08D}"/>
              </a:ext>
            </a:extLst>
          </p:cNvPr>
          <p:cNvSpPr txBox="1"/>
          <p:nvPr userDrawn="1"/>
        </p:nvSpPr>
        <p:spPr>
          <a:xfrm>
            <a:off x="7596477" y="3119957"/>
            <a:ext cx="1638590" cy="2739211"/>
          </a:xfrm>
          <a:prstGeom prst="rect">
            <a:avLst/>
          </a:prstGeom>
          <a:noFill/>
        </p:spPr>
        <p:txBody>
          <a:bodyPr wrap="none" rtlCol="0">
            <a:spAutoFit/>
          </a:bodyPr>
          <a:lstStyle/>
          <a:p>
            <a:pPr algn="ctr"/>
            <a:r>
              <a:rPr lang="en-US" sz="2800" b="1">
                <a:ln w="3175">
                  <a:solidFill>
                    <a:schemeClr val="bg1"/>
                  </a:solidFill>
                </a:ln>
                <a:latin typeface="Calibri" panose="020F0502020204030204" pitchFamily="34" charset="0"/>
                <a:cs typeface="Calibri" panose="020F0502020204030204" pitchFamily="34" charset="0"/>
              </a:rPr>
              <a:t>Enhanced</a:t>
            </a:r>
          </a:p>
          <a:p>
            <a:pPr algn="ctr"/>
            <a:endParaRPr lang="en-US" sz="1950" b="1">
              <a:ln w="3175">
                <a:solidFill>
                  <a:schemeClr val="bg1"/>
                </a:solidFill>
              </a:ln>
              <a:latin typeface="Calibri" panose="020F0502020204030204" pitchFamily="34" charset="0"/>
              <a:cs typeface="Calibri" panose="020F0502020204030204" pitchFamily="34" charset="0"/>
            </a:endParaRPr>
          </a:p>
          <a:p>
            <a:pPr algn="ctr"/>
            <a:endParaRPr lang="en-US" sz="1950" b="1">
              <a:ln w="3175">
                <a:solidFill>
                  <a:schemeClr val="bg1"/>
                </a:solidFill>
              </a:ln>
              <a:latin typeface="Calibri" panose="020F0502020204030204" pitchFamily="34" charset="0"/>
              <a:cs typeface="Calibri" panose="020F0502020204030204" pitchFamily="34" charset="0"/>
            </a:endParaRPr>
          </a:p>
          <a:p>
            <a:pPr algn="ctr"/>
            <a:endParaRPr lang="en-US" sz="1950" b="1">
              <a:ln w="3175">
                <a:solidFill>
                  <a:schemeClr val="bg1"/>
                </a:solidFill>
              </a:ln>
              <a:latin typeface="Calibri" panose="020F0502020204030204" pitchFamily="34" charset="0"/>
              <a:cs typeface="Calibri" panose="020F0502020204030204" pitchFamily="34" charset="0"/>
            </a:endParaRPr>
          </a:p>
          <a:p>
            <a:pPr algn="ctr"/>
            <a:endParaRPr lang="en-US" sz="1950" b="1">
              <a:ln w="3175">
                <a:solidFill>
                  <a:schemeClr val="bg1"/>
                </a:solidFill>
              </a:ln>
              <a:latin typeface="Calibri" panose="020F0502020204030204" pitchFamily="34" charset="0"/>
              <a:cs typeface="Calibri" panose="020F0502020204030204" pitchFamily="34" charset="0"/>
            </a:endParaRPr>
          </a:p>
          <a:p>
            <a:pPr algn="ctr"/>
            <a:endParaRPr lang="en-US" sz="1950" b="1">
              <a:ln w="3175">
                <a:solidFill>
                  <a:schemeClr val="bg1"/>
                </a:solidFill>
              </a:ln>
              <a:latin typeface="Calibri" panose="020F0502020204030204" pitchFamily="34" charset="0"/>
              <a:cs typeface="Calibri" panose="020F0502020204030204" pitchFamily="34" charset="0"/>
            </a:endParaRPr>
          </a:p>
          <a:p>
            <a:pPr algn="ctr"/>
            <a:endParaRPr lang="en-US" sz="1950" b="1">
              <a:ln w="3175">
                <a:solidFill>
                  <a:schemeClr val="bg1"/>
                </a:solidFill>
              </a:ln>
              <a:latin typeface="Calibri" panose="020F0502020204030204" pitchFamily="34" charset="0"/>
              <a:cs typeface="Calibri" panose="020F0502020204030204" pitchFamily="34" charset="0"/>
            </a:endParaRPr>
          </a:p>
          <a:p>
            <a:pPr algn="ctr"/>
            <a:r>
              <a:rPr lang="en-US" sz="2400">
                <a:ln w="6350">
                  <a:noFill/>
                </a:ln>
                <a:latin typeface="Calibri" panose="020F0502020204030204" pitchFamily="34" charset="0"/>
                <a:cs typeface="Calibri" panose="020F0502020204030204" pitchFamily="34" charset="0"/>
              </a:rPr>
              <a:t>Traditional</a:t>
            </a:r>
            <a:endParaRPr lang="en-US" sz="2800">
              <a:ln w="6350">
                <a:noFill/>
              </a:ln>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6008123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ENHANCE C2-4 flipped v2">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extLst>
              <p:ext uri="{D42A27DB-BD31-4B8C-83A1-F6EECF244321}">
                <p14:modId xmlns:p14="http://schemas.microsoft.com/office/powerpoint/2010/main" val="335142172"/>
              </p:ext>
            </p:extLst>
          </p:nvPr>
        </p:nvGraphicFramePr>
        <p:xfrm>
          <a:off x="-9663" y="315627"/>
          <a:ext cx="12189242" cy="6542475"/>
        </p:xfrm>
        <a:graphic>
          <a:graphicData uri="http://schemas.openxmlformats.org/drawingml/2006/table">
            <a:tbl>
              <a:tblPr>
                <a:tableStyleId>{2D5ABB26-0587-4C30-8999-92F81FD0307C}</a:tableStyleId>
              </a:tblPr>
              <a:tblGrid>
                <a:gridCol w="654908">
                  <a:extLst>
                    <a:ext uri="{9D8B030D-6E8A-4147-A177-3AD203B41FA5}">
                      <a16:colId xmlns:a16="http://schemas.microsoft.com/office/drawing/2014/main" val="2750378661"/>
                    </a:ext>
                  </a:extLst>
                </a:gridCol>
                <a:gridCol w="2116014">
                  <a:extLst>
                    <a:ext uri="{9D8B030D-6E8A-4147-A177-3AD203B41FA5}">
                      <a16:colId xmlns:a16="http://schemas.microsoft.com/office/drawing/2014/main" val="1720634993"/>
                    </a:ext>
                  </a:extLst>
                </a:gridCol>
                <a:gridCol w="1883664">
                  <a:extLst>
                    <a:ext uri="{9D8B030D-6E8A-4147-A177-3AD203B41FA5}">
                      <a16:colId xmlns:a16="http://schemas.microsoft.com/office/drawing/2014/main" val="3916850402"/>
                    </a:ext>
                  </a:extLst>
                </a:gridCol>
                <a:gridCol w="1883664">
                  <a:extLst>
                    <a:ext uri="{9D8B030D-6E8A-4147-A177-3AD203B41FA5}">
                      <a16:colId xmlns:a16="http://schemas.microsoft.com/office/drawing/2014/main" val="3313821766"/>
                    </a:ext>
                  </a:extLst>
                </a:gridCol>
                <a:gridCol w="1883664">
                  <a:extLst>
                    <a:ext uri="{9D8B030D-6E8A-4147-A177-3AD203B41FA5}">
                      <a16:colId xmlns:a16="http://schemas.microsoft.com/office/drawing/2014/main" val="3006897056"/>
                    </a:ext>
                  </a:extLst>
                </a:gridCol>
                <a:gridCol w="1883664">
                  <a:extLst>
                    <a:ext uri="{9D8B030D-6E8A-4147-A177-3AD203B41FA5}">
                      <a16:colId xmlns:a16="http://schemas.microsoft.com/office/drawing/2014/main" val="1639233194"/>
                    </a:ext>
                  </a:extLst>
                </a:gridCol>
                <a:gridCol w="1883664">
                  <a:extLst>
                    <a:ext uri="{9D8B030D-6E8A-4147-A177-3AD203B41FA5}">
                      <a16:colId xmlns:a16="http://schemas.microsoft.com/office/drawing/2014/main" val="897606555"/>
                    </a:ext>
                  </a:extLst>
                </a:gridCol>
              </a:tblGrid>
              <a:tr h="1157362">
                <a:tc>
                  <a:txBody>
                    <a:bodyPr/>
                    <a:lstStyle/>
                    <a:p>
                      <a:pPr algn="ctr"/>
                      <a:endParaRPr lang="en-US">
                        <a:latin typeface="Calibri" panose="020F0502020204030204" pitchFamily="34" charset="0"/>
                        <a:cs typeface="Calibri" panose="020F0502020204030204" pitchFamily="34" charset="0"/>
                      </a:endParaRPr>
                    </a:p>
                  </a:txBody>
                  <a:tcPr marT="0" marB="0" vert="vert27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a:endParaRPr lang="en-US" sz="1800" kern="1200">
                        <a:solidFill>
                          <a:schemeClr val="tx1"/>
                        </a:solidFill>
                        <a:latin typeface="Calibri" panose="020F0502020204030204" pitchFamily="34" charset="0"/>
                        <a:ea typeface="+mn-ea"/>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38100" cap="flat" cmpd="sng" algn="ctr">
                      <a:solidFill>
                        <a:schemeClr val="accent6">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kern="1200">
                          <a:solidFill>
                            <a:schemeClr val="tx1"/>
                          </a:solidFill>
                          <a:latin typeface="Calibri" panose="020F0502020204030204" pitchFamily="34" charset="0"/>
                          <a:ea typeface="+mn-ea"/>
                          <a:cs typeface="Calibri" panose="020F0502020204030204" pitchFamily="34" charset="0"/>
                        </a:rPr>
                        <a:t>Implementation</a:t>
                      </a:r>
                      <a:r>
                        <a:rPr lang="en-US">
                          <a:latin typeface="Calibri" panose="020F0502020204030204" pitchFamily="34" charset="0"/>
                          <a:cs typeface="Calibri" panose="020F0502020204030204" pitchFamily="34" charset="0"/>
                        </a:rPr>
                        <a:t> Support</a:t>
                      </a:r>
                    </a:p>
                  </a:txBody>
                  <a:tcPr anchor="ctr">
                    <a:lnL w="38100" cap="flat" cmpd="sng" algn="ctr">
                      <a:solidFill>
                        <a:schemeClr val="accent6">
                          <a:lumMod val="50000"/>
                        </a:schemeClr>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70AC4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cs typeface="Calibri" panose="020F0502020204030204" pitchFamily="34" charset="0"/>
                        </a:rPr>
                        <a:t>Implementation Support</a:t>
                      </a:r>
                    </a:p>
                  </a:txBody>
                  <a:tcPr anchor="ctr">
                    <a:lnL w="12700" cap="flat" cmpd="sng" algn="ctr">
                      <a:no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70AC47"/>
                    </a:solidFill>
                  </a:tcPr>
                </a:tc>
                <a:tc>
                  <a:txBody>
                    <a:bodyPr/>
                    <a:lstStyle/>
                    <a:p>
                      <a:pPr algn="ctr"/>
                      <a:endParaRPr lang="en-US">
                        <a:solidFill>
                          <a:schemeClr val="accent4"/>
                        </a:solidFill>
                      </a:endParaRPr>
                    </a:p>
                  </a:txBody>
                  <a:tcPr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ED866"/>
                    </a:solidFill>
                  </a:tcPr>
                </a:tc>
                <a:extLst>
                  <a:ext uri="{0D108BD9-81ED-4DB2-BD59-A6C34878D82A}">
                    <a16:rowId xmlns:a16="http://schemas.microsoft.com/office/drawing/2014/main" val="3405746704"/>
                  </a:ext>
                </a:extLst>
              </a:tr>
              <a:tr h="557081">
                <a:tc rowSpan="3">
                  <a:txBody>
                    <a:bodyPr/>
                    <a:lstStyle/>
                    <a:p>
                      <a:pPr algn="ctr"/>
                      <a:r>
                        <a:rPr lang="en-US">
                          <a:latin typeface="Calibri" panose="020F0502020204030204" pitchFamily="34" charset="0"/>
                          <a:cs typeface="Calibri" panose="020F0502020204030204" pitchFamily="34" charset="0"/>
                        </a:rPr>
                        <a:t>Design</a:t>
                      </a:r>
                    </a:p>
                  </a:txBody>
                  <a:tcPr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a:latin typeface="Calibri" panose="020F0502020204030204" pitchFamily="34" charset="0"/>
                          <a:cs typeface="Calibri" panose="020F0502020204030204" pitchFamily="34" charset="0"/>
                        </a:rPr>
                        <a:t>Leadership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ED866"/>
                    </a:solidFill>
                  </a:tcPr>
                </a:tc>
                <a:extLst>
                  <a:ext uri="{0D108BD9-81ED-4DB2-BD59-A6C34878D82A}">
                    <a16:rowId xmlns:a16="http://schemas.microsoft.com/office/drawing/2014/main" val="1378427393"/>
                  </a:ext>
                </a:extLst>
              </a:tr>
              <a:tr h="557081">
                <a:tc vMerge="1">
                  <a:txBody>
                    <a:bodyPr/>
                    <a:lstStyle/>
                    <a:p>
                      <a:endParaRPr lang="en-US"/>
                    </a:p>
                  </a:txBody>
                  <a:tcPr/>
                </a:tc>
                <a:tc>
                  <a:txBody>
                    <a:bodyPr/>
                    <a:lstStyle/>
                    <a:p>
                      <a:pPr algn="l">
                        <a:lnSpc>
                          <a:spcPct val="80000"/>
                        </a:lnSpc>
                      </a:pPr>
                      <a:r>
                        <a:rPr lang="en-US">
                          <a:latin typeface="Calibri" panose="020F0502020204030204" pitchFamily="34" charset="0"/>
                          <a:cs typeface="Calibri" panose="020F0502020204030204" pitchFamily="34" charset="0"/>
                        </a:rPr>
                        <a:t>Building</a:t>
                      </a:r>
                    </a:p>
                    <a:p>
                      <a:pPr algn="l">
                        <a:lnSpc>
                          <a:spcPct val="80000"/>
                        </a:lnSpc>
                      </a:pPr>
                      <a:r>
                        <a:rPr lang="en-US">
                          <a:latin typeface="Calibri" panose="020F0502020204030204" pitchFamily="34" charset="0"/>
                          <a:cs typeface="Calibri" panose="020F0502020204030204" pitchFamily="34" charset="0"/>
                        </a:rPr>
                        <a:t>Capacity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979635781"/>
                  </a:ext>
                </a:extLst>
              </a:tr>
              <a:tr h="557081">
                <a:tc vMerge="1">
                  <a:txBody>
                    <a:bodyPr/>
                    <a:lstStyle/>
                    <a:p>
                      <a:endParaRPr lang="en-US"/>
                    </a:p>
                  </a:txBody>
                  <a:tcPr/>
                </a:tc>
                <a:tc>
                  <a:txBody>
                    <a:bodyPr/>
                    <a:lstStyle/>
                    <a:p>
                      <a:pPr algn="l"/>
                      <a:r>
                        <a:rPr lang="en-US">
                          <a:latin typeface="Calibri" panose="020F0502020204030204" pitchFamily="34" charset="0"/>
                          <a:cs typeface="Calibri" panose="020F0502020204030204" pitchFamily="34" charset="0"/>
                        </a:rPr>
                        <a:t>Screening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574407594"/>
                  </a:ext>
                </a:extLst>
              </a:tr>
              <a:tr h="1114161">
                <a:tc rowSpan="3">
                  <a:txBody>
                    <a:bodyPr/>
                    <a:lstStyle/>
                    <a:p>
                      <a:pPr algn="ctr"/>
                      <a:r>
                        <a:rPr lang="en-US">
                          <a:latin typeface="Calibri" panose="020F0502020204030204" pitchFamily="34" charset="0"/>
                          <a:cs typeface="Calibri" panose="020F0502020204030204" pitchFamily="34" charset="0"/>
                        </a:rPr>
                        <a:t>Randomized Control Trial</a:t>
                      </a:r>
                    </a:p>
                  </a:txBody>
                  <a:tcPr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rowSpan="3">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accent5">
                        <a:lumMod val="20000"/>
                        <a:lumOff val="80000"/>
                      </a:schemeClr>
                    </a:solid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accent5">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Implementation Support</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rgbClr val="70AD4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cs typeface="Calibri" panose="020F0502020204030204" pitchFamily="34" charset="0"/>
                        </a:rPr>
                        <a:t>Implementation Support</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rgbClr val="70AD47"/>
                    </a:solidFill>
                  </a:tcPr>
                </a:tc>
                <a:tc>
                  <a:txBody>
                    <a:bodyPr/>
                    <a:lstStyle/>
                    <a:p>
                      <a:pPr algn="ctr"/>
                      <a:endParaRPr lang="en-US">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D966"/>
                    </a:solidFill>
                  </a:tcPr>
                </a:tc>
                <a:extLst>
                  <a:ext uri="{0D108BD9-81ED-4DB2-BD59-A6C34878D82A}">
                    <a16:rowId xmlns:a16="http://schemas.microsoft.com/office/drawing/2014/main" val="811098830"/>
                  </a:ext>
                </a:extLst>
              </a:tr>
              <a:tr h="1114161">
                <a:tc vMerge="1">
                  <a:txBody>
                    <a:bodyPr/>
                    <a:lstStyle/>
                    <a:p>
                      <a:endParaRPr lang="en-US"/>
                    </a:p>
                  </a:txBody>
                  <a:tcPr/>
                </a:tc>
                <a:tc vMerge="1">
                  <a:txBody>
                    <a:bodyPr/>
                    <a:lstStyle/>
                    <a:p>
                      <a:endParaRPr lang="en-US"/>
                    </a:p>
                  </a:txBody>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515938" indent="0" algn="l">
                        <a:tabLst/>
                      </a:pPr>
                      <a:r>
                        <a:rPr lang="en-US">
                          <a:solidFill>
                            <a:schemeClr val="tx1"/>
                          </a:solidFill>
                          <a:latin typeface="Calibri" panose="020F0502020204030204" pitchFamily="34" charset="0"/>
                          <a:cs typeface="Calibri" panose="020F0502020204030204" pitchFamily="34" charset="0"/>
                        </a:rPr>
                        <a:t>Train</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8FAADC"/>
                    </a:solidFill>
                  </a:tcPr>
                </a:tc>
                <a:tc>
                  <a:txBody>
                    <a:bodyPr/>
                    <a:lstStyle/>
                    <a:p>
                      <a:pPr algn="ctr"/>
                      <a:endParaRPr lang="en-US">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endParaRPr lang="en-US">
                        <a:solidFill>
                          <a:schemeClr val="bg1"/>
                        </a:solidFill>
                        <a:latin typeface="Calibri" panose="020F0502020204030204" pitchFamily="34" charset="0"/>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extLst>
                  <a:ext uri="{0D108BD9-81ED-4DB2-BD59-A6C34878D82A}">
                    <a16:rowId xmlns:a16="http://schemas.microsoft.com/office/drawing/2014/main" val="1704379319"/>
                  </a:ext>
                </a:extLst>
              </a:tr>
              <a:tr h="1114161">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Implementation Support</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rgbClr val="70AD4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cs typeface="Calibri" panose="020F0502020204030204" pitchFamily="34" charset="0"/>
                        </a:rPr>
                        <a:t>Implementation Support</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rgbClr val="70AD47"/>
                    </a:solidFill>
                  </a:tcPr>
                </a:tc>
                <a:tc>
                  <a:txBody>
                    <a:bodyPr/>
                    <a:lstStyle/>
                    <a:p>
                      <a:pPr algn="ctr"/>
                      <a:endParaRPr lang="en-US">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rgbClr val="FFD966"/>
                    </a:solidFill>
                  </a:tcPr>
                </a:tc>
                <a:extLst>
                  <a:ext uri="{0D108BD9-81ED-4DB2-BD59-A6C34878D82A}">
                    <a16:rowId xmlns:a16="http://schemas.microsoft.com/office/drawing/2014/main" val="758986038"/>
                  </a:ext>
                </a:extLst>
              </a:tr>
              <a:tr h="371387">
                <a:tc>
                  <a:txBody>
                    <a:bodyPr/>
                    <a:lstStyle/>
                    <a:p>
                      <a:pPr algn="ctr"/>
                      <a:r>
                        <a:rPr lang="en-US">
                          <a:latin typeface="Calibri" panose="020F0502020204030204" pitchFamily="34" charset="0"/>
                          <a:cs typeface="Calibri" panose="020F0502020204030204" pitchFamily="34" charset="0"/>
                        </a:rPr>
                        <a:t>Year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14929" y="6267713"/>
            <a:ext cx="12164650" cy="358588"/>
          </a:xfrm>
          <a:prstGeom prst="rightArrow">
            <a:avLst>
              <a:gd name="adj1" fmla="val 40000"/>
              <a:gd name="adj2" fmla="val 500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3799957-E379-8DAA-862F-FE0C5366B7B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7149" y="496979"/>
            <a:ext cx="4425699" cy="724355"/>
          </a:xfrm>
          <a:prstGeom prst="rect">
            <a:avLst/>
          </a:prstGeom>
        </p:spPr>
      </p:pic>
      <p:grpSp>
        <p:nvGrpSpPr>
          <p:cNvPr id="136" name="Group 135">
            <a:extLst>
              <a:ext uri="{FF2B5EF4-FFF2-40B4-BE49-F238E27FC236}">
                <a16:creationId xmlns:a16="http://schemas.microsoft.com/office/drawing/2014/main" id="{405DD507-92A5-099C-B9BC-7B281C74DAB8}"/>
              </a:ext>
            </a:extLst>
          </p:cNvPr>
          <p:cNvGrpSpPr/>
          <p:nvPr userDrawn="1"/>
        </p:nvGrpSpPr>
        <p:grpSpPr>
          <a:xfrm>
            <a:off x="6612399" y="4319201"/>
            <a:ext cx="3634688" cy="1011656"/>
            <a:chOff x="6612399" y="4319201"/>
            <a:chExt cx="3634688" cy="1011656"/>
          </a:xfrm>
        </p:grpSpPr>
        <p:grpSp>
          <p:nvGrpSpPr>
            <p:cNvPr id="135" name="Group 134">
              <a:extLst>
                <a:ext uri="{FF2B5EF4-FFF2-40B4-BE49-F238E27FC236}">
                  <a16:creationId xmlns:a16="http://schemas.microsoft.com/office/drawing/2014/main" id="{968DDFD6-1DB5-574C-6791-A973936D1479}"/>
                </a:ext>
              </a:extLst>
            </p:cNvPr>
            <p:cNvGrpSpPr/>
            <p:nvPr userDrawn="1"/>
          </p:nvGrpSpPr>
          <p:grpSpPr>
            <a:xfrm>
              <a:off x="8771734" y="4319201"/>
              <a:ext cx="1475353" cy="1005840"/>
              <a:chOff x="8727558" y="4341547"/>
              <a:chExt cx="1475353" cy="1005840"/>
            </a:xfrm>
          </p:grpSpPr>
          <p:sp>
            <p:nvSpPr>
              <p:cNvPr id="8" name="Freeform: Shape 132">
                <a:extLst>
                  <a:ext uri="{FF2B5EF4-FFF2-40B4-BE49-F238E27FC236}">
                    <a16:creationId xmlns:a16="http://schemas.microsoft.com/office/drawing/2014/main" id="{7AA48F27-01CE-3D7D-DC65-D4755162AA8E}"/>
                  </a:ext>
                </a:extLst>
              </p:cNvPr>
              <p:cNvSpPr/>
              <p:nvPr userDrawn="1"/>
            </p:nvSpPr>
            <p:spPr>
              <a:xfrm>
                <a:off x="9983455"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9" name="Freeform: Shape 21">
                <a:extLst>
                  <a:ext uri="{FF2B5EF4-FFF2-40B4-BE49-F238E27FC236}">
                    <a16:creationId xmlns:a16="http://schemas.microsoft.com/office/drawing/2014/main" id="{2A5BB247-3B6E-840F-2D2C-66C1C85053D9}"/>
                  </a:ext>
                </a:extLst>
              </p:cNvPr>
              <p:cNvSpPr/>
              <p:nvPr userDrawn="1"/>
            </p:nvSpPr>
            <p:spPr>
              <a:xfrm>
                <a:off x="8978737"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0" name="Freeform: Shape 22">
                <a:extLst>
                  <a:ext uri="{FF2B5EF4-FFF2-40B4-BE49-F238E27FC236}">
                    <a16:creationId xmlns:a16="http://schemas.microsoft.com/office/drawing/2014/main" id="{674DD76A-7E92-5E1D-EDD4-7EED31DEB014}"/>
                  </a:ext>
                </a:extLst>
              </p:cNvPr>
              <p:cNvSpPr/>
              <p:nvPr userDrawn="1"/>
            </p:nvSpPr>
            <p:spPr>
              <a:xfrm>
                <a:off x="9229916"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1" name="Freeform: Shape 23">
                <a:extLst>
                  <a:ext uri="{FF2B5EF4-FFF2-40B4-BE49-F238E27FC236}">
                    <a16:creationId xmlns:a16="http://schemas.microsoft.com/office/drawing/2014/main" id="{5BFC7987-7590-8A38-A47F-01F5A4D63482}"/>
                  </a:ext>
                </a:extLst>
              </p:cNvPr>
              <p:cNvSpPr/>
              <p:nvPr userDrawn="1"/>
            </p:nvSpPr>
            <p:spPr>
              <a:xfrm>
                <a:off x="9481095"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2" name="Freeform: Shape 24">
                <a:extLst>
                  <a:ext uri="{FF2B5EF4-FFF2-40B4-BE49-F238E27FC236}">
                    <a16:creationId xmlns:a16="http://schemas.microsoft.com/office/drawing/2014/main" id="{5E5EEF8D-30DF-3DF2-D677-BD69E8CD1674}"/>
                  </a:ext>
                </a:extLst>
              </p:cNvPr>
              <p:cNvSpPr/>
              <p:nvPr userDrawn="1"/>
            </p:nvSpPr>
            <p:spPr>
              <a:xfrm>
                <a:off x="9732274"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3" name="Freeform: Shape 21">
                <a:extLst>
                  <a:ext uri="{FF2B5EF4-FFF2-40B4-BE49-F238E27FC236}">
                    <a16:creationId xmlns:a16="http://schemas.microsoft.com/office/drawing/2014/main" id="{BFDE5A55-B8A2-5EDD-C26E-34E6FAE58F5B}"/>
                  </a:ext>
                </a:extLst>
              </p:cNvPr>
              <p:cNvSpPr/>
              <p:nvPr userDrawn="1"/>
            </p:nvSpPr>
            <p:spPr>
              <a:xfrm>
                <a:off x="8727558"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grpSp>
        <p:grpSp>
          <p:nvGrpSpPr>
            <p:cNvPr id="134" name="Group 133">
              <a:extLst>
                <a:ext uri="{FF2B5EF4-FFF2-40B4-BE49-F238E27FC236}">
                  <a16:creationId xmlns:a16="http://schemas.microsoft.com/office/drawing/2014/main" id="{6FC72322-5686-0FEE-E458-7F007BA2263B}"/>
                </a:ext>
              </a:extLst>
            </p:cNvPr>
            <p:cNvGrpSpPr/>
            <p:nvPr userDrawn="1"/>
          </p:nvGrpSpPr>
          <p:grpSpPr>
            <a:xfrm>
              <a:off x="6612399" y="4325017"/>
              <a:ext cx="1475353" cy="1005840"/>
              <a:chOff x="6558850" y="4338330"/>
              <a:chExt cx="1475353" cy="1005840"/>
            </a:xfrm>
          </p:grpSpPr>
          <p:sp>
            <p:nvSpPr>
              <p:cNvPr id="14" name="Freeform: Shape 132">
                <a:extLst>
                  <a:ext uri="{FF2B5EF4-FFF2-40B4-BE49-F238E27FC236}">
                    <a16:creationId xmlns:a16="http://schemas.microsoft.com/office/drawing/2014/main" id="{3CF80414-DA33-D845-98CD-DE5B2B0C3AFC}"/>
                  </a:ext>
                </a:extLst>
              </p:cNvPr>
              <p:cNvSpPr/>
              <p:nvPr userDrawn="1"/>
            </p:nvSpPr>
            <p:spPr>
              <a:xfrm>
                <a:off x="7814747"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5" name="Freeform: Shape 21">
                <a:extLst>
                  <a:ext uri="{FF2B5EF4-FFF2-40B4-BE49-F238E27FC236}">
                    <a16:creationId xmlns:a16="http://schemas.microsoft.com/office/drawing/2014/main" id="{2B48398B-6A9B-2AA1-D419-D2B2BAA7B298}"/>
                  </a:ext>
                </a:extLst>
              </p:cNvPr>
              <p:cNvSpPr/>
              <p:nvPr userDrawn="1"/>
            </p:nvSpPr>
            <p:spPr>
              <a:xfrm>
                <a:off x="6810029"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6" name="Freeform: Shape 22">
                <a:extLst>
                  <a:ext uri="{FF2B5EF4-FFF2-40B4-BE49-F238E27FC236}">
                    <a16:creationId xmlns:a16="http://schemas.microsoft.com/office/drawing/2014/main" id="{BC52F9A7-E464-B8B0-BBF8-E0E9CF1EBD6C}"/>
                  </a:ext>
                </a:extLst>
              </p:cNvPr>
              <p:cNvSpPr/>
              <p:nvPr userDrawn="1"/>
            </p:nvSpPr>
            <p:spPr>
              <a:xfrm>
                <a:off x="7061208"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7" name="Freeform: Shape 23">
                <a:extLst>
                  <a:ext uri="{FF2B5EF4-FFF2-40B4-BE49-F238E27FC236}">
                    <a16:creationId xmlns:a16="http://schemas.microsoft.com/office/drawing/2014/main" id="{77A43D74-9A26-29A6-842C-EC59B7756849}"/>
                  </a:ext>
                </a:extLst>
              </p:cNvPr>
              <p:cNvSpPr/>
              <p:nvPr userDrawn="1"/>
            </p:nvSpPr>
            <p:spPr>
              <a:xfrm>
                <a:off x="7312387"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8" name="Freeform: Shape 24">
                <a:extLst>
                  <a:ext uri="{FF2B5EF4-FFF2-40B4-BE49-F238E27FC236}">
                    <a16:creationId xmlns:a16="http://schemas.microsoft.com/office/drawing/2014/main" id="{EFAA8E69-341A-EB06-B901-C607A03EEF36}"/>
                  </a:ext>
                </a:extLst>
              </p:cNvPr>
              <p:cNvSpPr/>
              <p:nvPr userDrawn="1"/>
            </p:nvSpPr>
            <p:spPr>
              <a:xfrm>
                <a:off x="7563566"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9" name="Freeform: Shape 21">
                <a:extLst>
                  <a:ext uri="{FF2B5EF4-FFF2-40B4-BE49-F238E27FC236}">
                    <a16:creationId xmlns:a16="http://schemas.microsoft.com/office/drawing/2014/main" id="{B09E1638-4334-E88B-E487-06223F09C231}"/>
                  </a:ext>
                </a:extLst>
              </p:cNvPr>
              <p:cNvSpPr/>
              <p:nvPr userDrawn="1"/>
            </p:nvSpPr>
            <p:spPr>
              <a:xfrm>
                <a:off x="6558850"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grpSp>
      </p:grpSp>
      <p:sp>
        <p:nvSpPr>
          <p:cNvPr id="24" name="TextBox 23">
            <a:extLst>
              <a:ext uri="{FF2B5EF4-FFF2-40B4-BE49-F238E27FC236}">
                <a16:creationId xmlns:a16="http://schemas.microsoft.com/office/drawing/2014/main" id="{905CDE59-C277-61EA-1DB7-869A0923569A}"/>
              </a:ext>
            </a:extLst>
          </p:cNvPr>
          <p:cNvSpPr txBox="1"/>
          <p:nvPr userDrawn="1"/>
        </p:nvSpPr>
        <p:spPr>
          <a:xfrm>
            <a:off x="3994810" y="5843127"/>
            <a:ext cx="1669126" cy="541046"/>
          </a:xfrm>
          <a:prstGeom prst="rect">
            <a:avLst/>
          </a:prstGeom>
          <a:noFill/>
        </p:spPr>
        <p:txBody>
          <a:bodyPr wrap="square" rtlCol="0">
            <a:spAutoFit/>
          </a:bodyPr>
          <a:lstStyle/>
          <a:p>
            <a:pPr algn="ctr">
              <a:lnSpc>
                <a:spcPct val="80000"/>
              </a:lnSpc>
            </a:pPr>
            <a:r>
              <a:rPr lang="en-US">
                <a:latin typeface="Calibri" panose="020F0502020204030204" pitchFamily="34" charset="0"/>
                <a:cs typeface="Calibri" panose="020F0502020204030204" pitchFamily="34" charset="0"/>
              </a:rPr>
              <a:t>22 Elementary Schools</a:t>
            </a:r>
          </a:p>
        </p:txBody>
      </p:sp>
      <p:sp>
        <p:nvSpPr>
          <p:cNvPr id="25" name="Left-Up Arrow 24">
            <a:extLst>
              <a:ext uri="{FF2B5EF4-FFF2-40B4-BE49-F238E27FC236}">
                <a16:creationId xmlns:a16="http://schemas.microsoft.com/office/drawing/2014/main" id="{47F22524-2F71-5535-C1DE-053E295B880B}"/>
              </a:ext>
            </a:extLst>
          </p:cNvPr>
          <p:cNvSpPr/>
          <p:nvPr userDrawn="1"/>
        </p:nvSpPr>
        <p:spPr>
          <a:xfrm rot="8100000">
            <a:off x="5881456" y="4361109"/>
            <a:ext cx="999217" cy="956824"/>
          </a:xfrm>
          <a:prstGeom prst="leftUpArrow">
            <a:avLst>
              <a:gd name="adj1" fmla="val 3324"/>
              <a:gd name="adj2" fmla="val 5861"/>
              <a:gd name="adj3" fmla="val 16503"/>
            </a:avLst>
          </a:prstGeom>
          <a:solidFill>
            <a:schemeClr val="accent6">
              <a:lumMod val="5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D5690D81-C3D7-629A-3EB7-2FB2B2E42E08}"/>
              </a:ext>
            </a:extLst>
          </p:cNvPr>
          <p:cNvPicPr>
            <a:picLocks noChangeAspect="1"/>
          </p:cNvPicPr>
          <p:nvPr userDrawn="1"/>
        </p:nvPicPr>
        <p:blipFill rotWithShape="1">
          <a:blip r:embed="rId3" cstate="screen">
            <a:alphaModFix/>
            <a:extLst>
              <a:ext uri="{28A0092B-C50C-407E-A947-70E740481C1C}">
                <a14:useLocalDpi xmlns:a14="http://schemas.microsoft.com/office/drawing/2010/main"/>
              </a:ext>
            </a:extLst>
          </a:blip>
          <a:srcRect/>
          <a:stretch/>
        </p:blipFill>
        <p:spPr>
          <a:xfrm>
            <a:off x="10306459" y="4711164"/>
            <a:ext cx="1876684" cy="1159222"/>
          </a:xfrm>
          <a:prstGeom prst="rect">
            <a:avLst/>
          </a:prstGeom>
        </p:spPr>
      </p:pic>
      <p:pic>
        <p:nvPicPr>
          <p:cNvPr id="28" name="Picture 27">
            <a:extLst>
              <a:ext uri="{FF2B5EF4-FFF2-40B4-BE49-F238E27FC236}">
                <a16:creationId xmlns:a16="http://schemas.microsoft.com/office/drawing/2014/main" id="{7A4464B5-E880-6287-90BC-BEAEEE68FFB6}"/>
              </a:ext>
            </a:extLst>
          </p:cNvPr>
          <p:cNvPicPr>
            <a:picLocks noChangeAspect="1"/>
          </p:cNvPicPr>
          <p:nvPr userDrawn="1"/>
        </p:nvPicPr>
        <p:blipFill>
          <a:blip r:embed="rId4" cstate="screen">
            <a:alphaModFix/>
            <a:extLst>
              <a:ext uri="{28A0092B-C50C-407E-A947-70E740481C1C}">
                <a14:useLocalDpi xmlns:a14="http://schemas.microsoft.com/office/drawing/2010/main"/>
              </a:ext>
            </a:extLst>
          </a:blip>
          <a:stretch>
            <a:fillRect/>
          </a:stretch>
        </p:blipFill>
        <p:spPr>
          <a:xfrm>
            <a:off x="10786676" y="809799"/>
            <a:ext cx="914400" cy="1183503"/>
          </a:xfrm>
          <a:prstGeom prst="roundRect">
            <a:avLst>
              <a:gd name="adj" fmla="val 12358"/>
            </a:avLst>
          </a:prstGeom>
          <a:ln>
            <a:solidFill>
              <a:schemeClr val="tx1">
                <a:lumMod val="50000"/>
                <a:lumOff val="50000"/>
              </a:schemeClr>
            </a:solidFill>
          </a:ln>
        </p:spPr>
      </p:pic>
      <p:sp>
        <p:nvSpPr>
          <p:cNvPr id="29" name="TextBox 28">
            <a:extLst>
              <a:ext uri="{FF2B5EF4-FFF2-40B4-BE49-F238E27FC236}">
                <a16:creationId xmlns:a16="http://schemas.microsoft.com/office/drawing/2014/main" id="{9ABE4ACC-F51E-2080-2131-22440E0A4F33}"/>
              </a:ext>
            </a:extLst>
          </p:cNvPr>
          <p:cNvSpPr txBox="1"/>
          <p:nvPr userDrawn="1"/>
        </p:nvSpPr>
        <p:spPr>
          <a:xfrm>
            <a:off x="10446398" y="1825406"/>
            <a:ext cx="1594956" cy="523220"/>
          </a:xfrm>
          <a:prstGeom prst="rect">
            <a:avLst/>
          </a:prstGeom>
          <a:noFill/>
        </p:spPr>
        <p:txBody>
          <a:bodyPr wrap="square" rtlCol="0">
            <a:spAutoFit/>
          </a:bodyPr>
          <a:lstStyle/>
          <a:p>
            <a:r>
              <a:rPr lang="en-US" sz="2800" b="1">
                <a:ln w="6350">
                  <a:solidFill>
                    <a:schemeClr val="bg1"/>
                  </a:solidFill>
                </a:ln>
                <a:effectLst>
                  <a:outerShdw blurRad="50800" dist="38100" dir="2700000" algn="tl" rotWithShape="0">
                    <a:prstClr val="black">
                      <a:alpha val="40000"/>
                    </a:prstClr>
                  </a:outerShdw>
                </a:effectLst>
              </a:rPr>
              <a:t>Analyze</a:t>
            </a:r>
          </a:p>
        </p:txBody>
      </p:sp>
      <p:pic>
        <p:nvPicPr>
          <p:cNvPr id="30" name="Graphic 29">
            <a:extLst>
              <a:ext uri="{FF2B5EF4-FFF2-40B4-BE49-F238E27FC236}">
                <a16:creationId xmlns:a16="http://schemas.microsoft.com/office/drawing/2014/main" id="{3FEA7F19-C592-51FC-970B-189A33B7C507}"/>
              </a:ext>
            </a:extLst>
          </p:cNvPr>
          <p:cNvPicPr>
            <a:picLocks noChangeAspect="1"/>
          </p:cNvPicPr>
          <p:nvPr userDrawn="1"/>
        </p:nvPicPr>
        <p:blipFill>
          <a:blip r:embed="rId5" cstate="screen">
            <a:alphaModFix/>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603796" y="3090036"/>
            <a:ext cx="1280160" cy="841891"/>
          </a:xfrm>
          <a:prstGeom prst="rect">
            <a:avLst/>
          </a:prstGeom>
        </p:spPr>
      </p:pic>
      <p:sp>
        <p:nvSpPr>
          <p:cNvPr id="31" name="TextBox 30">
            <a:extLst>
              <a:ext uri="{FF2B5EF4-FFF2-40B4-BE49-F238E27FC236}">
                <a16:creationId xmlns:a16="http://schemas.microsoft.com/office/drawing/2014/main" id="{A8130955-3EEA-9F2C-A79F-807E686B9434}"/>
              </a:ext>
            </a:extLst>
          </p:cNvPr>
          <p:cNvSpPr txBox="1"/>
          <p:nvPr userDrawn="1"/>
        </p:nvSpPr>
        <p:spPr>
          <a:xfrm>
            <a:off x="10487949" y="3646517"/>
            <a:ext cx="1511854" cy="523220"/>
          </a:xfrm>
          <a:prstGeom prst="rect">
            <a:avLst/>
          </a:prstGeom>
          <a:noFill/>
        </p:spPr>
        <p:txBody>
          <a:bodyPr wrap="square" rtlCol="0">
            <a:spAutoFit/>
          </a:bodyPr>
          <a:lstStyle/>
          <a:p>
            <a:r>
              <a:rPr lang="en-US" sz="2800" b="1">
                <a:ln w="6350">
                  <a:solidFill>
                    <a:schemeClr val="bg1"/>
                  </a:solidFill>
                </a:ln>
                <a:effectLst>
                  <a:outerShdw blurRad="50800" dist="38100" dir="2700000" algn="tl" rotWithShape="0">
                    <a:prstClr val="black">
                      <a:alpha val="40000"/>
                    </a:prstClr>
                  </a:outerShdw>
                </a:effectLst>
              </a:rPr>
              <a:t>Finalize</a:t>
            </a:r>
          </a:p>
        </p:txBody>
      </p:sp>
      <p:sp>
        <p:nvSpPr>
          <p:cNvPr id="32" name="TextBox 31">
            <a:extLst>
              <a:ext uri="{FF2B5EF4-FFF2-40B4-BE49-F238E27FC236}">
                <a16:creationId xmlns:a16="http://schemas.microsoft.com/office/drawing/2014/main" id="{12F58A47-105C-63AD-563A-1A09082D0E24}"/>
              </a:ext>
            </a:extLst>
          </p:cNvPr>
          <p:cNvSpPr txBox="1"/>
          <p:nvPr userDrawn="1"/>
        </p:nvSpPr>
        <p:spPr>
          <a:xfrm rot="19463535">
            <a:off x="10077290" y="5030697"/>
            <a:ext cx="2360942" cy="523220"/>
          </a:xfrm>
          <a:prstGeom prst="rect">
            <a:avLst/>
          </a:prstGeom>
          <a:noFill/>
        </p:spPr>
        <p:txBody>
          <a:bodyPr wrap="square" rtlCol="0">
            <a:spAutoFit/>
          </a:bodyPr>
          <a:lstStyle/>
          <a:p>
            <a:r>
              <a:rPr lang="en-US" sz="2800" b="1">
                <a:ln w="12700">
                  <a:solidFill>
                    <a:schemeClr val="bg1"/>
                  </a:solidFill>
                </a:ln>
                <a:effectLst>
                  <a:outerShdw blurRad="50800" dist="38100" dir="2700000" algn="tl" rotWithShape="0">
                    <a:prstClr val="black">
                      <a:alpha val="40000"/>
                    </a:prstClr>
                  </a:outerShdw>
                </a:effectLst>
              </a:rPr>
              <a:t>Disseminate</a:t>
            </a:r>
          </a:p>
        </p:txBody>
      </p:sp>
      <p:grpSp>
        <p:nvGrpSpPr>
          <p:cNvPr id="26" name="Group 25">
            <a:extLst>
              <a:ext uri="{FF2B5EF4-FFF2-40B4-BE49-F238E27FC236}">
                <a16:creationId xmlns:a16="http://schemas.microsoft.com/office/drawing/2014/main" id="{31ECE6B0-E222-A348-EEE5-985E18FBB559}"/>
              </a:ext>
            </a:extLst>
          </p:cNvPr>
          <p:cNvGrpSpPr/>
          <p:nvPr userDrawn="1"/>
        </p:nvGrpSpPr>
        <p:grpSpPr>
          <a:xfrm>
            <a:off x="4534282" y="3876670"/>
            <a:ext cx="517111" cy="422918"/>
            <a:chOff x="4644725" y="3375518"/>
            <a:chExt cx="517111" cy="422918"/>
          </a:xfrm>
        </p:grpSpPr>
        <p:pic>
          <p:nvPicPr>
            <p:cNvPr id="33" name="Picture 32">
              <a:extLst>
                <a:ext uri="{FF2B5EF4-FFF2-40B4-BE49-F238E27FC236}">
                  <a16:creationId xmlns:a16="http://schemas.microsoft.com/office/drawing/2014/main" id="{56A4163E-7235-1A77-7E6A-F572F2E39EE2}"/>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4732902" y="3375518"/>
              <a:ext cx="223925" cy="225992"/>
            </a:xfrm>
            <a:prstGeom prst="rect">
              <a:avLst/>
            </a:prstGeom>
          </p:spPr>
        </p:pic>
        <p:pic>
          <p:nvPicPr>
            <p:cNvPr id="42" name="Picture 41">
              <a:extLst>
                <a:ext uri="{FF2B5EF4-FFF2-40B4-BE49-F238E27FC236}">
                  <a16:creationId xmlns:a16="http://schemas.microsoft.com/office/drawing/2014/main" id="{BB6BC1F8-CD77-907E-731A-648140C60ED3}"/>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4644725" y="3542971"/>
              <a:ext cx="223925" cy="225992"/>
            </a:xfrm>
            <a:prstGeom prst="rect">
              <a:avLst/>
            </a:prstGeom>
          </p:spPr>
        </p:pic>
        <p:pic>
          <p:nvPicPr>
            <p:cNvPr id="44" name="Picture 43">
              <a:extLst>
                <a:ext uri="{FF2B5EF4-FFF2-40B4-BE49-F238E27FC236}">
                  <a16:creationId xmlns:a16="http://schemas.microsoft.com/office/drawing/2014/main" id="{EF3A49A2-B816-5753-320E-F53698AC7C6F}"/>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4937911" y="3392107"/>
              <a:ext cx="223925" cy="225992"/>
            </a:xfrm>
            <a:prstGeom prst="rect">
              <a:avLst/>
            </a:prstGeom>
          </p:spPr>
        </p:pic>
        <p:pic>
          <p:nvPicPr>
            <p:cNvPr id="45" name="Picture 44">
              <a:extLst>
                <a:ext uri="{FF2B5EF4-FFF2-40B4-BE49-F238E27FC236}">
                  <a16:creationId xmlns:a16="http://schemas.microsoft.com/office/drawing/2014/main" id="{12F7C945-6D4A-F03E-1F78-74B220582ABA}"/>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4857253" y="3572444"/>
              <a:ext cx="223925" cy="225992"/>
            </a:xfrm>
            <a:prstGeom prst="rect">
              <a:avLst/>
            </a:prstGeom>
          </p:spPr>
        </p:pic>
      </p:grpSp>
      <p:pic>
        <p:nvPicPr>
          <p:cNvPr id="55" name="Picture 54">
            <a:extLst>
              <a:ext uri="{FF2B5EF4-FFF2-40B4-BE49-F238E27FC236}">
                <a16:creationId xmlns:a16="http://schemas.microsoft.com/office/drawing/2014/main" id="{AEC18C82-C8C3-5795-46E7-961AC777E6B7}"/>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971218" y="2114877"/>
            <a:ext cx="273725" cy="398146"/>
          </a:xfrm>
          <a:prstGeom prst="rect">
            <a:avLst/>
          </a:prstGeom>
        </p:spPr>
      </p:pic>
      <p:pic>
        <p:nvPicPr>
          <p:cNvPr id="56" name="Graphic 55">
            <a:extLst>
              <a:ext uri="{FF2B5EF4-FFF2-40B4-BE49-F238E27FC236}">
                <a16:creationId xmlns:a16="http://schemas.microsoft.com/office/drawing/2014/main" id="{2A88140E-84D5-9A25-729E-85088F494F79}"/>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639049" y="2143340"/>
            <a:ext cx="331788" cy="331788"/>
          </a:xfrm>
          <a:prstGeom prst="rect">
            <a:avLst/>
          </a:prstGeom>
        </p:spPr>
      </p:pic>
      <p:pic>
        <p:nvPicPr>
          <p:cNvPr id="57" name="Graphic 56">
            <a:extLst>
              <a:ext uri="{FF2B5EF4-FFF2-40B4-BE49-F238E27FC236}">
                <a16:creationId xmlns:a16="http://schemas.microsoft.com/office/drawing/2014/main" id="{E5C40F68-1339-4A03-25D3-6144DB26DE62}"/>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929487" y="2701316"/>
            <a:ext cx="331788" cy="331788"/>
          </a:xfrm>
          <a:prstGeom prst="rect">
            <a:avLst/>
          </a:prstGeom>
        </p:spPr>
      </p:pic>
      <p:pic>
        <p:nvPicPr>
          <p:cNvPr id="58" name="Picture 57">
            <a:extLst>
              <a:ext uri="{FF2B5EF4-FFF2-40B4-BE49-F238E27FC236}">
                <a16:creationId xmlns:a16="http://schemas.microsoft.com/office/drawing/2014/main" id="{FF70EFB3-0399-2ADC-F5B4-3531399F42F8}"/>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2218177" y="1581557"/>
            <a:ext cx="474714" cy="389765"/>
          </a:xfrm>
          <a:prstGeom prst="rect">
            <a:avLst/>
          </a:prstGeom>
        </p:spPr>
      </p:pic>
      <p:pic>
        <p:nvPicPr>
          <p:cNvPr id="59" name="Picture 58">
            <a:extLst>
              <a:ext uri="{FF2B5EF4-FFF2-40B4-BE49-F238E27FC236}">
                <a16:creationId xmlns:a16="http://schemas.microsoft.com/office/drawing/2014/main" id="{DD84ADB5-334B-CC31-7D4A-7261E3195CE0}"/>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2246983" y="2151852"/>
            <a:ext cx="445908" cy="366114"/>
          </a:xfrm>
          <a:prstGeom prst="rect">
            <a:avLst/>
          </a:prstGeom>
        </p:spPr>
      </p:pic>
      <p:pic>
        <p:nvPicPr>
          <p:cNvPr id="60" name="Picture 59">
            <a:extLst>
              <a:ext uri="{FF2B5EF4-FFF2-40B4-BE49-F238E27FC236}">
                <a16:creationId xmlns:a16="http://schemas.microsoft.com/office/drawing/2014/main" id="{93A5D185-F163-2C25-1594-FDC88C7D09F9}"/>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841908" y="1553374"/>
            <a:ext cx="273725" cy="398146"/>
          </a:xfrm>
          <a:prstGeom prst="rect">
            <a:avLst/>
          </a:prstGeom>
        </p:spPr>
      </p:pic>
      <p:grpSp>
        <p:nvGrpSpPr>
          <p:cNvPr id="132" name="Group 131">
            <a:extLst>
              <a:ext uri="{FF2B5EF4-FFF2-40B4-BE49-F238E27FC236}">
                <a16:creationId xmlns:a16="http://schemas.microsoft.com/office/drawing/2014/main" id="{925ACA57-E218-728F-2C26-B0EDE4C301DA}"/>
              </a:ext>
            </a:extLst>
          </p:cNvPr>
          <p:cNvGrpSpPr/>
          <p:nvPr userDrawn="1"/>
        </p:nvGrpSpPr>
        <p:grpSpPr>
          <a:xfrm>
            <a:off x="4898048" y="1537141"/>
            <a:ext cx="1197952" cy="1486817"/>
            <a:chOff x="4898048" y="1553374"/>
            <a:chExt cx="1197952" cy="1486817"/>
          </a:xfrm>
        </p:grpSpPr>
        <p:sp>
          <p:nvSpPr>
            <p:cNvPr id="61" name="Freeform: Shape 132">
              <a:extLst>
                <a:ext uri="{FF2B5EF4-FFF2-40B4-BE49-F238E27FC236}">
                  <a16:creationId xmlns:a16="http://schemas.microsoft.com/office/drawing/2014/main" id="{858872E0-9373-0254-7241-592D26501B08}"/>
                </a:ext>
              </a:extLst>
            </p:cNvPr>
            <p:cNvSpPr/>
            <p:nvPr userDrawn="1"/>
          </p:nvSpPr>
          <p:spPr>
            <a:xfrm>
              <a:off x="5880805" y="1553374"/>
              <a:ext cx="215195" cy="1486817"/>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62" name="Freeform: Shape 21">
              <a:extLst>
                <a:ext uri="{FF2B5EF4-FFF2-40B4-BE49-F238E27FC236}">
                  <a16:creationId xmlns:a16="http://schemas.microsoft.com/office/drawing/2014/main" id="{6426154E-D906-D561-7710-DC3976FD92CD}"/>
                </a:ext>
              </a:extLst>
            </p:cNvPr>
            <p:cNvSpPr/>
            <p:nvPr userDrawn="1"/>
          </p:nvSpPr>
          <p:spPr>
            <a:xfrm>
              <a:off x="4898048" y="1553374"/>
              <a:ext cx="215195" cy="1486817"/>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63" name="Freeform: Shape 22">
              <a:extLst>
                <a:ext uri="{FF2B5EF4-FFF2-40B4-BE49-F238E27FC236}">
                  <a16:creationId xmlns:a16="http://schemas.microsoft.com/office/drawing/2014/main" id="{4532E28A-1885-E781-E74E-749062D56181}"/>
                </a:ext>
              </a:extLst>
            </p:cNvPr>
            <p:cNvSpPr/>
            <p:nvPr userDrawn="1"/>
          </p:nvSpPr>
          <p:spPr>
            <a:xfrm>
              <a:off x="5143737" y="1553374"/>
              <a:ext cx="215195" cy="1486817"/>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64" name="Freeform: Shape 23">
              <a:extLst>
                <a:ext uri="{FF2B5EF4-FFF2-40B4-BE49-F238E27FC236}">
                  <a16:creationId xmlns:a16="http://schemas.microsoft.com/office/drawing/2014/main" id="{119F912B-9AEE-FDAF-C4EA-C3962BBD66C6}"/>
                </a:ext>
              </a:extLst>
            </p:cNvPr>
            <p:cNvSpPr/>
            <p:nvPr userDrawn="1"/>
          </p:nvSpPr>
          <p:spPr>
            <a:xfrm>
              <a:off x="5389426" y="1553374"/>
              <a:ext cx="215195" cy="1486817"/>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65" name="Freeform: Shape 24">
              <a:extLst>
                <a:ext uri="{FF2B5EF4-FFF2-40B4-BE49-F238E27FC236}">
                  <a16:creationId xmlns:a16="http://schemas.microsoft.com/office/drawing/2014/main" id="{D1589264-36B5-CD2B-FCDD-A0764903C8A9}"/>
                </a:ext>
              </a:extLst>
            </p:cNvPr>
            <p:cNvSpPr/>
            <p:nvPr userDrawn="1"/>
          </p:nvSpPr>
          <p:spPr>
            <a:xfrm>
              <a:off x="5635115" y="1553374"/>
              <a:ext cx="215195" cy="1486817"/>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grpSp>
      <p:grpSp>
        <p:nvGrpSpPr>
          <p:cNvPr id="138" name="Group 137">
            <a:extLst>
              <a:ext uri="{FF2B5EF4-FFF2-40B4-BE49-F238E27FC236}">
                <a16:creationId xmlns:a16="http://schemas.microsoft.com/office/drawing/2014/main" id="{A4DD286B-305D-00D5-C889-1179C1D50078}"/>
              </a:ext>
            </a:extLst>
          </p:cNvPr>
          <p:cNvGrpSpPr/>
          <p:nvPr userDrawn="1"/>
        </p:nvGrpSpPr>
        <p:grpSpPr>
          <a:xfrm>
            <a:off x="8772684" y="1541232"/>
            <a:ext cx="1475353" cy="1490472"/>
            <a:chOff x="8772684" y="1541232"/>
            <a:chExt cx="1475353" cy="1490472"/>
          </a:xfrm>
        </p:grpSpPr>
        <p:sp>
          <p:nvSpPr>
            <p:cNvPr id="49" name="Freeform: Shape 132">
              <a:extLst>
                <a:ext uri="{FF2B5EF4-FFF2-40B4-BE49-F238E27FC236}">
                  <a16:creationId xmlns:a16="http://schemas.microsoft.com/office/drawing/2014/main" id="{4795ABD0-D76A-CD0F-E10B-88CC6F6494BD}"/>
                </a:ext>
              </a:extLst>
            </p:cNvPr>
            <p:cNvSpPr/>
            <p:nvPr userDrawn="1"/>
          </p:nvSpPr>
          <p:spPr>
            <a:xfrm>
              <a:off x="10028581"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50" name="Freeform: Shape 21">
              <a:extLst>
                <a:ext uri="{FF2B5EF4-FFF2-40B4-BE49-F238E27FC236}">
                  <a16:creationId xmlns:a16="http://schemas.microsoft.com/office/drawing/2014/main" id="{CE16EE38-7F78-F633-ABE4-E9A442B373FF}"/>
                </a:ext>
              </a:extLst>
            </p:cNvPr>
            <p:cNvSpPr/>
            <p:nvPr userDrawn="1"/>
          </p:nvSpPr>
          <p:spPr>
            <a:xfrm>
              <a:off x="9023863"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51" name="Freeform: Shape 22">
              <a:extLst>
                <a:ext uri="{FF2B5EF4-FFF2-40B4-BE49-F238E27FC236}">
                  <a16:creationId xmlns:a16="http://schemas.microsoft.com/office/drawing/2014/main" id="{81FC5E3A-22F4-B7F3-76D2-C1F979F4A6C1}"/>
                </a:ext>
              </a:extLst>
            </p:cNvPr>
            <p:cNvSpPr/>
            <p:nvPr userDrawn="1"/>
          </p:nvSpPr>
          <p:spPr>
            <a:xfrm>
              <a:off x="9275042"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52" name="Freeform: Shape 23">
              <a:extLst>
                <a:ext uri="{FF2B5EF4-FFF2-40B4-BE49-F238E27FC236}">
                  <a16:creationId xmlns:a16="http://schemas.microsoft.com/office/drawing/2014/main" id="{51E181F2-19AE-1CD5-43BE-D7C0CF085E36}"/>
                </a:ext>
              </a:extLst>
            </p:cNvPr>
            <p:cNvSpPr/>
            <p:nvPr userDrawn="1"/>
          </p:nvSpPr>
          <p:spPr>
            <a:xfrm>
              <a:off x="9526221"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53" name="Freeform: Shape 24">
              <a:extLst>
                <a:ext uri="{FF2B5EF4-FFF2-40B4-BE49-F238E27FC236}">
                  <a16:creationId xmlns:a16="http://schemas.microsoft.com/office/drawing/2014/main" id="{0B7BD078-D577-BDBC-8DB9-77BF05EA5F38}"/>
                </a:ext>
              </a:extLst>
            </p:cNvPr>
            <p:cNvSpPr/>
            <p:nvPr userDrawn="1"/>
          </p:nvSpPr>
          <p:spPr>
            <a:xfrm>
              <a:off x="9777400"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54" name="Freeform: Shape 21">
              <a:extLst>
                <a:ext uri="{FF2B5EF4-FFF2-40B4-BE49-F238E27FC236}">
                  <a16:creationId xmlns:a16="http://schemas.microsoft.com/office/drawing/2014/main" id="{FCD17E21-ABA6-2BFE-2735-BF8207E19A35}"/>
                </a:ext>
              </a:extLst>
            </p:cNvPr>
            <p:cNvSpPr/>
            <p:nvPr userDrawn="1"/>
          </p:nvSpPr>
          <p:spPr>
            <a:xfrm>
              <a:off x="8772684"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 Success</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grpSp>
      <p:grpSp>
        <p:nvGrpSpPr>
          <p:cNvPr id="137" name="Group 136">
            <a:extLst>
              <a:ext uri="{FF2B5EF4-FFF2-40B4-BE49-F238E27FC236}">
                <a16:creationId xmlns:a16="http://schemas.microsoft.com/office/drawing/2014/main" id="{D05C58DE-6AA1-57AF-DBDB-746B3236B4F6}"/>
              </a:ext>
            </a:extLst>
          </p:cNvPr>
          <p:cNvGrpSpPr/>
          <p:nvPr userDrawn="1"/>
        </p:nvGrpSpPr>
        <p:grpSpPr>
          <a:xfrm>
            <a:off x="6615930" y="1541232"/>
            <a:ext cx="1475353" cy="1490472"/>
            <a:chOff x="6615930" y="1541232"/>
            <a:chExt cx="1475353" cy="1490472"/>
          </a:xfrm>
        </p:grpSpPr>
        <p:sp>
          <p:nvSpPr>
            <p:cNvPr id="69" name="Freeform: Shape 132">
              <a:extLst>
                <a:ext uri="{FF2B5EF4-FFF2-40B4-BE49-F238E27FC236}">
                  <a16:creationId xmlns:a16="http://schemas.microsoft.com/office/drawing/2014/main" id="{2FB0E4BF-DE9C-3E2A-74C9-3FAACB297FA9}"/>
                </a:ext>
              </a:extLst>
            </p:cNvPr>
            <p:cNvSpPr/>
            <p:nvPr userDrawn="1"/>
          </p:nvSpPr>
          <p:spPr>
            <a:xfrm>
              <a:off x="7871827"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0" name="Freeform: Shape 21">
              <a:extLst>
                <a:ext uri="{FF2B5EF4-FFF2-40B4-BE49-F238E27FC236}">
                  <a16:creationId xmlns:a16="http://schemas.microsoft.com/office/drawing/2014/main" id="{359643BA-F679-525E-4F86-0821B3BF37DF}"/>
                </a:ext>
              </a:extLst>
            </p:cNvPr>
            <p:cNvSpPr/>
            <p:nvPr userDrawn="1"/>
          </p:nvSpPr>
          <p:spPr>
            <a:xfrm>
              <a:off x="6867109"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1" name="Freeform: Shape 22">
              <a:extLst>
                <a:ext uri="{FF2B5EF4-FFF2-40B4-BE49-F238E27FC236}">
                  <a16:creationId xmlns:a16="http://schemas.microsoft.com/office/drawing/2014/main" id="{22FA4199-879D-3460-F165-31527A73A19C}"/>
                </a:ext>
              </a:extLst>
            </p:cNvPr>
            <p:cNvSpPr/>
            <p:nvPr userDrawn="1"/>
          </p:nvSpPr>
          <p:spPr>
            <a:xfrm>
              <a:off x="7118288"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2" name="Freeform: Shape 23">
              <a:extLst>
                <a:ext uri="{FF2B5EF4-FFF2-40B4-BE49-F238E27FC236}">
                  <a16:creationId xmlns:a16="http://schemas.microsoft.com/office/drawing/2014/main" id="{41165F87-0EBA-80D6-0371-CA87A5976F32}"/>
                </a:ext>
              </a:extLst>
            </p:cNvPr>
            <p:cNvSpPr/>
            <p:nvPr userDrawn="1"/>
          </p:nvSpPr>
          <p:spPr>
            <a:xfrm>
              <a:off x="7369467"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3" name="Freeform: Shape 24">
              <a:extLst>
                <a:ext uri="{FF2B5EF4-FFF2-40B4-BE49-F238E27FC236}">
                  <a16:creationId xmlns:a16="http://schemas.microsoft.com/office/drawing/2014/main" id="{E93307B5-7D5B-BA4E-4E0C-E793B19BEE5D}"/>
                </a:ext>
              </a:extLst>
            </p:cNvPr>
            <p:cNvSpPr/>
            <p:nvPr userDrawn="1"/>
          </p:nvSpPr>
          <p:spPr>
            <a:xfrm>
              <a:off x="7620646"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4" name="Freeform: Shape 21">
              <a:extLst>
                <a:ext uri="{FF2B5EF4-FFF2-40B4-BE49-F238E27FC236}">
                  <a16:creationId xmlns:a16="http://schemas.microsoft.com/office/drawing/2014/main" id="{D299FBEF-0C5E-A73A-7600-6F7D9AC63C28}"/>
                </a:ext>
              </a:extLst>
            </p:cNvPr>
            <p:cNvSpPr/>
            <p:nvPr userDrawn="1"/>
          </p:nvSpPr>
          <p:spPr>
            <a:xfrm>
              <a:off x="6615930"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 Success</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grpSp>
      <p:grpSp>
        <p:nvGrpSpPr>
          <p:cNvPr id="131" name="Group 130">
            <a:extLst>
              <a:ext uri="{FF2B5EF4-FFF2-40B4-BE49-F238E27FC236}">
                <a16:creationId xmlns:a16="http://schemas.microsoft.com/office/drawing/2014/main" id="{1DFCF287-3A59-5607-0D8D-441850D44277}"/>
              </a:ext>
            </a:extLst>
          </p:cNvPr>
          <p:cNvGrpSpPr/>
          <p:nvPr userDrawn="1"/>
        </p:nvGrpSpPr>
        <p:grpSpPr>
          <a:xfrm>
            <a:off x="3020408" y="1535313"/>
            <a:ext cx="1205029" cy="1490472"/>
            <a:chOff x="3020408" y="1520907"/>
            <a:chExt cx="1205029" cy="1490472"/>
          </a:xfrm>
        </p:grpSpPr>
        <p:sp>
          <p:nvSpPr>
            <p:cNvPr id="80" name="Freeform: Shape 132">
              <a:extLst>
                <a:ext uri="{FF2B5EF4-FFF2-40B4-BE49-F238E27FC236}">
                  <a16:creationId xmlns:a16="http://schemas.microsoft.com/office/drawing/2014/main" id="{2DD331AF-60FF-28C8-C59F-AD64702B1D87}"/>
                </a:ext>
              </a:extLst>
            </p:cNvPr>
            <p:cNvSpPr/>
            <p:nvPr userDrawn="1"/>
          </p:nvSpPr>
          <p:spPr>
            <a:xfrm>
              <a:off x="4003165" y="1520907"/>
              <a:ext cx="222272"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81" name="Freeform: Shape 21">
              <a:extLst>
                <a:ext uri="{FF2B5EF4-FFF2-40B4-BE49-F238E27FC236}">
                  <a16:creationId xmlns:a16="http://schemas.microsoft.com/office/drawing/2014/main" id="{4B26BC5D-8213-86D0-D317-0834F6C1CEB6}"/>
                </a:ext>
              </a:extLst>
            </p:cNvPr>
            <p:cNvSpPr/>
            <p:nvPr userDrawn="1"/>
          </p:nvSpPr>
          <p:spPr>
            <a:xfrm>
              <a:off x="3020408" y="1520907"/>
              <a:ext cx="222272"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82" name="Freeform: Shape 22">
              <a:extLst>
                <a:ext uri="{FF2B5EF4-FFF2-40B4-BE49-F238E27FC236}">
                  <a16:creationId xmlns:a16="http://schemas.microsoft.com/office/drawing/2014/main" id="{1A173E31-3B07-AC38-B3A3-B8140EBA86C6}"/>
                </a:ext>
              </a:extLst>
            </p:cNvPr>
            <p:cNvSpPr/>
            <p:nvPr userDrawn="1"/>
          </p:nvSpPr>
          <p:spPr>
            <a:xfrm>
              <a:off x="3266097" y="1520907"/>
              <a:ext cx="222272"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83" name="Freeform: Shape 23">
              <a:extLst>
                <a:ext uri="{FF2B5EF4-FFF2-40B4-BE49-F238E27FC236}">
                  <a16:creationId xmlns:a16="http://schemas.microsoft.com/office/drawing/2014/main" id="{A232DADA-F77D-6B79-2E5B-899A9210AB76}"/>
                </a:ext>
              </a:extLst>
            </p:cNvPr>
            <p:cNvSpPr/>
            <p:nvPr userDrawn="1"/>
          </p:nvSpPr>
          <p:spPr>
            <a:xfrm>
              <a:off x="3511786" y="1520907"/>
              <a:ext cx="222272"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84" name="Freeform: Shape 24">
              <a:extLst>
                <a:ext uri="{FF2B5EF4-FFF2-40B4-BE49-F238E27FC236}">
                  <a16:creationId xmlns:a16="http://schemas.microsoft.com/office/drawing/2014/main" id="{023F775B-81DB-F665-14CE-3BAD1C65ED99}"/>
                </a:ext>
              </a:extLst>
            </p:cNvPr>
            <p:cNvSpPr/>
            <p:nvPr userDrawn="1"/>
          </p:nvSpPr>
          <p:spPr>
            <a:xfrm>
              <a:off x="3757475" y="1520907"/>
              <a:ext cx="222272"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grpSp>
      <p:grpSp>
        <p:nvGrpSpPr>
          <p:cNvPr id="88" name="Group 87">
            <a:extLst>
              <a:ext uri="{FF2B5EF4-FFF2-40B4-BE49-F238E27FC236}">
                <a16:creationId xmlns:a16="http://schemas.microsoft.com/office/drawing/2014/main" id="{8E48184E-D421-0FDD-B906-035C7905FCDB}"/>
              </a:ext>
            </a:extLst>
          </p:cNvPr>
          <p:cNvGrpSpPr/>
          <p:nvPr userDrawn="1"/>
        </p:nvGrpSpPr>
        <p:grpSpPr>
          <a:xfrm>
            <a:off x="6015360" y="3308032"/>
            <a:ext cx="747764" cy="821495"/>
            <a:chOff x="5146723" y="1710684"/>
            <a:chExt cx="747764" cy="821495"/>
          </a:xfrm>
        </p:grpSpPr>
        <p:pic>
          <p:nvPicPr>
            <p:cNvPr id="89" name="Picture 88">
              <a:extLst>
                <a:ext uri="{FF2B5EF4-FFF2-40B4-BE49-F238E27FC236}">
                  <a16:creationId xmlns:a16="http://schemas.microsoft.com/office/drawing/2014/main" id="{7446EB57-A2EA-7F6B-7DF8-0EC4632750C6}"/>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5148924" y="1759026"/>
              <a:ext cx="223925" cy="225992"/>
            </a:xfrm>
            <a:prstGeom prst="rect">
              <a:avLst/>
            </a:prstGeom>
          </p:spPr>
        </p:pic>
        <p:pic>
          <p:nvPicPr>
            <p:cNvPr id="90" name="Picture 89">
              <a:extLst>
                <a:ext uri="{FF2B5EF4-FFF2-40B4-BE49-F238E27FC236}">
                  <a16:creationId xmlns:a16="http://schemas.microsoft.com/office/drawing/2014/main" id="{C4E975F8-1F93-E887-7E84-B8EF94F16374}"/>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5363485" y="1720003"/>
              <a:ext cx="223925" cy="225992"/>
            </a:xfrm>
            <a:prstGeom prst="rect">
              <a:avLst/>
            </a:prstGeom>
          </p:spPr>
        </p:pic>
        <p:pic>
          <p:nvPicPr>
            <p:cNvPr id="91" name="Picture 90">
              <a:extLst>
                <a:ext uri="{FF2B5EF4-FFF2-40B4-BE49-F238E27FC236}">
                  <a16:creationId xmlns:a16="http://schemas.microsoft.com/office/drawing/2014/main" id="{D7DEE1D6-E97A-3D3F-C7D2-87AD85609A62}"/>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5590319" y="1710684"/>
              <a:ext cx="223925" cy="225992"/>
            </a:xfrm>
            <a:prstGeom prst="rect">
              <a:avLst/>
            </a:prstGeom>
          </p:spPr>
        </p:pic>
        <p:pic>
          <p:nvPicPr>
            <p:cNvPr id="92" name="Picture 91">
              <a:extLst>
                <a:ext uri="{FF2B5EF4-FFF2-40B4-BE49-F238E27FC236}">
                  <a16:creationId xmlns:a16="http://schemas.microsoft.com/office/drawing/2014/main" id="{FA6D4BA6-3C42-0720-267F-F4A8E8FF0E6B}"/>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5248279" y="1918757"/>
              <a:ext cx="223925" cy="225992"/>
            </a:xfrm>
            <a:prstGeom prst="rect">
              <a:avLst/>
            </a:prstGeom>
          </p:spPr>
        </p:pic>
        <p:pic>
          <p:nvPicPr>
            <p:cNvPr id="93" name="Picture 92">
              <a:extLst>
                <a:ext uri="{FF2B5EF4-FFF2-40B4-BE49-F238E27FC236}">
                  <a16:creationId xmlns:a16="http://schemas.microsoft.com/office/drawing/2014/main" id="{C2AEDAFB-CE20-E062-3E3D-655807EC9A78}"/>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5456446" y="1939088"/>
              <a:ext cx="223925" cy="225992"/>
            </a:xfrm>
            <a:prstGeom prst="rect">
              <a:avLst/>
            </a:prstGeom>
          </p:spPr>
        </p:pic>
        <p:pic>
          <p:nvPicPr>
            <p:cNvPr id="94" name="Picture 93">
              <a:extLst>
                <a:ext uri="{FF2B5EF4-FFF2-40B4-BE49-F238E27FC236}">
                  <a16:creationId xmlns:a16="http://schemas.microsoft.com/office/drawing/2014/main" id="{3EA77ED4-DB9B-EA36-17A2-2A6A75D3CAB8}"/>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5345723" y="2121684"/>
              <a:ext cx="223925" cy="225992"/>
            </a:xfrm>
            <a:prstGeom prst="rect">
              <a:avLst/>
            </a:prstGeom>
          </p:spPr>
        </p:pic>
        <p:pic>
          <p:nvPicPr>
            <p:cNvPr id="95" name="Picture 94">
              <a:extLst>
                <a:ext uri="{FF2B5EF4-FFF2-40B4-BE49-F238E27FC236}">
                  <a16:creationId xmlns:a16="http://schemas.microsoft.com/office/drawing/2014/main" id="{DD1B90CB-C9AA-426C-C41B-ED5CDA2C6F04}"/>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5563504" y="2106340"/>
              <a:ext cx="223925" cy="225992"/>
            </a:xfrm>
            <a:prstGeom prst="rect">
              <a:avLst/>
            </a:prstGeom>
          </p:spPr>
        </p:pic>
        <p:pic>
          <p:nvPicPr>
            <p:cNvPr id="96" name="Picture 95">
              <a:extLst>
                <a:ext uri="{FF2B5EF4-FFF2-40B4-BE49-F238E27FC236}">
                  <a16:creationId xmlns:a16="http://schemas.microsoft.com/office/drawing/2014/main" id="{49E13B30-A8C3-0638-4B9E-742351B78831}"/>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5426811" y="2306187"/>
              <a:ext cx="223925" cy="225992"/>
            </a:xfrm>
            <a:prstGeom prst="rect">
              <a:avLst/>
            </a:prstGeom>
          </p:spPr>
        </p:pic>
        <p:pic>
          <p:nvPicPr>
            <p:cNvPr id="97" name="Picture 96">
              <a:extLst>
                <a:ext uri="{FF2B5EF4-FFF2-40B4-BE49-F238E27FC236}">
                  <a16:creationId xmlns:a16="http://schemas.microsoft.com/office/drawing/2014/main" id="{EB061E61-0E6F-CA86-6FDE-3FB952B6342A}"/>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5670562" y="2269321"/>
              <a:ext cx="223925" cy="225992"/>
            </a:xfrm>
            <a:prstGeom prst="rect">
              <a:avLst/>
            </a:prstGeom>
          </p:spPr>
        </p:pic>
        <p:pic>
          <p:nvPicPr>
            <p:cNvPr id="98" name="Picture 97">
              <a:extLst>
                <a:ext uri="{FF2B5EF4-FFF2-40B4-BE49-F238E27FC236}">
                  <a16:creationId xmlns:a16="http://schemas.microsoft.com/office/drawing/2014/main" id="{06F0D0D2-3D93-2BF3-3777-E6091ADE0672}"/>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5181967" y="2286912"/>
              <a:ext cx="223925" cy="225992"/>
            </a:xfrm>
            <a:prstGeom prst="rect">
              <a:avLst/>
            </a:prstGeom>
          </p:spPr>
        </p:pic>
        <p:pic>
          <p:nvPicPr>
            <p:cNvPr id="99" name="Picture 98">
              <a:extLst>
                <a:ext uri="{FF2B5EF4-FFF2-40B4-BE49-F238E27FC236}">
                  <a16:creationId xmlns:a16="http://schemas.microsoft.com/office/drawing/2014/main" id="{697756D5-5779-A37D-0014-360F5C1FDA17}"/>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5146723" y="2090877"/>
              <a:ext cx="223925" cy="225992"/>
            </a:xfrm>
            <a:prstGeom prst="rect">
              <a:avLst/>
            </a:prstGeom>
          </p:spPr>
        </p:pic>
      </p:grpSp>
      <p:grpSp>
        <p:nvGrpSpPr>
          <p:cNvPr id="2" name="Group 1">
            <a:extLst>
              <a:ext uri="{FF2B5EF4-FFF2-40B4-BE49-F238E27FC236}">
                <a16:creationId xmlns:a16="http://schemas.microsoft.com/office/drawing/2014/main" id="{F6426BCE-53B7-541C-81BB-C9A32EF7790F}"/>
              </a:ext>
            </a:extLst>
          </p:cNvPr>
          <p:cNvGrpSpPr/>
          <p:nvPr userDrawn="1"/>
        </p:nvGrpSpPr>
        <p:grpSpPr>
          <a:xfrm>
            <a:off x="5989742" y="5560865"/>
            <a:ext cx="799001" cy="795622"/>
            <a:chOff x="6183335" y="4993261"/>
            <a:chExt cx="799001" cy="795622"/>
          </a:xfrm>
        </p:grpSpPr>
        <p:pic>
          <p:nvPicPr>
            <p:cNvPr id="21" name="Picture 20">
              <a:extLst>
                <a:ext uri="{FF2B5EF4-FFF2-40B4-BE49-F238E27FC236}">
                  <a16:creationId xmlns:a16="http://schemas.microsoft.com/office/drawing/2014/main" id="{DDB67470-645D-7EF6-026F-E626E4B146E9}"/>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6758411" y="5431254"/>
              <a:ext cx="223925" cy="225992"/>
            </a:xfrm>
            <a:prstGeom prst="rect">
              <a:avLst/>
            </a:prstGeom>
          </p:spPr>
        </p:pic>
        <p:pic>
          <p:nvPicPr>
            <p:cNvPr id="22" name="Picture 21">
              <a:extLst>
                <a:ext uri="{FF2B5EF4-FFF2-40B4-BE49-F238E27FC236}">
                  <a16:creationId xmlns:a16="http://schemas.microsoft.com/office/drawing/2014/main" id="{2D51268E-2363-0FE9-DA08-0F64939B0F9F}"/>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6206589" y="5008074"/>
              <a:ext cx="223925" cy="225992"/>
            </a:xfrm>
            <a:prstGeom prst="rect">
              <a:avLst/>
            </a:prstGeom>
          </p:spPr>
        </p:pic>
        <p:pic>
          <p:nvPicPr>
            <p:cNvPr id="23" name="Picture 22">
              <a:extLst>
                <a:ext uri="{FF2B5EF4-FFF2-40B4-BE49-F238E27FC236}">
                  <a16:creationId xmlns:a16="http://schemas.microsoft.com/office/drawing/2014/main" id="{C803AB52-64CE-68FA-4FAD-CB37168C7F45}"/>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6433293" y="4993261"/>
              <a:ext cx="223925" cy="225992"/>
            </a:xfrm>
            <a:prstGeom prst="rect">
              <a:avLst/>
            </a:prstGeom>
          </p:spPr>
        </p:pic>
        <p:pic>
          <p:nvPicPr>
            <p:cNvPr id="100" name="Picture 99">
              <a:extLst>
                <a:ext uri="{FF2B5EF4-FFF2-40B4-BE49-F238E27FC236}">
                  <a16:creationId xmlns:a16="http://schemas.microsoft.com/office/drawing/2014/main" id="{591B7D38-30F4-CFC6-26E6-F31308C89188}"/>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6255922" y="5162008"/>
              <a:ext cx="223925" cy="225992"/>
            </a:xfrm>
            <a:prstGeom prst="rect">
              <a:avLst/>
            </a:prstGeom>
          </p:spPr>
        </p:pic>
        <p:pic>
          <p:nvPicPr>
            <p:cNvPr id="101" name="Picture 100">
              <a:extLst>
                <a:ext uri="{FF2B5EF4-FFF2-40B4-BE49-F238E27FC236}">
                  <a16:creationId xmlns:a16="http://schemas.microsoft.com/office/drawing/2014/main" id="{0C1B1851-1D93-CBC7-74C0-728B90377BCD}"/>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6448006" y="5188216"/>
              <a:ext cx="223925" cy="225992"/>
            </a:xfrm>
            <a:prstGeom prst="rect">
              <a:avLst/>
            </a:prstGeom>
          </p:spPr>
        </p:pic>
        <p:pic>
          <p:nvPicPr>
            <p:cNvPr id="102" name="Picture 101">
              <a:extLst>
                <a:ext uri="{FF2B5EF4-FFF2-40B4-BE49-F238E27FC236}">
                  <a16:creationId xmlns:a16="http://schemas.microsoft.com/office/drawing/2014/main" id="{868C0945-9C33-EB74-22C6-B9CDD814A17E}"/>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6183335" y="5516739"/>
              <a:ext cx="223925" cy="225992"/>
            </a:xfrm>
            <a:prstGeom prst="rect">
              <a:avLst/>
            </a:prstGeom>
          </p:spPr>
        </p:pic>
        <p:pic>
          <p:nvPicPr>
            <p:cNvPr id="103" name="Picture 102">
              <a:extLst>
                <a:ext uri="{FF2B5EF4-FFF2-40B4-BE49-F238E27FC236}">
                  <a16:creationId xmlns:a16="http://schemas.microsoft.com/office/drawing/2014/main" id="{F6F4859D-A0B7-FDF6-E6AF-120B0FA9883D}"/>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6371539" y="5357021"/>
              <a:ext cx="223925" cy="225992"/>
            </a:xfrm>
            <a:prstGeom prst="rect">
              <a:avLst/>
            </a:prstGeom>
          </p:spPr>
        </p:pic>
        <p:pic>
          <p:nvPicPr>
            <p:cNvPr id="104" name="Picture 103">
              <a:extLst>
                <a:ext uri="{FF2B5EF4-FFF2-40B4-BE49-F238E27FC236}">
                  <a16:creationId xmlns:a16="http://schemas.microsoft.com/office/drawing/2014/main" id="{9E8815A7-CECD-96A3-9896-AF0743F0C54F}"/>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6576463" y="5381333"/>
              <a:ext cx="223925" cy="225992"/>
            </a:xfrm>
            <a:prstGeom prst="rect">
              <a:avLst/>
            </a:prstGeom>
          </p:spPr>
        </p:pic>
        <p:pic>
          <p:nvPicPr>
            <p:cNvPr id="105" name="Picture 104">
              <a:extLst>
                <a:ext uri="{FF2B5EF4-FFF2-40B4-BE49-F238E27FC236}">
                  <a16:creationId xmlns:a16="http://schemas.microsoft.com/office/drawing/2014/main" id="{F947F92B-4A5E-A3A3-3EC2-C2D6CB9B00A8}"/>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6397488" y="5547718"/>
              <a:ext cx="223925" cy="225992"/>
            </a:xfrm>
            <a:prstGeom prst="rect">
              <a:avLst/>
            </a:prstGeom>
          </p:spPr>
        </p:pic>
        <p:pic>
          <p:nvPicPr>
            <p:cNvPr id="106" name="Picture 105">
              <a:extLst>
                <a:ext uri="{FF2B5EF4-FFF2-40B4-BE49-F238E27FC236}">
                  <a16:creationId xmlns:a16="http://schemas.microsoft.com/office/drawing/2014/main" id="{2DA8B204-735E-DE4A-8BBB-F360629DD0AF}"/>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6616785" y="5562891"/>
              <a:ext cx="223925" cy="225992"/>
            </a:xfrm>
            <a:prstGeom prst="rect">
              <a:avLst/>
            </a:prstGeom>
          </p:spPr>
        </p:pic>
        <p:pic>
          <p:nvPicPr>
            <p:cNvPr id="107" name="Picture 106">
              <a:extLst>
                <a:ext uri="{FF2B5EF4-FFF2-40B4-BE49-F238E27FC236}">
                  <a16:creationId xmlns:a16="http://schemas.microsoft.com/office/drawing/2014/main" id="{FFFEC551-E310-5097-147B-25E42DC771E9}"/>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6183336" y="5329290"/>
              <a:ext cx="223925" cy="225992"/>
            </a:xfrm>
            <a:prstGeom prst="rect">
              <a:avLst/>
            </a:prstGeom>
          </p:spPr>
        </p:pic>
      </p:grpSp>
      <p:grpSp>
        <p:nvGrpSpPr>
          <p:cNvPr id="4" name="Group 3">
            <a:extLst>
              <a:ext uri="{FF2B5EF4-FFF2-40B4-BE49-F238E27FC236}">
                <a16:creationId xmlns:a16="http://schemas.microsoft.com/office/drawing/2014/main" id="{E7BB4972-7FFF-FCA1-D88A-5688EDBCF5D9}"/>
              </a:ext>
            </a:extLst>
          </p:cNvPr>
          <p:cNvGrpSpPr/>
          <p:nvPr userDrawn="1"/>
        </p:nvGrpSpPr>
        <p:grpSpPr>
          <a:xfrm>
            <a:off x="4520036" y="4362282"/>
            <a:ext cx="643320" cy="863265"/>
            <a:chOff x="4630479" y="3861130"/>
            <a:chExt cx="643320" cy="863265"/>
          </a:xfrm>
        </p:grpSpPr>
        <p:pic>
          <p:nvPicPr>
            <p:cNvPr id="34" name="Picture 33">
              <a:extLst>
                <a:ext uri="{FF2B5EF4-FFF2-40B4-BE49-F238E27FC236}">
                  <a16:creationId xmlns:a16="http://schemas.microsoft.com/office/drawing/2014/main" id="{F929A2FE-9BCA-02F0-3490-F5029D7D26DC}"/>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4630479" y="4050223"/>
              <a:ext cx="223925" cy="225992"/>
            </a:xfrm>
            <a:prstGeom prst="rect">
              <a:avLst/>
            </a:prstGeom>
          </p:spPr>
        </p:pic>
        <p:pic>
          <p:nvPicPr>
            <p:cNvPr id="35" name="Picture 34">
              <a:extLst>
                <a:ext uri="{FF2B5EF4-FFF2-40B4-BE49-F238E27FC236}">
                  <a16:creationId xmlns:a16="http://schemas.microsoft.com/office/drawing/2014/main" id="{EDA634DA-1485-D670-B3BC-490BACCE78A0}"/>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4839006" y="4084593"/>
              <a:ext cx="223925" cy="225992"/>
            </a:xfrm>
            <a:prstGeom prst="rect">
              <a:avLst/>
            </a:prstGeom>
          </p:spPr>
        </p:pic>
        <p:pic>
          <p:nvPicPr>
            <p:cNvPr id="37" name="Picture 36">
              <a:extLst>
                <a:ext uri="{FF2B5EF4-FFF2-40B4-BE49-F238E27FC236}">
                  <a16:creationId xmlns:a16="http://schemas.microsoft.com/office/drawing/2014/main" id="{4E9865BB-4C18-D8FF-13BD-6C2721794B5E}"/>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4874924" y="3894280"/>
              <a:ext cx="223925" cy="225992"/>
            </a:xfrm>
            <a:prstGeom prst="rect">
              <a:avLst/>
            </a:prstGeom>
          </p:spPr>
        </p:pic>
        <p:pic>
          <p:nvPicPr>
            <p:cNvPr id="38" name="Picture 37">
              <a:extLst>
                <a:ext uri="{FF2B5EF4-FFF2-40B4-BE49-F238E27FC236}">
                  <a16:creationId xmlns:a16="http://schemas.microsoft.com/office/drawing/2014/main" id="{2FB72312-B546-5F1F-134E-2EB85E97DC09}"/>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4683291" y="4453843"/>
              <a:ext cx="223925" cy="225992"/>
            </a:xfrm>
            <a:prstGeom prst="rect">
              <a:avLst/>
            </a:prstGeom>
          </p:spPr>
        </p:pic>
        <p:pic>
          <p:nvPicPr>
            <p:cNvPr id="39" name="Picture 38">
              <a:extLst>
                <a:ext uri="{FF2B5EF4-FFF2-40B4-BE49-F238E27FC236}">
                  <a16:creationId xmlns:a16="http://schemas.microsoft.com/office/drawing/2014/main" id="{291CA2E4-1C0A-849D-FCCC-0836731FABD3}"/>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4644726" y="4257607"/>
              <a:ext cx="223925" cy="225992"/>
            </a:xfrm>
            <a:prstGeom prst="rect">
              <a:avLst/>
            </a:prstGeom>
          </p:spPr>
        </p:pic>
        <p:pic>
          <p:nvPicPr>
            <p:cNvPr id="40" name="Picture 39">
              <a:extLst>
                <a:ext uri="{FF2B5EF4-FFF2-40B4-BE49-F238E27FC236}">
                  <a16:creationId xmlns:a16="http://schemas.microsoft.com/office/drawing/2014/main" id="{2D95C389-3CA4-031E-CDAB-FA9F6E018DB4}"/>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4869577" y="4282736"/>
              <a:ext cx="223925" cy="225992"/>
            </a:xfrm>
            <a:prstGeom prst="rect">
              <a:avLst/>
            </a:prstGeom>
          </p:spPr>
        </p:pic>
        <p:pic>
          <p:nvPicPr>
            <p:cNvPr id="43" name="Picture 42">
              <a:extLst>
                <a:ext uri="{FF2B5EF4-FFF2-40B4-BE49-F238E27FC236}">
                  <a16:creationId xmlns:a16="http://schemas.microsoft.com/office/drawing/2014/main" id="{47CCBD9F-2789-C758-336C-E7FC5DCF34D4}"/>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5039960" y="4440128"/>
              <a:ext cx="223925" cy="225992"/>
            </a:xfrm>
            <a:prstGeom prst="rect">
              <a:avLst/>
            </a:prstGeom>
          </p:spPr>
        </p:pic>
        <p:pic>
          <p:nvPicPr>
            <p:cNvPr id="48" name="Picture 47">
              <a:extLst>
                <a:ext uri="{FF2B5EF4-FFF2-40B4-BE49-F238E27FC236}">
                  <a16:creationId xmlns:a16="http://schemas.microsoft.com/office/drawing/2014/main" id="{CFEE6D09-AF22-040C-87A5-F223B966DBCE}"/>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4679086" y="3861130"/>
              <a:ext cx="223925" cy="225992"/>
            </a:xfrm>
            <a:prstGeom prst="rect">
              <a:avLst/>
            </a:prstGeom>
          </p:spPr>
        </p:pic>
        <p:pic>
          <p:nvPicPr>
            <p:cNvPr id="108" name="Picture 107">
              <a:extLst>
                <a:ext uri="{FF2B5EF4-FFF2-40B4-BE49-F238E27FC236}">
                  <a16:creationId xmlns:a16="http://schemas.microsoft.com/office/drawing/2014/main" id="{84904DC8-71B1-FDD7-CCDE-4A05552CFE26}"/>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4854404" y="4498403"/>
              <a:ext cx="223925" cy="225992"/>
            </a:xfrm>
            <a:prstGeom prst="rect">
              <a:avLst/>
            </a:prstGeom>
          </p:spPr>
        </p:pic>
        <p:pic>
          <p:nvPicPr>
            <p:cNvPr id="109" name="Picture 108">
              <a:extLst>
                <a:ext uri="{FF2B5EF4-FFF2-40B4-BE49-F238E27FC236}">
                  <a16:creationId xmlns:a16="http://schemas.microsoft.com/office/drawing/2014/main" id="{953B7AA5-0ACD-A881-8B38-9261268355BB}"/>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5049874" y="3881373"/>
              <a:ext cx="223925" cy="225992"/>
            </a:xfrm>
            <a:prstGeom prst="rect">
              <a:avLst/>
            </a:prstGeom>
          </p:spPr>
        </p:pic>
        <p:pic>
          <p:nvPicPr>
            <p:cNvPr id="110" name="Picture 109">
              <a:extLst>
                <a:ext uri="{FF2B5EF4-FFF2-40B4-BE49-F238E27FC236}">
                  <a16:creationId xmlns:a16="http://schemas.microsoft.com/office/drawing/2014/main" id="{826F9659-C733-AD87-AEEE-C408D800411C}"/>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5012325" y="4050223"/>
              <a:ext cx="223925" cy="225992"/>
            </a:xfrm>
            <a:prstGeom prst="rect">
              <a:avLst/>
            </a:prstGeom>
          </p:spPr>
        </p:pic>
      </p:grpSp>
      <p:grpSp>
        <p:nvGrpSpPr>
          <p:cNvPr id="3" name="Group 2">
            <a:extLst>
              <a:ext uri="{FF2B5EF4-FFF2-40B4-BE49-F238E27FC236}">
                <a16:creationId xmlns:a16="http://schemas.microsoft.com/office/drawing/2014/main" id="{53585F50-0792-D1B3-70E0-2F9586CAD18B}"/>
              </a:ext>
            </a:extLst>
          </p:cNvPr>
          <p:cNvGrpSpPr/>
          <p:nvPr userDrawn="1"/>
        </p:nvGrpSpPr>
        <p:grpSpPr>
          <a:xfrm>
            <a:off x="4493446" y="5264752"/>
            <a:ext cx="647556" cy="562096"/>
            <a:chOff x="4603889" y="4763600"/>
            <a:chExt cx="647556" cy="562096"/>
          </a:xfrm>
        </p:grpSpPr>
        <p:pic>
          <p:nvPicPr>
            <p:cNvPr id="20" name="Picture 19">
              <a:extLst>
                <a:ext uri="{FF2B5EF4-FFF2-40B4-BE49-F238E27FC236}">
                  <a16:creationId xmlns:a16="http://schemas.microsoft.com/office/drawing/2014/main" id="{7B59CDCD-76B5-284F-B70D-35E799FC87E5}"/>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4868650" y="4763600"/>
              <a:ext cx="223925" cy="225992"/>
            </a:xfrm>
            <a:prstGeom prst="rect">
              <a:avLst/>
            </a:prstGeom>
          </p:spPr>
        </p:pic>
        <p:pic>
          <p:nvPicPr>
            <p:cNvPr id="36" name="Picture 35">
              <a:extLst>
                <a:ext uri="{FF2B5EF4-FFF2-40B4-BE49-F238E27FC236}">
                  <a16:creationId xmlns:a16="http://schemas.microsoft.com/office/drawing/2014/main" id="{53544685-D9CF-9843-89CC-366968CA1636}"/>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5004775" y="4869018"/>
              <a:ext cx="223925" cy="225992"/>
            </a:xfrm>
            <a:prstGeom prst="rect">
              <a:avLst/>
            </a:prstGeom>
          </p:spPr>
        </p:pic>
        <p:pic>
          <p:nvPicPr>
            <p:cNvPr id="41" name="Picture 40">
              <a:extLst>
                <a:ext uri="{FF2B5EF4-FFF2-40B4-BE49-F238E27FC236}">
                  <a16:creationId xmlns:a16="http://schemas.microsoft.com/office/drawing/2014/main" id="{EF3AD151-0833-7AFE-4F6D-62421DBA5C38}"/>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5027520" y="5022760"/>
              <a:ext cx="223925" cy="225992"/>
            </a:xfrm>
            <a:prstGeom prst="rect">
              <a:avLst/>
            </a:prstGeom>
          </p:spPr>
        </p:pic>
        <p:pic>
          <p:nvPicPr>
            <p:cNvPr id="46" name="Picture 45">
              <a:extLst>
                <a:ext uri="{FF2B5EF4-FFF2-40B4-BE49-F238E27FC236}">
                  <a16:creationId xmlns:a16="http://schemas.microsoft.com/office/drawing/2014/main" id="{41C88B1D-8A5B-8396-02C8-6E5D9835B808}"/>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4623862" y="4811478"/>
              <a:ext cx="223925" cy="225992"/>
            </a:xfrm>
            <a:prstGeom prst="rect">
              <a:avLst/>
            </a:prstGeom>
          </p:spPr>
        </p:pic>
        <p:pic>
          <p:nvPicPr>
            <p:cNvPr id="47" name="Picture 46">
              <a:extLst>
                <a:ext uri="{FF2B5EF4-FFF2-40B4-BE49-F238E27FC236}">
                  <a16:creationId xmlns:a16="http://schemas.microsoft.com/office/drawing/2014/main" id="{A0D75CEA-4185-07D3-0A91-1C184F3390E9}"/>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4782957" y="4937489"/>
              <a:ext cx="223925" cy="225992"/>
            </a:xfrm>
            <a:prstGeom prst="rect">
              <a:avLst/>
            </a:prstGeom>
          </p:spPr>
        </p:pic>
        <p:pic>
          <p:nvPicPr>
            <p:cNvPr id="111" name="Picture 110">
              <a:extLst>
                <a:ext uri="{FF2B5EF4-FFF2-40B4-BE49-F238E27FC236}">
                  <a16:creationId xmlns:a16="http://schemas.microsoft.com/office/drawing/2014/main" id="{BE1210D4-C61A-44D1-9688-C35B64BC74B7}"/>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4603889" y="5061244"/>
              <a:ext cx="223925" cy="225992"/>
            </a:xfrm>
            <a:prstGeom prst="rect">
              <a:avLst/>
            </a:prstGeom>
          </p:spPr>
        </p:pic>
        <p:pic>
          <p:nvPicPr>
            <p:cNvPr id="112" name="Picture 111">
              <a:extLst>
                <a:ext uri="{FF2B5EF4-FFF2-40B4-BE49-F238E27FC236}">
                  <a16:creationId xmlns:a16="http://schemas.microsoft.com/office/drawing/2014/main" id="{407F2685-9F47-7223-2180-010E8DD90528}"/>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4850559" y="5099704"/>
              <a:ext cx="223925" cy="225992"/>
            </a:xfrm>
            <a:prstGeom prst="rect">
              <a:avLst/>
            </a:prstGeom>
          </p:spPr>
        </p:pic>
      </p:grpSp>
      <p:sp>
        <p:nvSpPr>
          <p:cNvPr id="113" name="TextBox 112">
            <a:extLst>
              <a:ext uri="{FF2B5EF4-FFF2-40B4-BE49-F238E27FC236}">
                <a16:creationId xmlns:a16="http://schemas.microsoft.com/office/drawing/2014/main" id="{70EB2982-D8A1-0734-6F6A-EE279983B8BA}"/>
              </a:ext>
            </a:extLst>
          </p:cNvPr>
          <p:cNvSpPr txBox="1"/>
          <p:nvPr userDrawn="1"/>
        </p:nvSpPr>
        <p:spPr>
          <a:xfrm rot="18900000">
            <a:off x="5715006" y="4373190"/>
            <a:ext cx="595035" cy="246221"/>
          </a:xfrm>
          <a:prstGeom prst="rect">
            <a:avLst/>
          </a:prstGeom>
          <a:noFill/>
        </p:spPr>
        <p:txBody>
          <a:bodyPr wrap="none" rtlCol="0">
            <a:spAutoFit/>
          </a:bodyPr>
          <a:lstStyle/>
          <a:p>
            <a:r>
              <a:rPr lang="en-US" sz="1000"/>
              <a:t>random</a:t>
            </a:r>
          </a:p>
        </p:txBody>
      </p:sp>
      <p:sp>
        <p:nvSpPr>
          <p:cNvPr id="114" name="TextBox 113">
            <a:extLst>
              <a:ext uri="{FF2B5EF4-FFF2-40B4-BE49-F238E27FC236}">
                <a16:creationId xmlns:a16="http://schemas.microsoft.com/office/drawing/2014/main" id="{5C1BC0E7-DF2F-BC6E-5719-DF61188A3248}"/>
              </a:ext>
            </a:extLst>
          </p:cNvPr>
          <p:cNvSpPr txBox="1"/>
          <p:nvPr userDrawn="1"/>
        </p:nvSpPr>
        <p:spPr>
          <a:xfrm rot="2700000">
            <a:off x="5724299" y="4930264"/>
            <a:ext cx="779381" cy="246221"/>
          </a:xfrm>
          <a:prstGeom prst="rect">
            <a:avLst/>
          </a:prstGeom>
          <a:noFill/>
        </p:spPr>
        <p:txBody>
          <a:bodyPr wrap="none" rtlCol="0">
            <a:spAutoFit/>
          </a:bodyPr>
          <a:lstStyle/>
          <a:p>
            <a:r>
              <a:rPr lang="en-US" sz="1000"/>
              <a:t>assignment</a:t>
            </a:r>
          </a:p>
        </p:txBody>
      </p:sp>
      <p:pic>
        <p:nvPicPr>
          <p:cNvPr id="116" name="Picture 115">
            <a:extLst>
              <a:ext uri="{FF2B5EF4-FFF2-40B4-BE49-F238E27FC236}">
                <a16:creationId xmlns:a16="http://schemas.microsoft.com/office/drawing/2014/main" id="{E474E81C-C039-80E4-8E70-C63F1B00C802}"/>
              </a:ext>
            </a:extLst>
          </p:cNvPr>
          <p:cNvPicPr>
            <a:picLocks noChangeAspect="1"/>
          </p:cNvPicPr>
          <p:nvPr userDrawn="1"/>
        </p:nvPicPr>
        <p:blipFill>
          <a:blip r:embed="rId14" cstate="screen">
            <a:extLst>
              <a:ext uri="{28A0092B-C50C-407E-A947-70E740481C1C}">
                <a14:useLocalDpi xmlns:a14="http://schemas.microsoft.com/office/drawing/2010/main"/>
              </a:ext>
            </a:extLst>
          </a:blip>
          <a:srcRect/>
          <a:stretch/>
        </p:blipFill>
        <p:spPr>
          <a:xfrm>
            <a:off x="8087752" y="3584876"/>
            <a:ext cx="652196" cy="565716"/>
          </a:xfrm>
          <a:prstGeom prst="rect">
            <a:avLst/>
          </a:prstGeom>
          <a:effectLst>
            <a:glow rad="139700">
              <a:schemeClr val="accent6">
                <a:lumMod val="50000"/>
                <a:alpha val="30000"/>
              </a:schemeClr>
            </a:glow>
          </a:effectLst>
        </p:spPr>
      </p:pic>
      <p:pic>
        <p:nvPicPr>
          <p:cNvPr id="117" name="Picture 116">
            <a:extLst>
              <a:ext uri="{FF2B5EF4-FFF2-40B4-BE49-F238E27FC236}">
                <a16:creationId xmlns:a16="http://schemas.microsoft.com/office/drawing/2014/main" id="{C273A5F1-5C5F-908D-6966-544CBB95B83B}"/>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8147645" y="5761452"/>
            <a:ext cx="562826" cy="562826"/>
          </a:xfrm>
          <a:prstGeom prst="rect">
            <a:avLst/>
          </a:prstGeom>
        </p:spPr>
      </p:pic>
      <p:sp>
        <p:nvSpPr>
          <p:cNvPr id="125" name="enhance/trad ci3t text box">
            <a:extLst>
              <a:ext uri="{FF2B5EF4-FFF2-40B4-BE49-F238E27FC236}">
                <a16:creationId xmlns:a16="http://schemas.microsoft.com/office/drawing/2014/main" id="{7B80548F-4EF8-F0BD-0DE0-9203B37FF08D}"/>
              </a:ext>
            </a:extLst>
          </p:cNvPr>
          <p:cNvSpPr txBox="1"/>
          <p:nvPr userDrawn="1"/>
        </p:nvSpPr>
        <p:spPr>
          <a:xfrm>
            <a:off x="7616908" y="5304702"/>
            <a:ext cx="1512209" cy="461665"/>
          </a:xfrm>
          <a:prstGeom prst="rect">
            <a:avLst/>
          </a:prstGeom>
          <a:noFill/>
        </p:spPr>
        <p:txBody>
          <a:bodyPr wrap="none" rtlCol="0">
            <a:spAutoFit/>
          </a:bodyPr>
          <a:lstStyle/>
          <a:p>
            <a:pPr algn="ctr"/>
            <a:r>
              <a:rPr lang="en-US" sz="2400">
                <a:ln w="6350">
                  <a:noFill/>
                </a:ln>
                <a:latin typeface="Calibri" panose="020F0502020204030204" pitchFamily="34" charset="0"/>
                <a:cs typeface="Calibri" panose="020F0502020204030204" pitchFamily="34" charset="0"/>
              </a:rPr>
              <a:t>Traditional</a:t>
            </a:r>
          </a:p>
        </p:txBody>
      </p:sp>
      <p:sp>
        <p:nvSpPr>
          <p:cNvPr id="126" name="enhance/trad ci3t text box">
            <a:extLst>
              <a:ext uri="{FF2B5EF4-FFF2-40B4-BE49-F238E27FC236}">
                <a16:creationId xmlns:a16="http://schemas.microsoft.com/office/drawing/2014/main" id="{FCC6659D-C064-43D3-5B3F-5453DC95CFAC}"/>
              </a:ext>
            </a:extLst>
          </p:cNvPr>
          <p:cNvSpPr txBox="1"/>
          <p:nvPr userDrawn="1"/>
        </p:nvSpPr>
        <p:spPr>
          <a:xfrm>
            <a:off x="7713157" y="252019"/>
            <a:ext cx="1431802" cy="461665"/>
          </a:xfrm>
          <a:prstGeom prst="rect">
            <a:avLst/>
          </a:prstGeom>
          <a:noFill/>
        </p:spPr>
        <p:txBody>
          <a:bodyPr wrap="none" rtlCol="0">
            <a:spAutoFit/>
          </a:bodyPr>
          <a:lstStyle/>
          <a:p>
            <a:pPr algn="ctr"/>
            <a:r>
              <a:rPr lang="en-US" sz="2400" b="1">
                <a:ln w="3175">
                  <a:solidFill>
                    <a:schemeClr val="bg1"/>
                  </a:solidFill>
                </a:ln>
                <a:latin typeface="Calibri" panose="020F0502020204030204" pitchFamily="34" charset="0"/>
                <a:cs typeface="Calibri" panose="020F0502020204030204" pitchFamily="34" charset="0"/>
              </a:rPr>
              <a:t>Enhanced</a:t>
            </a:r>
          </a:p>
        </p:txBody>
      </p:sp>
      <p:pic>
        <p:nvPicPr>
          <p:cNvPr id="127" name="Picture 126">
            <a:extLst>
              <a:ext uri="{FF2B5EF4-FFF2-40B4-BE49-F238E27FC236}">
                <a16:creationId xmlns:a16="http://schemas.microsoft.com/office/drawing/2014/main" id="{EA62593A-283E-5F9D-D4D6-8CBAC22BD836}"/>
              </a:ext>
            </a:extLst>
          </p:cNvPr>
          <p:cNvPicPr>
            <a:picLocks noChangeAspect="1"/>
          </p:cNvPicPr>
          <p:nvPr userDrawn="1"/>
        </p:nvPicPr>
        <p:blipFill>
          <a:blip r:embed="rId16" cstate="screen">
            <a:extLst>
              <a:ext uri="{28A0092B-C50C-407E-A947-70E740481C1C}">
                <a14:useLocalDpi xmlns:a14="http://schemas.microsoft.com/office/drawing/2010/main"/>
              </a:ext>
            </a:extLst>
          </a:blip>
          <a:srcRect/>
          <a:stretch/>
        </p:blipFill>
        <p:spPr>
          <a:xfrm>
            <a:off x="8126766" y="816157"/>
            <a:ext cx="619980" cy="537772"/>
          </a:xfrm>
          <a:prstGeom prst="rect">
            <a:avLst/>
          </a:prstGeom>
          <a:effectLst>
            <a:glow rad="139700">
              <a:schemeClr val="accent6">
                <a:lumMod val="50000"/>
                <a:alpha val="30000"/>
              </a:schemeClr>
            </a:glow>
          </a:effectLst>
        </p:spPr>
      </p:pic>
      <p:sp>
        <p:nvSpPr>
          <p:cNvPr id="130" name="enhance/trad ci3t text box">
            <a:extLst>
              <a:ext uri="{FF2B5EF4-FFF2-40B4-BE49-F238E27FC236}">
                <a16:creationId xmlns:a16="http://schemas.microsoft.com/office/drawing/2014/main" id="{CD6857CC-F8C4-B419-C45D-40CDA53598FC}"/>
              </a:ext>
            </a:extLst>
          </p:cNvPr>
          <p:cNvSpPr txBox="1"/>
          <p:nvPr userDrawn="1"/>
        </p:nvSpPr>
        <p:spPr>
          <a:xfrm>
            <a:off x="7657111" y="3098514"/>
            <a:ext cx="1431802" cy="461665"/>
          </a:xfrm>
          <a:prstGeom prst="rect">
            <a:avLst/>
          </a:prstGeom>
          <a:noFill/>
        </p:spPr>
        <p:txBody>
          <a:bodyPr wrap="none" rtlCol="0">
            <a:spAutoFit/>
          </a:bodyPr>
          <a:lstStyle/>
          <a:p>
            <a:pPr algn="ctr"/>
            <a:r>
              <a:rPr lang="en-US" sz="2400" b="1">
                <a:ln w="3175">
                  <a:solidFill>
                    <a:schemeClr val="bg1"/>
                  </a:solidFill>
                </a:ln>
                <a:latin typeface="Calibri" panose="020F0502020204030204" pitchFamily="34" charset="0"/>
                <a:cs typeface="Calibri" panose="020F0502020204030204" pitchFamily="34" charset="0"/>
              </a:rPr>
              <a:t>Enhanced</a:t>
            </a:r>
          </a:p>
        </p:txBody>
      </p:sp>
      <p:pic>
        <p:nvPicPr>
          <p:cNvPr id="144" name="Graphic 143">
            <a:extLst>
              <a:ext uri="{FF2B5EF4-FFF2-40B4-BE49-F238E27FC236}">
                <a16:creationId xmlns:a16="http://schemas.microsoft.com/office/drawing/2014/main" id="{81351150-9FB7-8A2B-63FA-FF1131DE77D8}"/>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8270270" y="2150424"/>
            <a:ext cx="341342" cy="341342"/>
          </a:xfrm>
          <a:prstGeom prst="rect">
            <a:avLst/>
          </a:prstGeom>
        </p:spPr>
      </p:pic>
      <p:pic>
        <p:nvPicPr>
          <p:cNvPr id="145" name="Picture 144">
            <a:extLst>
              <a:ext uri="{FF2B5EF4-FFF2-40B4-BE49-F238E27FC236}">
                <a16:creationId xmlns:a16="http://schemas.microsoft.com/office/drawing/2014/main" id="{4297B110-57FD-D252-DE09-563D7E30CD91}"/>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8298166" y="1634074"/>
            <a:ext cx="273725" cy="398146"/>
          </a:xfrm>
          <a:prstGeom prst="rect">
            <a:avLst/>
          </a:prstGeom>
        </p:spPr>
      </p:pic>
      <p:pic>
        <p:nvPicPr>
          <p:cNvPr id="146" name="Picture 145">
            <a:extLst>
              <a:ext uri="{FF2B5EF4-FFF2-40B4-BE49-F238E27FC236}">
                <a16:creationId xmlns:a16="http://schemas.microsoft.com/office/drawing/2014/main" id="{3F2F9B1C-374B-0608-0715-02EDCA442A09}"/>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8170677" y="2551100"/>
            <a:ext cx="522938" cy="370414"/>
          </a:xfrm>
          <a:prstGeom prst="rect">
            <a:avLst/>
          </a:prstGeom>
        </p:spPr>
      </p:pic>
      <p:grpSp>
        <p:nvGrpSpPr>
          <p:cNvPr id="151" name="Group 150">
            <a:extLst>
              <a:ext uri="{FF2B5EF4-FFF2-40B4-BE49-F238E27FC236}">
                <a16:creationId xmlns:a16="http://schemas.microsoft.com/office/drawing/2014/main" id="{ECCB1DEB-31FF-10B3-256A-882A316F6F09}"/>
              </a:ext>
            </a:extLst>
          </p:cNvPr>
          <p:cNvGrpSpPr/>
          <p:nvPr userDrawn="1"/>
        </p:nvGrpSpPr>
        <p:grpSpPr>
          <a:xfrm>
            <a:off x="8199851" y="4340684"/>
            <a:ext cx="421775" cy="971946"/>
            <a:chOff x="8177157" y="4342077"/>
            <a:chExt cx="421775" cy="971946"/>
          </a:xfrm>
        </p:grpSpPr>
        <p:pic>
          <p:nvPicPr>
            <p:cNvPr id="147" name="Graphic 146">
              <a:extLst>
                <a:ext uri="{FF2B5EF4-FFF2-40B4-BE49-F238E27FC236}">
                  <a16:creationId xmlns:a16="http://schemas.microsoft.com/office/drawing/2014/main" id="{99DA0564-1717-918A-5175-9B2A9F86A02B}"/>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8250390" y="4701579"/>
              <a:ext cx="275309" cy="275309"/>
            </a:xfrm>
            <a:prstGeom prst="rect">
              <a:avLst/>
            </a:prstGeom>
          </p:spPr>
        </p:pic>
        <p:pic>
          <p:nvPicPr>
            <p:cNvPr id="148" name="Picture 147">
              <a:extLst>
                <a:ext uri="{FF2B5EF4-FFF2-40B4-BE49-F238E27FC236}">
                  <a16:creationId xmlns:a16="http://schemas.microsoft.com/office/drawing/2014/main" id="{038153B5-CAB4-977F-C097-77C6F277A3CC}"/>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8277658" y="4342077"/>
              <a:ext cx="220773" cy="321125"/>
            </a:xfrm>
            <a:prstGeom prst="rect">
              <a:avLst/>
            </a:prstGeom>
          </p:spPr>
        </p:pic>
        <p:pic>
          <p:nvPicPr>
            <p:cNvPr id="149" name="Picture 148">
              <a:extLst>
                <a:ext uri="{FF2B5EF4-FFF2-40B4-BE49-F238E27FC236}">
                  <a16:creationId xmlns:a16="http://schemas.microsoft.com/office/drawing/2014/main" id="{60A7D6D4-0FD2-915E-F865-9BE6AF3B7256}"/>
                </a:ext>
              </a:extLst>
            </p:cNvPr>
            <p:cNvPicPr>
              <a:picLocks noChangeAspect="1"/>
            </p:cNvPicPr>
            <p:nvPr userDrawn="1"/>
          </p:nvPicPr>
          <p:blipFill>
            <a:blip r:embed="rId19" cstate="screen">
              <a:extLst>
                <a:ext uri="{28A0092B-C50C-407E-A947-70E740481C1C}">
                  <a14:useLocalDpi xmlns:a14="http://schemas.microsoft.com/office/drawing/2010/main"/>
                </a:ext>
              </a:extLst>
            </a:blip>
            <a:srcRect/>
            <a:stretch/>
          </p:blipFill>
          <p:spPr>
            <a:xfrm>
              <a:off x="8177157" y="5015266"/>
              <a:ext cx="421775" cy="298757"/>
            </a:xfrm>
            <a:prstGeom prst="rect">
              <a:avLst/>
            </a:prstGeom>
          </p:spPr>
        </p:pic>
      </p:grpSp>
      <p:grpSp>
        <p:nvGrpSpPr>
          <p:cNvPr id="152" name="Group 151">
            <a:extLst>
              <a:ext uri="{FF2B5EF4-FFF2-40B4-BE49-F238E27FC236}">
                <a16:creationId xmlns:a16="http://schemas.microsoft.com/office/drawing/2014/main" id="{EDFF68B1-16E3-93CB-A1D3-A9645EF41DFE}"/>
              </a:ext>
            </a:extLst>
          </p:cNvPr>
          <p:cNvGrpSpPr/>
          <p:nvPr userDrawn="1"/>
        </p:nvGrpSpPr>
        <p:grpSpPr>
          <a:xfrm>
            <a:off x="6138581" y="1824734"/>
            <a:ext cx="421775" cy="971946"/>
            <a:chOff x="8177157" y="4342077"/>
            <a:chExt cx="421775" cy="971946"/>
          </a:xfrm>
        </p:grpSpPr>
        <p:pic>
          <p:nvPicPr>
            <p:cNvPr id="153" name="Graphic 152">
              <a:extLst>
                <a:ext uri="{FF2B5EF4-FFF2-40B4-BE49-F238E27FC236}">
                  <a16:creationId xmlns:a16="http://schemas.microsoft.com/office/drawing/2014/main" id="{9DF5284F-2244-A082-D551-4ABB4CEE68D6}"/>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8250390" y="4701579"/>
              <a:ext cx="275309" cy="275309"/>
            </a:xfrm>
            <a:prstGeom prst="rect">
              <a:avLst/>
            </a:prstGeom>
          </p:spPr>
        </p:pic>
        <p:pic>
          <p:nvPicPr>
            <p:cNvPr id="154" name="Picture 153">
              <a:extLst>
                <a:ext uri="{FF2B5EF4-FFF2-40B4-BE49-F238E27FC236}">
                  <a16:creationId xmlns:a16="http://schemas.microsoft.com/office/drawing/2014/main" id="{2D7D6705-16C1-C030-511F-D35E4D19DB3A}"/>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8277658" y="4342077"/>
              <a:ext cx="220773" cy="321125"/>
            </a:xfrm>
            <a:prstGeom prst="rect">
              <a:avLst/>
            </a:prstGeom>
          </p:spPr>
        </p:pic>
        <p:pic>
          <p:nvPicPr>
            <p:cNvPr id="155" name="Picture 154">
              <a:extLst>
                <a:ext uri="{FF2B5EF4-FFF2-40B4-BE49-F238E27FC236}">
                  <a16:creationId xmlns:a16="http://schemas.microsoft.com/office/drawing/2014/main" id="{41D0ECEE-34BC-9962-342D-7F2D04D7AD71}"/>
                </a:ext>
              </a:extLst>
            </p:cNvPr>
            <p:cNvPicPr>
              <a:picLocks noChangeAspect="1"/>
            </p:cNvPicPr>
            <p:nvPr userDrawn="1"/>
          </p:nvPicPr>
          <p:blipFill>
            <a:blip r:embed="rId19" cstate="screen">
              <a:extLst>
                <a:ext uri="{28A0092B-C50C-407E-A947-70E740481C1C}">
                  <a14:useLocalDpi xmlns:a14="http://schemas.microsoft.com/office/drawing/2010/main"/>
                </a:ext>
              </a:extLst>
            </a:blip>
            <a:srcRect/>
            <a:stretch/>
          </p:blipFill>
          <p:spPr>
            <a:xfrm>
              <a:off x="8177157" y="5015266"/>
              <a:ext cx="421775" cy="298757"/>
            </a:xfrm>
            <a:prstGeom prst="rect">
              <a:avLst/>
            </a:prstGeom>
          </p:spPr>
        </p:pic>
      </p:grpSp>
      <p:grpSp>
        <p:nvGrpSpPr>
          <p:cNvPr id="160" name="Group 159">
            <a:extLst>
              <a:ext uri="{FF2B5EF4-FFF2-40B4-BE49-F238E27FC236}">
                <a16:creationId xmlns:a16="http://schemas.microsoft.com/office/drawing/2014/main" id="{9A066F34-395F-A280-6643-0E0240C0F1FD}"/>
              </a:ext>
            </a:extLst>
          </p:cNvPr>
          <p:cNvGrpSpPr/>
          <p:nvPr userDrawn="1"/>
        </p:nvGrpSpPr>
        <p:grpSpPr>
          <a:xfrm>
            <a:off x="4342960" y="1993302"/>
            <a:ext cx="275309" cy="634811"/>
            <a:chOff x="8250390" y="4342077"/>
            <a:chExt cx="275309" cy="634811"/>
          </a:xfrm>
        </p:grpSpPr>
        <p:pic>
          <p:nvPicPr>
            <p:cNvPr id="161" name="Graphic 160">
              <a:extLst>
                <a:ext uri="{FF2B5EF4-FFF2-40B4-BE49-F238E27FC236}">
                  <a16:creationId xmlns:a16="http://schemas.microsoft.com/office/drawing/2014/main" id="{B320608B-327B-1AA2-3506-1B48EE9BC2B8}"/>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8250390" y="4701579"/>
              <a:ext cx="275309" cy="275309"/>
            </a:xfrm>
            <a:prstGeom prst="rect">
              <a:avLst/>
            </a:prstGeom>
          </p:spPr>
        </p:pic>
        <p:pic>
          <p:nvPicPr>
            <p:cNvPr id="162" name="Picture 161">
              <a:extLst>
                <a:ext uri="{FF2B5EF4-FFF2-40B4-BE49-F238E27FC236}">
                  <a16:creationId xmlns:a16="http://schemas.microsoft.com/office/drawing/2014/main" id="{170BA927-199B-58A1-3573-CC5322898E1F}"/>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8277658" y="4342077"/>
              <a:ext cx="220773" cy="321125"/>
            </a:xfrm>
            <a:prstGeom prst="rect">
              <a:avLst/>
            </a:prstGeom>
          </p:spPr>
        </p:pic>
      </p:grpSp>
    </p:spTree>
    <p:extLst>
      <p:ext uri="{BB962C8B-B14F-4D97-AF65-F5344CB8AC3E}">
        <p14:creationId xmlns:p14="http://schemas.microsoft.com/office/powerpoint/2010/main" val="106861300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ENHANCE C2 v4">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extLst>
              <p:ext uri="{D42A27DB-BD31-4B8C-83A1-F6EECF244321}">
                <p14:modId xmlns:p14="http://schemas.microsoft.com/office/powerpoint/2010/main" val="1336108490"/>
              </p:ext>
            </p:extLst>
          </p:nvPr>
        </p:nvGraphicFramePr>
        <p:xfrm>
          <a:off x="0" y="0"/>
          <a:ext cx="12192000" cy="6867144"/>
        </p:xfrm>
        <a:graphic>
          <a:graphicData uri="http://schemas.openxmlformats.org/drawingml/2006/table">
            <a:tbl>
              <a:tblPr>
                <a:tableStyleId>{2D5ABB26-0587-4C30-8999-92F81FD0307C}</a:tableStyleId>
              </a:tblPr>
              <a:tblGrid>
                <a:gridCol w="644062">
                  <a:extLst>
                    <a:ext uri="{9D8B030D-6E8A-4147-A177-3AD203B41FA5}">
                      <a16:colId xmlns:a16="http://schemas.microsoft.com/office/drawing/2014/main" val="2750378661"/>
                    </a:ext>
                  </a:extLst>
                </a:gridCol>
                <a:gridCol w="531464">
                  <a:extLst>
                    <a:ext uri="{9D8B030D-6E8A-4147-A177-3AD203B41FA5}">
                      <a16:colId xmlns:a16="http://schemas.microsoft.com/office/drawing/2014/main" val="1720634993"/>
                    </a:ext>
                  </a:extLst>
                </a:gridCol>
                <a:gridCol w="230164">
                  <a:extLst>
                    <a:ext uri="{9D8B030D-6E8A-4147-A177-3AD203B41FA5}">
                      <a16:colId xmlns:a16="http://schemas.microsoft.com/office/drawing/2014/main" val="1363387475"/>
                    </a:ext>
                  </a:extLst>
                </a:gridCol>
                <a:gridCol w="598048">
                  <a:extLst>
                    <a:ext uri="{9D8B030D-6E8A-4147-A177-3AD203B41FA5}">
                      <a16:colId xmlns:a16="http://schemas.microsoft.com/office/drawing/2014/main" val="1222386896"/>
                    </a:ext>
                  </a:extLst>
                </a:gridCol>
                <a:gridCol w="3076478">
                  <a:extLst>
                    <a:ext uri="{9D8B030D-6E8A-4147-A177-3AD203B41FA5}">
                      <a16:colId xmlns:a16="http://schemas.microsoft.com/office/drawing/2014/main" val="3006897056"/>
                    </a:ext>
                  </a:extLst>
                </a:gridCol>
                <a:gridCol w="1341366">
                  <a:extLst>
                    <a:ext uri="{9D8B030D-6E8A-4147-A177-3AD203B41FA5}">
                      <a16:colId xmlns:a16="http://schemas.microsoft.com/office/drawing/2014/main" val="1639233194"/>
                    </a:ext>
                  </a:extLst>
                </a:gridCol>
                <a:gridCol w="4411958">
                  <a:extLst>
                    <a:ext uri="{9D8B030D-6E8A-4147-A177-3AD203B41FA5}">
                      <a16:colId xmlns:a16="http://schemas.microsoft.com/office/drawing/2014/main" val="897606555"/>
                    </a:ext>
                  </a:extLst>
                </a:gridCol>
                <a:gridCol w="1358460">
                  <a:extLst>
                    <a:ext uri="{9D8B030D-6E8A-4147-A177-3AD203B41FA5}">
                      <a16:colId xmlns:a16="http://schemas.microsoft.com/office/drawing/2014/main" val="1714857302"/>
                    </a:ext>
                  </a:extLst>
                </a:gridCol>
              </a:tblGrid>
              <a:tr h="795528">
                <a:tc rowSpan="2">
                  <a:txBody>
                    <a:bodyPr/>
                    <a:lstStyle/>
                    <a:p>
                      <a:pPr algn="ctr"/>
                      <a:endParaRPr lang="en-US" sz="1400" spc="-100" baseline="0">
                        <a:solidFill>
                          <a:schemeClr val="tx2"/>
                        </a:solidFill>
                      </a:endParaRPr>
                    </a:p>
                  </a:txBody>
                  <a:tcPr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gridSpan="2">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1098830"/>
                  </a:ext>
                </a:extLst>
              </a:tr>
              <a:tr h="79552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58986038"/>
                  </a:ext>
                </a:extLst>
              </a:tr>
              <a:tr h="1591056">
                <a:tc rowSpan="3">
                  <a:txBody>
                    <a:bodyPr/>
                    <a:lstStyle/>
                    <a:p>
                      <a:pPr algn="ctr"/>
                      <a:r>
                        <a:rPr lang="en-US">
                          <a:latin typeface="Calibri" panose="020F0502020204030204" pitchFamily="34" charset="0"/>
                          <a:cs typeface="Calibri" panose="020F0502020204030204" pitchFamily="34" charset="0"/>
                        </a:rPr>
                        <a:t>Design Component</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atin typeface="Calibri" panose="020F0502020204030204" pitchFamily="34" charset="0"/>
                          <a:cs typeface="Calibri" panose="020F0502020204030204" pitchFamily="34" charset="0"/>
                        </a:rPr>
                        <a:t>Leadership</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h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3EA"/>
                    </a:solidFill>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3255310"/>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pPr>
                      <a:r>
                        <a:rPr lang="en-US">
                          <a:latin typeface="Calibri" panose="020F0502020204030204" pitchFamily="34" charset="0"/>
                          <a:cs typeface="Calibri" panose="020F0502020204030204" pitchFamily="34" charset="0"/>
                        </a:rPr>
                        <a:t>Building Capacity</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5117458"/>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atin typeface="Calibri" panose="020F0502020204030204" pitchFamily="34" charset="0"/>
                          <a:cs typeface="Calibri" panose="020F0502020204030204" pitchFamily="34" charset="0"/>
                        </a:rPr>
                        <a:t>Screening</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0275024"/>
                  </a:ext>
                </a:extLst>
              </a:tr>
              <a:tr h="502920">
                <a:tc>
                  <a:txBody>
                    <a:bodyPr/>
                    <a:lstStyle/>
                    <a:p>
                      <a:pPr algn="ctr"/>
                      <a:r>
                        <a:rPr lang="en-US">
                          <a:latin typeface="Calibri" panose="020F0502020204030204" pitchFamily="34" charset="0"/>
                          <a:cs typeface="Calibri" panose="020F0502020204030204" pitchFamily="34" charset="0"/>
                        </a:rPr>
                        <a:t>Year</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gridSpan="3">
                  <a:txBody>
                    <a:bodyPr/>
                    <a:lstStyle/>
                    <a:p>
                      <a:pPr algn="ctr"/>
                      <a:r>
                        <a:rPr lang="en-US">
                          <a:latin typeface="Calibri" panose="020F0502020204030204" pitchFamily="34" charset="0"/>
                          <a:cs typeface="Calibri" panose="020F050202020403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a:latin typeface="Calibri" panose="020F0502020204030204" pitchFamily="34" charset="0"/>
                          <a:cs typeface="Calibri" panose="020F0502020204030204" pitchFamily="34" charset="0"/>
                        </a:rPr>
                        <a:t>2 and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4 and 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a:txBody>
                    <a:bodyPr/>
                    <a:lstStyle/>
                    <a:p>
                      <a:pPr algn="ctr"/>
                      <a:r>
                        <a:rPr lang="en-US">
                          <a:latin typeface="Calibri" panose="020F0502020204030204" pitchFamily="34" charset="0"/>
                          <a:cs typeface="Calibri" panose="020F0502020204030204"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0" y="6181948"/>
            <a:ext cx="12161520" cy="358588"/>
          </a:xfrm>
          <a:prstGeom prst="rightArrow">
            <a:avLst>
              <a:gd name="adj1" fmla="val 40000"/>
              <a:gd name="adj2" fmla="val 500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749493C-D252-A808-4519-E47A8863BD3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8190" y="142592"/>
            <a:ext cx="7768296" cy="1271439"/>
          </a:xfrm>
          <a:prstGeom prst="rect">
            <a:avLst/>
          </a:prstGeom>
        </p:spPr>
      </p:pic>
      <p:pic>
        <p:nvPicPr>
          <p:cNvPr id="79" name="Graphic 78">
            <a:extLst>
              <a:ext uri="{FF2B5EF4-FFF2-40B4-BE49-F238E27FC236}">
                <a16:creationId xmlns:a16="http://schemas.microsoft.com/office/drawing/2014/main" id="{A6732A17-CCF9-2E3F-50A8-A86F9F206ED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297881" y="3668242"/>
            <a:ext cx="562478" cy="562478"/>
          </a:xfrm>
          <a:prstGeom prst="rect">
            <a:avLst/>
          </a:prstGeom>
        </p:spPr>
      </p:pic>
      <p:pic>
        <p:nvPicPr>
          <p:cNvPr id="80" name="Picture 79">
            <a:extLst>
              <a:ext uri="{FF2B5EF4-FFF2-40B4-BE49-F238E27FC236}">
                <a16:creationId xmlns:a16="http://schemas.microsoft.com/office/drawing/2014/main" id="{CB9A97F3-E64E-2C04-7C5B-3FC7661902F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82393" y="2545372"/>
            <a:ext cx="593454" cy="487257"/>
          </a:xfrm>
          <a:prstGeom prst="rect">
            <a:avLst/>
          </a:prstGeom>
        </p:spPr>
      </p:pic>
      <p:pic>
        <p:nvPicPr>
          <p:cNvPr id="81" name="Picture 80">
            <a:extLst>
              <a:ext uri="{FF2B5EF4-FFF2-40B4-BE49-F238E27FC236}">
                <a16:creationId xmlns:a16="http://schemas.microsoft.com/office/drawing/2014/main" id="{32E7195E-A5FD-4DFE-59CF-CA2ED43AFFB3}"/>
              </a:ext>
            </a:extLst>
          </p:cNvPr>
          <p:cNvPicPr>
            <a:picLocks noChangeAspect="1"/>
          </p:cNvPicPr>
          <p:nvPr userDrawn="1"/>
        </p:nvPicPr>
        <p:blipFill rotWithShape="1">
          <a:blip r:embed="rId6" cstate="screen">
            <a:alphaModFix amt="50000"/>
            <a:extLst>
              <a:ext uri="{28A0092B-C50C-407E-A947-70E740481C1C}">
                <a14:useLocalDpi xmlns:a14="http://schemas.microsoft.com/office/drawing/2010/main"/>
              </a:ext>
            </a:extLst>
          </a:blip>
          <a:srcRect/>
          <a:stretch/>
        </p:blipFill>
        <p:spPr>
          <a:xfrm>
            <a:off x="10833753" y="5197604"/>
            <a:ext cx="1374607" cy="849091"/>
          </a:xfrm>
          <a:prstGeom prst="rect">
            <a:avLst/>
          </a:prstGeom>
        </p:spPr>
      </p:pic>
      <p:pic>
        <p:nvPicPr>
          <p:cNvPr id="82" name="Picture 81">
            <a:extLst>
              <a:ext uri="{FF2B5EF4-FFF2-40B4-BE49-F238E27FC236}">
                <a16:creationId xmlns:a16="http://schemas.microsoft.com/office/drawing/2014/main" id="{7A8F2547-F303-D453-5AB3-40DD1323BB68}"/>
              </a:ext>
            </a:extLst>
          </p:cNvPr>
          <p:cNvPicPr>
            <a:picLocks noChangeAspect="1"/>
          </p:cNvPicPr>
          <p:nvPr userDrawn="1"/>
        </p:nvPicPr>
        <p:blipFill>
          <a:blip r:embed="rId7" cstate="screen">
            <a:alphaModFix amt="85000"/>
            <a:extLst>
              <a:ext uri="{28A0092B-C50C-407E-A947-70E740481C1C}">
                <a14:useLocalDpi xmlns:a14="http://schemas.microsoft.com/office/drawing/2010/main"/>
              </a:ext>
            </a:extLst>
          </a:blip>
          <a:stretch>
            <a:fillRect/>
          </a:stretch>
        </p:blipFill>
        <p:spPr>
          <a:xfrm>
            <a:off x="11062526" y="1805769"/>
            <a:ext cx="884341" cy="1144598"/>
          </a:xfrm>
          <a:prstGeom prst="rect">
            <a:avLst/>
          </a:prstGeom>
        </p:spPr>
      </p:pic>
      <p:sp>
        <p:nvSpPr>
          <p:cNvPr id="83" name="TextBox 82">
            <a:extLst>
              <a:ext uri="{FF2B5EF4-FFF2-40B4-BE49-F238E27FC236}">
                <a16:creationId xmlns:a16="http://schemas.microsoft.com/office/drawing/2014/main" id="{F7B34AB2-A498-2049-0164-A76626368236}"/>
              </a:ext>
            </a:extLst>
          </p:cNvPr>
          <p:cNvSpPr txBox="1"/>
          <p:nvPr userDrawn="1"/>
        </p:nvSpPr>
        <p:spPr>
          <a:xfrm>
            <a:off x="10927455" y="2793974"/>
            <a:ext cx="1154483"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w="12700">
                  <a:solidFill>
                    <a:prstClr val="white"/>
                  </a:solidFill>
                </a:ln>
                <a:solidFill>
                  <a:prstClr val="black"/>
                </a:solidFill>
                <a:effectLst>
                  <a:outerShdw blurRad="50800" dist="38100" dir="2700000" algn="tl" rotWithShape="0">
                    <a:prstClr val="black">
                      <a:alpha val="40000"/>
                    </a:prstClr>
                  </a:outerShdw>
                </a:effectLst>
                <a:uLnTx/>
                <a:uFillTx/>
              </a:rPr>
              <a:t>Analyze</a:t>
            </a:r>
          </a:p>
        </p:txBody>
      </p:sp>
      <p:pic>
        <p:nvPicPr>
          <p:cNvPr id="84" name="Graphic 83">
            <a:extLst>
              <a:ext uri="{FF2B5EF4-FFF2-40B4-BE49-F238E27FC236}">
                <a16:creationId xmlns:a16="http://schemas.microsoft.com/office/drawing/2014/main" id="{B093334A-16CF-389D-3D21-35449B3E091D}"/>
              </a:ext>
            </a:extLst>
          </p:cNvPr>
          <p:cNvPicPr>
            <a:picLocks noChangeAspect="1"/>
          </p:cNvPicPr>
          <p:nvPr userDrawn="1"/>
        </p:nvPicPr>
        <p:blipFill>
          <a:blip r:embed="rId8" cstate="screen">
            <a:alphaModFix amt="20000"/>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0861020" y="3500236"/>
            <a:ext cx="1287353" cy="846622"/>
          </a:xfrm>
          <a:prstGeom prst="rect">
            <a:avLst/>
          </a:prstGeom>
        </p:spPr>
      </p:pic>
      <p:sp>
        <p:nvSpPr>
          <p:cNvPr id="85" name="TextBox 84">
            <a:extLst>
              <a:ext uri="{FF2B5EF4-FFF2-40B4-BE49-F238E27FC236}">
                <a16:creationId xmlns:a16="http://schemas.microsoft.com/office/drawing/2014/main" id="{E7A40973-AE50-CF39-2B9F-A5F311054DD6}"/>
              </a:ext>
            </a:extLst>
          </p:cNvPr>
          <p:cNvSpPr txBox="1"/>
          <p:nvPr userDrawn="1"/>
        </p:nvSpPr>
        <p:spPr>
          <a:xfrm>
            <a:off x="10942683" y="4230720"/>
            <a:ext cx="1124026"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w="12700">
                  <a:solidFill>
                    <a:prstClr val="white"/>
                  </a:solidFill>
                </a:ln>
                <a:solidFill>
                  <a:prstClr val="black"/>
                </a:solidFill>
                <a:effectLst>
                  <a:outerShdw blurRad="50800" dist="38100" dir="2700000" algn="tl" rotWithShape="0">
                    <a:prstClr val="black">
                      <a:alpha val="40000"/>
                    </a:prstClr>
                  </a:outerShdw>
                </a:effectLst>
                <a:uLnTx/>
                <a:uFillTx/>
              </a:rPr>
              <a:t>Finalize</a:t>
            </a:r>
          </a:p>
        </p:txBody>
      </p:sp>
      <p:sp>
        <p:nvSpPr>
          <p:cNvPr id="86" name="TextBox 85">
            <a:extLst>
              <a:ext uri="{FF2B5EF4-FFF2-40B4-BE49-F238E27FC236}">
                <a16:creationId xmlns:a16="http://schemas.microsoft.com/office/drawing/2014/main" id="{A68CBD3B-D9C4-8865-16D5-903849732E2A}"/>
              </a:ext>
            </a:extLst>
          </p:cNvPr>
          <p:cNvSpPr txBox="1"/>
          <p:nvPr userDrawn="1"/>
        </p:nvSpPr>
        <p:spPr>
          <a:xfrm rot="18953579">
            <a:off x="10593092" y="5407869"/>
            <a:ext cx="1694695"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w="12700">
                  <a:solidFill>
                    <a:prstClr val="white"/>
                  </a:solidFill>
                </a:ln>
                <a:solidFill>
                  <a:prstClr val="black"/>
                </a:solidFill>
                <a:effectLst>
                  <a:outerShdw blurRad="50800" dist="38100" dir="2700000" algn="tl" rotWithShape="0">
                    <a:prstClr val="black">
                      <a:alpha val="40000"/>
                    </a:prstClr>
                  </a:outerShdw>
                </a:effectLst>
                <a:uLnTx/>
                <a:uFillTx/>
              </a:rPr>
              <a:t>Disseminate</a:t>
            </a:r>
          </a:p>
        </p:txBody>
      </p:sp>
      <p:pic>
        <p:nvPicPr>
          <p:cNvPr id="87" name="Picture 86">
            <a:extLst>
              <a:ext uri="{FF2B5EF4-FFF2-40B4-BE49-F238E27FC236}">
                <a16:creationId xmlns:a16="http://schemas.microsoft.com/office/drawing/2014/main" id="{43C1B655-136A-3C70-15E3-B8F4FD96AB01}"/>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401149" y="1823944"/>
            <a:ext cx="355942" cy="517734"/>
          </a:xfrm>
          <a:prstGeom prst="rect">
            <a:avLst/>
          </a:prstGeom>
        </p:spPr>
      </p:pic>
      <p:pic>
        <p:nvPicPr>
          <p:cNvPr id="88" name="Graphic 87">
            <a:extLst>
              <a:ext uri="{FF2B5EF4-FFF2-40B4-BE49-F238E27FC236}">
                <a16:creationId xmlns:a16="http://schemas.microsoft.com/office/drawing/2014/main" id="{5D1597D6-5D30-516F-4669-FCDBFAC004F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396892" y="4937827"/>
            <a:ext cx="364457" cy="364457"/>
          </a:xfrm>
          <a:prstGeom prst="rect">
            <a:avLst/>
          </a:prstGeom>
        </p:spPr>
      </p:pic>
      <p:pic>
        <p:nvPicPr>
          <p:cNvPr id="89" name="Picture 88">
            <a:extLst>
              <a:ext uri="{FF2B5EF4-FFF2-40B4-BE49-F238E27FC236}">
                <a16:creationId xmlns:a16="http://schemas.microsoft.com/office/drawing/2014/main" id="{C0D2276A-E08F-F0D4-55AE-A1694CF0AC1D}"/>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356382" y="5848197"/>
            <a:ext cx="445477" cy="365760"/>
          </a:xfrm>
          <a:prstGeom prst="rect">
            <a:avLst/>
          </a:prstGeom>
        </p:spPr>
      </p:pic>
      <p:pic>
        <p:nvPicPr>
          <p:cNvPr id="90" name="Picture 89">
            <a:extLst>
              <a:ext uri="{FF2B5EF4-FFF2-40B4-BE49-F238E27FC236}">
                <a16:creationId xmlns:a16="http://schemas.microsoft.com/office/drawing/2014/main" id="{7ADD047E-F2BD-8CC1-9346-82CF1C822AE4}"/>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453390" y="5392360"/>
            <a:ext cx="251460" cy="365760"/>
          </a:xfrm>
          <a:prstGeom prst="rect">
            <a:avLst/>
          </a:prstGeom>
        </p:spPr>
      </p:pic>
      <p:sp>
        <p:nvSpPr>
          <p:cNvPr id="91" name="Sun half left">
            <a:extLst>
              <a:ext uri="{FF2B5EF4-FFF2-40B4-BE49-F238E27FC236}">
                <a16:creationId xmlns:a16="http://schemas.microsoft.com/office/drawing/2014/main" id="{79E9D817-32BC-8C44-1138-D72C517F1DAB}"/>
              </a:ext>
            </a:extLst>
          </p:cNvPr>
          <p:cNvSpPr>
            <a:spLocks noChangeAspect="1"/>
          </p:cNvSpPr>
          <p:nvPr userDrawn="1"/>
        </p:nvSpPr>
        <p:spPr>
          <a:xfrm rot="5400000">
            <a:off x="5936091" y="1984056"/>
            <a:ext cx="346045" cy="684280"/>
          </a:xfrm>
          <a:custGeom>
            <a:avLst/>
            <a:gdLst>
              <a:gd name="connsiteX0" fmla="*/ 560483 w 661864"/>
              <a:gd name="connsiteY0" fmla="*/ 1044714 h 1308789"/>
              <a:gd name="connsiteX1" fmla="*/ 661864 w 661864"/>
              <a:gd name="connsiteY1" fmla="*/ 1044714 h 1308789"/>
              <a:gd name="connsiteX2" fmla="*/ 661864 w 661864"/>
              <a:gd name="connsiteY2" fmla="*/ 1287787 h 1308789"/>
              <a:gd name="connsiteX3" fmla="*/ 654395 w 661864"/>
              <a:gd name="connsiteY3" fmla="*/ 1308789 h 1308789"/>
              <a:gd name="connsiteX4" fmla="*/ 312003 w 661864"/>
              <a:gd name="connsiteY4" fmla="*/ 863977 h 1308789"/>
              <a:gd name="connsiteX5" fmla="*/ 444812 w 661864"/>
              <a:gd name="connsiteY5" fmla="*/ 996786 h 1308789"/>
              <a:gd name="connsiteX6" fmla="*/ 191653 w 661864"/>
              <a:gd name="connsiteY6" fmla="*/ 1117076 h 1308789"/>
              <a:gd name="connsiteX7" fmla="*/ 264075 w 661864"/>
              <a:gd name="connsiteY7" fmla="*/ 560483 h 1308789"/>
              <a:gd name="connsiteX8" fmla="*/ 264075 w 661864"/>
              <a:gd name="connsiteY8" fmla="*/ 748306 h 1308789"/>
              <a:gd name="connsiteX9" fmla="*/ 0 w 661864"/>
              <a:gd name="connsiteY9" fmla="*/ 654395 h 1308789"/>
              <a:gd name="connsiteX10" fmla="*/ 654394 w 661864"/>
              <a:gd name="connsiteY10" fmla="*/ 327198 h 1308789"/>
              <a:gd name="connsiteX11" fmla="*/ 661864 w 661864"/>
              <a:gd name="connsiteY11" fmla="*/ 327951 h 1308789"/>
              <a:gd name="connsiteX12" fmla="*/ 661864 w 661864"/>
              <a:gd name="connsiteY12" fmla="*/ 980839 h 1308789"/>
              <a:gd name="connsiteX13" fmla="*/ 654394 w 661864"/>
              <a:gd name="connsiteY13" fmla="*/ 981592 h 1308789"/>
              <a:gd name="connsiteX14" fmla="*/ 327197 w 661864"/>
              <a:gd name="connsiteY14" fmla="*/ 654395 h 1308789"/>
              <a:gd name="connsiteX15" fmla="*/ 654394 w 661864"/>
              <a:gd name="connsiteY15" fmla="*/ 327198 h 1308789"/>
              <a:gd name="connsiteX16" fmla="*/ 191653 w 661864"/>
              <a:gd name="connsiteY16" fmla="*/ 191653 h 1308789"/>
              <a:gd name="connsiteX17" fmla="*/ 444812 w 661864"/>
              <a:gd name="connsiteY17" fmla="*/ 312003 h 1308789"/>
              <a:gd name="connsiteX18" fmla="*/ 312003 w 661864"/>
              <a:gd name="connsiteY18" fmla="*/ 444812 h 1308789"/>
              <a:gd name="connsiteX19" fmla="*/ 654395 w 661864"/>
              <a:gd name="connsiteY19" fmla="*/ 0 h 1308789"/>
              <a:gd name="connsiteX20" fmla="*/ 661864 w 661864"/>
              <a:gd name="connsiteY20" fmla="*/ 21003 h 1308789"/>
              <a:gd name="connsiteX21" fmla="*/ 661864 w 661864"/>
              <a:gd name="connsiteY21" fmla="*/ 264075 h 1308789"/>
              <a:gd name="connsiteX22" fmla="*/ 560483 w 661864"/>
              <a:gd name="connsiteY22" fmla="*/ 264075 h 1308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61864" h="1308789">
                <a:moveTo>
                  <a:pt x="560483" y="1044714"/>
                </a:moveTo>
                <a:lnTo>
                  <a:pt x="661864" y="1044714"/>
                </a:lnTo>
                <a:lnTo>
                  <a:pt x="661864" y="1287787"/>
                </a:lnTo>
                <a:lnTo>
                  <a:pt x="654395" y="1308789"/>
                </a:lnTo>
                <a:close/>
                <a:moveTo>
                  <a:pt x="312003" y="863977"/>
                </a:moveTo>
                <a:lnTo>
                  <a:pt x="444812" y="996786"/>
                </a:lnTo>
                <a:lnTo>
                  <a:pt x="191653" y="1117076"/>
                </a:lnTo>
                <a:close/>
                <a:moveTo>
                  <a:pt x="264075" y="560483"/>
                </a:moveTo>
                <a:lnTo>
                  <a:pt x="264075" y="748306"/>
                </a:lnTo>
                <a:lnTo>
                  <a:pt x="0" y="654395"/>
                </a:lnTo>
                <a:close/>
                <a:moveTo>
                  <a:pt x="654394" y="327198"/>
                </a:moveTo>
                <a:lnTo>
                  <a:pt x="661864" y="327951"/>
                </a:lnTo>
                <a:lnTo>
                  <a:pt x="661864" y="980839"/>
                </a:lnTo>
                <a:lnTo>
                  <a:pt x="654394" y="981592"/>
                </a:lnTo>
                <a:cubicBezTo>
                  <a:pt x="473688" y="981592"/>
                  <a:pt x="327197" y="835101"/>
                  <a:pt x="327197" y="654395"/>
                </a:cubicBezTo>
                <a:cubicBezTo>
                  <a:pt x="327197" y="473689"/>
                  <a:pt x="473688" y="327198"/>
                  <a:pt x="654394" y="327198"/>
                </a:cubicBezTo>
                <a:close/>
                <a:moveTo>
                  <a:pt x="191653" y="191653"/>
                </a:moveTo>
                <a:lnTo>
                  <a:pt x="444812" y="312003"/>
                </a:lnTo>
                <a:lnTo>
                  <a:pt x="312003" y="444812"/>
                </a:lnTo>
                <a:close/>
                <a:moveTo>
                  <a:pt x="654395" y="0"/>
                </a:moveTo>
                <a:lnTo>
                  <a:pt x="661864" y="21003"/>
                </a:lnTo>
                <a:lnTo>
                  <a:pt x="661864" y="264075"/>
                </a:lnTo>
                <a:lnTo>
                  <a:pt x="560483" y="264075"/>
                </a:lnTo>
                <a:close/>
              </a:path>
            </a:pathLst>
          </a:custGeom>
          <a:solidFill>
            <a:srgbClr val="FFC000">
              <a:alpha val="7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2" name="Rectangle: Rounded Corners 109">
            <a:extLst>
              <a:ext uri="{FF2B5EF4-FFF2-40B4-BE49-F238E27FC236}">
                <a16:creationId xmlns:a16="http://schemas.microsoft.com/office/drawing/2014/main" id="{79178A98-8482-103D-ECD6-6AEE4CE7A9C4}"/>
              </a:ext>
            </a:extLst>
          </p:cNvPr>
          <p:cNvSpPr/>
          <p:nvPr userDrawn="1"/>
        </p:nvSpPr>
        <p:spPr>
          <a:xfrm>
            <a:off x="2081352" y="2138133"/>
            <a:ext cx="2688075" cy="301752"/>
          </a:xfrm>
          <a:prstGeom prst="roundRect">
            <a:avLst/>
          </a:prstGeom>
          <a:solidFill>
            <a:srgbClr val="D3E2D3"/>
          </a:solidFill>
          <a:ln w="12700" cap="flat" cmpd="sng" algn="ctr">
            <a:solidFill>
              <a:srgbClr val="4472C4">
                <a:lumMod val="50000"/>
              </a:srgbClr>
            </a:solidFill>
            <a:prstDash val="solid"/>
            <a:miter lim="800000"/>
          </a:ln>
          <a:effectLst/>
        </p:spPr>
        <p:txBody>
          <a:bodyPr spcFirstLastPara="0" vert="horz" wrap="square" lIns="72785" tIns="72785" rIns="72785" bIns="72785" numCol="1" spcCol="1270" anchor="ctr" anchorCtr="0">
            <a:noAutofit/>
          </a:bodyPr>
          <a:lstStyle/>
          <a:p>
            <a:pPr marL="0" marR="0" lvl="0" indent="0" algn="ctr" defTabSz="528955"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Calibri"/>
              </a:rPr>
              <a:t>Expert panel feedback</a:t>
            </a:r>
          </a:p>
        </p:txBody>
      </p:sp>
      <p:sp>
        <p:nvSpPr>
          <p:cNvPr id="93" name="Freeform: Shape 132">
            <a:extLst>
              <a:ext uri="{FF2B5EF4-FFF2-40B4-BE49-F238E27FC236}">
                <a16:creationId xmlns:a16="http://schemas.microsoft.com/office/drawing/2014/main" id="{440ED20D-DB0D-8779-F6A7-AC7ABCF7FE76}"/>
              </a:ext>
            </a:extLst>
          </p:cNvPr>
          <p:cNvSpPr/>
          <p:nvPr userDrawn="1"/>
        </p:nvSpPr>
        <p:spPr>
          <a:xfrm>
            <a:off x="5058904" y="2853434"/>
            <a:ext cx="73152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w="12700" cap="flat" cmpd="sng" algn="ctr">
            <a:solidFill>
              <a:sysClr val="window" lastClr="FFFFFF"/>
            </a:solidFill>
            <a:prstDash val="solid"/>
            <a:miter lim="800000"/>
          </a:ln>
          <a:effectLst/>
        </p:spPr>
        <p:txBody>
          <a:bodyPr spcFirstLastPara="0" vert="horz" wrap="square" lIns="0" tIns="66308" rIns="0" bIns="66308" numCol="1" spcCol="1270" anchor="t" anchorCtr="0">
            <a:noAutofit/>
          </a:bodyPr>
          <a:lstStyle/>
          <a:p>
            <a:pPr marL="0" marR="0" lvl="0" indent="0" algn="ctr" defTabSz="453390"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5</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94" name="Freeform: Shape 21">
            <a:extLst>
              <a:ext uri="{FF2B5EF4-FFF2-40B4-BE49-F238E27FC236}">
                <a16:creationId xmlns:a16="http://schemas.microsoft.com/office/drawing/2014/main" id="{CDF80AC6-EF72-CA71-F55B-6E27D18BC133}"/>
              </a:ext>
            </a:extLst>
          </p:cNvPr>
          <p:cNvSpPr/>
          <p:nvPr userDrawn="1"/>
        </p:nvSpPr>
        <p:spPr>
          <a:xfrm>
            <a:off x="2081352" y="2853434"/>
            <a:ext cx="73152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w="12700" cap="flat" cmpd="sng" algn="ctr">
            <a:solidFill>
              <a:sysClr val="window" lastClr="FFFFFF"/>
            </a:solidFill>
            <a:prstDash val="solid"/>
            <a:miter lim="800000"/>
          </a:ln>
          <a:effectLst/>
        </p:spPr>
        <p:txBody>
          <a:bodyPr spcFirstLastPara="0" vert="horz" wrap="square" lIns="0" tIns="72785" rIns="0" bIns="72785" numCol="1" spcCol="1270" anchor="t" anchorCtr="0">
            <a:noAutofit/>
          </a:bodyPr>
          <a:lstStyle/>
          <a:p>
            <a:pPr marL="0" marR="0" lvl="0" indent="0" algn="ctr" defTabSz="528955"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1</a:t>
            </a:r>
            <a:endParaRPr kumimoji="0" lang="en-US" sz="1400" b="0" i="0" u="none" strike="noStrike" kern="0" cap="none" spc="0" normalizeH="0" baseline="0" noProof="0">
              <a:ln>
                <a:noFill/>
              </a:ln>
              <a:solidFill>
                <a:prstClr val="black"/>
              </a:solidFill>
              <a:effectLst/>
              <a:uLnTx/>
              <a:uFillTx/>
              <a:latin typeface="+mn-lt"/>
              <a:ea typeface="+mn-ea"/>
              <a:cs typeface="Calibri"/>
            </a:endParaRPr>
          </a:p>
          <a:p>
            <a:pPr marL="48578" marR="0" lvl="1" indent="-48578" algn="ctr" defTabSz="415608" eaLnBrk="1" fontAlgn="auto" latinLnBrk="0" hangingPunct="1">
              <a:lnSpc>
                <a:spcPct val="90000"/>
              </a:lnSpc>
              <a:spcBef>
                <a:spcPct val="0"/>
              </a:spcBef>
              <a:spcAft>
                <a:spcPct val="15000"/>
              </a:spcAft>
              <a:buClrTx/>
              <a:buSzTx/>
              <a:buFontTx/>
              <a:buChar char="•"/>
              <a:tabLst/>
              <a:defRPr/>
            </a:pPr>
            <a:endParaRPr kumimoji="0" lang="en-US" sz="1400" b="0" i="0" u="none" strike="noStrike" kern="0" cap="none" spc="0" normalizeH="0" baseline="0" noProof="0">
              <a:ln>
                <a:noFill/>
              </a:ln>
              <a:solidFill>
                <a:prstClr val="black"/>
              </a:solidFill>
              <a:effectLst/>
              <a:uLnTx/>
              <a:uFillTx/>
              <a:latin typeface="+mn-lt"/>
              <a:ea typeface="+mn-ea"/>
              <a:cs typeface="+mn-cs"/>
            </a:endParaRPr>
          </a:p>
        </p:txBody>
      </p:sp>
      <p:sp>
        <p:nvSpPr>
          <p:cNvPr id="95" name="Freeform: Shape 22">
            <a:extLst>
              <a:ext uri="{FF2B5EF4-FFF2-40B4-BE49-F238E27FC236}">
                <a16:creationId xmlns:a16="http://schemas.microsoft.com/office/drawing/2014/main" id="{49B23F9A-F6E3-6E75-C92C-3050C1D210DD}"/>
              </a:ext>
            </a:extLst>
          </p:cNvPr>
          <p:cNvSpPr/>
          <p:nvPr userDrawn="1"/>
        </p:nvSpPr>
        <p:spPr>
          <a:xfrm>
            <a:off x="2825740" y="2853434"/>
            <a:ext cx="73152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w="12700" cap="flat" cmpd="sng" algn="ctr">
            <a:solidFill>
              <a:sysClr val="window" lastClr="FFFFFF"/>
            </a:solidFill>
            <a:prstDash val="solid"/>
            <a:miter lim="800000"/>
          </a:ln>
          <a:effectLst/>
        </p:spPr>
        <p:txBody>
          <a:bodyPr spcFirstLastPara="0" vert="horz" wrap="square" lIns="0" tIns="69546" rIns="0" bIns="69546" numCol="1" spcCol="1270" anchor="t"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2</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96" name="Freeform: Shape 23">
            <a:extLst>
              <a:ext uri="{FF2B5EF4-FFF2-40B4-BE49-F238E27FC236}">
                <a16:creationId xmlns:a16="http://schemas.microsoft.com/office/drawing/2014/main" id="{F5FC1739-12B0-A7B5-D88D-F78A7CEE7554}"/>
              </a:ext>
            </a:extLst>
          </p:cNvPr>
          <p:cNvSpPr/>
          <p:nvPr userDrawn="1"/>
        </p:nvSpPr>
        <p:spPr>
          <a:xfrm>
            <a:off x="3570128" y="2853434"/>
            <a:ext cx="73152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w="12700" cap="flat" cmpd="sng" algn="ctr">
            <a:solidFill>
              <a:sysClr val="window" lastClr="FFFFFF"/>
            </a:solidFill>
            <a:prstDash val="solid"/>
            <a:miter lim="800000"/>
          </a:ln>
          <a:effectLst/>
        </p:spPr>
        <p:txBody>
          <a:bodyPr spcFirstLastPara="0" vert="horz" wrap="square" lIns="0" tIns="69546" rIns="0" bIns="69546" numCol="1" spcCol="1270" anchor="t"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3</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97" name="Freeform: Shape 24">
            <a:extLst>
              <a:ext uri="{FF2B5EF4-FFF2-40B4-BE49-F238E27FC236}">
                <a16:creationId xmlns:a16="http://schemas.microsoft.com/office/drawing/2014/main" id="{6DCC02AB-7EF5-8CF8-5C30-2CABA662C870}"/>
              </a:ext>
            </a:extLst>
          </p:cNvPr>
          <p:cNvSpPr/>
          <p:nvPr userDrawn="1"/>
        </p:nvSpPr>
        <p:spPr>
          <a:xfrm>
            <a:off x="4314516" y="2853434"/>
            <a:ext cx="73152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w="12700" cap="flat" cmpd="sng" algn="ctr">
            <a:solidFill>
              <a:sysClr val="window" lastClr="FFFFFF"/>
            </a:solidFill>
            <a:prstDash val="solid"/>
            <a:miter lim="800000"/>
          </a:ln>
          <a:effectLst/>
        </p:spPr>
        <p:txBody>
          <a:bodyPr spcFirstLastPara="0" vert="horz" wrap="square" lIns="0" tIns="69546" rIns="0" bIns="69546" numCol="1" spcCol="1270" anchor="t"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4</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98" name="Rectangle: Rounded Corners 121">
            <a:extLst>
              <a:ext uri="{FF2B5EF4-FFF2-40B4-BE49-F238E27FC236}">
                <a16:creationId xmlns:a16="http://schemas.microsoft.com/office/drawing/2014/main" id="{55A0528F-A9D7-1676-6F9C-5E3DA1A89ED2}"/>
              </a:ext>
            </a:extLst>
          </p:cNvPr>
          <p:cNvSpPr/>
          <p:nvPr userDrawn="1"/>
        </p:nvSpPr>
        <p:spPr>
          <a:xfrm>
            <a:off x="2081352" y="2499218"/>
            <a:ext cx="3709072" cy="301751"/>
          </a:xfrm>
          <a:prstGeom prst="roundRect">
            <a:avLst/>
          </a:prstGeom>
          <a:solidFill>
            <a:srgbClr val="80B284"/>
          </a:solidFill>
          <a:ln w="12700" cap="flat" cmpd="sng" algn="ctr">
            <a:solidFill>
              <a:sysClr val="window" lastClr="FFFFFF"/>
            </a:solidFill>
            <a:prstDash val="solid"/>
            <a:miter lim="800000"/>
          </a:ln>
          <a:effectLst/>
        </p:spPr>
        <p:txBody>
          <a:bodyPr spcFirstLastPara="0" vert="horz" wrap="square" lIns="0" tIns="0" rIns="0" bIns="0" numCol="1" spcCol="1270" anchor="ctr" anchorCtr="0">
            <a:noAutofit/>
          </a:bodyPr>
          <a:lstStyle/>
          <a:p>
            <a:pPr marL="0" marR="0" lvl="0" indent="0" algn="ctr" defTabSz="528955"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Phase 1: Ci3T Leadership Teams</a:t>
            </a:r>
          </a:p>
        </p:txBody>
      </p:sp>
      <p:sp>
        <p:nvSpPr>
          <p:cNvPr id="99" name="Freeform: Shape 134">
            <a:extLst>
              <a:ext uri="{FF2B5EF4-FFF2-40B4-BE49-F238E27FC236}">
                <a16:creationId xmlns:a16="http://schemas.microsoft.com/office/drawing/2014/main" id="{952927C7-7AAD-7D20-316E-54EB1FB3F809}"/>
              </a:ext>
            </a:extLst>
          </p:cNvPr>
          <p:cNvSpPr/>
          <p:nvPr userDrawn="1"/>
        </p:nvSpPr>
        <p:spPr>
          <a:xfrm>
            <a:off x="5834793" y="2853433"/>
            <a:ext cx="5486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w="19050" cap="flat" cmpd="sng" algn="ctr">
            <a:solidFill>
              <a:srgbClr val="FFC000"/>
            </a:solidFill>
            <a:prstDash val="solid"/>
            <a:miter lim="800000"/>
          </a:ln>
          <a:effectLst/>
        </p:spPr>
        <p:txBody>
          <a:bodyPr spcFirstLastPara="0" vert="vert270" wrap="square" lIns="0" tIns="0" rIns="0" bIns="0" numCol="1" spcCol="1270" anchor="ctr" anchorCtr="0">
            <a:noAutofit/>
          </a:bodyPr>
          <a:lstStyle/>
          <a:p>
            <a:pPr marL="0" marR="0" lvl="0" indent="0" algn="ctr" defTabSz="528955"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      Module v2 Review</a:t>
            </a:r>
          </a:p>
        </p:txBody>
      </p:sp>
      <p:pic>
        <p:nvPicPr>
          <p:cNvPr id="100" name="Focus Group">
            <a:extLst>
              <a:ext uri="{FF2B5EF4-FFF2-40B4-BE49-F238E27FC236}">
                <a16:creationId xmlns:a16="http://schemas.microsoft.com/office/drawing/2014/main" id="{EF6FBEC0-6457-24C5-CA9D-67328D1D35FB}"/>
              </a:ext>
            </a:extLst>
          </p:cNvPr>
          <p:cNvPicPr>
            <a:picLocks noChangeAspect="1" noChangeArrowheads="1"/>
          </p:cNvPicPr>
          <p:nvPr userDrawn="1"/>
        </p:nvPicPr>
        <p:blipFill>
          <a:blip r:embed="rId13" cstate="screen">
            <a:extLst>
              <a:ext uri="{28A0092B-C50C-407E-A947-70E740481C1C}">
                <a14:useLocalDpi xmlns:a14="http://schemas.microsoft.com/office/drawing/2010/main"/>
              </a:ext>
            </a:extLst>
          </a:blip>
          <a:srcRect/>
          <a:stretch/>
        </p:blipFill>
        <p:spPr bwMode="auto">
          <a:xfrm>
            <a:off x="5885070" y="4757828"/>
            <a:ext cx="468752" cy="332032"/>
          </a:xfrm>
          <a:prstGeom prst="rect">
            <a:avLst/>
          </a:prstGeom>
          <a:noFill/>
          <a:ln w="9525">
            <a:noFill/>
            <a:miter lim="800000"/>
            <a:headEnd/>
            <a:tailEnd/>
          </a:ln>
          <a:effectLst/>
        </p:spPr>
      </p:pic>
      <p:sp>
        <p:nvSpPr>
          <p:cNvPr id="101" name="Rectangle: Rounded Corners 122">
            <a:extLst>
              <a:ext uri="{FF2B5EF4-FFF2-40B4-BE49-F238E27FC236}">
                <a16:creationId xmlns:a16="http://schemas.microsoft.com/office/drawing/2014/main" id="{B47A6CAD-E41F-5019-C000-62B38C6D49F3}"/>
              </a:ext>
            </a:extLst>
          </p:cNvPr>
          <p:cNvSpPr/>
          <p:nvPr userDrawn="1"/>
        </p:nvSpPr>
        <p:spPr>
          <a:xfrm>
            <a:off x="5834793" y="2499218"/>
            <a:ext cx="548640" cy="301751"/>
          </a:xfrm>
          <a:prstGeom prst="roundRect">
            <a:avLst/>
          </a:prstGeom>
          <a:solidFill>
            <a:srgbClr val="80B284"/>
          </a:solidFill>
          <a:ln w="19050" cap="flat" cmpd="sng" algn="ctr">
            <a:solidFill>
              <a:srgbClr val="FFC000"/>
            </a:solidFill>
            <a:prstDash val="solid"/>
            <a:miter lim="800000"/>
          </a:ln>
          <a:effectLst/>
        </p:spPr>
        <p:txBody>
          <a:bodyPr spcFirstLastPara="0" vert="horz" wrap="square" lIns="0" tIns="0" rIns="0" bIns="0" numCol="1" spcCol="1270" anchor="ctr" anchorCtr="0">
            <a:noAutofit/>
          </a:bodyPr>
          <a:lstStyle/>
          <a:p>
            <a:pPr marL="0" marR="0" lvl="0" indent="0" algn="ctr" defTabSz="528955"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Phase 3</a:t>
            </a:r>
          </a:p>
        </p:txBody>
      </p:sp>
      <p:sp>
        <p:nvSpPr>
          <p:cNvPr id="102" name="TextBox 101">
            <a:extLst>
              <a:ext uri="{FF2B5EF4-FFF2-40B4-BE49-F238E27FC236}">
                <a16:creationId xmlns:a16="http://schemas.microsoft.com/office/drawing/2014/main" id="{7DA4E250-47D8-EB3F-2BC7-A06B1082AC5B}"/>
              </a:ext>
            </a:extLst>
          </p:cNvPr>
          <p:cNvSpPr txBox="1"/>
          <p:nvPr userDrawn="1"/>
        </p:nvSpPr>
        <p:spPr>
          <a:xfrm>
            <a:off x="2296075" y="5276380"/>
            <a:ext cx="4034905" cy="95410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rPr>
              <a:t>Stakeholder field testing</a:t>
            </a:r>
          </a:p>
          <a:p>
            <a:pPr marL="173038" marR="0" lvl="0" indent="-112713" defTabSz="914400" eaLnBrk="1" fontAlgn="auto" latinLnBrk="0" hangingPunct="1">
              <a:lnSpc>
                <a:spcPct val="100000"/>
              </a:lnSpc>
              <a:spcBef>
                <a:spcPts val="0"/>
              </a:spcBef>
              <a:spcAft>
                <a:spcPts val="0"/>
              </a:spcAft>
              <a:buClrTx/>
              <a:buSzTx/>
              <a:buFont typeface="Arial" panose="020B0604020202020204" pitchFamily="34" charset="0"/>
              <a:buChar char="•"/>
              <a:tabLst>
                <a:tab pos="1597025" algn="l"/>
              </a:tabLst>
              <a:defRPr/>
            </a:pPr>
            <a:r>
              <a:rPr kumimoji="0" lang="en-US" sz="1400" b="0" i="0" u="none" strike="noStrike" kern="0" cap="none" spc="0" normalizeH="0" baseline="0" noProof="0">
                <a:ln>
                  <a:noFill/>
                </a:ln>
                <a:solidFill>
                  <a:prstClr val="black"/>
                </a:solidFill>
                <a:effectLst/>
                <a:uLnTx/>
                <a:uFillTx/>
                <a:latin typeface="+mn-lt"/>
              </a:rPr>
              <a:t>Students	• Ci3T Leadership Teams</a:t>
            </a:r>
          </a:p>
          <a:p>
            <a:pPr marL="173038" marR="0" lvl="0" indent="-112713" defTabSz="914400" eaLnBrk="1" fontAlgn="auto" latinLnBrk="0" hangingPunct="1">
              <a:lnSpc>
                <a:spcPct val="100000"/>
              </a:lnSpc>
              <a:spcBef>
                <a:spcPts val="0"/>
              </a:spcBef>
              <a:spcAft>
                <a:spcPts val="0"/>
              </a:spcAft>
              <a:buClrTx/>
              <a:buSzTx/>
              <a:buFont typeface="Arial" panose="020B0604020202020204" pitchFamily="34" charset="0"/>
              <a:buChar char="•"/>
              <a:tabLst>
                <a:tab pos="1597025" algn="l"/>
              </a:tabLst>
              <a:defRPr/>
            </a:pPr>
            <a:r>
              <a:rPr kumimoji="0" lang="en-US" sz="1400" b="0" i="0" u="none" strike="noStrike" kern="0" cap="none" spc="0" normalizeH="0" baseline="0" noProof="0">
                <a:ln>
                  <a:noFill/>
                </a:ln>
                <a:solidFill>
                  <a:prstClr val="black"/>
                </a:solidFill>
                <a:effectLst/>
                <a:uLnTx/>
                <a:uFillTx/>
                <a:latin typeface="+mn-lt"/>
              </a:rPr>
              <a:t>Families	• Principal leaders</a:t>
            </a:r>
          </a:p>
          <a:p>
            <a:pPr marL="173038" marR="0" lvl="0" indent="-112713" defTabSz="914400" eaLnBrk="1" fontAlgn="auto" latinLnBrk="0" hangingPunct="1">
              <a:lnSpc>
                <a:spcPct val="100000"/>
              </a:lnSpc>
              <a:spcBef>
                <a:spcPts val="0"/>
              </a:spcBef>
              <a:spcAft>
                <a:spcPts val="0"/>
              </a:spcAft>
              <a:buClrTx/>
              <a:buSzTx/>
              <a:buFont typeface="Arial" panose="020B0604020202020204" pitchFamily="34" charset="0"/>
              <a:buChar char="•"/>
              <a:tabLst>
                <a:tab pos="1597025" algn="l"/>
              </a:tabLst>
              <a:defRPr/>
            </a:pPr>
            <a:r>
              <a:rPr kumimoji="0" lang="en-US" sz="1400" b="0" i="0" u="none" strike="noStrike" kern="0" cap="none" spc="0" normalizeH="0" baseline="0" noProof="0">
                <a:ln>
                  <a:noFill/>
                </a:ln>
                <a:solidFill>
                  <a:prstClr val="black"/>
                </a:solidFill>
                <a:effectLst/>
                <a:uLnTx/>
                <a:uFillTx/>
                <a:latin typeface="+mn-lt"/>
              </a:rPr>
              <a:t>Faculty &amp; staff	• District administrators</a:t>
            </a:r>
          </a:p>
        </p:txBody>
      </p:sp>
      <p:sp>
        <p:nvSpPr>
          <p:cNvPr id="103" name="Freeform: Shape 126">
            <a:extLst>
              <a:ext uri="{FF2B5EF4-FFF2-40B4-BE49-F238E27FC236}">
                <a16:creationId xmlns:a16="http://schemas.microsoft.com/office/drawing/2014/main" id="{AA71043B-52F5-F0D2-BE63-2E03F53CA67B}"/>
              </a:ext>
            </a:extLst>
          </p:cNvPr>
          <p:cNvSpPr/>
          <p:nvPr userDrawn="1"/>
        </p:nvSpPr>
        <p:spPr>
          <a:xfrm>
            <a:off x="2160993" y="4970507"/>
            <a:ext cx="3556694" cy="29923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4472C4">
              <a:lumMod val="50000"/>
            </a:srgbClr>
          </a:solidFill>
          <a:ln w="12700" cap="flat" cmpd="sng" algn="ctr">
            <a:solidFill>
              <a:sysClr val="windowText" lastClr="000000"/>
            </a:solidFill>
            <a:prstDash val="solid"/>
            <a:miter lim="800000"/>
          </a:ln>
          <a:effectLst/>
        </p:spPr>
        <p:txBody>
          <a:bodyPr spcFirstLastPara="0" vert="horz" wrap="square" lIns="72785" tIns="73152" rIns="72785" bIns="72785" numCol="1" spcCol="1270" anchor="ctr" anchorCtr="0">
            <a:noAutofit/>
          </a:bodyPr>
          <a:lstStyle/>
          <a:p>
            <a:pPr marL="0" marR="0" lvl="0" indent="0" algn="ctr" defTabSz="528955"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white"/>
                </a:solidFill>
                <a:effectLst/>
                <a:uLnTx/>
                <a:uFillTx/>
                <a:latin typeface="+mn-lt"/>
                <a:ea typeface="+mn-ea"/>
                <a:cs typeface="+mn-cs"/>
              </a:rPr>
              <a:t>Phase 2: Module testing with stakeholders</a:t>
            </a:r>
          </a:p>
        </p:txBody>
      </p:sp>
      <p:pic>
        <p:nvPicPr>
          <p:cNvPr id="104" name="Graphic 103">
            <a:extLst>
              <a:ext uri="{FF2B5EF4-FFF2-40B4-BE49-F238E27FC236}">
                <a16:creationId xmlns:a16="http://schemas.microsoft.com/office/drawing/2014/main" id="{A3BF7AB3-6A52-8182-2099-6DE69D4583E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280108" y="2526005"/>
            <a:ext cx="251460" cy="251460"/>
          </a:xfrm>
          <a:prstGeom prst="rect">
            <a:avLst/>
          </a:prstGeom>
        </p:spPr>
      </p:pic>
      <p:pic>
        <p:nvPicPr>
          <p:cNvPr id="105" name="Picture 104">
            <a:extLst>
              <a:ext uri="{FF2B5EF4-FFF2-40B4-BE49-F238E27FC236}">
                <a16:creationId xmlns:a16="http://schemas.microsoft.com/office/drawing/2014/main" id="{4C2E91FC-8B0C-086D-73B7-04A7CA081535}"/>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5323636" y="2438989"/>
            <a:ext cx="251460" cy="365760"/>
          </a:xfrm>
          <a:prstGeom prst="rect">
            <a:avLst/>
          </a:prstGeom>
        </p:spPr>
      </p:pic>
      <p:sp>
        <p:nvSpPr>
          <p:cNvPr id="106" name="Freeform: Shape 132">
            <a:extLst>
              <a:ext uri="{FF2B5EF4-FFF2-40B4-BE49-F238E27FC236}">
                <a16:creationId xmlns:a16="http://schemas.microsoft.com/office/drawing/2014/main" id="{46F54F98-043C-E405-1D17-8353CE3B7568}"/>
              </a:ext>
            </a:extLst>
          </p:cNvPr>
          <p:cNvSpPr/>
          <p:nvPr userDrawn="1"/>
        </p:nvSpPr>
        <p:spPr>
          <a:xfrm>
            <a:off x="10095158" y="2834251"/>
            <a:ext cx="68580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horz" wrap="square" lIns="0" tIns="66308" rIns="0" bIns="66308" numCol="1" spcCol="1270" anchor="t" anchorCtr="0">
            <a:noAutofit/>
          </a:bodyPr>
          <a:lstStyle/>
          <a:p>
            <a:pPr marL="0" marR="0" lvl="0" indent="0" algn="ctr" defTabSz="453390"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5</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07" name="Freeform: Shape 21">
            <a:extLst>
              <a:ext uri="{FF2B5EF4-FFF2-40B4-BE49-F238E27FC236}">
                <a16:creationId xmlns:a16="http://schemas.microsoft.com/office/drawing/2014/main" id="{BFE15CBB-AF6F-4D9E-D27C-2C4D668C0351}"/>
              </a:ext>
            </a:extLst>
          </p:cNvPr>
          <p:cNvSpPr/>
          <p:nvPr userDrawn="1"/>
        </p:nvSpPr>
        <p:spPr>
          <a:xfrm>
            <a:off x="7203990" y="2834251"/>
            <a:ext cx="68580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horz" wrap="square" lIns="0" tIns="72785" rIns="0" bIns="72785" numCol="1" spcCol="1270" anchor="t" anchorCtr="0">
            <a:noAutofit/>
          </a:bodyPr>
          <a:lstStyle/>
          <a:p>
            <a:pPr marL="0" marR="0" lvl="0" indent="0" algn="ctr" defTabSz="528955"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1</a:t>
            </a:r>
            <a:endParaRPr kumimoji="0" lang="en-US" sz="1400" b="0" i="0" u="none" strike="noStrike" kern="0" cap="none" spc="0" normalizeH="0" baseline="0" noProof="0">
              <a:ln>
                <a:noFill/>
              </a:ln>
              <a:solidFill>
                <a:prstClr val="black"/>
              </a:solidFill>
              <a:effectLst/>
              <a:uLnTx/>
              <a:uFillTx/>
              <a:latin typeface="+mn-lt"/>
              <a:ea typeface="+mn-ea"/>
              <a:cs typeface="Calibri"/>
            </a:endParaRPr>
          </a:p>
          <a:p>
            <a:pPr marL="48578" marR="0" lvl="1" indent="-48578" algn="ctr" defTabSz="415608" eaLnBrk="1" fontAlgn="auto" latinLnBrk="0" hangingPunct="1">
              <a:lnSpc>
                <a:spcPct val="90000"/>
              </a:lnSpc>
              <a:spcBef>
                <a:spcPct val="0"/>
              </a:spcBef>
              <a:spcAft>
                <a:spcPct val="15000"/>
              </a:spcAft>
              <a:buClrTx/>
              <a:buSzTx/>
              <a:buFontTx/>
              <a:buChar char="•"/>
              <a:tabLst/>
              <a:defRPr/>
            </a:pPr>
            <a:endParaRPr kumimoji="0" lang="en-US" sz="1400" b="0" i="0" u="none" strike="noStrike" kern="0" cap="none" spc="0" normalizeH="0" baseline="0" noProof="0">
              <a:ln>
                <a:noFill/>
              </a:ln>
              <a:solidFill>
                <a:prstClr val="black"/>
              </a:solidFill>
              <a:effectLst/>
              <a:uLnTx/>
              <a:uFillTx/>
              <a:latin typeface="+mn-lt"/>
              <a:ea typeface="+mn-ea"/>
              <a:cs typeface="+mn-cs"/>
            </a:endParaRPr>
          </a:p>
        </p:txBody>
      </p:sp>
      <p:sp>
        <p:nvSpPr>
          <p:cNvPr id="108" name="Freeform: Shape 22">
            <a:extLst>
              <a:ext uri="{FF2B5EF4-FFF2-40B4-BE49-F238E27FC236}">
                <a16:creationId xmlns:a16="http://schemas.microsoft.com/office/drawing/2014/main" id="{DEEB4464-3E79-CBC4-A236-2EE48DE0061E}"/>
              </a:ext>
            </a:extLst>
          </p:cNvPr>
          <p:cNvSpPr/>
          <p:nvPr userDrawn="1"/>
        </p:nvSpPr>
        <p:spPr>
          <a:xfrm>
            <a:off x="7926782" y="2834251"/>
            <a:ext cx="68580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horz" wrap="square" lIns="0" tIns="69546" rIns="0" bIns="69546" numCol="1" spcCol="1270" anchor="t"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2</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09" name="Freeform: Shape 23">
            <a:extLst>
              <a:ext uri="{FF2B5EF4-FFF2-40B4-BE49-F238E27FC236}">
                <a16:creationId xmlns:a16="http://schemas.microsoft.com/office/drawing/2014/main" id="{EBED05ED-0BCE-7AB7-91A7-395373133D5D}"/>
              </a:ext>
            </a:extLst>
          </p:cNvPr>
          <p:cNvSpPr/>
          <p:nvPr userDrawn="1"/>
        </p:nvSpPr>
        <p:spPr>
          <a:xfrm>
            <a:off x="8649574" y="2834251"/>
            <a:ext cx="68580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horz" wrap="square" lIns="0" tIns="69546" rIns="0" bIns="69546" numCol="1" spcCol="1270" anchor="t"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3</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10" name="Freeform: Shape 24">
            <a:extLst>
              <a:ext uri="{FF2B5EF4-FFF2-40B4-BE49-F238E27FC236}">
                <a16:creationId xmlns:a16="http://schemas.microsoft.com/office/drawing/2014/main" id="{049F6AB9-F8F0-4DDC-27EA-475AC9FAC553}"/>
              </a:ext>
            </a:extLst>
          </p:cNvPr>
          <p:cNvSpPr/>
          <p:nvPr userDrawn="1"/>
        </p:nvSpPr>
        <p:spPr>
          <a:xfrm>
            <a:off x="9372366" y="2834251"/>
            <a:ext cx="68580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horz" wrap="square" lIns="0" tIns="69546" rIns="0" bIns="69546" numCol="1" spcCol="1270" anchor="t"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4</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11" name="Freeform: Shape 132">
            <a:extLst>
              <a:ext uri="{FF2B5EF4-FFF2-40B4-BE49-F238E27FC236}">
                <a16:creationId xmlns:a16="http://schemas.microsoft.com/office/drawing/2014/main" id="{1FAD16A4-4311-31EA-94D6-91C9F78EB508}"/>
              </a:ext>
            </a:extLst>
          </p:cNvPr>
          <p:cNvSpPr/>
          <p:nvPr userDrawn="1"/>
        </p:nvSpPr>
        <p:spPr>
          <a:xfrm>
            <a:off x="6481198" y="2840894"/>
            <a:ext cx="68580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horz" wrap="square" lIns="0" tIns="66308" rIns="0" bIns="66308" numCol="1" spcCol="1270" anchor="t" anchorCtr="0">
            <a:noAutofit/>
          </a:bodyPr>
          <a:lstStyle/>
          <a:p>
            <a:pPr marL="0" marR="0" lvl="0" indent="0" algn="ctr" defTabSz="453390"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Setting up for Success</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pic>
        <p:nvPicPr>
          <p:cNvPr id="112" name="Graphic 111">
            <a:extLst>
              <a:ext uri="{FF2B5EF4-FFF2-40B4-BE49-F238E27FC236}">
                <a16:creationId xmlns:a16="http://schemas.microsoft.com/office/drawing/2014/main" id="{E7F928EF-FF93-E25D-DF56-3648357E7C5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493651" y="5373636"/>
            <a:ext cx="685800" cy="685800"/>
          </a:xfrm>
          <a:prstGeom prst="rect">
            <a:avLst/>
          </a:prstGeom>
        </p:spPr>
      </p:pic>
      <p:pic>
        <p:nvPicPr>
          <p:cNvPr id="113" name="Picture 112">
            <a:extLst>
              <a:ext uri="{FF2B5EF4-FFF2-40B4-BE49-F238E27FC236}">
                <a16:creationId xmlns:a16="http://schemas.microsoft.com/office/drawing/2014/main" id="{C2D574E4-AEF6-4C1C-2518-0DDD3B8DC5DE}"/>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8297507" y="5276380"/>
            <a:ext cx="628650" cy="914400"/>
          </a:xfrm>
          <a:prstGeom prst="rect">
            <a:avLst/>
          </a:prstGeom>
        </p:spPr>
      </p:pic>
      <p:pic>
        <p:nvPicPr>
          <p:cNvPr id="114" name="Focus Group">
            <a:extLst>
              <a:ext uri="{FF2B5EF4-FFF2-40B4-BE49-F238E27FC236}">
                <a16:creationId xmlns:a16="http://schemas.microsoft.com/office/drawing/2014/main" id="{E5742F76-E361-2909-6C4D-B09A2E08A07B}"/>
              </a:ext>
            </a:extLst>
          </p:cNvPr>
          <p:cNvPicPr>
            <a:picLocks noChangeAspect="1" noChangeArrowheads="1"/>
          </p:cNvPicPr>
          <p:nvPr userDrawn="1"/>
        </p:nvPicPr>
        <p:blipFill>
          <a:blip r:embed="rId15"/>
          <a:srcRect/>
          <a:stretch/>
        </p:blipFill>
        <p:spPr bwMode="auto">
          <a:xfrm>
            <a:off x="8968719" y="5269737"/>
            <a:ext cx="1290920" cy="914400"/>
          </a:xfrm>
          <a:prstGeom prst="rect">
            <a:avLst/>
          </a:prstGeom>
          <a:noFill/>
          <a:ln w="9525">
            <a:noFill/>
            <a:miter lim="800000"/>
            <a:headEnd/>
            <a:tailEnd/>
          </a:ln>
          <a:effectLst/>
        </p:spPr>
      </p:pic>
    </p:spTree>
    <p:extLst>
      <p:ext uri="{BB962C8B-B14F-4D97-AF65-F5344CB8AC3E}">
        <p14:creationId xmlns:p14="http://schemas.microsoft.com/office/powerpoint/2010/main" val="207368918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ENHANCE C2 RCT v2">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extLst>
              <p:ext uri="{D42A27DB-BD31-4B8C-83A1-F6EECF244321}">
                <p14:modId xmlns:p14="http://schemas.microsoft.com/office/powerpoint/2010/main" val="2849771437"/>
              </p:ext>
            </p:extLst>
          </p:nvPr>
        </p:nvGraphicFramePr>
        <p:xfrm>
          <a:off x="0" y="0"/>
          <a:ext cx="12161521" cy="6867144"/>
        </p:xfrm>
        <a:graphic>
          <a:graphicData uri="http://schemas.openxmlformats.org/drawingml/2006/table">
            <a:tbl>
              <a:tblPr>
                <a:tableStyleId>{2D5ABB26-0587-4C30-8999-92F81FD0307C}</a:tableStyleId>
              </a:tblPr>
              <a:tblGrid>
                <a:gridCol w="723093">
                  <a:extLst>
                    <a:ext uri="{9D8B030D-6E8A-4147-A177-3AD203B41FA5}">
                      <a16:colId xmlns:a16="http://schemas.microsoft.com/office/drawing/2014/main" val="2750378661"/>
                    </a:ext>
                  </a:extLst>
                </a:gridCol>
                <a:gridCol w="3453982">
                  <a:extLst>
                    <a:ext uri="{9D8B030D-6E8A-4147-A177-3AD203B41FA5}">
                      <a16:colId xmlns:a16="http://schemas.microsoft.com/office/drawing/2014/main" val="3006897056"/>
                    </a:ext>
                  </a:extLst>
                </a:gridCol>
                <a:gridCol w="208280">
                  <a:extLst>
                    <a:ext uri="{9D8B030D-6E8A-4147-A177-3AD203B41FA5}">
                      <a16:colId xmlns:a16="http://schemas.microsoft.com/office/drawing/2014/main" val="1639233194"/>
                    </a:ext>
                  </a:extLst>
                </a:gridCol>
                <a:gridCol w="5946314">
                  <a:extLst>
                    <a:ext uri="{9D8B030D-6E8A-4147-A177-3AD203B41FA5}">
                      <a16:colId xmlns:a16="http://schemas.microsoft.com/office/drawing/2014/main" val="897606555"/>
                    </a:ext>
                  </a:extLst>
                </a:gridCol>
                <a:gridCol w="1829852">
                  <a:extLst>
                    <a:ext uri="{9D8B030D-6E8A-4147-A177-3AD203B41FA5}">
                      <a16:colId xmlns:a16="http://schemas.microsoft.com/office/drawing/2014/main" val="1714857302"/>
                    </a:ext>
                  </a:extLst>
                </a:gridCol>
              </a:tblGrid>
              <a:tr h="795528">
                <a:tc rowSpan="2">
                  <a:txBody>
                    <a:bodyPr/>
                    <a:lstStyle/>
                    <a:p>
                      <a:pPr algn="ctr"/>
                      <a:endParaRPr lang="en-US" sz="1400" spc="-100" baseline="0">
                        <a:solidFill>
                          <a:schemeClr val="tx2"/>
                        </a:solidFill>
                      </a:endParaRPr>
                    </a:p>
                  </a:txBody>
                  <a:tcPr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1098830"/>
                  </a:ext>
                </a:extLst>
              </a:tr>
              <a:tr h="79552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58986038"/>
                  </a:ext>
                </a:extLst>
              </a:tr>
              <a:tr h="1591056">
                <a:tc rowSpan="3">
                  <a:txBody>
                    <a:bodyPr/>
                    <a:lstStyle/>
                    <a:p>
                      <a:pPr algn="ctr"/>
                      <a:r>
                        <a:rPr lang="en-US">
                          <a:latin typeface="Calibri" panose="020F0502020204030204" pitchFamily="34" charset="0"/>
                          <a:cs typeface="Calibri" panose="020F0502020204030204" pitchFamily="34" charset="0"/>
                        </a:rPr>
                        <a:t>Randomized Control Trial</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gridSpan="2">
                  <a:txBody>
                    <a:bodyPr/>
                    <a:lstStyle/>
                    <a:p>
                      <a:pPr algn="ctr"/>
                      <a:r>
                        <a:rPr lang="en-US">
                          <a:latin typeface="Calibri" panose="020F0502020204030204" pitchFamily="34" charset="0"/>
                          <a:cs typeface="Calibri" panose="020F0502020204030204" pitchFamily="34" charset="0"/>
                        </a:rPr>
                        <a:t>Train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3EA"/>
                    </a:solidFill>
                  </a:tcPr>
                </a:tc>
                <a:tc rowSpan="3" h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62363" indent="0" algn="ctr">
                        <a:tabLst/>
                      </a:pPr>
                      <a:endParaRPr lang="en-US" sz="2400">
                        <a:latin typeface="Calibri" panose="020F0502020204030204" pitchFamily="34" charset="0"/>
                        <a:cs typeface="Calibri" panose="020F0502020204030204" pitchFamily="34" charset="0"/>
                      </a:endParaRPr>
                    </a:p>
                    <a:p>
                      <a:pPr marL="3662363" indent="0" algn="ctr">
                        <a:tabLst/>
                      </a:pPr>
                      <a:endParaRPr lang="en-US" sz="2400">
                        <a:latin typeface="Calibri" panose="020F0502020204030204" pitchFamily="34" charset="0"/>
                        <a:cs typeface="Calibri" panose="020F0502020204030204" pitchFamily="34" charset="0"/>
                      </a:endParaRPr>
                    </a:p>
                    <a:p>
                      <a:pPr marL="3662363" indent="0" algn="ctr">
                        <a:tabLst/>
                      </a:pPr>
                      <a:r>
                        <a:rPr lang="en-US" sz="2400">
                          <a:latin typeface="Calibri" panose="020F0502020204030204" pitchFamily="34" charset="0"/>
                          <a:cs typeface="Calibri" panose="020F0502020204030204" pitchFamily="34" charset="0"/>
                        </a:rPr>
                        <a:t>Implementation</a:t>
                      </a:r>
                    </a:p>
                    <a:p>
                      <a:pPr marL="3662363" indent="0" algn="ctr">
                        <a:tabLst/>
                      </a:pPr>
                      <a:r>
                        <a:rPr lang="en-US" sz="2400">
                          <a:latin typeface="Calibri" panose="020F0502020204030204" pitchFamily="34" charset="0"/>
                          <a:cs typeface="Calibri" panose="020F0502020204030204" pitchFamily="34" charset="0"/>
                        </a:rPr>
                        <a:t>Support</a:t>
                      </a:r>
                      <a:endParaRPr lang="en-US" sz="160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AD47"/>
                    </a:solidFill>
                  </a:tcPr>
                </a:tc>
                <a:tc rowSpan="3">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extLst>
                  <a:ext uri="{0D108BD9-81ED-4DB2-BD59-A6C34878D82A}">
                    <a16:rowId xmlns:a16="http://schemas.microsoft.com/office/drawing/2014/main" val="3993255310"/>
                  </a:ext>
                </a:extLst>
              </a:tr>
              <a:tr h="1591056">
                <a:tc vMerge="1">
                  <a:txBody>
                    <a:bodyPr/>
                    <a:lstStyle/>
                    <a:p>
                      <a:endParaRPr lang="en-US"/>
                    </a:p>
                  </a:txBody>
                  <a:tcPr/>
                </a:tc>
                <a:tc gridSpan="2" vMerge="1">
                  <a:txBody>
                    <a:bodyPr/>
                    <a:lstStyle/>
                    <a:p>
                      <a:endParaRPr lang="en-US"/>
                    </a:p>
                  </a:txBody>
                  <a:tcPr/>
                </a:tc>
                <a:tc hMerge="1" vMerge="1">
                  <a:txBody>
                    <a:bodyPr/>
                    <a:lstStyle/>
                    <a:p>
                      <a:endParaRPr lang="en-US"/>
                    </a:p>
                  </a:txBody>
                  <a:tcPr/>
                </a:tc>
                <a:tc>
                  <a:txBody>
                    <a:bodyPr/>
                    <a:lstStyle/>
                    <a:p>
                      <a:endParaRPr lang="en-US">
                        <a:latin typeface="Calibri" panose="020F0502020204030204" pitchFamily="34" charset="0"/>
                        <a:cs typeface="Calibri" panose="020F0502020204030204" pitchFamily="34" charset="0"/>
                      </a:endParaRPr>
                    </a:p>
                  </a:txBody>
                  <a:tcPr>
                    <a:lnL w="381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tc>
                <a:extLst>
                  <a:ext uri="{0D108BD9-81ED-4DB2-BD59-A6C34878D82A}">
                    <a16:rowId xmlns:a16="http://schemas.microsoft.com/office/drawing/2014/main" val="3690507947"/>
                  </a:ext>
                </a:extLst>
              </a:tr>
              <a:tr h="1591056">
                <a:tc vMerge="1">
                  <a:txBody>
                    <a:bodyPr/>
                    <a:lstStyle/>
                    <a:p>
                      <a:endParaRPr lang="en-US"/>
                    </a:p>
                  </a:txBody>
                  <a:tcPr/>
                </a:tc>
                <a:tc gridSpan="2" vMerge="1">
                  <a:txBody>
                    <a:bodyPr/>
                    <a:lstStyle/>
                    <a:p>
                      <a:endParaRPr lang="en-US"/>
                    </a:p>
                  </a:txBody>
                  <a:tcPr/>
                </a:tc>
                <a:tc hMerge="1" vMerge="1">
                  <a:txBody>
                    <a:bodyPr/>
                    <a:lstStyle/>
                    <a:p>
                      <a:endParaRPr lang="en-US"/>
                    </a:p>
                  </a:txBody>
                  <a:tcPr/>
                </a:tc>
                <a:tc>
                  <a:txBody>
                    <a:bodyPr/>
                    <a:lstStyle/>
                    <a:p>
                      <a:pPr marL="3662363" indent="0" algn="ctr">
                        <a:tabLst/>
                      </a:pPr>
                      <a:endParaRPr lang="en-US" sz="2000">
                        <a:latin typeface="Calibri" panose="020F0502020204030204" pitchFamily="34" charset="0"/>
                        <a:cs typeface="Calibri" panose="020F0502020204030204" pitchFamily="34" charset="0"/>
                      </a:endParaRPr>
                    </a:p>
                    <a:p>
                      <a:pPr marL="3662363" indent="0" algn="ctr">
                        <a:tabLst/>
                      </a:pPr>
                      <a:endParaRPr lang="en-US" sz="2000">
                        <a:latin typeface="Calibri" panose="020F0502020204030204" pitchFamily="34" charset="0"/>
                        <a:cs typeface="Calibri" panose="020F0502020204030204" pitchFamily="34" charset="0"/>
                      </a:endParaRPr>
                    </a:p>
                    <a:p>
                      <a:pPr marL="3662363" indent="0" algn="ctr">
                        <a:tabLst/>
                      </a:pPr>
                      <a:r>
                        <a:rPr lang="en-US" sz="2400">
                          <a:latin typeface="Calibri" panose="020F0502020204030204" pitchFamily="34" charset="0"/>
                          <a:cs typeface="Calibri" panose="020F0502020204030204" pitchFamily="34" charset="0"/>
                        </a:rPr>
                        <a:t>Implementation</a:t>
                      </a:r>
                    </a:p>
                    <a:p>
                      <a:pPr marL="3662363" indent="0" algn="ctr">
                        <a:tabLst/>
                      </a:pPr>
                      <a:r>
                        <a:rPr lang="en-US" sz="2400">
                          <a:latin typeface="Calibri" panose="020F0502020204030204" pitchFamily="34" charset="0"/>
                          <a:cs typeface="Calibri" panose="020F0502020204030204" pitchFamily="34" charset="0"/>
                        </a:rPr>
                        <a:t>Support</a:t>
                      </a:r>
                      <a:endParaRPr lang="en-US">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AD47"/>
                    </a:solidFill>
                  </a:tcPr>
                </a:tc>
                <a:tc vMerge="1">
                  <a:txBody>
                    <a:bodyPr/>
                    <a:lstStyle/>
                    <a:p>
                      <a:endParaRPr lang="en-US"/>
                    </a:p>
                  </a:txBody>
                  <a:tcPr/>
                </a:tc>
                <a:extLst>
                  <a:ext uri="{0D108BD9-81ED-4DB2-BD59-A6C34878D82A}">
                    <a16:rowId xmlns:a16="http://schemas.microsoft.com/office/drawing/2014/main" val="1056122279"/>
                  </a:ext>
                </a:extLst>
              </a:tr>
              <a:tr h="502920">
                <a:tc>
                  <a:txBody>
                    <a:bodyPr/>
                    <a:lstStyle/>
                    <a:p>
                      <a:pPr algn="ctr"/>
                      <a:r>
                        <a:rPr lang="en-US">
                          <a:latin typeface="Calibri" panose="020F0502020204030204" pitchFamily="34" charset="0"/>
                          <a:cs typeface="Calibri" panose="020F0502020204030204" pitchFamily="34" charset="0"/>
                        </a:rPr>
                        <a:t>Year</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gridSpan="2">
                  <a:txBody>
                    <a:bodyPr/>
                    <a:lstStyle/>
                    <a:p>
                      <a:pPr algn="ctr"/>
                      <a:r>
                        <a:rPr lang="en-US">
                          <a:latin typeface="Calibri" panose="020F0502020204030204" pitchFamily="34" charset="0"/>
                          <a:cs typeface="Calibri" panose="020F050202020403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4 and 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a:txBody>
                    <a:bodyPr/>
                    <a:lstStyle/>
                    <a:p>
                      <a:pPr algn="ctr"/>
                      <a:r>
                        <a:rPr lang="en-US">
                          <a:latin typeface="Calibri" panose="020F0502020204030204" pitchFamily="34" charset="0"/>
                          <a:cs typeface="Calibri" panose="020F0502020204030204"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0" y="6181948"/>
            <a:ext cx="12161520" cy="358588"/>
          </a:xfrm>
          <a:prstGeom prst="rightArrow">
            <a:avLst>
              <a:gd name="adj1" fmla="val 40000"/>
              <a:gd name="adj2" fmla="val 500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749493C-D252-A808-4519-E47A8863BD3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8190" y="142592"/>
            <a:ext cx="7768296" cy="1271439"/>
          </a:xfrm>
          <a:prstGeom prst="rect">
            <a:avLst/>
          </a:prstGeom>
        </p:spPr>
      </p:pic>
      <p:sp>
        <p:nvSpPr>
          <p:cNvPr id="89" name="TextBox 88">
            <a:extLst>
              <a:ext uri="{FF2B5EF4-FFF2-40B4-BE49-F238E27FC236}">
                <a16:creationId xmlns:a16="http://schemas.microsoft.com/office/drawing/2014/main" id="{F8AA112A-4FE2-C636-B0C1-348D4FE50D09}"/>
              </a:ext>
            </a:extLst>
          </p:cNvPr>
          <p:cNvSpPr txBox="1"/>
          <p:nvPr userDrawn="1"/>
        </p:nvSpPr>
        <p:spPr>
          <a:xfrm>
            <a:off x="6438417" y="1619644"/>
            <a:ext cx="1843773" cy="3756413"/>
          </a:xfrm>
          <a:prstGeom prst="rect">
            <a:avLst/>
          </a:prstGeom>
          <a:noFill/>
        </p:spPr>
        <p:txBody>
          <a:bodyPr wrap="none" rtlCol="0">
            <a:spAutoFit/>
          </a:bodyPr>
          <a:lstStyle/>
          <a:p>
            <a:pPr algn="ctr"/>
            <a:r>
              <a:rPr lang="en-US" sz="3200" b="1">
                <a:ln w="6350">
                  <a:solidFill>
                    <a:prstClr val="white"/>
                  </a:solidFill>
                </a:ln>
                <a:solidFill>
                  <a:prstClr val="black"/>
                </a:solidFill>
                <a:effectLst>
                  <a:outerShdw blurRad="50800" dist="38100" dir="9600000" sx="104000" sy="104000" algn="tl" rotWithShape="0">
                    <a:srgbClr val="70AD47">
                      <a:lumMod val="50000"/>
                      <a:alpha val="50000"/>
                    </a:srgbClr>
                  </a:outerShdw>
                </a:effectLst>
                <a:latin typeface="Calibri" panose="020F0502020204030204"/>
              </a:rPr>
              <a:t>Enhanced</a:t>
            </a:r>
          </a:p>
          <a:p>
            <a:pPr algn="ctr"/>
            <a:endParaRPr lang="en-US" sz="1350">
              <a:ln w="3175">
                <a:solidFill>
                  <a:prstClr val="white"/>
                </a:solidFill>
              </a:ln>
              <a:solidFill>
                <a:prstClr val="black"/>
              </a:solidFill>
              <a:latin typeface="Calibri" panose="020F0502020204030204"/>
            </a:endParaRPr>
          </a:p>
          <a:p>
            <a:pPr algn="ctr"/>
            <a:endParaRPr lang="en-US" sz="1350">
              <a:ln w="3175">
                <a:solidFill>
                  <a:prstClr val="white"/>
                </a:solidFill>
              </a:ln>
              <a:solidFill>
                <a:prstClr val="black"/>
              </a:solidFill>
              <a:latin typeface="Calibri" panose="020F0502020204030204"/>
            </a:endParaRPr>
          </a:p>
          <a:p>
            <a:pPr algn="ctr"/>
            <a:endParaRPr lang="en-US" sz="1350">
              <a:ln w="3175">
                <a:solidFill>
                  <a:prstClr val="white"/>
                </a:solidFill>
              </a:ln>
              <a:solidFill>
                <a:prstClr val="black"/>
              </a:solidFill>
              <a:latin typeface="Calibri" panose="020F0502020204030204"/>
            </a:endParaRPr>
          </a:p>
          <a:p>
            <a:pPr algn="ctr"/>
            <a:endParaRPr lang="en-US" sz="1350">
              <a:ln w="3175">
                <a:solidFill>
                  <a:prstClr val="white"/>
                </a:solidFill>
              </a:ln>
              <a:solidFill>
                <a:prstClr val="black"/>
              </a:solidFill>
              <a:latin typeface="Calibri" panose="020F0502020204030204"/>
            </a:endParaRPr>
          </a:p>
          <a:p>
            <a:pPr algn="ctr"/>
            <a:endParaRPr lang="en-US" sz="1350">
              <a:ln w="3175">
                <a:solidFill>
                  <a:prstClr val="white"/>
                </a:solidFill>
              </a:ln>
              <a:solidFill>
                <a:prstClr val="black"/>
              </a:solidFill>
              <a:latin typeface="Calibri" panose="020F0502020204030204"/>
            </a:endParaRPr>
          </a:p>
          <a:p>
            <a:pPr algn="ctr"/>
            <a:endParaRPr lang="en-US" sz="1350">
              <a:ln w="3175">
                <a:solidFill>
                  <a:prstClr val="white"/>
                </a:solidFill>
              </a:ln>
              <a:solidFill>
                <a:prstClr val="black"/>
              </a:solidFill>
              <a:latin typeface="Calibri" panose="020F0502020204030204"/>
            </a:endParaRPr>
          </a:p>
          <a:p>
            <a:pPr algn="ctr"/>
            <a:endParaRPr lang="en-US" sz="1350">
              <a:ln w="3175">
                <a:solidFill>
                  <a:prstClr val="white"/>
                </a:solidFill>
              </a:ln>
              <a:solidFill>
                <a:prstClr val="black"/>
              </a:solidFill>
              <a:latin typeface="Calibri" panose="020F0502020204030204"/>
            </a:endParaRPr>
          </a:p>
          <a:p>
            <a:pPr algn="ctr"/>
            <a:endParaRPr lang="en-US" sz="1350">
              <a:ln w="3175">
                <a:solidFill>
                  <a:prstClr val="white"/>
                </a:solidFill>
              </a:ln>
              <a:solidFill>
                <a:prstClr val="black"/>
              </a:solidFill>
              <a:latin typeface="Calibri" panose="020F0502020204030204"/>
            </a:endParaRPr>
          </a:p>
          <a:p>
            <a:pPr algn="ctr"/>
            <a:endParaRPr lang="en-US" sz="1350">
              <a:ln w="3175">
                <a:solidFill>
                  <a:prstClr val="white"/>
                </a:solidFill>
              </a:ln>
              <a:solidFill>
                <a:prstClr val="black"/>
              </a:solidFill>
              <a:latin typeface="Calibri" panose="020F0502020204030204"/>
            </a:endParaRPr>
          </a:p>
          <a:p>
            <a:pPr algn="ctr"/>
            <a:endParaRPr lang="en-US" sz="1350">
              <a:ln w="3175">
                <a:solidFill>
                  <a:prstClr val="white"/>
                </a:solidFill>
              </a:ln>
              <a:solidFill>
                <a:prstClr val="black"/>
              </a:solidFill>
              <a:latin typeface="Calibri" panose="020F0502020204030204"/>
            </a:endParaRPr>
          </a:p>
          <a:p>
            <a:pPr algn="ctr"/>
            <a:endParaRPr lang="en-US" sz="1350">
              <a:ln w="3175">
                <a:solidFill>
                  <a:prstClr val="white"/>
                </a:solidFill>
              </a:ln>
              <a:solidFill>
                <a:prstClr val="black"/>
              </a:solidFill>
              <a:latin typeface="Calibri" panose="020F0502020204030204"/>
            </a:endParaRPr>
          </a:p>
          <a:p>
            <a:pPr algn="ctr"/>
            <a:endParaRPr lang="en-US" sz="1350">
              <a:ln w="3175">
                <a:solidFill>
                  <a:prstClr val="white"/>
                </a:solidFill>
              </a:ln>
              <a:solidFill>
                <a:prstClr val="black"/>
              </a:solidFill>
              <a:latin typeface="Calibri" panose="020F0502020204030204"/>
            </a:endParaRPr>
          </a:p>
          <a:p>
            <a:pPr algn="ctr"/>
            <a:endParaRPr lang="en-US" sz="1350">
              <a:ln w="3175">
                <a:solidFill>
                  <a:prstClr val="white"/>
                </a:solidFill>
              </a:ln>
              <a:solidFill>
                <a:prstClr val="black"/>
              </a:solidFill>
              <a:latin typeface="Calibri" panose="020F0502020204030204"/>
            </a:endParaRPr>
          </a:p>
          <a:p>
            <a:pPr algn="ctr"/>
            <a:r>
              <a:rPr lang="en-US" sz="2800">
                <a:ln w="6350">
                  <a:noFill/>
                </a:ln>
                <a:solidFill>
                  <a:prstClr val="black"/>
                </a:solidFill>
                <a:latin typeface="Calibri" panose="020F0502020204030204"/>
              </a:rPr>
              <a:t>Traditional</a:t>
            </a:r>
            <a:endParaRPr lang="en-US" sz="2400">
              <a:ln w="6350">
                <a:noFill/>
              </a:ln>
              <a:solidFill>
                <a:prstClr val="black"/>
              </a:solidFill>
              <a:latin typeface="Calibri" panose="020F0502020204030204"/>
            </a:endParaRPr>
          </a:p>
        </p:txBody>
      </p:sp>
      <p:pic>
        <p:nvPicPr>
          <p:cNvPr id="90" name="Picture 89">
            <a:extLst>
              <a:ext uri="{FF2B5EF4-FFF2-40B4-BE49-F238E27FC236}">
                <a16:creationId xmlns:a16="http://schemas.microsoft.com/office/drawing/2014/main" id="{D02064C2-0F16-F3CF-F72B-69A74DE6D6B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477070" y="4318778"/>
            <a:ext cx="457200" cy="461420"/>
          </a:xfrm>
          <a:prstGeom prst="rect">
            <a:avLst/>
          </a:prstGeom>
        </p:spPr>
      </p:pic>
      <p:pic>
        <p:nvPicPr>
          <p:cNvPr id="91" name="Picture 90">
            <a:extLst>
              <a:ext uri="{FF2B5EF4-FFF2-40B4-BE49-F238E27FC236}">
                <a16:creationId xmlns:a16="http://schemas.microsoft.com/office/drawing/2014/main" id="{C93D0683-3276-D4E2-FD3D-0C40F9A0401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405970" y="1786315"/>
            <a:ext cx="457200" cy="461420"/>
          </a:xfrm>
          <a:prstGeom prst="rect">
            <a:avLst/>
          </a:prstGeom>
        </p:spPr>
      </p:pic>
      <p:sp>
        <p:nvSpPr>
          <p:cNvPr id="92" name="TextBox 91">
            <a:extLst>
              <a:ext uri="{FF2B5EF4-FFF2-40B4-BE49-F238E27FC236}">
                <a16:creationId xmlns:a16="http://schemas.microsoft.com/office/drawing/2014/main" id="{28DB35A1-5EE0-D91F-61C5-0D3BDB5D740A}"/>
              </a:ext>
            </a:extLst>
          </p:cNvPr>
          <p:cNvSpPr txBox="1"/>
          <p:nvPr userDrawn="1"/>
        </p:nvSpPr>
        <p:spPr>
          <a:xfrm>
            <a:off x="1099726" y="5719487"/>
            <a:ext cx="1573620" cy="491160"/>
          </a:xfrm>
          <a:prstGeom prst="rect">
            <a:avLst/>
          </a:prstGeom>
          <a:noFill/>
        </p:spPr>
        <p:txBody>
          <a:bodyPr wrap="square" rtlCol="0">
            <a:spAutoFit/>
          </a:bodyPr>
          <a:lstStyle/>
          <a:p>
            <a:pPr algn="ctr">
              <a:lnSpc>
                <a:spcPct val="80000"/>
              </a:lnSpc>
            </a:pPr>
            <a:r>
              <a:rPr lang="en-US" sz="1600">
                <a:solidFill>
                  <a:prstClr val="black"/>
                </a:solidFill>
                <a:latin typeface="Calibri" panose="020F0502020204030204"/>
              </a:rPr>
              <a:t>22 Elementary Schools</a:t>
            </a:r>
          </a:p>
        </p:txBody>
      </p:sp>
      <p:sp>
        <p:nvSpPr>
          <p:cNvPr id="93" name="Left-Up Arrow 92">
            <a:extLst>
              <a:ext uri="{FF2B5EF4-FFF2-40B4-BE49-F238E27FC236}">
                <a16:creationId xmlns:a16="http://schemas.microsoft.com/office/drawing/2014/main" id="{E053F895-2792-5394-7404-5010A8BA72D8}"/>
              </a:ext>
            </a:extLst>
          </p:cNvPr>
          <p:cNvSpPr/>
          <p:nvPr userDrawn="1"/>
        </p:nvSpPr>
        <p:spPr>
          <a:xfrm rot="8100000">
            <a:off x="3170057" y="3062053"/>
            <a:ext cx="1880839" cy="1801043"/>
          </a:xfrm>
          <a:prstGeom prst="leftUpArrow">
            <a:avLst>
              <a:gd name="adj1" fmla="val 3324"/>
              <a:gd name="adj2" fmla="val 5861"/>
              <a:gd name="adj3" fmla="val 16503"/>
            </a:avLst>
          </a:prstGeom>
          <a:solidFill>
            <a:srgbClr val="70AD47">
              <a:lumMod val="50000"/>
            </a:srgbClr>
          </a:solid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94" name="Picture 93">
            <a:extLst>
              <a:ext uri="{FF2B5EF4-FFF2-40B4-BE49-F238E27FC236}">
                <a16:creationId xmlns:a16="http://schemas.microsoft.com/office/drawing/2014/main" id="{0E31D347-7B7F-AD95-B45F-65FABCC4513B}"/>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6838035" y="2127558"/>
            <a:ext cx="1044536" cy="906032"/>
          </a:xfrm>
          <a:prstGeom prst="rect">
            <a:avLst/>
          </a:prstGeom>
          <a:effectLst>
            <a:glow rad="139700">
              <a:srgbClr val="70AD47">
                <a:lumMod val="50000"/>
                <a:alpha val="30000"/>
              </a:srgbClr>
            </a:glow>
          </a:effectLst>
        </p:spPr>
      </p:pic>
      <p:pic>
        <p:nvPicPr>
          <p:cNvPr id="95" name="Picture 94">
            <a:extLst>
              <a:ext uri="{FF2B5EF4-FFF2-40B4-BE49-F238E27FC236}">
                <a16:creationId xmlns:a16="http://schemas.microsoft.com/office/drawing/2014/main" id="{5AC442FA-FD21-4B56-BFC9-A0420F9851D1}"/>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383933" y="3191440"/>
            <a:ext cx="457200" cy="461420"/>
          </a:xfrm>
          <a:prstGeom prst="rect">
            <a:avLst/>
          </a:prstGeom>
        </p:spPr>
      </p:pic>
      <p:pic>
        <p:nvPicPr>
          <p:cNvPr id="96" name="Picture 95">
            <a:extLst>
              <a:ext uri="{FF2B5EF4-FFF2-40B4-BE49-F238E27FC236}">
                <a16:creationId xmlns:a16="http://schemas.microsoft.com/office/drawing/2014/main" id="{BB28F09B-2CBD-4F1F-A5BD-B6BC08E2B03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833039" y="4844058"/>
            <a:ext cx="457200" cy="461420"/>
          </a:xfrm>
          <a:prstGeom prst="rect">
            <a:avLst/>
          </a:prstGeom>
        </p:spPr>
      </p:pic>
      <p:pic>
        <p:nvPicPr>
          <p:cNvPr id="97" name="Picture 96">
            <a:extLst>
              <a:ext uri="{FF2B5EF4-FFF2-40B4-BE49-F238E27FC236}">
                <a16:creationId xmlns:a16="http://schemas.microsoft.com/office/drawing/2014/main" id="{1F37BE35-2B8C-221F-C674-C5D94DDBDA5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255440" y="4699350"/>
            <a:ext cx="457200" cy="461420"/>
          </a:xfrm>
          <a:prstGeom prst="rect">
            <a:avLst/>
          </a:prstGeom>
        </p:spPr>
      </p:pic>
      <p:pic>
        <p:nvPicPr>
          <p:cNvPr id="98" name="Picture 97">
            <a:extLst>
              <a:ext uri="{FF2B5EF4-FFF2-40B4-BE49-F238E27FC236}">
                <a16:creationId xmlns:a16="http://schemas.microsoft.com/office/drawing/2014/main" id="{C24A97D1-634E-E694-C1B6-F6F0A8757447}"/>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924097" y="1957761"/>
            <a:ext cx="457200" cy="461420"/>
          </a:xfrm>
          <a:prstGeom prst="rect">
            <a:avLst/>
          </a:prstGeom>
        </p:spPr>
      </p:pic>
      <p:pic>
        <p:nvPicPr>
          <p:cNvPr id="99" name="Picture 98">
            <a:extLst>
              <a:ext uri="{FF2B5EF4-FFF2-40B4-BE49-F238E27FC236}">
                <a16:creationId xmlns:a16="http://schemas.microsoft.com/office/drawing/2014/main" id="{D79CF3E0-6257-9CC7-AC39-F0E544F2AFE7}"/>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063937" y="5154394"/>
            <a:ext cx="457200" cy="461420"/>
          </a:xfrm>
          <a:prstGeom prst="rect">
            <a:avLst/>
          </a:prstGeom>
        </p:spPr>
      </p:pic>
      <p:pic>
        <p:nvPicPr>
          <p:cNvPr id="100" name="Picture 99">
            <a:extLst>
              <a:ext uri="{FF2B5EF4-FFF2-40B4-BE49-F238E27FC236}">
                <a16:creationId xmlns:a16="http://schemas.microsoft.com/office/drawing/2014/main" id="{D5B0F7E7-3891-F9BF-B0E5-FC98DBCDAA7F}"/>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516998" y="4997917"/>
            <a:ext cx="457200" cy="461420"/>
          </a:xfrm>
          <a:prstGeom prst="rect">
            <a:avLst/>
          </a:prstGeom>
        </p:spPr>
      </p:pic>
      <p:pic>
        <p:nvPicPr>
          <p:cNvPr id="101" name="Picture 100">
            <a:extLst>
              <a:ext uri="{FF2B5EF4-FFF2-40B4-BE49-F238E27FC236}">
                <a16:creationId xmlns:a16="http://schemas.microsoft.com/office/drawing/2014/main" id="{D76B6AC5-DA5D-BEBA-0D4A-D5A50ACDF499}"/>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774363" y="4617994"/>
            <a:ext cx="457200" cy="461420"/>
          </a:xfrm>
          <a:prstGeom prst="rect">
            <a:avLst/>
          </a:prstGeom>
        </p:spPr>
      </p:pic>
      <p:pic>
        <p:nvPicPr>
          <p:cNvPr id="102" name="Picture 101">
            <a:extLst>
              <a:ext uri="{FF2B5EF4-FFF2-40B4-BE49-F238E27FC236}">
                <a16:creationId xmlns:a16="http://schemas.microsoft.com/office/drawing/2014/main" id="{B083AC48-8D79-8647-1D0F-031C57D818E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029010" y="2369891"/>
            <a:ext cx="457200" cy="461420"/>
          </a:xfrm>
          <a:prstGeom prst="rect">
            <a:avLst/>
          </a:prstGeom>
        </p:spPr>
      </p:pic>
      <p:pic>
        <p:nvPicPr>
          <p:cNvPr id="103" name="Picture 102">
            <a:extLst>
              <a:ext uri="{FF2B5EF4-FFF2-40B4-BE49-F238E27FC236}">
                <a16:creationId xmlns:a16="http://schemas.microsoft.com/office/drawing/2014/main" id="{933CDAC7-A749-D2B1-B1C4-47A877B7007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27709" y="3567462"/>
            <a:ext cx="457200" cy="461420"/>
          </a:xfrm>
          <a:prstGeom prst="rect">
            <a:avLst/>
          </a:prstGeom>
        </p:spPr>
      </p:pic>
      <p:pic>
        <p:nvPicPr>
          <p:cNvPr id="104" name="Picture 103">
            <a:extLst>
              <a:ext uri="{FF2B5EF4-FFF2-40B4-BE49-F238E27FC236}">
                <a16:creationId xmlns:a16="http://schemas.microsoft.com/office/drawing/2014/main" id="{54E636DC-9CC0-69EE-2CA6-E29B957DB01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375684" y="5083402"/>
            <a:ext cx="457200" cy="461420"/>
          </a:xfrm>
          <a:prstGeom prst="rect">
            <a:avLst/>
          </a:prstGeom>
        </p:spPr>
      </p:pic>
      <p:pic>
        <p:nvPicPr>
          <p:cNvPr id="105" name="Picture 104">
            <a:extLst>
              <a:ext uri="{FF2B5EF4-FFF2-40B4-BE49-F238E27FC236}">
                <a16:creationId xmlns:a16="http://schemas.microsoft.com/office/drawing/2014/main" id="{7300B745-E412-10A1-5E40-06BEF67D1D2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843204" y="3354679"/>
            <a:ext cx="457200" cy="461420"/>
          </a:xfrm>
          <a:prstGeom prst="rect">
            <a:avLst/>
          </a:prstGeom>
        </p:spPr>
      </p:pic>
      <p:pic>
        <p:nvPicPr>
          <p:cNvPr id="106" name="Picture 105">
            <a:extLst>
              <a:ext uri="{FF2B5EF4-FFF2-40B4-BE49-F238E27FC236}">
                <a16:creationId xmlns:a16="http://schemas.microsoft.com/office/drawing/2014/main" id="{B7A8E780-1275-FDE4-B144-8632D5F47F4F}"/>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412625" y="3628850"/>
            <a:ext cx="457200" cy="461420"/>
          </a:xfrm>
          <a:prstGeom prst="rect">
            <a:avLst/>
          </a:prstGeom>
        </p:spPr>
      </p:pic>
      <p:pic>
        <p:nvPicPr>
          <p:cNvPr id="107" name="Picture 106">
            <a:extLst>
              <a:ext uri="{FF2B5EF4-FFF2-40B4-BE49-F238E27FC236}">
                <a16:creationId xmlns:a16="http://schemas.microsoft.com/office/drawing/2014/main" id="{8FCC2C3A-57F5-5324-30E8-D54CDB1F27F2}"/>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966393" y="2045171"/>
            <a:ext cx="457200" cy="461420"/>
          </a:xfrm>
          <a:prstGeom prst="rect">
            <a:avLst/>
          </a:prstGeom>
        </p:spPr>
      </p:pic>
      <p:pic>
        <p:nvPicPr>
          <p:cNvPr id="108" name="Picture 107">
            <a:extLst>
              <a:ext uri="{FF2B5EF4-FFF2-40B4-BE49-F238E27FC236}">
                <a16:creationId xmlns:a16="http://schemas.microsoft.com/office/drawing/2014/main" id="{D4F2CDF0-ECF7-005A-3B0F-583B7BDEA87F}"/>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475768" y="2133062"/>
            <a:ext cx="457200" cy="461420"/>
          </a:xfrm>
          <a:prstGeom prst="rect">
            <a:avLst/>
          </a:prstGeom>
        </p:spPr>
      </p:pic>
      <p:pic>
        <p:nvPicPr>
          <p:cNvPr id="109" name="Picture 108">
            <a:extLst>
              <a:ext uri="{FF2B5EF4-FFF2-40B4-BE49-F238E27FC236}">
                <a16:creationId xmlns:a16="http://schemas.microsoft.com/office/drawing/2014/main" id="{0E27CA34-1C0E-0E27-3BA1-796614D8903D}"/>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976141" y="4392951"/>
            <a:ext cx="457200" cy="461420"/>
          </a:xfrm>
          <a:prstGeom prst="rect">
            <a:avLst/>
          </a:prstGeom>
        </p:spPr>
      </p:pic>
      <p:grpSp>
        <p:nvGrpSpPr>
          <p:cNvPr id="110" name="Group 109">
            <a:extLst>
              <a:ext uri="{FF2B5EF4-FFF2-40B4-BE49-F238E27FC236}">
                <a16:creationId xmlns:a16="http://schemas.microsoft.com/office/drawing/2014/main" id="{7DFA416A-559D-D426-C99C-63A81A752F4B}"/>
              </a:ext>
            </a:extLst>
          </p:cNvPr>
          <p:cNvGrpSpPr>
            <a:grpSpLocks noChangeAspect="1"/>
          </p:cNvGrpSpPr>
          <p:nvPr userDrawn="1"/>
        </p:nvGrpSpPr>
        <p:grpSpPr>
          <a:xfrm>
            <a:off x="6857383" y="5268806"/>
            <a:ext cx="1005840" cy="1005840"/>
            <a:chOff x="7369455" y="2721180"/>
            <a:chExt cx="682296" cy="682296"/>
          </a:xfrm>
        </p:grpSpPr>
        <p:cxnSp>
          <p:nvCxnSpPr>
            <p:cNvPr id="111" name="Straight Connector 110">
              <a:extLst>
                <a:ext uri="{FF2B5EF4-FFF2-40B4-BE49-F238E27FC236}">
                  <a16:creationId xmlns:a16="http://schemas.microsoft.com/office/drawing/2014/main" id="{15A85EC5-3480-8E7A-3743-FC5B65CD1173}"/>
                </a:ext>
              </a:extLst>
            </p:cNvPr>
            <p:cNvCxnSpPr/>
            <p:nvPr/>
          </p:nvCxnSpPr>
          <p:spPr>
            <a:xfrm flipV="1">
              <a:off x="7710603" y="2757550"/>
              <a:ext cx="0" cy="547573"/>
            </a:xfrm>
            <a:prstGeom prst="line">
              <a:avLst/>
            </a:prstGeom>
            <a:noFill/>
            <a:ln w="38100" cap="flat" cmpd="sng" algn="ctr">
              <a:solidFill>
                <a:srgbClr val="70AD47"/>
              </a:solidFill>
              <a:prstDash val="solid"/>
              <a:miter lim="800000"/>
            </a:ln>
            <a:effectLst/>
          </p:spPr>
        </p:cxnSp>
        <p:pic>
          <p:nvPicPr>
            <p:cNvPr id="112" name="Picture 111">
              <a:extLst>
                <a:ext uri="{FF2B5EF4-FFF2-40B4-BE49-F238E27FC236}">
                  <a16:creationId xmlns:a16="http://schemas.microsoft.com/office/drawing/2014/main" id="{A3DDE205-24F6-E176-2DF4-D65AA56CF93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369455" y="2721180"/>
              <a:ext cx="682296" cy="682296"/>
            </a:xfrm>
            <a:prstGeom prst="rect">
              <a:avLst/>
            </a:prstGeom>
          </p:spPr>
        </p:pic>
      </p:grpSp>
      <p:pic>
        <p:nvPicPr>
          <p:cNvPr id="113" name="Picture 112">
            <a:extLst>
              <a:ext uri="{FF2B5EF4-FFF2-40B4-BE49-F238E27FC236}">
                <a16:creationId xmlns:a16="http://schemas.microsoft.com/office/drawing/2014/main" id="{7049D8A2-5D96-8A7C-03AB-2F77BC501160}"/>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4443539" y="1670062"/>
            <a:ext cx="457200" cy="460162"/>
          </a:xfrm>
          <a:prstGeom prst="rect">
            <a:avLst/>
          </a:prstGeom>
        </p:spPr>
      </p:pic>
      <p:pic>
        <p:nvPicPr>
          <p:cNvPr id="114" name="Picture 113">
            <a:extLst>
              <a:ext uri="{FF2B5EF4-FFF2-40B4-BE49-F238E27FC236}">
                <a16:creationId xmlns:a16="http://schemas.microsoft.com/office/drawing/2014/main" id="{ADF64C11-C9E8-D8BD-B5D5-A515F8906EA0}"/>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5269981" y="1639947"/>
            <a:ext cx="457200" cy="460162"/>
          </a:xfrm>
          <a:prstGeom prst="rect">
            <a:avLst/>
          </a:prstGeom>
        </p:spPr>
      </p:pic>
      <p:pic>
        <p:nvPicPr>
          <p:cNvPr id="115" name="Picture 114">
            <a:extLst>
              <a:ext uri="{FF2B5EF4-FFF2-40B4-BE49-F238E27FC236}">
                <a16:creationId xmlns:a16="http://schemas.microsoft.com/office/drawing/2014/main" id="{12083212-D500-26B0-BDFA-E112BAD0AC0A}"/>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5740173" y="1749680"/>
            <a:ext cx="457200" cy="460162"/>
          </a:xfrm>
          <a:prstGeom prst="rect">
            <a:avLst/>
          </a:prstGeom>
        </p:spPr>
      </p:pic>
      <p:pic>
        <p:nvPicPr>
          <p:cNvPr id="116" name="Picture 115">
            <a:extLst>
              <a:ext uri="{FF2B5EF4-FFF2-40B4-BE49-F238E27FC236}">
                <a16:creationId xmlns:a16="http://schemas.microsoft.com/office/drawing/2014/main" id="{DEB4F518-7130-2E6B-4C6D-C89335381522}"/>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4822630" y="1812799"/>
            <a:ext cx="457200" cy="460162"/>
          </a:xfrm>
          <a:prstGeom prst="rect">
            <a:avLst/>
          </a:prstGeom>
        </p:spPr>
      </p:pic>
      <p:pic>
        <p:nvPicPr>
          <p:cNvPr id="117" name="Picture 116">
            <a:extLst>
              <a:ext uri="{FF2B5EF4-FFF2-40B4-BE49-F238E27FC236}">
                <a16:creationId xmlns:a16="http://schemas.microsoft.com/office/drawing/2014/main" id="{A5AAD521-9233-ECE6-B329-F8C1CCEBC3CC}"/>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5384052" y="2065801"/>
            <a:ext cx="457200" cy="460162"/>
          </a:xfrm>
          <a:prstGeom prst="rect">
            <a:avLst/>
          </a:prstGeom>
        </p:spPr>
      </p:pic>
      <p:pic>
        <p:nvPicPr>
          <p:cNvPr id="118" name="Picture 117">
            <a:extLst>
              <a:ext uri="{FF2B5EF4-FFF2-40B4-BE49-F238E27FC236}">
                <a16:creationId xmlns:a16="http://schemas.microsoft.com/office/drawing/2014/main" id="{5DB5AB50-2E2C-B01B-583A-4C602B31390C}"/>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5642872" y="2706027"/>
            <a:ext cx="457200" cy="460162"/>
          </a:xfrm>
          <a:prstGeom prst="rect">
            <a:avLst/>
          </a:prstGeom>
        </p:spPr>
      </p:pic>
      <p:pic>
        <p:nvPicPr>
          <p:cNvPr id="119" name="Picture 118">
            <a:extLst>
              <a:ext uri="{FF2B5EF4-FFF2-40B4-BE49-F238E27FC236}">
                <a16:creationId xmlns:a16="http://schemas.microsoft.com/office/drawing/2014/main" id="{8137939E-0BE1-9129-25D2-B7D34702E6D8}"/>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4926852" y="2246672"/>
            <a:ext cx="457200" cy="460162"/>
          </a:xfrm>
          <a:prstGeom prst="rect">
            <a:avLst/>
          </a:prstGeom>
        </p:spPr>
      </p:pic>
      <p:pic>
        <p:nvPicPr>
          <p:cNvPr id="120" name="Picture 119">
            <a:extLst>
              <a:ext uri="{FF2B5EF4-FFF2-40B4-BE49-F238E27FC236}">
                <a16:creationId xmlns:a16="http://schemas.microsoft.com/office/drawing/2014/main" id="{983B58FD-5699-F3F9-E82C-829CA219F0EE}"/>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5101111" y="2642088"/>
            <a:ext cx="457200" cy="460162"/>
          </a:xfrm>
          <a:prstGeom prst="rect">
            <a:avLst/>
          </a:prstGeom>
        </p:spPr>
      </p:pic>
      <p:pic>
        <p:nvPicPr>
          <p:cNvPr id="121" name="Picture 120">
            <a:extLst>
              <a:ext uri="{FF2B5EF4-FFF2-40B4-BE49-F238E27FC236}">
                <a16:creationId xmlns:a16="http://schemas.microsoft.com/office/drawing/2014/main" id="{722A7FD1-1F54-D233-200E-085EB6FC82B2}"/>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5716874" y="2257708"/>
            <a:ext cx="457200" cy="460162"/>
          </a:xfrm>
          <a:prstGeom prst="rect">
            <a:avLst/>
          </a:prstGeom>
        </p:spPr>
      </p:pic>
      <p:pic>
        <p:nvPicPr>
          <p:cNvPr id="122" name="Picture 121">
            <a:extLst>
              <a:ext uri="{FF2B5EF4-FFF2-40B4-BE49-F238E27FC236}">
                <a16:creationId xmlns:a16="http://schemas.microsoft.com/office/drawing/2014/main" id="{825B14B7-1221-5FFB-1780-47B8DD9FC0C2}"/>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4574940" y="2600779"/>
            <a:ext cx="457200" cy="460162"/>
          </a:xfrm>
          <a:prstGeom prst="rect">
            <a:avLst/>
          </a:prstGeom>
        </p:spPr>
      </p:pic>
      <p:pic>
        <p:nvPicPr>
          <p:cNvPr id="123" name="Picture 122">
            <a:extLst>
              <a:ext uri="{FF2B5EF4-FFF2-40B4-BE49-F238E27FC236}">
                <a16:creationId xmlns:a16="http://schemas.microsoft.com/office/drawing/2014/main" id="{4DBF636C-9F27-4F36-C397-4BBA21C6F0D5}"/>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4499201" y="2180648"/>
            <a:ext cx="457200" cy="460162"/>
          </a:xfrm>
          <a:prstGeom prst="rect">
            <a:avLst/>
          </a:prstGeom>
        </p:spPr>
      </p:pic>
      <p:pic>
        <p:nvPicPr>
          <p:cNvPr id="124" name="Picture 123">
            <a:extLst>
              <a:ext uri="{FF2B5EF4-FFF2-40B4-BE49-F238E27FC236}">
                <a16:creationId xmlns:a16="http://schemas.microsoft.com/office/drawing/2014/main" id="{09163CE2-4112-36A0-07C5-722BB5C4A5A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781529" y="5467724"/>
            <a:ext cx="457200" cy="461420"/>
          </a:xfrm>
          <a:prstGeom prst="rect">
            <a:avLst/>
          </a:prstGeom>
        </p:spPr>
      </p:pic>
      <p:pic>
        <p:nvPicPr>
          <p:cNvPr id="125" name="Picture 124">
            <a:extLst>
              <a:ext uri="{FF2B5EF4-FFF2-40B4-BE49-F238E27FC236}">
                <a16:creationId xmlns:a16="http://schemas.microsoft.com/office/drawing/2014/main" id="{515907C4-FD1A-4E15-4969-F827713FF51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938214" y="4953807"/>
            <a:ext cx="457200" cy="461420"/>
          </a:xfrm>
          <a:prstGeom prst="rect">
            <a:avLst/>
          </a:prstGeom>
        </p:spPr>
      </p:pic>
      <p:pic>
        <p:nvPicPr>
          <p:cNvPr id="126" name="Picture 125">
            <a:extLst>
              <a:ext uri="{FF2B5EF4-FFF2-40B4-BE49-F238E27FC236}">
                <a16:creationId xmlns:a16="http://schemas.microsoft.com/office/drawing/2014/main" id="{B0D5D47B-C0FF-7A43-F89C-0D7A4AD3598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818270" y="4918880"/>
            <a:ext cx="457200" cy="461420"/>
          </a:xfrm>
          <a:prstGeom prst="rect">
            <a:avLst/>
          </a:prstGeom>
        </p:spPr>
      </p:pic>
      <p:pic>
        <p:nvPicPr>
          <p:cNvPr id="127" name="Picture 126">
            <a:extLst>
              <a:ext uri="{FF2B5EF4-FFF2-40B4-BE49-F238E27FC236}">
                <a16:creationId xmlns:a16="http://schemas.microsoft.com/office/drawing/2014/main" id="{094176AF-E25D-AD6D-0519-8B0778A2EC0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497329" y="4855347"/>
            <a:ext cx="457200" cy="461420"/>
          </a:xfrm>
          <a:prstGeom prst="rect">
            <a:avLst/>
          </a:prstGeom>
        </p:spPr>
      </p:pic>
      <p:pic>
        <p:nvPicPr>
          <p:cNvPr id="128" name="Picture 127">
            <a:extLst>
              <a:ext uri="{FF2B5EF4-FFF2-40B4-BE49-F238E27FC236}">
                <a16:creationId xmlns:a16="http://schemas.microsoft.com/office/drawing/2014/main" id="{9E1BDF42-BC5D-56F4-22C8-C619FA1E3C3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395414" y="4831456"/>
            <a:ext cx="457200" cy="461420"/>
          </a:xfrm>
          <a:prstGeom prst="rect">
            <a:avLst/>
          </a:prstGeom>
        </p:spPr>
      </p:pic>
      <p:pic>
        <p:nvPicPr>
          <p:cNvPr id="129" name="Picture 128">
            <a:extLst>
              <a:ext uri="{FF2B5EF4-FFF2-40B4-BE49-F238E27FC236}">
                <a16:creationId xmlns:a16="http://schemas.microsoft.com/office/drawing/2014/main" id="{F8A7A9DC-3666-2E27-071F-CBC352DBBE2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457241" y="5726509"/>
            <a:ext cx="457200" cy="461420"/>
          </a:xfrm>
          <a:prstGeom prst="rect">
            <a:avLst/>
          </a:prstGeom>
        </p:spPr>
      </p:pic>
      <p:pic>
        <p:nvPicPr>
          <p:cNvPr id="130" name="Picture 129">
            <a:extLst>
              <a:ext uri="{FF2B5EF4-FFF2-40B4-BE49-F238E27FC236}">
                <a16:creationId xmlns:a16="http://schemas.microsoft.com/office/drawing/2014/main" id="{EF95ECB4-5865-FAE9-A63A-664879DC712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981052" y="5409364"/>
            <a:ext cx="457200" cy="461420"/>
          </a:xfrm>
          <a:prstGeom prst="rect">
            <a:avLst/>
          </a:prstGeom>
        </p:spPr>
      </p:pic>
      <p:pic>
        <p:nvPicPr>
          <p:cNvPr id="131" name="Picture 130">
            <a:extLst>
              <a:ext uri="{FF2B5EF4-FFF2-40B4-BE49-F238E27FC236}">
                <a16:creationId xmlns:a16="http://schemas.microsoft.com/office/drawing/2014/main" id="{054377CC-B08B-0D2B-1687-C311052E6E5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419126" y="5248545"/>
            <a:ext cx="457200" cy="461420"/>
          </a:xfrm>
          <a:prstGeom prst="rect">
            <a:avLst/>
          </a:prstGeom>
        </p:spPr>
      </p:pic>
      <p:pic>
        <p:nvPicPr>
          <p:cNvPr id="132" name="Picture 131">
            <a:extLst>
              <a:ext uri="{FF2B5EF4-FFF2-40B4-BE49-F238E27FC236}">
                <a16:creationId xmlns:a16="http://schemas.microsoft.com/office/drawing/2014/main" id="{B54D62E2-D17D-3837-F8F2-3A09B29F5FD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914441" y="5849764"/>
            <a:ext cx="457200" cy="461420"/>
          </a:xfrm>
          <a:prstGeom prst="rect">
            <a:avLst/>
          </a:prstGeom>
        </p:spPr>
      </p:pic>
      <p:pic>
        <p:nvPicPr>
          <p:cNvPr id="133" name="Picture 132">
            <a:extLst>
              <a:ext uri="{FF2B5EF4-FFF2-40B4-BE49-F238E27FC236}">
                <a16:creationId xmlns:a16="http://schemas.microsoft.com/office/drawing/2014/main" id="{651EF34D-0485-A4C7-D1DA-4DF7A60C45E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403973" y="5808920"/>
            <a:ext cx="457200" cy="461420"/>
          </a:xfrm>
          <a:prstGeom prst="rect">
            <a:avLst/>
          </a:prstGeom>
        </p:spPr>
      </p:pic>
      <p:pic>
        <p:nvPicPr>
          <p:cNvPr id="134" name="Picture 133">
            <a:extLst>
              <a:ext uri="{FF2B5EF4-FFF2-40B4-BE49-F238E27FC236}">
                <a16:creationId xmlns:a16="http://schemas.microsoft.com/office/drawing/2014/main" id="{63141787-51D8-8877-419D-74A69B8F7B5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30376" y="5283061"/>
            <a:ext cx="457200" cy="461420"/>
          </a:xfrm>
          <a:prstGeom prst="rect">
            <a:avLst/>
          </a:prstGeom>
        </p:spPr>
      </p:pic>
      <p:pic>
        <p:nvPicPr>
          <p:cNvPr id="135" name="Picture 134">
            <a:extLst>
              <a:ext uri="{FF2B5EF4-FFF2-40B4-BE49-F238E27FC236}">
                <a16:creationId xmlns:a16="http://schemas.microsoft.com/office/drawing/2014/main" id="{B29C48FA-5EAE-6815-5A76-9233F5BC6F0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886536" y="5189558"/>
            <a:ext cx="457200" cy="461420"/>
          </a:xfrm>
          <a:prstGeom prst="rect">
            <a:avLst/>
          </a:prstGeom>
        </p:spPr>
      </p:pic>
      <p:pic>
        <p:nvPicPr>
          <p:cNvPr id="136" name="Picture 135">
            <a:extLst>
              <a:ext uri="{FF2B5EF4-FFF2-40B4-BE49-F238E27FC236}">
                <a16:creationId xmlns:a16="http://schemas.microsoft.com/office/drawing/2014/main" id="{E550093D-2EBC-0B8A-8F4E-81E455AA569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174649" y="4299046"/>
            <a:ext cx="457200" cy="461420"/>
          </a:xfrm>
          <a:prstGeom prst="rect">
            <a:avLst/>
          </a:prstGeom>
        </p:spPr>
      </p:pic>
      <p:pic>
        <p:nvPicPr>
          <p:cNvPr id="137" name="Picture 136">
            <a:extLst>
              <a:ext uri="{FF2B5EF4-FFF2-40B4-BE49-F238E27FC236}">
                <a16:creationId xmlns:a16="http://schemas.microsoft.com/office/drawing/2014/main" id="{B8AF79F0-3574-45D8-3CA4-1642F529141D}"/>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2167999" y="4767207"/>
            <a:ext cx="457200" cy="461420"/>
          </a:xfrm>
          <a:prstGeom prst="rect">
            <a:avLst/>
          </a:prstGeom>
        </p:spPr>
      </p:pic>
      <p:pic>
        <p:nvPicPr>
          <p:cNvPr id="138" name="Picture 137">
            <a:extLst>
              <a:ext uri="{FF2B5EF4-FFF2-40B4-BE49-F238E27FC236}">
                <a16:creationId xmlns:a16="http://schemas.microsoft.com/office/drawing/2014/main" id="{5B02EFEF-27BF-9C24-8D97-BC617C94B62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44803" y="2475317"/>
            <a:ext cx="457200" cy="461420"/>
          </a:xfrm>
          <a:prstGeom prst="rect">
            <a:avLst/>
          </a:prstGeom>
        </p:spPr>
      </p:pic>
      <p:pic>
        <p:nvPicPr>
          <p:cNvPr id="139" name="Picture 138">
            <a:extLst>
              <a:ext uri="{FF2B5EF4-FFF2-40B4-BE49-F238E27FC236}">
                <a16:creationId xmlns:a16="http://schemas.microsoft.com/office/drawing/2014/main" id="{E15CDF3A-5FF9-377A-9DB1-281BBA86CBA9}"/>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522477" y="2502312"/>
            <a:ext cx="457200" cy="461420"/>
          </a:xfrm>
          <a:prstGeom prst="rect">
            <a:avLst/>
          </a:prstGeom>
        </p:spPr>
      </p:pic>
      <p:sp>
        <p:nvSpPr>
          <p:cNvPr id="140" name="TextBox 139">
            <a:extLst>
              <a:ext uri="{FF2B5EF4-FFF2-40B4-BE49-F238E27FC236}">
                <a16:creationId xmlns:a16="http://schemas.microsoft.com/office/drawing/2014/main" id="{3C6F7ED5-40BD-3C5D-3641-BE68A84C107C}"/>
              </a:ext>
            </a:extLst>
          </p:cNvPr>
          <p:cNvSpPr txBox="1"/>
          <p:nvPr userDrawn="1"/>
        </p:nvSpPr>
        <p:spPr>
          <a:xfrm rot="18900000">
            <a:off x="3129371" y="3247796"/>
            <a:ext cx="595035" cy="246221"/>
          </a:xfrm>
          <a:prstGeom prst="rect">
            <a:avLst/>
          </a:prstGeom>
          <a:noFill/>
        </p:spPr>
        <p:txBody>
          <a:bodyPr wrap="none" rtlCol="0">
            <a:spAutoFit/>
          </a:bodyPr>
          <a:lstStyle/>
          <a:p>
            <a:r>
              <a:rPr lang="en-US" sz="1000">
                <a:solidFill>
                  <a:prstClr val="black"/>
                </a:solidFill>
                <a:latin typeface="Calibri" panose="020F0502020204030204"/>
              </a:rPr>
              <a:t>random</a:t>
            </a:r>
          </a:p>
        </p:txBody>
      </p:sp>
      <p:sp>
        <p:nvSpPr>
          <p:cNvPr id="141" name="TextBox 140">
            <a:extLst>
              <a:ext uri="{FF2B5EF4-FFF2-40B4-BE49-F238E27FC236}">
                <a16:creationId xmlns:a16="http://schemas.microsoft.com/office/drawing/2014/main" id="{44EFE118-6290-E5F2-EC47-6BE848D5A8FD}"/>
              </a:ext>
            </a:extLst>
          </p:cNvPr>
          <p:cNvSpPr txBox="1"/>
          <p:nvPr userDrawn="1"/>
        </p:nvSpPr>
        <p:spPr>
          <a:xfrm rot="2700000">
            <a:off x="3168810" y="4285269"/>
            <a:ext cx="779381" cy="246221"/>
          </a:xfrm>
          <a:prstGeom prst="rect">
            <a:avLst/>
          </a:prstGeom>
          <a:noFill/>
        </p:spPr>
        <p:txBody>
          <a:bodyPr wrap="none" rtlCol="0">
            <a:spAutoFit/>
          </a:bodyPr>
          <a:lstStyle/>
          <a:p>
            <a:r>
              <a:rPr lang="en-US" sz="1000">
                <a:solidFill>
                  <a:prstClr val="black"/>
                </a:solidFill>
                <a:latin typeface="Calibri" panose="020F0502020204030204"/>
              </a:rPr>
              <a:t>assignment</a:t>
            </a:r>
          </a:p>
        </p:txBody>
      </p:sp>
      <p:pic>
        <p:nvPicPr>
          <p:cNvPr id="142" name="Picture 141">
            <a:extLst>
              <a:ext uri="{FF2B5EF4-FFF2-40B4-BE49-F238E27FC236}">
                <a16:creationId xmlns:a16="http://schemas.microsoft.com/office/drawing/2014/main" id="{9D0EA3F1-25DD-DAB5-3572-7D9157FE28DE}"/>
              </a:ext>
            </a:extLst>
          </p:cNvPr>
          <p:cNvPicPr>
            <a:picLocks noChangeAspect="1"/>
          </p:cNvPicPr>
          <p:nvPr userDrawn="1"/>
        </p:nvPicPr>
        <p:blipFill rotWithShape="1">
          <a:blip r:embed="rId8" cstate="screen">
            <a:alphaModFix/>
            <a:extLst>
              <a:ext uri="{28A0092B-C50C-407E-A947-70E740481C1C}">
                <a14:useLocalDpi xmlns:a14="http://schemas.microsoft.com/office/drawing/2010/main"/>
              </a:ext>
            </a:extLst>
          </a:blip>
          <a:srcRect/>
          <a:stretch/>
        </p:blipFill>
        <p:spPr>
          <a:xfrm>
            <a:off x="10340908" y="5021667"/>
            <a:ext cx="1876684" cy="1159222"/>
          </a:xfrm>
          <a:prstGeom prst="rect">
            <a:avLst/>
          </a:prstGeom>
        </p:spPr>
      </p:pic>
      <p:pic>
        <p:nvPicPr>
          <p:cNvPr id="143" name="Picture 142">
            <a:extLst>
              <a:ext uri="{FF2B5EF4-FFF2-40B4-BE49-F238E27FC236}">
                <a16:creationId xmlns:a16="http://schemas.microsoft.com/office/drawing/2014/main" id="{FC28164F-371E-3E38-4FC4-EF49B2041A76}"/>
              </a:ext>
            </a:extLst>
          </p:cNvPr>
          <p:cNvPicPr>
            <a:picLocks noChangeAspect="1"/>
          </p:cNvPicPr>
          <p:nvPr userDrawn="1"/>
        </p:nvPicPr>
        <p:blipFill>
          <a:blip r:embed="rId9" cstate="screen">
            <a:alphaModFix amt="85000"/>
            <a:extLst>
              <a:ext uri="{28A0092B-C50C-407E-A947-70E740481C1C}">
                <a14:useLocalDpi xmlns:a14="http://schemas.microsoft.com/office/drawing/2010/main"/>
              </a:ext>
            </a:extLst>
          </a:blip>
          <a:stretch>
            <a:fillRect/>
          </a:stretch>
        </p:blipFill>
        <p:spPr>
          <a:xfrm>
            <a:off x="10793124" y="1758774"/>
            <a:ext cx="884341" cy="1144598"/>
          </a:xfrm>
          <a:prstGeom prst="rect">
            <a:avLst/>
          </a:prstGeom>
        </p:spPr>
      </p:pic>
      <p:sp>
        <p:nvSpPr>
          <p:cNvPr id="144" name="TextBox 143">
            <a:extLst>
              <a:ext uri="{FF2B5EF4-FFF2-40B4-BE49-F238E27FC236}">
                <a16:creationId xmlns:a16="http://schemas.microsoft.com/office/drawing/2014/main" id="{C79FC043-0082-183A-D7EF-8830C9AA8A88}"/>
              </a:ext>
            </a:extLst>
          </p:cNvPr>
          <p:cNvSpPr txBox="1"/>
          <p:nvPr userDrawn="1"/>
        </p:nvSpPr>
        <p:spPr>
          <a:xfrm>
            <a:off x="10562257" y="2657813"/>
            <a:ext cx="1346074" cy="523220"/>
          </a:xfrm>
          <a:prstGeom prst="rect">
            <a:avLst/>
          </a:prstGeom>
          <a:noFill/>
        </p:spPr>
        <p:txBody>
          <a:bodyPr wrap="none" rtlCol="0">
            <a:spAutoFit/>
          </a:bodyPr>
          <a:lstStyle/>
          <a:p>
            <a:pPr>
              <a:defRPr/>
            </a:pPr>
            <a:r>
              <a:rPr lang="en-US" sz="2800" b="1">
                <a:ln w="12700">
                  <a:solidFill>
                    <a:prstClr val="white"/>
                  </a:solidFill>
                </a:ln>
                <a:solidFill>
                  <a:prstClr val="black"/>
                </a:solidFill>
                <a:effectLst>
                  <a:outerShdw blurRad="50800" dist="38100" dir="2700000" algn="tl" rotWithShape="0">
                    <a:prstClr val="black">
                      <a:alpha val="40000"/>
                    </a:prstClr>
                  </a:outerShdw>
                </a:effectLst>
                <a:latin typeface="Calibri" panose="020F0502020204030204"/>
              </a:rPr>
              <a:t>Analyze</a:t>
            </a:r>
          </a:p>
        </p:txBody>
      </p:sp>
      <p:pic>
        <p:nvPicPr>
          <p:cNvPr id="145" name="Graphic 144">
            <a:extLst>
              <a:ext uri="{FF2B5EF4-FFF2-40B4-BE49-F238E27FC236}">
                <a16:creationId xmlns:a16="http://schemas.microsoft.com/office/drawing/2014/main" id="{15E55A9C-8C53-3D30-D3ED-2FD126D779A9}"/>
              </a:ext>
            </a:extLst>
          </p:cNvPr>
          <p:cNvPicPr>
            <a:picLocks noChangeAspect="1"/>
          </p:cNvPicPr>
          <p:nvPr userDrawn="1"/>
        </p:nvPicPr>
        <p:blipFill>
          <a:blip r:embed="rId10" cstate="screen">
            <a:alphaModFix amt="4000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0591618" y="3552610"/>
            <a:ext cx="1287353" cy="846622"/>
          </a:xfrm>
          <a:prstGeom prst="rect">
            <a:avLst/>
          </a:prstGeom>
        </p:spPr>
      </p:pic>
      <p:sp>
        <p:nvSpPr>
          <p:cNvPr id="146" name="TextBox 145">
            <a:extLst>
              <a:ext uri="{FF2B5EF4-FFF2-40B4-BE49-F238E27FC236}">
                <a16:creationId xmlns:a16="http://schemas.microsoft.com/office/drawing/2014/main" id="{454C463F-6FD0-408B-46A5-8E3542F34CFD}"/>
              </a:ext>
            </a:extLst>
          </p:cNvPr>
          <p:cNvSpPr txBox="1"/>
          <p:nvPr userDrawn="1"/>
        </p:nvSpPr>
        <p:spPr>
          <a:xfrm>
            <a:off x="10584443" y="4043100"/>
            <a:ext cx="1301703" cy="523220"/>
          </a:xfrm>
          <a:prstGeom prst="rect">
            <a:avLst/>
          </a:prstGeom>
          <a:noFill/>
        </p:spPr>
        <p:txBody>
          <a:bodyPr wrap="none" rtlCol="0">
            <a:spAutoFit/>
          </a:bodyPr>
          <a:lstStyle/>
          <a:p>
            <a:pPr>
              <a:defRPr/>
            </a:pPr>
            <a:r>
              <a:rPr lang="en-US" sz="2800" b="1">
                <a:ln w="12700">
                  <a:solidFill>
                    <a:prstClr val="white"/>
                  </a:solidFill>
                </a:ln>
                <a:solidFill>
                  <a:prstClr val="black"/>
                </a:solidFill>
                <a:effectLst>
                  <a:outerShdw blurRad="50800" dist="38100" dir="2700000" algn="tl" rotWithShape="0">
                    <a:prstClr val="black">
                      <a:alpha val="40000"/>
                    </a:prstClr>
                  </a:outerShdw>
                </a:effectLst>
                <a:latin typeface="Calibri" panose="020F0502020204030204"/>
              </a:rPr>
              <a:t>Finalize</a:t>
            </a:r>
          </a:p>
        </p:txBody>
      </p:sp>
      <p:sp>
        <p:nvSpPr>
          <p:cNvPr id="147" name="TextBox 146">
            <a:extLst>
              <a:ext uri="{FF2B5EF4-FFF2-40B4-BE49-F238E27FC236}">
                <a16:creationId xmlns:a16="http://schemas.microsoft.com/office/drawing/2014/main" id="{5A5B0BB4-EF49-5619-D109-1E36EF708218}"/>
              </a:ext>
            </a:extLst>
          </p:cNvPr>
          <p:cNvSpPr txBox="1"/>
          <p:nvPr userDrawn="1"/>
        </p:nvSpPr>
        <p:spPr>
          <a:xfrm rot="20361813">
            <a:off x="10222900" y="5241215"/>
            <a:ext cx="2014013" cy="523220"/>
          </a:xfrm>
          <a:prstGeom prst="rect">
            <a:avLst/>
          </a:prstGeom>
          <a:noFill/>
        </p:spPr>
        <p:txBody>
          <a:bodyPr wrap="none" rtlCol="0">
            <a:spAutoFit/>
          </a:bodyPr>
          <a:lstStyle/>
          <a:p>
            <a:pPr>
              <a:defRPr/>
            </a:pPr>
            <a:r>
              <a:rPr lang="en-US" sz="2800" b="1">
                <a:ln w="12700">
                  <a:solidFill>
                    <a:prstClr val="white"/>
                  </a:solidFill>
                </a:ln>
                <a:solidFill>
                  <a:prstClr val="black"/>
                </a:solidFill>
                <a:effectLst>
                  <a:outerShdw blurRad="50800" dist="38100" dir="2700000" algn="tl" rotWithShape="0">
                    <a:prstClr val="black">
                      <a:alpha val="40000"/>
                    </a:prstClr>
                  </a:outerShdw>
                </a:effectLst>
                <a:latin typeface="Calibri" panose="020F0502020204030204"/>
              </a:rPr>
              <a:t>Disseminate</a:t>
            </a:r>
          </a:p>
        </p:txBody>
      </p:sp>
      <p:sp>
        <p:nvSpPr>
          <p:cNvPr id="148" name="Freeform: Shape 132">
            <a:extLst>
              <a:ext uri="{FF2B5EF4-FFF2-40B4-BE49-F238E27FC236}">
                <a16:creationId xmlns:a16="http://schemas.microsoft.com/office/drawing/2014/main" id="{9C3D1967-B427-8C8C-4CA5-CA56E0034967}"/>
              </a:ext>
            </a:extLst>
          </p:cNvPr>
          <p:cNvSpPr/>
          <p:nvPr userDrawn="1"/>
        </p:nvSpPr>
        <p:spPr>
          <a:xfrm>
            <a:off x="6465555"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Text" lastClr="000000">
                <a:lumMod val="50000"/>
                <a:lumOff val="50000"/>
              </a:sysClr>
            </a:solidFill>
            <a:prstDash val="solid"/>
            <a:miter lim="800000"/>
          </a:ln>
          <a:effectLst/>
        </p:spPr>
        <p:txBody>
          <a:bodyPr spcFirstLastPara="0" vert="vert270" wrap="square" lIns="0" tIns="66308" rIns="0" bIns="66308" numCol="1" spcCol="1270" anchor="ctr" anchorCtr="0">
            <a:noAutofit/>
          </a:bodyPr>
          <a:lstStyle/>
          <a:p>
            <a:pPr marL="0" marR="0" lvl="0" indent="0" algn="ctr" defTabSz="453390"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5</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49" name="Freeform: Shape 21">
            <a:extLst>
              <a:ext uri="{FF2B5EF4-FFF2-40B4-BE49-F238E27FC236}">
                <a16:creationId xmlns:a16="http://schemas.microsoft.com/office/drawing/2014/main" id="{336CB580-A0DB-8A80-210C-6578FD17D06A}"/>
              </a:ext>
            </a:extLst>
          </p:cNvPr>
          <p:cNvSpPr/>
          <p:nvPr userDrawn="1"/>
        </p:nvSpPr>
        <p:spPr>
          <a:xfrm>
            <a:off x="4901323"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Text" lastClr="000000">
                <a:lumMod val="50000"/>
                <a:lumOff val="50000"/>
              </a:sysClr>
            </a:solidFill>
            <a:prstDash val="solid"/>
            <a:miter lim="800000"/>
          </a:ln>
          <a:effectLst/>
        </p:spPr>
        <p:txBody>
          <a:bodyPr spcFirstLastPara="0" vert="vert270" wrap="square" lIns="0" tIns="72785" rIns="0" bIns="72785" numCol="1" spcCol="1270" anchor="ctr" anchorCtr="0">
            <a:noAutofit/>
          </a:bodyPr>
          <a:lstStyle/>
          <a:p>
            <a:pPr marL="0" marR="0" lvl="0" indent="0" algn="ctr" defTabSz="528955"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1</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0" name="Freeform: Shape 22">
            <a:extLst>
              <a:ext uri="{FF2B5EF4-FFF2-40B4-BE49-F238E27FC236}">
                <a16:creationId xmlns:a16="http://schemas.microsoft.com/office/drawing/2014/main" id="{DA688BD3-578E-144A-DC98-82536D3AD4A1}"/>
              </a:ext>
            </a:extLst>
          </p:cNvPr>
          <p:cNvSpPr/>
          <p:nvPr userDrawn="1"/>
        </p:nvSpPr>
        <p:spPr>
          <a:xfrm>
            <a:off x="5292381"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Text" lastClr="000000">
                <a:lumMod val="50000"/>
                <a:lumOff val="50000"/>
              </a:sysClr>
            </a:solidFill>
            <a:prstDash val="solid"/>
            <a:miter lim="800000"/>
          </a:ln>
          <a:effectLst/>
        </p:spPr>
        <p:txBody>
          <a:bodyPr spcFirstLastPara="0" vert="vert270" wrap="square" lIns="0" tIns="69546" rIns="0" bIns="69546" numCol="1" spcCol="1270" anchor="ctr"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2</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1" name="Freeform: Shape 23">
            <a:extLst>
              <a:ext uri="{FF2B5EF4-FFF2-40B4-BE49-F238E27FC236}">
                <a16:creationId xmlns:a16="http://schemas.microsoft.com/office/drawing/2014/main" id="{EC5B1403-B98A-9FAA-085E-CF97982F8EF4}"/>
              </a:ext>
            </a:extLst>
          </p:cNvPr>
          <p:cNvSpPr/>
          <p:nvPr userDrawn="1"/>
        </p:nvSpPr>
        <p:spPr>
          <a:xfrm>
            <a:off x="5683439"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Text" lastClr="000000">
                <a:lumMod val="50000"/>
                <a:lumOff val="50000"/>
              </a:sysClr>
            </a:solidFill>
            <a:prstDash val="solid"/>
            <a:miter lim="800000"/>
          </a:ln>
          <a:effectLst/>
        </p:spPr>
        <p:txBody>
          <a:bodyPr spcFirstLastPara="0" vert="vert270" wrap="square" lIns="0" tIns="69546" rIns="0" bIns="69546" numCol="1" spcCol="1270" anchor="ctr"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3</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2" name="Freeform: Shape 24">
            <a:extLst>
              <a:ext uri="{FF2B5EF4-FFF2-40B4-BE49-F238E27FC236}">
                <a16:creationId xmlns:a16="http://schemas.microsoft.com/office/drawing/2014/main" id="{D2C21C2D-ED2B-F2F2-8416-5F3D5BADB66E}"/>
              </a:ext>
            </a:extLst>
          </p:cNvPr>
          <p:cNvSpPr/>
          <p:nvPr userDrawn="1"/>
        </p:nvSpPr>
        <p:spPr>
          <a:xfrm>
            <a:off x="6074497"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Text" lastClr="000000">
                <a:lumMod val="50000"/>
                <a:lumOff val="50000"/>
              </a:sysClr>
            </a:solidFill>
            <a:prstDash val="solid"/>
            <a:miter lim="800000"/>
          </a:ln>
          <a:effectLst/>
        </p:spPr>
        <p:txBody>
          <a:bodyPr spcFirstLastPara="0" vert="vert270" wrap="square" lIns="0" tIns="69546" rIns="0" bIns="69546" numCol="1" spcCol="1270" anchor="ctr"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4</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3" name="Freeform: Shape 21">
            <a:extLst>
              <a:ext uri="{FF2B5EF4-FFF2-40B4-BE49-F238E27FC236}">
                <a16:creationId xmlns:a16="http://schemas.microsoft.com/office/drawing/2014/main" id="{FADCCE2D-B254-C6E0-E115-EE81BA1D9A10}"/>
              </a:ext>
            </a:extLst>
          </p:cNvPr>
          <p:cNvSpPr/>
          <p:nvPr userDrawn="1"/>
        </p:nvSpPr>
        <p:spPr>
          <a:xfrm>
            <a:off x="4418825" y="3243749"/>
            <a:ext cx="45720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Text" lastClr="000000">
                <a:lumMod val="50000"/>
                <a:lumOff val="50000"/>
              </a:sysClr>
            </a:solidFill>
            <a:prstDash val="solid"/>
            <a:miter lim="800000"/>
          </a:ln>
          <a:effectLst/>
        </p:spPr>
        <p:txBody>
          <a:bodyPr spcFirstLastPara="0" vert="vert270" wrap="square" lIns="0" tIns="72785" rIns="0" bIns="72785" numCol="1" spcCol="1270" anchor="ctr" anchorCtr="0">
            <a:noAutofit/>
          </a:bodyPr>
          <a:lstStyle/>
          <a:p>
            <a:pPr marL="0" marR="0" lvl="0" indent="0" algn="ctr" defTabSz="528955"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Setting up for Success</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pic>
        <p:nvPicPr>
          <p:cNvPr id="154" name="Picture 153">
            <a:extLst>
              <a:ext uri="{FF2B5EF4-FFF2-40B4-BE49-F238E27FC236}">
                <a16:creationId xmlns:a16="http://schemas.microsoft.com/office/drawing/2014/main" id="{792FD7FF-D69F-20D7-BE69-19100916C67C}"/>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9938657" y="3256324"/>
            <a:ext cx="365760" cy="532015"/>
          </a:xfrm>
          <a:prstGeom prst="rect">
            <a:avLst/>
          </a:prstGeom>
        </p:spPr>
      </p:pic>
      <p:sp>
        <p:nvSpPr>
          <p:cNvPr id="155" name="Freeform: Shape 132">
            <a:extLst>
              <a:ext uri="{FF2B5EF4-FFF2-40B4-BE49-F238E27FC236}">
                <a16:creationId xmlns:a16="http://schemas.microsoft.com/office/drawing/2014/main" id="{C218E98F-734B-9218-65CB-9F6F36DAF29E}"/>
              </a:ext>
            </a:extLst>
          </p:cNvPr>
          <p:cNvSpPr/>
          <p:nvPr userDrawn="1"/>
        </p:nvSpPr>
        <p:spPr>
          <a:xfrm>
            <a:off x="9531801"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Text" lastClr="000000">
                <a:lumMod val="50000"/>
                <a:lumOff val="50000"/>
              </a:sysClr>
            </a:solidFill>
            <a:prstDash val="solid"/>
            <a:miter lim="800000"/>
          </a:ln>
          <a:effectLst/>
        </p:spPr>
        <p:txBody>
          <a:bodyPr spcFirstLastPara="0" vert="vert270" wrap="square" lIns="0" tIns="66308" rIns="0" bIns="66308" numCol="1" spcCol="1270" anchor="ctr" anchorCtr="0">
            <a:noAutofit/>
          </a:bodyPr>
          <a:lstStyle/>
          <a:p>
            <a:pPr marL="0" marR="0" lvl="0" indent="0" algn="ctr" defTabSz="453390"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5</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6" name="Freeform: Shape 21">
            <a:extLst>
              <a:ext uri="{FF2B5EF4-FFF2-40B4-BE49-F238E27FC236}">
                <a16:creationId xmlns:a16="http://schemas.microsoft.com/office/drawing/2014/main" id="{9C4F28BC-9A24-F8BB-9866-6AAD59353544}"/>
              </a:ext>
            </a:extLst>
          </p:cNvPr>
          <p:cNvSpPr/>
          <p:nvPr userDrawn="1"/>
        </p:nvSpPr>
        <p:spPr>
          <a:xfrm>
            <a:off x="7967569"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Text" lastClr="000000">
                <a:lumMod val="50000"/>
                <a:lumOff val="50000"/>
              </a:sysClr>
            </a:solidFill>
            <a:prstDash val="solid"/>
            <a:miter lim="800000"/>
          </a:ln>
          <a:effectLst/>
        </p:spPr>
        <p:txBody>
          <a:bodyPr spcFirstLastPara="0" vert="vert270" wrap="square" lIns="0" tIns="72785" rIns="0" bIns="72785" numCol="1" spcCol="1270" anchor="ctr" anchorCtr="0">
            <a:noAutofit/>
          </a:bodyPr>
          <a:lstStyle/>
          <a:p>
            <a:pPr marL="0" marR="0" lvl="0" indent="0" algn="ctr" defTabSz="528955"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1</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7" name="Freeform: Shape 22">
            <a:extLst>
              <a:ext uri="{FF2B5EF4-FFF2-40B4-BE49-F238E27FC236}">
                <a16:creationId xmlns:a16="http://schemas.microsoft.com/office/drawing/2014/main" id="{70C53B88-2219-6507-E652-0AF3E5EB7254}"/>
              </a:ext>
            </a:extLst>
          </p:cNvPr>
          <p:cNvSpPr/>
          <p:nvPr userDrawn="1"/>
        </p:nvSpPr>
        <p:spPr>
          <a:xfrm>
            <a:off x="8358627"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Text" lastClr="000000">
                <a:lumMod val="50000"/>
                <a:lumOff val="50000"/>
              </a:sysClr>
            </a:solidFill>
            <a:prstDash val="solid"/>
            <a:miter lim="800000"/>
          </a:ln>
          <a:effectLst/>
        </p:spPr>
        <p:txBody>
          <a:bodyPr spcFirstLastPara="0" vert="vert270" wrap="square" lIns="0" tIns="69546" rIns="0" bIns="69546" numCol="1" spcCol="1270" anchor="ctr"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2</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8" name="Freeform: Shape 23">
            <a:extLst>
              <a:ext uri="{FF2B5EF4-FFF2-40B4-BE49-F238E27FC236}">
                <a16:creationId xmlns:a16="http://schemas.microsoft.com/office/drawing/2014/main" id="{E130038C-0699-5CAA-6C63-7FA0FC810E2B}"/>
              </a:ext>
            </a:extLst>
          </p:cNvPr>
          <p:cNvSpPr/>
          <p:nvPr userDrawn="1"/>
        </p:nvSpPr>
        <p:spPr>
          <a:xfrm>
            <a:off x="8749685"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Text" lastClr="000000">
                <a:lumMod val="50000"/>
                <a:lumOff val="50000"/>
              </a:sysClr>
            </a:solidFill>
            <a:prstDash val="solid"/>
            <a:miter lim="800000"/>
          </a:ln>
          <a:effectLst/>
        </p:spPr>
        <p:txBody>
          <a:bodyPr spcFirstLastPara="0" vert="vert270" wrap="square" lIns="0" tIns="69546" rIns="0" bIns="69546" numCol="1" spcCol="1270" anchor="ctr"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3</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9" name="Freeform: Shape 24">
            <a:extLst>
              <a:ext uri="{FF2B5EF4-FFF2-40B4-BE49-F238E27FC236}">
                <a16:creationId xmlns:a16="http://schemas.microsoft.com/office/drawing/2014/main" id="{8A26A82C-137E-25C2-0561-A4AF95707B12}"/>
              </a:ext>
            </a:extLst>
          </p:cNvPr>
          <p:cNvSpPr/>
          <p:nvPr userDrawn="1"/>
        </p:nvSpPr>
        <p:spPr>
          <a:xfrm>
            <a:off x="9140743"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Text" lastClr="000000">
                <a:lumMod val="50000"/>
                <a:lumOff val="50000"/>
              </a:sysClr>
            </a:solidFill>
            <a:prstDash val="solid"/>
            <a:miter lim="800000"/>
          </a:ln>
          <a:effectLst/>
        </p:spPr>
        <p:txBody>
          <a:bodyPr spcFirstLastPara="0" vert="vert270" wrap="square" lIns="0" tIns="69546" rIns="0" bIns="69546" numCol="1" spcCol="1270" anchor="ctr"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4</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60" name="Freeform: Shape 21">
            <a:extLst>
              <a:ext uri="{FF2B5EF4-FFF2-40B4-BE49-F238E27FC236}">
                <a16:creationId xmlns:a16="http://schemas.microsoft.com/office/drawing/2014/main" id="{B0A3449C-3FF2-D402-8F87-23F9F67839B1}"/>
              </a:ext>
            </a:extLst>
          </p:cNvPr>
          <p:cNvSpPr/>
          <p:nvPr userDrawn="1"/>
        </p:nvSpPr>
        <p:spPr>
          <a:xfrm>
            <a:off x="7485071" y="3243749"/>
            <a:ext cx="45720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Text" lastClr="000000">
                <a:lumMod val="50000"/>
                <a:lumOff val="50000"/>
              </a:sysClr>
            </a:solidFill>
            <a:prstDash val="solid"/>
            <a:miter lim="800000"/>
          </a:ln>
          <a:effectLst/>
        </p:spPr>
        <p:txBody>
          <a:bodyPr spcFirstLastPara="0" vert="vert270" wrap="square" lIns="0" tIns="72785" rIns="0" bIns="72785" numCol="1" spcCol="1270" anchor="ctr" anchorCtr="0">
            <a:noAutofit/>
          </a:bodyPr>
          <a:lstStyle/>
          <a:p>
            <a:pPr marL="0" marR="0" lvl="0" indent="0" algn="ctr" defTabSz="528955"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Setting up for Success</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pic>
        <p:nvPicPr>
          <p:cNvPr id="161" name="Graphic 160">
            <a:extLst>
              <a:ext uri="{FF2B5EF4-FFF2-40B4-BE49-F238E27FC236}">
                <a16:creationId xmlns:a16="http://schemas.microsoft.com/office/drawing/2014/main" id="{CF3A2519-1308-370D-A519-D10EDB1320CA}"/>
              </a:ext>
            </a:extLst>
          </p:cNvPr>
          <p:cNvPicPr>
            <a:picLocks noChangeAspect="1"/>
          </p:cNvPicPr>
          <p:nvPr userDrawn="1"/>
        </p:nvPicPr>
        <p:blipFill>
          <a:blip r:embed="rId13">
            <a:duotone>
              <a:srgbClr val="FFC000">
                <a:shade val="45000"/>
                <a:satMod val="135000"/>
              </a:srgbClr>
              <a:prstClr val="white"/>
            </a:duotone>
            <a:extLst>
              <a:ext uri="{96DAC541-7B7A-43D3-8B79-37D633B846F1}">
                <asvg:svgBlip xmlns:asvg="http://schemas.microsoft.com/office/drawing/2016/SVG/main" r:embed="rId14"/>
              </a:ext>
            </a:extLst>
          </a:blip>
          <a:stretch>
            <a:fillRect/>
          </a:stretch>
        </p:blipFill>
        <p:spPr>
          <a:xfrm>
            <a:off x="9897270" y="3816451"/>
            <a:ext cx="320040" cy="320040"/>
          </a:xfrm>
          <a:prstGeom prst="rect">
            <a:avLst/>
          </a:prstGeom>
        </p:spPr>
      </p:pic>
      <p:pic>
        <p:nvPicPr>
          <p:cNvPr id="162" name="Graphic 161">
            <a:extLst>
              <a:ext uri="{FF2B5EF4-FFF2-40B4-BE49-F238E27FC236}">
                <a16:creationId xmlns:a16="http://schemas.microsoft.com/office/drawing/2014/main" id="{A6F7A7EC-D574-0FC5-1C72-502B9312DCCA}"/>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10023483" y="3926493"/>
            <a:ext cx="320040" cy="320040"/>
          </a:xfrm>
          <a:prstGeom prst="rect">
            <a:avLst/>
          </a:prstGeom>
        </p:spPr>
      </p:pic>
      <p:pic>
        <p:nvPicPr>
          <p:cNvPr id="163" name="Picture 162">
            <a:extLst>
              <a:ext uri="{FF2B5EF4-FFF2-40B4-BE49-F238E27FC236}">
                <a16:creationId xmlns:a16="http://schemas.microsoft.com/office/drawing/2014/main" id="{41F0BC43-3037-C4DD-2922-9453F27C20EA}"/>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9840201" y="4319898"/>
            <a:ext cx="580428" cy="411136"/>
          </a:xfrm>
          <a:prstGeom prst="rect">
            <a:avLst/>
          </a:prstGeom>
        </p:spPr>
      </p:pic>
      <p:pic>
        <p:nvPicPr>
          <p:cNvPr id="164" name="Picture 163">
            <a:extLst>
              <a:ext uri="{FF2B5EF4-FFF2-40B4-BE49-F238E27FC236}">
                <a16:creationId xmlns:a16="http://schemas.microsoft.com/office/drawing/2014/main" id="{F1F80C39-4955-CACD-1DD1-44C92B057FE1}"/>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6857896" y="3248350"/>
            <a:ext cx="365760" cy="532015"/>
          </a:xfrm>
          <a:prstGeom prst="rect">
            <a:avLst/>
          </a:prstGeom>
        </p:spPr>
      </p:pic>
      <p:pic>
        <p:nvPicPr>
          <p:cNvPr id="165" name="Picture 164">
            <a:extLst>
              <a:ext uri="{FF2B5EF4-FFF2-40B4-BE49-F238E27FC236}">
                <a16:creationId xmlns:a16="http://schemas.microsoft.com/office/drawing/2014/main" id="{A742F79C-58D6-9918-BD30-12485E0B6E79}"/>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6750562" y="4311924"/>
            <a:ext cx="580428" cy="411136"/>
          </a:xfrm>
          <a:prstGeom prst="rect">
            <a:avLst/>
          </a:prstGeom>
        </p:spPr>
      </p:pic>
      <p:pic>
        <p:nvPicPr>
          <p:cNvPr id="166" name="Graphic 165">
            <a:extLst>
              <a:ext uri="{FF2B5EF4-FFF2-40B4-BE49-F238E27FC236}">
                <a16:creationId xmlns:a16="http://schemas.microsoft.com/office/drawing/2014/main" id="{CD52DE1B-8308-623B-6712-D89CC5F0AFF3}"/>
              </a:ext>
            </a:extLst>
          </p:cNvPr>
          <p:cNvPicPr>
            <a:picLocks noChangeAspect="1"/>
          </p:cNvPicPr>
          <p:nvPr userDrawn="1"/>
        </p:nvPicPr>
        <p:blipFill>
          <a:blip r:embed="rId13">
            <a:duotone>
              <a:srgbClr val="FFC000">
                <a:shade val="45000"/>
                <a:satMod val="135000"/>
              </a:srgbClr>
              <a:prstClr val="white"/>
            </a:duotone>
            <a:extLst>
              <a:ext uri="{96DAC541-7B7A-43D3-8B79-37D633B846F1}">
                <asvg:svgBlip xmlns:asvg="http://schemas.microsoft.com/office/drawing/2016/SVG/main" r:embed="rId14"/>
              </a:ext>
            </a:extLst>
          </a:blip>
          <a:stretch>
            <a:fillRect/>
          </a:stretch>
        </p:blipFill>
        <p:spPr>
          <a:xfrm>
            <a:off x="6820947" y="3808477"/>
            <a:ext cx="320040" cy="320040"/>
          </a:xfrm>
          <a:prstGeom prst="rect">
            <a:avLst/>
          </a:prstGeom>
        </p:spPr>
      </p:pic>
      <p:pic>
        <p:nvPicPr>
          <p:cNvPr id="167" name="Graphic 166">
            <a:extLst>
              <a:ext uri="{FF2B5EF4-FFF2-40B4-BE49-F238E27FC236}">
                <a16:creationId xmlns:a16="http://schemas.microsoft.com/office/drawing/2014/main" id="{38C85FE5-B685-EC63-CF93-6950ECD54CFE}"/>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6947160" y="3918519"/>
            <a:ext cx="320040" cy="320040"/>
          </a:xfrm>
          <a:prstGeom prst="rect">
            <a:avLst/>
          </a:prstGeom>
        </p:spPr>
      </p:pic>
    </p:spTree>
    <p:extLst>
      <p:ext uri="{BB962C8B-B14F-4D97-AF65-F5344CB8AC3E}">
        <p14:creationId xmlns:p14="http://schemas.microsoft.com/office/powerpoint/2010/main" val="415957548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ENHANCE C2 RCT">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extLst>
              <p:ext uri="{D42A27DB-BD31-4B8C-83A1-F6EECF244321}">
                <p14:modId xmlns:p14="http://schemas.microsoft.com/office/powerpoint/2010/main" val="2735331485"/>
              </p:ext>
            </p:extLst>
          </p:nvPr>
        </p:nvGraphicFramePr>
        <p:xfrm>
          <a:off x="0" y="0"/>
          <a:ext cx="12161521" cy="6867144"/>
        </p:xfrm>
        <a:graphic>
          <a:graphicData uri="http://schemas.openxmlformats.org/drawingml/2006/table">
            <a:tbl>
              <a:tblPr>
                <a:tableStyleId>{2D5ABB26-0587-4C30-8999-92F81FD0307C}</a:tableStyleId>
              </a:tblPr>
              <a:tblGrid>
                <a:gridCol w="723093">
                  <a:extLst>
                    <a:ext uri="{9D8B030D-6E8A-4147-A177-3AD203B41FA5}">
                      <a16:colId xmlns:a16="http://schemas.microsoft.com/office/drawing/2014/main" val="2750378661"/>
                    </a:ext>
                  </a:extLst>
                </a:gridCol>
                <a:gridCol w="3453982">
                  <a:extLst>
                    <a:ext uri="{9D8B030D-6E8A-4147-A177-3AD203B41FA5}">
                      <a16:colId xmlns:a16="http://schemas.microsoft.com/office/drawing/2014/main" val="3006897056"/>
                    </a:ext>
                  </a:extLst>
                </a:gridCol>
                <a:gridCol w="208280">
                  <a:extLst>
                    <a:ext uri="{9D8B030D-6E8A-4147-A177-3AD203B41FA5}">
                      <a16:colId xmlns:a16="http://schemas.microsoft.com/office/drawing/2014/main" val="1639233194"/>
                    </a:ext>
                  </a:extLst>
                </a:gridCol>
                <a:gridCol w="5946314">
                  <a:extLst>
                    <a:ext uri="{9D8B030D-6E8A-4147-A177-3AD203B41FA5}">
                      <a16:colId xmlns:a16="http://schemas.microsoft.com/office/drawing/2014/main" val="897606555"/>
                    </a:ext>
                  </a:extLst>
                </a:gridCol>
                <a:gridCol w="1829852">
                  <a:extLst>
                    <a:ext uri="{9D8B030D-6E8A-4147-A177-3AD203B41FA5}">
                      <a16:colId xmlns:a16="http://schemas.microsoft.com/office/drawing/2014/main" val="1714857302"/>
                    </a:ext>
                  </a:extLst>
                </a:gridCol>
              </a:tblGrid>
              <a:tr h="795528">
                <a:tc rowSpan="2">
                  <a:txBody>
                    <a:bodyPr/>
                    <a:lstStyle/>
                    <a:p>
                      <a:pPr algn="ctr"/>
                      <a:endParaRPr lang="en-US" sz="1400" spc="-100" baseline="0">
                        <a:solidFill>
                          <a:schemeClr val="tx2"/>
                        </a:solidFill>
                      </a:endParaRPr>
                    </a:p>
                  </a:txBody>
                  <a:tcPr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1098830"/>
                  </a:ext>
                </a:extLst>
              </a:tr>
              <a:tr h="79552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58986038"/>
                  </a:ext>
                </a:extLst>
              </a:tr>
              <a:tr h="1591056">
                <a:tc rowSpan="3">
                  <a:txBody>
                    <a:bodyPr/>
                    <a:lstStyle/>
                    <a:p>
                      <a:pPr algn="ctr"/>
                      <a:r>
                        <a:rPr lang="en-US">
                          <a:latin typeface="Calibri" panose="020F0502020204030204" pitchFamily="34" charset="0"/>
                          <a:cs typeface="Calibri" panose="020F0502020204030204" pitchFamily="34" charset="0"/>
                        </a:rPr>
                        <a:t>Randomized Control Trial</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gridSpan="2">
                  <a:txBody>
                    <a:bodyPr/>
                    <a:lstStyle/>
                    <a:p>
                      <a:pPr algn="ctr"/>
                      <a:r>
                        <a:rPr lang="en-US">
                          <a:latin typeface="Calibri" panose="020F0502020204030204" pitchFamily="34" charset="0"/>
                          <a:cs typeface="Calibri" panose="020F0502020204030204" pitchFamily="34" charset="0"/>
                        </a:rPr>
                        <a:t>Train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3EA"/>
                    </a:solidFill>
                  </a:tcPr>
                </a:tc>
                <a:tc rowSpan="3" h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atin typeface="Calibri" panose="020F0502020204030204" pitchFamily="34" charset="0"/>
                          <a:cs typeface="Calibri" panose="020F0502020204030204" pitchFamily="34" charset="0"/>
                        </a:rPr>
                        <a:t>Implementation Support</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AD47"/>
                    </a:solidFill>
                  </a:tcPr>
                </a:tc>
                <a:tc rowSpan="3">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extLst>
                  <a:ext uri="{0D108BD9-81ED-4DB2-BD59-A6C34878D82A}">
                    <a16:rowId xmlns:a16="http://schemas.microsoft.com/office/drawing/2014/main" val="3993255310"/>
                  </a:ext>
                </a:extLst>
              </a:tr>
              <a:tr h="1591056">
                <a:tc vMerge="1">
                  <a:txBody>
                    <a:bodyPr/>
                    <a:lstStyle/>
                    <a:p>
                      <a:endParaRPr lang="en-US"/>
                    </a:p>
                  </a:txBody>
                  <a:tcPr/>
                </a:tc>
                <a:tc gridSpan="2" vMerge="1">
                  <a:txBody>
                    <a:bodyPr/>
                    <a:lstStyle/>
                    <a:p>
                      <a:endParaRPr lang="en-US"/>
                    </a:p>
                  </a:txBody>
                  <a:tcPr/>
                </a:tc>
                <a:tc hMerge="1" vMerge="1">
                  <a:txBody>
                    <a:bodyPr/>
                    <a:lstStyle/>
                    <a:p>
                      <a:endParaRPr lang="en-US"/>
                    </a:p>
                  </a:txBody>
                  <a:tcPr/>
                </a:tc>
                <a:tc>
                  <a:txBody>
                    <a:bodyPr/>
                    <a:lstStyle/>
                    <a:p>
                      <a:endParaRPr lang="en-US">
                        <a:latin typeface="Calibri" panose="020F0502020204030204" pitchFamily="34" charset="0"/>
                        <a:cs typeface="Calibri" panose="020F0502020204030204" pitchFamily="34" charset="0"/>
                      </a:endParaRPr>
                    </a:p>
                  </a:txBody>
                  <a:tcPr>
                    <a:lnL w="381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tc>
                <a:extLst>
                  <a:ext uri="{0D108BD9-81ED-4DB2-BD59-A6C34878D82A}">
                    <a16:rowId xmlns:a16="http://schemas.microsoft.com/office/drawing/2014/main" val="3690507947"/>
                  </a:ext>
                </a:extLst>
              </a:tr>
              <a:tr h="1591056">
                <a:tc vMerge="1">
                  <a:txBody>
                    <a:bodyPr/>
                    <a:lstStyle/>
                    <a:p>
                      <a:endParaRPr lang="en-US"/>
                    </a:p>
                  </a:txBody>
                  <a:tcPr/>
                </a:tc>
                <a:tc gridSpan="2" vMerge="1">
                  <a:txBody>
                    <a:bodyPr/>
                    <a:lstStyle/>
                    <a:p>
                      <a:endParaRPr lang="en-US"/>
                    </a:p>
                  </a:txBody>
                  <a:tcPr/>
                </a:tc>
                <a:tc hMerge="1" vMerge="1">
                  <a:txBody>
                    <a:bodyPr/>
                    <a:lstStyle/>
                    <a:p>
                      <a:endParaRPr lang="en-US"/>
                    </a:p>
                  </a:txBody>
                  <a:tcPr/>
                </a:tc>
                <a:tc>
                  <a:txBody>
                    <a:bodyPr/>
                    <a:lstStyle/>
                    <a:p>
                      <a:pPr algn="ctr"/>
                      <a:r>
                        <a:rPr lang="en-US">
                          <a:latin typeface="Calibri" panose="020F0502020204030204" pitchFamily="34" charset="0"/>
                          <a:cs typeface="Calibri" panose="020F0502020204030204" pitchFamily="34" charset="0"/>
                        </a:rPr>
                        <a:t>Implementation Support</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AD47"/>
                    </a:solidFill>
                  </a:tcPr>
                </a:tc>
                <a:tc vMerge="1">
                  <a:txBody>
                    <a:bodyPr/>
                    <a:lstStyle/>
                    <a:p>
                      <a:endParaRPr lang="en-US"/>
                    </a:p>
                  </a:txBody>
                  <a:tcPr/>
                </a:tc>
                <a:extLst>
                  <a:ext uri="{0D108BD9-81ED-4DB2-BD59-A6C34878D82A}">
                    <a16:rowId xmlns:a16="http://schemas.microsoft.com/office/drawing/2014/main" val="1056122279"/>
                  </a:ext>
                </a:extLst>
              </a:tr>
              <a:tr h="502920">
                <a:tc>
                  <a:txBody>
                    <a:bodyPr/>
                    <a:lstStyle/>
                    <a:p>
                      <a:pPr algn="ctr"/>
                      <a:r>
                        <a:rPr lang="en-US">
                          <a:latin typeface="Calibri" panose="020F0502020204030204" pitchFamily="34" charset="0"/>
                          <a:cs typeface="Calibri" panose="020F0502020204030204" pitchFamily="34" charset="0"/>
                        </a:rPr>
                        <a:t>Year</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gridSpan="2">
                  <a:txBody>
                    <a:bodyPr/>
                    <a:lstStyle/>
                    <a:p>
                      <a:pPr algn="ctr"/>
                      <a:r>
                        <a:rPr lang="en-US">
                          <a:latin typeface="Calibri" panose="020F0502020204030204" pitchFamily="34" charset="0"/>
                          <a:cs typeface="Calibri" panose="020F050202020403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4 and 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a:txBody>
                    <a:bodyPr/>
                    <a:lstStyle/>
                    <a:p>
                      <a:pPr algn="ctr"/>
                      <a:r>
                        <a:rPr lang="en-US">
                          <a:latin typeface="Calibri" panose="020F0502020204030204" pitchFamily="34" charset="0"/>
                          <a:cs typeface="Calibri" panose="020F0502020204030204"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0" y="6181948"/>
            <a:ext cx="12161520" cy="358588"/>
          </a:xfrm>
          <a:prstGeom prst="rightArrow">
            <a:avLst>
              <a:gd name="adj1" fmla="val 40000"/>
              <a:gd name="adj2" fmla="val 500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749493C-D252-A808-4519-E47A8863BD3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8190" y="142592"/>
            <a:ext cx="7768296" cy="1271439"/>
          </a:xfrm>
          <a:prstGeom prst="rect">
            <a:avLst/>
          </a:prstGeom>
        </p:spPr>
      </p:pic>
      <p:pic>
        <p:nvPicPr>
          <p:cNvPr id="90" name="Picture 89">
            <a:extLst>
              <a:ext uri="{FF2B5EF4-FFF2-40B4-BE49-F238E27FC236}">
                <a16:creationId xmlns:a16="http://schemas.microsoft.com/office/drawing/2014/main" id="{71734EFE-B362-EBAA-AC8B-112B5DB1E31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477070" y="4318778"/>
            <a:ext cx="457200" cy="461420"/>
          </a:xfrm>
          <a:prstGeom prst="rect">
            <a:avLst/>
          </a:prstGeom>
        </p:spPr>
      </p:pic>
      <p:pic>
        <p:nvPicPr>
          <p:cNvPr id="91" name="Picture 90">
            <a:extLst>
              <a:ext uri="{FF2B5EF4-FFF2-40B4-BE49-F238E27FC236}">
                <a16:creationId xmlns:a16="http://schemas.microsoft.com/office/drawing/2014/main" id="{34C2CBA8-E1E0-C35D-56B7-848A65B4672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405970" y="1786315"/>
            <a:ext cx="457200" cy="461420"/>
          </a:xfrm>
          <a:prstGeom prst="rect">
            <a:avLst/>
          </a:prstGeom>
        </p:spPr>
      </p:pic>
      <p:sp>
        <p:nvSpPr>
          <p:cNvPr id="92" name="TextBox 91">
            <a:extLst>
              <a:ext uri="{FF2B5EF4-FFF2-40B4-BE49-F238E27FC236}">
                <a16:creationId xmlns:a16="http://schemas.microsoft.com/office/drawing/2014/main" id="{1A802DC3-E144-0F44-98B8-B1B5611EA323}"/>
              </a:ext>
            </a:extLst>
          </p:cNvPr>
          <p:cNvSpPr txBox="1"/>
          <p:nvPr userDrawn="1"/>
        </p:nvSpPr>
        <p:spPr>
          <a:xfrm>
            <a:off x="1099726" y="5719487"/>
            <a:ext cx="1573620" cy="491160"/>
          </a:xfrm>
          <a:prstGeom prst="rect">
            <a:avLst/>
          </a:prstGeom>
          <a:noFill/>
        </p:spPr>
        <p:txBody>
          <a:bodyPr wrap="square" rtlCol="0">
            <a:spAutoFit/>
          </a:bodyPr>
          <a:lstStyle/>
          <a:p>
            <a:pPr algn="ctr">
              <a:lnSpc>
                <a:spcPct val="80000"/>
              </a:lnSpc>
            </a:pPr>
            <a:r>
              <a:rPr lang="en-US" sz="1600">
                <a:solidFill>
                  <a:prstClr val="black"/>
                </a:solidFill>
                <a:latin typeface="Calibri" panose="020F0502020204030204"/>
              </a:rPr>
              <a:t>22 Elementary Schools</a:t>
            </a:r>
          </a:p>
        </p:txBody>
      </p:sp>
      <p:sp>
        <p:nvSpPr>
          <p:cNvPr id="93" name="Left-Up Arrow 92">
            <a:extLst>
              <a:ext uri="{FF2B5EF4-FFF2-40B4-BE49-F238E27FC236}">
                <a16:creationId xmlns:a16="http://schemas.microsoft.com/office/drawing/2014/main" id="{93D10580-7B72-67D0-6A5E-9E4020E7EBC6}"/>
              </a:ext>
            </a:extLst>
          </p:cNvPr>
          <p:cNvSpPr/>
          <p:nvPr userDrawn="1"/>
        </p:nvSpPr>
        <p:spPr>
          <a:xfrm rot="8100000">
            <a:off x="3170057" y="3062053"/>
            <a:ext cx="1880839" cy="1801043"/>
          </a:xfrm>
          <a:prstGeom prst="leftUpArrow">
            <a:avLst>
              <a:gd name="adj1" fmla="val 3324"/>
              <a:gd name="adj2" fmla="val 5861"/>
              <a:gd name="adj3" fmla="val 16503"/>
            </a:avLst>
          </a:prstGeom>
          <a:solidFill>
            <a:srgbClr val="70AD47">
              <a:lumMod val="50000"/>
            </a:srgbClr>
          </a:solid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94" name="Picture 93">
            <a:extLst>
              <a:ext uri="{FF2B5EF4-FFF2-40B4-BE49-F238E27FC236}">
                <a16:creationId xmlns:a16="http://schemas.microsoft.com/office/drawing/2014/main" id="{5245D979-0BD4-D304-186F-BD6425058994}"/>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6838035" y="1942203"/>
            <a:ext cx="1044536" cy="906032"/>
          </a:xfrm>
          <a:prstGeom prst="rect">
            <a:avLst/>
          </a:prstGeom>
          <a:effectLst>
            <a:glow rad="139700">
              <a:srgbClr val="70AD47">
                <a:lumMod val="50000"/>
                <a:alpha val="30000"/>
              </a:srgbClr>
            </a:glow>
          </a:effectLst>
        </p:spPr>
      </p:pic>
      <p:sp>
        <p:nvSpPr>
          <p:cNvPr id="95" name="TextBox 94">
            <a:extLst>
              <a:ext uri="{FF2B5EF4-FFF2-40B4-BE49-F238E27FC236}">
                <a16:creationId xmlns:a16="http://schemas.microsoft.com/office/drawing/2014/main" id="{8024CFE3-D53B-C2AB-CDD5-29A960E784A0}"/>
              </a:ext>
            </a:extLst>
          </p:cNvPr>
          <p:cNvSpPr txBox="1"/>
          <p:nvPr userDrawn="1"/>
        </p:nvSpPr>
        <p:spPr>
          <a:xfrm>
            <a:off x="6438417" y="1496074"/>
            <a:ext cx="1843773" cy="3756413"/>
          </a:xfrm>
          <a:prstGeom prst="rect">
            <a:avLst/>
          </a:prstGeom>
          <a:noFill/>
        </p:spPr>
        <p:txBody>
          <a:bodyPr wrap="none" rtlCol="0">
            <a:spAutoFit/>
          </a:bodyPr>
          <a:lstStyle/>
          <a:p>
            <a:pPr algn="ctr"/>
            <a:r>
              <a:rPr lang="en-US" sz="3200" b="1">
                <a:ln w="6350">
                  <a:solidFill>
                    <a:prstClr val="white"/>
                  </a:solidFill>
                </a:ln>
                <a:solidFill>
                  <a:prstClr val="black"/>
                </a:solidFill>
                <a:effectLst>
                  <a:outerShdw blurRad="50800" dist="38100" dir="9600000" sx="104000" sy="104000" algn="tl" rotWithShape="0">
                    <a:srgbClr val="70AD47">
                      <a:lumMod val="50000"/>
                      <a:alpha val="50000"/>
                    </a:srgbClr>
                  </a:outerShdw>
                </a:effectLst>
                <a:latin typeface="Calibri" panose="020F0502020204030204"/>
              </a:rPr>
              <a:t>Enhanced</a:t>
            </a:r>
          </a:p>
          <a:p>
            <a:pPr algn="ctr"/>
            <a:endParaRPr lang="en-US" sz="1370">
              <a:ln w="3175">
                <a:solidFill>
                  <a:prstClr val="white"/>
                </a:solidFill>
              </a:ln>
              <a:solidFill>
                <a:prstClr val="black"/>
              </a:solidFill>
              <a:latin typeface="Calibri" panose="020F0502020204030204"/>
            </a:endParaRPr>
          </a:p>
          <a:p>
            <a:pPr algn="ctr"/>
            <a:endParaRPr lang="en-US" sz="1370">
              <a:ln w="3175">
                <a:solidFill>
                  <a:prstClr val="white"/>
                </a:solidFill>
              </a:ln>
              <a:solidFill>
                <a:prstClr val="black"/>
              </a:solidFill>
              <a:latin typeface="Calibri" panose="020F0502020204030204"/>
            </a:endParaRPr>
          </a:p>
          <a:p>
            <a:pPr algn="ctr"/>
            <a:endParaRPr lang="en-US" sz="1370">
              <a:ln w="3175">
                <a:solidFill>
                  <a:prstClr val="white"/>
                </a:solidFill>
              </a:ln>
              <a:solidFill>
                <a:prstClr val="black"/>
              </a:solidFill>
              <a:latin typeface="Calibri" panose="020F0502020204030204"/>
            </a:endParaRPr>
          </a:p>
          <a:p>
            <a:pPr algn="ctr"/>
            <a:endParaRPr lang="en-US" sz="1370">
              <a:ln w="3175">
                <a:solidFill>
                  <a:prstClr val="white"/>
                </a:solidFill>
              </a:ln>
              <a:solidFill>
                <a:prstClr val="black"/>
              </a:solidFill>
              <a:latin typeface="Calibri" panose="020F0502020204030204"/>
            </a:endParaRPr>
          </a:p>
          <a:p>
            <a:pPr algn="ctr"/>
            <a:endParaRPr lang="en-US" sz="1370">
              <a:ln w="3175">
                <a:solidFill>
                  <a:prstClr val="white"/>
                </a:solidFill>
              </a:ln>
              <a:solidFill>
                <a:prstClr val="black"/>
              </a:solidFill>
              <a:latin typeface="Calibri" panose="020F0502020204030204"/>
            </a:endParaRPr>
          </a:p>
          <a:p>
            <a:pPr algn="ctr"/>
            <a:endParaRPr lang="en-US" sz="1370">
              <a:ln w="3175">
                <a:solidFill>
                  <a:prstClr val="white"/>
                </a:solidFill>
              </a:ln>
              <a:solidFill>
                <a:prstClr val="black"/>
              </a:solidFill>
              <a:latin typeface="Calibri" panose="020F0502020204030204"/>
            </a:endParaRPr>
          </a:p>
          <a:p>
            <a:pPr algn="ctr"/>
            <a:endParaRPr lang="en-US" sz="1370">
              <a:ln w="3175">
                <a:solidFill>
                  <a:prstClr val="white"/>
                </a:solidFill>
              </a:ln>
              <a:solidFill>
                <a:prstClr val="black"/>
              </a:solidFill>
              <a:latin typeface="Calibri" panose="020F0502020204030204"/>
            </a:endParaRPr>
          </a:p>
          <a:p>
            <a:pPr algn="ctr"/>
            <a:endParaRPr lang="en-US" sz="1370">
              <a:ln w="3175">
                <a:solidFill>
                  <a:prstClr val="white"/>
                </a:solidFill>
              </a:ln>
              <a:solidFill>
                <a:prstClr val="black"/>
              </a:solidFill>
              <a:latin typeface="Calibri" panose="020F0502020204030204"/>
            </a:endParaRPr>
          </a:p>
          <a:p>
            <a:pPr algn="ctr"/>
            <a:endParaRPr lang="en-US" sz="1370">
              <a:ln w="3175">
                <a:solidFill>
                  <a:prstClr val="white"/>
                </a:solidFill>
              </a:ln>
              <a:solidFill>
                <a:prstClr val="black"/>
              </a:solidFill>
              <a:latin typeface="Calibri" panose="020F0502020204030204"/>
            </a:endParaRPr>
          </a:p>
          <a:p>
            <a:pPr algn="ctr"/>
            <a:endParaRPr lang="en-US" sz="1370">
              <a:ln w="3175">
                <a:solidFill>
                  <a:prstClr val="white"/>
                </a:solidFill>
              </a:ln>
              <a:solidFill>
                <a:prstClr val="black"/>
              </a:solidFill>
              <a:latin typeface="Calibri" panose="020F0502020204030204"/>
            </a:endParaRPr>
          </a:p>
          <a:p>
            <a:pPr algn="ctr"/>
            <a:endParaRPr lang="en-US" sz="1370">
              <a:ln w="3175">
                <a:solidFill>
                  <a:prstClr val="white"/>
                </a:solidFill>
              </a:ln>
              <a:solidFill>
                <a:prstClr val="black"/>
              </a:solidFill>
              <a:latin typeface="Calibri" panose="020F0502020204030204"/>
            </a:endParaRPr>
          </a:p>
          <a:p>
            <a:pPr algn="ctr"/>
            <a:endParaRPr lang="en-US" sz="1370">
              <a:ln w="3175">
                <a:solidFill>
                  <a:prstClr val="white"/>
                </a:solidFill>
              </a:ln>
              <a:solidFill>
                <a:prstClr val="black"/>
              </a:solidFill>
              <a:latin typeface="Calibri" panose="020F0502020204030204"/>
            </a:endParaRPr>
          </a:p>
          <a:p>
            <a:pPr algn="ctr"/>
            <a:endParaRPr lang="en-US" sz="1370">
              <a:ln w="3175">
                <a:solidFill>
                  <a:prstClr val="white"/>
                </a:solidFill>
              </a:ln>
              <a:solidFill>
                <a:prstClr val="black"/>
              </a:solidFill>
              <a:latin typeface="Calibri" panose="020F0502020204030204"/>
            </a:endParaRPr>
          </a:p>
          <a:p>
            <a:pPr algn="ctr"/>
            <a:r>
              <a:rPr lang="en-US" sz="2800">
                <a:ln w="6350">
                  <a:noFill/>
                </a:ln>
                <a:solidFill>
                  <a:prstClr val="black"/>
                </a:solidFill>
                <a:latin typeface="Calibri" panose="020F0502020204030204"/>
              </a:rPr>
              <a:t>Traditional</a:t>
            </a:r>
            <a:endParaRPr lang="en-US" sz="2400">
              <a:ln w="6350">
                <a:noFill/>
              </a:ln>
              <a:solidFill>
                <a:prstClr val="black"/>
              </a:solidFill>
              <a:latin typeface="Calibri" panose="020F0502020204030204"/>
            </a:endParaRPr>
          </a:p>
        </p:txBody>
      </p:sp>
      <p:pic>
        <p:nvPicPr>
          <p:cNvPr id="96" name="Picture 95">
            <a:extLst>
              <a:ext uri="{FF2B5EF4-FFF2-40B4-BE49-F238E27FC236}">
                <a16:creationId xmlns:a16="http://schemas.microsoft.com/office/drawing/2014/main" id="{7586BCA9-F652-C06D-24CC-D4D66F50765D}"/>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383933" y="3191440"/>
            <a:ext cx="457200" cy="461420"/>
          </a:xfrm>
          <a:prstGeom prst="rect">
            <a:avLst/>
          </a:prstGeom>
        </p:spPr>
      </p:pic>
      <p:pic>
        <p:nvPicPr>
          <p:cNvPr id="97" name="Picture 96">
            <a:extLst>
              <a:ext uri="{FF2B5EF4-FFF2-40B4-BE49-F238E27FC236}">
                <a16:creationId xmlns:a16="http://schemas.microsoft.com/office/drawing/2014/main" id="{2CBE912E-E219-7C31-6F9F-CB6FA1D935E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833039" y="4844058"/>
            <a:ext cx="457200" cy="461420"/>
          </a:xfrm>
          <a:prstGeom prst="rect">
            <a:avLst/>
          </a:prstGeom>
        </p:spPr>
      </p:pic>
      <p:pic>
        <p:nvPicPr>
          <p:cNvPr id="98" name="Picture 97">
            <a:extLst>
              <a:ext uri="{FF2B5EF4-FFF2-40B4-BE49-F238E27FC236}">
                <a16:creationId xmlns:a16="http://schemas.microsoft.com/office/drawing/2014/main" id="{CA499AD6-0761-9DF1-2F37-9C661A3A115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255440" y="4699350"/>
            <a:ext cx="457200" cy="461420"/>
          </a:xfrm>
          <a:prstGeom prst="rect">
            <a:avLst/>
          </a:prstGeom>
        </p:spPr>
      </p:pic>
      <p:pic>
        <p:nvPicPr>
          <p:cNvPr id="99" name="Picture 98">
            <a:extLst>
              <a:ext uri="{FF2B5EF4-FFF2-40B4-BE49-F238E27FC236}">
                <a16:creationId xmlns:a16="http://schemas.microsoft.com/office/drawing/2014/main" id="{5DAB3B09-4EB0-1D22-A5E5-0F58EEEFC0C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924097" y="1957761"/>
            <a:ext cx="457200" cy="461420"/>
          </a:xfrm>
          <a:prstGeom prst="rect">
            <a:avLst/>
          </a:prstGeom>
        </p:spPr>
      </p:pic>
      <p:pic>
        <p:nvPicPr>
          <p:cNvPr id="100" name="Picture 99">
            <a:extLst>
              <a:ext uri="{FF2B5EF4-FFF2-40B4-BE49-F238E27FC236}">
                <a16:creationId xmlns:a16="http://schemas.microsoft.com/office/drawing/2014/main" id="{D5A9A1D7-0F82-B2F8-98D1-03DC4E3D9F22}"/>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063937" y="5154394"/>
            <a:ext cx="457200" cy="461420"/>
          </a:xfrm>
          <a:prstGeom prst="rect">
            <a:avLst/>
          </a:prstGeom>
        </p:spPr>
      </p:pic>
      <p:pic>
        <p:nvPicPr>
          <p:cNvPr id="101" name="Picture 100">
            <a:extLst>
              <a:ext uri="{FF2B5EF4-FFF2-40B4-BE49-F238E27FC236}">
                <a16:creationId xmlns:a16="http://schemas.microsoft.com/office/drawing/2014/main" id="{B59781CC-7AEA-A829-F2F9-EC60B558E2C6}"/>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516998" y="4997917"/>
            <a:ext cx="457200" cy="461420"/>
          </a:xfrm>
          <a:prstGeom prst="rect">
            <a:avLst/>
          </a:prstGeom>
        </p:spPr>
      </p:pic>
      <p:pic>
        <p:nvPicPr>
          <p:cNvPr id="102" name="Picture 101">
            <a:extLst>
              <a:ext uri="{FF2B5EF4-FFF2-40B4-BE49-F238E27FC236}">
                <a16:creationId xmlns:a16="http://schemas.microsoft.com/office/drawing/2014/main" id="{D51E429B-A060-541B-898C-6C0DA3EB00B3}"/>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774363" y="4617994"/>
            <a:ext cx="457200" cy="461420"/>
          </a:xfrm>
          <a:prstGeom prst="rect">
            <a:avLst/>
          </a:prstGeom>
        </p:spPr>
      </p:pic>
      <p:pic>
        <p:nvPicPr>
          <p:cNvPr id="103" name="Picture 102">
            <a:extLst>
              <a:ext uri="{FF2B5EF4-FFF2-40B4-BE49-F238E27FC236}">
                <a16:creationId xmlns:a16="http://schemas.microsoft.com/office/drawing/2014/main" id="{B84785C8-0FB7-2191-376F-AD73AB83EB6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029010" y="2369891"/>
            <a:ext cx="457200" cy="461420"/>
          </a:xfrm>
          <a:prstGeom prst="rect">
            <a:avLst/>
          </a:prstGeom>
        </p:spPr>
      </p:pic>
      <p:pic>
        <p:nvPicPr>
          <p:cNvPr id="104" name="Picture 103">
            <a:extLst>
              <a:ext uri="{FF2B5EF4-FFF2-40B4-BE49-F238E27FC236}">
                <a16:creationId xmlns:a16="http://schemas.microsoft.com/office/drawing/2014/main" id="{7E45205D-672F-C01F-9C26-2CA7E062016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27709" y="3567462"/>
            <a:ext cx="457200" cy="461420"/>
          </a:xfrm>
          <a:prstGeom prst="rect">
            <a:avLst/>
          </a:prstGeom>
        </p:spPr>
      </p:pic>
      <p:pic>
        <p:nvPicPr>
          <p:cNvPr id="105" name="Picture 104">
            <a:extLst>
              <a:ext uri="{FF2B5EF4-FFF2-40B4-BE49-F238E27FC236}">
                <a16:creationId xmlns:a16="http://schemas.microsoft.com/office/drawing/2014/main" id="{F549C3D8-808B-762A-F39B-71659711189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375684" y="5083402"/>
            <a:ext cx="457200" cy="461420"/>
          </a:xfrm>
          <a:prstGeom prst="rect">
            <a:avLst/>
          </a:prstGeom>
        </p:spPr>
      </p:pic>
      <p:pic>
        <p:nvPicPr>
          <p:cNvPr id="106" name="Picture 105">
            <a:extLst>
              <a:ext uri="{FF2B5EF4-FFF2-40B4-BE49-F238E27FC236}">
                <a16:creationId xmlns:a16="http://schemas.microsoft.com/office/drawing/2014/main" id="{6324F3DB-7770-415E-586D-4E622520DF6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843204" y="3354679"/>
            <a:ext cx="457200" cy="461420"/>
          </a:xfrm>
          <a:prstGeom prst="rect">
            <a:avLst/>
          </a:prstGeom>
        </p:spPr>
      </p:pic>
      <p:pic>
        <p:nvPicPr>
          <p:cNvPr id="107" name="Picture 106">
            <a:extLst>
              <a:ext uri="{FF2B5EF4-FFF2-40B4-BE49-F238E27FC236}">
                <a16:creationId xmlns:a16="http://schemas.microsoft.com/office/drawing/2014/main" id="{6364BE4B-D23A-AF30-3D3A-84E9C3E1E1AF}"/>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412625" y="3628850"/>
            <a:ext cx="457200" cy="461420"/>
          </a:xfrm>
          <a:prstGeom prst="rect">
            <a:avLst/>
          </a:prstGeom>
        </p:spPr>
      </p:pic>
      <p:pic>
        <p:nvPicPr>
          <p:cNvPr id="108" name="Picture 107">
            <a:extLst>
              <a:ext uri="{FF2B5EF4-FFF2-40B4-BE49-F238E27FC236}">
                <a16:creationId xmlns:a16="http://schemas.microsoft.com/office/drawing/2014/main" id="{16A9150C-AADD-C9DD-4499-2C2FF371E881}"/>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966393" y="2045171"/>
            <a:ext cx="457200" cy="461420"/>
          </a:xfrm>
          <a:prstGeom prst="rect">
            <a:avLst/>
          </a:prstGeom>
        </p:spPr>
      </p:pic>
      <p:pic>
        <p:nvPicPr>
          <p:cNvPr id="109" name="Picture 108">
            <a:extLst>
              <a:ext uri="{FF2B5EF4-FFF2-40B4-BE49-F238E27FC236}">
                <a16:creationId xmlns:a16="http://schemas.microsoft.com/office/drawing/2014/main" id="{8BC107B3-99F0-1BC2-6E00-B33611AA9433}"/>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475768" y="2133062"/>
            <a:ext cx="457200" cy="461420"/>
          </a:xfrm>
          <a:prstGeom prst="rect">
            <a:avLst/>
          </a:prstGeom>
        </p:spPr>
      </p:pic>
      <p:pic>
        <p:nvPicPr>
          <p:cNvPr id="110" name="Picture 109">
            <a:extLst>
              <a:ext uri="{FF2B5EF4-FFF2-40B4-BE49-F238E27FC236}">
                <a16:creationId xmlns:a16="http://schemas.microsoft.com/office/drawing/2014/main" id="{232F8A8B-CA26-C35D-1530-09749AFC5EA1}"/>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976141" y="4392951"/>
            <a:ext cx="457200" cy="461420"/>
          </a:xfrm>
          <a:prstGeom prst="rect">
            <a:avLst/>
          </a:prstGeom>
        </p:spPr>
      </p:pic>
      <p:grpSp>
        <p:nvGrpSpPr>
          <p:cNvPr id="111" name="Group 110">
            <a:extLst>
              <a:ext uri="{FF2B5EF4-FFF2-40B4-BE49-F238E27FC236}">
                <a16:creationId xmlns:a16="http://schemas.microsoft.com/office/drawing/2014/main" id="{9D5A8A37-EB6F-8096-107D-C4D7B96B8077}"/>
              </a:ext>
            </a:extLst>
          </p:cNvPr>
          <p:cNvGrpSpPr>
            <a:grpSpLocks noChangeAspect="1"/>
          </p:cNvGrpSpPr>
          <p:nvPr userDrawn="1"/>
        </p:nvGrpSpPr>
        <p:grpSpPr>
          <a:xfrm>
            <a:off x="6857383" y="5083452"/>
            <a:ext cx="1005840" cy="1005840"/>
            <a:chOff x="7369455" y="2721180"/>
            <a:chExt cx="682296" cy="682296"/>
          </a:xfrm>
        </p:grpSpPr>
        <p:cxnSp>
          <p:nvCxnSpPr>
            <p:cNvPr id="112" name="Straight Connector 111">
              <a:extLst>
                <a:ext uri="{FF2B5EF4-FFF2-40B4-BE49-F238E27FC236}">
                  <a16:creationId xmlns:a16="http://schemas.microsoft.com/office/drawing/2014/main" id="{779AE580-CB7F-BF6E-9415-CF7D4834F2AD}"/>
                </a:ext>
              </a:extLst>
            </p:cNvPr>
            <p:cNvCxnSpPr/>
            <p:nvPr/>
          </p:nvCxnSpPr>
          <p:spPr>
            <a:xfrm flipV="1">
              <a:off x="7710603" y="2757550"/>
              <a:ext cx="0" cy="547573"/>
            </a:xfrm>
            <a:prstGeom prst="line">
              <a:avLst/>
            </a:prstGeom>
            <a:noFill/>
            <a:ln w="38100" cap="flat" cmpd="sng" algn="ctr">
              <a:solidFill>
                <a:srgbClr val="70AD47"/>
              </a:solidFill>
              <a:prstDash val="solid"/>
              <a:miter lim="800000"/>
            </a:ln>
            <a:effectLst/>
          </p:spPr>
        </p:cxnSp>
        <p:pic>
          <p:nvPicPr>
            <p:cNvPr id="113" name="Picture 112">
              <a:extLst>
                <a:ext uri="{FF2B5EF4-FFF2-40B4-BE49-F238E27FC236}">
                  <a16:creationId xmlns:a16="http://schemas.microsoft.com/office/drawing/2014/main" id="{7B6B4D95-53C6-ACDB-3843-CDF1EA9C36A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369455" y="2721180"/>
              <a:ext cx="682296" cy="682296"/>
            </a:xfrm>
            <a:prstGeom prst="rect">
              <a:avLst/>
            </a:prstGeom>
          </p:spPr>
        </p:pic>
      </p:grpSp>
      <p:pic>
        <p:nvPicPr>
          <p:cNvPr id="114" name="Picture 113">
            <a:extLst>
              <a:ext uri="{FF2B5EF4-FFF2-40B4-BE49-F238E27FC236}">
                <a16:creationId xmlns:a16="http://schemas.microsoft.com/office/drawing/2014/main" id="{98E9B7B9-61D8-8294-7BB6-BDEA9155CF67}"/>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4443539" y="1670062"/>
            <a:ext cx="457200" cy="460162"/>
          </a:xfrm>
          <a:prstGeom prst="rect">
            <a:avLst/>
          </a:prstGeom>
        </p:spPr>
      </p:pic>
      <p:pic>
        <p:nvPicPr>
          <p:cNvPr id="115" name="Picture 114">
            <a:extLst>
              <a:ext uri="{FF2B5EF4-FFF2-40B4-BE49-F238E27FC236}">
                <a16:creationId xmlns:a16="http://schemas.microsoft.com/office/drawing/2014/main" id="{ACE6EE39-F279-9EFE-29F9-ADD30FCE1258}"/>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5269981" y="1639947"/>
            <a:ext cx="457200" cy="460162"/>
          </a:xfrm>
          <a:prstGeom prst="rect">
            <a:avLst/>
          </a:prstGeom>
        </p:spPr>
      </p:pic>
      <p:pic>
        <p:nvPicPr>
          <p:cNvPr id="116" name="Picture 115">
            <a:extLst>
              <a:ext uri="{FF2B5EF4-FFF2-40B4-BE49-F238E27FC236}">
                <a16:creationId xmlns:a16="http://schemas.microsoft.com/office/drawing/2014/main" id="{936B15B1-BCD3-EA58-752C-61595E559B4E}"/>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5740173" y="1749680"/>
            <a:ext cx="457200" cy="460162"/>
          </a:xfrm>
          <a:prstGeom prst="rect">
            <a:avLst/>
          </a:prstGeom>
        </p:spPr>
      </p:pic>
      <p:pic>
        <p:nvPicPr>
          <p:cNvPr id="117" name="Picture 116">
            <a:extLst>
              <a:ext uri="{FF2B5EF4-FFF2-40B4-BE49-F238E27FC236}">
                <a16:creationId xmlns:a16="http://schemas.microsoft.com/office/drawing/2014/main" id="{5A5AB2D3-1915-E2FF-0C16-EDD91F370062}"/>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4822630" y="1812799"/>
            <a:ext cx="457200" cy="460162"/>
          </a:xfrm>
          <a:prstGeom prst="rect">
            <a:avLst/>
          </a:prstGeom>
        </p:spPr>
      </p:pic>
      <p:pic>
        <p:nvPicPr>
          <p:cNvPr id="118" name="Picture 117">
            <a:extLst>
              <a:ext uri="{FF2B5EF4-FFF2-40B4-BE49-F238E27FC236}">
                <a16:creationId xmlns:a16="http://schemas.microsoft.com/office/drawing/2014/main" id="{F929040F-D6FF-105A-7739-78F38A4FB18F}"/>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5384052" y="2065801"/>
            <a:ext cx="457200" cy="460162"/>
          </a:xfrm>
          <a:prstGeom prst="rect">
            <a:avLst/>
          </a:prstGeom>
        </p:spPr>
      </p:pic>
      <p:pic>
        <p:nvPicPr>
          <p:cNvPr id="119" name="Picture 118">
            <a:extLst>
              <a:ext uri="{FF2B5EF4-FFF2-40B4-BE49-F238E27FC236}">
                <a16:creationId xmlns:a16="http://schemas.microsoft.com/office/drawing/2014/main" id="{5D1DB61C-AB58-C9DA-999F-90D014EDF79D}"/>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5642872" y="2706027"/>
            <a:ext cx="457200" cy="460162"/>
          </a:xfrm>
          <a:prstGeom prst="rect">
            <a:avLst/>
          </a:prstGeom>
        </p:spPr>
      </p:pic>
      <p:pic>
        <p:nvPicPr>
          <p:cNvPr id="120" name="Picture 119">
            <a:extLst>
              <a:ext uri="{FF2B5EF4-FFF2-40B4-BE49-F238E27FC236}">
                <a16:creationId xmlns:a16="http://schemas.microsoft.com/office/drawing/2014/main" id="{547CFE13-AF0C-3BD6-6140-183DE66A4EC0}"/>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4926852" y="2246672"/>
            <a:ext cx="457200" cy="460162"/>
          </a:xfrm>
          <a:prstGeom prst="rect">
            <a:avLst/>
          </a:prstGeom>
        </p:spPr>
      </p:pic>
      <p:pic>
        <p:nvPicPr>
          <p:cNvPr id="121" name="Picture 120">
            <a:extLst>
              <a:ext uri="{FF2B5EF4-FFF2-40B4-BE49-F238E27FC236}">
                <a16:creationId xmlns:a16="http://schemas.microsoft.com/office/drawing/2014/main" id="{A878A7AE-1D23-DA45-51BC-01801B580994}"/>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5101111" y="2642088"/>
            <a:ext cx="457200" cy="460162"/>
          </a:xfrm>
          <a:prstGeom prst="rect">
            <a:avLst/>
          </a:prstGeom>
        </p:spPr>
      </p:pic>
      <p:pic>
        <p:nvPicPr>
          <p:cNvPr id="122" name="Picture 121">
            <a:extLst>
              <a:ext uri="{FF2B5EF4-FFF2-40B4-BE49-F238E27FC236}">
                <a16:creationId xmlns:a16="http://schemas.microsoft.com/office/drawing/2014/main" id="{970FE4CB-8860-2423-89C5-3E3F458A2E0F}"/>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5716874" y="2257708"/>
            <a:ext cx="457200" cy="460162"/>
          </a:xfrm>
          <a:prstGeom prst="rect">
            <a:avLst/>
          </a:prstGeom>
        </p:spPr>
      </p:pic>
      <p:pic>
        <p:nvPicPr>
          <p:cNvPr id="123" name="Picture 122">
            <a:extLst>
              <a:ext uri="{FF2B5EF4-FFF2-40B4-BE49-F238E27FC236}">
                <a16:creationId xmlns:a16="http://schemas.microsoft.com/office/drawing/2014/main" id="{03DC2BE9-92E2-0528-B576-733C83669458}"/>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4574940" y="2600779"/>
            <a:ext cx="457200" cy="460162"/>
          </a:xfrm>
          <a:prstGeom prst="rect">
            <a:avLst/>
          </a:prstGeom>
        </p:spPr>
      </p:pic>
      <p:pic>
        <p:nvPicPr>
          <p:cNvPr id="124" name="Picture 123">
            <a:extLst>
              <a:ext uri="{FF2B5EF4-FFF2-40B4-BE49-F238E27FC236}">
                <a16:creationId xmlns:a16="http://schemas.microsoft.com/office/drawing/2014/main" id="{93C218BD-F48D-616D-6481-0B620968F6FA}"/>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4499201" y="2180648"/>
            <a:ext cx="457200" cy="460162"/>
          </a:xfrm>
          <a:prstGeom prst="rect">
            <a:avLst/>
          </a:prstGeom>
        </p:spPr>
      </p:pic>
      <p:pic>
        <p:nvPicPr>
          <p:cNvPr id="125" name="Picture 124">
            <a:extLst>
              <a:ext uri="{FF2B5EF4-FFF2-40B4-BE49-F238E27FC236}">
                <a16:creationId xmlns:a16="http://schemas.microsoft.com/office/drawing/2014/main" id="{7574C5BC-7663-FFB3-904D-10F9C8F5638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781529" y="5467724"/>
            <a:ext cx="457200" cy="461420"/>
          </a:xfrm>
          <a:prstGeom prst="rect">
            <a:avLst/>
          </a:prstGeom>
        </p:spPr>
      </p:pic>
      <p:pic>
        <p:nvPicPr>
          <p:cNvPr id="126" name="Picture 125">
            <a:extLst>
              <a:ext uri="{FF2B5EF4-FFF2-40B4-BE49-F238E27FC236}">
                <a16:creationId xmlns:a16="http://schemas.microsoft.com/office/drawing/2014/main" id="{A62B23D7-4278-C5D2-6F56-161F90FA104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938214" y="4953807"/>
            <a:ext cx="457200" cy="461420"/>
          </a:xfrm>
          <a:prstGeom prst="rect">
            <a:avLst/>
          </a:prstGeom>
        </p:spPr>
      </p:pic>
      <p:pic>
        <p:nvPicPr>
          <p:cNvPr id="127" name="Picture 126">
            <a:extLst>
              <a:ext uri="{FF2B5EF4-FFF2-40B4-BE49-F238E27FC236}">
                <a16:creationId xmlns:a16="http://schemas.microsoft.com/office/drawing/2014/main" id="{9C8F3E3C-0ABA-76F2-0F53-3970957C8FE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818270" y="4918880"/>
            <a:ext cx="457200" cy="461420"/>
          </a:xfrm>
          <a:prstGeom prst="rect">
            <a:avLst/>
          </a:prstGeom>
        </p:spPr>
      </p:pic>
      <p:pic>
        <p:nvPicPr>
          <p:cNvPr id="128" name="Picture 127">
            <a:extLst>
              <a:ext uri="{FF2B5EF4-FFF2-40B4-BE49-F238E27FC236}">
                <a16:creationId xmlns:a16="http://schemas.microsoft.com/office/drawing/2014/main" id="{39C9F477-7D0C-64D5-A76B-755F1AD2D1A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497329" y="4855347"/>
            <a:ext cx="457200" cy="461420"/>
          </a:xfrm>
          <a:prstGeom prst="rect">
            <a:avLst/>
          </a:prstGeom>
        </p:spPr>
      </p:pic>
      <p:pic>
        <p:nvPicPr>
          <p:cNvPr id="129" name="Picture 128">
            <a:extLst>
              <a:ext uri="{FF2B5EF4-FFF2-40B4-BE49-F238E27FC236}">
                <a16:creationId xmlns:a16="http://schemas.microsoft.com/office/drawing/2014/main" id="{BD136794-D281-5790-9DBA-456D1495209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395414" y="4831456"/>
            <a:ext cx="457200" cy="461420"/>
          </a:xfrm>
          <a:prstGeom prst="rect">
            <a:avLst/>
          </a:prstGeom>
        </p:spPr>
      </p:pic>
      <p:pic>
        <p:nvPicPr>
          <p:cNvPr id="130" name="Picture 129">
            <a:extLst>
              <a:ext uri="{FF2B5EF4-FFF2-40B4-BE49-F238E27FC236}">
                <a16:creationId xmlns:a16="http://schemas.microsoft.com/office/drawing/2014/main" id="{431D4CCA-D089-55C7-68F9-06093D3D06D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457241" y="5726509"/>
            <a:ext cx="457200" cy="461420"/>
          </a:xfrm>
          <a:prstGeom prst="rect">
            <a:avLst/>
          </a:prstGeom>
        </p:spPr>
      </p:pic>
      <p:pic>
        <p:nvPicPr>
          <p:cNvPr id="131" name="Picture 130">
            <a:extLst>
              <a:ext uri="{FF2B5EF4-FFF2-40B4-BE49-F238E27FC236}">
                <a16:creationId xmlns:a16="http://schemas.microsoft.com/office/drawing/2014/main" id="{C82F85A3-960E-FDBA-4678-826F9C1E6D0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981052" y="5409364"/>
            <a:ext cx="457200" cy="461420"/>
          </a:xfrm>
          <a:prstGeom prst="rect">
            <a:avLst/>
          </a:prstGeom>
        </p:spPr>
      </p:pic>
      <p:pic>
        <p:nvPicPr>
          <p:cNvPr id="132" name="Picture 131">
            <a:extLst>
              <a:ext uri="{FF2B5EF4-FFF2-40B4-BE49-F238E27FC236}">
                <a16:creationId xmlns:a16="http://schemas.microsoft.com/office/drawing/2014/main" id="{2B6BCEB5-4798-1056-1826-0E8F5FCB69A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419126" y="5248545"/>
            <a:ext cx="457200" cy="461420"/>
          </a:xfrm>
          <a:prstGeom prst="rect">
            <a:avLst/>
          </a:prstGeom>
        </p:spPr>
      </p:pic>
      <p:pic>
        <p:nvPicPr>
          <p:cNvPr id="133" name="Picture 132">
            <a:extLst>
              <a:ext uri="{FF2B5EF4-FFF2-40B4-BE49-F238E27FC236}">
                <a16:creationId xmlns:a16="http://schemas.microsoft.com/office/drawing/2014/main" id="{EF0A22B2-FDED-F6DC-8E89-0E828EB8DC9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914441" y="5849764"/>
            <a:ext cx="457200" cy="461420"/>
          </a:xfrm>
          <a:prstGeom prst="rect">
            <a:avLst/>
          </a:prstGeom>
        </p:spPr>
      </p:pic>
      <p:pic>
        <p:nvPicPr>
          <p:cNvPr id="134" name="Picture 133">
            <a:extLst>
              <a:ext uri="{FF2B5EF4-FFF2-40B4-BE49-F238E27FC236}">
                <a16:creationId xmlns:a16="http://schemas.microsoft.com/office/drawing/2014/main" id="{B4D7B8C0-6033-7692-355C-F9013B06203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403973" y="5808920"/>
            <a:ext cx="457200" cy="461420"/>
          </a:xfrm>
          <a:prstGeom prst="rect">
            <a:avLst/>
          </a:prstGeom>
        </p:spPr>
      </p:pic>
      <p:pic>
        <p:nvPicPr>
          <p:cNvPr id="135" name="Picture 134">
            <a:extLst>
              <a:ext uri="{FF2B5EF4-FFF2-40B4-BE49-F238E27FC236}">
                <a16:creationId xmlns:a16="http://schemas.microsoft.com/office/drawing/2014/main" id="{6EEB889F-02E4-B55D-1D0E-BF85CA93612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30376" y="5283061"/>
            <a:ext cx="457200" cy="461420"/>
          </a:xfrm>
          <a:prstGeom prst="rect">
            <a:avLst/>
          </a:prstGeom>
        </p:spPr>
      </p:pic>
      <p:pic>
        <p:nvPicPr>
          <p:cNvPr id="136" name="Picture 135">
            <a:extLst>
              <a:ext uri="{FF2B5EF4-FFF2-40B4-BE49-F238E27FC236}">
                <a16:creationId xmlns:a16="http://schemas.microsoft.com/office/drawing/2014/main" id="{4813EB71-CC43-01B9-4A1F-998B89F6890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886536" y="5189558"/>
            <a:ext cx="457200" cy="461420"/>
          </a:xfrm>
          <a:prstGeom prst="rect">
            <a:avLst/>
          </a:prstGeom>
        </p:spPr>
      </p:pic>
      <p:pic>
        <p:nvPicPr>
          <p:cNvPr id="137" name="Picture 136">
            <a:extLst>
              <a:ext uri="{FF2B5EF4-FFF2-40B4-BE49-F238E27FC236}">
                <a16:creationId xmlns:a16="http://schemas.microsoft.com/office/drawing/2014/main" id="{5CBD4018-95FF-A415-B8EB-B87BA483658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174649" y="4299046"/>
            <a:ext cx="457200" cy="461420"/>
          </a:xfrm>
          <a:prstGeom prst="rect">
            <a:avLst/>
          </a:prstGeom>
        </p:spPr>
      </p:pic>
      <p:pic>
        <p:nvPicPr>
          <p:cNvPr id="138" name="Picture 137">
            <a:extLst>
              <a:ext uri="{FF2B5EF4-FFF2-40B4-BE49-F238E27FC236}">
                <a16:creationId xmlns:a16="http://schemas.microsoft.com/office/drawing/2014/main" id="{230B5C2B-133C-A40A-738A-DFF2BF10B5A1}"/>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2167999" y="4767207"/>
            <a:ext cx="457200" cy="461420"/>
          </a:xfrm>
          <a:prstGeom prst="rect">
            <a:avLst/>
          </a:prstGeom>
        </p:spPr>
      </p:pic>
      <p:pic>
        <p:nvPicPr>
          <p:cNvPr id="139" name="Picture 138">
            <a:extLst>
              <a:ext uri="{FF2B5EF4-FFF2-40B4-BE49-F238E27FC236}">
                <a16:creationId xmlns:a16="http://schemas.microsoft.com/office/drawing/2014/main" id="{3F7D876F-4F87-0E14-8E4A-E8B73B475FF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44803" y="2475317"/>
            <a:ext cx="457200" cy="461420"/>
          </a:xfrm>
          <a:prstGeom prst="rect">
            <a:avLst/>
          </a:prstGeom>
        </p:spPr>
      </p:pic>
      <p:pic>
        <p:nvPicPr>
          <p:cNvPr id="140" name="Picture 139">
            <a:extLst>
              <a:ext uri="{FF2B5EF4-FFF2-40B4-BE49-F238E27FC236}">
                <a16:creationId xmlns:a16="http://schemas.microsoft.com/office/drawing/2014/main" id="{D27EDA53-2660-28DE-03CC-46E4997C1762}"/>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522477" y="2502312"/>
            <a:ext cx="457200" cy="461420"/>
          </a:xfrm>
          <a:prstGeom prst="rect">
            <a:avLst/>
          </a:prstGeom>
        </p:spPr>
      </p:pic>
      <p:pic>
        <p:nvPicPr>
          <p:cNvPr id="141" name="Picture 140">
            <a:extLst>
              <a:ext uri="{FF2B5EF4-FFF2-40B4-BE49-F238E27FC236}">
                <a16:creationId xmlns:a16="http://schemas.microsoft.com/office/drawing/2014/main" id="{74C6DD22-7102-05E0-0B4F-3B7A7CC48A2F}"/>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5761727" y="3360571"/>
            <a:ext cx="863591" cy="1256134"/>
          </a:xfrm>
          <a:prstGeom prst="rect">
            <a:avLst/>
          </a:prstGeom>
        </p:spPr>
      </p:pic>
      <p:pic>
        <p:nvPicPr>
          <p:cNvPr id="142" name="Graphic 141">
            <a:extLst>
              <a:ext uri="{FF2B5EF4-FFF2-40B4-BE49-F238E27FC236}">
                <a16:creationId xmlns:a16="http://schemas.microsoft.com/office/drawing/2014/main" id="{D6E70BFC-9BA9-D5D7-5DD9-9647BD139298}"/>
              </a:ext>
            </a:extLst>
          </p:cNvPr>
          <p:cNvPicPr>
            <a:picLocks noChangeAspect="1"/>
          </p:cNvPicPr>
          <p:nvPr userDrawn="1"/>
        </p:nvPicPr>
        <p:blipFill>
          <a:blip r:embed="rId9">
            <a:duotone>
              <a:srgbClr val="FFC000">
                <a:shade val="45000"/>
                <a:satMod val="135000"/>
              </a:srgbClr>
              <a:prstClr val="white"/>
            </a:duotone>
            <a:extLst>
              <a:ext uri="{96DAC541-7B7A-43D3-8B79-37D633B846F1}">
                <asvg:svgBlip xmlns:asvg="http://schemas.microsoft.com/office/drawing/2016/SVG/main" r:embed="rId10"/>
              </a:ext>
            </a:extLst>
          </a:blip>
          <a:stretch>
            <a:fillRect/>
          </a:stretch>
        </p:blipFill>
        <p:spPr>
          <a:xfrm>
            <a:off x="6782843" y="3365559"/>
            <a:ext cx="794936" cy="794936"/>
          </a:xfrm>
          <a:prstGeom prst="rect">
            <a:avLst/>
          </a:prstGeom>
        </p:spPr>
      </p:pic>
      <p:pic>
        <p:nvPicPr>
          <p:cNvPr id="143" name="Graphic 142">
            <a:extLst>
              <a:ext uri="{FF2B5EF4-FFF2-40B4-BE49-F238E27FC236}">
                <a16:creationId xmlns:a16="http://schemas.microsoft.com/office/drawing/2014/main" id="{8FB667E8-B697-D637-E119-67B5B4A0A34D}"/>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6888709" y="3764653"/>
            <a:ext cx="794936" cy="794936"/>
          </a:xfrm>
          <a:prstGeom prst="rect">
            <a:avLst/>
          </a:prstGeom>
        </p:spPr>
      </p:pic>
      <p:sp>
        <p:nvSpPr>
          <p:cNvPr id="144" name="TextBox 143">
            <a:extLst>
              <a:ext uri="{FF2B5EF4-FFF2-40B4-BE49-F238E27FC236}">
                <a16:creationId xmlns:a16="http://schemas.microsoft.com/office/drawing/2014/main" id="{C80994B4-3A02-22F5-086A-0214782E8C32}"/>
              </a:ext>
            </a:extLst>
          </p:cNvPr>
          <p:cNvSpPr txBox="1"/>
          <p:nvPr userDrawn="1"/>
        </p:nvSpPr>
        <p:spPr>
          <a:xfrm rot="18900000">
            <a:off x="3129371" y="3247796"/>
            <a:ext cx="595035" cy="246221"/>
          </a:xfrm>
          <a:prstGeom prst="rect">
            <a:avLst/>
          </a:prstGeom>
          <a:noFill/>
        </p:spPr>
        <p:txBody>
          <a:bodyPr wrap="none" rtlCol="0">
            <a:spAutoFit/>
          </a:bodyPr>
          <a:lstStyle/>
          <a:p>
            <a:r>
              <a:rPr lang="en-US" sz="1000">
                <a:solidFill>
                  <a:prstClr val="black"/>
                </a:solidFill>
                <a:latin typeface="Calibri" panose="020F0502020204030204"/>
              </a:rPr>
              <a:t>random</a:t>
            </a:r>
          </a:p>
        </p:txBody>
      </p:sp>
      <p:sp>
        <p:nvSpPr>
          <p:cNvPr id="145" name="TextBox 144">
            <a:extLst>
              <a:ext uri="{FF2B5EF4-FFF2-40B4-BE49-F238E27FC236}">
                <a16:creationId xmlns:a16="http://schemas.microsoft.com/office/drawing/2014/main" id="{17B8237A-B3D4-00B4-EF4E-9FF6B3ED2ED0}"/>
              </a:ext>
            </a:extLst>
          </p:cNvPr>
          <p:cNvSpPr txBox="1"/>
          <p:nvPr userDrawn="1"/>
        </p:nvSpPr>
        <p:spPr>
          <a:xfrm rot="2700000">
            <a:off x="3168810" y="4285269"/>
            <a:ext cx="779381" cy="246221"/>
          </a:xfrm>
          <a:prstGeom prst="rect">
            <a:avLst/>
          </a:prstGeom>
          <a:noFill/>
        </p:spPr>
        <p:txBody>
          <a:bodyPr wrap="none" rtlCol="0">
            <a:spAutoFit/>
          </a:bodyPr>
          <a:lstStyle/>
          <a:p>
            <a:r>
              <a:rPr lang="en-US" sz="1000">
                <a:solidFill>
                  <a:prstClr val="black"/>
                </a:solidFill>
                <a:latin typeface="Calibri" panose="020F0502020204030204"/>
              </a:rPr>
              <a:t>assignment</a:t>
            </a:r>
          </a:p>
        </p:txBody>
      </p:sp>
      <p:pic>
        <p:nvPicPr>
          <p:cNvPr id="146" name="Picture 145">
            <a:extLst>
              <a:ext uri="{FF2B5EF4-FFF2-40B4-BE49-F238E27FC236}">
                <a16:creationId xmlns:a16="http://schemas.microsoft.com/office/drawing/2014/main" id="{B2AF805B-3C5A-192F-9996-D2E681575CAC}"/>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7904996" y="3341019"/>
            <a:ext cx="1675562" cy="1375725"/>
          </a:xfrm>
          <a:prstGeom prst="rect">
            <a:avLst/>
          </a:prstGeom>
        </p:spPr>
      </p:pic>
      <p:sp>
        <p:nvSpPr>
          <p:cNvPr id="147" name="Freeform: Shape 132">
            <a:extLst>
              <a:ext uri="{FF2B5EF4-FFF2-40B4-BE49-F238E27FC236}">
                <a16:creationId xmlns:a16="http://schemas.microsoft.com/office/drawing/2014/main" id="{E3400AB6-1FE9-E8FD-1E70-67EE66ABD9B3}"/>
              </a:ext>
            </a:extLst>
          </p:cNvPr>
          <p:cNvSpPr/>
          <p:nvPr userDrawn="1"/>
        </p:nvSpPr>
        <p:spPr>
          <a:xfrm>
            <a:off x="10029836" y="1651512"/>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vert270" wrap="square" lIns="0" tIns="66308" rIns="0" bIns="66308" numCol="1" spcCol="1270" anchor="ctr" anchorCtr="0">
            <a:noAutofit/>
          </a:bodyPr>
          <a:lstStyle/>
          <a:p>
            <a:pPr marL="0" marR="0" lvl="0" indent="0" algn="ctr" defTabSz="453390"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5</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48" name="Freeform: Shape 21">
            <a:extLst>
              <a:ext uri="{FF2B5EF4-FFF2-40B4-BE49-F238E27FC236}">
                <a16:creationId xmlns:a16="http://schemas.microsoft.com/office/drawing/2014/main" id="{320C9B64-3714-0A81-08A9-69D5B03A529E}"/>
              </a:ext>
            </a:extLst>
          </p:cNvPr>
          <p:cNvSpPr/>
          <p:nvPr userDrawn="1"/>
        </p:nvSpPr>
        <p:spPr>
          <a:xfrm>
            <a:off x="8965805" y="1651512"/>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vert270" wrap="square" lIns="0" tIns="72785" rIns="0" bIns="72785" numCol="1" spcCol="1270" anchor="ctr" anchorCtr="0">
            <a:noAutofit/>
          </a:bodyPr>
          <a:lstStyle/>
          <a:p>
            <a:pPr marL="0" marR="0" lvl="0" indent="0" algn="ctr" defTabSz="528955"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1</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49" name="Freeform: Shape 22">
            <a:extLst>
              <a:ext uri="{FF2B5EF4-FFF2-40B4-BE49-F238E27FC236}">
                <a16:creationId xmlns:a16="http://schemas.microsoft.com/office/drawing/2014/main" id="{084D65C3-774D-6E9F-2B7C-0DAE0A24E06F}"/>
              </a:ext>
            </a:extLst>
          </p:cNvPr>
          <p:cNvSpPr/>
          <p:nvPr userDrawn="1"/>
        </p:nvSpPr>
        <p:spPr>
          <a:xfrm>
            <a:off x="9231813" y="1651512"/>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vert270" wrap="square" lIns="0" tIns="69546" rIns="0" bIns="69546" numCol="1" spcCol="1270" anchor="ctr"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2</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0" name="Freeform: Shape 23">
            <a:extLst>
              <a:ext uri="{FF2B5EF4-FFF2-40B4-BE49-F238E27FC236}">
                <a16:creationId xmlns:a16="http://schemas.microsoft.com/office/drawing/2014/main" id="{059C981B-EC6F-EDF1-6694-F5E6E629237C}"/>
              </a:ext>
            </a:extLst>
          </p:cNvPr>
          <p:cNvSpPr/>
          <p:nvPr userDrawn="1"/>
        </p:nvSpPr>
        <p:spPr>
          <a:xfrm>
            <a:off x="9497821" y="1651512"/>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vert270" wrap="square" lIns="0" tIns="69546" rIns="0" bIns="69546" numCol="1" spcCol="1270" anchor="ctr"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3</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1" name="Freeform: Shape 24">
            <a:extLst>
              <a:ext uri="{FF2B5EF4-FFF2-40B4-BE49-F238E27FC236}">
                <a16:creationId xmlns:a16="http://schemas.microsoft.com/office/drawing/2014/main" id="{11FBDE30-0422-1528-286E-1209D880DB0B}"/>
              </a:ext>
            </a:extLst>
          </p:cNvPr>
          <p:cNvSpPr/>
          <p:nvPr userDrawn="1"/>
        </p:nvSpPr>
        <p:spPr>
          <a:xfrm>
            <a:off x="9763829" y="1651512"/>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vert270" wrap="square" lIns="0" tIns="69546" rIns="0" bIns="69546" numCol="1" spcCol="1270" anchor="ctr"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4</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2" name="Freeform: Shape 21">
            <a:extLst>
              <a:ext uri="{FF2B5EF4-FFF2-40B4-BE49-F238E27FC236}">
                <a16:creationId xmlns:a16="http://schemas.microsoft.com/office/drawing/2014/main" id="{1B4CB0AA-A6CD-5294-1D0A-7ECEBBB925D7}"/>
              </a:ext>
            </a:extLst>
          </p:cNvPr>
          <p:cNvSpPr/>
          <p:nvPr userDrawn="1"/>
        </p:nvSpPr>
        <p:spPr>
          <a:xfrm>
            <a:off x="8699797" y="1651512"/>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vert270" wrap="square" lIns="0" tIns="72785" rIns="0" bIns="72785" numCol="1" spcCol="1270" anchor="ctr" anchorCtr="0">
            <a:noAutofit/>
          </a:bodyPr>
          <a:lstStyle/>
          <a:p>
            <a:pPr marL="0" marR="0" lvl="0" indent="0" algn="ctr" defTabSz="528955"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Set up Success</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3" name="Freeform: Shape 132">
            <a:extLst>
              <a:ext uri="{FF2B5EF4-FFF2-40B4-BE49-F238E27FC236}">
                <a16:creationId xmlns:a16="http://schemas.microsoft.com/office/drawing/2014/main" id="{44919B1C-D2DE-78D9-0B78-FC619359C835}"/>
              </a:ext>
            </a:extLst>
          </p:cNvPr>
          <p:cNvSpPr/>
          <p:nvPr userDrawn="1"/>
        </p:nvSpPr>
        <p:spPr>
          <a:xfrm>
            <a:off x="10031553" y="4836643"/>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vert270" wrap="square" lIns="0" tIns="66308" rIns="0" bIns="66308" numCol="1" spcCol="1270" anchor="ctr" anchorCtr="0">
            <a:noAutofit/>
          </a:bodyPr>
          <a:lstStyle/>
          <a:p>
            <a:pPr marL="0" marR="0" lvl="0" indent="0" algn="ctr" defTabSz="453390"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5</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4" name="Freeform: Shape 21">
            <a:extLst>
              <a:ext uri="{FF2B5EF4-FFF2-40B4-BE49-F238E27FC236}">
                <a16:creationId xmlns:a16="http://schemas.microsoft.com/office/drawing/2014/main" id="{E8503777-41D6-AD05-1F10-C2EC0ED12A50}"/>
              </a:ext>
            </a:extLst>
          </p:cNvPr>
          <p:cNvSpPr/>
          <p:nvPr userDrawn="1"/>
        </p:nvSpPr>
        <p:spPr>
          <a:xfrm>
            <a:off x="8967522" y="4836643"/>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vert270" wrap="square" lIns="0" tIns="72785" rIns="0" bIns="72785" numCol="1" spcCol="1270" anchor="ctr" anchorCtr="0">
            <a:noAutofit/>
          </a:bodyPr>
          <a:lstStyle/>
          <a:p>
            <a:pPr marL="0" marR="0" lvl="0" indent="0" algn="ctr" defTabSz="528955"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1</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5" name="Freeform: Shape 22">
            <a:extLst>
              <a:ext uri="{FF2B5EF4-FFF2-40B4-BE49-F238E27FC236}">
                <a16:creationId xmlns:a16="http://schemas.microsoft.com/office/drawing/2014/main" id="{5AC10229-B078-6F02-2E97-84729E9C32CA}"/>
              </a:ext>
            </a:extLst>
          </p:cNvPr>
          <p:cNvSpPr/>
          <p:nvPr userDrawn="1"/>
        </p:nvSpPr>
        <p:spPr>
          <a:xfrm>
            <a:off x="9233530" y="4836643"/>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vert270" wrap="square" lIns="0" tIns="69546" rIns="0" bIns="69546" numCol="1" spcCol="1270" anchor="ctr"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2</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6" name="Freeform: Shape 23">
            <a:extLst>
              <a:ext uri="{FF2B5EF4-FFF2-40B4-BE49-F238E27FC236}">
                <a16:creationId xmlns:a16="http://schemas.microsoft.com/office/drawing/2014/main" id="{1A4C1197-40FA-605F-1377-4E56BF23EF17}"/>
              </a:ext>
            </a:extLst>
          </p:cNvPr>
          <p:cNvSpPr/>
          <p:nvPr userDrawn="1"/>
        </p:nvSpPr>
        <p:spPr>
          <a:xfrm>
            <a:off x="9499538" y="4836643"/>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vert270" wrap="square" lIns="0" tIns="69546" rIns="0" bIns="69546" numCol="1" spcCol="1270" anchor="ctr"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3</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7" name="Freeform: Shape 24">
            <a:extLst>
              <a:ext uri="{FF2B5EF4-FFF2-40B4-BE49-F238E27FC236}">
                <a16:creationId xmlns:a16="http://schemas.microsoft.com/office/drawing/2014/main" id="{12495508-E618-9725-7021-1D24F7203181}"/>
              </a:ext>
            </a:extLst>
          </p:cNvPr>
          <p:cNvSpPr/>
          <p:nvPr userDrawn="1"/>
        </p:nvSpPr>
        <p:spPr>
          <a:xfrm>
            <a:off x="9765546" y="4836643"/>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vert270" wrap="square" lIns="0" tIns="69546" rIns="0" bIns="69546" numCol="1" spcCol="1270" anchor="ctr"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4</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8" name="Freeform: Shape 21">
            <a:extLst>
              <a:ext uri="{FF2B5EF4-FFF2-40B4-BE49-F238E27FC236}">
                <a16:creationId xmlns:a16="http://schemas.microsoft.com/office/drawing/2014/main" id="{58B8EA7D-AC12-9468-3B5C-F8E70A1226B0}"/>
              </a:ext>
            </a:extLst>
          </p:cNvPr>
          <p:cNvSpPr/>
          <p:nvPr userDrawn="1"/>
        </p:nvSpPr>
        <p:spPr>
          <a:xfrm>
            <a:off x="8701514" y="4836643"/>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vert270" wrap="square" lIns="0" tIns="72785" rIns="0" bIns="72785" numCol="1" spcCol="1270" anchor="ctr" anchorCtr="0">
            <a:noAutofit/>
          </a:bodyPr>
          <a:lstStyle/>
          <a:p>
            <a:pPr marL="0" marR="0" lvl="0" indent="0" algn="ctr" defTabSz="528955"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Set up Success</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pic>
        <p:nvPicPr>
          <p:cNvPr id="159" name="Picture 158">
            <a:extLst>
              <a:ext uri="{FF2B5EF4-FFF2-40B4-BE49-F238E27FC236}">
                <a16:creationId xmlns:a16="http://schemas.microsoft.com/office/drawing/2014/main" id="{B86F554C-2BD3-45AE-4328-DD153E49157D}"/>
              </a:ext>
            </a:extLst>
          </p:cNvPr>
          <p:cNvPicPr>
            <a:picLocks noChangeAspect="1"/>
          </p:cNvPicPr>
          <p:nvPr userDrawn="1"/>
        </p:nvPicPr>
        <p:blipFill rotWithShape="1">
          <a:blip r:embed="rId14" cstate="screen">
            <a:alphaModFix/>
            <a:extLst>
              <a:ext uri="{28A0092B-C50C-407E-A947-70E740481C1C}">
                <a14:useLocalDpi xmlns:a14="http://schemas.microsoft.com/office/drawing/2010/main"/>
              </a:ext>
            </a:extLst>
          </a:blip>
          <a:srcRect/>
          <a:stretch/>
        </p:blipFill>
        <p:spPr>
          <a:xfrm>
            <a:off x="10340908" y="5021667"/>
            <a:ext cx="1876684" cy="1159222"/>
          </a:xfrm>
          <a:prstGeom prst="rect">
            <a:avLst/>
          </a:prstGeom>
        </p:spPr>
      </p:pic>
      <p:pic>
        <p:nvPicPr>
          <p:cNvPr id="160" name="Picture 159">
            <a:extLst>
              <a:ext uri="{FF2B5EF4-FFF2-40B4-BE49-F238E27FC236}">
                <a16:creationId xmlns:a16="http://schemas.microsoft.com/office/drawing/2014/main" id="{EF4F7CC4-11AE-D176-43AF-96A4B4537D1D}"/>
              </a:ext>
            </a:extLst>
          </p:cNvPr>
          <p:cNvPicPr>
            <a:picLocks noChangeAspect="1"/>
          </p:cNvPicPr>
          <p:nvPr userDrawn="1"/>
        </p:nvPicPr>
        <p:blipFill>
          <a:blip r:embed="rId15" cstate="screen">
            <a:alphaModFix amt="85000"/>
            <a:extLst>
              <a:ext uri="{28A0092B-C50C-407E-A947-70E740481C1C}">
                <a14:useLocalDpi xmlns:a14="http://schemas.microsoft.com/office/drawing/2010/main"/>
              </a:ext>
            </a:extLst>
          </a:blip>
          <a:stretch>
            <a:fillRect/>
          </a:stretch>
        </p:blipFill>
        <p:spPr>
          <a:xfrm>
            <a:off x="10793124" y="1758774"/>
            <a:ext cx="884341" cy="1144598"/>
          </a:xfrm>
          <a:prstGeom prst="rect">
            <a:avLst/>
          </a:prstGeom>
        </p:spPr>
      </p:pic>
      <p:sp>
        <p:nvSpPr>
          <p:cNvPr id="161" name="TextBox 160">
            <a:extLst>
              <a:ext uri="{FF2B5EF4-FFF2-40B4-BE49-F238E27FC236}">
                <a16:creationId xmlns:a16="http://schemas.microsoft.com/office/drawing/2014/main" id="{2183A092-71EF-DC88-58D9-32FAF6AA1C89}"/>
              </a:ext>
            </a:extLst>
          </p:cNvPr>
          <p:cNvSpPr txBox="1"/>
          <p:nvPr userDrawn="1"/>
        </p:nvSpPr>
        <p:spPr>
          <a:xfrm>
            <a:off x="10562257" y="2657813"/>
            <a:ext cx="1346074" cy="523220"/>
          </a:xfrm>
          <a:prstGeom prst="rect">
            <a:avLst/>
          </a:prstGeom>
          <a:noFill/>
        </p:spPr>
        <p:txBody>
          <a:bodyPr wrap="none" rtlCol="0">
            <a:spAutoFit/>
          </a:bodyPr>
          <a:lstStyle/>
          <a:p>
            <a:pPr>
              <a:defRPr/>
            </a:pPr>
            <a:r>
              <a:rPr lang="en-US" sz="2800" b="1">
                <a:ln w="12700">
                  <a:solidFill>
                    <a:prstClr val="white"/>
                  </a:solidFill>
                </a:ln>
                <a:solidFill>
                  <a:prstClr val="black"/>
                </a:solidFill>
                <a:effectLst>
                  <a:outerShdw blurRad="50800" dist="38100" dir="2700000" algn="tl" rotWithShape="0">
                    <a:prstClr val="black">
                      <a:alpha val="40000"/>
                    </a:prstClr>
                  </a:outerShdw>
                </a:effectLst>
                <a:latin typeface="Calibri" panose="020F0502020204030204"/>
              </a:rPr>
              <a:t>Analyze</a:t>
            </a:r>
          </a:p>
        </p:txBody>
      </p:sp>
      <p:pic>
        <p:nvPicPr>
          <p:cNvPr id="162" name="Graphic 161">
            <a:extLst>
              <a:ext uri="{FF2B5EF4-FFF2-40B4-BE49-F238E27FC236}">
                <a16:creationId xmlns:a16="http://schemas.microsoft.com/office/drawing/2014/main" id="{CBB5F0C8-ED87-0F81-22D7-61315DA58FA2}"/>
              </a:ext>
            </a:extLst>
          </p:cNvPr>
          <p:cNvPicPr>
            <a:picLocks noChangeAspect="1"/>
          </p:cNvPicPr>
          <p:nvPr userDrawn="1"/>
        </p:nvPicPr>
        <p:blipFill>
          <a:blip r:embed="rId16" cstate="screen">
            <a:alphaModFix amt="40000"/>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10591618" y="3538563"/>
            <a:ext cx="1287353" cy="846622"/>
          </a:xfrm>
          <a:prstGeom prst="rect">
            <a:avLst/>
          </a:prstGeom>
        </p:spPr>
      </p:pic>
      <p:sp>
        <p:nvSpPr>
          <p:cNvPr id="163" name="TextBox 162">
            <a:extLst>
              <a:ext uri="{FF2B5EF4-FFF2-40B4-BE49-F238E27FC236}">
                <a16:creationId xmlns:a16="http://schemas.microsoft.com/office/drawing/2014/main" id="{281E9BAA-B3DD-07C1-020D-6B731B451107}"/>
              </a:ext>
            </a:extLst>
          </p:cNvPr>
          <p:cNvSpPr txBox="1"/>
          <p:nvPr userDrawn="1"/>
        </p:nvSpPr>
        <p:spPr>
          <a:xfrm>
            <a:off x="10584443" y="4029053"/>
            <a:ext cx="1301703" cy="523220"/>
          </a:xfrm>
          <a:prstGeom prst="rect">
            <a:avLst/>
          </a:prstGeom>
          <a:noFill/>
        </p:spPr>
        <p:txBody>
          <a:bodyPr wrap="none" rtlCol="0">
            <a:spAutoFit/>
          </a:bodyPr>
          <a:lstStyle/>
          <a:p>
            <a:pPr>
              <a:defRPr/>
            </a:pPr>
            <a:r>
              <a:rPr lang="en-US" sz="2800" b="1">
                <a:ln w="12700">
                  <a:solidFill>
                    <a:prstClr val="white"/>
                  </a:solidFill>
                </a:ln>
                <a:solidFill>
                  <a:prstClr val="black"/>
                </a:solidFill>
                <a:effectLst>
                  <a:outerShdw blurRad="50800" dist="38100" dir="2700000" algn="tl" rotWithShape="0">
                    <a:prstClr val="black">
                      <a:alpha val="40000"/>
                    </a:prstClr>
                  </a:outerShdw>
                </a:effectLst>
                <a:latin typeface="Calibri" panose="020F0502020204030204"/>
              </a:rPr>
              <a:t>Finalize</a:t>
            </a:r>
          </a:p>
        </p:txBody>
      </p:sp>
      <p:sp>
        <p:nvSpPr>
          <p:cNvPr id="164" name="TextBox 163">
            <a:extLst>
              <a:ext uri="{FF2B5EF4-FFF2-40B4-BE49-F238E27FC236}">
                <a16:creationId xmlns:a16="http://schemas.microsoft.com/office/drawing/2014/main" id="{0356A64D-F512-32F1-08C5-ED6107BC1C32}"/>
              </a:ext>
            </a:extLst>
          </p:cNvPr>
          <p:cNvSpPr txBox="1"/>
          <p:nvPr userDrawn="1"/>
        </p:nvSpPr>
        <p:spPr>
          <a:xfrm rot="20361813">
            <a:off x="10222900" y="5241215"/>
            <a:ext cx="2014013" cy="523220"/>
          </a:xfrm>
          <a:prstGeom prst="rect">
            <a:avLst/>
          </a:prstGeom>
          <a:noFill/>
        </p:spPr>
        <p:txBody>
          <a:bodyPr wrap="none" rtlCol="0">
            <a:spAutoFit/>
          </a:bodyPr>
          <a:lstStyle/>
          <a:p>
            <a:pPr>
              <a:defRPr/>
            </a:pPr>
            <a:r>
              <a:rPr lang="en-US" sz="2800" b="1">
                <a:ln w="12700">
                  <a:solidFill>
                    <a:prstClr val="white"/>
                  </a:solidFill>
                </a:ln>
                <a:solidFill>
                  <a:prstClr val="black"/>
                </a:solidFill>
                <a:effectLst>
                  <a:outerShdw blurRad="50800" dist="38100" dir="2700000" algn="tl" rotWithShape="0">
                    <a:prstClr val="black">
                      <a:alpha val="40000"/>
                    </a:prstClr>
                  </a:outerShdw>
                </a:effectLst>
                <a:latin typeface="Calibri" panose="020F0502020204030204"/>
              </a:rPr>
              <a:t>Disseminate</a:t>
            </a:r>
          </a:p>
        </p:txBody>
      </p:sp>
    </p:spTree>
    <p:extLst>
      <p:ext uri="{BB962C8B-B14F-4D97-AF65-F5344CB8AC3E}">
        <p14:creationId xmlns:p14="http://schemas.microsoft.com/office/powerpoint/2010/main" val="375427180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06833258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910652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82173794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1962582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7039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Picture 4">
            <a:extLst>
              <a:ext uri="{FF2B5EF4-FFF2-40B4-BE49-F238E27FC236}">
                <a16:creationId xmlns:a16="http://schemas.microsoft.com/office/drawing/2014/main" id="{3C705F4D-3F44-797B-3AB1-5051B3C06D2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039" y="6173954"/>
            <a:ext cx="3624061" cy="593150"/>
          </a:xfrm>
          <a:prstGeom prst="rect">
            <a:avLst/>
          </a:prstGeom>
        </p:spPr>
      </p:pic>
    </p:spTree>
    <p:extLst>
      <p:ext uri="{BB962C8B-B14F-4D97-AF65-F5344CB8AC3E}">
        <p14:creationId xmlns:p14="http://schemas.microsoft.com/office/powerpoint/2010/main" val="173274366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606049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10/13/2023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84847976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10/13/2023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45205991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10/13/2023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74703459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10/13/2023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80465869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lvl="0" indent="-285750">
              <a:buFont typeface="Arial" panose="020B0604020202020204" pitchFamily="34" charset="0"/>
              <a:buChar cha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325241650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72D42D-5ED3-5042-B3E8-36CAAF96C7E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208951160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8CF22-C7CA-7648-B8C8-06E425EE50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3BF3293-15F8-5048-ACB2-E3E21BA3F55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9EC6B95-49EE-114E-8186-CBFCCD5F5089}"/>
              </a:ext>
            </a:extLst>
          </p:cNvPr>
          <p:cNvSpPr>
            <a:spLocks noGrp="1"/>
          </p:cNvSpPr>
          <p:nvPr>
            <p:ph type="dt" sz="half" idx="10"/>
          </p:nvPr>
        </p:nvSpPr>
        <p:spPr/>
        <p:txBody>
          <a:bodyPr/>
          <a:lstStyle/>
          <a:p>
            <a:fld id="{ECFACC7A-0FFB-4944-A41E-1BCEBF78ECE6}" type="datetimeFigureOut">
              <a:rPr lang="en-US" smtClean="0"/>
              <a:t>10/13/2023</a:t>
            </a:fld>
            <a:endParaRPr lang="en-US"/>
          </a:p>
        </p:txBody>
      </p:sp>
      <p:sp>
        <p:nvSpPr>
          <p:cNvPr id="5" name="Footer Placeholder 4">
            <a:extLst>
              <a:ext uri="{FF2B5EF4-FFF2-40B4-BE49-F238E27FC236}">
                <a16:creationId xmlns:a16="http://schemas.microsoft.com/office/drawing/2014/main" id="{2647B053-9DEE-DD4F-B411-0373697ADB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C62CC8-E9D2-7246-9B67-8E4E87A17CD7}"/>
              </a:ext>
            </a:extLst>
          </p:cNvPr>
          <p:cNvSpPr>
            <a:spLocks noGrp="1"/>
          </p:cNvSpPr>
          <p:nvPr>
            <p:ph type="sldNum" sz="quarter" idx="12"/>
          </p:nvPr>
        </p:nvSpPr>
        <p:spPr/>
        <p:txBody>
          <a:bodyPr/>
          <a:lstStyle/>
          <a:p>
            <a:fld id="{68F35F9C-2F7A-1D4B-B62E-C1D77FE33B35}" type="slidenum">
              <a:rPr lang="en-US" smtClean="0"/>
              <a:t>‹#›</a:t>
            </a:fld>
            <a:endParaRPr lang="en-US"/>
          </a:p>
        </p:txBody>
      </p:sp>
    </p:spTree>
    <p:extLst>
      <p:ext uri="{BB962C8B-B14F-4D97-AF65-F5344CB8AC3E}">
        <p14:creationId xmlns:p14="http://schemas.microsoft.com/office/powerpoint/2010/main" val="326669319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D5771-C343-9E4A-B890-892F7DA91D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4BF61B-149C-AF4C-B423-BF9862C90C3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EAAF17-225E-554F-80F3-FE7EDC53616C}"/>
              </a:ext>
            </a:extLst>
          </p:cNvPr>
          <p:cNvSpPr>
            <a:spLocks noGrp="1"/>
          </p:cNvSpPr>
          <p:nvPr>
            <p:ph type="dt" sz="half" idx="10"/>
          </p:nvPr>
        </p:nvSpPr>
        <p:spPr/>
        <p:txBody>
          <a:bodyPr/>
          <a:lstStyle/>
          <a:p>
            <a:fld id="{ECFACC7A-0FFB-4944-A41E-1BCEBF78ECE6}" type="datetimeFigureOut">
              <a:rPr lang="en-US" smtClean="0"/>
              <a:t>10/13/2023</a:t>
            </a:fld>
            <a:endParaRPr lang="en-US"/>
          </a:p>
        </p:txBody>
      </p:sp>
      <p:sp>
        <p:nvSpPr>
          <p:cNvPr id="5" name="Footer Placeholder 4">
            <a:extLst>
              <a:ext uri="{FF2B5EF4-FFF2-40B4-BE49-F238E27FC236}">
                <a16:creationId xmlns:a16="http://schemas.microsoft.com/office/drawing/2014/main" id="{5A802D62-49F0-CC4D-B93F-9C650D74D7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E7884B-F7E6-1647-B3D4-329910DC8F8A}"/>
              </a:ext>
            </a:extLst>
          </p:cNvPr>
          <p:cNvSpPr>
            <a:spLocks noGrp="1"/>
          </p:cNvSpPr>
          <p:nvPr>
            <p:ph type="sldNum" sz="quarter" idx="12"/>
          </p:nvPr>
        </p:nvSpPr>
        <p:spPr/>
        <p:txBody>
          <a:bodyPr/>
          <a:lstStyle/>
          <a:p>
            <a:fld id="{68F35F9C-2F7A-1D4B-B62E-C1D77FE33B35}" type="slidenum">
              <a:rPr lang="en-US" smtClean="0"/>
              <a:t>‹#›</a:t>
            </a:fld>
            <a:endParaRPr lang="en-US"/>
          </a:p>
        </p:txBody>
      </p:sp>
    </p:spTree>
    <p:extLst>
      <p:ext uri="{BB962C8B-B14F-4D97-AF65-F5344CB8AC3E}">
        <p14:creationId xmlns:p14="http://schemas.microsoft.com/office/powerpoint/2010/main" val="88083621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46C1E-3750-A74D-B309-4E48E4A4A41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964C4D8-F241-C446-9CB1-DACCAF32FE0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E0DF547-81E7-B740-98C2-C98DAE784020}"/>
              </a:ext>
            </a:extLst>
          </p:cNvPr>
          <p:cNvSpPr>
            <a:spLocks noGrp="1"/>
          </p:cNvSpPr>
          <p:nvPr>
            <p:ph type="dt" sz="half" idx="10"/>
          </p:nvPr>
        </p:nvSpPr>
        <p:spPr/>
        <p:txBody>
          <a:bodyPr/>
          <a:lstStyle/>
          <a:p>
            <a:fld id="{ECFACC7A-0FFB-4944-A41E-1BCEBF78ECE6}" type="datetimeFigureOut">
              <a:rPr lang="en-US" smtClean="0"/>
              <a:t>10/13/2023</a:t>
            </a:fld>
            <a:endParaRPr lang="en-US"/>
          </a:p>
        </p:txBody>
      </p:sp>
      <p:sp>
        <p:nvSpPr>
          <p:cNvPr id="5" name="Footer Placeholder 4">
            <a:extLst>
              <a:ext uri="{FF2B5EF4-FFF2-40B4-BE49-F238E27FC236}">
                <a16:creationId xmlns:a16="http://schemas.microsoft.com/office/drawing/2014/main" id="{E358AD26-69FB-9343-B619-F9725966A5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AFC51B-0128-9C41-8EBF-49D6C9F64A70}"/>
              </a:ext>
            </a:extLst>
          </p:cNvPr>
          <p:cNvSpPr>
            <a:spLocks noGrp="1"/>
          </p:cNvSpPr>
          <p:nvPr>
            <p:ph type="sldNum" sz="quarter" idx="12"/>
          </p:nvPr>
        </p:nvSpPr>
        <p:spPr/>
        <p:txBody>
          <a:bodyPr/>
          <a:lstStyle/>
          <a:p>
            <a:fld id="{68F35F9C-2F7A-1D4B-B62E-C1D77FE33B35}" type="slidenum">
              <a:rPr lang="en-US" smtClean="0"/>
              <a:t>‹#›</a:t>
            </a:fld>
            <a:endParaRPr lang="en-US"/>
          </a:p>
        </p:txBody>
      </p:sp>
    </p:spTree>
    <p:extLst>
      <p:ext uri="{BB962C8B-B14F-4D97-AF65-F5344CB8AC3E}">
        <p14:creationId xmlns:p14="http://schemas.microsoft.com/office/powerpoint/2010/main" val="337102751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8.xml"/><Relationship Id="rId18" Type="http://schemas.openxmlformats.org/officeDocument/2006/relationships/slideLayout" Target="../slideLayouts/slideLayout73.xml"/><Relationship Id="rId26" Type="http://schemas.openxmlformats.org/officeDocument/2006/relationships/slideLayout" Target="../slideLayouts/slideLayout81.xml"/><Relationship Id="rId39" Type="http://schemas.openxmlformats.org/officeDocument/2006/relationships/slideLayout" Target="../slideLayouts/slideLayout94.xml"/><Relationship Id="rId21" Type="http://schemas.openxmlformats.org/officeDocument/2006/relationships/slideLayout" Target="../slideLayouts/slideLayout76.xml"/><Relationship Id="rId34" Type="http://schemas.openxmlformats.org/officeDocument/2006/relationships/slideLayout" Target="../slideLayouts/slideLayout89.xml"/><Relationship Id="rId42" Type="http://schemas.openxmlformats.org/officeDocument/2006/relationships/theme" Target="../theme/theme2.xml"/><Relationship Id="rId7" Type="http://schemas.openxmlformats.org/officeDocument/2006/relationships/slideLayout" Target="../slideLayouts/slideLayout62.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slideLayout" Target="../slideLayouts/slideLayout75.xml"/><Relationship Id="rId29" Type="http://schemas.openxmlformats.org/officeDocument/2006/relationships/slideLayout" Target="../slideLayouts/slideLayout84.xml"/><Relationship Id="rId41" Type="http://schemas.openxmlformats.org/officeDocument/2006/relationships/slideLayout" Target="../slideLayouts/slideLayout96.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24" Type="http://schemas.openxmlformats.org/officeDocument/2006/relationships/slideLayout" Target="../slideLayouts/slideLayout79.xml"/><Relationship Id="rId32" Type="http://schemas.openxmlformats.org/officeDocument/2006/relationships/slideLayout" Target="../slideLayouts/slideLayout87.xml"/><Relationship Id="rId37" Type="http://schemas.openxmlformats.org/officeDocument/2006/relationships/slideLayout" Target="../slideLayouts/slideLayout92.xml"/><Relationship Id="rId40" Type="http://schemas.openxmlformats.org/officeDocument/2006/relationships/slideLayout" Target="../slideLayouts/slideLayout95.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23" Type="http://schemas.openxmlformats.org/officeDocument/2006/relationships/slideLayout" Target="../slideLayouts/slideLayout78.xml"/><Relationship Id="rId28" Type="http://schemas.openxmlformats.org/officeDocument/2006/relationships/slideLayout" Target="../slideLayouts/slideLayout83.xml"/><Relationship Id="rId36" Type="http://schemas.openxmlformats.org/officeDocument/2006/relationships/slideLayout" Target="../slideLayouts/slideLayout91.xml"/><Relationship Id="rId10" Type="http://schemas.openxmlformats.org/officeDocument/2006/relationships/slideLayout" Target="../slideLayouts/slideLayout65.xml"/><Relationship Id="rId19" Type="http://schemas.openxmlformats.org/officeDocument/2006/relationships/slideLayout" Target="../slideLayouts/slideLayout74.xml"/><Relationship Id="rId31" Type="http://schemas.openxmlformats.org/officeDocument/2006/relationships/slideLayout" Target="../slideLayouts/slideLayout86.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 Id="rId22" Type="http://schemas.openxmlformats.org/officeDocument/2006/relationships/slideLayout" Target="../slideLayouts/slideLayout77.xml"/><Relationship Id="rId27" Type="http://schemas.openxmlformats.org/officeDocument/2006/relationships/slideLayout" Target="../slideLayouts/slideLayout82.xml"/><Relationship Id="rId30" Type="http://schemas.openxmlformats.org/officeDocument/2006/relationships/slideLayout" Target="../slideLayouts/slideLayout85.xml"/><Relationship Id="rId35" Type="http://schemas.openxmlformats.org/officeDocument/2006/relationships/slideLayout" Target="../slideLayouts/slideLayout90.xml"/><Relationship Id="rId8" Type="http://schemas.openxmlformats.org/officeDocument/2006/relationships/slideLayout" Target="../slideLayouts/slideLayout63.xml"/><Relationship Id="rId3" Type="http://schemas.openxmlformats.org/officeDocument/2006/relationships/slideLayout" Target="../slideLayouts/slideLayout58.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5" Type="http://schemas.openxmlformats.org/officeDocument/2006/relationships/slideLayout" Target="../slideLayouts/slideLayout80.xml"/><Relationship Id="rId33" Type="http://schemas.openxmlformats.org/officeDocument/2006/relationships/slideLayout" Target="../slideLayouts/slideLayout88.xml"/><Relationship Id="rId38" Type="http://schemas.openxmlformats.org/officeDocument/2006/relationships/slideLayout" Target="../slideLayouts/slideLayout9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18" Type="http://schemas.openxmlformats.org/officeDocument/2006/relationships/slideLayout" Target="../slideLayouts/slideLayout114.xml"/><Relationship Id="rId3" Type="http://schemas.openxmlformats.org/officeDocument/2006/relationships/slideLayout" Target="../slideLayouts/slideLayout99.xml"/><Relationship Id="rId21" Type="http://schemas.openxmlformats.org/officeDocument/2006/relationships/slideLayout" Target="../slideLayouts/slideLayout117.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17" Type="http://schemas.openxmlformats.org/officeDocument/2006/relationships/slideLayout" Target="../slideLayouts/slideLayout113.xml"/><Relationship Id="rId2" Type="http://schemas.openxmlformats.org/officeDocument/2006/relationships/slideLayout" Target="../slideLayouts/slideLayout98.xml"/><Relationship Id="rId16" Type="http://schemas.openxmlformats.org/officeDocument/2006/relationships/slideLayout" Target="../slideLayouts/slideLayout112.xml"/><Relationship Id="rId20" Type="http://schemas.openxmlformats.org/officeDocument/2006/relationships/slideLayout" Target="../slideLayouts/slideLayout116.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24" Type="http://schemas.openxmlformats.org/officeDocument/2006/relationships/theme" Target="../theme/theme3.xml"/><Relationship Id="rId5" Type="http://schemas.openxmlformats.org/officeDocument/2006/relationships/slideLayout" Target="../slideLayouts/slideLayout101.xml"/><Relationship Id="rId15" Type="http://schemas.openxmlformats.org/officeDocument/2006/relationships/slideLayout" Target="../slideLayouts/slideLayout111.xml"/><Relationship Id="rId23" Type="http://schemas.openxmlformats.org/officeDocument/2006/relationships/slideLayout" Target="../slideLayouts/slideLayout119.xml"/><Relationship Id="rId10" Type="http://schemas.openxmlformats.org/officeDocument/2006/relationships/slideLayout" Target="../slideLayouts/slideLayout106.xml"/><Relationship Id="rId19" Type="http://schemas.openxmlformats.org/officeDocument/2006/relationships/slideLayout" Target="../slideLayouts/slideLayout115.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 Id="rId22" Type="http://schemas.openxmlformats.org/officeDocument/2006/relationships/slideLayout" Target="../slideLayouts/slideLayout1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10/13/2023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3300153613"/>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704" r:id="rId4"/>
    <p:sldLayoutId id="2147483726" r:id="rId5"/>
    <p:sldLayoutId id="2147483761" r:id="rId6"/>
    <p:sldLayoutId id="2147483762" r:id="rId7"/>
    <p:sldLayoutId id="2147483763" r:id="rId8"/>
    <p:sldLayoutId id="2147483675" r:id="rId9"/>
    <p:sldLayoutId id="2147483676" r:id="rId10"/>
    <p:sldLayoutId id="2147483705" r:id="rId11"/>
    <p:sldLayoutId id="2147483729" r:id="rId12"/>
    <p:sldLayoutId id="2147483776" r:id="rId13"/>
    <p:sldLayoutId id="2147483777" r:id="rId14"/>
    <p:sldLayoutId id="2147483778" r:id="rId15"/>
    <p:sldLayoutId id="2147483663" r:id="rId16"/>
    <p:sldLayoutId id="2147483681" r:id="rId17"/>
    <p:sldLayoutId id="2147483682" r:id="rId18"/>
    <p:sldLayoutId id="2147483699" r:id="rId19"/>
    <p:sldLayoutId id="2147483700" r:id="rId20"/>
    <p:sldLayoutId id="2147483732" r:id="rId21"/>
    <p:sldLayoutId id="2147483764" r:id="rId22"/>
    <p:sldLayoutId id="2147483765" r:id="rId23"/>
    <p:sldLayoutId id="2147483678" r:id="rId24"/>
    <p:sldLayoutId id="2147483679" r:id="rId25"/>
    <p:sldLayoutId id="2147483782" r:id="rId26"/>
    <p:sldLayoutId id="2147483783" r:id="rId27"/>
    <p:sldLayoutId id="2147483666" r:id="rId28"/>
    <p:sldLayoutId id="2147483667" r:id="rId29"/>
    <p:sldLayoutId id="2147483701" r:id="rId30"/>
    <p:sldLayoutId id="2147483766" r:id="rId31"/>
    <p:sldLayoutId id="2147483680" r:id="rId32"/>
    <p:sldLayoutId id="2147483736" r:id="rId33"/>
    <p:sldLayoutId id="2147483786" r:id="rId34"/>
    <p:sldLayoutId id="2147483683" r:id="rId35"/>
    <p:sldLayoutId id="2147483684" r:id="rId36"/>
    <p:sldLayoutId id="2147483685" r:id="rId37"/>
    <p:sldLayoutId id="2147483686" r:id="rId38"/>
    <p:sldLayoutId id="2147483768" r:id="rId39"/>
    <p:sldLayoutId id="2147483687" r:id="rId40"/>
    <p:sldLayoutId id="2147483688" r:id="rId41"/>
    <p:sldLayoutId id="2147483689" r:id="rId42"/>
    <p:sldLayoutId id="2147483690" r:id="rId43"/>
    <p:sldLayoutId id="2147483691" r:id="rId44"/>
    <p:sldLayoutId id="2147483692" r:id="rId45"/>
    <p:sldLayoutId id="2147483668" r:id="rId46"/>
    <p:sldLayoutId id="2147483669" r:id="rId47"/>
    <p:sldLayoutId id="2147483670" r:id="rId48"/>
    <p:sldLayoutId id="2147483671" r:id="rId49"/>
    <p:sldLayoutId id="2147483672" r:id="rId50"/>
    <p:sldLayoutId id="2147483673" r:id="rId51"/>
    <p:sldLayoutId id="2147483693" r:id="rId52"/>
    <p:sldLayoutId id="2147483737" r:id="rId53"/>
    <p:sldLayoutId id="2147483767" r:id="rId54"/>
    <p:sldLayoutId id="2147483760" r:id="rId55"/>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10/13/2023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633158294"/>
      </p:ext>
    </p:extLst>
  </p:cSld>
  <p:clrMap bg1="lt1" tx1="dk1" bg2="lt2" tx2="dk2" accent1="accent1" accent2="accent2" accent3="accent3" accent4="accent4" accent5="accent5" accent6="accent6" hlink="hlink" folHlink="folHlink"/>
  <p:sldLayoutIdLst>
    <p:sldLayoutId id="2147483695" r:id="rId1"/>
    <p:sldLayoutId id="2147483769" r:id="rId2"/>
    <p:sldLayoutId id="2147483770" r:id="rId3"/>
    <p:sldLayoutId id="2147483771" r:id="rId4"/>
    <p:sldLayoutId id="2147483779" r:id="rId5"/>
    <p:sldLayoutId id="2147483780" r:id="rId6"/>
    <p:sldLayoutId id="2147483784" r:id="rId7"/>
    <p:sldLayoutId id="2147483702" r:id="rId8"/>
    <p:sldLayoutId id="2147483703" r:id="rId9"/>
    <p:sldLayoutId id="2147483772" r:id="rId10"/>
    <p:sldLayoutId id="2147483774" r:id="rId11"/>
    <p:sldLayoutId id="2147483706" r:id="rId12"/>
    <p:sldLayoutId id="2147483707" r:id="rId13"/>
    <p:sldLayoutId id="2147483708" r:id="rId14"/>
    <p:sldLayoutId id="2147483709" r:id="rId15"/>
    <p:sldLayoutId id="2147483710" r:id="rId16"/>
    <p:sldLayoutId id="2147483711" r:id="rId17"/>
    <p:sldLayoutId id="2147483712" r:id="rId18"/>
    <p:sldLayoutId id="2147483713" r:id="rId19"/>
    <p:sldLayoutId id="2147483714" r:id="rId20"/>
    <p:sldLayoutId id="2147483715" r:id="rId21"/>
    <p:sldLayoutId id="2147483716" r:id="rId22"/>
    <p:sldLayoutId id="2147483717" r:id="rId23"/>
    <p:sldLayoutId id="2147483718" r:id="rId24"/>
    <p:sldLayoutId id="2147483719" r:id="rId25"/>
    <p:sldLayoutId id="2147483720" r:id="rId26"/>
    <p:sldLayoutId id="2147483721" r:id="rId27"/>
    <p:sldLayoutId id="2147483722" r:id="rId28"/>
    <p:sldLayoutId id="2147483723" r:id="rId29"/>
    <p:sldLayoutId id="2147483724" r:id="rId30"/>
    <p:sldLayoutId id="2147483725" r:id="rId31"/>
    <p:sldLayoutId id="2147483773" r:id="rId32"/>
    <p:sldLayoutId id="2147483727" r:id="rId33"/>
    <p:sldLayoutId id="2147483728" r:id="rId34"/>
    <p:sldLayoutId id="2147483775" r:id="rId35"/>
    <p:sldLayoutId id="2147483730" r:id="rId36"/>
    <p:sldLayoutId id="2147483731" r:id="rId37"/>
    <p:sldLayoutId id="2147483781" r:id="rId38"/>
    <p:sldLayoutId id="2147483733" r:id="rId39"/>
    <p:sldLayoutId id="2147483734" r:id="rId40"/>
    <p:sldLayoutId id="2147483735" r:id="rId41"/>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1E4B085-3507-3445-9CAC-E99EB82D69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189F167-34AD-4748-A636-33ADAF9F30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3F6A50-431E-A248-AC1C-3430523DCE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FACC7A-0FFB-4944-A41E-1BCEBF78ECE6}" type="datetimeFigureOut">
              <a:rPr lang="en-US" smtClean="0"/>
              <a:t>10/13/2023</a:t>
            </a:fld>
            <a:endParaRPr lang="en-US"/>
          </a:p>
        </p:txBody>
      </p:sp>
      <p:sp>
        <p:nvSpPr>
          <p:cNvPr id="5" name="Footer Placeholder 4">
            <a:extLst>
              <a:ext uri="{FF2B5EF4-FFF2-40B4-BE49-F238E27FC236}">
                <a16:creationId xmlns:a16="http://schemas.microsoft.com/office/drawing/2014/main" id="{72E62BB9-4FC6-744C-8A52-6966F9E637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7B140F0-9903-404F-B2FB-F2F234C124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F35F9C-2F7A-1D4B-B62E-C1D77FE33B35}" type="slidenum">
              <a:rPr lang="en-US" smtClean="0"/>
              <a:t>‹#›</a:t>
            </a:fld>
            <a:endParaRPr lang="en-US"/>
          </a:p>
        </p:txBody>
      </p:sp>
    </p:spTree>
    <p:extLst>
      <p:ext uri="{BB962C8B-B14F-4D97-AF65-F5344CB8AC3E}">
        <p14:creationId xmlns:p14="http://schemas.microsoft.com/office/powerpoint/2010/main" val="2939206357"/>
      </p:ext>
    </p:extLst>
  </p:cSld>
  <p:clrMap bg1="lt1" tx1="dk1" bg2="lt2" tx2="dk2" accent1="accent1" accent2="accent2" accent3="accent3" accent4="accent4" accent5="accent5" accent6="accent6" hlink="hlink" folHlink="folHlink"/>
  <p:sldLayoutIdLst>
    <p:sldLayoutId id="214748378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 id="2147483752" r:id="rId16"/>
    <p:sldLayoutId id="2147483753" r:id="rId17"/>
    <p:sldLayoutId id="2147483754" r:id="rId18"/>
    <p:sldLayoutId id="2147483755" r:id="rId19"/>
    <p:sldLayoutId id="2147483756" r:id="rId20"/>
    <p:sldLayoutId id="2147483757" r:id="rId21"/>
    <p:sldLayoutId id="2147483758" r:id="rId22"/>
    <p:sldLayoutId id="2147483759"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0.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png"/><Relationship Id="rId1" Type="http://schemas.openxmlformats.org/officeDocument/2006/relationships/slideLayout" Target="../slideLayouts/slideLayout32.xml"/><Relationship Id="rId5" Type="http://schemas.openxmlformats.org/officeDocument/2006/relationships/image" Target="../media/image188.png"/><Relationship Id="rId4" Type="http://schemas.openxmlformats.org/officeDocument/2006/relationships/image" Target="../media/image187.png"/></Relationships>
</file>

<file path=ppt/slides/_rels/slide101.xml.rels><?xml version="1.0" encoding="UTF-8" standalone="yes"?>
<Relationships xmlns="http://schemas.openxmlformats.org/package/2006/relationships"><Relationship Id="rId3" Type="http://schemas.openxmlformats.org/officeDocument/2006/relationships/image" Target="../media/image316.png"/><Relationship Id="rId2" Type="http://schemas.openxmlformats.org/officeDocument/2006/relationships/notesSlide" Target="../notesSlides/notesSlide36.xml"/><Relationship Id="rId1" Type="http://schemas.openxmlformats.org/officeDocument/2006/relationships/slideLayout" Target="../slideLayouts/slideLayout20.xml"/><Relationship Id="rId6" Type="http://schemas.openxmlformats.org/officeDocument/2006/relationships/image" Target="../media/image319.png"/><Relationship Id="rId5" Type="http://schemas.openxmlformats.org/officeDocument/2006/relationships/image" Target="../media/image318.png"/><Relationship Id="rId4" Type="http://schemas.openxmlformats.org/officeDocument/2006/relationships/image" Target="../media/image317.png"/></Relationships>
</file>

<file path=ppt/slides/_rels/slide102.xml.rels><?xml version="1.0" encoding="UTF-8" standalone="yes"?>
<Relationships xmlns="http://schemas.openxmlformats.org/package/2006/relationships"><Relationship Id="rId3" Type="http://schemas.openxmlformats.org/officeDocument/2006/relationships/image" Target="../media/image321.png"/><Relationship Id="rId2" Type="http://schemas.openxmlformats.org/officeDocument/2006/relationships/image" Target="../media/image320.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323.png"/><Relationship Id="rId2" Type="http://schemas.openxmlformats.org/officeDocument/2006/relationships/image" Target="../media/image322.png"/><Relationship Id="rId1" Type="http://schemas.openxmlformats.org/officeDocument/2006/relationships/slideLayout" Target="../slideLayouts/slideLayout2.xml"/><Relationship Id="rId4" Type="http://schemas.openxmlformats.org/officeDocument/2006/relationships/image" Target="../media/image324.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5.xml.rels><?xml version="1.0" encoding="UTF-8" standalone="yes"?>
<Relationships xmlns="http://schemas.openxmlformats.org/package/2006/relationships"><Relationship Id="rId2" Type="http://schemas.openxmlformats.org/officeDocument/2006/relationships/image" Target="../media/image325.png"/><Relationship Id="rId1" Type="http://schemas.openxmlformats.org/officeDocument/2006/relationships/slideLayout" Target="../slideLayouts/slideLayout23.xml"/></Relationships>
</file>

<file path=ppt/slides/_rels/slide106.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37.xml"/><Relationship Id="rId1" Type="http://schemas.openxmlformats.org/officeDocument/2006/relationships/slideLayout" Target="../slideLayouts/slideLayout29.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07.xml.rels><?xml version="1.0" encoding="UTF-8" standalone="yes"?>
<Relationships xmlns="http://schemas.openxmlformats.org/package/2006/relationships"><Relationship Id="rId3" Type="http://schemas.openxmlformats.org/officeDocument/2006/relationships/image" Target="../media/image327.png"/><Relationship Id="rId2" Type="http://schemas.openxmlformats.org/officeDocument/2006/relationships/image" Target="../media/image326.png"/><Relationship Id="rId1" Type="http://schemas.openxmlformats.org/officeDocument/2006/relationships/slideLayout" Target="../slideLayouts/slideLayout55.xml"/></Relationships>
</file>

<file path=ppt/slides/_rels/slide108.xml.rels><?xml version="1.0" encoding="UTF-8" standalone="yes"?>
<Relationships xmlns="http://schemas.openxmlformats.org/package/2006/relationships"><Relationship Id="rId3" Type="http://schemas.openxmlformats.org/officeDocument/2006/relationships/image" Target="../media/image328.png"/><Relationship Id="rId2" Type="http://schemas.openxmlformats.org/officeDocument/2006/relationships/notesSlide" Target="../notesSlides/notesSlide38.xml"/><Relationship Id="rId1" Type="http://schemas.openxmlformats.org/officeDocument/2006/relationships/slideLayout" Target="../slideLayouts/slideLayout32.xml"/><Relationship Id="rId4" Type="http://schemas.openxmlformats.org/officeDocument/2006/relationships/image" Target="../media/image329.png"/></Relationships>
</file>

<file path=ppt/slides/_rels/slide109.xml.rels><?xml version="1.0" encoding="UTF-8" standalone="yes"?>
<Relationships xmlns="http://schemas.openxmlformats.org/package/2006/relationships"><Relationship Id="rId3" Type="http://schemas.openxmlformats.org/officeDocument/2006/relationships/image" Target="../media/image331.png"/><Relationship Id="rId2" Type="http://schemas.openxmlformats.org/officeDocument/2006/relationships/image" Target="../media/image330.png"/><Relationship Id="rId1" Type="http://schemas.openxmlformats.org/officeDocument/2006/relationships/slideLayout" Target="../slideLayouts/slideLayout10.xml"/><Relationship Id="rId4" Type="http://schemas.openxmlformats.org/officeDocument/2006/relationships/image" Target="../media/image33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11.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notesSlide" Target="../notesSlides/notesSlide39.xml"/><Relationship Id="rId1" Type="http://schemas.openxmlformats.org/officeDocument/2006/relationships/slideLayout" Target="../slideLayouts/slideLayout10.xml"/><Relationship Id="rId5" Type="http://schemas.openxmlformats.org/officeDocument/2006/relationships/image" Target="../media/image288.png"/><Relationship Id="rId4" Type="http://schemas.openxmlformats.org/officeDocument/2006/relationships/image" Target="../media/image287.png"/></Relationships>
</file>

<file path=ppt/slides/_rels/slide112.xml.rels><?xml version="1.0" encoding="UTF-8" standalone="yes"?>
<Relationships xmlns="http://schemas.openxmlformats.org/package/2006/relationships"><Relationship Id="rId3" Type="http://schemas.openxmlformats.org/officeDocument/2006/relationships/image" Target="../media/image334.png"/><Relationship Id="rId2" Type="http://schemas.openxmlformats.org/officeDocument/2006/relationships/image" Target="../media/image333.png"/><Relationship Id="rId1" Type="http://schemas.openxmlformats.org/officeDocument/2006/relationships/slideLayout" Target="../slideLayouts/slideLayout10.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14.xml.rels><?xml version="1.0" encoding="UTF-8" standalone="yes"?>
<Relationships xmlns="http://schemas.openxmlformats.org/package/2006/relationships"><Relationship Id="rId3" Type="http://schemas.openxmlformats.org/officeDocument/2006/relationships/image" Target="../media/image335.png"/><Relationship Id="rId2" Type="http://schemas.openxmlformats.org/officeDocument/2006/relationships/notesSlide" Target="../notesSlides/notesSlide40.xml"/><Relationship Id="rId1" Type="http://schemas.openxmlformats.org/officeDocument/2006/relationships/slideLayout" Target="../slideLayouts/slideLayout30.xml"/><Relationship Id="rId5" Type="http://schemas.openxmlformats.org/officeDocument/2006/relationships/image" Target="../media/image337.png"/><Relationship Id="rId4" Type="http://schemas.openxmlformats.org/officeDocument/2006/relationships/image" Target="../media/image336.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2.xml"/><Relationship Id="rId5" Type="http://schemas.openxmlformats.org/officeDocument/2006/relationships/image" Target="../media/image162.png"/><Relationship Id="rId4" Type="http://schemas.openxmlformats.org/officeDocument/2006/relationships/image" Target="../media/image161.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2.xml"/><Relationship Id="rId4" Type="http://schemas.openxmlformats.org/officeDocument/2006/relationships/image" Target="../media/image16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8" Type="http://schemas.openxmlformats.org/officeDocument/2006/relationships/image" Target="../media/image171.png"/><Relationship Id="rId3" Type="http://schemas.openxmlformats.org/officeDocument/2006/relationships/image" Target="../media/image166.png"/><Relationship Id="rId7" Type="http://schemas.openxmlformats.org/officeDocument/2006/relationships/image" Target="../media/image170.png"/><Relationship Id="rId2" Type="http://schemas.openxmlformats.org/officeDocument/2006/relationships/notesSlide" Target="../notesSlides/notesSlide5.xml"/><Relationship Id="rId1" Type="http://schemas.openxmlformats.org/officeDocument/2006/relationships/slideLayout" Target="../slideLayouts/slideLayout32.xml"/><Relationship Id="rId6" Type="http://schemas.openxmlformats.org/officeDocument/2006/relationships/image" Target="../media/image169.svg"/><Relationship Id="rId5" Type="http://schemas.openxmlformats.org/officeDocument/2006/relationships/image" Target="../media/image168.png"/><Relationship Id="rId4" Type="http://schemas.openxmlformats.org/officeDocument/2006/relationships/image" Target="../media/image167.png"/><Relationship Id="rId9" Type="http://schemas.openxmlformats.org/officeDocument/2006/relationships/image" Target="../media/image172.png"/></Relationships>
</file>

<file path=ppt/slides/_rels/slide21.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8" Type="http://schemas.openxmlformats.org/officeDocument/2006/relationships/image" Target="../media/image174.png"/><Relationship Id="rId3" Type="http://schemas.openxmlformats.org/officeDocument/2006/relationships/diagramData" Target="../diagrams/data8.xml"/><Relationship Id="rId7" Type="http://schemas.microsoft.com/office/2007/relationships/diagramDrawing" Target="../diagrams/drawing8.xml"/><Relationship Id="rId12" Type="http://schemas.openxmlformats.org/officeDocument/2006/relationships/hyperlink" Target="http://www.ci3t.org/measures"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8.xml"/><Relationship Id="rId11" Type="http://schemas.openxmlformats.org/officeDocument/2006/relationships/image" Target="../media/image177.png"/><Relationship Id="rId5" Type="http://schemas.openxmlformats.org/officeDocument/2006/relationships/diagramQuickStyle" Target="../diagrams/quickStyle8.xml"/><Relationship Id="rId10" Type="http://schemas.openxmlformats.org/officeDocument/2006/relationships/image" Target="../media/image176.png"/><Relationship Id="rId4" Type="http://schemas.openxmlformats.org/officeDocument/2006/relationships/diagramLayout" Target="../diagrams/layout8.xml"/><Relationship Id="rId9" Type="http://schemas.openxmlformats.org/officeDocument/2006/relationships/image" Target="../media/image175.png"/></Relationships>
</file>

<file path=ppt/slides/_rels/slide23.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36.xml"/></Relationships>
</file>

<file path=ppt/slides/_rels/slide24.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3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image" Target="../media/image180.png"/><Relationship Id="rId1" Type="http://schemas.openxmlformats.org/officeDocument/2006/relationships/slideLayout" Target="../slideLayouts/slideLayout30.xml"/><Relationship Id="rId4" Type="http://schemas.openxmlformats.org/officeDocument/2006/relationships/image" Target="../media/image182.png"/></Relationships>
</file>

<file path=ppt/slides/_rels/slide28.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png"/><Relationship Id="rId1" Type="http://schemas.openxmlformats.org/officeDocument/2006/relationships/slideLayout" Target="../slideLayouts/slideLayout46.xml"/></Relationships>
</file>

<file path=ppt/slides/_rels/slide29.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8.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3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2.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png"/><Relationship Id="rId1" Type="http://schemas.openxmlformats.org/officeDocument/2006/relationships/slideLayout" Target="../slideLayouts/slideLayout32.xml"/><Relationship Id="rId5" Type="http://schemas.openxmlformats.org/officeDocument/2006/relationships/image" Target="../media/image188.png"/><Relationship Id="rId4" Type="http://schemas.openxmlformats.org/officeDocument/2006/relationships/image" Target="../media/image187.png"/></Relationships>
</file>

<file path=ppt/slides/_rels/slide46.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chart" Target="../charts/chart8.xml"/><Relationship Id="rId1" Type="http://schemas.openxmlformats.org/officeDocument/2006/relationships/slideLayout" Target="../slideLayouts/slideLayout29.xml"/></Relationships>
</file>

<file path=ppt/slides/_rels/slide47.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0.png"/><Relationship Id="rId1" Type="http://schemas.openxmlformats.org/officeDocument/2006/relationships/slideLayout" Target="../slideLayouts/slideLayout2.xml"/><Relationship Id="rId4" Type="http://schemas.openxmlformats.org/officeDocument/2006/relationships/image" Target="../media/image192.png"/></Relationships>
</file>

<file path=ppt/slides/_rels/slide48.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193.png"/><Relationship Id="rId1" Type="http://schemas.openxmlformats.org/officeDocument/2006/relationships/slideLayout" Target="../slideLayouts/slideLayout2.xml"/><Relationship Id="rId4" Type="http://schemas.openxmlformats.org/officeDocument/2006/relationships/image" Target="../media/image195.png"/></Relationships>
</file>

<file path=ppt/slides/_rels/slide49.xml.rels><?xml version="1.0" encoding="UTF-8" standalone="yes"?>
<Relationships xmlns="http://schemas.openxmlformats.org/package/2006/relationships"><Relationship Id="rId8" Type="http://schemas.openxmlformats.org/officeDocument/2006/relationships/image" Target="../media/image201.jpeg"/><Relationship Id="rId13" Type="http://schemas.openxmlformats.org/officeDocument/2006/relationships/image" Target="../media/image206.jpeg"/><Relationship Id="rId18" Type="http://schemas.openxmlformats.org/officeDocument/2006/relationships/image" Target="../media/image211.jpeg"/><Relationship Id="rId3" Type="http://schemas.openxmlformats.org/officeDocument/2006/relationships/image" Target="../media/image196.jpeg"/><Relationship Id="rId7" Type="http://schemas.openxmlformats.org/officeDocument/2006/relationships/image" Target="../media/image200.jpeg"/><Relationship Id="rId12" Type="http://schemas.openxmlformats.org/officeDocument/2006/relationships/image" Target="../media/image205.jpeg"/><Relationship Id="rId17" Type="http://schemas.openxmlformats.org/officeDocument/2006/relationships/image" Target="../media/image210.jpeg"/><Relationship Id="rId2" Type="http://schemas.openxmlformats.org/officeDocument/2006/relationships/notesSlide" Target="../notesSlides/notesSlide15.xml"/><Relationship Id="rId16" Type="http://schemas.openxmlformats.org/officeDocument/2006/relationships/image" Target="../media/image209.jpeg"/><Relationship Id="rId20" Type="http://schemas.openxmlformats.org/officeDocument/2006/relationships/image" Target="../media/image213.png"/><Relationship Id="rId1" Type="http://schemas.openxmlformats.org/officeDocument/2006/relationships/slideLayout" Target="../slideLayouts/slideLayout2.xml"/><Relationship Id="rId6" Type="http://schemas.openxmlformats.org/officeDocument/2006/relationships/image" Target="../media/image199.jpeg"/><Relationship Id="rId11" Type="http://schemas.openxmlformats.org/officeDocument/2006/relationships/image" Target="../media/image204.jpeg"/><Relationship Id="rId5" Type="http://schemas.openxmlformats.org/officeDocument/2006/relationships/image" Target="../media/image198.jpeg"/><Relationship Id="rId15" Type="http://schemas.openxmlformats.org/officeDocument/2006/relationships/image" Target="../media/image208.jpeg"/><Relationship Id="rId10" Type="http://schemas.openxmlformats.org/officeDocument/2006/relationships/image" Target="../media/image203.jpeg"/><Relationship Id="rId19" Type="http://schemas.openxmlformats.org/officeDocument/2006/relationships/image" Target="../media/image212.jpeg"/><Relationship Id="rId4" Type="http://schemas.openxmlformats.org/officeDocument/2006/relationships/image" Target="../media/image197.jpeg"/><Relationship Id="rId9" Type="http://schemas.openxmlformats.org/officeDocument/2006/relationships/image" Target="../media/image202.jpeg"/><Relationship Id="rId14" Type="http://schemas.openxmlformats.org/officeDocument/2006/relationships/image" Target="../media/image207.jpeg"/></Relationships>
</file>

<file path=ppt/slides/_rels/slide5.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8.xml"/></Relationships>
</file>

<file path=ppt/slides/_rels/slide54.xml.rels><?xml version="1.0" encoding="UTF-8" standalone="yes"?>
<Relationships xmlns="http://schemas.openxmlformats.org/package/2006/relationships"><Relationship Id="rId2" Type="http://schemas.openxmlformats.org/officeDocument/2006/relationships/image" Target="../media/image214.png"/><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9.xml"/><Relationship Id="rId1" Type="http://schemas.openxmlformats.org/officeDocument/2006/relationships/slideLayout" Target="../slideLayouts/slideLayout32.xml"/><Relationship Id="rId4" Type="http://schemas.openxmlformats.org/officeDocument/2006/relationships/image" Target="../media/image215.png"/></Relationships>
</file>

<file path=ppt/slides/_rels/slide57.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20.xml"/><Relationship Id="rId1" Type="http://schemas.openxmlformats.org/officeDocument/2006/relationships/slideLayout" Target="../slideLayouts/slideLayout29.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4.xml"/></Relationships>
</file>

<file path=ppt/slides/_rels/slide59.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image" Target="../media/image217.png"/><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video" Target="https://www.youtube.com/embed/L1__CiyFpLw?feature=oembed" TargetMode="External"/><Relationship Id="rId5" Type="http://schemas.openxmlformats.org/officeDocument/2006/relationships/image" Target="../media/image217.png"/><Relationship Id="rId4" Type="http://schemas.openxmlformats.org/officeDocument/2006/relationships/image" Target="../media/image219.jpeg"/></Relationships>
</file>

<file path=ppt/slides/_rels/slide61.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image" Target="../media/image22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video" Target="https://www.youtube.com/embed/wiW9VNPzEPQ?feature=oembed" TargetMode="External"/><Relationship Id="rId5" Type="http://schemas.openxmlformats.org/officeDocument/2006/relationships/image" Target="../media/image223.png"/><Relationship Id="rId4" Type="http://schemas.openxmlformats.org/officeDocument/2006/relationships/image" Target="../media/image222.jpeg"/></Relationships>
</file>

<file path=ppt/slides/_rels/slide63.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224.png"/><Relationship Id="rId1" Type="http://schemas.openxmlformats.org/officeDocument/2006/relationships/slideLayout" Target="../slideLayouts/slideLayout32.xml"/><Relationship Id="rId4" Type="http://schemas.openxmlformats.org/officeDocument/2006/relationships/image" Target="../media/image215.png"/></Relationships>
</file>

<file path=ppt/slides/_rels/slide64.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24.xml"/><Relationship Id="rId1" Type="http://schemas.openxmlformats.org/officeDocument/2006/relationships/slideLayout" Target="../slideLayouts/slideLayout30.xml"/><Relationship Id="rId6" Type="http://schemas.openxmlformats.org/officeDocument/2006/relationships/image" Target="../media/image228.png"/><Relationship Id="rId5" Type="http://schemas.openxmlformats.org/officeDocument/2006/relationships/image" Target="../media/image227.png"/><Relationship Id="rId4" Type="http://schemas.openxmlformats.org/officeDocument/2006/relationships/image" Target="../media/image226.png"/></Relationships>
</file>

<file path=ppt/slides/_rels/slide65.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image" Target="../media/image228.png"/><Relationship Id="rId1" Type="http://schemas.openxmlformats.org/officeDocument/2006/relationships/slideLayout" Target="../slideLayouts/slideLayout30.xml"/><Relationship Id="rId5" Type="http://schemas.openxmlformats.org/officeDocument/2006/relationships/image" Target="../media/image231.png"/><Relationship Id="rId4" Type="http://schemas.openxmlformats.org/officeDocument/2006/relationships/image" Target="../media/image230.png"/></Relationships>
</file>

<file path=ppt/slides/_rels/slide66.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image" Target="../media/image228.png"/><Relationship Id="rId1" Type="http://schemas.openxmlformats.org/officeDocument/2006/relationships/slideLayout" Target="../slideLayouts/slideLayout30.xml"/><Relationship Id="rId4" Type="http://schemas.openxmlformats.org/officeDocument/2006/relationships/image" Target="../media/image233.png"/></Relationships>
</file>

<file path=ppt/slides/_rels/slide67.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image" Target="../media/image228.png"/><Relationship Id="rId1" Type="http://schemas.openxmlformats.org/officeDocument/2006/relationships/slideLayout" Target="../slideLayouts/slideLayout30.xml"/><Relationship Id="rId4" Type="http://schemas.openxmlformats.org/officeDocument/2006/relationships/image" Target="../media/image235.png"/></Relationships>
</file>

<file path=ppt/slides/_rels/slide68.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image" Target="../media/image228.png"/><Relationship Id="rId1" Type="http://schemas.openxmlformats.org/officeDocument/2006/relationships/slideLayout" Target="../slideLayouts/slideLayout30.xml"/><Relationship Id="rId5" Type="http://schemas.openxmlformats.org/officeDocument/2006/relationships/image" Target="../media/image238.png"/><Relationship Id="rId4" Type="http://schemas.openxmlformats.org/officeDocument/2006/relationships/image" Target="../media/image237.png"/></Relationships>
</file>

<file path=ppt/slides/_rels/slide69.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241.png"/><Relationship Id="rId4" Type="http://schemas.openxmlformats.org/officeDocument/2006/relationships/image" Target="../media/image240.png"/></Relationships>
</file>

<file path=ppt/slides/_rels/slide7.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16.xml"/></Relationships>
</file>

<file path=ppt/slides/_rels/slide70.xml.rels><?xml version="1.0" encoding="UTF-8" standalone="yes"?>
<Relationships xmlns="http://schemas.openxmlformats.org/package/2006/relationships"><Relationship Id="rId8" Type="http://schemas.openxmlformats.org/officeDocument/2006/relationships/image" Target="../media/image201.jpeg"/><Relationship Id="rId13" Type="http://schemas.openxmlformats.org/officeDocument/2006/relationships/image" Target="../media/image206.jpeg"/><Relationship Id="rId18" Type="http://schemas.openxmlformats.org/officeDocument/2006/relationships/image" Target="../media/image211.jpeg"/><Relationship Id="rId3" Type="http://schemas.openxmlformats.org/officeDocument/2006/relationships/image" Target="../media/image196.jpeg"/><Relationship Id="rId7" Type="http://schemas.openxmlformats.org/officeDocument/2006/relationships/image" Target="../media/image200.jpeg"/><Relationship Id="rId12" Type="http://schemas.openxmlformats.org/officeDocument/2006/relationships/image" Target="../media/image205.jpeg"/><Relationship Id="rId17" Type="http://schemas.openxmlformats.org/officeDocument/2006/relationships/image" Target="../media/image210.jpeg"/><Relationship Id="rId2" Type="http://schemas.openxmlformats.org/officeDocument/2006/relationships/notesSlide" Target="../notesSlides/notesSlide26.xml"/><Relationship Id="rId16" Type="http://schemas.openxmlformats.org/officeDocument/2006/relationships/image" Target="../media/image209.jpeg"/><Relationship Id="rId20" Type="http://schemas.openxmlformats.org/officeDocument/2006/relationships/image" Target="../media/image215.png"/><Relationship Id="rId1" Type="http://schemas.openxmlformats.org/officeDocument/2006/relationships/slideLayout" Target="../slideLayouts/slideLayout2.xml"/><Relationship Id="rId6" Type="http://schemas.openxmlformats.org/officeDocument/2006/relationships/image" Target="../media/image199.jpeg"/><Relationship Id="rId11" Type="http://schemas.openxmlformats.org/officeDocument/2006/relationships/image" Target="../media/image204.jpeg"/><Relationship Id="rId5" Type="http://schemas.openxmlformats.org/officeDocument/2006/relationships/image" Target="../media/image198.jpeg"/><Relationship Id="rId15" Type="http://schemas.openxmlformats.org/officeDocument/2006/relationships/image" Target="../media/image208.jpeg"/><Relationship Id="rId10" Type="http://schemas.openxmlformats.org/officeDocument/2006/relationships/image" Target="../media/image203.jpeg"/><Relationship Id="rId19" Type="http://schemas.openxmlformats.org/officeDocument/2006/relationships/image" Target="../media/image212.jpeg"/><Relationship Id="rId4" Type="http://schemas.openxmlformats.org/officeDocument/2006/relationships/image" Target="../media/image197.jpeg"/><Relationship Id="rId9" Type="http://schemas.openxmlformats.org/officeDocument/2006/relationships/image" Target="../media/image202.jpeg"/><Relationship Id="rId14" Type="http://schemas.openxmlformats.org/officeDocument/2006/relationships/image" Target="../media/image207.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2.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image" Target="../media/image242.png"/><Relationship Id="rId1" Type="http://schemas.openxmlformats.org/officeDocument/2006/relationships/slideLayout" Target="../slideLayouts/slideLayout30.xml"/><Relationship Id="rId5" Type="http://schemas.openxmlformats.org/officeDocument/2006/relationships/image" Target="../media/image244.png"/><Relationship Id="rId4" Type="http://schemas.openxmlformats.org/officeDocument/2006/relationships/image" Target="../media/image151.png"/></Relationships>
</file>

<file path=ppt/slides/_rels/slide74.xml.rels><?xml version="1.0" encoding="UTF-8" standalone="yes"?>
<Relationships xmlns="http://schemas.openxmlformats.org/package/2006/relationships"><Relationship Id="rId3" Type="http://schemas.openxmlformats.org/officeDocument/2006/relationships/image" Target="../media/image246.jpeg"/><Relationship Id="rId2" Type="http://schemas.openxmlformats.org/officeDocument/2006/relationships/image" Target="../media/image245.png"/><Relationship Id="rId1" Type="http://schemas.openxmlformats.org/officeDocument/2006/relationships/slideLayout" Target="../slideLayouts/slideLayout32.xml"/><Relationship Id="rId4" Type="http://schemas.openxmlformats.org/officeDocument/2006/relationships/image" Target="../media/image242.png"/></Relationships>
</file>

<file path=ppt/slides/_rels/slide75.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image" Target="../media/image247.png"/><Relationship Id="rId1" Type="http://schemas.openxmlformats.org/officeDocument/2006/relationships/slideLayout" Target="../slideLayouts/slideLayout32.xml"/><Relationship Id="rId4" Type="http://schemas.openxmlformats.org/officeDocument/2006/relationships/image" Target="../media/image242.png"/></Relationships>
</file>

<file path=ppt/slides/_rels/slide76.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image" Target="../media/image249.png"/><Relationship Id="rId1" Type="http://schemas.openxmlformats.org/officeDocument/2006/relationships/slideLayout" Target="../slideLayouts/slideLayout32.xml"/><Relationship Id="rId5" Type="http://schemas.openxmlformats.org/officeDocument/2006/relationships/image" Target="../media/image242.png"/><Relationship Id="rId4" Type="http://schemas.openxmlformats.org/officeDocument/2006/relationships/image" Target="../media/image250.png"/></Relationships>
</file>

<file path=ppt/slides/_rels/slide77.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image" Target="../media/image251.png"/><Relationship Id="rId1" Type="http://schemas.openxmlformats.org/officeDocument/2006/relationships/slideLayout" Target="../slideLayouts/slideLayout32.xml"/><Relationship Id="rId6" Type="http://schemas.openxmlformats.org/officeDocument/2006/relationships/image" Target="../media/image242.png"/><Relationship Id="rId5" Type="http://schemas.openxmlformats.org/officeDocument/2006/relationships/image" Target="../media/image252.png"/><Relationship Id="rId4" Type="http://schemas.openxmlformats.org/officeDocument/2006/relationships/image" Target="../media/image250.png"/></Relationships>
</file>

<file path=ppt/slides/_rels/slide78.xml.rels><?xml version="1.0" encoding="UTF-8" standalone="yes"?>
<Relationships xmlns="http://schemas.openxmlformats.org/package/2006/relationships"><Relationship Id="rId8" Type="http://schemas.openxmlformats.org/officeDocument/2006/relationships/image" Target="../media/image242.png"/><Relationship Id="rId3" Type="http://schemas.openxmlformats.org/officeDocument/2006/relationships/image" Target="../media/image254.png"/><Relationship Id="rId7" Type="http://schemas.openxmlformats.org/officeDocument/2006/relationships/image" Target="../media/image255.png"/><Relationship Id="rId2" Type="http://schemas.openxmlformats.org/officeDocument/2006/relationships/image" Target="../media/image253.png"/><Relationship Id="rId1" Type="http://schemas.openxmlformats.org/officeDocument/2006/relationships/slideLayout" Target="../slideLayouts/slideLayout30.xml"/><Relationship Id="rId6" Type="http://schemas.openxmlformats.org/officeDocument/2006/relationships/image" Target="../media/image252.png"/><Relationship Id="rId5" Type="http://schemas.openxmlformats.org/officeDocument/2006/relationships/image" Target="../media/image250.png"/><Relationship Id="rId4" Type="http://schemas.openxmlformats.org/officeDocument/2006/relationships/image" Target="../media/image248.png"/></Relationships>
</file>

<file path=ppt/slides/_rels/slide79.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image" Target="../media/image256.png"/><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3" Type="http://schemas.openxmlformats.org/officeDocument/2006/relationships/image" Target="../media/image153.png"/><Relationship Id="rId7" Type="http://schemas.openxmlformats.org/officeDocument/2006/relationships/image" Target="../media/image157.png"/><Relationship Id="rId2" Type="http://schemas.openxmlformats.org/officeDocument/2006/relationships/notesSlide" Target="../notesSlides/notesSlide1.xml"/><Relationship Id="rId1" Type="http://schemas.openxmlformats.org/officeDocument/2006/relationships/slideLayout" Target="../slideLayouts/slideLayout28.xml"/><Relationship Id="rId6" Type="http://schemas.openxmlformats.org/officeDocument/2006/relationships/image" Target="../media/image156.gif"/><Relationship Id="rId5" Type="http://schemas.openxmlformats.org/officeDocument/2006/relationships/image" Target="../media/image155.jpeg"/><Relationship Id="rId4" Type="http://schemas.openxmlformats.org/officeDocument/2006/relationships/image" Target="../media/image154.png"/></Relationships>
</file>

<file path=ppt/slides/_rels/slide80.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notesSlide" Target="../notesSlides/notesSlide27.xml"/><Relationship Id="rId1" Type="http://schemas.openxmlformats.org/officeDocument/2006/relationships/slideLayout" Target="../slideLayouts/slideLayout29.xml"/></Relationships>
</file>

<file path=ppt/slides/_rels/slide81.xml.rels><?xml version="1.0" encoding="UTF-8" standalone="yes"?>
<Relationships xmlns="http://schemas.openxmlformats.org/package/2006/relationships"><Relationship Id="rId2" Type="http://schemas.openxmlformats.org/officeDocument/2006/relationships/image" Target="../media/image258.png"/><Relationship Id="rId1" Type="http://schemas.openxmlformats.org/officeDocument/2006/relationships/slideLayout" Target="../slideLayouts/slideLayout28.xml"/></Relationships>
</file>

<file path=ppt/slides/_rels/slide82.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notesSlide" Target="../notesSlides/notesSlide29.xml"/><Relationship Id="rId1" Type="http://schemas.openxmlformats.org/officeDocument/2006/relationships/slideLayout" Target="../slideLayouts/slideLayout29.xml"/></Relationships>
</file>

<file path=ppt/slides/_rels/slide84.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notesSlide" Target="../notesSlides/notesSlide30.xml"/><Relationship Id="rId1" Type="http://schemas.openxmlformats.org/officeDocument/2006/relationships/slideLayout" Target="../slideLayouts/slideLayout46.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88.xml.rels><?xml version="1.0" encoding="UTF-8" standalone="yes"?>
<Relationships xmlns="http://schemas.openxmlformats.org/package/2006/relationships"><Relationship Id="rId3" Type="http://schemas.openxmlformats.org/officeDocument/2006/relationships/image" Target="../media/image263.png"/><Relationship Id="rId7" Type="http://schemas.openxmlformats.org/officeDocument/2006/relationships/image" Target="../media/image267.png"/><Relationship Id="rId2" Type="http://schemas.openxmlformats.org/officeDocument/2006/relationships/image" Target="../media/image262.png"/><Relationship Id="rId1" Type="http://schemas.openxmlformats.org/officeDocument/2006/relationships/slideLayout" Target="../slideLayouts/slideLayout57.xml"/><Relationship Id="rId6" Type="http://schemas.openxmlformats.org/officeDocument/2006/relationships/image" Target="../media/image266.png"/><Relationship Id="rId5" Type="http://schemas.openxmlformats.org/officeDocument/2006/relationships/image" Target="../media/image265.png"/><Relationship Id="rId4" Type="http://schemas.openxmlformats.org/officeDocument/2006/relationships/image" Target="../media/image264.png"/></Relationships>
</file>

<file path=ppt/slides/_rels/slide89.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90.xml.rels><?xml version="1.0" encoding="UTF-8" standalone="yes"?>
<Relationships xmlns="http://schemas.openxmlformats.org/package/2006/relationships"><Relationship Id="rId2" Type="http://schemas.openxmlformats.org/officeDocument/2006/relationships/image" Target="../media/image268.png"/><Relationship Id="rId1" Type="http://schemas.openxmlformats.org/officeDocument/2006/relationships/slideLayout" Target="../slideLayouts/slideLayout57.xml"/></Relationships>
</file>

<file path=ppt/slides/_rels/slide91.xml.rels><?xml version="1.0" encoding="UTF-8" standalone="yes"?>
<Relationships xmlns="http://schemas.openxmlformats.org/package/2006/relationships"><Relationship Id="rId2" Type="http://schemas.openxmlformats.org/officeDocument/2006/relationships/image" Target="../media/image269.png"/><Relationship Id="rId1" Type="http://schemas.openxmlformats.org/officeDocument/2006/relationships/slideLayout" Target="../slideLayouts/slideLayout57.xml"/></Relationships>
</file>

<file path=ppt/slides/_rels/slide92.xml.rels><?xml version="1.0" encoding="UTF-8" standalone="yes"?>
<Relationships xmlns="http://schemas.openxmlformats.org/package/2006/relationships"><Relationship Id="rId8" Type="http://schemas.openxmlformats.org/officeDocument/2006/relationships/image" Target="../media/image276.jpeg"/><Relationship Id="rId3" Type="http://schemas.openxmlformats.org/officeDocument/2006/relationships/image" Target="../media/image271.png"/><Relationship Id="rId7" Type="http://schemas.openxmlformats.org/officeDocument/2006/relationships/image" Target="../media/image275.png"/><Relationship Id="rId2" Type="http://schemas.openxmlformats.org/officeDocument/2006/relationships/image" Target="../media/image270.png"/><Relationship Id="rId1" Type="http://schemas.openxmlformats.org/officeDocument/2006/relationships/slideLayout" Target="../slideLayouts/slideLayout2.xml"/><Relationship Id="rId6" Type="http://schemas.openxmlformats.org/officeDocument/2006/relationships/image" Target="../media/image274.png"/><Relationship Id="rId11" Type="http://schemas.openxmlformats.org/officeDocument/2006/relationships/image" Target="../media/image279.png"/><Relationship Id="rId5" Type="http://schemas.openxmlformats.org/officeDocument/2006/relationships/image" Target="../media/image273.png"/><Relationship Id="rId10" Type="http://schemas.openxmlformats.org/officeDocument/2006/relationships/image" Target="../media/image278.png"/><Relationship Id="rId4" Type="http://schemas.openxmlformats.org/officeDocument/2006/relationships/image" Target="../media/image272.png"/><Relationship Id="rId9" Type="http://schemas.openxmlformats.org/officeDocument/2006/relationships/image" Target="../media/image277.png"/></Relationships>
</file>

<file path=ppt/slides/_rels/slide93.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33.xml"/><Relationship Id="rId1" Type="http://schemas.openxmlformats.org/officeDocument/2006/relationships/slideLayout" Target="../slideLayouts/slideLayout29.xml"/><Relationship Id="rId4" Type="http://schemas.openxmlformats.org/officeDocument/2006/relationships/image" Target="../media/image282.jpeg"/></Relationships>
</file>

<file path=ppt/slides/_rels/slide94.xml.rels><?xml version="1.0" encoding="UTF-8" standalone="yes"?>
<Relationships xmlns="http://schemas.openxmlformats.org/package/2006/relationships"><Relationship Id="rId3" Type="http://schemas.openxmlformats.org/officeDocument/2006/relationships/image" Target="../media/image284.png"/><Relationship Id="rId2" Type="http://schemas.openxmlformats.org/officeDocument/2006/relationships/image" Target="../media/image283.png"/><Relationship Id="rId1" Type="http://schemas.openxmlformats.org/officeDocument/2006/relationships/slideLayout" Target="../slideLayouts/slideLayout16.xml"/><Relationship Id="rId5" Type="http://schemas.openxmlformats.org/officeDocument/2006/relationships/image" Target="../media/image286.png"/><Relationship Id="rId4" Type="http://schemas.openxmlformats.org/officeDocument/2006/relationships/image" Target="../media/image285.png"/></Relationships>
</file>

<file path=ppt/slides/_rels/slide95.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288.png"/><Relationship Id="rId4" Type="http://schemas.openxmlformats.org/officeDocument/2006/relationships/image" Target="../media/image287.png"/></Relationships>
</file>

<file path=ppt/slides/_rels/slide96.xml.rels><?xml version="1.0" encoding="UTF-8" standalone="yes"?>
<Relationships xmlns="http://schemas.openxmlformats.org/package/2006/relationships"><Relationship Id="rId8" Type="http://schemas.openxmlformats.org/officeDocument/2006/relationships/image" Target="../media/image294.jpeg"/><Relationship Id="rId13" Type="http://schemas.openxmlformats.org/officeDocument/2006/relationships/image" Target="../media/image299.jpeg"/><Relationship Id="rId18" Type="http://schemas.openxmlformats.org/officeDocument/2006/relationships/image" Target="../media/image304.jpeg"/><Relationship Id="rId3" Type="http://schemas.openxmlformats.org/officeDocument/2006/relationships/image" Target="../media/image289.jpeg"/><Relationship Id="rId21" Type="http://schemas.openxmlformats.org/officeDocument/2006/relationships/image" Target="../media/image306.png"/><Relationship Id="rId7" Type="http://schemas.openxmlformats.org/officeDocument/2006/relationships/image" Target="../media/image293.jpeg"/><Relationship Id="rId12" Type="http://schemas.openxmlformats.org/officeDocument/2006/relationships/image" Target="../media/image298.jpeg"/><Relationship Id="rId17" Type="http://schemas.openxmlformats.org/officeDocument/2006/relationships/image" Target="../media/image303.jpeg"/><Relationship Id="rId2" Type="http://schemas.openxmlformats.org/officeDocument/2006/relationships/notesSlide" Target="../notesSlides/notesSlide35.xml"/><Relationship Id="rId16" Type="http://schemas.openxmlformats.org/officeDocument/2006/relationships/image" Target="../media/image302.jpeg"/><Relationship Id="rId20" Type="http://schemas.openxmlformats.org/officeDocument/2006/relationships/image" Target="../media/image163.png"/><Relationship Id="rId1" Type="http://schemas.openxmlformats.org/officeDocument/2006/relationships/slideLayout" Target="../slideLayouts/slideLayout2.xml"/><Relationship Id="rId6" Type="http://schemas.openxmlformats.org/officeDocument/2006/relationships/image" Target="../media/image292.jpeg"/><Relationship Id="rId11" Type="http://schemas.openxmlformats.org/officeDocument/2006/relationships/image" Target="../media/image297.jpeg"/><Relationship Id="rId5" Type="http://schemas.openxmlformats.org/officeDocument/2006/relationships/image" Target="../media/image291.jpeg"/><Relationship Id="rId15" Type="http://schemas.openxmlformats.org/officeDocument/2006/relationships/image" Target="../media/image301.jpeg"/><Relationship Id="rId10" Type="http://schemas.openxmlformats.org/officeDocument/2006/relationships/image" Target="../media/image296.jpeg"/><Relationship Id="rId19" Type="http://schemas.openxmlformats.org/officeDocument/2006/relationships/image" Target="../media/image305.jpeg"/><Relationship Id="rId4" Type="http://schemas.openxmlformats.org/officeDocument/2006/relationships/image" Target="../media/image290.jpeg"/><Relationship Id="rId9" Type="http://schemas.openxmlformats.org/officeDocument/2006/relationships/image" Target="../media/image295.jpeg"/><Relationship Id="rId14" Type="http://schemas.openxmlformats.org/officeDocument/2006/relationships/image" Target="../media/image300.jpeg"/><Relationship Id="rId22" Type="http://schemas.openxmlformats.org/officeDocument/2006/relationships/image" Target="../media/image307.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8.xml.rels><?xml version="1.0" encoding="UTF-8" standalone="yes"?>
<Relationships xmlns="http://schemas.openxmlformats.org/package/2006/relationships"><Relationship Id="rId3" Type="http://schemas.openxmlformats.org/officeDocument/2006/relationships/image" Target="../media/image309.png"/><Relationship Id="rId2" Type="http://schemas.openxmlformats.org/officeDocument/2006/relationships/image" Target="../media/image308.png"/><Relationship Id="rId1" Type="http://schemas.openxmlformats.org/officeDocument/2006/relationships/slideLayout" Target="../slideLayouts/slideLayout10.xml"/><Relationship Id="rId5" Type="http://schemas.openxmlformats.org/officeDocument/2006/relationships/image" Target="../media/image311.png"/><Relationship Id="rId4" Type="http://schemas.openxmlformats.org/officeDocument/2006/relationships/image" Target="../media/image310.png"/></Relationships>
</file>

<file path=ppt/slides/_rels/slide99.xml.rels><?xml version="1.0" encoding="UTF-8" standalone="yes"?>
<Relationships xmlns="http://schemas.openxmlformats.org/package/2006/relationships"><Relationship Id="rId3" Type="http://schemas.openxmlformats.org/officeDocument/2006/relationships/hyperlink" Target="https://www.ci3t.org/ispring/screening_manual/" TargetMode="External"/><Relationship Id="rId2" Type="http://schemas.openxmlformats.org/officeDocument/2006/relationships/image" Target="../media/image312.png"/><Relationship Id="rId1" Type="http://schemas.openxmlformats.org/officeDocument/2006/relationships/slideLayout" Target="../slideLayouts/slideLayout10.xml"/><Relationship Id="rId6" Type="http://schemas.openxmlformats.org/officeDocument/2006/relationships/image" Target="../media/image315.png"/><Relationship Id="rId5" Type="http://schemas.openxmlformats.org/officeDocument/2006/relationships/image" Target="../media/image314.png"/><Relationship Id="rId4" Type="http://schemas.openxmlformats.org/officeDocument/2006/relationships/image" Target="../media/image3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CB212-66F0-4C3B-B653-2843DDCD3BEE}"/>
              </a:ext>
            </a:extLst>
          </p:cNvPr>
          <p:cNvSpPr>
            <a:spLocks noGrp="1"/>
          </p:cNvSpPr>
          <p:nvPr>
            <p:ph type="ctrTitle"/>
          </p:nvPr>
        </p:nvSpPr>
        <p:spPr>
          <a:xfrm>
            <a:off x="838200" y="392134"/>
            <a:ext cx="10515600" cy="2387600"/>
          </a:xfrm>
        </p:spPr>
        <p:txBody>
          <a:bodyPr>
            <a:normAutofit/>
          </a:bodyPr>
          <a:lstStyle/>
          <a:p>
            <a:r>
              <a:rPr lang="en-US"/>
              <a:t>Systematic Screening: What Do I Need to Know?</a:t>
            </a:r>
          </a:p>
        </p:txBody>
      </p:sp>
      <p:sp>
        <p:nvSpPr>
          <p:cNvPr id="9" name="TextBox 8">
            <a:extLst>
              <a:ext uri="{FF2B5EF4-FFF2-40B4-BE49-F238E27FC236}">
                <a16:creationId xmlns:a16="http://schemas.microsoft.com/office/drawing/2014/main" id="{5C776A2C-65AA-4985-51C9-E4BCFDBF386C}"/>
              </a:ext>
            </a:extLst>
          </p:cNvPr>
          <p:cNvSpPr txBox="1"/>
          <p:nvPr/>
        </p:nvSpPr>
        <p:spPr>
          <a:xfrm>
            <a:off x="2633131" y="3105834"/>
            <a:ext cx="7501467" cy="646331"/>
          </a:xfrm>
          <a:prstGeom prst="rect">
            <a:avLst/>
          </a:prstGeom>
          <a:noFill/>
        </p:spPr>
        <p:txBody>
          <a:bodyPr wrap="square">
            <a:spAutoFit/>
          </a:bodyPr>
          <a:lstStyle/>
          <a:p>
            <a:r>
              <a:rPr kumimoji="0" lang="en-US" sz="3600" b="0" i="0" u="none" strike="noStrike" kern="1200" cap="none" spc="-150" normalizeH="0" baseline="0" noProof="0">
                <a:ln>
                  <a:noFill/>
                </a:ln>
                <a:solidFill>
                  <a:prstClr val="black"/>
                </a:solidFill>
                <a:effectLst/>
                <a:uLnTx/>
                <a:uFillTx/>
                <a:latin typeface="Arial" panose="020B0604020202020204"/>
                <a:ea typeface="+mj-ea"/>
                <a:cs typeface="+mj-cs"/>
              </a:rPr>
              <a:t>EMPOWER+ - Enhanced Session 2</a:t>
            </a:r>
            <a:endParaRPr lang="en-US"/>
          </a:p>
        </p:txBody>
      </p:sp>
      <p:graphicFrame>
        <p:nvGraphicFramePr>
          <p:cNvPr id="6" name="Table 4">
            <a:extLst>
              <a:ext uri="{FF2B5EF4-FFF2-40B4-BE49-F238E27FC236}">
                <a16:creationId xmlns:a16="http://schemas.microsoft.com/office/drawing/2014/main" id="{7589727F-FF5C-DB55-F543-28742913765B}"/>
              </a:ext>
            </a:extLst>
          </p:cNvPr>
          <p:cNvGraphicFramePr>
            <a:graphicFrameLocks/>
          </p:cNvGraphicFramePr>
          <p:nvPr>
            <p:extLst>
              <p:ext uri="{D42A27DB-BD31-4B8C-83A1-F6EECF244321}">
                <p14:modId xmlns:p14="http://schemas.microsoft.com/office/powerpoint/2010/main" val="2842262906"/>
              </p:ext>
            </p:extLst>
          </p:nvPr>
        </p:nvGraphicFramePr>
        <p:xfrm>
          <a:off x="3439031" y="3980294"/>
          <a:ext cx="5313938" cy="2162028"/>
        </p:xfrm>
        <a:graphic>
          <a:graphicData uri="http://schemas.openxmlformats.org/drawingml/2006/table">
            <a:tbl>
              <a:tblPr firstRow="1" bandRow="1">
                <a:tableStyleId>{FABFCF23-3B69-468F-B69F-88F6DE6A72F2}</a:tableStyleId>
              </a:tblPr>
              <a:tblGrid>
                <a:gridCol w="2656969">
                  <a:extLst>
                    <a:ext uri="{9D8B030D-6E8A-4147-A177-3AD203B41FA5}">
                      <a16:colId xmlns:a16="http://schemas.microsoft.com/office/drawing/2014/main" val="364340752"/>
                    </a:ext>
                  </a:extLst>
                </a:gridCol>
                <a:gridCol w="2656969">
                  <a:extLst>
                    <a:ext uri="{9D8B030D-6E8A-4147-A177-3AD203B41FA5}">
                      <a16:colId xmlns:a16="http://schemas.microsoft.com/office/drawing/2014/main" val="3530202880"/>
                    </a:ext>
                  </a:extLst>
                </a:gridCol>
              </a:tblGrid>
              <a:tr h="308355">
                <a:tc gridSpan="2">
                  <a:txBody>
                    <a:bodyPr/>
                    <a:lstStyle/>
                    <a:p>
                      <a:pPr algn="ctr"/>
                      <a:r>
                        <a:rPr lang="en-US" sz="1600"/>
                        <a:t>Presenters and Contributors</a:t>
                      </a:r>
                    </a:p>
                  </a:txBody>
                  <a:tcPr/>
                </a:tc>
                <a:tc hMerge="1">
                  <a:txBody>
                    <a:bodyPr/>
                    <a:lstStyle/>
                    <a:p>
                      <a:pPr algn="ctr"/>
                      <a:r>
                        <a:rPr lang="en-US" sz="2800"/>
                        <a:t>Contributors</a:t>
                      </a:r>
                    </a:p>
                  </a:txBody>
                  <a:tcPr/>
                </a:tc>
                <a:extLst>
                  <a:ext uri="{0D108BD9-81ED-4DB2-BD59-A6C34878D82A}">
                    <a16:rowId xmlns:a16="http://schemas.microsoft.com/office/drawing/2014/main" val="705803472"/>
                  </a:ext>
                </a:extLst>
              </a:tr>
              <a:tr h="45668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Allison M. Bernard</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Elise Sarasin</a:t>
                      </a:r>
                    </a:p>
                  </a:txBody>
                  <a:tcPr anchor="ctr"/>
                </a:tc>
                <a:extLst>
                  <a:ext uri="{0D108BD9-81ED-4DB2-BD59-A6C34878D82A}">
                    <a16:rowId xmlns:a16="http://schemas.microsoft.com/office/drawing/2014/main" val="1612033340"/>
                  </a:ext>
                </a:extLst>
              </a:tr>
              <a:tr h="45668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Mark M. Buckman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Rebecca L. Sherod</a:t>
                      </a:r>
                    </a:p>
                  </a:txBody>
                  <a:tcPr anchor="ctr"/>
                </a:tc>
                <a:extLst>
                  <a:ext uri="{0D108BD9-81ED-4DB2-BD59-A6C34878D82A}">
                    <a16:rowId xmlns:a16="http://schemas.microsoft.com/office/drawing/2014/main" val="3471309851"/>
                  </a:ext>
                </a:extLst>
              </a:tr>
              <a:tr h="45668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Kathleen Lynne Lane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Stacie Williams</a:t>
                      </a:r>
                    </a:p>
                  </a:txBody>
                  <a:tcPr anchor="ctr"/>
                </a:tc>
                <a:extLst>
                  <a:ext uri="{0D108BD9-81ED-4DB2-BD59-A6C34878D82A}">
                    <a16:rowId xmlns:a16="http://schemas.microsoft.com/office/drawing/2014/main" val="896822466"/>
                  </a:ext>
                </a:extLst>
              </a:tr>
              <a:tr h="45668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Wendy Peia Oakes</a:t>
                      </a:r>
                    </a:p>
                  </a:txBody>
                  <a:tcPr anchor="ctr"/>
                </a:tc>
                <a:tc>
                  <a:txBody>
                    <a:bodyPr/>
                    <a:lstStyle/>
                    <a:p>
                      <a:pPr algn="ctr"/>
                      <a:endParaRPr lang="en-US" sz="1600"/>
                    </a:p>
                  </a:txBody>
                  <a:tcPr anchor="ctr"/>
                </a:tc>
                <a:extLst>
                  <a:ext uri="{0D108BD9-81ED-4DB2-BD59-A6C34878D82A}">
                    <a16:rowId xmlns:a16="http://schemas.microsoft.com/office/drawing/2014/main" val="4056844278"/>
                  </a:ext>
                </a:extLst>
              </a:tr>
            </a:tbl>
          </a:graphicData>
        </a:graphic>
      </p:graphicFrame>
    </p:spTree>
    <p:extLst>
      <p:ext uri="{BB962C8B-B14F-4D97-AF65-F5344CB8AC3E}">
        <p14:creationId xmlns:p14="http://schemas.microsoft.com/office/powerpoint/2010/main" val="39291942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672C4E-D98C-B383-A726-9F22303C7954}"/>
              </a:ext>
            </a:extLst>
          </p:cNvPr>
          <p:cNvSpPr>
            <a:spLocks noGrp="1"/>
          </p:cNvSpPr>
          <p:nvPr>
            <p:ph type="title"/>
          </p:nvPr>
        </p:nvSpPr>
        <p:spPr/>
        <p:txBody>
          <a:bodyPr/>
          <a:lstStyle/>
          <a:p>
            <a:r>
              <a:rPr lang="en-US"/>
              <a:t>Overview of Systemic Screening in Ci3T Models</a:t>
            </a:r>
          </a:p>
        </p:txBody>
      </p:sp>
      <p:sp>
        <p:nvSpPr>
          <p:cNvPr id="5" name="Text Placeholder 4">
            <a:extLst>
              <a:ext uri="{FF2B5EF4-FFF2-40B4-BE49-F238E27FC236}">
                <a16:creationId xmlns:a16="http://schemas.microsoft.com/office/drawing/2014/main" id="{BBD54DF3-DF1F-8945-59BC-45B7752368E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27788599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62A4B00-603F-441D-A11D-FBF74746E581}"/>
              </a:ext>
            </a:extLst>
          </p:cNvPr>
          <p:cNvGrpSpPr/>
          <p:nvPr/>
        </p:nvGrpSpPr>
        <p:grpSpPr>
          <a:xfrm>
            <a:off x="2133599" y="685801"/>
            <a:ext cx="3962400" cy="2743200"/>
            <a:chOff x="-1" y="1"/>
            <a:chExt cx="3962400" cy="2743200"/>
          </a:xfrm>
        </p:grpSpPr>
        <p:sp>
          <p:nvSpPr>
            <p:cNvPr id="12" name="Rectangle: Single Corner Rounded 11">
              <a:extLst>
                <a:ext uri="{FF2B5EF4-FFF2-40B4-BE49-F238E27FC236}">
                  <a16:creationId xmlns:a16="http://schemas.microsoft.com/office/drawing/2014/main" id="{26CBC1BB-CD0E-43CA-BD10-E0C0EECB661E}"/>
                </a:ext>
              </a:extLst>
            </p:cNvPr>
            <p:cNvSpPr/>
            <p:nvPr/>
          </p:nvSpPr>
          <p:spPr>
            <a:xfrm rot="16200000">
              <a:off x="609599" y="-609599"/>
              <a:ext cx="2743200" cy="3962400"/>
            </a:xfrm>
            <a:prstGeom prst="round1Rect">
              <a:avLst/>
            </a:prstGeom>
            <a:blipFill rotWithShape="0">
              <a:blip r:embed="rId2"/>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3" name="Rectangle: Single Corner Rounded 4">
              <a:extLst>
                <a:ext uri="{FF2B5EF4-FFF2-40B4-BE49-F238E27FC236}">
                  <a16:creationId xmlns:a16="http://schemas.microsoft.com/office/drawing/2014/main" id="{73316A2C-9DF1-4986-8325-BB04EE1FEB1B}"/>
                </a:ext>
              </a:extLst>
            </p:cNvPr>
            <p:cNvSpPr txBox="1"/>
            <p:nvPr/>
          </p:nvSpPr>
          <p:spPr>
            <a:xfrm rot="21600000">
              <a:off x="-1" y="1"/>
              <a:ext cx="3962400" cy="20574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endParaRPr lang="en-US" sz="6500" kern="1200"/>
            </a:p>
          </p:txBody>
        </p:sp>
      </p:grpSp>
      <p:grpSp>
        <p:nvGrpSpPr>
          <p:cNvPr id="3" name="Group 2">
            <a:extLst>
              <a:ext uri="{FF2B5EF4-FFF2-40B4-BE49-F238E27FC236}">
                <a16:creationId xmlns:a16="http://schemas.microsoft.com/office/drawing/2014/main" id="{58918C4B-FB3E-40E2-91FC-42A0BB41AE86}"/>
              </a:ext>
            </a:extLst>
          </p:cNvPr>
          <p:cNvGrpSpPr/>
          <p:nvPr/>
        </p:nvGrpSpPr>
        <p:grpSpPr>
          <a:xfrm>
            <a:off x="6096000" y="685800"/>
            <a:ext cx="3962400" cy="2743200"/>
            <a:chOff x="3962400" y="0"/>
            <a:chExt cx="3962400" cy="2743200"/>
          </a:xfrm>
        </p:grpSpPr>
        <p:sp>
          <p:nvSpPr>
            <p:cNvPr id="10" name="Rectangle: Single Corner Rounded 9">
              <a:extLst>
                <a:ext uri="{FF2B5EF4-FFF2-40B4-BE49-F238E27FC236}">
                  <a16:creationId xmlns:a16="http://schemas.microsoft.com/office/drawing/2014/main" id="{A0ED3C96-CF1E-41A7-A10B-8D8ACB55DAE4}"/>
                </a:ext>
              </a:extLst>
            </p:cNvPr>
            <p:cNvSpPr/>
            <p:nvPr/>
          </p:nvSpPr>
          <p:spPr>
            <a:xfrm>
              <a:off x="3962400" y="0"/>
              <a:ext cx="3962400" cy="2743200"/>
            </a:xfrm>
            <a:prstGeom prst="round1Rect">
              <a:avLst/>
            </a:prstGeom>
            <a:blipFill rotWithShape="0">
              <a:blip r:embed="rId3"/>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1" name="Rectangle: Single Corner Rounded 6">
              <a:extLst>
                <a:ext uri="{FF2B5EF4-FFF2-40B4-BE49-F238E27FC236}">
                  <a16:creationId xmlns:a16="http://schemas.microsoft.com/office/drawing/2014/main" id="{6691B8B3-865B-4B4E-9947-BB0EDDF477C7}"/>
                </a:ext>
              </a:extLst>
            </p:cNvPr>
            <p:cNvSpPr txBox="1"/>
            <p:nvPr/>
          </p:nvSpPr>
          <p:spPr>
            <a:xfrm>
              <a:off x="3962400" y="0"/>
              <a:ext cx="3962400" cy="20574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endParaRPr lang="en-US" sz="6500" kern="1200"/>
            </a:p>
          </p:txBody>
        </p:sp>
      </p:grpSp>
      <p:grpSp>
        <p:nvGrpSpPr>
          <p:cNvPr id="4" name="Group 3">
            <a:extLst>
              <a:ext uri="{FF2B5EF4-FFF2-40B4-BE49-F238E27FC236}">
                <a16:creationId xmlns:a16="http://schemas.microsoft.com/office/drawing/2014/main" id="{43318D71-C692-4C31-A585-668BC349895E}"/>
              </a:ext>
            </a:extLst>
          </p:cNvPr>
          <p:cNvGrpSpPr/>
          <p:nvPr/>
        </p:nvGrpSpPr>
        <p:grpSpPr>
          <a:xfrm>
            <a:off x="2133600" y="3429000"/>
            <a:ext cx="3962400" cy="2743200"/>
            <a:chOff x="0" y="2743200"/>
            <a:chExt cx="3962400" cy="2743200"/>
          </a:xfrm>
        </p:grpSpPr>
        <p:sp>
          <p:nvSpPr>
            <p:cNvPr id="8" name="Rectangle: Single Corner Rounded 7">
              <a:extLst>
                <a:ext uri="{FF2B5EF4-FFF2-40B4-BE49-F238E27FC236}">
                  <a16:creationId xmlns:a16="http://schemas.microsoft.com/office/drawing/2014/main" id="{9D3203B3-A26F-46CA-B8F5-F6DAE2CD5860}"/>
                </a:ext>
              </a:extLst>
            </p:cNvPr>
            <p:cNvSpPr/>
            <p:nvPr/>
          </p:nvSpPr>
          <p:spPr>
            <a:xfrm rot="10800000">
              <a:off x="0" y="2743200"/>
              <a:ext cx="3962400" cy="2743200"/>
            </a:xfrm>
            <a:prstGeom prst="round1Rect">
              <a:avLst/>
            </a:prstGeom>
            <a:blipFill rotWithShape="0">
              <a:blip r:embed="rId4" cstate="screen">
                <a:extLst>
                  <a:ext uri="{28A0092B-C50C-407E-A947-70E740481C1C}">
                    <a14:useLocalDpi xmlns:a14="http://schemas.microsoft.com/office/drawing/2010/main"/>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9" name="Rectangle: Single Corner Rounded 8">
              <a:extLst>
                <a:ext uri="{FF2B5EF4-FFF2-40B4-BE49-F238E27FC236}">
                  <a16:creationId xmlns:a16="http://schemas.microsoft.com/office/drawing/2014/main" id="{6E698597-9E41-4178-8D57-3A34C6443D64}"/>
                </a:ext>
              </a:extLst>
            </p:cNvPr>
            <p:cNvSpPr txBox="1"/>
            <p:nvPr/>
          </p:nvSpPr>
          <p:spPr>
            <a:xfrm rot="21600000">
              <a:off x="0" y="3429000"/>
              <a:ext cx="3962400" cy="20574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endParaRPr lang="en-US" sz="6500" kern="1200"/>
            </a:p>
          </p:txBody>
        </p:sp>
      </p:grpSp>
      <p:grpSp>
        <p:nvGrpSpPr>
          <p:cNvPr id="5" name="Group 4">
            <a:extLst>
              <a:ext uri="{FF2B5EF4-FFF2-40B4-BE49-F238E27FC236}">
                <a16:creationId xmlns:a16="http://schemas.microsoft.com/office/drawing/2014/main" id="{4958D0B5-BAA0-458A-83E8-901AC2005F2F}"/>
              </a:ext>
            </a:extLst>
          </p:cNvPr>
          <p:cNvGrpSpPr/>
          <p:nvPr/>
        </p:nvGrpSpPr>
        <p:grpSpPr>
          <a:xfrm>
            <a:off x="6095999" y="3429000"/>
            <a:ext cx="3962401" cy="2743200"/>
            <a:chOff x="3962399" y="2743200"/>
            <a:chExt cx="3962401" cy="2743200"/>
          </a:xfrm>
        </p:grpSpPr>
        <p:sp>
          <p:nvSpPr>
            <p:cNvPr id="6" name="Rectangle: Single Corner Rounded 5">
              <a:extLst>
                <a:ext uri="{FF2B5EF4-FFF2-40B4-BE49-F238E27FC236}">
                  <a16:creationId xmlns:a16="http://schemas.microsoft.com/office/drawing/2014/main" id="{671FF0A4-F320-4BC9-9848-E7D51ABC4F76}"/>
                </a:ext>
              </a:extLst>
            </p:cNvPr>
            <p:cNvSpPr/>
            <p:nvPr/>
          </p:nvSpPr>
          <p:spPr>
            <a:xfrm rot="5400000">
              <a:off x="4572000" y="2133600"/>
              <a:ext cx="2743200" cy="3962400"/>
            </a:xfrm>
            <a:prstGeom prst="round1Rect">
              <a:avLst/>
            </a:prstGeom>
            <a:blipFill rotWithShape="0">
              <a:blip r:embed="rId5" cstate="screen">
                <a:extLst>
                  <a:ext uri="{28A0092B-C50C-407E-A947-70E740481C1C}">
                    <a14:useLocalDpi xmlns:a14="http://schemas.microsoft.com/office/drawing/2010/main"/>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7" name="Rectangle: Single Corner Rounded 10">
              <a:extLst>
                <a:ext uri="{FF2B5EF4-FFF2-40B4-BE49-F238E27FC236}">
                  <a16:creationId xmlns:a16="http://schemas.microsoft.com/office/drawing/2014/main" id="{D9C87D8B-B887-41FE-BA0C-2D6955C69039}"/>
                </a:ext>
              </a:extLst>
            </p:cNvPr>
            <p:cNvSpPr txBox="1"/>
            <p:nvPr/>
          </p:nvSpPr>
          <p:spPr>
            <a:xfrm>
              <a:off x="3962399" y="3429000"/>
              <a:ext cx="3962400" cy="20574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endParaRPr lang="en-US" sz="6500" kern="1200"/>
            </a:p>
          </p:txBody>
        </p:sp>
      </p:grpSp>
    </p:spTree>
    <p:extLst>
      <p:ext uri="{BB962C8B-B14F-4D97-AF65-F5344CB8AC3E}">
        <p14:creationId xmlns:p14="http://schemas.microsoft.com/office/powerpoint/2010/main" val="58867407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64C9F-A0FF-4899-A41F-DF8DEBEF41D5}"/>
              </a:ext>
            </a:extLst>
          </p:cNvPr>
          <p:cNvSpPr>
            <a:spLocks noGrp="1"/>
          </p:cNvSpPr>
          <p:nvPr>
            <p:ph type="title"/>
          </p:nvPr>
        </p:nvSpPr>
        <p:spPr>
          <a:xfrm>
            <a:off x="827088" y="229695"/>
            <a:ext cx="10515600" cy="1325563"/>
          </a:xfrm>
        </p:spPr>
        <p:txBody>
          <a:bodyPr/>
          <a:lstStyle/>
          <a:p>
            <a:r>
              <a:rPr lang="en-US"/>
              <a:t>Resources for screening available on PBIS.org…</a:t>
            </a:r>
          </a:p>
        </p:txBody>
      </p:sp>
      <p:pic>
        <p:nvPicPr>
          <p:cNvPr id="9" name="Picture 8" descr="Picture of the resource title Selecting a Universal Behavior Screening Tool: Questions to Consider available on pbis.org">
            <a:extLst>
              <a:ext uri="{FF2B5EF4-FFF2-40B4-BE49-F238E27FC236}">
                <a16:creationId xmlns:a16="http://schemas.microsoft.com/office/drawing/2014/main" id="{EDEC054C-A3AD-48FC-845A-255A2FCA375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7987" y="1596967"/>
            <a:ext cx="2960037" cy="3840204"/>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a:extLst>
              <a:ext uri="{FF2B5EF4-FFF2-40B4-BE49-F238E27FC236}">
                <a16:creationId xmlns:a16="http://schemas.microsoft.com/office/drawing/2014/main" id="{F09FCCB2-BAC1-49E0-8037-54331ED08E31}"/>
              </a:ext>
            </a:extLst>
          </p:cNvPr>
          <p:cNvSpPr/>
          <p:nvPr/>
        </p:nvSpPr>
        <p:spPr>
          <a:xfrm>
            <a:off x="10569677" y="4847303"/>
            <a:ext cx="1504336" cy="18197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2050" name="Picture 2">
            <a:extLst>
              <a:ext uri="{FF2B5EF4-FFF2-40B4-BE49-F238E27FC236}">
                <a16:creationId xmlns:a16="http://schemas.microsoft.com/office/drawing/2014/main" id="{BC791F54-D5A3-19D6-4904-B5514EBA52B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280779" y="1681163"/>
            <a:ext cx="7911221" cy="4290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A4A7A25B-8A4A-36B0-4AA5-74E0FAE1463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3416" y="2318327"/>
            <a:ext cx="3053399" cy="4031673"/>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a:extLst>
              <a:ext uri="{FF2B5EF4-FFF2-40B4-BE49-F238E27FC236}">
                <a16:creationId xmlns:a16="http://schemas.microsoft.com/office/drawing/2014/main" id="{C12DAF26-1300-E664-02BB-3ADE0AA06EB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656671" y="2831466"/>
            <a:ext cx="3054253" cy="4031673"/>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79328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B1C2D-A0C4-C14D-B1E0-E54B1F530E35}"/>
              </a:ext>
            </a:extLst>
          </p:cNvPr>
          <p:cNvSpPr>
            <a:spLocks noGrp="1"/>
          </p:cNvSpPr>
          <p:nvPr>
            <p:ph type="title"/>
          </p:nvPr>
        </p:nvSpPr>
        <p:spPr>
          <a:xfrm>
            <a:off x="835805" y="542363"/>
            <a:ext cx="10386377" cy="1325563"/>
          </a:xfrm>
        </p:spPr>
        <p:txBody>
          <a:bodyPr>
            <a:normAutofit/>
          </a:bodyPr>
          <a:lstStyle/>
          <a:p>
            <a:r>
              <a:rPr lang="en-US"/>
              <a:t>Tips for Communicating with Your Community about Systematic Screening</a:t>
            </a:r>
          </a:p>
        </p:txBody>
      </p:sp>
      <p:sp>
        <p:nvSpPr>
          <p:cNvPr id="3" name="Content Placeholder 2">
            <a:extLst>
              <a:ext uri="{FF2B5EF4-FFF2-40B4-BE49-F238E27FC236}">
                <a16:creationId xmlns:a16="http://schemas.microsoft.com/office/drawing/2014/main" id="{3ACBE284-C2FF-3B48-9FC2-8CA6067941A9}"/>
              </a:ext>
            </a:extLst>
          </p:cNvPr>
          <p:cNvSpPr>
            <a:spLocks noGrp="1"/>
          </p:cNvSpPr>
          <p:nvPr>
            <p:ph idx="1"/>
          </p:nvPr>
        </p:nvSpPr>
        <p:spPr>
          <a:xfrm>
            <a:off x="838200" y="1825625"/>
            <a:ext cx="10515600" cy="4351338"/>
          </a:xfrm>
        </p:spPr>
        <p:txBody>
          <a:bodyPr>
            <a:normAutofit/>
          </a:bodyPr>
          <a:lstStyle/>
          <a:p>
            <a:endParaRPr lang="en-US"/>
          </a:p>
          <a:p>
            <a:pPr marL="0" indent="0">
              <a:buNone/>
            </a:pPr>
            <a:endParaRPr lang="en-US"/>
          </a:p>
        </p:txBody>
      </p:sp>
      <p:pic>
        <p:nvPicPr>
          <p:cNvPr id="11" name="Picture 10" descr="Text&#10;&#10;Description automatically generated">
            <a:extLst>
              <a:ext uri="{FF2B5EF4-FFF2-40B4-BE49-F238E27FC236}">
                <a16:creationId xmlns:a16="http://schemas.microsoft.com/office/drawing/2014/main" id="{FABC64AC-C31F-E54C-80A1-4F1DBAD63A35}"/>
              </a:ext>
            </a:extLst>
          </p:cNvPr>
          <p:cNvPicPr>
            <a:picLocks noChangeAspect="1"/>
          </p:cNvPicPr>
          <p:nvPr/>
        </p:nvPicPr>
        <p:blipFill>
          <a:blip r:embed="rId2"/>
          <a:stretch>
            <a:fillRect/>
          </a:stretch>
        </p:blipFill>
        <p:spPr>
          <a:xfrm>
            <a:off x="6609793" y="2140729"/>
            <a:ext cx="3286283" cy="4254090"/>
          </a:xfrm>
          <a:prstGeom prst="rect">
            <a:avLst/>
          </a:prstGeom>
          <a:effectLst>
            <a:glow rad="139700">
              <a:schemeClr val="accent6">
                <a:satMod val="175000"/>
                <a:alpha val="40000"/>
              </a:schemeClr>
            </a:glow>
          </a:effectLst>
        </p:spPr>
      </p:pic>
      <p:pic>
        <p:nvPicPr>
          <p:cNvPr id="6" name="Picture 5">
            <a:extLst>
              <a:ext uri="{FF2B5EF4-FFF2-40B4-BE49-F238E27FC236}">
                <a16:creationId xmlns:a16="http://schemas.microsoft.com/office/drawing/2014/main" id="{5D9C5F37-7B23-29A4-A420-6886F927F8A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03587" y="2205384"/>
            <a:ext cx="3248482" cy="4254090"/>
          </a:xfrm>
          <a:prstGeom prst="rect">
            <a:avLst/>
          </a:prstGeom>
          <a:effectLst>
            <a:glow rad="139700">
              <a:schemeClr val="accent6">
                <a:satMod val="175000"/>
                <a:alpha val="40000"/>
              </a:schemeClr>
            </a:glow>
          </a:effectLst>
        </p:spPr>
      </p:pic>
    </p:spTree>
    <p:extLst>
      <p:ext uri="{BB962C8B-B14F-4D97-AF65-F5344CB8AC3E}">
        <p14:creationId xmlns:p14="http://schemas.microsoft.com/office/powerpoint/2010/main" val="82326268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CD1A5-0634-A492-CD26-0A96540443E2}"/>
              </a:ext>
            </a:extLst>
          </p:cNvPr>
          <p:cNvSpPr>
            <a:spLocks noGrp="1"/>
          </p:cNvSpPr>
          <p:nvPr>
            <p:ph type="title"/>
          </p:nvPr>
        </p:nvSpPr>
        <p:spPr>
          <a:xfrm>
            <a:off x="838200" y="407875"/>
            <a:ext cx="10515600" cy="1325563"/>
          </a:xfrm>
        </p:spPr>
        <p:txBody>
          <a:bodyPr/>
          <a:lstStyle/>
          <a:p>
            <a:r>
              <a:rPr lang="en-US"/>
              <a:t>Guidance and Lessons Learned</a:t>
            </a:r>
          </a:p>
        </p:txBody>
      </p:sp>
      <p:pic>
        <p:nvPicPr>
          <p:cNvPr id="4" name="Picture 3" descr="Picture of the resource titled Guidance for Systematic Screening: Lessons Learned from Practitioners available on pbis.org">
            <a:extLst>
              <a:ext uri="{FF2B5EF4-FFF2-40B4-BE49-F238E27FC236}">
                <a16:creationId xmlns:a16="http://schemas.microsoft.com/office/drawing/2014/main" id="{0B5DBE6C-05C5-2F7D-A4A5-32A470FB22A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2937" y="2073685"/>
            <a:ext cx="3091168" cy="4154723"/>
          </a:xfrm>
          <a:prstGeom prst="rect">
            <a:avLst/>
          </a:prstGeom>
          <a:ln w="12700">
            <a:solidFill>
              <a:schemeClr val="tx1"/>
            </a:solidFill>
          </a:ln>
          <a:effectLst/>
        </p:spPr>
      </p:pic>
      <p:pic>
        <p:nvPicPr>
          <p:cNvPr id="6" name="Picture 5">
            <a:extLst>
              <a:ext uri="{FF2B5EF4-FFF2-40B4-BE49-F238E27FC236}">
                <a16:creationId xmlns:a16="http://schemas.microsoft.com/office/drawing/2014/main" id="{72B7A475-91FC-8CA0-5E60-24F9FEF9642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41481" y="2018491"/>
            <a:ext cx="3176527" cy="4209917"/>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6924427D-3154-EEBF-E24E-C373D1CAD7BE}"/>
              </a:ext>
            </a:extLst>
          </p:cNvPr>
          <p:cNvPicPr>
            <a:picLocks noChangeAspect="1"/>
          </p:cNvPicPr>
          <p:nvPr/>
        </p:nvPicPr>
        <p:blipFill>
          <a:blip r:embed="rId4"/>
          <a:stretch>
            <a:fillRect/>
          </a:stretch>
        </p:blipFill>
        <p:spPr>
          <a:xfrm>
            <a:off x="8356451" y="2018490"/>
            <a:ext cx="3149733" cy="4209918"/>
          </a:xfrm>
          <a:prstGeom prst="rect">
            <a:avLst/>
          </a:prstGeom>
          <a:ln w="12700">
            <a:solidFill>
              <a:schemeClr val="tx1"/>
            </a:solidFill>
          </a:ln>
        </p:spPr>
      </p:pic>
      <p:sp>
        <p:nvSpPr>
          <p:cNvPr id="13" name="Arrow: Right 12">
            <a:extLst>
              <a:ext uri="{FF2B5EF4-FFF2-40B4-BE49-F238E27FC236}">
                <a16:creationId xmlns:a16="http://schemas.microsoft.com/office/drawing/2014/main" id="{C71704C2-6D08-0E49-954B-290BFEBD2290}"/>
              </a:ext>
            </a:extLst>
          </p:cNvPr>
          <p:cNvSpPr/>
          <p:nvPr/>
        </p:nvSpPr>
        <p:spPr>
          <a:xfrm>
            <a:off x="7019637" y="4367181"/>
            <a:ext cx="1551709" cy="75738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587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672C4E-D98C-B383-A726-9F22303C7954}"/>
              </a:ext>
            </a:extLst>
          </p:cNvPr>
          <p:cNvSpPr>
            <a:spLocks noGrp="1"/>
          </p:cNvSpPr>
          <p:nvPr>
            <p:ph type="title"/>
          </p:nvPr>
        </p:nvSpPr>
        <p:spPr/>
        <p:txBody>
          <a:bodyPr/>
          <a:lstStyle/>
          <a:p>
            <a:r>
              <a:rPr lang="en-US"/>
              <a:t>Wrapping Up and Moving Forward</a:t>
            </a:r>
          </a:p>
        </p:txBody>
      </p:sp>
      <p:sp>
        <p:nvSpPr>
          <p:cNvPr id="5" name="Text Placeholder 4">
            <a:extLst>
              <a:ext uri="{FF2B5EF4-FFF2-40B4-BE49-F238E27FC236}">
                <a16:creationId xmlns:a16="http://schemas.microsoft.com/office/drawing/2014/main" id="{BBD54DF3-DF1F-8945-59BC-45B7752368E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20979440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CEB0A-EB4D-F547-660E-495C00A57157}"/>
              </a:ext>
            </a:extLst>
          </p:cNvPr>
          <p:cNvSpPr>
            <a:spLocks noGrp="1"/>
          </p:cNvSpPr>
          <p:nvPr>
            <p:ph type="title"/>
          </p:nvPr>
        </p:nvSpPr>
        <p:spPr/>
        <p:txBody>
          <a:bodyPr/>
          <a:lstStyle/>
          <a:p>
            <a:r>
              <a:rPr lang="en-US"/>
              <a:t>Project EMPOWER - Enhanced</a:t>
            </a:r>
          </a:p>
        </p:txBody>
      </p:sp>
      <p:pic>
        <p:nvPicPr>
          <p:cNvPr id="4" name="Ci3T HI">
            <a:extLst>
              <a:ext uri="{FF2B5EF4-FFF2-40B4-BE49-F238E27FC236}">
                <a16:creationId xmlns:a16="http://schemas.microsoft.com/office/drawing/2014/main" id="{FEFE85A7-970D-2BB2-DCA7-05DE93FA9CCC}"/>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bwMode="auto">
          <a:xfrm>
            <a:off x="10983470" y="290423"/>
            <a:ext cx="737483" cy="737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Table 4">
            <a:extLst>
              <a:ext uri="{FF2B5EF4-FFF2-40B4-BE49-F238E27FC236}">
                <a16:creationId xmlns:a16="http://schemas.microsoft.com/office/drawing/2014/main" id="{7679CE94-5E8B-DCE3-FBC4-C43CF32554C9}"/>
              </a:ext>
            </a:extLst>
          </p:cNvPr>
          <p:cNvGraphicFramePr>
            <a:graphicFrameLocks noGrp="1"/>
          </p:cNvGraphicFramePr>
          <p:nvPr>
            <p:extLst>
              <p:ext uri="{D42A27DB-BD31-4B8C-83A1-F6EECF244321}">
                <p14:modId xmlns:p14="http://schemas.microsoft.com/office/powerpoint/2010/main" val="2963391069"/>
              </p:ext>
            </p:extLst>
          </p:nvPr>
        </p:nvGraphicFramePr>
        <p:xfrm>
          <a:off x="1066801" y="1953082"/>
          <a:ext cx="10058399" cy="3621023"/>
        </p:xfrm>
        <a:graphic>
          <a:graphicData uri="http://schemas.openxmlformats.org/drawingml/2006/table">
            <a:tbl>
              <a:tblPr firstRow="1">
                <a:tableStyleId>{5C22544A-7EE6-4342-B048-85BDC9FD1C3A}</a:tableStyleId>
              </a:tblPr>
              <a:tblGrid>
                <a:gridCol w="2484424">
                  <a:extLst>
                    <a:ext uri="{9D8B030D-6E8A-4147-A177-3AD203B41FA5}">
                      <a16:colId xmlns:a16="http://schemas.microsoft.com/office/drawing/2014/main" val="1152181032"/>
                    </a:ext>
                  </a:extLst>
                </a:gridCol>
                <a:gridCol w="2827831">
                  <a:extLst>
                    <a:ext uri="{9D8B030D-6E8A-4147-A177-3AD203B41FA5}">
                      <a16:colId xmlns:a16="http://schemas.microsoft.com/office/drawing/2014/main" val="184063247"/>
                    </a:ext>
                  </a:extLst>
                </a:gridCol>
                <a:gridCol w="1664371">
                  <a:extLst>
                    <a:ext uri="{9D8B030D-6E8A-4147-A177-3AD203B41FA5}">
                      <a16:colId xmlns:a16="http://schemas.microsoft.com/office/drawing/2014/main" val="1312203131"/>
                    </a:ext>
                  </a:extLst>
                </a:gridCol>
                <a:gridCol w="1570962">
                  <a:extLst>
                    <a:ext uri="{9D8B030D-6E8A-4147-A177-3AD203B41FA5}">
                      <a16:colId xmlns:a16="http://schemas.microsoft.com/office/drawing/2014/main" val="3454752456"/>
                    </a:ext>
                  </a:extLst>
                </a:gridCol>
                <a:gridCol w="1510811">
                  <a:extLst>
                    <a:ext uri="{9D8B030D-6E8A-4147-A177-3AD203B41FA5}">
                      <a16:colId xmlns:a16="http://schemas.microsoft.com/office/drawing/2014/main" val="1492851118"/>
                    </a:ext>
                  </a:extLst>
                </a:gridCol>
              </a:tblGrid>
              <a:tr h="1346105">
                <a:tc gridSpan="2">
                  <a:txBody>
                    <a:bodyPr/>
                    <a:lstStyle/>
                    <a:p>
                      <a:pPr marL="0" marR="0">
                        <a:lnSpc>
                          <a:spcPct val="115000"/>
                        </a:lnSpc>
                        <a:spcBef>
                          <a:spcPts val="0"/>
                        </a:spcBef>
                        <a:spcAft>
                          <a:spcPts val="0"/>
                        </a:spcAft>
                      </a:pPr>
                      <a:r>
                        <a:rPr lang="en-US" sz="1400">
                          <a:solidFill>
                            <a:schemeClr val="tx1"/>
                          </a:solidFill>
                          <a:effectLst/>
                        </a:rPr>
                        <a:t>Ci3T EMPOWER Sessions</a:t>
                      </a:r>
                    </a:p>
                    <a:p>
                      <a:pPr marL="0" marR="0">
                        <a:lnSpc>
                          <a:spcPct val="115000"/>
                        </a:lnSpc>
                        <a:spcBef>
                          <a:spcPts val="0"/>
                        </a:spcBef>
                        <a:spcAft>
                          <a:spcPts val="0"/>
                        </a:spcAft>
                      </a:pPr>
                      <a:r>
                        <a:rPr lang="en-US" sz="1400">
                          <a:solidFill>
                            <a:schemeClr val="tx1"/>
                          </a:solidFill>
                          <a:effectLst/>
                        </a:rPr>
                        <a:t>Location: </a:t>
                      </a:r>
                      <a:r>
                        <a:rPr lang="en-US" sz="1400" b="0">
                          <a:solidFill>
                            <a:schemeClr val="tx1"/>
                          </a:solidFill>
                          <a:effectLst/>
                        </a:rPr>
                        <a:t>Remote via Zoom</a:t>
                      </a:r>
                    </a:p>
                    <a:p>
                      <a:pPr marL="0" marR="0">
                        <a:lnSpc>
                          <a:spcPct val="115000"/>
                        </a:lnSpc>
                        <a:spcBef>
                          <a:spcPts val="0"/>
                        </a:spcBef>
                        <a:spcAft>
                          <a:spcPts val="0"/>
                        </a:spcAft>
                      </a:pPr>
                      <a:r>
                        <a:rPr lang="en-US" sz="1400">
                          <a:solidFill>
                            <a:schemeClr val="tx1"/>
                          </a:solidFill>
                          <a:effectLst/>
                        </a:rPr>
                        <a:t>Attended by: </a:t>
                      </a:r>
                      <a:r>
                        <a:rPr lang="en-US" sz="1400" b="0">
                          <a:solidFill>
                            <a:schemeClr val="tx1"/>
                          </a:solidFill>
                          <a:effectLst/>
                        </a:rPr>
                        <a:t>School Ci3T Leadership Teams, Ci3T District Trainers and Coaches, Faculty and Staff, Families (adults only). Community Members</a:t>
                      </a:r>
                      <a:endParaRPr lang="en-US" sz="1400" b="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9C9FF"/>
                    </a:solidFill>
                  </a:tcPr>
                </a:tc>
                <a:tc hMerge="1">
                  <a:txBody>
                    <a:bodyPr/>
                    <a:lstStyle/>
                    <a:p>
                      <a:endParaRPr lang="en-US"/>
                    </a:p>
                  </a:txBody>
                  <a:tcPr/>
                </a:tc>
                <a:tc>
                  <a:txBody>
                    <a:bodyPr/>
                    <a:lstStyle/>
                    <a:p>
                      <a:pPr marL="0" marR="0" algn="ctr">
                        <a:lnSpc>
                          <a:spcPct val="115000"/>
                        </a:lnSpc>
                        <a:spcBef>
                          <a:spcPts val="0"/>
                        </a:spcBef>
                        <a:spcAft>
                          <a:spcPts val="0"/>
                        </a:spcAft>
                      </a:pPr>
                      <a:r>
                        <a:rPr lang="en-US" sz="1400">
                          <a:solidFill>
                            <a:schemeClr val="tx1"/>
                          </a:solidFill>
                          <a:effectLst/>
                        </a:rPr>
                        <a:t>Times </a:t>
                      </a:r>
                    </a:p>
                    <a:p>
                      <a:pPr marL="0" marR="0" algn="ctr">
                        <a:lnSpc>
                          <a:spcPct val="115000"/>
                        </a:lnSpc>
                        <a:spcBef>
                          <a:spcPts val="0"/>
                        </a:spcBef>
                        <a:spcAft>
                          <a:spcPts val="0"/>
                        </a:spcAft>
                      </a:pPr>
                      <a:r>
                        <a:rPr lang="en-US" sz="1400">
                          <a:solidFill>
                            <a:schemeClr val="tx1"/>
                          </a:solidFill>
                          <a:effectLst/>
                        </a:rPr>
                        <a:t>(Pacific)</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9C9FF"/>
                    </a:solidFill>
                  </a:tcPr>
                </a:tc>
                <a:tc>
                  <a:txBody>
                    <a:bodyPr/>
                    <a:lstStyle/>
                    <a:p>
                      <a:pPr marL="0" marR="0" algn="ctr">
                        <a:lnSpc>
                          <a:spcPct val="115000"/>
                        </a:lnSpc>
                        <a:spcBef>
                          <a:spcPts val="0"/>
                        </a:spcBef>
                        <a:spcAft>
                          <a:spcPts val="0"/>
                        </a:spcAft>
                      </a:pPr>
                      <a:r>
                        <a:rPr lang="en-US" sz="1400">
                          <a:solidFill>
                            <a:schemeClr val="tx1"/>
                          </a:solidFill>
                          <a:effectLst/>
                        </a:rPr>
                        <a:t>Times</a:t>
                      </a:r>
                    </a:p>
                    <a:p>
                      <a:pPr marL="0" marR="0" algn="ctr">
                        <a:lnSpc>
                          <a:spcPct val="115000"/>
                        </a:lnSpc>
                        <a:spcBef>
                          <a:spcPts val="0"/>
                        </a:spcBef>
                        <a:spcAft>
                          <a:spcPts val="0"/>
                        </a:spcAft>
                      </a:pPr>
                      <a:r>
                        <a:rPr lang="en-US" sz="1400">
                          <a:solidFill>
                            <a:schemeClr val="tx1"/>
                          </a:solidFill>
                          <a:effectLst/>
                        </a:rPr>
                        <a:t>(Central)</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9C9FF"/>
                    </a:solidFill>
                  </a:tcPr>
                </a:tc>
                <a:tc>
                  <a:txBody>
                    <a:bodyPr/>
                    <a:lstStyle/>
                    <a:p>
                      <a:pPr marL="0" marR="0" algn="ctr">
                        <a:lnSpc>
                          <a:spcPct val="115000"/>
                        </a:lnSpc>
                        <a:spcBef>
                          <a:spcPts val="0"/>
                        </a:spcBef>
                        <a:spcAft>
                          <a:spcPts val="0"/>
                        </a:spcAft>
                      </a:pPr>
                      <a:r>
                        <a:rPr lang="en-US" sz="1400">
                          <a:solidFill>
                            <a:schemeClr val="tx1"/>
                          </a:solidFill>
                          <a:effectLst/>
                        </a:rPr>
                        <a:t>Times </a:t>
                      </a:r>
                    </a:p>
                    <a:p>
                      <a:pPr marL="0" marR="0" algn="ctr">
                        <a:lnSpc>
                          <a:spcPct val="115000"/>
                        </a:lnSpc>
                        <a:spcBef>
                          <a:spcPts val="0"/>
                        </a:spcBef>
                        <a:spcAft>
                          <a:spcPts val="0"/>
                        </a:spcAft>
                      </a:pPr>
                      <a:r>
                        <a:rPr lang="en-US" sz="1400">
                          <a:solidFill>
                            <a:schemeClr val="tx1"/>
                          </a:solidFill>
                          <a:effectLst/>
                        </a:rPr>
                        <a:t>(Eastern)</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9C9FF"/>
                    </a:solidFill>
                  </a:tcPr>
                </a:tc>
                <a:extLst>
                  <a:ext uri="{0D108BD9-81ED-4DB2-BD59-A6C34878D82A}">
                    <a16:rowId xmlns:a16="http://schemas.microsoft.com/office/drawing/2014/main" val="3754102696"/>
                  </a:ext>
                </a:extLst>
              </a:tr>
              <a:tr h="379153">
                <a:tc>
                  <a:txBody>
                    <a:bodyPr/>
                    <a:lstStyle/>
                    <a:p>
                      <a:pPr marL="0" marR="0" lvl="0" indent="0">
                        <a:lnSpc>
                          <a:spcPct val="115000"/>
                        </a:lnSpc>
                        <a:spcBef>
                          <a:spcPts val="0"/>
                        </a:spcBef>
                        <a:spcAft>
                          <a:spcPts val="0"/>
                        </a:spcAft>
                        <a:buFont typeface="+mj-lt"/>
                        <a:buNone/>
                      </a:pPr>
                      <a:r>
                        <a:rPr lang="en-US" sz="1400" kern="1200">
                          <a:solidFill>
                            <a:schemeClr val="dk1"/>
                          </a:solidFill>
                          <a:effectLst/>
                          <a:latin typeface="+mn-lt"/>
                          <a:ea typeface="+mn-ea"/>
                          <a:cs typeface="+mn-cs"/>
                        </a:rPr>
                        <a:t>1. Setting up for Success</a:t>
                      </a:r>
                      <a:endParaRPr lang="en-U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Sep. 21, 2023 (Th)</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3:00 – 5:00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5:00 – 7:00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6:00 – 8:00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58904787"/>
                  </a:ext>
                </a:extLst>
              </a:tr>
              <a:tr h="379153">
                <a:tc>
                  <a:txBody>
                    <a:bodyPr/>
                    <a:lstStyle/>
                    <a:p>
                      <a:pPr marL="0" marR="0" lvl="0" indent="0">
                        <a:lnSpc>
                          <a:spcPct val="115000"/>
                        </a:lnSpc>
                        <a:spcBef>
                          <a:spcPts val="0"/>
                        </a:spcBef>
                        <a:spcAft>
                          <a:spcPts val="0"/>
                        </a:spcAft>
                        <a:buFont typeface="+mj-lt"/>
                        <a:buNone/>
                      </a:pPr>
                      <a:r>
                        <a:rPr lang="en-US" sz="1400" kern="1200">
                          <a:solidFill>
                            <a:schemeClr val="dk1"/>
                          </a:solidFill>
                          <a:effectLst/>
                          <a:latin typeface="+mn-lt"/>
                          <a:ea typeface="+mn-ea"/>
                          <a:cs typeface="+mn-cs"/>
                        </a:rPr>
                        <a:t>2. Screening</a:t>
                      </a:r>
                      <a:endParaRPr lang="en-U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Oct. 18, 2023 (Wed)</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3:00 – 5:00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5:00 – 7:00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6:00 – 8:00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1719247"/>
                  </a:ext>
                </a:extLst>
              </a:tr>
              <a:tr h="379153">
                <a:tc>
                  <a:txBody>
                    <a:bodyPr/>
                    <a:lstStyle/>
                    <a:p>
                      <a:pPr marL="0" marR="0" lvl="0" indent="0">
                        <a:lnSpc>
                          <a:spcPct val="115000"/>
                        </a:lnSpc>
                        <a:spcBef>
                          <a:spcPts val="0"/>
                        </a:spcBef>
                        <a:spcAft>
                          <a:spcPts val="0"/>
                        </a:spcAft>
                        <a:buFont typeface="+mj-lt"/>
                        <a:buNone/>
                      </a:pPr>
                      <a:r>
                        <a:rPr lang="en-US" sz="1400" kern="1200">
                          <a:solidFill>
                            <a:schemeClr val="dk1"/>
                          </a:solidFill>
                          <a:effectLst/>
                          <a:latin typeface="+mn-lt"/>
                          <a:ea typeface="+mn-ea"/>
                          <a:cs typeface="+mn-cs"/>
                        </a:rPr>
                        <a:t>3. Low Intensity Supports (3)</a:t>
                      </a:r>
                      <a:endParaRPr lang="en-U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Nov. 28, 2023 (Tu)</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3:00 – 5:00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5:00 – 7:00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6:00 – 8:00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239985"/>
                  </a:ext>
                </a:extLst>
              </a:tr>
              <a:tr h="379153">
                <a:tc>
                  <a:txBody>
                    <a:bodyPr/>
                    <a:lstStyle/>
                    <a:p>
                      <a:pPr marL="0" marR="0" lvl="0" indent="0">
                        <a:lnSpc>
                          <a:spcPct val="115000"/>
                        </a:lnSpc>
                        <a:spcBef>
                          <a:spcPts val="0"/>
                        </a:spcBef>
                        <a:spcAft>
                          <a:spcPts val="0"/>
                        </a:spcAft>
                        <a:buFont typeface="+mj-lt"/>
                        <a:buNone/>
                      </a:pPr>
                      <a:r>
                        <a:rPr lang="en-US" sz="1400" kern="1200">
                          <a:solidFill>
                            <a:schemeClr val="dk1"/>
                          </a:solidFill>
                          <a:effectLst/>
                          <a:latin typeface="+mn-lt"/>
                          <a:ea typeface="+mn-ea"/>
                          <a:cs typeface="+mn-cs"/>
                        </a:rPr>
                        <a:t>4. Tier 2</a:t>
                      </a:r>
                      <a:endParaRPr lang="en-U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Jan. 11, 2024 (Th)</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3:00 – 5:00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5:00 – 7:00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6:00 – 8:00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19760484"/>
                  </a:ext>
                </a:extLst>
              </a:tr>
              <a:tr h="379153">
                <a:tc>
                  <a:txBody>
                    <a:bodyPr/>
                    <a:lstStyle/>
                    <a:p>
                      <a:pPr marL="0" marR="0" lvl="0" indent="0">
                        <a:lnSpc>
                          <a:spcPct val="115000"/>
                        </a:lnSpc>
                        <a:spcBef>
                          <a:spcPts val="0"/>
                        </a:spcBef>
                        <a:spcAft>
                          <a:spcPts val="0"/>
                        </a:spcAft>
                        <a:buFont typeface="+mj-lt"/>
                        <a:buNone/>
                      </a:pPr>
                      <a:r>
                        <a:rPr lang="en-US" sz="1400" kern="1200">
                          <a:solidFill>
                            <a:schemeClr val="dk1"/>
                          </a:solidFill>
                          <a:effectLst/>
                          <a:latin typeface="+mn-lt"/>
                          <a:ea typeface="+mn-ea"/>
                          <a:cs typeface="+mn-cs"/>
                        </a:rPr>
                        <a:t>5. Tier 3</a:t>
                      </a:r>
                      <a:endParaRPr lang="en-U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Mar. 26, 2024 (Tu)</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3:00 – 5:00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5:00 – 7:00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6:00 – 8:00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11664870"/>
                  </a:ext>
                </a:extLst>
              </a:tr>
              <a:tr h="379153">
                <a:tc>
                  <a:txBody>
                    <a:bodyPr/>
                    <a:lstStyle/>
                    <a:p>
                      <a:pPr marL="0" marR="0" lvl="0" indent="0">
                        <a:lnSpc>
                          <a:spcPct val="115000"/>
                        </a:lnSpc>
                        <a:spcBef>
                          <a:spcPts val="0"/>
                        </a:spcBef>
                        <a:spcAft>
                          <a:spcPts val="0"/>
                        </a:spcAft>
                        <a:buFont typeface="+mj-lt"/>
                        <a:buNone/>
                      </a:pPr>
                      <a:r>
                        <a:rPr lang="en-US" sz="1400" kern="1200">
                          <a:solidFill>
                            <a:schemeClr val="dk1"/>
                          </a:solidFill>
                          <a:effectLst/>
                          <a:latin typeface="+mn-lt"/>
                          <a:ea typeface="+mn-ea"/>
                          <a:cs typeface="+mn-cs"/>
                        </a:rPr>
                        <a:t>6. Moving Forward</a:t>
                      </a:r>
                      <a:endParaRPr lang="en-U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Apr. 25, 2024 (Th)</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3:00 – 5:00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5:00 – 7:00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6:00 – 8:00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89277138"/>
                  </a:ext>
                </a:extLst>
              </a:tr>
            </a:tbl>
          </a:graphicData>
        </a:graphic>
      </p:graphicFrame>
      <p:sp>
        <p:nvSpPr>
          <p:cNvPr id="3" name="Star: 5 Points 2">
            <a:extLst>
              <a:ext uri="{FF2B5EF4-FFF2-40B4-BE49-F238E27FC236}">
                <a16:creationId xmlns:a16="http://schemas.microsoft.com/office/drawing/2014/main" id="{8E85B57B-48B0-46BF-E840-BC8E74C664BB}"/>
              </a:ext>
            </a:extLst>
          </p:cNvPr>
          <p:cNvSpPr/>
          <p:nvPr/>
        </p:nvSpPr>
        <p:spPr>
          <a:xfrm>
            <a:off x="407367" y="3664201"/>
            <a:ext cx="457200" cy="457200"/>
          </a:xfrm>
          <a:prstGeom prst="star5">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5005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grpId="0" nodeType="clickEffect">
                                  <p:stCondLst>
                                    <p:cond delay="0"/>
                                  </p:stCondLst>
                                  <p:childTnLst>
                                    <p:animMotion origin="layout" path="M 0.02526 -0.03703 L 0.01888 -0.01504 C 0.01732 -0.01065 0.01706 -0.00463 0.01797 0.00209 C 0.01875 0.00857 0.02058 0.01366 0.02318 0.0169 L 0.03438 0.03287 " pathEditMode="relative" rAng="4620000" ptsTypes="AAAAA">
                                      <p:cBhvr>
                                        <p:cTn id="6" dur="2000" fill="hold"/>
                                        <p:tgtEl>
                                          <p:spTgt spid="3"/>
                                        </p:tgtEl>
                                        <p:attrNameLst>
                                          <p:attrName>ppt_x</p:attrName>
                                          <p:attrName>ppt_y</p:attrName>
                                        </p:attrNameLst>
                                      </p:cBhvr>
                                      <p:rCtr x="-130" y="372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38600" y="4541758"/>
            <a:ext cx="6629400" cy="2308324"/>
          </a:xfrm>
          <a:prstGeom prst="rect">
            <a:avLst/>
          </a:prstGeom>
          <a:solidFill>
            <a:schemeClr val="tx2">
              <a:lumMod val="40000"/>
              <a:lumOff val="60000"/>
            </a:schemeClr>
          </a:solidFill>
        </p:spPr>
        <p:txBody>
          <a:bodyPr wrap="square" rtlCol="0">
            <a:spAutoFit/>
          </a:bodyPr>
          <a:lstStyle/>
          <a:p>
            <a:endParaRPr lang="en-US">
              <a:solidFill>
                <a:prstClr val="black"/>
              </a:solidFill>
            </a:endParaRPr>
          </a:p>
          <a:p>
            <a:endParaRPr lang="en-US">
              <a:solidFill>
                <a:prstClr val="black"/>
              </a:solidFill>
            </a:endParaRPr>
          </a:p>
          <a:p>
            <a:endParaRPr lang="en-US">
              <a:solidFill>
                <a:prstClr val="black"/>
              </a:solidFill>
            </a:endParaRPr>
          </a:p>
          <a:p>
            <a:endParaRPr lang="en-US">
              <a:solidFill>
                <a:prstClr val="black"/>
              </a:solidFill>
            </a:endParaRPr>
          </a:p>
          <a:p>
            <a:endParaRPr lang="en-US">
              <a:solidFill>
                <a:prstClr val="black"/>
              </a:solidFill>
            </a:endParaRPr>
          </a:p>
          <a:p>
            <a:endParaRPr lang="en-US">
              <a:solidFill>
                <a:prstClr val="black"/>
              </a:solidFill>
            </a:endParaRPr>
          </a:p>
          <a:p>
            <a:endParaRPr lang="en-US">
              <a:solidFill>
                <a:prstClr val="black"/>
              </a:solidFill>
            </a:endParaRPr>
          </a:p>
          <a:p>
            <a:endParaRPr lang="en-US">
              <a:solidFill>
                <a:prstClr val="black"/>
              </a:solidFill>
            </a:endParaRPr>
          </a:p>
        </p:txBody>
      </p:sp>
      <p:graphicFrame>
        <p:nvGraphicFramePr>
          <p:cNvPr id="6" name="Diagram 5"/>
          <p:cNvGraphicFramePr/>
          <p:nvPr/>
        </p:nvGraphicFramePr>
        <p:xfrm>
          <a:off x="2133600" y="299085"/>
          <a:ext cx="7970520" cy="3962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Bent Arrow 6"/>
          <p:cNvSpPr/>
          <p:nvPr/>
        </p:nvSpPr>
        <p:spPr>
          <a:xfrm rot="5400000">
            <a:off x="4815841" y="768986"/>
            <a:ext cx="569595" cy="466725"/>
          </a:xfrm>
          <a:prstGeom prst="ben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sp>
        <p:nvSpPr>
          <p:cNvPr id="8" name="Bent Arrow 7"/>
          <p:cNvSpPr/>
          <p:nvPr/>
        </p:nvSpPr>
        <p:spPr>
          <a:xfrm rot="5400000">
            <a:off x="7077076" y="1489076"/>
            <a:ext cx="440055" cy="421005"/>
          </a:xfrm>
          <a:prstGeom prst="ben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sp>
        <p:nvSpPr>
          <p:cNvPr id="9" name="Rectangle 8"/>
          <p:cNvSpPr/>
          <p:nvPr/>
        </p:nvSpPr>
        <p:spPr>
          <a:xfrm>
            <a:off x="5943601" y="174262"/>
            <a:ext cx="4514549" cy="775699"/>
          </a:xfrm>
          <a:prstGeom prst="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a:solidFill>
                  <a:prstClr val="black"/>
                </a:solidFill>
                <a:latin typeface="Times New Roman"/>
                <a:ea typeface="Times New Roman"/>
              </a:rPr>
              <a:t>Ci3T </a:t>
            </a:r>
          </a:p>
          <a:p>
            <a:pPr algn="ctr"/>
            <a:r>
              <a:rPr lang="en-US">
                <a:solidFill>
                  <a:prstClr val="black"/>
                </a:solidFill>
                <a:latin typeface="Times New Roman"/>
                <a:ea typeface="Times New Roman"/>
              </a:rPr>
              <a:t>Comprehensive Professional Learning Plan</a:t>
            </a:r>
          </a:p>
        </p:txBody>
      </p:sp>
      <p:sp>
        <p:nvSpPr>
          <p:cNvPr id="10" name="Down Arrow 9"/>
          <p:cNvSpPr/>
          <p:nvPr/>
        </p:nvSpPr>
        <p:spPr>
          <a:xfrm>
            <a:off x="8717280" y="3880485"/>
            <a:ext cx="464820" cy="723900"/>
          </a:xfrm>
          <a:prstGeom prst="downArrow">
            <a:avLst/>
          </a:prstGeom>
          <a:solidFill>
            <a:srgbClr val="FF0000"/>
          </a:solidFill>
          <a:ln>
            <a:prstDash val="sysDot"/>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black"/>
              </a:solidFill>
            </a:endParaRPr>
          </a:p>
        </p:txBody>
      </p:sp>
      <p:sp>
        <p:nvSpPr>
          <p:cNvPr id="11" name="Down Arrow 10"/>
          <p:cNvSpPr/>
          <p:nvPr/>
        </p:nvSpPr>
        <p:spPr>
          <a:xfrm>
            <a:off x="6522720" y="3430905"/>
            <a:ext cx="464820" cy="1135380"/>
          </a:xfrm>
          <a:prstGeom prst="downArrow">
            <a:avLst/>
          </a:prstGeom>
          <a:solidFill>
            <a:srgbClr val="FFFF00"/>
          </a:solidFill>
          <a:ln>
            <a:prstDash val="sysDot"/>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black"/>
              </a:solidFill>
            </a:endParaRPr>
          </a:p>
        </p:txBody>
      </p:sp>
      <p:sp>
        <p:nvSpPr>
          <p:cNvPr id="12" name="Down Arrow 11"/>
          <p:cNvSpPr/>
          <p:nvPr/>
        </p:nvSpPr>
        <p:spPr>
          <a:xfrm>
            <a:off x="4383405" y="2051685"/>
            <a:ext cx="464820" cy="2514600"/>
          </a:xfrm>
          <a:prstGeom prst="downArrow">
            <a:avLst/>
          </a:prstGeom>
          <a:solidFill>
            <a:srgbClr val="00B050"/>
          </a:solidFill>
          <a:ln>
            <a:prstDash val="sysDot"/>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srgbClr val="00B050"/>
              </a:solidFill>
            </a:endParaRPr>
          </a:p>
        </p:txBody>
      </p:sp>
      <p:sp>
        <p:nvSpPr>
          <p:cNvPr id="13" name="Right Arrow 12"/>
          <p:cNvSpPr/>
          <p:nvPr/>
        </p:nvSpPr>
        <p:spPr>
          <a:xfrm>
            <a:off x="1676400" y="4566285"/>
            <a:ext cx="2286000" cy="2076450"/>
          </a:xfrm>
          <a:prstGeom prst="rightArrow">
            <a:avLst>
              <a:gd name="adj1" fmla="val 72222"/>
              <a:gd name="adj2" fmla="val 38068"/>
            </a:avLst>
          </a:prstGeom>
          <a:solidFill>
            <a:schemeClr val="tx2">
              <a:lumMod val="40000"/>
              <a:lumOff val="60000"/>
            </a:schemeClr>
          </a:solidFill>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600">
                <a:solidFill>
                  <a:prstClr val="black"/>
                </a:solidFill>
                <a:latin typeface="Times New Roman"/>
                <a:ea typeface="Times New Roman"/>
              </a:rPr>
              <a:t>Additional Professional Development on Specific Topics</a:t>
            </a:r>
          </a:p>
        </p:txBody>
      </p:sp>
      <p:sp>
        <p:nvSpPr>
          <p:cNvPr id="14" name="Rounded Rectangle 13"/>
          <p:cNvSpPr/>
          <p:nvPr/>
        </p:nvSpPr>
        <p:spPr>
          <a:xfrm>
            <a:off x="4202430" y="4572000"/>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Core Content Curriculum</a:t>
            </a:r>
          </a:p>
        </p:txBody>
      </p:sp>
      <p:sp>
        <p:nvSpPr>
          <p:cNvPr id="15" name="Rounded Rectangle 14"/>
          <p:cNvSpPr/>
          <p:nvPr/>
        </p:nvSpPr>
        <p:spPr>
          <a:xfrm>
            <a:off x="4202430" y="6114042"/>
            <a:ext cx="423291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Instructional Techniques to Improve Students’ Motivation; Classroom Management Practices; </a:t>
            </a:r>
          </a:p>
          <a:p>
            <a:pPr algn="ctr"/>
            <a:r>
              <a:rPr lang="en-US" sz="1200">
                <a:solidFill>
                  <a:prstClr val="black"/>
                </a:solidFill>
                <a:latin typeface="Times New Roman"/>
                <a:ea typeface="Times New Roman"/>
              </a:rPr>
              <a:t>Low-Intensity Behavior Supports</a:t>
            </a:r>
          </a:p>
        </p:txBody>
      </p:sp>
      <p:sp>
        <p:nvSpPr>
          <p:cNvPr id="16" name="Rounded Rectangle 15"/>
          <p:cNvSpPr/>
          <p:nvPr/>
        </p:nvSpPr>
        <p:spPr>
          <a:xfrm>
            <a:off x="8619565" y="4604385"/>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Functional Assessment-based Interventions</a:t>
            </a:r>
          </a:p>
        </p:txBody>
      </p:sp>
      <p:sp>
        <p:nvSpPr>
          <p:cNvPr id="17" name="Rounded Rectangle 16"/>
          <p:cNvSpPr/>
          <p:nvPr/>
        </p:nvSpPr>
        <p:spPr>
          <a:xfrm>
            <a:off x="4202430" y="5339491"/>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Reading, Math, Writing Benchmarking and Progress Monitoring Tools</a:t>
            </a:r>
          </a:p>
        </p:txBody>
      </p:sp>
      <p:sp>
        <p:nvSpPr>
          <p:cNvPr id="18" name="Rounded Rectangle 17"/>
          <p:cNvSpPr/>
          <p:nvPr/>
        </p:nvSpPr>
        <p:spPr>
          <a:xfrm>
            <a:off x="6477000" y="5339604"/>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Interventions, Strategies, &amp; Practices</a:t>
            </a:r>
          </a:p>
        </p:txBody>
      </p:sp>
      <p:sp>
        <p:nvSpPr>
          <p:cNvPr id="20" name="Rounded Rectangle 19"/>
          <p:cNvSpPr/>
          <p:nvPr/>
        </p:nvSpPr>
        <p:spPr>
          <a:xfrm>
            <a:off x="6477000" y="4572000"/>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Check In - Check Out</a:t>
            </a:r>
          </a:p>
        </p:txBody>
      </p:sp>
      <p:sp>
        <p:nvSpPr>
          <p:cNvPr id="21" name="Rounded Rectangle 20"/>
          <p:cNvSpPr/>
          <p:nvPr/>
        </p:nvSpPr>
        <p:spPr>
          <a:xfrm>
            <a:off x="8619565" y="5339491"/>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Additional Tier 3 Supports</a:t>
            </a:r>
          </a:p>
        </p:txBody>
      </p:sp>
      <p:sp>
        <p:nvSpPr>
          <p:cNvPr id="19" name="Right Arrow 18"/>
          <p:cNvSpPr/>
          <p:nvPr/>
        </p:nvSpPr>
        <p:spPr>
          <a:xfrm>
            <a:off x="1600200" y="685800"/>
            <a:ext cx="914400" cy="3657600"/>
          </a:xfrm>
          <a:prstGeom prst="rightArrow">
            <a:avLst>
              <a:gd name="adj1" fmla="val 72222"/>
              <a:gd name="adj2" fmla="val 38068"/>
            </a:avLst>
          </a:prstGeom>
          <a:solidFill>
            <a:schemeClr val="tx2">
              <a:lumMod val="40000"/>
              <a:lumOff val="60000"/>
            </a:schemeClr>
          </a:solidFill>
        </p:spPr>
        <p:style>
          <a:lnRef idx="2">
            <a:schemeClr val="dk1"/>
          </a:lnRef>
          <a:fillRef idx="1">
            <a:schemeClr val="lt1"/>
          </a:fillRef>
          <a:effectRef idx="0">
            <a:schemeClr val="dk1"/>
          </a:effectRef>
          <a:fontRef idx="minor">
            <a:schemeClr val="dk1"/>
          </a:fontRef>
        </p:style>
        <p:txBody>
          <a:bodyPr rot="0" spcFirstLastPara="0" vert="vert270" wrap="square" lIns="91440" tIns="45720" rIns="91440" bIns="45720" numCol="1" spcCol="0" rtlCol="0" fromWordArt="0" anchor="ctr" anchorCtr="0" forceAA="0" compatLnSpc="1">
            <a:prstTxWarp prst="textNoShape">
              <a:avLst/>
            </a:prstTxWarp>
            <a:noAutofit/>
          </a:bodyPr>
          <a:lstStyle/>
          <a:p>
            <a:pPr algn="ctr"/>
            <a:r>
              <a:rPr lang="en-US" sz="1600">
                <a:solidFill>
                  <a:prstClr val="black"/>
                </a:solidFill>
                <a:latin typeface="Times New Roman"/>
                <a:ea typeface="Times New Roman"/>
              </a:rPr>
              <a:t>Ci3T Leadership Team Training Sequence</a:t>
            </a:r>
          </a:p>
        </p:txBody>
      </p:sp>
      <p:sp>
        <p:nvSpPr>
          <p:cNvPr id="22" name="Rounded Rectangle 21">
            <a:extLst>
              <a:ext uri="{FF2B5EF4-FFF2-40B4-BE49-F238E27FC236}">
                <a16:creationId xmlns:a16="http://schemas.microsoft.com/office/drawing/2014/main" id="{BFFBBD93-7D0B-8844-A021-C43327D1F174}"/>
              </a:ext>
            </a:extLst>
          </p:cNvPr>
          <p:cNvSpPr/>
          <p:nvPr/>
        </p:nvSpPr>
        <p:spPr>
          <a:xfrm rot="20838025">
            <a:off x="8854859" y="950084"/>
            <a:ext cx="2236175" cy="108452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prstClr val="black"/>
                </a:solidFill>
              </a:rPr>
              <a:t>Implementation Stages of Tier 2 and 3 within Ci3T</a:t>
            </a:r>
          </a:p>
        </p:txBody>
      </p:sp>
    </p:spTree>
    <p:extLst>
      <p:ext uri="{BB962C8B-B14F-4D97-AF65-F5344CB8AC3E}">
        <p14:creationId xmlns:p14="http://schemas.microsoft.com/office/powerpoint/2010/main" val="277361161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Building a Ci3T Tier Library</a:t>
            </a:r>
          </a:p>
        </p:txBody>
      </p:sp>
      <p:pic>
        <p:nvPicPr>
          <p:cNvPr id="5" name="Content Placeholder 4"/>
          <p:cNvPicPr>
            <a:picLocks noGrp="1" noChangeAspect="1"/>
          </p:cNvPicPr>
          <p:nvPr>
            <p:ph idx="4294967295"/>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352235" y="2666232"/>
            <a:ext cx="7874000" cy="2073275"/>
          </a:xfrm>
        </p:spPr>
      </p:pic>
      <p:sp>
        <p:nvSpPr>
          <p:cNvPr id="6" name="TextBox 5"/>
          <p:cNvSpPr txBox="1"/>
          <p:nvPr/>
        </p:nvSpPr>
        <p:spPr>
          <a:xfrm>
            <a:off x="2144472" y="4308901"/>
            <a:ext cx="1981200" cy="523220"/>
          </a:xfrm>
          <a:prstGeom prst="rect">
            <a:avLst/>
          </a:prstGeom>
          <a:solidFill>
            <a:schemeClr val="bg1"/>
          </a:solidFill>
        </p:spPr>
        <p:txBody>
          <a:bodyPr wrap="square" rtlCol="0">
            <a:spAutoFit/>
          </a:bodyPr>
          <a:lstStyle/>
          <a:p>
            <a:pPr algn="ctr">
              <a:defRPr/>
            </a:pPr>
            <a:r>
              <a:rPr lang="de-DE" sz="1400">
                <a:solidFill>
                  <a:prstClr val="black"/>
                </a:solidFill>
                <a:latin typeface="Arial" panose="020B0604020202020204" pitchFamily="34" charset="0"/>
                <a:cs typeface="Arial" panose="020B0604020202020204" pitchFamily="34" charset="0"/>
              </a:rPr>
              <a:t>Teacher Delivered Strategies</a:t>
            </a:r>
            <a:endParaRPr lang="en-US" sz="1400">
              <a:solidFill>
                <a:prstClr val="black"/>
              </a:solidFill>
              <a:latin typeface="Arial" panose="020B0604020202020204" pitchFamily="34" charset="0"/>
              <a:cs typeface="Arial" panose="020B0604020202020204" pitchFamily="34" charset="0"/>
            </a:endParaRPr>
          </a:p>
        </p:txBody>
      </p:sp>
      <p:sp>
        <p:nvSpPr>
          <p:cNvPr id="7" name="TextBox 6"/>
          <p:cNvSpPr txBox="1"/>
          <p:nvPr/>
        </p:nvSpPr>
        <p:spPr>
          <a:xfrm>
            <a:off x="4208601" y="4308902"/>
            <a:ext cx="1981200" cy="384721"/>
          </a:xfrm>
          <a:prstGeom prst="rect">
            <a:avLst/>
          </a:prstGeom>
          <a:solidFill>
            <a:schemeClr val="bg1"/>
          </a:solidFill>
        </p:spPr>
        <p:txBody>
          <a:bodyPr wrap="square" rtlCol="0">
            <a:spAutoFit/>
          </a:bodyPr>
          <a:lstStyle/>
          <a:p>
            <a:pPr algn="ctr">
              <a:defRPr/>
            </a:pPr>
            <a:endParaRPr lang="de-DE" sz="500">
              <a:solidFill>
                <a:prstClr val="black"/>
              </a:solidFill>
              <a:latin typeface="Arial" panose="020B0604020202020204" pitchFamily="34" charset="0"/>
              <a:cs typeface="Arial" panose="020B0604020202020204" pitchFamily="34" charset="0"/>
            </a:endParaRPr>
          </a:p>
          <a:p>
            <a:pPr algn="ctr">
              <a:defRPr/>
            </a:pPr>
            <a:r>
              <a:rPr lang="de-DE" sz="1400">
                <a:solidFill>
                  <a:prstClr val="black"/>
                </a:solidFill>
                <a:latin typeface="Arial" panose="020B0604020202020204" pitchFamily="34" charset="0"/>
                <a:cs typeface="Arial" panose="020B0604020202020204" pitchFamily="34" charset="0"/>
              </a:rPr>
              <a:t>Tier 1</a:t>
            </a:r>
            <a:endParaRPr lang="en-US" sz="1400">
              <a:solidFill>
                <a:prstClr val="black"/>
              </a:solidFill>
              <a:latin typeface="Arial" panose="020B0604020202020204" pitchFamily="34" charset="0"/>
              <a:cs typeface="Arial" panose="020B0604020202020204" pitchFamily="34" charset="0"/>
            </a:endParaRPr>
          </a:p>
        </p:txBody>
      </p:sp>
      <p:sp>
        <p:nvSpPr>
          <p:cNvPr id="8" name="TextBox 7"/>
          <p:cNvSpPr txBox="1"/>
          <p:nvPr/>
        </p:nvSpPr>
        <p:spPr>
          <a:xfrm>
            <a:off x="8526910" y="4308902"/>
            <a:ext cx="1981200" cy="384721"/>
          </a:xfrm>
          <a:prstGeom prst="rect">
            <a:avLst/>
          </a:prstGeom>
          <a:solidFill>
            <a:schemeClr val="bg1"/>
          </a:solidFill>
        </p:spPr>
        <p:txBody>
          <a:bodyPr wrap="square" rtlCol="0">
            <a:spAutoFit/>
          </a:bodyPr>
          <a:lstStyle/>
          <a:p>
            <a:pPr algn="ctr">
              <a:defRPr/>
            </a:pPr>
            <a:endParaRPr lang="de-DE" sz="500">
              <a:solidFill>
                <a:prstClr val="black"/>
              </a:solidFill>
              <a:latin typeface="Arial" panose="020B0604020202020204" pitchFamily="34" charset="0"/>
              <a:cs typeface="Arial" panose="020B0604020202020204" pitchFamily="34" charset="0"/>
            </a:endParaRPr>
          </a:p>
          <a:p>
            <a:pPr algn="ctr">
              <a:defRPr/>
            </a:pPr>
            <a:r>
              <a:rPr lang="de-DE" sz="1400">
                <a:solidFill>
                  <a:prstClr val="black"/>
                </a:solidFill>
                <a:latin typeface="Arial" panose="020B0604020202020204" pitchFamily="34" charset="0"/>
                <a:cs typeface="Arial" panose="020B0604020202020204" pitchFamily="34" charset="0"/>
              </a:rPr>
              <a:t>Tier 3</a:t>
            </a:r>
            <a:endParaRPr lang="en-US" sz="1400">
              <a:solidFill>
                <a:prstClr val="black"/>
              </a:solidFill>
              <a:latin typeface="Arial" panose="020B0604020202020204" pitchFamily="34" charset="0"/>
              <a:cs typeface="Arial" panose="020B0604020202020204" pitchFamily="34" charset="0"/>
            </a:endParaRPr>
          </a:p>
        </p:txBody>
      </p:sp>
      <p:sp>
        <p:nvSpPr>
          <p:cNvPr id="9" name="TextBox 8"/>
          <p:cNvSpPr txBox="1"/>
          <p:nvPr/>
        </p:nvSpPr>
        <p:spPr>
          <a:xfrm>
            <a:off x="6462781" y="4308902"/>
            <a:ext cx="1981200" cy="384721"/>
          </a:xfrm>
          <a:prstGeom prst="rect">
            <a:avLst/>
          </a:prstGeom>
          <a:solidFill>
            <a:schemeClr val="bg1"/>
          </a:solidFill>
        </p:spPr>
        <p:txBody>
          <a:bodyPr wrap="square" rtlCol="0">
            <a:spAutoFit/>
          </a:bodyPr>
          <a:lstStyle/>
          <a:p>
            <a:pPr algn="ctr">
              <a:defRPr/>
            </a:pPr>
            <a:endParaRPr lang="de-DE" sz="500">
              <a:solidFill>
                <a:prstClr val="black"/>
              </a:solidFill>
              <a:latin typeface="Arial" panose="020B0604020202020204" pitchFamily="34" charset="0"/>
              <a:cs typeface="Arial" panose="020B0604020202020204" pitchFamily="34" charset="0"/>
            </a:endParaRPr>
          </a:p>
          <a:p>
            <a:pPr algn="ctr">
              <a:defRPr/>
            </a:pPr>
            <a:r>
              <a:rPr lang="de-DE" sz="1400">
                <a:solidFill>
                  <a:prstClr val="black"/>
                </a:solidFill>
                <a:latin typeface="Arial" panose="020B0604020202020204" pitchFamily="34" charset="0"/>
                <a:cs typeface="Arial" panose="020B0604020202020204" pitchFamily="34" charset="0"/>
              </a:rPr>
              <a:t>Tier 2</a:t>
            </a:r>
            <a:endParaRPr lang="en-US" sz="1400">
              <a:solidFill>
                <a:prstClr val="black"/>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2327795" y="2573617"/>
            <a:ext cx="1581149" cy="1692107"/>
          </a:xfrm>
          <a:prstGeom prst="rect">
            <a:avLst/>
          </a:prstGeom>
        </p:spPr>
      </p:pic>
      <p:sp>
        <p:nvSpPr>
          <p:cNvPr id="4" name="Rectangle 3">
            <a:extLst>
              <a:ext uri="{FF2B5EF4-FFF2-40B4-BE49-F238E27FC236}">
                <a16:creationId xmlns:a16="http://schemas.microsoft.com/office/drawing/2014/main" id="{27D306E4-B568-99AB-5163-BA08E380FA72}"/>
              </a:ext>
            </a:extLst>
          </p:cNvPr>
          <p:cNvSpPr/>
          <p:nvPr/>
        </p:nvSpPr>
        <p:spPr>
          <a:xfrm>
            <a:off x="2070359" y="2420963"/>
            <a:ext cx="2055313" cy="2528109"/>
          </a:xfrm>
          <a:prstGeom prst="rect">
            <a:avLst/>
          </a:prstGeom>
          <a:noFill/>
          <a:ln w="76200" cap="flat" cmpd="sng" algn="ctr">
            <a:solidFill>
              <a:schemeClr val="accent5">
                <a:lumMod val="60000"/>
                <a:lumOff val="40000"/>
              </a:schemeClr>
            </a:solidFill>
            <a:prstDash val="solid"/>
            <a:miter lim="800000"/>
          </a:ln>
          <a:effectLst>
            <a:glow rad="139700">
              <a:srgbClr val="FFC000">
                <a:satMod val="175000"/>
                <a:alpha val="40000"/>
              </a:srgbClr>
            </a:glo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214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3DBA3AE-9106-37FB-D386-DF125EEF381F}"/>
              </a:ext>
            </a:extLst>
          </p:cNvPr>
          <p:cNvPicPr>
            <a:picLocks noChangeAspect="1"/>
          </p:cNvPicPr>
          <p:nvPr/>
        </p:nvPicPr>
        <p:blipFill>
          <a:blip r:embed="rId3"/>
          <a:stretch>
            <a:fillRect/>
          </a:stretch>
        </p:blipFill>
        <p:spPr>
          <a:xfrm>
            <a:off x="488569" y="976462"/>
            <a:ext cx="6162124" cy="4529817"/>
          </a:xfrm>
          <a:prstGeom prst="rect">
            <a:avLst/>
          </a:prstGeom>
        </p:spPr>
      </p:pic>
      <p:pic>
        <p:nvPicPr>
          <p:cNvPr id="3" name="Picture 2">
            <a:extLst>
              <a:ext uri="{FF2B5EF4-FFF2-40B4-BE49-F238E27FC236}">
                <a16:creationId xmlns:a16="http://schemas.microsoft.com/office/drawing/2014/main" id="{085A4362-3BC1-1D4F-A289-F22D9E2E062F}"/>
              </a:ext>
            </a:extLst>
          </p:cNvPr>
          <p:cNvPicPr>
            <a:picLocks noChangeAspect="1"/>
          </p:cNvPicPr>
          <p:nvPr/>
        </p:nvPicPr>
        <p:blipFill>
          <a:blip r:embed="rId4"/>
          <a:stretch>
            <a:fillRect/>
          </a:stretch>
        </p:blipFill>
        <p:spPr>
          <a:xfrm>
            <a:off x="7291229" y="0"/>
            <a:ext cx="3612776" cy="6858000"/>
          </a:xfrm>
          <a:prstGeom prst="rect">
            <a:avLst/>
          </a:prstGeom>
        </p:spPr>
      </p:pic>
    </p:spTree>
    <p:extLst>
      <p:ext uri="{BB962C8B-B14F-4D97-AF65-F5344CB8AC3E}">
        <p14:creationId xmlns:p14="http://schemas.microsoft.com/office/powerpoint/2010/main" val="344435498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29199-170B-FFD4-4BFA-20813E86FA03}"/>
              </a:ext>
            </a:extLst>
          </p:cNvPr>
          <p:cNvSpPr>
            <a:spLocks noGrp="1"/>
          </p:cNvSpPr>
          <p:nvPr>
            <p:ph type="title"/>
          </p:nvPr>
        </p:nvSpPr>
        <p:spPr/>
        <p:txBody>
          <a:bodyPr/>
          <a:lstStyle/>
          <a:p>
            <a:r>
              <a:rPr lang="en-US"/>
              <a:t>Ci3T Trainer and Coaches Calls</a:t>
            </a:r>
          </a:p>
        </p:txBody>
      </p:sp>
      <p:pic>
        <p:nvPicPr>
          <p:cNvPr id="8" name="Picture 7">
            <a:extLst>
              <a:ext uri="{FF2B5EF4-FFF2-40B4-BE49-F238E27FC236}">
                <a16:creationId xmlns:a16="http://schemas.microsoft.com/office/drawing/2014/main" id="{04B489B9-89B9-BF21-09BD-0BD85CD06E7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7627" y="1801435"/>
            <a:ext cx="5899615" cy="325513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9" name="Oval 8">
            <a:extLst>
              <a:ext uri="{FF2B5EF4-FFF2-40B4-BE49-F238E27FC236}">
                <a16:creationId xmlns:a16="http://schemas.microsoft.com/office/drawing/2014/main" id="{9B4E4F89-5899-807B-6826-0538CBBA749D}"/>
              </a:ext>
            </a:extLst>
          </p:cNvPr>
          <p:cNvSpPr/>
          <p:nvPr/>
        </p:nvSpPr>
        <p:spPr>
          <a:xfrm>
            <a:off x="3278243" y="1898581"/>
            <a:ext cx="1349406" cy="44388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10" name="Oval 9">
            <a:extLst>
              <a:ext uri="{FF2B5EF4-FFF2-40B4-BE49-F238E27FC236}">
                <a16:creationId xmlns:a16="http://schemas.microsoft.com/office/drawing/2014/main" id="{74EC4675-2560-0309-7252-7484C93FBDFF}"/>
              </a:ext>
            </a:extLst>
          </p:cNvPr>
          <p:cNvSpPr/>
          <p:nvPr/>
        </p:nvSpPr>
        <p:spPr>
          <a:xfrm>
            <a:off x="4290916" y="3128766"/>
            <a:ext cx="1431660" cy="31959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pic>
        <p:nvPicPr>
          <p:cNvPr id="1026" name="Picture 2">
            <a:extLst>
              <a:ext uri="{FF2B5EF4-FFF2-40B4-BE49-F238E27FC236}">
                <a16:creationId xmlns:a16="http://schemas.microsoft.com/office/drawing/2014/main" id="{97C3EB2A-8762-CAAD-0304-536F293039A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81595" y="4751913"/>
            <a:ext cx="5633903" cy="192215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96550735-9587-C69E-C1C9-FD855EB8B56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040839" y="1330271"/>
            <a:ext cx="4187619" cy="53437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52371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707370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92831AF3-CADA-71D1-1241-1D5F78B993A3}"/>
              </a:ext>
            </a:extLst>
          </p:cNvPr>
          <p:cNvGraphicFramePr>
            <a:graphicFrameLocks noGrp="1"/>
          </p:cNvGraphicFramePr>
          <p:nvPr/>
        </p:nvGraphicFramePr>
        <p:xfrm>
          <a:off x="152399" y="1147611"/>
          <a:ext cx="11887201" cy="5454014"/>
        </p:xfrm>
        <a:graphic>
          <a:graphicData uri="http://schemas.openxmlformats.org/drawingml/2006/table">
            <a:tbl>
              <a:tblPr firstRow="1" firstCol="1" bandRow="1"/>
              <a:tblGrid>
                <a:gridCol w="732181">
                  <a:extLst>
                    <a:ext uri="{9D8B030D-6E8A-4147-A177-3AD203B41FA5}">
                      <a16:colId xmlns:a16="http://schemas.microsoft.com/office/drawing/2014/main" val="3564526547"/>
                    </a:ext>
                  </a:extLst>
                </a:gridCol>
                <a:gridCol w="929585">
                  <a:extLst>
                    <a:ext uri="{9D8B030D-6E8A-4147-A177-3AD203B41FA5}">
                      <a16:colId xmlns:a16="http://schemas.microsoft.com/office/drawing/2014/main" val="152405260"/>
                    </a:ext>
                  </a:extLst>
                </a:gridCol>
                <a:gridCol w="929585">
                  <a:extLst>
                    <a:ext uri="{9D8B030D-6E8A-4147-A177-3AD203B41FA5}">
                      <a16:colId xmlns:a16="http://schemas.microsoft.com/office/drawing/2014/main" val="3816323472"/>
                    </a:ext>
                  </a:extLst>
                </a:gridCol>
                <a:gridCol w="929585">
                  <a:extLst>
                    <a:ext uri="{9D8B030D-6E8A-4147-A177-3AD203B41FA5}">
                      <a16:colId xmlns:a16="http://schemas.microsoft.com/office/drawing/2014/main" val="1235247631"/>
                    </a:ext>
                  </a:extLst>
                </a:gridCol>
                <a:gridCol w="929585">
                  <a:extLst>
                    <a:ext uri="{9D8B030D-6E8A-4147-A177-3AD203B41FA5}">
                      <a16:colId xmlns:a16="http://schemas.microsoft.com/office/drawing/2014/main" val="2106293475"/>
                    </a:ext>
                  </a:extLst>
                </a:gridCol>
                <a:gridCol w="929585">
                  <a:extLst>
                    <a:ext uri="{9D8B030D-6E8A-4147-A177-3AD203B41FA5}">
                      <a16:colId xmlns:a16="http://schemas.microsoft.com/office/drawing/2014/main" val="2141082053"/>
                    </a:ext>
                  </a:extLst>
                </a:gridCol>
                <a:gridCol w="929585">
                  <a:extLst>
                    <a:ext uri="{9D8B030D-6E8A-4147-A177-3AD203B41FA5}">
                      <a16:colId xmlns:a16="http://schemas.microsoft.com/office/drawing/2014/main" val="365265412"/>
                    </a:ext>
                  </a:extLst>
                </a:gridCol>
                <a:gridCol w="929585">
                  <a:extLst>
                    <a:ext uri="{9D8B030D-6E8A-4147-A177-3AD203B41FA5}">
                      <a16:colId xmlns:a16="http://schemas.microsoft.com/office/drawing/2014/main" val="1310106552"/>
                    </a:ext>
                  </a:extLst>
                </a:gridCol>
                <a:gridCol w="929585">
                  <a:extLst>
                    <a:ext uri="{9D8B030D-6E8A-4147-A177-3AD203B41FA5}">
                      <a16:colId xmlns:a16="http://schemas.microsoft.com/office/drawing/2014/main" val="4145809130"/>
                    </a:ext>
                  </a:extLst>
                </a:gridCol>
                <a:gridCol w="929585">
                  <a:extLst>
                    <a:ext uri="{9D8B030D-6E8A-4147-A177-3AD203B41FA5}">
                      <a16:colId xmlns:a16="http://schemas.microsoft.com/office/drawing/2014/main" val="1417258483"/>
                    </a:ext>
                  </a:extLst>
                </a:gridCol>
                <a:gridCol w="929585">
                  <a:extLst>
                    <a:ext uri="{9D8B030D-6E8A-4147-A177-3AD203B41FA5}">
                      <a16:colId xmlns:a16="http://schemas.microsoft.com/office/drawing/2014/main" val="2172962834"/>
                    </a:ext>
                  </a:extLst>
                </a:gridCol>
                <a:gridCol w="929585">
                  <a:extLst>
                    <a:ext uri="{9D8B030D-6E8A-4147-A177-3AD203B41FA5}">
                      <a16:colId xmlns:a16="http://schemas.microsoft.com/office/drawing/2014/main" val="550505166"/>
                    </a:ext>
                  </a:extLst>
                </a:gridCol>
                <a:gridCol w="929585">
                  <a:extLst>
                    <a:ext uri="{9D8B030D-6E8A-4147-A177-3AD203B41FA5}">
                      <a16:colId xmlns:a16="http://schemas.microsoft.com/office/drawing/2014/main" val="1963077407"/>
                    </a:ext>
                  </a:extLst>
                </a:gridCol>
              </a:tblGrid>
              <a:tr h="84841">
                <a:tc>
                  <a:txBody>
                    <a:bodyPr/>
                    <a:lstStyle/>
                    <a:p>
                      <a:pPr marL="0" marR="0" algn="ctr">
                        <a:lnSpc>
                          <a:spcPct val="107000"/>
                        </a:lnSpc>
                        <a:spcBef>
                          <a:spcPts val="0"/>
                        </a:spcBef>
                        <a:spcAft>
                          <a:spcPts val="0"/>
                        </a:spcAft>
                      </a:pPr>
                      <a:endParaRPr lang="en-US" sz="1600" b="1" kern="120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200" b="1" kern="1200">
                          <a:solidFill>
                            <a:schemeClr val="bg1"/>
                          </a:solidFill>
                          <a:effectLst/>
                          <a:latin typeface="+mn-lt"/>
                          <a:ea typeface="Calibri" panose="020F0502020204030204" pitchFamily="34" charset="0"/>
                          <a:cs typeface="Times New Roman" panose="02020603050405020304" pitchFamily="18"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56D3C"/>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56D3C"/>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500"/>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500"/>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5A11"/>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5A11"/>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A3576"/>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A3576"/>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10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11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extLst>
                  <a:ext uri="{0D108BD9-81ED-4DB2-BD59-A6C34878D82A}">
                    <a16:rowId xmlns:a16="http://schemas.microsoft.com/office/drawing/2014/main" val="9912794"/>
                  </a:ext>
                </a:extLst>
              </a:tr>
              <a:tr h="270919">
                <a:tc>
                  <a:txBody>
                    <a:bodyPr/>
                    <a:lstStyle/>
                    <a:p>
                      <a:pPr marL="0" marR="0" algn="ctr">
                        <a:lnSpc>
                          <a:spcPct val="107000"/>
                        </a:lnSpc>
                        <a:spcBef>
                          <a:spcPts val="0"/>
                        </a:spcBef>
                        <a:spcAft>
                          <a:spcPts val="0"/>
                        </a:spcAft>
                      </a:pPr>
                      <a:endParaRPr lang="en-US" sz="1600" b="1" kern="120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600" b="1" kern="1200">
                          <a:solidFill>
                            <a:schemeClr val="bg1"/>
                          </a:solidFill>
                          <a:effectLst/>
                          <a:latin typeface="+mn-lt"/>
                          <a:ea typeface="Calibri" panose="020F0502020204030204" pitchFamily="34" charset="0"/>
                          <a:cs typeface="Times New Roman" panose="02020603050405020304" pitchFamily="18" charset="0"/>
                        </a:rPr>
                        <a:t>July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Aug</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Sep</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56D3C"/>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Oct</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56D3C"/>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Nov</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50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Dec</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50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Jan</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5A11"/>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Feb</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5A11"/>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Mar</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A3576"/>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Apr</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A3576"/>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May </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Jun</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extLst>
                  <a:ext uri="{0D108BD9-81ED-4DB2-BD59-A6C34878D82A}">
                    <a16:rowId xmlns:a16="http://schemas.microsoft.com/office/drawing/2014/main" val="1652462419"/>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a:t>
                      </a:r>
                    </a:p>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Training</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 </a:t>
                      </a:r>
                      <a:r>
                        <a:rPr lang="en-US" sz="1050">
                          <a:solidFill>
                            <a:srgbClr val="000000"/>
                          </a:solidFill>
                          <a:effectLst/>
                          <a:latin typeface="+mn-lt"/>
                          <a:ea typeface="Calibri" panose="020F0502020204030204" pitchFamily="34" charset="0"/>
                          <a:cs typeface="Times New Roman" panose="02020603050405020304" pitchFamily="18" charset="0"/>
                        </a:rPr>
                        <a:t>Session 2</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 </a:t>
                      </a:r>
                      <a:r>
                        <a:rPr lang="en-US" sz="1050">
                          <a:solidFill>
                            <a:srgbClr val="000000"/>
                          </a:solidFill>
                          <a:effectLst/>
                          <a:latin typeface="+mn-lt"/>
                          <a:ea typeface="Calibri" panose="020F0502020204030204" pitchFamily="34" charset="0"/>
                          <a:cs typeface="Times New Roman" panose="02020603050405020304" pitchFamily="18" charset="0"/>
                        </a:rPr>
                        <a:t>Session 3</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 </a:t>
                      </a:r>
                      <a:r>
                        <a:rPr lang="en-US" sz="1050">
                          <a:solidFill>
                            <a:srgbClr val="000000"/>
                          </a:solidFill>
                          <a:effectLst/>
                          <a:latin typeface="+mn-lt"/>
                          <a:ea typeface="Calibri" panose="020F0502020204030204" pitchFamily="34" charset="0"/>
                          <a:cs typeface="Times New Roman" panose="02020603050405020304" pitchFamily="18" charset="0"/>
                        </a:rPr>
                        <a:t>Session 6</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1675991"/>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a:t>
                      </a:r>
                    </a:p>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Implementation Support</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Prep Session</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2</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3</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95141654"/>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a:t>
                      </a:r>
                    </a:p>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EMPOWER</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2</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3</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6</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507386573"/>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 Trainers &amp; Coaches Calls</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2</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3</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6</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7</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8</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9</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10</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848897112"/>
                  </a:ext>
                </a:extLst>
              </a:tr>
            </a:tbl>
          </a:graphicData>
        </a:graphic>
      </p:graphicFrame>
      <p:sp>
        <p:nvSpPr>
          <p:cNvPr id="8" name="Title 7">
            <a:extLst>
              <a:ext uri="{FF2B5EF4-FFF2-40B4-BE49-F238E27FC236}">
                <a16:creationId xmlns:a16="http://schemas.microsoft.com/office/drawing/2014/main" id="{6CFDC46B-0C88-5D6A-9D7A-C4A307279AE1}"/>
              </a:ext>
            </a:extLst>
          </p:cNvPr>
          <p:cNvSpPr>
            <a:spLocks noGrp="1"/>
          </p:cNvSpPr>
          <p:nvPr>
            <p:ph type="title"/>
          </p:nvPr>
        </p:nvSpPr>
        <p:spPr>
          <a:xfrm>
            <a:off x="838200" y="379040"/>
            <a:ext cx="10515600" cy="569153"/>
          </a:xfrm>
        </p:spPr>
        <p:txBody>
          <a:bodyPr>
            <a:noAutofit/>
          </a:bodyPr>
          <a:lstStyle/>
          <a:p>
            <a:pPr algn="ctr"/>
            <a:r>
              <a:rPr lang="en-US"/>
              <a:t>Ci3T Professional Learning Calendar</a:t>
            </a:r>
          </a:p>
        </p:txBody>
      </p:sp>
      <p:sp>
        <p:nvSpPr>
          <p:cNvPr id="2" name="Star: 5 Points 1">
            <a:extLst>
              <a:ext uri="{FF2B5EF4-FFF2-40B4-BE49-F238E27FC236}">
                <a16:creationId xmlns:a16="http://schemas.microsoft.com/office/drawing/2014/main" id="{EA0C9349-1BDF-E078-B9D4-63D4DA12B75B}"/>
              </a:ext>
            </a:extLst>
          </p:cNvPr>
          <p:cNvSpPr/>
          <p:nvPr/>
        </p:nvSpPr>
        <p:spPr>
          <a:xfrm>
            <a:off x="3510009" y="3864851"/>
            <a:ext cx="457200" cy="457200"/>
          </a:xfrm>
          <a:prstGeom prst="star5">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4780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grpId="0" nodeType="clickEffect">
                                  <p:stCondLst>
                                    <p:cond delay="0"/>
                                  </p:stCondLst>
                                  <p:childTnLst>
                                    <p:animMotion origin="layout" path="M -6.25E-7 -7.40741E-7 L 0.02175 0.04005 C 0.0263 0.04907 0.0332 0.05394 0.04037 0.05394 C 0.04844 0.05394 0.05508 0.04907 0.05964 0.04005 L 0.08151 -7.40741E-7 " pathEditMode="relative" rAng="0" ptsTypes="AAAAA">
                                      <p:cBhvr>
                                        <p:cTn id="6" dur="2000" fill="hold"/>
                                        <p:tgtEl>
                                          <p:spTgt spid="2"/>
                                        </p:tgtEl>
                                        <p:attrNameLst>
                                          <p:attrName>ppt_x</p:attrName>
                                          <p:attrName>ppt_y</p:attrName>
                                        </p:attrNameLst>
                                      </p:cBhvr>
                                      <p:rCtr x="4076" y="26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6" name="Straight Arrow Connector 55">
            <a:extLst>
              <a:ext uri="{FF2B5EF4-FFF2-40B4-BE49-F238E27FC236}">
                <a16:creationId xmlns:a16="http://schemas.microsoft.com/office/drawing/2014/main" id="{1B5A661C-1F26-4AF6-9066-47F02AC0ADAC}"/>
              </a:ext>
            </a:extLst>
          </p:cNvPr>
          <p:cNvCxnSpPr>
            <a:cxnSpLocks/>
          </p:cNvCxnSpPr>
          <p:nvPr/>
        </p:nvCxnSpPr>
        <p:spPr>
          <a:xfrm>
            <a:off x="7065036" y="3387031"/>
            <a:ext cx="0" cy="1639518"/>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sp>
        <p:nvSpPr>
          <p:cNvPr id="2" name="Title 1"/>
          <p:cNvSpPr>
            <a:spLocks noGrp="1"/>
          </p:cNvSpPr>
          <p:nvPr>
            <p:ph type="title"/>
          </p:nvPr>
        </p:nvSpPr>
        <p:spPr/>
        <p:txBody>
          <a:bodyPr/>
          <a:lstStyle/>
          <a:p>
            <a:r>
              <a:rPr lang="en-US"/>
              <a:t>Sustaining and Disseminating Professional Learning</a:t>
            </a:r>
          </a:p>
        </p:txBody>
      </p:sp>
      <p:grpSp>
        <p:nvGrpSpPr>
          <p:cNvPr id="30" name="Group 29"/>
          <p:cNvGrpSpPr/>
          <p:nvPr/>
        </p:nvGrpSpPr>
        <p:grpSpPr>
          <a:xfrm>
            <a:off x="3149624" y="5054474"/>
            <a:ext cx="1557521" cy="1704538"/>
            <a:chOff x="1510709" y="4907904"/>
            <a:chExt cx="1557521" cy="1704538"/>
          </a:xfrm>
        </p:grpSpPr>
        <p:pic>
          <p:nvPicPr>
            <p:cNvPr id="10" name="Picture 2" descr="people near a blackboard by jetxe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10709" y="4907904"/>
              <a:ext cx="1557521" cy="170453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1724967" y="5083908"/>
              <a:ext cx="1120870" cy="223138"/>
            </a:xfrm>
            <a:prstGeom prst="rect">
              <a:avLst/>
            </a:prstGeom>
            <a:solidFill>
              <a:srgbClr val="1A8412"/>
            </a:solidFill>
          </p:spPr>
          <p:txBody>
            <a:bodyPr wrap="square" rtlCol="0">
              <a:spAutoFit/>
            </a:bodyPr>
            <a:lstStyle/>
            <a:p>
              <a:endParaRPr lang="en-US" sz="850">
                <a:solidFill>
                  <a:schemeClr val="bg1"/>
                </a:solidFill>
              </a:endParaRPr>
            </a:p>
          </p:txBody>
        </p:sp>
      </p:grpSp>
      <p:grpSp>
        <p:nvGrpSpPr>
          <p:cNvPr id="34" name="Group 33"/>
          <p:cNvGrpSpPr/>
          <p:nvPr/>
        </p:nvGrpSpPr>
        <p:grpSpPr>
          <a:xfrm>
            <a:off x="4771482" y="5054474"/>
            <a:ext cx="1557521" cy="1704538"/>
            <a:chOff x="1510709" y="4907904"/>
            <a:chExt cx="1557521" cy="1704538"/>
          </a:xfrm>
        </p:grpSpPr>
        <p:pic>
          <p:nvPicPr>
            <p:cNvPr id="35" name="Picture 2" descr="people near a blackboard by jetxe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10709" y="4907904"/>
              <a:ext cx="1557521" cy="1704538"/>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p:cNvSpPr txBox="1"/>
            <p:nvPr/>
          </p:nvSpPr>
          <p:spPr>
            <a:xfrm>
              <a:off x="1703233" y="5076214"/>
              <a:ext cx="1127303" cy="230832"/>
            </a:xfrm>
            <a:prstGeom prst="rect">
              <a:avLst/>
            </a:prstGeom>
            <a:solidFill>
              <a:srgbClr val="1A8412"/>
            </a:solidFill>
          </p:spPr>
          <p:txBody>
            <a:bodyPr wrap="square" rtlCol="0">
              <a:spAutoFit/>
            </a:bodyPr>
            <a:lstStyle/>
            <a:p>
              <a:endParaRPr lang="en-US" sz="900">
                <a:solidFill>
                  <a:schemeClr val="bg1"/>
                </a:solidFill>
              </a:endParaRPr>
            </a:p>
          </p:txBody>
        </p:sp>
      </p:grpSp>
      <p:grpSp>
        <p:nvGrpSpPr>
          <p:cNvPr id="37" name="Group 36"/>
          <p:cNvGrpSpPr/>
          <p:nvPr/>
        </p:nvGrpSpPr>
        <p:grpSpPr>
          <a:xfrm>
            <a:off x="6433186" y="5054474"/>
            <a:ext cx="1557521" cy="1704538"/>
            <a:chOff x="1510709" y="4907904"/>
            <a:chExt cx="1557521" cy="1704538"/>
          </a:xfrm>
        </p:grpSpPr>
        <p:pic>
          <p:nvPicPr>
            <p:cNvPr id="38" name="Picture 2" descr="people near a blackboard by jetxe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10709" y="4907904"/>
              <a:ext cx="1557521" cy="1704538"/>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p:cNvSpPr txBox="1"/>
            <p:nvPr/>
          </p:nvSpPr>
          <p:spPr>
            <a:xfrm>
              <a:off x="1733128" y="5172695"/>
              <a:ext cx="1133333" cy="153233"/>
            </a:xfrm>
            <a:prstGeom prst="roundRect">
              <a:avLst/>
            </a:prstGeom>
            <a:solidFill>
              <a:srgbClr val="1A8412"/>
            </a:solidFill>
          </p:spPr>
          <p:txBody>
            <a:bodyPr wrap="square" rtlCol="0">
              <a:spAutoFit/>
            </a:bodyPr>
            <a:lstStyle/>
            <a:p>
              <a:endParaRPr lang="en-US" sz="300">
                <a:solidFill>
                  <a:schemeClr val="bg1"/>
                </a:solidFill>
              </a:endParaRPr>
            </a:p>
          </p:txBody>
        </p:sp>
      </p:grpSp>
      <p:grpSp>
        <p:nvGrpSpPr>
          <p:cNvPr id="40" name="Group 39"/>
          <p:cNvGrpSpPr/>
          <p:nvPr/>
        </p:nvGrpSpPr>
        <p:grpSpPr>
          <a:xfrm>
            <a:off x="8003783" y="5054474"/>
            <a:ext cx="1557521" cy="1704538"/>
            <a:chOff x="1510709" y="4907904"/>
            <a:chExt cx="1557521" cy="1704538"/>
          </a:xfrm>
        </p:grpSpPr>
        <p:pic>
          <p:nvPicPr>
            <p:cNvPr id="41" name="Picture 2" descr="people near a blackboard by jetxe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10709" y="4907904"/>
              <a:ext cx="1557521" cy="1704538"/>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1937648" y="5040661"/>
              <a:ext cx="722723" cy="253916"/>
            </a:xfrm>
            <a:prstGeom prst="rect">
              <a:avLst/>
            </a:prstGeom>
            <a:solidFill>
              <a:srgbClr val="1A8412"/>
            </a:solidFill>
          </p:spPr>
          <p:txBody>
            <a:bodyPr wrap="square" rtlCol="0">
              <a:spAutoFit/>
            </a:bodyPr>
            <a:lstStyle/>
            <a:p>
              <a:r>
                <a:rPr lang="en-US" sz="1050">
                  <a:solidFill>
                    <a:schemeClr val="bg1"/>
                  </a:solidFill>
                </a:rPr>
                <a:t>Tier 3</a:t>
              </a:r>
            </a:p>
          </p:txBody>
        </p:sp>
      </p:grpSp>
      <p:sp>
        <p:nvSpPr>
          <p:cNvPr id="32" name="Right Arrow 31"/>
          <p:cNvSpPr/>
          <p:nvPr/>
        </p:nvSpPr>
        <p:spPr>
          <a:xfrm>
            <a:off x="37107" y="4603130"/>
            <a:ext cx="1798992" cy="1700971"/>
          </a:xfrm>
          <a:prstGeom prst="rightArrow">
            <a:avLst/>
          </a:prstGeom>
          <a:solidFill>
            <a:srgbClr val="FFE599"/>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400">
                <a:solidFill>
                  <a:schemeClr val="tx1"/>
                </a:solidFill>
              </a:rPr>
              <a:t>10 min @ next Faculty and Staff meeting</a:t>
            </a:r>
          </a:p>
        </p:txBody>
      </p:sp>
      <p:cxnSp>
        <p:nvCxnSpPr>
          <p:cNvPr id="45" name="Straight Arrow Connector 44"/>
          <p:cNvCxnSpPr>
            <a:cxnSpLocks/>
            <a:endCxn id="54" idx="0"/>
          </p:cNvCxnSpPr>
          <p:nvPr/>
        </p:nvCxnSpPr>
        <p:spPr>
          <a:xfrm flipH="1">
            <a:off x="2473912" y="3383891"/>
            <a:ext cx="1035946" cy="1600410"/>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cxnSp>
        <p:nvCxnSpPr>
          <p:cNvPr id="47" name="Straight Arrow Connector 46"/>
          <p:cNvCxnSpPr>
            <a:cxnSpLocks/>
            <a:endCxn id="44" idx="0"/>
          </p:cNvCxnSpPr>
          <p:nvPr/>
        </p:nvCxnSpPr>
        <p:spPr>
          <a:xfrm flipH="1">
            <a:off x="3944651" y="3214468"/>
            <a:ext cx="278188" cy="1808941"/>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cxnSp>
        <p:nvCxnSpPr>
          <p:cNvPr id="49" name="Straight Arrow Connector 48"/>
          <p:cNvCxnSpPr>
            <a:cxnSpLocks/>
          </p:cNvCxnSpPr>
          <p:nvPr/>
        </p:nvCxnSpPr>
        <p:spPr>
          <a:xfrm>
            <a:off x="5401077" y="3383891"/>
            <a:ext cx="0" cy="1639518"/>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cxnSp>
        <p:nvCxnSpPr>
          <p:cNvPr id="51" name="Straight Arrow Connector 50"/>
          <p:cNvCxnSpPr>
            <a:cxnSpLocks/>
            <a:endCxn id="41" idx="0"/>
          </p:cNvCxnSpPr>
          <p:nvPr/>
        </p:nvCxnSpPr>
        <p:spPr>
          <a:xfrm>
            <a:off x="8539948" y="3444780"/>
            <a:ext cx="242596" cy="1609694"/>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sp>
        <p:nvSpPr>
          <p:cNvPr id="43" name="Rounded Rectangle 42"/>
          <p:cNvSpPr/>
          <p:nvPr/>
        </p:nvSpPr>
        <p:spPr>
          <a:xfrm>
            <a:off x="3623388" y="3955983"/>
            <a:ext cx="5187820" cy="616018"/>
          </a:xfrm>
          <a:prstGeom prst="roundRect">
            <a:avLst/>
          </a:prstGeom>
          <a:solidFill>
            <a:srgbClr val="FFE599"/>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solidFill>
                  <a:schemeClr val="tx1"/>
                </a:solidFill>
              </a:rPr>
              <a:t>Designate two staff to attend trainings to become on-site coaches</a:t>
            </a:r>
          </a:p>
        </p:txBody>
      </p:sp>
      <p:sp>
        <p:nvSpPr>
          <p:cNvPr id="13" name="Rectangle 12"/>
          <p:cNvSpPr/>
          <p:nvPr/>
        </p:nvSpPr>
        <p:spPr>
          <a:xfrm>
            <a:off x="6655605" y="5067623"/>
            <a:ext cx="972056" cy="5134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kern="100">
                <a:solidFill>
                  <a:schemeClr val="bg1"/>
                </a:solidFill>
              </a:rPr>
              <a:t>Tier 2</a:t>
            </a:r>
          </a:p>
        </p:txBody>
      </p:sp>
      <p:sp>
        <p:nvSpPr>
          <p:cNvPr id="14" name="Rectangle 13"/>
          <p:cNvSpPr/>
          <p:nvPr/>
        </p:nvSpPr>
        <p:spPr>
          <a:xfrm>
            <a:off x="5015936" y="5054474"/>
            <a:ext cx="1075373" cy="5231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bg1"/>
                </a:solidFill>
              </a:rPr>
              <a:t>Low-Intensity Supports</a:t>
            </a:r>
          </a:p>
        </p:txBody>
      </p:sp>
      <p:sp>
        <p:nvSpPr>
          <p:cNvPr id="44" name="Rectangle 43"/>
          <p:cNvSpPr/>
          <p:nvPr/>
        </p:nvSpPr>
        <p:spPr>
          <a:xfrm>
            <a:off x="3470121" y="5023409"/>
            <a:ext cx="949059" cy="5231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a:solidFill>
                  <a:schemeClr val="bg1"/>
                </a:solidFill>
              </a:rPr>
              <a:t>Systematic Screening</a:t>
            </a:r>
          </a:p>
        </p:txBody>
      </p:sp>
      <p:grpSp>
        <p:nvGrpSpPr>
          <p:cNvPr id="33" name="Group 32">
            <a:extLst>
              <a:ext uri="{FF2B5EF4-FFF2-40B4-BE49-F238E27FC236}">
                <a16:creationId xmlns:a16="http://schemas.microsoft.com/office/drawing/2014/main" id="{BABB5FFA-2DF4-4C4B-BC7E-31319E1C7A36}"/>
              </a:ext>
            </a:extLst>
          </p:cNvPr>
          <p:cNvGrpSpPr/>
          <p:nvPr/>
        </p:nvGrpSpPr>
        <p:grpSpPr>
          <a:xfrm>
            <a:off x="9723505" y="5054474"/>
            <a:ext cx="1557521" cy="1704538"/>
            <a:chOff x="1510709" y="4907904"/>
            <a:chExt cx="1557521" cy="1704538"/>
          </a:xfrm>
        </p:grpSpPr>
        <p:pic>
          <p:nvPicPr>
            <p:cNvPr id="46" name="Picture 2" descr="people near a blackboard by jetxee">
              <a:extLst>
                <a:ext uri="{FF2B5EF4-FFF2-40B4-BE49-F238E27FC236}">
                  <a16:creationId xmlns:a16="http://schemas.microsoft.com/office/drawing/2014/main" id="{E32C92C9-67B8-363F-EAD0-5F96B156D98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10709" y="4907904"/>
              <a:ext cx="1557521" cy="1704538"/>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C6BB5C8E-9B06-8450-C21A-755F5CACFA81}"/>
                </a:ext>
              </a:extLst>
            </p:cNvPr>
            <p:cNvSpPr txBox="1"/>
            <p:nvPr/>
          </p:nvSpPr>
          <p:spPr>
            <a:xfrm>
              <a:off x="1775447" y="4961405"/>
              <a:ext cx="757525" cy="415498"/>
            </a:xfrm>
            <a:prstGeom prst="rect">
              <a:avLst/>
            </a:prstGeom>
            <a:solidFill>
              <a:srgbClr val="1A8412"/>
            </a:solidFill>
          </p:spPr>
          <p:txBody>
            <a:bodyPr wrap="square" rtlCol="0">
              <a:spAutoFit/>
            </a:bodyPr>
            <a:lstStyle/>
            <a:p>
              <a:pPr algn="ctr"/>
              <a:r>
                <a:rPr lang="en-US" sz="1050">
                  <a:solidFill>
                    <a:schemeClr val="bg1"/>
                  </a:solidFill>
                </a:rPr>
                <a:t>Planning Ahead</a:t>
              </a:r>
            </a:p>
          </p:txBody>
        </p:sp>
      </p:grpSp>
      <p:cxnSp>
        <p:nvCxnSpPr>
          <p:cNvPr id="50" name="Straight Arrow Connector 49">
            <a:extLst>
              <a:ext uri="{FF2B5EF4-FFF2-40B4-BE49-F238E27FC236}">
                <a16:creationId xmlns:a16="http://schemas.microsoft.com/office/drawing/2014/main" id="{C785175B-6F6B-E82E-70A5-F5F56D72DD79}"/>
              </a:ext>
            </a:extLst>
          </p:cNvPr>
          <p:cNvCxnSpPr>
            <a:cxnSpLocks/>
            <a:endCxn id="46" idx="0"/>
          </p:cNvCxnSpPr>
          <p:nvPr/>
        </p:nvCxnSpPr>
        <p:spPr>
          <a:xfrm>
            <a:off x="9347373" y="3429000"/>
            <a:ext cx="1154893" cy="1625474"/>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pic>
        <p:nvPicPr>
          <p:cNvPr id="52" name="Picture 51" descr="Table&#10;&#10;Description automatically generated">
            <a:extLst>
              <a:ext uri="{FF2B5EF4-FFF2-40B4-BE49-F238E27FC236}">
                <a16:creationId xmlns:a16="http://schemas.microsoft.com/office/drawing/2014/main" id="{00963594-871B-9873-8B7B-AC723BE51E2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32770" y="1856639"/>
            <a:ext cx="10521449" cy="468604"/>
          </a:xfrm>
          <a:prstGeom prst="rect">
            <a:avLst/>
          </a:prstGeom>
        </p:spPr>
      </p:pic>
      <p:pic>
        <p:nvPicPr>
          <p:cNvPr id="53" name="Picture 52" descr="Table&#10;&#10;Description automatically generated">
            <a:extLst>
              <a:ext uri="{FF2B5EF4-FFF2-40B4-BE49-F238E27FC236}">
                <a16:creationId xmlns:a16="http://schemas.microsoft.com/office/drawing/2014/main" id="{E3E98422-3C3A-B312-5FBA-51A1377BD34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36821" y="2311186"/>
            <a:ext cx="10517398" cy="1102035"/>
          </a:xfrm>
          <a:prstGeom prst="rect">
            <a:avLst/>
          </a:prstGeom>
        </p:spPr>
      </p:pic>
      <p:grpSp>
        <p:nvGrpSpPr>
          <p:cNvPr id="31" name="Group 30">
            <a:extLst>
              <a:ext uri="{FF2B5EF4-FFF2-40B4-BE49-F238E27FC236}">
                <a16:creationId xmlns:a16="http://schemas.microsoft.com/office/drawing/2014/main" id="{164F498E-8A01-A8CA-5184-1DB592FAD29A}"/>
              </a:ext>
            </a:extLst>
          </p:cNvPr>
          <p:cNvGrpSpPr/>
          <p:nvPr/>
        </p:nvGrpSpPr>
        <p:grpSpPr>
          <a:xfrm>
            <a:off x="1695151" y="4984301"/>
            <a:ext cx="1557521" cy="1704538"/>
            <a:chOff x="1510709" y="4907904"/>
            <a:chExt cx="1557521" cy="1704538"/>
          </a:xfrm>
        </p:grpSpPr>
        <p:pic>
          <p:nvPicPr>
            <p:cNvPr id="54" name="Picture 2" descr="people near a blackboard by jetxee">
              <a:extLst>
                <a:ext uri="{FF2B5EF4-FFF2-40B4-BE49-F238E27FC236}">
                  <a16:creationId xmlns:a16="http://schemas.microsoft.com/office/drawing/2014/main" id="{249AB8DB-FD95-6D38-7CB8-38C7B4B056D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10709" y="4907904"/>
              <a:ext cx="1557521" cy="1704538"/>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a:extLst>
                <a:ext uri="{FF2B5EF4-FFF2-40B4-BE49-F238E27FC236}">
                  <a16:creationId xmlns:a16="http://schemas.microsoft.com/office/drawing/2014/main" id="{6C7127B9-BF46-4A3C-1ECB-95F50DB7521C}"/>
                </a:ext>
              </a:extLst>
            </p:cNvPr>
            <p:cNvSpPr txBox="1"/>
            <p:nvPr/>
          </p:nvSpPr>
          <p:spPr>
            <a:xfrm>
              <a:off x="1782952" y="4950152"/>
              <a:ext cx="1127303" cy="369332"/>
            </a:xfrm>
            <a:prstGeom prst="rect">
              <a:avLst/>
            </a:prstGeom>
            <a:solidFill>
              <a:srgbClr val="1A8412"/>
            </a:solidFill>
          </p:spPr>
          <p:txBody>
            <a:bodyPr wrap="square" rtlCol="0">
              <a:spAutoFit/>
            </a:bodyPr>
            <a:lstStyle/>
            <a:p>
              <a:r>
                <a:rPr lang="en-US" sz="900">
                  <a:solidFill>
                    <a:schemeClr val="bg1"/>
                  </a:solidFill>
                </a:rPr>
                <a:t>Ci3T Setting Up for Success</a:t>
              </a:r>
            </a:p>
          </p:txBody>
        </p:sp>
      </p:grpSp>
    </p:spTree>
    <p:extLst>
      <p:ext uri="{BB962C8B-B14F-4D97-AF65-F5344CB8AC3E}">
        <p14:creationId xmlns:p14="http://schemas.microsoft.com/office/powerpoint/2010/main" val="108035262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2F66468-A4EE-22F2-91C5-F1E0FFBFD54B}"/>
              </a:ext>
            </a:extLst>
          </p:cNvPr>
          <p:cNvSpPr txBox="1"/>
          <p:nvPr/>
        </p:nvSpPr>
        <p:spPr>
          <a:xfrm>
            <a:off x="248574" y="106532"/>
            <a:ext cx="10635450" cy="1446550"/>
          </a:xfrm>
          <a:prstGeom prst="rect">
            <a:avLst/>
          </a:prstGeom>
          <a:noFill/>
        </p:spPr>
        <p:txBody>
          <a:bodyPr wrap="square" rtlCol="0">
            <a:spAutoFit/>
          </a:bodyPr>
          <a:lstStyle/>
          <a:p>
            <a:r>
              <a:rPr kumimoji="0" lang="en-US" sz="4400" b="1" i="0" u="none" strike="noStrike" kern="1200" cap="none" spc="-150" normalizeH="0" baseline="0" noProof="0">
                <a:ln>
                  <a:noFill/>
                </a:ln>
                <a:solidFill>
                  <a:prstClr val="black"/>
                </a:solidFill>
                <a:effectLst/>
                <a:uLnTx/>
                <a:uFillTx/>
                <a:latin typeface="Arial" panose="020B0604020202020204"/>
                <a:ea typeface="+mj-ea"/>
                <a:cs typeface="+mj-cs"/>
              </a:rPr>
              <a:t>Accessing Project EHANCE: EMPOWER Professional Learning</a:t>
            </a:r>
            <a:endParaRPr lang="en-US"/>
          </a:p>
        </p:txBody>
      </p:sp>
      <p:pic>
        <p:nvPicPr>
          <p:cNvPr id="7" name="Picture 6">
            <a:extLst>
              <a:ext uri="{FF2B5EF4-FFF2-40B4-BE49-F238E27FC236}">
                <a16:creationId xmlns:a16="http://schemas.microsoft.com/office/drawing/2014/main" id="{21669E45-980F-2110-3646-C3B5AB8215CB}"/>
              </a:ext>
            </a:extLst>
          </p:cNvPr>
          <p:cNvPicPr>
            <a:picLocks noChangeAspect="1"/>
          </p:cNvPicPr>
          <p:nvPr/>
        </p:nvPicPr>
        <p:blipFill>
          <a:blip r:embed="rId2"/>
          <a:stretch>
            <a:fillRect/>
          </a:stretch>
        </p:blipFill>
        <p:spPr>
          <a:xfrm>
            <a:off x="88776" y="1493158"/>
            <a:ext cx="7901126" cy="3465038"/>
          </a:xfrm>
          <a:prstGeom prst="rect">
            <a:avLst/>
          </a:prstGeom>
        </p:spPr>
      </p:pic>
      <p:pic>
        <p:nvPicPr>
          <p:cNvPr id="3" name="Picture 2">
            <a:extLst>
              <a:ext uri="{FF2B5EF4-FFF2-40B4-BE49-F238E27FC236}">
                <a16:creationId xmlns:a16="http://schemas.microsoft.com/office/drawing/2014/main" id="{2C8B22D7-E6F0-E6EC-C723-2708D0708441}"/>
              </a:ext>
            </a:extLst>
          </p:cNvPr>
          <p:cNvPicPr>
            <a:picLocks noChangeAspect="1"/>
          </p:cNvPicPr>
          <p:nvPr/>
        </p:nvPicPr>
        <p:blipFill>
          <a:blip r:embed="rId3"/>
          <a:stretch>
            <a:fillRect/>
          </a:stretch>
        </p:blipFill>
        <p:spPr>
          <a:xfrm>
            <a:off x="7330478" y="2277647"/>
            <a:ext cx="3162300" cy="40671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Oval 1">
            <a:extLst>
              <a:ext uri="{FF2B5EF4-FFF2-40B4-BE49-F238E27FC236}">
                <a16:creationId xmlns:a16="http://schemas.microsoft.com/office/drawing/2014/main" id="{08065668-3CD9-3BFE-C856-FD202B82453B}"/>
              </a:ext>
            </a:extLst>
          </p:cNvPr>
          <p:cNvSpPr/>
          <p:nvPr/>
        </p:nvSpPr>
        <p:spPr>
          <a:xfrm>
            <a:off x="5566299" y="3368181"/>
            <a:ext cx="1349406" cy="44388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270301753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F0C50-32DE-475C-BD48-1B850B72B050}"/>
              </a:ext>
            </a:extLst>
          </p:cNvPr>
          <p:cNvSpPr>
            <a:spLocks noGrp="1"/>
          </p:cNvSpPr>
          <p:nvPr>
            <p:ph type="title"/>
          </p:nvPr>
        </p:nvSpPr>
        <p:spPr/>
        <p:txBody>
          <a:bodyPr/>
          <a:lstStyle/>
          <a:p>
            <a:r>
              <a:rPr lang="en-US"/>
              <a:t>Wrapping Up &amp; Previewing Next Session</a:t>
            </a:r>
          </a:p>
        </p:txBody>
      </p:sp>
      <p:sp>
        <p:nvSpPr>
          <p:cNvPr id="3" name="Text Placeholder 2">
            <a:extLst>
              <a:ext uri="{FF2B5EF4-FFF2-40B4-BE49-F238E27FC236}">
                <a16:creationId xmlns:a16="http://schemas.microsoft.com/office/drawing/2014/main" id="{863408CE-14C0-4054-22C2-2CFB26282102}"/>
              </a:ext>
            </a:extLst>
          </p:cNvPr>
          <p:cNvSpPr>
            <a:spLocks noGrp="1"/>
          </p:cNvSpPr>
          <p:nvPr>
            <p:ph type="body" idx="1"/>
          </p:nvPr>
        </p:nvSpPr>
        <p:spPr/>
        <p:txBody>
          <a:bodyPr/>
          <a:lstStyle/>
          <a:p>
            <a:r>
              <a:rPr lang="en-US"/>
              <a:t>Today</a:t>
            </a:r>
          </a:p>
        </p:txBody>
      </p:sp>
      <p:sp>
        <p:nvSpPr>
          <p:cNvPr id="4" name="Content Placeholder 3">
            <a:extLst>
              <a:ext uri="{FF2B5EF4-FFF2-40B4-BE49-F238E27FC236}">
                <a16:creationId xmlns:a16="http://schemas.microsoft.com/office/drawing/2014/main" id="{CA69A4B3-D057-1378-6086-23F6163F81C8}"/>
              </a:ext>
            </a:extLst>
          </p:cNvPr>
          <p:cNvSpPr>
            <a:spLocks noGrp="1"/>
          </p:cNvSpPr>
          <p:nvPr>
            <p:ph sz="half" idx="2"/>
          </p:nvPr>
        </p:nvSpPr>
        <p:spPr/>
        <p:txBody>
          <a:bodyPr>
            <a:normAutofit fontScale="92500" lnSpcReduction="20000"/>
          </a:bodyPr>
          <a:lstStyle/>
          <a:p>
            <a:pPr marL="514350" indent="-514350">
              <a:buFont typeface="+mj-lt"/>
              <a:buAutoNum type="arabicPeriod"/>
            </a:pPr>
            <a:r>
              <a:rPr lang="en-US" dirty="0"/>
              <a:t>Overview of Systematic Screening in Ci3T Models</a:t>
            </a:r>
          </a:p>
          <a:p>
            <a:pPr marL="514350" indent="-514350">
              <a:buFont typeface="+mj-lt"/>
              <a:buAutoNum type="arabicPeriod"/>
            </a:pPr>
            <a:r>
              <a:rPr lang="en-US" dirty="0"/>
              <a:t>Using Systematic Screening to </a:t>
            </a:r>
          </a:p>
          <a:p>
            <a:pPr lvl="1">
              <a:buFont typeface="Wingdings" panose="05000000000000000000" pitchFamily="2" charset="2"/>
              <a:buChar char="ü"/>
            </a:pPr>
            <a:r>
              <a:rPr lang="en-US" dirty="0"/>
              <a:t>Inform Instruction at Tier 1</a:t>
            </a:r>
          </a:p>
          <a:p>
            <a:pPr lvl="1">
              <a:buFont typeface="Wingdings" panose="05000000000000000000" pitchFamily="2" charset="2"/>
              <a:buChar char="ü"/>
            </a:pPr>
            <a:r>
              <a:rPr lang="en-US" dirty="0"/>
              <a:t>Empower Teachers with Low-Intensity Strategies</a:t>
            </a:r>
          </a:p>
          <a:p>
            <a:pPr lvl="1">
              <a:buFont typeface="Wingdings" panose="05000000000000000000" pitchFamily="2" charset="2"/>
              <a:buChar char="ü"/>
            </a:pPr>
            <a:r>
              <a:rPr lang="en-US" dirty="0"/>
              <a:t>Connect Students to Tier 2 and Tier 3 Interventions</a:t>
            </a:r>
          </a:p>
          <a:p>
            <a:pPr marL="514350" indent="-514350">
              <a:buFont typeface="+mj-lt"/>
              <a:buAutoNum type="arabicPeriod"/>
            </a:pPr>
            <a:r>
              <a:rPr lang="en-US" dirty="0"/>
              <a:t>Exploring Resources to Support Systematic Screening Efforts</a:t>
            </a:r>
          </a:p>
          <a:p>
            <a:endParaRPr lang="en-US" dirty="0"/>
          </a:p>
        </p:txBody>
      </p:sp>
      <p:sp>
        <p:nvSpPr>
          <p:cNvPr id="5" name="Text Placeholder 4">
            <a:extLst>
              <a:ext uri="{FF2B5EF4-FFF2-40B4-BE49-F238E27FC236}">
                <a16:creationId xmlns:a16="http://schemas.microsoft.com/office/drawing/2014/main" id="{6E4581D5-9A64-0B2D-6021-DAA602758BD8}"/>
              </a:ext>
            </a:extLst>
          </p:cNvPr>
          <p:cNvSpPr>
            <a:spLocks noGrp="1"/>
          </p:cNvSpPr>
          <p:nvPr>
            <p:ph type="body" sz="quarter" idx="3"/>
          </p:nvPr>
        </p:nvSpPr>
        <p:spPr/>
        <p:txBody>
          <a:bodyPr/>
          <a:lstStyle/>
          <a:p>
            <a:r>
              <a:rPr lang="en-US"/>
              <a:t>Next time</a:t>
            </a:r>
          </a:p>
        </p:txBody>
      </p:sp>
      <p:sp>
        <p:nvSpPr>
          <p:cNvPr id="6" name="Content Placeholder 5">
            <a:extLst>
              <a:ext uri="{FF2B5EF4-FFF2-40B4-BE49-F238E27FC236}">
                <a16:creationId xmlns:a16="http://schemas.microsoft.com/office/drawing/2014/main" id="{ED03669E-62E7-7210-F937-A1AC0662BBAE}"/>
              </a:ext>
            </a:extLst>
          </p:cNvPr>
          <p:cNvSpPr>
            <a:spLocks noGrp="1"/>
          </p:cNvSpPr>
          <p:nvPr>
            <p:ph sz="quarter" idx="4"/>
          </p:nvPr>
        </p:nvSpPr>
        <p:spPr/>
        <p:txBody>
          <a:bodyPr>
            <a:normAutofit fontScale="92500" lnSpcReduction="20000"/>
          </a:bodyPr>
          <a:lstStyle/>
          <a:p>
            <a:pPr marL="514350" indent="-514350">
              <a:buFont typeface="+mj-lt"/>
              <a:buAutoNum type="arabicPeriod"/>
            </a:pPr>
            <a:r>
              <a:rPr lang="en-US" dirty="0"/>
              <a:t>Overview of Teacher-Delivered, Low-Intensity Strategies in Ci3T Models</a:t>
            </a:r>
          </a:p>
          <a:p>
            <a:pPr marL="514350" indent="-514350">
              <a:buFont typeface="+mj-lt"/>
              <a:buAutoNum type="arabicPeriod"/>
            </a:pPr>
            <a:r>
              <a:rPr lang="en-US" dirty="0"/>
              <a:t>Strategy 1: Precorrection</a:t>
            </a:r>
          </a:p>
          <a:p>
            <a:pPr marL="514350" indent="-514350">
              <a:buFont typeface="+mj-lt"/>
              <a:buAutoNum type="arabicPeriod"/>
            </a:pPr>
            <a:r>
              <a:rPr lang="en-US" dirty="0"/>
              <a:t>Strategy 2: Active Supervision</a:t>
            </a:r>
          </a:p>
          <a:p>
            <a:pPr marL="514350" indent="-514350">
              <a:buFont typeface="+mj-lt"/>
              <a:buAutoNum type="arabicPeriod"/>
            </a:pPr>
            <a:r>
              <a:rPr lang="en-US" dirty="0"/>
              <a:t>Strategy 3: Opportunities to Respond</a:t>
            </a:r>
          </a:p>
          <a:p>
            <a:pPr marL="514350" indent="-514350">
              <a:buFont typeface="+mj-lt"/>
              <a:buAutoNum type="arabicPeriod"/>
            </a:pPr>
            <a:r>
              <a:rPr lang="en-US" dirty="0"/>
              <a:t>Exploring Other Teacher-Delivered, Low-Intensity Strategies in Ci3T Models</a:t>
            </a:r>
          </a:p>
        </p:txBody>
      </p:sp>
    </p:spTree>
    <p:extLst>
      <p:ext uri="{BB962C8B-B14F-4D97-AF65-F5344CB8AC3E}">
        <p14:creationId xmlns:p14="http://schemas.microsoft.com/office/powerpoint/2010/main" val="365383010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BF59313-D841-5819-2198-4DA5DF081C9B}"/>
              </a:ext>
            </a:extLst>
          </p:cNvPr>
          <p:cNvPicPr>
            <a:picLocks noGrp="1" noChangeAspect="1"/>
          </p:cNvPicPr>
          <p:nvPr>
            <p:ph sz="half" idx="4294967295"/>
          </p:nvPr>
        </p:nvPicPr>
        <p:blipFill rotWithShape="1">
          <a:blip r:embed="rId3" cstate="screen">
            <a:extLst>
              <a:ext uri="{28A0092B-C50C-407E-A947-70E740481C1C}">
                <a14:useLocalDpi xmlns:a14="http://schemas.microsoft.com/office/drawing/2010/main"/>
              </a:ext>
            </a:extLst>
          </a:blip>
          <a:srcRect/>
          <a:stretch/>
        </p:blipFill>
        <p:spPr>
          <a:xfrm>
            <a:off x="403644" y="2199577"/>
            <a:ext cx="3363617" cy="3481816"/>
          </a:xfrm>
        </p:spPr>
      </p:pic>
      <p:sp>
        <p:nvSpPr>
          <p:cNvPr id="3" name="Text Placeholder 2">
            <a:extLst>
              <a:ext uri="{FF2B5EF4-FFF2-40B4-BE49-F238E27FC236}">
                <a16:creationId xmlns:a16="http://schemas.microsoft.com/office/drawing/2014/main" id="{4B285583-3A3C-B458-E051-67623C51446D}"/>
              </a:ext>
            </a:extLst>
          </p:cNvPr>
          <p:cNvSpPr>
            <a:spLocks noGrp="1"/>
          </p:cNvSpPr>
          <p:nvPr>
            <p:ph type="subTitle" idx="4294967295"/>
          </p:nvPr>
        </p:nvSpPr>
        <p:spPr>
          <a:xfrm>
            <a:off x="1091184" y="154781"/>
            <a:ext cx="10515600" cy="1655762"/>
          </a:xfrm>
        </p:spPr>
        <p:txBody>
          <a:bodyPr/>
          <a:lstStyle/>
          <a:p>
            <a:pPr marL="0" indent="0" algn="ctr">
              <a:buNone/>
            </a:pPr>
            <a:r>
              <a:rPr lang="en-US" sz="3600" b="1"/>
              <a:t>Comprehensive, Integrated, Three-Tiered Model of Prevention</a:t>
            </a:r>
          </a:p>
          <a:p>
            <a:pPr marL="0" indent="0" algn="ctr">
              <a:buNone/>
            </a:pPr>
            <a:r>
              <a:rPr lang="en-US"/>
              <a:t>(Lane, Kalberg, &amp; Menzies, 2009)</a:t>
            </a:r>
          </a:p>
        </p:txBody>
      </p:sp>
      <p:pic>
        <p:nvPicPr>
          <p:cNvPr id="7" name="Picture 6">
            <a:extLst>
              <a:ext uri="{FF2B5EF4-FFF2-40B4-BE49-F238E27FC236}">
                <a16:creationId xmlns:a16="http://schemas.microsoft.com/office/drawing/2014/main" id="{36EEE3DD-D0FD-D7F0-CF98-334C448A8BE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1"/>
          <a:stretch/>
        </p:blipFill>
        <p:spPr>
          <a:xfrm>
            <a:off x="4009905" y="3604641"/>
            <a:ext cx="3671597" cy="2098390"/>
          </a:xfrm>
          <a:prstGeom prst="roundRect">
            <a:avLst>
              <a:gd name="adj" fmla="val 3542"/>
            </a:avLst>
          </a:prstGeom>
          <a:solidFill>
            <a:srgbClr val="FFFFFF">
              <a:shade val="85000"/>
            </a:srgbClr>
          </a:solidFill>
          <a:ln>
            <a:noFill/>
          </a:ln>
          <a:effectLst>
            <a:outerShdw blurRad="63500" sx="102000" sy="102000" algn="ctr" rotWithShape="0">
              <a:prstClr val="black">
                <a:alpha val="40000"/>
              </a:prstClr>
            </a:outerShdw>
          </a:effectLst>
        </p:spPr>
      </p:pic>
      <p:pic>
        <p:nvPicPr>
          <p:cNvPr id="6" name="Picture 5">
            <a:extLst>
              <a:ext uri="{FF2B5EF4-FFF2-40B4-BE49-F238E27FC236}">
                <a16:creationId xmlns:a16="http://schemas.microsoft.com/office/drawing/2014/main" id="{C51FC7AB-45E2-6AA9-8CCE-8BFF6E1B3C1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14338" y="2221215"/>
            <a:ext cx="4023535" cy="3481816"/>
          </a:xfrm>
          <a:prstGeom prst="rect">
            <a:avLst/>
          </a:prstGeom>
          <a:ln>
            <a:solidFill>
              <a:schemeClr val="tx1"/>
            </a:solidFill>
          </a:ln>
        </p:spPr>
      </p:pic>
      <p:sp>
        <p:nvSpPr>
          <p:cNvPr id="4" name="TextBox 3">
            <a:extLst>
              <a:ext uri="{FF2B5EF4-FFF2-40B4-BE49-F238E27FC236}">
                <a16:creationId xmlns:a16="http://schemas.microsoft.com/office/drawing/2014/main" id="{42E4E042-9D27-67DE-B85B-572E84D5A958}"/>
              </a:ext>
            </a:extLst>
          </p:cNvPr>
          <p:cNvSpPr txBox="1"/>
          <p:nvPr/>
        </p:nvSpPr>
        <p:spPr>
          <a:xfrm>
            <a:off x="4009904" y="2221215"/>
            <a:ext cx="3671597" cy="919401"/>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wrap="square" rtlCol="0">
            <a:spAutoFit/>
          </a:bodyPr>
          <a:lstStyle/>
          <a:p>
            <a:pPr algn="ctr"/>
            <a:r>
              <a:rPr lang="en-US" sz="4800">
                <a:solidFill>
                  <a:schemeClr val="bg1"/>
                </a:solidFill>
                <a:latin typeface="+mj-lt"/>
              </a:rPr>
              <a:t>Thank</a:t>
            </a:r>
            <a:r>
              <a:rPr lang="en-US" sz="4800">
                <a:solidFill>
                  <a:schemeClr val="bg1"/>
                </a:solidFill>
              </a:rPr>
              <a:t> you!</a:t>
            </a:r>
          </a:p>
        </p:txBody>
      </p:sp>
    </p:spTree>
    <p:extLst>
      <p:ext uri="{BB962C8B-B14F-4D97-AF65-F5344CB8AC3E}">
        <p14:creationId xmlns:p14="http://schemas.microsoft.com/office/powerpoint/2010/main" val="21573008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a:bodyPr>
          <a:lstStyle/>
          <a:p>
            <a:r>
              <a:rPr lang="en-US"/>
              <a:t>Primary (Tier 1) Prevention </a:t>
            </a:r>
          </a:p>
        </p:txBody>
      </p:sp>
      <p:sp>
        <p:nvSpPr>
          <p:cNvPr id="3" name="Content Placeholder 2"/>
          <p:cNvSpPr>
            <a:spLocks noGrp="1"/>
          </p:cNvSpPr>
          <p:nvPr>
            <p:ph idx="1"/>
          </p:nvPr>
        </p:nvSpPr>
        <p:spPr/>
        <p:txBody>
          <a:bodyPr>
            <a:normAutofit/>
          </a:bodyPr>
          <a:lstStyle/>
          <a:p>
            <a:r>
              <a:rPr lang="en-US" sz="2600"/>
              <a:t>All students are eligible for participation</a:t>
            </a:r>
            <a:br>
              <a:rPr lang="en-US" sz="2600"/>
            </a:br>
            <a:r>
              <a:rPr lang="en-US" sz="1800"/>
              <a:t>(Lane, Robertson et al., 2006)</a:t>
            </a:r>
          </a:p>
          <a:p>
            <a:r>
              <a:rPr lang="en-US" sz="2600"/>
              <a:t>About 80% of students respond to this level</a:t>
            </a:r>
            <a:br>
              <a:rPr lang="en-US" sz="2600"/>
            </a:br>
            <a:r>
              <a:rPr lang="en-US" sz="1900"/>
              <a:t>(Gresham, Sugai, Horner, Quinn, &amp; </a:t>
            </a:r>
            <a:r>
              <a:rPr lang="en-US" sz="1900" err="1"/>
              <a:t>McInerney</a:t>
            </a:r>
            <a:r>
              <a:rPr lang="en-US" sz="1900"/>
              <a:t>, 1998; Sugai &amp; Horner, 2006)</a:t>
            </a:r>
          </a:p>
          <a:p>
            <a:r>
              <a:rPr lang="en-US" sz="2600"/>
              <a:t>Examples of primary (Tier 1) prevention </a:t>
            </a:r>
          </a:p>
          <a:p>
            <a:pPr lvl="1"/>
            <a:r>
              <a:rPr lang="en-US"/>
              <a:t>Validated literacy curricula</a:t>
            </a:r>
          </a:p>
          <a:p>
            <a:pPr lvl="1"/>
            <a:r>
              <a:rPr lang="en-US"/>
              <a:t>Violence prevention</a:t>
            </a:r>
          </a:p>
          <a:p>
            <a:pPr lvl="1"/>
            <a:r>
              <a:rPr lang="en-US"/>
              <a:t>Conflict resolution programs</a:t>
            </a:r>
          </a:p>
          <a:p>
            <a:pPr lvl="1"/>
            <a:r>
              <a:rPr lang="en-US"/>
              <a:t>Anti-bullying programs</a:t>
            </a:r>
          </a:p>
          <a:p>
            <a:pPr lvl="1"/>
            <a:r>
              <a:rPr lang="en-US"/>
              <a:t>Schoolwide social skills instruction</a:t>
            </a:r>
          </a:p>
          <a:p>
            <a:pPr lvl="1"/>
            <a:r>
              <a:rPr lang="en-US"/>
              <a:t>Character education programs</a:t>
            </a:r>
          </a:p>
        </p:txBody>
      </p:sp>
      <p:sp>
        <p:nvSpPr>
          <p:cNvPr id="5" name="Rectangle 4"/>
          <p:cNvSpPr/>
          <p:nvPr/>
        </p:nvSpPr>
        <p:spPr>
          <a:xfrm>
            <a:off x="152400" y="6307630"/>
            <a:ext cx="10820400" cy="480131"/>
          </a:xfrm>
          <a:prstGeom prst="rect">
            <a:avLst/>
          </a:prstGeom>
        </p:spPr>
        <p:txBody>
          <a:bodyPr wrap="square" anchor="b" anchorCtr="0">
            <a:noAutofit/>
          </a:bodyPr>
          <a:lstStyle/>
          <a:p>
            <a:pPr>
              <a:defRPr/>
            </a:pPr>
            <a:endParaRPr lang="en-US" sz="900">
              <a:solidFill>
                <a:prstClr val="white">
                  <a:lumMod val="50000"/>
                </a:prstClr>
              </a:solidFill>
              <a:latin typeface="Calibri" panose="020F0502020204030204"/>
              <a:ea typeface="ＭＳ Ｐゴシック" pitchFamily="34" charset="-128"/>
            </a:endParaRPr>
          </a:p>
        </p:txBody>
      </p:sp>
      <p:grpSp>
        <p:nvGrpSpPr>
          <p:cNvPr id="4" name="Group 3">
            <a:extLst>
              <a:ext uri="{FF2B5EF4-FFF2-40B4-BE49-F238E27FC236}">
                <a16:creationId xmlns:a16="http://schemas.microsoft.com/office/drawing/2014/main" id="{E44E0843-E86F-0445-94E2-3530C0186F19}"/>
              </a:ext>
            </a:extLst>
          </p:cNvPr>
          <p:cNvGrpSpPr/>
          <p:nvPr/>
        </p:nvGrpSpPr>
        <p:grpSpPr>
          <a:xfrm>
            <a:off x="7669763" y="3649657"/>
            <a:ext cx="3470642" cy="2390107"/>
            <a:chOff x="423333" y="1059255"/>
            <a:chExt cx="8297334" cy="5714079"/>
          </a:xfrm>
        </p:grpSpPr>
        <p:sp>
          <p:nvSpPr>
            <p:cNvPr id="7" name="Green Triangle">
              <a:extLst>
                <a:ext uri="{FF2B5EF4-FFF2-40B4-BE49-F238E27FC236}">
                  <a16:creationId xmlns:a16="http://schemas.microsoft.com/office/drawing/2014/main" id="{16795D9A-3A0C-564D-8778-F77D28545AC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b="1">
                <a:solidFill>
                  <a:prstClr val="white"/>
                </a:solidFill>
                <a:latin typeface="Calibri" panose="020F0502020204030204"/>
              </a:endParaRPr>
            </a:p>
          </p:txBody>
        </p:sp>
        <p:sp>
          <p:nvSpPr>
            <p:cNvPr id="8" name="Yellow Triangle">
              <a:extLst>
                <a:ext uri="{FF2B5EF4-FFF2-40B4-BE49-F238E27FC236}">
                  <a16:creationId xmlns:a16="http://schemas.microsoft.com/office/drawing/2014/main" id="{4A61817E-2CBB-D64C-B32F-7264F747EBE3}"/>
                </a:ext>
              </a:extLst>
            </p:cNvPr>
            <p:cNvSpPr/>
            <p:nvPr/>
          </p:nvSpPr>
          <p:spPr>
            <a:xfrm>
              <a:off x="3066106" y="1846280"/>
              <a:ext cx="3008769" cy="1286934"/>
            </a:xfrm>
            <a:prstGeom prst="trapezoid">
              <a:avLst>
                <a:gd name="adj" fmla="val 72862"/>
              </a:avLst>
            </a:prstGeom>
            <a:solidFill>
              <a:srgbClr val="FFFF00">
                <a:alpha val="15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9" name="Red Triangle">
              <a:extLst>
                <a:ext uri="{FF2B5EF4-FFF2-40B4-BE49-F238E27FC236}">
                  <a16:creationId xmlns:a16="http://schemas.microsoft.com/office/drawing/2014/main" id="{BF593E2F-25D4-5948-B80E-9D577666329C}"/>
                </a:ext>
              </a:extLst>
            </p:cNvPr>
            <p:cNvSpPr/>
            <p:nvPr/>
          </p:nvSpPr>
          <p:spPr>
            <a:xfrm>
              <a:off x="3995596" y="1059255"/>
              <a:ext cx="1134701" cy="787564"/>
            </a:xfrm>
            <a:prstGeom prst="triangle">
              <a:avLst/>
            </a:prstGeom>
            <a:solidFill>
              <a:srgbClr val="FE0002">
                <a:alpha val="15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grpSp>
    </p:spTree>
    <p:extLst>
      <p:ext uri="{BB962C8B-B14F-4D97-AF65-F5344CB8AC3E}">
        <p14:creationId xmlns:p14="http://schemas.microsoft.com/office/powerpoint/2010/main" val="27014588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a:bodyPr>
          <a:lstStyle/>
          <a:p>
            <a:r>
              <a:rPr lang="en-US"/>
              <a:t>Secondary (Tier 2) Prevention </a:t>
            </a:r>
          </a:p>
        </p:txBody>
      </p:sp>
      <p:sp>
        <p:nvSpPr>
          <p:cNvPr id="3" name="Content Placeholder 2"/>
          <p:cNvSpPr>
            <a:spLocks noGrp="1"/>
          </p:cNvSpPr>
          <p:nvPr>
            <p:ph idx="1"/>
          </p:nvPr>
        </p:nvSpPr>
        <p:spPr/>
        <p:txBody>
          <a:bodyPr>
            <a:normAutofit/>
          </a:bodyPr>
          <a:lstStyle/>
          <a:p>
            <a:r>
              <a:rPr lang="en-US" sz="2400"/>
              <a:t>Students who need more than the primary prevention plan, 10-15% of students </a:t>
            </a:r>
          </a:p>
          <a:p>
            <a:r>
              <a:rPr lang="en-US" sz="2400"/>
              <a:t>Focused intervention to address academic, behavior, and/or social concerns</a:t>
            </a:r>
          </a:p>
          <a:p>
            <a:pPr lvl="1"/>
            <a:r>
              <a:rPr lang="en-US"/>
              <a:t>Acquisition (can’t do)</a:t>
            </a:r>
          </a:p>
          <a:p>
            <a:pPr lvl="1"/>
            <a:r>
              <a:rPr lang="en-US"/>
              <a:t>Fluency (trouble doing)</a:t>
            </a:r>
          </a:p>
          <a:p>
            <a:pPr lvl="1"/>
            <a:r>
              <a:rPr lang="en-US"/>
              <a:t>Performance (won’t do) </a:t>
            </a:r>
          </a:p>
          <a:p>
            <a:r>
              <a:rPr lang="en-US" sz="2400"/>
              <a:t>Examples of secondary (Tier 2) prevention </a:t>
            </a:r>
          </a:p>
          <a:p>
            <a:pPr lvl="1"/>
            <a:r>
              <a:rPr lang="en-US"/>
              <a:t>Small group instruction in anger management</a:t>
            </a:r>
          </a:p>
          <a:p>
            <a:pPr lvl="1"/>
            <a:r>
              <a:rPr lang="en-US"/>
              <a:t>Reading comprehension strategies</a:t>
            </a:r>
          </a:p>
        </p:txBody>
      </p:sp>
      <p:sp>
        <p:nvSpPr>
          <p:cNvPr id="4" name="Rectangle 3"/>
          <p:cNvSpPr/>
          <p:nvPr/>
        </p:nvSpPr>
        <p:spPr>
          <a:xfrm>
            <a:off x="381000" y="6167264"/>
            <a:ext cx="10972800" cy="480131"/>
          </a:xfrm>
          <a:prstGeom prst="rect">
            <a:avLst/>
          </a:prstGeom>
        </p:spPr>
        <p:txBody>
          <a:bodyPr wrap="square" anchor="b" anchorCtr="0">
            <a:noAutofit/>
          </a:bodyPr>
          <a:lstStyle/>
          <a:p>
            <a:pPr>
              <a:lnSpc>
                <a:spcPct val="90000"/>
              </a:lnSpc>
              <a:spcBef>
                <a:spcPts val="576"/>
              </a:spcBef>
              <a:defRPr/>
            </a:pPr>
            <a:endParaRPr lang="en-US" sz="1000">
              <a:solidFill>
                <a:prstClr val="white">
                  <a:lumMod val="50000"/>
                </a:prstClr>
              </a:solidFill>
              <a:latin typeface="Calibri" panose="020F0502020204030204"/>
              <a:ea typeface="ＭＳ Ｐゴシック" pitchFamily="34" charset="-128"/>
            </a:endParaRPr>
          </a:p>
        </p:txBody>
      </p:sp>
      <p:grpSp>
        <p:nvGrpSpPr>
          <p:cNvPr id="13" name="Group 12">
            <a:extLst>
              <a:ext uri="{FF2B5EF4-FFF2-40B4-BE49-F238E27FC236}">
                <a16:creationId xmlns:a16="http://schemas.microsoft.com/office/drawing/2014/main" id="{E7E4538C-425C-F54D-7D14-93B330F28C24}"/>
              </a:ext>
            </a:extLst>
          </p:cNvPr>
          <p:cNvGrpSpPr/>
          <p:nvPr/>
        </p:nvGrpSpPr>
        <p:grpSpPr>
          <a:xfrm>
            <a:off x="7748736" y="3649657"/>
            <a:ext cx="3402100" cy="2342905"/>
            <a:chOff x="423333" y="1059255"/>
            <a:chExt cx="8297334" cy="5714079"/>
          </a:xfrm>
        </p:grpSpPr>
        <p:sp>
          <p:nvSpPr>
            <p:cNvPr id="14" name="Green Triangle">
              <a:extLst>
                <a:ext uri="{FF2B5EF4-FFF2-40B4-BE49-F238E27FC236}">
                  <a16:creationId xmlns:a16="http://schemas.microsoft.com/office/drawing/2014/main" id="{5F06D93F-2738-65A8-5189-1E0038FD6AFF}"/>
                </a:ext>
              </a:extLst>
            </p:cNvPr>
            <p:cNvSpPr/>
            <p:nvPr/>
          </p:nvSpPr>
          <p:spPr>
            <a:xfrm>
              <a:off x="423333" y="3132668"/>
              <a:ext cx="8297334" cy="3640666"/>
            </a:xfrm>
            <a:prstGeom prst="trapezoid">
              <a:avLst>
                <a:gd name="adj" fmla="val 72862"/>
              </a:avLst>
            </a:prstGeom>
            <a:solidFill>
              <a:srgbClr val="009900">
                <a:alpha val="15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b="1">
                <a:solidFill>
                  <a:prstClr val="white"/>
                </a:solidFill>
                <a:latin typeface="Calibri" panose="020F0502020204030204"/>
              </a:endParaRPr>
            </a:p>
          </p:txBody>
        </p:sp>
        <p:sp>
          <p:nvSpPr>
            <p:cNvPr id="15" name="Yellow Triangle">
              <a:extLst>
                <a:ext uri="{FF2B5EF4-FFF2-40B4-BE49-F238E27FC236}">
                  <a16:creationId xmlns:a16="http://schemas.microsoft.com/office/drawing/2014/main" id="{F710ED08-10BA-EE54-C867-D712E3A50AFF}"/>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6" name="Red Triangle">
              <a:extLst>
                <a:ext uri="{FF2B5EF4-FFF2-40B4-BE49-F238E27FC236}">
                  <a16:creationId xmlns:a16="http://schemas.microsoft.com/office/drawing/2014/main" id="{D3865A91-A0B3-2FF3-C1AD-A7095344247F}"/>
                </a:ext>
              </a:extLst>
            </p:cNvPr>
            <p:cNvSpPr/>
            <p:nvPr/>
          </p:nvSpPr>
          <p:spPr>
            <a:xfrm>
              <a:off x="3995596" y="1059255"/>
              <a:ext cx="1134701" cy="787564"/>
            </a:xfrm>
            <a:prstGeom prst="triangle">
              <a:avLst/>
            </a:prstGeom>
            <a:solidFill>
              <a:srgbClr val="FE0002">
                <a:alpha val="15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grpSp>
    </p:spTree>
    <p:extLst>
      <p:ext uri="{BB962C8B-B14F-4D97-AF65-F5344CB8AC3E}">
        <p14:creationId xmlns:p14="http://schemas.microsoft.com/office/powerpoint/2010/main" val="28457973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a:bodyPr>
          <a:lstStyle/>
          <a:p>
            <a:r>
              <a:rPr lang="en-US"/>
              <a:t>Tertiary (Tier 3) Prevention </a:t>
            </a:r>
          </a:p>
        </p:txBody>
      </p:sp>
      <p:sp>
        <p:nvSpPr>
          <p:cNvPr id="3" name="Content Placeholder 2"/>
          <p:cNvSpPr>
            <a:spLocks noGrp="1"/>
          </p:cNvSpPr>
          <p:nvPr>
            <p:ph idx="1"/>
          </p:nvPr>
        </p:nvSpPr>
        <p:spPr/>
        <p:txBody>
          <a:bodyPr>
            <a:normAutofit/>
          </a:bodyPr>
          <a:lstStyle/>
          <a:p>
            <a:r>
              <a:rPr lang="en-US" sz="2400"/>
              <a:t>Students who need more than primary or secondary prevention, 5-7% of students</a:t>
            </a:r>
          </a:p>
          <a:p>
            <a:r>
              <a:rPr lang="en-US" sz="2400"/>
              <a:t>Intensive individualized interventions</a:t>
            </a:r>
          </a:p>
          <a:p>
            <a:r>
              <a:rPr lang="en-US" sz="2400"/>
              <a:t>Examples of tertiary (Tier 3) prevention </a:t>
            </a:r>
          </a:p>
          <a:p>
            <a:pPr lvl="1"/>
            <a:r>
              <a:rPr lang="en-US" sz="2200"/>
              <a:t>Functional assessment-based interventions </a:t>
            </a:r>
            <a:br>
              <a:rPr lang="en-US" sz="2200"/>
            </a:br>
            <a:r>
              <a:rPr lang="en-US" sz="1800">
                <a:solidFill>
                  <a:schemeClr val="bg1">
                    <a:lumMod val="50000"/>
                  </a:schemeClr>
                </a:solidFill>
              </a:rPr>
              <a:t>(Umbreit, Ferro, Liaupsin, &amp; Lane, 2007)</a:t>
            </a:r>
          </a:p>
          <a:p>
            <a:pPr lvl="1"/>
            <a:r>
              <a:rPr lang="en-US" sz="2200"/>
              <a:t>Multisystemic therapy program</a:t>
            </a:r>
            <a:br>
              <a:rPr lang="en-US" sz="2200"/>
            </a:br>
            <a:r>
              <a:rPr lang="en-US" sz="1800">
                <a:solidFill>
                  <a:schemeClr val="bg1">
                    <a:lumMod val="50000"/>
                  </a:schemeClr>
                </a:solidFill>
              </a:rPr>
              <a:t>(</a:t>
            </a:r>
            <a:r>
              <a:rPr lang="en-US" sz="1800" err="1">
                <a:solidFill>
                  <a:schemeClr val="bg1">
                    <a:lumMod val="50000"/>
                  </a:schemeClr>
                </a:solidFill>
              </a:rPr>
              <a:t>Schoenwald</a:t>
            </a:r>
            <a:r>
              <a:rPr lang="en-US" sz="1800">
                <a:solidFill>
                  <a:schemeClr val="bg1">
                    <a:lumMod val="50000"/>
                  </a:schemeClr>
                </a:solidFill>
              </a:rPr>
              <a:t>, Brown, &amp; </a:t>
            </a:r>
            <a:r>
              <a:rPr lang="en-US" sz="1800" err="1">
                <a:solidFill>
                  <a:schemeClr val="bg1">
                    <a:lumMod val="50000"/>
                  </a:schemeClr>
                </a:solidFill>
              </a:rPr>
              <a:t>Henggeler</a:t>
            </a:r>
            <a:r>
              <a:rPr lang="en-US" sz="1800">
                <a:solidFill>
                  <a:schemeClr val="bg1">
                    <a:lumMod val="50000"/>
                  </a:schemeClr>
                </a:solidFill>
              </a:rPr>
              <a:t>, 2000)</a:t>
            </a:r>
          </a:p>
        </p:txBody>
      </p:sp>
      <p:sp>
        <p:nvSpPr>
          <p:cNvPr id="4" name="Rectangle 3"/>
          <p:cNvSpPr/>
          <p:nvPr/>
        </p:nvSpPr>
        <p:spPr>
          <a:xfrm>
            <a:off x="1524000" y="6377869"/>
            <a:ext cx="9144000" cy="480131"/>
          </a:xfrm>
          <a:prstGeom prst="rect">
            <a:avLst/>
          </a:prstGeom>
        </p:spPr>
        <p:txBody>
          <a:bodyPr wrap="square" anchor="b" anchorCtr="0">
            <a:noAutofit/>
          </a:bodyPr>
          <a:lstStyle/>
          <a:p>
            <a:pPr>
              <a:defRPr/>
            </a:pPr>
            <a:endParaRPr lang="en-US" sz="1100">
              <a:solidFill>
                <a:prstClr val="white">
                  <a:lumMod val="50000"/>
                </a:prstClr>
              </a:solidFill>
              <a:latin typeface="Calibri" panose="020F0502020204030204"/>
            </a:endParaRPr>
          </a:p>
        </p:txBody>
      </p:sp>
      <p:grpSp>
        <p:nvGrpSpPr>
          <p:cNvPr id="13" name="Group 12">
            <a:extLst>
              <a:ext uri="{FF2B5EF4-FFF2-40B4-BE49-F238E27FC236}">
                <a16:creationId xmlns:a16="http://schemas.microsoft.com/office/drawing/2014/main" id="{5960BB27-03BB-97CA-064E-057B09D8F9F0}"/>
              </a:ext>
            </a:extLst>
          </p:cNvPr>
          <p:cNvGrpSpPr/>
          <p:nvPr/>
        </p:nvGrpSpPr>
        <p:grpSpPr>
          <a:xfrm>
            <a:off x="7814983" y="3630466"/>
            <a:ext cx="3335854" cy="2362096"/>
            <a:chOff x="423333" y="1059255"/>
            <a:chExt cx="8297334" cy="5714079"/>
          </a:xfrm>
        </p:grpSpPr>
        <p:sp>
          <p:nvSpPr>
            <p:cNvPr id="14" name="Green Triangle">
              <a:extLst>
                <a:ext uri="{FF2B5EF4-FFF2-40B4-BE49-F238E27FC236}">
                  <a16:creationId xmlns:a16="http://schemas.microsoft.com/office/drawing/2014/main" id="{40052421-229F-E74C-D0C4-5A4641CE6989}"/>
                </a:ext>
              </a:extLst>
            </p:cNvPr>
            <p:cNvSpPr/>
            <p:nvPr/>
          </p:nvSpPr>
          <p:spPr>
            <a:xfrm>
              <a:off x="423333" y="3132668"/>
              <a:ext cx="8297334" cy="3640666"/>
            </a:xfrm>
            <a:prstGeom prst="trapezoid">
              <a:avLst>
                <a:gd name="adj" fmla="val 72862"/>
              </a:avLst>
            </a:prstGeom>
            <a:solidFill>
              <a:srgbClr val="009900">
                <a:alpha val="15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b="1">
                <a:solidFill>
                  <a:prstClr val="white"/>
                </a:solidFill>
                <a:latin typeface="Calibri" panose="020F0502020204030204"/>
              </a:endParaRPr>
            </a:p>
          </p:txBody>
        </p:sp>
        <p:sp>
          <p:nvSpPr>
            <p:cNvPr id="15" name="Yellow Triangle">
              <a:extLst>
                <a:ext uri="{FF2B5EF4-FFF2-40B4-BE49-F238E27FC236}">
                  <a16:creationId xmlns:a16="http://schemas.microsoft.com/office/drawing/2014/main" id="{38E43471-605B-EC77-4585-697D526ABD5E}"/>
                </a:ext>
              </a:extLst>
            </p:cNvPr>
            <p:cNvSpPr/>
            <p:nvPr/>
          </p:nvSpPr>
          <p:spPr>
            <a:xfrm>
              <a:off x="3066106" y="1846280"/>
              <a:ext cx="3008769" cy="1286934"/>
            </a:xfrm>
            <a:prstGeom prst="trapezoid">
              <a:avLst>
                <a:gd name="adj" fmla="val 72862"/>
              </a:avLst>
            </a:prstGeom>
            <a:solidFill>
              <a:srgbClr val="FFFF00">
                <a:alpha val="15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6" name="Red Triangle">
              <a:extLst>
                <a:ext uri="{FF2B5EF4-FFF2-40B4-BE49-F238E27FC236}">
                  <a16:creationId xmlns:a16="http://schemas.microsoft.com/office/drawing/2014/main" id="{F7266EDF-8605-F45F-D597-F9CF98B486AE}"/>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grpSp>
    </p:spTree>
    <p:extLst>
      <p:ext uri="{BB962C8B-B14F-4D97-AF65-F5344CB8AC3E}">
        <p14:creationId xmlns:p14="http://schemas.microsoft.com/office/powerpoint/2010/main" val="37554506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0594"/>
            <a:chOff x="423333" y="892740"/>
            <a:chExt cx="8297334" cy="5880594"/>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Secondary Prevention (</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Primary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69414"/>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Tertiary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(Lane,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Kalberg</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&amp;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Menzies</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2009)</a:t>
            </a:r>
          </a:p>
        </p:txBody>
      </p:sp>
      <p:sp>
        <p:nvSpPr>
          <p:cNvPr id="18" name="Right Arrow 3">
            <a:extLst>
              <a:ext uri="{FF2B5EF4-FFF2-40B4-BE49-F238E27FC236}">
                <a16:creationId xmlns:a16="http://schemas.microsoft.com/office/drawing/2014/main" id="{897A91D4-E5B7-45AD-BD4E-A722AFC5FDD1}"/>
              </a:ext>
            </a:extLst>
          </p:cNvPr>
          <p:cNvSpPr>
            <a:spLocks noChangeArrowheads="1"/>
          </p:cNvSpPr>
          <p:nvPr/>
        </p:nvSpPr>
        <p:spPr bwMode="auto">
          <a:xfrm rot="1546713">
            <a:off x="236913" y="3206554"/>
            <a:ext cx="4010025" cy="2943225"/>
          </a:xfrm>
          <a:prstGeom prst="rightArrow">
            <a:avLst>
              <a:gd name="adj1" fmla="val 50000"/>
              <a:gd name="adj2" fmla="val 50001"/>
            </a:avLst>
          </a:prstGeom>
          <a:solidFill>
            <a:schemeClr val="accent1"/>
          </a:solidFill>
          <a:ln>
            <a:noFill/>
          </a:ln>
          <a:effectLst>
            <a:outerShdw blurRad="57150" dist="19050" dir="5400000" algn="ctr" rotWithShape="0">
              <a:srgbClr val="000000">
                <a:alpha val="62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457200">
              <a:defRPr/>
            </a:pPr>
            <a:r>
              <a:rPr lang="en-US" sz="2000" b="1">
                <a:solidFill>
                  <a:prstClr val="white"/>
                </a:solidFill>
                <a:latin typeface="Calibri" panose="020F0502020204030204"/>
                <a:ea typeface="MS PGothic" charset="-128"/>
              </a:rPr>
              <a:t>District &amp; State Standard</a:t>
            </a:r>
            <a:r>
              <a:rPr lang="en-US" sz="2000">
                <a:solidFill>
                  <a:prstClr val="white"/>
                </a:solidFill>
                <a:latin typeface="Calibri" panose="020F0502020204030204"/>
                <a:ea typeface="MS PGothic" charset="-128"/>
              </a:rPr>
              <a:t>s</a:t>
            </a:r>
          </a:p>
          <a:p>
            <a:pPr algn="ctr" defTabSz="457200">
              <a:defRPr/>
            </a:pPr>
            <a:r>
              <a:rPr lang="en-US" sz="2000" b="1">
                <a:solidFill>
                  <a:prstClr val="white"/>
                </a:solidFill>
                <a:latin typeface="Calibri" panose="020F0502020204030204"/>
                <a:ea typeface="MS PGothic" charset="-128"/>
              </a:rPr>
              <a:t>High Quality Instruction</a:t>
            </a:r>
          </a:p>
        </p:txBody>
      </p:sp>
    </p:spTree>
    <p:extLst>
      <p:ext uri="{BB962C8B-B14F-4D97-AF65-F5344CB8AC3E}">
        <p14:creationId xmlns:p14="http://schemas.microsoft.com/office/powerpoint/2010/main" val="1444708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0594"/>
            <a:chOff x="423333" y="892740"/>
            <a:chExt cx="8297334" cy="5880594"/>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Secondary Prevention (</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Primary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69414"/>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Tertiary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(Lane,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Kalberg</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&amp;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Menzies</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2009)</a:t>
            </a:r>
          </a:p>
        </p:txBody>
      </p:sp>
      <p:sp>
        <p:nvSpPr>
          <p:cNvPr id="17" name="Right Arrow 3">
            <a:extLst>
              <a:ext uri="{FF2B5EF4-FFF2-40B4-BE49-F238E27FC236}">
                <a16:creationId xmlns:a16="http://schemas.microsoft.com/office/drawing/2014/main" id="{61336C4C-B804-43F1-8B8C-F3A4BA6A484B}"/>
              </a:ext>
            </a:extLst>
          </p:cNvPr>
          <p:cNvSpPr>
            <a:spLocks noChangeArrowheads="1"/>
          </p:cNvSpPr>
          <p:nvPr/>
        </p:nvSpPr>
        <p:spPr bwMode="auto">
          <a:xfrm rot="1546713">
            <a:off x="440460" y="2563086"/>
            <a:ext cx="4010025" cy="2943225"/>
          </a:xfrm>
          <a:prstGeom prst="rightArrow">
            <a:avLst>
              <a:gd name="adj1" fmla="val 50000"/>
              <a:gd name="adj2" fmla="val 50001"/>
            </a:avLst>
          </a:prstGeom>
          <a:solidFill>
            <a:schemeClr val="accent1"/>
          </a:solidFill>
          <a:ln>
            <a:noFill/>
          </a:ln>
          <a:effectLst>
            <a:outerShdw blurRad="57150" dist="19050" dir="5400000" algn="ctr" rotWithShape="0">
              <a:srgbClr val="000000">
                <a:alpha val="62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457200">
              <a:defRPr/>
            </a:pPr>
            <a:r>
              <a:rPr lang="en-US" sz="2000" b="1">
                <a:solidFill>
                  <a:prstClr val="white"/>
                </a:solidFill>
                <a:latin typeface="Calibri" panose="020F0502020204030204"/>
                <a:ea typeface="MS PGothic" charset="-128"/>
              </a:rPr>
              <a:t>Positive Behavior Interventions and Supports  (PBIS)</a:t>
            </a:r>
          </a:p>
        </p:txBody>
      </p:sp>
      <p:pic>
        <p:nvPicPr>
          <p:cNvPr id="2" name="Picture 1">
            <a:extLst>
              <a:ext uri="{FF2B5EF4-FFF2-40B4-BE49-F238E27FC236}">
                <a16:creationId xmlns:a16="http://schemas.microsoft.com/office/drawing/2014/main" id="{56D9CA78-831C-F6A3-5513-E73FA62ACC19}"/>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8061302" y="2728904"/>
            <a:ext cx="3752463" cy="2900216"/>
          </a:xfrm>
          <a:prstGeom prst="rect">
            <a:avLst/>
          </a:prstGeom>
        </p:spPr>
      </p:pic>
      <p:sp>
        <p:nvSpPr>
          <p:cNvPr id="3" name="Rounded Rectangular Callout 4">
            <a:extLst>
              <a:ext uri="{FF2B5EF4-FFF2-40B4-BE49-F238E27FC236}">
                <a16:creationId xmlns:a16="http://schemas.microsoft.com/office/drawing/2014/main" id="{44869606-0BF9-E65E-F6DB-A2B5343731D8}"/>
              </a:ext>
            </a:extLst>
          </p:cNvPr>
          <p:cNvSpPr/>
          <p:nvPr/>
        </p:nvSpPr>
        <p:spPr>
          <a:xfrm>
            <a:off x="8976603" y="2196519"/>
            <a:ext cx="2732849" cy="943042"/>
          </a:xfrm>
          <a:prstGeom prst="wedgeRoundRectCallout">
            <a:avLst>
              <a:gd name="adj1" fmla="val -30365"/>
              <a:gd name="adj2" fmla="val 63332"/>
              <a:gd name="adj3" fmla="val 16667"/>
            </a:avLst>
          </a:prstGeom>
          <a:solidFill>
            <a:schemeClr val="accent5">
              <a:lumMod val="75000"/>
            </a:schemeClr>
          </a:solidFill>
          <a:ln>
            <a:solidFill>
              <a:srgbClr val="FF9966"/>
            </a:solidFill>
          </a:ln>
        </p:spPr>
        <p:style>
          <a:lnRef idx="1">
            <a:schemeClr val="accent2"/>
          </a:lnRef>
          <a:fillRef idx="2">
            <a:schemeClr val="accent2"/>
          </a:fillRef>
          <a:effectRef idx="1">
            <a:schemeClr val="accent2"/>
          </a:effectRef>
          <a:fontRef idx="minor">
            <a:schemeClr val="dk1"/>
          </a:fontRef>
        </p:style>
        <p:txBody>
          <a:bodyPr anchor="ctr"/>
          <a:lstStyle/>
          <a:p>
            <a:pPr algn="ctr">
              <a:defRPr/>
            </a:pPr>
            <a:r>
              <a:rPr lang="en-US" b="1">
                <a:solidFill>
                  <a:prstClr val="white"/>
                </a:solidFill>
                <a:latin typeface="Calibri" panose="020F0502020204030204"/>
              </a:rPr>
              <a:t>Establish,  Clarify,  Define Expectations</a:t>
            </a:r>
          </a:p>
        </p:txBody>
      </p:sp>
    </p:spTree>
    <p:extLst>
      <p:ext uri="{BB962C8B-B14F-4D97-AF65-F5344CB8AC3E}">
        <p14:creationId xmlns:p14="http://schemas.microsoft.com/office/powerpoint/2010/main" val="2216128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0594"/>
            <a:chOff x="423333" y="892740"/>
            <a:chExt cx="8297334" cy="5880594"/>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Secondary Prevention (</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Primary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69414"/>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Tertiary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(Lane,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Kalberg</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&amp;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Menzies</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2009)</a:t>
            </a:r>
          </a:p>
        </p:txBody>
      </p:sp>
      <p:grpSp>
        <p:nvGrpSpPr>
          <p:cNvPr id="16" name="Group 15">
            <a:extLst>
              <a:ext uri="{FF2B5EF4-FFF2-40B4-BE49-F238E27FC236}">
                <a16:creationId xmlns:a16="http://schemas.microsoft.com/office/drawing/2014/main" id="{CC249233-A1A2-4ABE-8AE1-71BA8D02BA75}"/>
              </a:ext>
            </a:extLst>
          </p:cNvPr>
          <p:cNvGrpSpPr>
            <a:grpSpLocks/>
          </p:cNvGrpSpPr>
          <p:nvPr/>
        </p:nvGrpSpPr>
        <p:grpSpPr bwMode="auto">
          <a:xfrm>
            <a:off x="7010400" y="2819401"/>
            <a:ext cx="3281362" cy="2111375"/>
            <a:chOff x="5773738" y="3087688"/>
            <a:chExt cx="3281362" cy="2111375"/>
          </a:xfrm>
        </p:grpSpPr>
        <p:sp>
          <p:nvSpPr>
            <p:cNvPr id="17" name="Left Arrow 2">
              <a:extLst>
                <a:ext uri="{FF2B5EF4-FFF2-40B4-BE49-F238E27FC236}">
                  <a16:creationId xmlns:a16="http://schemas.microsoft.com/office/drawing/2014/main" id="{F6788038-E9AB-408F-B650-E108A5B93D0A}"/>
                </a:ext>
              </a:extLst>
            </p:cNvPr>
            <p:cNvSpPr/>
            <p:nvPr/>
          </p:nvSpPr>
          <p:spPr>
            <a:xfrm rot="19607267">
              <a:off x="5773738" y="3087688"/>
              <a:ext cx="3281362" cy="2111375"/>
            </a:xfrm>
            <a:prstGeom prst="leftArrow">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fontAlgn="base" hangingPunct="0">
                <a:spcBef>
                  <a:spcPct val="0"/>
                </a:spcBef>
                <a:spcAft>
                  <a:spcPct val="0"/>
                </a:spcAft>
                <a:defRPr/>
              </a:pPr>
              <a:endParaRPr lang="en-US" sz="2400">
                <a:solidFill>
                  <a:srgbClr val="0070C0"/>
                </a:solidFill>
                <a:latin typeface="Calibri" panose="020F0502020204030204"/>
              </a:endParaRPr>
            </a:p>
          </p:txBody>
        </p:sp>
        <p:pic>
          <p:nvPicPr>
            <p:cNvPr id="18" name="Picture 3">
              <a:extLst>
                <a:ext uri="{FF2B5EF4-FFF2-40B4-BE49-F238E27FC236}">
                  <a16:creationId xmlns:a16="http://schemas.microsoft.com/office/drawing/2014/main" id="{FE536C78-DCE9-4E38-9A7A-E61A56616731}"/>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rot="-1975494">
              <a:off x="6583363" y="3767138"/>
              <a:ext cx="22272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5" name="Group 24">
            <a:extLst>
              <a:ext uri="{FF2B5EF4-FFF2-40B4-BE49-F238E27FC236}">
                <a16:creationId xmlns:a16="http://schemas.microsoft.com/office/drawing/2014/main" id="{60015EE9-44DB-4341-ADC2-4E61AFCCF9E0}"/>
              </a:ext>
            </a:extLst>
          </p:cNvPr>
          <p:cNvGrpSpPr/>
          <p:nvPr/>
        </p:nvGrpSpPr>
        <p:grpSpPr>
          <a:xfrm>
            <a:off x="7315200" y="3657601"/>
            <a:ext cx="3281362" cy="2111375"/>
            <a:chOff x="6172200" y="4572000"/>
            <a:chExt cx="3281362" cy="2111375"/>
          </a:xfrm>
        </p:grpSpPr>
        <p:sp>
          <p:nvSpPr>
            <p:cNvPr id="26" name="Left Arrow 14">
              <a:extLst>
                <a:ext uri="{FF2B5EF4-FFF2-40B4-BE49-F238E27FC236}">
                  <a16:creationId xmlns:a16="http://schemas.microsoft.com/office/drawing/2014/main" id="{E2B06412-5D33-4B11-9A59-62CB89DFD002}"/>
                </a:ext>
              </a:extLst>
            </p:cNvPr>
            <p:cNvSpPr/>
            <p:nvPr/>
          </p:nvSpPr>
          <p:spPr bwMode="auto">
            <a:xfrm rot="19607267">
              <a:off x="6172200" y="4572000"/>
              <a:ext cx="3281362" cy="2111375"/>
            </a:xfrm>
            <a:prstGeom prst="leftArrow">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fontAlgn="base" hangingPunct="0">
                <a:spcBef>
                  <a:spcPct val="0"/>
                </a:spcBef>
                <a:spcAft>
                  <a:spcPct val="0"/>
                </a:spcAft>
                <a:defRPr/>
              </a:pPr>
              <a:endParaRPr lang="en-US" sz="2400">
                <a:solidFill>
                  <a:srgbClr val="0070C0"/>
                </a:solidFill>
                <a:latin typeface="Calibri" panose="020F0502020204030204"/>
              </a:endParaRPr>
            </a:p>
          </p:txBody>
        </p:sp>
        <p:pic>
          <p:nvPicPr>
            <p:cNvPr id="27" name="Picture 2" descr="Second Step">
              <a:extLst>
                <a:ext uri="{FF2B5EF4-FFF2-40B4-BE49-F238E27FC236}">
                  <a16:creationId xmlns:a16="http://schemas.microsoft.com/office/drawing/2014/main" id="{8CA89383-F6C4-4CF1-B8E9-AE6F7057B32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19510097">
              <a:off x="6987798" y="5253605"/>
              <a:ext cx="2223203" cy="32936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Group 23">
            <a:extLst>
              <a:ext uri="{FF2B5EF4-FFF2-40B4-BE49-F238E27FC236}">
                <a16:creationId xmlns:a16="http://schemas.microsoft.com/office/drawing/2014/main" id="{1D177ECC-7B43-40A1-A352-2EEE89FEA3CE}"/>
              </a:ext>
            </a:extLst>
          </p:cNvPr>
          <p:cNvGrpSpPr/>
          <p:nvPr/>
        </p:nvGrpSpPr>
        <p:grpSpPr>
          <a:xfrm rot="21087965">
            <a:off x="6385627" y="2077439"/>
            <a:ext cx="3508545" cy="2111247"/>
            <a:chOff x="5611862" y="2935213"/>
            <a:chExt cx="3508545" cy="2111247"/>
          </a:xfrm>
          <a:solidFill>
            <a:schemeClr val="bg1"/>
          </a:solidFill>
        </p:grpSpPr>
        <p:sp>
          <p:nvSpPr>
            <p:cNvPr id="31" name="Left Arrow 11">
              <a:extLst>
                <a:ext uri="{FF2B5EF4-FFF2-40B4-BE49-F238E27FC236}">
                  <a16:creationId xmlns:a16="http://schemas.microsoft.com/office/drawing/2014/main" id="{D2DE3D04-4E25-427B-B2AD-A9F95BA27257}"/>
                </a:ext>
              </a:extLst>
            </p:cNvPr>
            <p:cNvSpPr/>
            <p:nvPr/>
          </p:nvSpPr>
          <p:spPr>
            <a:xfrm rot="20169859">
              <a:off x="5611862" y="2935213"/>
              <a:ext cx="3508545" cy="2111247"/>
            </a:xfrm>
            <a:prstGeom prst="leftArrow">
              <a:avLst/>
            </a:prstGeom>
            <a:noFill/>
            <a:ln>
              <a:solidFill>
                <a:schemeClr val="tx2"/>
              </a:solidFill>
            </a:ln>
          </p:spPr>
          <p:style>
            <a:lnRef idx="0">
              <a:schemeClr val="accent3"/>
            </a:lnRef>
            <a:fillRef idx="3">
              <a:schemeClr val="accent3"/>
            </a:fillRef>
            <a:effectRef idx="3">
              <a:schemeClr val="accent3"/>
            </a:effectRef>
            <a:fontRef idx="minor">
              <a:schemeClr val="lt1"/>
            </a:fontRef>
          </p:style>
          <p:txBody>
            <a:bodyPr rtlCol="0" anchor="ctr"/>
            <a:lstStyle/>
            <a:p>
              <a:pPr eaLnBrk="0" fontAlgn="base" hangingPunct="0">
                <a:spcBef>
                  <a:spcPct val="0"/>
                </a:spcBef>
                <a:spcAft>
                  <a:spcPct val="0"/>
                </a:spcAft>
              </a:pPr>
              <a:r>
                <a:rPr lang="en-US" sz="2400" b="1">
                  <a:solidFill>
                    <a:prstClr val="black"/>
                  </a:solidFill>
                  <a:latin typeface="Calibri" panose="020F0502020204030204"/>
                </a:rPr>
                <a:t>Positive Action </a:t>
              </a:r>
            </a:p>
          </p:txBody>
        </p:sp>
        <p:pic>
          <p:nvPicPr>
            <p:cNvPr id="32" name="Picture 31">
              <a:extLst>
                <a:ext uri="{FF2B5EF4-FFF2-40B4-BE49-F238E27FC236}">
                  <a16:creationId xmlns:a16="http://schemas.microsoft.com/office/drawing/2014/main" id="{F2BDA1CE-B783-4C5A-99F1-C93E9ECE7495}"/>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061517" y="3077004"/>
              <a:ext cx="796733" cy="838666"/>
            </a:xfrm>
            <a:prstGeom prst="ellipse">
              <a:avLst/>
            </a:prstGeom>
            <a:grpFill/>
            <a:effectLst>
              <a:glow rad="38100">
                <a:schemeClr val="bg1">
                  <a:alpha val="50000"/>
                </a:schemeClr>
              </a:glow>
            </a:effectLst>
          </p:spPr>
        </p:pic>
      </p:grpSp>
      <p:grpSp>
        <p:nvGrpSpPr>
          <p:cNvPr id="39" name="Group 38">
            <a:extLst>
              <a:ext uri="{FF2B5EF4-FFF2-40B4-BE49-F238E27FC236}">
                <a16:creationId xmlns:a16="http://schemas.microsoft.com/office/drawing/2014/main" id="{6B067C7E-BB53-3FA6-E6BB-E878F1B3864C}"/>
              </a:ext>
            </a:extLst>
          </p:cNvPr>
          <p:cNvGrpSpPr/>
          <p:nvPr/>
        </p:nvGrpSpPr>
        <p:grpSpPr>
          <a:xfrm>
            <a:off x="7854034" y="4307622"/>
            <a:ext cx="3281362" cy="2111375"/>
            <a:chOff x="7854034" y="4307622"/>
            <a:chExt cx="3281362" cy="2111375"/>
          </a:xfrm>
        </p:grpSpPr>
        <p:sp>
          <p:nvSpPr>
            <p:cNvPr id="29" name="Left Arrow 8">
              <a:extLst>
                <a:ext uri="{FF2B5EF4-FFF2-40B4-BE49-F238E27FC236}">
                  <a16:creationId xmlns:a16="http://schemas.microsoft.com/office/drawing/2014/main" id="{1B4DC4E0-42A7-4C7A-856F-8745082F09FF}"/>
                </a:ext>
              </a:extLst>
            </p:cNvPr>
            <p:cNvSpPr/>
            <p:nvPr/>
          </p:nvSpPr>
          <p:spPr bwMode="auto">
            <a:xfrm rot="19607267">
              <a:off x="7854034" y="4307622"/>
              <a:ext cx="3281362" cy="2111375"/>
            </a:xfrm>
            <a:prstGeom prst="leftArrow">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fontAlgn="base" hangingPunct="0">
                <a:spcBef>
                  <a:spcPct val="0"/>
                </a:spcBef>
                <a:spcAft>
                  <a:spcPct val="0"/>
                </a:spcAft>
                <a:defRPr/>
              </a:pPr>
              <a:endParaRPr lang="en-US" sz="2400">
                <a:solidFill>
                  <a:srgbClr val="0070C0"/>
                </a:solidFill>
                <a:latin typeface="Calibri" panose="020F0502020204030204"/>
              </a:endParaRPr>
            </a:p>
          </p:txBody>
        </p:sp>
        <p:pic>
          <p:nvPicPr>
            <p:cNvPr id="1026" name="Picture 2" descr="home page">
              <a:extLst>
                <a:ext uri="{FF2B5EF4-FFF2-40B4-BE49-F238E27FC236}">
                  <a16:creationId xmlns:a16="http://schemas.microsoft.com/office/drawing/2014/main" id="{3A172E5B-0F2B-3333-D66C-74182B84C07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19574141">
              <a:off x="8739308" y="5043202"/>
              <a:ext cx="2235669" cy="51845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95286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0594"/>
            <a:chOff x="423333" y="892740"/>
            <a:chExt cx="8297334" cy="5880594"/>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Secondary Prevention (</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Primary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69414"/>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Tertiary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(Lane,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Kalberg</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&amp;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Menzies</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2009)</a:t>
            </a:r>
          </a:p>
        </p:txBody>
      </p:sp>
      <p:sp>
        <p:nvSpPr>
          <p:cNvPr id="20" name="Trapezoid 19"/>
          <p:cNvSpPr/>
          <p:nvPr/>
        </p:nvSpPr>
        <p:spPr>
          <a:xfrm>
            <a:off x="1918856" y="3141345"/>
            <a:ext cx="8153399" cy="3609975"/>
          </a:xfrm>
          <a:prstGeom prst="trapezoid">
            <a:avLst>
              <a:gd name="adj" fmla="val 71146"/>
            </a:avLst>
          </a:prstGeom>
          <a:noFill/>
          <a:effectLst>
            <a:glow rad="228600">
              <a:srgbClr val="00B050">
                <a:alpha val="7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p:cNvSpPr/>
          <p:nvPr/>
        </p:nvSpPr>
        <p:spPr>
          <a:xfrm rot="5400000">
            <a:off x="4186292" y="1839575"/>
            <a:ext cx="3640665" cy="6209434"/>
          </a:xfrm>
          <a:prstGeom prst="ellipse">
            <a:avLst/>
          </a:prstGeom>
          <a:noFill/>
          <a:ln w="571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6085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9AE6B-92B9-E5E8-BF47-94DBF77D1967}"/>
              </a:ext>
            </a:extLst>
          </p:cNvPr>
          <p:cNvSpPr>
            <a:spLocks noGrp="1"/>
          </p:cNvSpPr>
          <p:nvPr>
            <p:ph type="title"/>
          </p:nvPr>
        </p:nvSpPr>
        <p:spPr/>
        <p:txBody>
          <a:bodyPr/>
          <a:lstStyle/>
          <a:p>
            <a:r>
              <a:rPr lang="en-US"/>
              <a:t>Ci3T Implementation Manual</a:t>
            </a:r>
          </a:p>
        </p:txBody>
      </p:sp>
      <p:pic>
        <p:nvPicPr>
          <p:cNvPr id="6" name="Content Placeholder 5" descr="A book with a lion head&#10;&#10;Description automatically generated">
            <a:extLst>
              <a:ext uri="{FF2B5EF4-FFF2-40B4-BE49-F238E27FC236}">
                <a16:creationId xmlns:a16="http://schemas.microsoft.com/office/drawing/2014/main" id="{DFB1ACCB-641C-32E7-2B1A-6828496C4F9D}"/>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838200" y="1818641"/>
            <a:ext cx="3262546" cy="4222119"/>
          </a:xfrm>
          <a:ln>
            <a:solidFill>
              <a:schemeClr val="tx1"/>
            </a:solidFill>
          </a:ln>
        </p:spPr>
      </p:pic>
      <p:sp>
        <p:nvSpPr>
          <p:cNvPr id="11" name="AutoShape 2">
            <a:extLst>
              <a:ext uri="{FF2B5EF4-FFF2-40B4-BE49-F238E27FC236}">
                <a16:creationId xmlns:a16="http://schemas.microsoft.com/office/drawing/2014/main" id="{D7F5DF8F-0078-6ABD-B61A-8B79EF6854E8}"/>
              </a:ext>
            </a:extLst>
          </p:cNvPr>
          <p:cNvSpPr>
            <a:spLocks noChangeAspect="1" noChangeArrowheads="1"/>
          </p:cNvSpPr>
          <p:nvPr/>
        </p:nvSpPr>
        <p:spPr bwMode="auto">
          <a:xfrm>
            <a:off x="5943600" y="3276600"/>
            <a:ext cx="3749040" cy="374904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 name="Picture 12">
            <a:extLst>
              <a:ext uri="{FF2B5EF4-FFF2-40B4-BE49-F238E27FC236}">
                <a16:creationId xmlns:a16="http://schemas.microsoft.com/office/drawing/2014/main" id="{19546B91-294E-3F7F-4484-16C86CFF970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44339" y="1818641"/>
            <a:ext cx="3262547" cy="4222119"/>
          </a:xfrm>
          <a:prstGeom prst="rect">
            <a:avLst/>
          </a:prstGeom>
          <a:ln w="9525" cap="sq">
            <a:solidFill>
              <a:srgbClr val="000000"/>
            </a:solidFill>
            <a:prstDash val="solid"/>
            <a:miter lim="800000"/>
          </a:ln>
          <a:effectLst/>
        </p:spPr>
      </p:pic>
      <p:pic>
        <p:nvPicPr>
          <p:cNvPr id="14" name="Picture 13">
            <a:extLst>
              <a:ext uri="{FF2B5EF4-FFF2-40B4-BE49-F238E27FC236}">
                <a16:creationId xmlns:a16="http://schemas.microsoft.com/office/drawing/2014/main" id="{9B069BBB-F8E1-20F3-D2BF-9E5E506C31A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91269" y="1818641"/>
            <a:ext cx="3262546" cy="4223640"/>
          </a:xfrm>
          <a:prstGeom prst="rect">
            <a:avLst/>
          </a:prstGeom>
          <a:ln w="9525" cap="sq">
            <a:solidFill>
              <a:srgbClr val="000000"/>
            </a:solidFill>
            <a:prstDash val="solid"/>
            <a:miter lim="800000"/>
          </a:ln>
          <a:effectLst/>
        </p:spPr>
      </p:pic>
    </p:spTree>
    <p:extLst>
      <p:ext uri="{BB962C8B-B14F-4D97-AF65-F5344CB8AC3E}">
        <p14:creationId xmlns:p14="http://schemas.microsoft.com/office/powerpoint/2010/main" val="2244363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90896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C6E50BF-84C1-7E42-9663-942095B957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7293" y="152400"/>
            <a:ext cx="8449415" cy="6529094"/>
          </a:xfrm>
          <a:prstGeom prst="rect">
            <a:avLst/>
          </a:prstGeom>
          <a:ln>
            <a:noFill/>
          </a:ln>
          <a:effectLst>
            <a:outerShdw blurRad="292100" dist="139700" dir="2700000" algn="tl" rotWithShape="0">
              <a:srgbClr val="333333">
                <a:alpha val="65000"/>
              </a:srgbClr>
            </a:outerShdw>
          </a:effectLst>
        </p:spPr>
      </p:pic>
      <p:sp>
        <p:nvSpPr>
          <p:cNvPr id="12" name="Rounded Rectangle 11">
            <a:extLst>
              <a:ext uri="{FF2B5EF4-FFF2-40B4-BE49-F238E27FC236}">
                <a16:creationId xmlns:a16="http://schemas.microsoft.com/office/drawing/2014/main" id="{212967E6-D19C-2248-9F3D-5F6F72EC562C}"/>
              </a:ext>
            </a:extLst>
          </p:cNvPr>
          <p:cNvSpPr/>
          <p:nvPr/>
        </p:nvSpPr>
        <p:spPr>
          <a:xfrm rot="5400000">
            <a:off x="1277746" y="2397423"/>
            <a:ext cx="1671274" cy="2509935"/>
          </a:xfrm>
          <a:prstGeom prst="roundRect">
            <a:avLst/>
          </a:prstGeom>
          <a:noFill/>
          <a:ln>
            <a:solidFill>
              <a:schemeClr val="accent5">
                <a:lumMod val="40000"/>
                <a:lumOff val="60000"/>
              </a:schemeClr>
            </a:solidFill>
          </a:ln>
          <a:effectLst>
            <a:glow rad="1397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ounded Rectangle 12">
            <a:extLst>
              <a:ext uri="{FF2B5EF4-FFF2-40B4-BE49-F238E27FC236}">
                <a16:creationId xmlns:a16="http://schemas.microsoft.com/office/drawing/2014/main" id="{6C6F184B-D454-524E-8284-77849D660310}"/>
              </a:ext>
            </a:extLst>
          </p:cNvPr>
          <p:cNvSpPr/>
          <p:nvPr/>
        </p:nvSpPr>
        <p:spPr>
          <a:xfrm rot="5400000">
            <a:off x="3696791" y="3469121"/>
            <a:ext cx="1759748" cy="2416629"/>
          </a:xfrm>
          <a:prstGeom prst="roundRect">
            <a:avLst/>
          </a:prstGeom>
          <a:noFill/>
          <a:ln>
            <a:solidFill>
              <a:schemeClr val="accent5">
                <a:lumMod val="40000"/>
                <a:lumOff val="60000"/>
              </a:schemeClr>
            </a:solidFill>
          </a:ln>
          <a:effectLst>
            <a:glow rad="1397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a:extLst>
              <a:ext uri="{FF2B5EF4-FFF2-40B4-BE49-F238E27FC236}">
                <a16:creationId xmlns:a16="http://schemas.microsoft.com/office/drawing/2014/main" id="{A54254C8-AC84-0740-A97B-1673BD79874F}"/>
              </a:ext>
            </a:extLst>
          </p:cNvPr>
          <p:cNvSpPr/>
          <p:nvPr/>
        </p:nvSpPr>
        <p:spPr>
          <a:xfrm rot="5400000">
            <a:off x="6015058" y="941719"/>
            <a:ext cx="2077769" cy="2537925"/>
          </a:xfrm>
          <a:prstGeom prst="roundRect">
            <a:avLst/>
          </a:prstGeom>
          <a:noFill/>
          <a:ln>
            <a:solidFill>
              <a:schemeClr val="accent5">
                <a:lumMod val="40000"/>
                <a:lumOff val="60000"/>
              </a:schemeClr>
            </a:solidFill>
          </a:ln>
          <a:effectLst>
            <a:glow rad="1397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3">
            <a:extLst>
              <a:ext uri="{FF2B5EF4-FFF2-40B4-BE49-F238E27FC236}">
                <a16:creationId xmlns:a16="http://schemas.microsoft.com/office/drawing/2014/main" id="{7E41C484-EAF3-974A-A20B-B7E58713C8FC}"/>
              </a:ext>
            </a:extLst>
          </p:cNvPr>
          <p:cNvSpPr txBox="1">
            <a:spLocks/>
          </p:cNvSpPr>
          <p:nvPr/>
        </p:nvSpPr>
        <p:spPr bwMode="auto">
          <a:xfrm rot="-246943">
            <a:off x="552171" y="1118394"/>
            <a:ext cx="8382000" cy="736600"/>
          </a:xfrm>
          <a:prstGeom prst="rect">
            <a:avLst/>
          </a:prstGeom>
          <a:solidFill>
            <a:schemeClr val="accent5"/>
          </a:solidFill>
          <a:ln>
            <a:noFill/>
          </a:ln>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prstClr val="white"/>
                </a:solidFill>
                <a:effectLst/>
                <a:uLnTx/>
                <a:uFillTx/>
                <a:latin typeface="Times New Roman" charset="0"/>
                <a:ea typeface="+mn-ea"/>
                <a:cs typeface="Times New Roman" charset="0"/>
              </a:rPr>
              <a:t>Ci3T Primary Plan: Procedures for Teaching</a:t>
            </a:r>
          </a:p>
        </p:txBody>
      </p:sp>
      <p:sp>
        <p:nvSpPr>
          <p:cNvPr id="8" name="Title 3">
            <a:extLst>
              <a:ext uri="{FF2B5EF4-FFF2-40B4-BE49-F238E27FC236}">
                <a16:creationId xmlns:a16="http://schemas.microsoft.com/office/drawing/2014/main" id="{FFF86DAD-3777-AC4F-8CD6-515CD3E47450}"/>
              </a:ext>
            </a:extLst>
          </p:cNvPr>
          <p:cNvSpPr txBox="1">
            <a:spLocks/>
          </p:cNvSpPr>
          <p:nvPr/>
        </p:nvSpPr>
        <p:spPr bwMode="auto">
          <a:xfrm rot="414631">
            <a:off x="720446" y="2983923"/>
            <a:ext cx="8382000" cy="736600"/>
          </a:xfrm>
          <a:prstGeom prst="rect">
            <a:avLst/>
          </a:prstGeom>
          <a:solidFill>
            <a:schemeClr val="accent5"/>
          </a:solidFill>
          <a:ln>
            <a:noFill/>
          </a:ln>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prstClr val="white"/>
                </a:solidFill>
                <a:effectLst/>
                <a:uLnTx/>
                <a:uFillTx/>
                <a:latin typeface="Times New Roman" charset="0"/>
                <a:ea typeface="+mn-ea"/>
                <a:cs typeface="Times New Roman" charset="0"/>
              </a:rPr>
              <a:t>Ci3T Primary Plan: Procedures for Reinforcing</a:t>
            </a:r>
          </a:p>
        </p:txBody>
      </p:sp>
      <p:sp>
        <p:nvSpPr>
          <p:cNvPr id="9" name="Title 3">
            <a:extLst>
              <a:ext uri="{FF2B5EF4-FFF2-40B4-BE49-F238E27FC236}">
                <a16:creationId xmlns:a16="http://schemas.microsoft.com/office/drawing/2014/main" id="{ED864D72-2272-7245-9B53-9AD30E644BE1}"/>
              </a:ext>
            </a:extLst>
          </p:cNvPr>
          <p:cNvSpPr txBox="1">
            <a:spLocks/>
          </p:cNvSpPr>
          <p:nvPr/>
        </p:nvSpPr>
        <p:spPr bwMode="auto">
          <a:xfrm rot="-330507">
            <a:off x="552171" y="4853998"/>
            <a:ext cx="8382000" cy="736600"/>
          </a:xfrm>
          <a:prstGeom prst="rect">
            <a:avLst/>
          </a:prstGeom>
          <a:solidFill>
            <a:schemeClr val="accent5"/>
          </a:solidFill>
          <a:ln>
            <a:noFill/>
          </a:ln>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prstClr val="white"/>
                </a:solidFill>
                <a:effectLst/>
                <a:uLnTx/>
                <a:uFillTx/>
                <a:latin typeface="Times New Roman" charset="0"/>
                <a:ea typeface="+mn-ea"/>
                <a:cs typeface="Times New Roman" charset="0"/>
              </a:rPr>
              <a:t>Ci3T Primary Plan: Procedures for Monitoring</a:t>
            </a:r>
          </a:p>
        </p:txBody>
      </p:sp>
      <p:pic>
        <p:nvPicPr>
          <p:cNvPr id="3" name="Picture 2" descr="A picture containing text, measuring stick&#10;&#10;Description automatically generated">
            <a:extLst>
              <a:ext uri="{FF2B5EF4-FFF2-40B4-BE49-F238E27FC236}">
                <a16:creationId xmlns:a16="http://schemas.microsoft.com/office/drawing/2014/main" id="{0270C888-911D-4C66-B394-44EB4AC075E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90020" y="152400"/>
            <a:ext cx="2543950" cy="3291880"/>
          </a:xfrm>
          <a:prstGeom prst="rect">
            <a:avLst/>
          </a:prstGeom>
          <a:ln>
            <a:solidFill>
              <a:schemeClr val="tx1"/>
            </a:solidFill>
          </a:ln>
        </p:spPr>
      </p:pic>
      <p:pic>
        <p:nvPicPr>
          <p:cNvPr id="10" name="Graphic 9">
            <a:extLst>
              <a:ext uri="{FF2B5EF4-FFF2-40B4-BE49-F238E27FC236}">
                <a16:creationId xmlns:a16="http://schemas.microsoft.com/office/drawing/2014/main" id="{436B919A-173E-4576-BC5A-B8FE9AA23A6D}"/>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rot="5400000">
            <a:off x="8260943" y="3814831"/>
            <a:ext cx="2093774" cy="2093774"/>
          </a:xfrm>
          <a:prstGeom prst="rect">
            <a:avLst/>
          </a:prstGeom>
        </p:spPr>
      </p:pic>
      <p:grpSp>
        <p:nvGrpSpPr>
          <p:cNvPr id="2" name="Group 1">
            <a:extLst>
              <a:ext uri="{FF2B5EF4-FFF2-40B4-BE49-F238E27FC236}">
                <a16:creationId xmlns:a16="http://schemas.microsoft.com/office/drawing/2014/main" id="{28A5D769-46ED-DE3C-7968-A705DADFED93}"/>
              </a:ext>
            </a:extLst>
          </p:cNvPr>
          <p:cNvGrpSpPr/>
          <p:nvPr/>
        </p:nvGrpSpPr>
        <p:grpSpPr>
          <a:xfrm>
            <a:off x="5592974" y="1681897"/>
            <a:ext cx="5029204" cy="4857068"/>
            <a:chOff x="6880999" y="1745495"/>
            <a:chExt cx="5029204" cy="4857068"/>
          </a:xfrm>
        </p:grpSpPr>
        <p:pic>
          <p:nvPicPr>
            <p:cNvPr id="4" name="Content Placeholder 5">
              <a:extLst>
                <a:ext uri="{FF2B5EF4-FFF2-40B4-BE49-F238E27FC236}">
                  <a16:creationId xmlns:a16="http://schemas.microsoft.com/office/drawing/2014/main" id="{91284612-8B16-FD22-B898-1D5EBF45FF7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3497" r="-2172"/>
            <a:stretch/>
          </p:blipFill>
          <p:spPr>
            <a:xfrm>
              <a:off x="6880999" y="3350325"/>
              <a:ext cx="2286000" cy="3081290"/>
            </a:xfrm>
            <a:prstGeom prst="rect">
              <a:avLst/>
            </a:prstGeom>
            <a:ln>
              <a:noFill/>
            </a:ln>
            <a:effectLst>
              <a:outerShdw blurRad="76200" dir="18900000" sy="23000" kx="-1200000" algn="bl" rotWithShape="0">
                <a:prstClr val="black">
                  <a:alpha val="20000"/>
                </a:prstClr>
              </a:outerShdw>
              <a:reflection blurRad="6350" stA="50000" endA="300" endPos="55000" dir="5400000" sy="-100000" algn="bl" rotWithShape="0"/>
            </a:effectLst>
          </p:spPr>
        </p:pic>
        <p:sp>
          <p:nvSpPr>
            <p:cNvPr id="5" name="Freeform 15">
              <a:extLst>
                <a:ext uri="{FF2B5EF4-FFF2-40B4-BE49-F238E27FC236}">
                  <a16:creationId xmlns:a16="http://schemas.microsoft.com/office/drawing/2014/main" id="{9E34AB45-59BB-1FFC-5554-8D9A2FA33C6B}"/>
                </a:ext>
              </a:extLst>
            </p:cNvPr>
            <p:cNvSpPr/>
            <p:nvPr/>
          </p:nvSpPr>
          <p:spPr>
            <a:xfrm>
              <a:off x="9166999" y="1745495"/>
              <a:ext cx="2743204" cy="681626"/>
            </a:xfrm>
            <a:custGeom>
              <a:avLst/>
              <a:gdLst>
                <a:gd name="connsiteX0" fmla="*/ 0 w 2743204"/>
                <a:gd name="connsiteY0" fmla="*/ 113607 h 681626"/>
                <a:gd name="connsiteX1" fmla="*/ 113607 w 2743204"/>
                <a:gd name="connsiteY1" fmla="*/ 0 h 681626"/>
                <a:gd name="connsiteX2" fmla="*/ 2629597 w 2743204"/>
                <a:gd name="connsiteY2" fmla="*/ 0 h 681626"/>
                <a:gd name="connsiteX3" fmla="*/ 2743204 w 2743204"/>
                <a:gd name="connsiteY3" fmla="*/ 113607 h 681626"/>
                <a:gd name="connsiteX4" fmla="*/ 2743204 w 2743204"/>
                <a:gd name="connsiteY4" fmla="*/ 568019 h 681626"/>
                <a:gd name="connsiteX5" fmla="*/ 2629597 w 2743204"/>
                <a:gd name="connsiteY5" fmla="*/ 681626 h 681626"/>
                <a:gd name="connsiteX6" fmla="*/ 113607 w 2743204"/>
                <a:gd name="connsiteY6" fmla="*/ 681626 h 681626"/>
                <a:gd name="connsiteX7" fmla="*/ 0 w 2743204"/>
                <a:gd name="connsiteY7" fmla="*/ 568019 h 681626"/>
                <a:gd name="connsiteX8" fmla="*/ 0 w 2743204"/>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4" h="681626">
                  <a:moveTo>
                    <a:pt x="0" y="113607"/>
                  </a:moveTo>
                  <a:cubicBezTo>
                    <a:pt x="0" y="50864"/>
                    <a:pt x="50864" y="0"/>
                    <a:pt x="113607" y="0"/>
                  </a:cubicBezTo>
                  <a:lnTo>
                    <a:pt x="2629597" y="0"/>
                  </a:lnTo>
                  <a:cubicBezTo>
                    <a:pt x="2692340" y="0"/>
                    <a:pt x="2743204" y="50864"/>
                    <a:pt x="2743204" y="113607"/>
                  </a:cubicBezTo>
                  <a:lnTo>
                    <a:pt x="2743204" y="568019"/>
                  </a:lnTo>
                  <a:cubicBezTo>
                    <a:pt x="2743204" y="630762"/>
                    <a:pt x="2692340" y="681626"/>
                    <a:pt x="2629597"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1854" tIns="67564" rIns="101854" bIns="67564" numCol="1" spcCol="1270" anchor="ctr" anchorCtr="0">
              <a:noAutofit/>
            </a:bodyPr>
            <a:lstStyle/>
            <a:p>
              <a:pPr marL="0" lvl="0" indent="0" algn="ctr" defTabSz="800100" rtl="0">
                <a:lnSpc>
                  <a:spcPct val="90000"/>
                </a:lnSpc>
                <a:spcBef>
                  <a:spcPct val="0"/>
                </a:spcBef>
                <a:spcAft>
                  <a:spcPct val="35000"/>
                </a:spcAft>
                <a:buNone/>
              </a:pPr>
              <a:r>
                <a:rPr lang="en-US" sz="1800" kern="1200">
                  <a:latin typeface="Arial" panose="020B0604020202020204" pitchFamily="34" charset="0"/>
                  <a:cs typeface="Arial" panose="020B0604020202020204" pitchFamily="34" charset="0"/>
                </a:rPr>
                <a:t>Opportunities to Respond</a:t>
              </a:r>
            </a:p>
          </p:txBody>
        </p:sp>
        <p:sp>
          <p:nvSpPr>
            <p:cNvPr id="6" name="Freeform 16">
              <a:extLst>
                <a:ext uri="{FF2B5EF4-FFF2-40B4-BE49-F238E27FC236}">
                  <a16:creationId xmlns:a16="http://schemas.microsoft.com/office/drawing/2014/main" id="{BCCEF815-AE5E-2BC0-5620-B1F632B8F0A0}"/>
                </a:ext>
              </a:extLst>
            </p:cNvPr>
            <p:cNvSpPr/>
            <p:nvPr/>
          </p:nvSpPr>
          <p:spPr>
            <a:xfrm>
              <a:off x="9166999" y="2441402"/>
              <a:ext cx="2743204" cy="681626"/>
            </a:xfrm>
            <a:custGeom>
              <a:avLst/>
              <a:gdLst>
                <a:gd name="connsiteX0" fmla="*/ 0 w 2743204"/>
                <a:gd name="connsiteY0" fmla="*/ 113607 h 681626"/>
                <a:gd name="connsiteX1" fmla="*/ 113607 w 2743204"/>
                <a:gd name="connsiteY1" fmla="*/ 0 h 681626"/>
                <a:gd name="connsiteX2" fmla="*/ 2629597 w 2743204"/>
                <a:gd name="connsiteY2" fmla="*/ 0 h 681626"/>
                <a:gd name="connsiteX3" fmla="*/ 2743204 w 2743204"/>
                <a:gd name="connsiteY3" fmla="*/ 113607 h 681626"/>
                <a:gd name="connsiteX4" fmla="*/ 2743204 w 2743204"/>
                <a:gd name="connsiteY4" fmla="*/ 568019 h 681626"/>
                <a:gd name="connsiteX5" fmla="*/ 2629597 w 2743204"/>
                <a:gd name="connsiteY5" fmla="*/ 681626 h 681626"/>
                <a:gd name="connsiteX6" fmla="*/ 113607 w 2743204"/>
                <a:gd name="connsiteY6" fmla="*/ 681626 h 681626"/>
                <a:gd name="connsiteX7" fmla="*/ 0 w 2743204"/>
                <a:gd name="connsiteY7" fmla="*/ 568019 h 681626"/>
                <a:gd name="connsiteX8" fmla="*/ 0 w 2743204"/>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4" h="681626">
                  <a:moveTo>
                    <a:pt x="0" y="113607"/>
                  </a:moveTo>
                  <a:cubicBezTo>
                    <a:pt x="0" y="50864"/>
                    <a:pt x="50864" y="0"/>
                    <a:pt x="113607" y="0"/>
                  </a:cubicBezTo>
                  <a:lnTo>
                    <a:pt x="2629597" y="0"/>
                  </a:lnTo>
                  <a:cubicBezTo>
                    <a:pt x="2692340" y="0"/>
                    <a:pt x="2743204" y="50864"/>
                    <a:pt x="2743204" y="113607"/>
                  </a:cubicBezTo>
                  <a:lnTo>
                    <a:pt x="2743204" y="568019"/>
                  </a:lnTo>
                  <a:cubicBezTo>
                    <a:pt x="2743204" y="630762"/>
                    <a:pt x="2692340" y="681626"/>
                    <a:pt x="2629597"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1854" tIns="67564" rIns="101854" bIns="67564" numCol="1" spcCol="1270" anchor="ctr" anchorCtr="0">
              <a:noAutofit/>
            </a:bodyPr>
            <a:lstStyle/>
            <a:p>
              <a:pPr marL="0" lvl="0" indent="0" algn="ctr" defTabSz="800100" rtl="0">
                <a:lnSpc>
                  <a:spcPct val="90000"/>
                </a:lnSpc>
                <a:spcBef>
                  <a:spcPct val="0"/>
                </a:spcBef>
                <a:spcAft>
                  <a:spcPct val="35000"/>
                </a:spcAft>
                <a:buNone/>
              </a:pPr>
              <a:r>
                <a:rPr lang="en-US" sz="1800" kern="1200">
                  <a:latin typeface="Arial" panose="020B0604020202020204" pitchFamily="34" charset="0"/>
                  <a:cs typeface="Arial" panose="020B0604020202020204" pitchFamily="34" charset="0"/>
                </a:rPr>
                <a:t>Behavior-Specific Praise</a:t>
              </a:r>
            </a:p>
          </p:txBody>
        </p:sp>
        <p:sp>
          <p:nvSpPr>
            <p:cNvPr id="15" name="Freeform 17">
              <a:extLst>
                <a:ext uri="{FF2B5EF4-FFF2-40B4-BE49-F238E27FC236}">
                  <a16:creationId xmlns:a16="http://schemas.microsoft.com/office/drawing/2014/main" id="{96EE61D3-533E-E632-76A5-9B75E2999382}"/>
                </a:ext>
              </a:extLst>
            </p:cNvPr>
            <p:cNvSpPr/>
            <p:nvPr/>
          </p:nvSpPr>
          <p:spPr>
            <a:xfrm>
              <a:off x="9166999" y="3137309"/>
              <a:ext cx="2743202" cy="681626"/>
            </a:xfrm>
            <a:custGeom>
              <a:avLst/>
              <a:gdLst>
                <a:gd name="connsiteX0" fmla="*/ 0 w 2743202"/>
                <a:gd name="connsiteY0" fmla="*/ 113607 h 681626"/>
                <a:gd name="connsiteX1" fmla="*/ 113607 w 2743202"/>
                <a:gd name="connsiteY1" fmla="*/ 0 h 681626"/>
                <a:gd name="connsiteX2" fmla="*/ 2629595 w 2743202"/>
                <a:gd name="connsiteY2" fmla="*/ 0 h 681626"/>
                <a:gd name="connsiteX3" fmla="*/ 2743202 w 2743202"/>
                <a:gd name="connsiteY3" fmla="*/ 113607 h 681626"/>
                <a:gd name="connsiteX4" fmla="*/ 2743202 w 2743202"/>
                <a:gd name="connsiteY4" fmla="*/ 568019 h 681626"/>
                <a:gd name="connsiteX5" fmla="*/ 2629595 w 2743202"/>
                <a:gd name="connsiteY5" fmla="*/ 681626 h 681626"/>
                <a:gd name="connsiteX6" fmla="*/ 113607 w 2743202"/>
                <a:gd name="connsiteY6" fmla="*/ 681626 h 681626"/>
                <a:gd name="connsiteX7" fmla="*/ 0 w 2743202"/>
                <a:gd name="connsiteY7" fmla="*/ 568019 h 681626"/>
                <a:gd name="connsiteX8" fmla="*/ 0 w 2743202"/>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2" h="681626">
                  <a:moveTo>
                    <a:pt x="0" y="113607"/>
                  </a:moveTo>
                  <a:cubicBezTo>
                    <a:pt x="0" y="50864"/>
                    <a:pt x="50864" y="0"/>
                    <a:pt x="113607" y="0"/>
                  </a:cubicBezTo>
                  <a:lnTo>
                    <a:pt x="2629595" y="0"/>
                  </a:lnTo>
                  <a:cubicBezTo>
                    <a:pt x="2692338" y="0"/>
                    <a:pt x="2743202" y="50864"/>
                    <a:pt x="2743202" y="113607"/>
                  </a:cubicBezTo>
                  <a:lnTo>
                    <a:pt x="2743202" y="568019"/>
                  </a:lnTo>
                  <a:cubicBezTo>
                    <a:pt x="2743202" y="630762"/>
                    <a:pt x="2692338" y="681626"/>
                    <a:pt x="2629595"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lvl="0" indent="0" algn="ctr" defTabSz="889000" rtl="0">
                <a:lnSpc>
                  <a:spcPct val="90000"/>
                </a:lnSpc>
                <a:spcBef>
                  <a:spcPct val="0"/>
                </a:spcBef>
                <a:spcAft>
                  <a:spcPct val="35000"/>
                </a:spcAft>
                <a:buNone/>
              </a:pPr>
              <a:r>
                <a:rPr lang="en-US" sz="2000" kern="1200">
                  <a:latin typeface="Arial" panose="020B0604020202020204" pitchFamily="34" charset="0"/>
                  <a:cs typeface="Arial" panose="020B0604020202020204" pitchFamily="34" charset="0"/>
                </a:rPr>
                <a:t>Active Supervision</a:t>
              </a:r>
            </a:p>
          </p:txBody>
        </p:sp>
        <p:sp>
          <p:nvSpPr>
            <p:cNvPr id="16" name="Freeform 18">
              <a:extLst>
                <a:ext uri="{FF2B5EF4-FFF2-40B4-BE49-F238E27FC236}">
                  <a16:creationId xmlns:a16="http://schemas.microsoft.com/office/drawing/2014/main" id="{9B59A65B-64A3-A045-5260-CB5EBBFBBA84}"/>
                </a:ext>
              </a:extLst>
            </p:cNvPr>
            <p:cNvSpPr/>
            <p:nvPr/>
          </p:nvSpPr>
          <p:spPr>
            <a:xfrm>
              <a:off x="9166999" y="3833216"/>
              <a:ext cx="2743202" cy="681626"/>
            </a:xfrm>
            <a:custGeom>
              <a:avLst/>
              <a:gdLst>
                <a:gd name="connsiteX0" fmla="*/ 0 w 2743202"/>
                <a:gd name="connsiteY0" fmla="*/ 113607 h 681626"/>
                <a:gd name="connsiteX1" fmla="*/ 113607 w 2743202"/>
                <a:gd name="connsiteY1" fmla="*/ 0 h 681626"/>
                <a:gd name="connsiteX2" fmla="*/ 2629595 w 2743202"/>
                <a:gd name="connsiteY2" fmla="*/ 0 h 681626"/>
                <a:gd name="connsiteX3" fmla="*/ 2743202 w 2743202"/>
                <a:gd name="connsiteY3" fmla="*/ 113607 h 681626"/>
                <a:gd name="connsiteX4" fmla="*/ 2743202 w 2743202"/>
                <a:gd name="connsiteY4" fmla="*/ 568019 h 681626"/>
                <a:gd name="connsiteX5" fmla="*/ 2629595 w 2743202"/>
                <a:gd name="connsiteY5" fmla="*/ 681626 h 681626"/>
                <a:gd name="connsiteX6" fmla="*/ 113607 w 2743202"/>
                <a:gd name="connsiteY6" fmla="*/ 681626 h 681626"/>
                <a:gd name="connsiteX7" fmla="*/ 0 w 2743202"/>
                <a:gd name="connsiteY7" fmla="*/ 568019 h 681626"/>
                <a:gd name="connsiteX8" fmla="*/ 0 w 2743202"/>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2" h="681626">
                  <a:moveTo>
                    <a:pt x="0" y="113607"/>
                  </a:moveTo>
                  <a:cubicBezTo>
                    <a:pt x="0" y="50864"/>
                    <a:pt x="50864" y="0"/>
                    <a:pt x="113607" y="0"/>
                  </a:cubicBezTo>
                  <a:lnTo>
                    <a:pt x="2629595" y="0"/>
                  </a:lnTo>
                  <a:cubicBezTo>
                    <a:pt x="2692338" y="0"/>
                    <a:pt x="2743202" y="50864"/>
                    <a:pt x="2743202" y="113607"/>
                  </a:cubicBezTo>
                  <a:lnTo>
                    <a:pt x="2743202" y="568019"/>
                  </a:lnTo>
                  <a:cubicBezTo>
                    <a:pt x="2743202" y="630762"/>
                    <a:pt x="2692338" y="681626"/>
                    <a:pt x="2629595"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lvl="0" indent="0" algn="ctr" defTabSz="889000" rtl="0">
                <a:lnSpc>
                  <a:spcPct val="90000"/>
                </a:lnSpc>
                <a:spcBef>
                  <a:spcPct val="0"/>
                </a:spcBef>
                <a:spcAft>
                  <a:spcPct val="35000"/>
                </a:spcAft>
                <a:buNone/>
              </a:pPr>
              <a:r>
                <a:rPr lang="en-US" sz="2000" kern="1200">
                  <a:latin typeface="Arial" panose="020B0604020202020204" pitchFamily="34" charset="0"/>
                  <a:cs typeface="Arial" panose="020B0604020202020204" pitchFamily="34" charset="0"/>
                </a:rPr>
                <a:t>Instructional Feedback</a:t>
              </a:r>
            </a:p>
          </p:txBody>
        </p:sp>
        <p:sp>
          <p:nvSpPr>
            <p:cNvPr id="17" name="Freeform 19">
              <a:extLst>
                <a:ext uri="{FF2B5EF4-FFF2-40B4-BE49-F238E27FC236}">
                  <a16:creationId xmlns:a16="http://schemas.microsoft.com/office/drawing/2014/main" id="{F717C081-50E4-003D-8984-672B47E1F250}"/>
                </a:ext>
              </a:extLst>
            </p:cNvPr>
            <p:cNvSpPr/>
            <p:nvPr/>
          </p:nvSpPr>
          <p:spPr>
            <a:xfrm>
              <a:off x="9166999" y="4529123"/>
              <a:ext cx="2743202" cy="681626"/>
            </a:xfrm>
            <a:custGeom>
              <a:avLst/>
              <a:gdLst>
                <a:gd name="connsiteX0" fmla="*/ 0 w 2743202"/>
                <a:gd name="connsiteY0" fmla="*/ 113607 h 681626"/>
                <a:gd name="connsiteX1" fmla="*/ 113607 w 2743202"/>
                <a:gd name="connsiteY1" fmla="*/ 0 h 681626"/>
                <a:gd name="connsiteX2" fmla="*/ 2629595 w 2743202"/>
                <a:gd name="connsiteY2" fmla="*/ 0 h 681626"/>
                <a:gd name="connsiteX3" fmla="*/ 2743202 w 2743202"/>
                <a:gd name="connsiteY3" fmla="*/ 113607 h 681626"/>
                <a:gd name="connsiteX4" fmla="*/ 2743202 w 2743202"/>
                <a:gd name="connsiteY4" fmla="*/ 568019 h 681626"/>
                <a:gd name="connsiteX5" fmla="*/ 2629595 w 2743202"/>
                <a:gd name="connsiteY5" fmla="*/ 681626 h 681626"/>
                <a:gd name="connsiteX6" fmla="*/ 113607 w 2743202"/>
                <a:gd name="connsiteY6" fmla="*/ 681626 h 681626"/>
                <a:gd name="connsiteX7" fmla="*/ 0 w 2743202"/>
                <a:gd name="connsiteY7" fmla="*/ 568019 h 681626"/>
                <a:gd name="connsiteX8" fmla="*/ 0 w 2743202"/>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2" h="681626">
                  <a:moveTo>
                    <a:pt x="0" y="113607"/>
                  </a:moveTo>
                  <a:cubicBezTo>
                    <a:pt x="0" y="50864"/>
                    <a:pt x="50864" y="0"/>
                    <a:pt x="113607" y="0"/>
                  </a:cubicBezTo>
                  <a:lnTo>
                    <a:pt x="2629595" y="0"/>
                  </a:lnTo>
                  <a:cubicBezTo>
                    <a:pt x="2692338" y="0"/>
                    <a:pt x="2743202" y="50864"/>
                    <a:pt x="2743202" y="113607"/>
                  </a:cubicBezTo>
                  <a:lnTo>
                    <a:pt x="2743202" y="568019"/>
                  </a:lnTo>
                  <a:cubicBezTo>
                    <a:pt x="2743202" y="630762"/>
                    <a:pt x="2692338" y="681626"/>
                    <a:pt x="2629595"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lvl="0" indent="0" algn="ctr" defTabSz="889000" rtl="0">
                <a:lnSpc>
                  <a:spcPct val="90000"/>
                </a:lnSpc>
                <a:spcBef>
                  <a:spcPct val="0"/>
                </a:spcBef>
                <a:spcAft>
                  <a:spcPct val="35000"/>
                </a:spcAft>
                <a:buNone/>
              </a:pPr>
              <a:r>
                <a:rPr lang="en-US" sz="2000" kern="1200">
                  <a:latin typeface="Arial" panose="020B0604020202020204" pitchFamily="34" charset="0"/>
                  <a:cs typeface="Arial" panose="020B0604020202020204" pitchFamily="34" charset="0"/>
                </a:rPr>
                <a:t>High-</a:t>
              </a:r>
              <a:r>
                <a:rPr lang="en-US" sz="2000" i="1" kern="1200">
                  <a:latin typeface="Arial" panose="020B0604020202020204" pitchFamily="34" charset="0"/>
                  <a:cs typeface="Arial" panose="020B0604020202020204" pitchFamily="34" charset="0"/>
                </a:rPr>
                <a:t>p</a:t>
              </a:r>
              <a:r>
                <a:rPr lang="en-US" sz="2000" kern="1200">
                  <a:latin typeface="Arial" panose="020B0604020202020204" pitchFamily="34" charset="0"/>
                  <a:cs typeface="Arial" panose="020B0604020202020204" pitchFamily="34" charset="0"/>
                </a:rPr>
                <a:t> Requests</a:t>
              </a:r>
            </a:p>
          </p:txBody>
        </p:sp>
        <p:sp>
          <p:nvSpPr>
            <p:cNvPr id="18" name="Freeform 20">
              <a:extLst>
                <a:ext uri="{FF2B5EF4-FFF2-40B4-BE49-F238E27FC236}">
                  <a16:creationId xmlns:a16="http://schemas.microsoft.com/office/drawing/2014/main" id="{1AE4B655-E2FB-8CB7-A2B1-559CAB41A992}"/>
                </a:ext>
              </a:extLst>
            </p:cNvPr>
            <p:cNvSpPr/>
            <p:nvPr/>
          </p:nvSpPr>
          <p:spPr>
            <a:xfrm>
              <a:off x="9166999" y="5225030"/>
              <a:ext cx="2743202" cy="681626"/>
            </a:xfrm>
            <a:custGeom>
              <a:avLst/>
              <a:gdLst>
                <a:gd name="connsiteX0" fmla="*/ 0 w 2743202"/>
                <a:gd name="connsiteY0" fmla="*/ 113607 h 681626"/>
                <a:gd name="connsiteX1" fmla="*/ 113607 w 2743202"/>
                <a:gd name="connsiteY1" fmla="*/ 0 h 681626"/>
                <a:gd name="connsiteX2" fmla="*/ 2629595 w 2743202"/>
                <a:gd name="connsiteY2" fmla="*/ 0 h 681626"/>
                <a:gd name="connsiteX3" fmla="*/ 2743202 w 2743202"/>
                <a:gd name="connsiteY3" fmla="*/ 113607 h 681626"/>
                <a:gd name="connsiteX4" fmla="*/ 2743202 w 2743202"/>
                <a:gd name="connsiteY4" fmla="*/ 568019 h 681626"/>
                <a:gd name="connsiteX5" fmla="*/ 2629595 w 2743202"/>
                <a:gd name="connsiteY5" fmla="*/ 681626 h 681626"/>
                <a:gd name="connsiteX6" fmla="*/ 113607 w 2743202"/>
                <a:gd name="connsiteY6" fmla="*/ 681626 h 681626"/>
                <a:gd name="connsiteX7" fmla="*/ 0 w 2743202"/>
                <a:gd name="connsiteY7" fmla="*/ 568019 h 681626"/>
                <a:gd name="connsiteX8" fmla="*/ 0 w 2743202"/>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2" h="681626">
                  <a:moveTo>
                    <a:pt x="0" y="113607"/>
                  </a:moveTo>
                  <a:cubicBezTo>
                    <a:pt x="0" y="50864"/>
                    <a:pt x="50864" y="0"/>
                    <a:pt x="113607" y="0"/>
                  </a:cubicBezTo>
                  <a:lnTo>
                    <a:pt x="2629595" y="0"/>
                  </a:lnTo>
                  <a:cubicBezTo>
                    <a:pt x="2692338" y="0"/>
                    <a:pt x="2743202" y="50864"/>
                    <a:pt x="2743202" y="113607"/>
                  </a:cubicBezTo>
                  <a:lnTo>
                    <a:pt x="2743202" y="568019"/>
                  </a:lnTo>
                  <a:cubicBezTo>
                    <a:pt x="2743202" y="630762"/>
                    <a:pt x="2692338" y="681626"/>
                    <a:pt x="2629595"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lvl="0" indent="0" algn="ctr" defTabSz="889000" rtl="0">
                <a:lnSpc>
                  <a:spcPct val="90000"/>
                </a:lnSpc>
                <a:spcBef>
                  <a:spcPct val="0"/>
                </a:spcBef>
                <a:spcAft>
                  <a:spcPct val="35000"/>
                </a:spcAft>
                <a:buNone/>
              </a:pPr>
              <a:r>
                <a:rPr lang="en-US" sz="2000" kern="1200" err="1">
                  <a:latin typeface="Arial" panose="020B0604020202020204" pitchFamily="34" charset="0"/>
                  <a:cs typeface="Arial" panose="020B0604020202020204" pitchFamily="34" charset="0"/>
                </a:rPr>
                <a:t>Precorrection</a:t>
              </a:r>
              <a:endParaRPr lang="en-US" sz="2000" kern="1200">
                <a:latin typeface="Arial" panose="020B0604020202020204" pitchFamily="34" charset="0"/>
                <a:cs typeface="Arial" panose="020B0604020202020204" pitchFamily="34" charset="0"/>
              </a:endParaRPr>
            </a:p>
          </p:txBody>
        </p:sp>
        <p:sp>
          <p:nvSpPr>
            <p:cNvPr id="19" name="Freeform 21">
              <a:extLst>
                <a:ext uri="{FF2B5EF4-FFF2-40B4-BE49-F238E27FC236}">
                  <a16:creationId xmlns:a16="http://schemas.microsoft.com/office/drawing/2014/main" id="{27E9615E-DC24-F01E-8DC8-8D50F7FA608F}"/>
                </a:ext>
              </a:extLst>
            </p:cNvPr>
            <p:cNvSpPr/>
            <p:nvPr/>
          </p:nvSpPr>
          <p:spPr>
            <a:xfrm>
              <a:off x="9166999" y="5920937"/>
              <a:ext cx="2743204" cy="681626"/>
            </a:xfrm>
            <a:custGeom>
              <a:avLst/>
              <a:gdLst>
                <a:gd name="connsiteX0" fmla="*/ 0 w 2743204"/>
                <a:gd name="connsiteY0" fmla="*/ 113607 h 681626"/>
                <a:gd name="connsiteX1" fmla="*/ 113607 w 2743204"/>
                <a:gd name="connsiteY1" fmla="*/ 0 h 681626"/>
                <a:gd name="connsiteX2" fmla="*/ 2629597 w 2743204"/>
                <a:gd name="connsiteY2" fmla="*/ 0 h 681626"/>
                <a:gd name="connsiteX3" fmla="*/ 2743204 w 2743204"/>
                <a:gd name="connsiteY3" fmla="*/ 113607 h 681626"/>
                <a:gd name="connsiteX4" fmla="*/ 2743204 w 2743204"/>
                <a:gd name="connsiteY4" fmla="*/ 568019 h 681626"/>
                <a:gd name="connsiteX5" fmla="*/ 2629597 w 2743204"/>
                <a:gd name="connsiteY5" fmla="*/ 681626 h 681626"/>
                <a:gd name="connsiteX6" fmla="*/ 113607 w 2743204"/>
                <a:gd name="connsiteY6" fmla="*/ 681626 h 681626"/>
                <a:gd name="connsiteX7" fmla="*/ 0 w 2743204"/>
                <a:gd name="connsiteY7" fmla="*/ 568019 h 681626"/>
                <a:gd name="connsiteX8" fmla="*/ 0 w 2743204"/>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4" h="681626">
                  <a:moveTo>
                    <a:pt x="0" y="113607"/>
                  </a:moveTo>
                  <a:cubicBezTo>
                    <a:pt x="0" y="50864"/>
                    <a:pt x="50864" y="0"/>
                    <a:pt x="113607" y="0"/>
                  </a:cubicBezTo>
                  <a:lnTo>
                    <a:pt x="2629597" y="0"/>
                  </a:lnTo>
                  <a:cubicBezTo>
                    <a:pt x="2692340" y="0"/>
                    <a:pt x="2743204" y="50864"/>
                    <a:pt x="2743204" y="113607"/>
                  </a:cubicBezTo>
                  <a:lnTo>
                    <a:pt x="2743204" y="568019"/>
                  </a:lnTo>
                  <a:cubicBezTo>
                    <a:pt x="2743204" y="630762"/>
                    <a:pt x="2692340" y="681626"/>
                    <a:pt x="2629597" y="681626"/>
                  </a:cubicBezTo>
                  <a:lnTo>
                    <a:pt x="113607" y="681626"/>
                  </a:lnTo>
                  <a:cubicBezTo>
                    <a:pt x="50864" y="681626"/>
                    <a:pt x="0" y="630762"/>
                    <a:pt x="0" y="568019"/>
                  </a:cubicBezTo>
                  <a:lnTo>
                    <a:pt x="0" y="113607"/>
                  </a:lnTo>
                  <a:close/>
                </a:path>
              </a:pathLst>
            </a:custGeom>
            <a:solidFill>
              <a:srgbClr val="002060"/>
            </a:solidFill>
            <a:effectLst>
              <a:reflection blurRad="6350" stA="50000" endA="300" endPos="55000" dir="5400000" sy="-100000" algn="bl" rotWithShape="0"/>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lvl="0" indent="0" algn="ctr" defTabSz="889000" rtl="0">
                <a:lnSpc>
                  <a:spcPct val="90000"/>
                </a:lnSpc>
                <a:spcBef>
                  <a:spcPct val="0"/>
                </a:spcBef>
                <a:spcAft>
                  <a:spcPct val="35000"/>
                </a:spcAft>
                <a:buNone/>
              </a:pPr>
              <a:r>
                <a:rPr lang="en-US" sz="2000" kern="1200">
                  <a:latin typeface="Arial" panose="020B0604020202020204" pitchFamily="34" charset="0"/>
                  <a:cs typeface="Arial" panose="020B0604020202020204" pitchFamily="34" charset="0"/>
                </a:rPr>
                <a:t>Instructional Choice</a:t>
              </a:r>
            </a:p>
          </p:txBody>
        </p:sp>
      </p:grpSp>
      <p:pic>
        <p:nvPicPr>
          <p:cNvPr id="20" name="Picture 19" descr="Diagram, text&#10;&#10;Description automatically generated">
            <a:extLst>
              <a:ext uri="{FF2B5EF4-FFF2-40B4-BE49-F238E27FC236}">
                <a16:creationId xmlns:a16="http://schemas.microsoft.com/office/drawing/2014/main" id="{467D8D61-24F5-52BD-9C87-415551A4575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675705" y="1549105"/>
            <a:ext cx="3592446" cy="4649047"/>
          </a:xfrm>
          <a:prstGeom prst="rect">
            <a:avLst/>
          </a:prstGeom>
          <a:ln>
            <a:solidFill>
              <a:schemeClr val="tx1"/>
            </a:solidFill>
          </a:ln>
        </p:spPr>
      </p:pic>
      <p:pic>
        <p:nvPicPr>
          <p:cNvPr id="22" name="Picture 21">
            <a:extLst>
              <a:ext uri="{FF2B5EF4-FFF2-40B4-BE49-F238E27FC236}">
                <a16:creationId xmlns:a16="http://schemas.microsoft.com/office/drawing/2014/main" id="{4B22D19A-44D1-AEA4-99EA-CC60E0E75902}"/>
              </a:ext>
            </a:extLst>
          </p:cNvPr>
          <p:cNvPicPr>
            <a:picLocks noChangeAspect="1"/>
          </p:cNvPicPr>
          <p:nvPr/>
        </p:nvPicPr>
        <p:blipFill>
          <a:blip r:embed="rId9"/>
          <a:stretch>
            <a:fillRect/>
          </a:stretch>
        </p:blipFill>
        <p:spPr>
          <a:xfrm>
            <a:off x="64707" y="2288769"/>
            <a:ext cx="6272676" cy="4536135"/>
          </a:xfrm>
          <a:prstGeom prst="rect">
            <a:avLst/>
          </a:prstGeom>
          <a:ln>
            <a:solidFill>
              <a:schemeClr val="tx2"/>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85826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xit" presetSubtype="4" fill="hold" nodeType="clickEffect">
                                  <p:stCondLst>
                                    <p:cond delay="0"/>
                                  </p:stCondLst>
                                  <p:childTnLst>
                                    <p:anim calcmode="lin" valueType="num">
                                      <p:cBhvr additive="base">
                                        <p:cTn id="17" dur="500"/>
                                        <p:tgtEl>
                                          <p:spTgt spid="2"/>
                                        </p:tgtEl>
                                        <p:attrNameLst>
                                          <p:attrName>ppt_x</p:attrName>
                                        </p:attrNameLst>
                                      </p:cBhvr>
                                      <p:tavLst>
                                        <p:tav tm="0">
                                          <p:val>
                                            <p:strVal val="ppt_x"/>
                                          </p:val>
                                        </p:tav>
                                        <p:tav tm="100000">
                                          <p:val>
                                            <p:strVal val="ppt_x"/>
                                          </p:val>
                                        </p:tav>
                                      </p:tavLst>
                                    </p:anim>
                                    <p:anim calcmode="lin" valueType="num">
                                      <p:cBhvr additive="base">
                                        <p:cTn id="18" dur="500"/>
                                        <p:tgtEl>
                                          <p:spTgt spid="2"/>
                                        </p:tgtEl>
                                        <p:attrNameLst>
                                          <p:attrName>ppt_y</p:attrName>
                                        </p:attrNameLst>
                                      </p:cBhvr>
                                      <p:tavLst>
                                        <p:tav tm="0">
                                          <p:val>
                                            <p:strVal val="ppt_y"/>
                                          </p:val>
                                        </p:tav>
                                        <p:tav tm="100000">
                                          <p:val>
                                            <p:strVal val="1+ppt_h/2"/>
                                          </p:val>
                                        </p:tav>
                                      </p:tavLst>
                                    </p:anim>
                                    <p:set>
                                      <p:cBhvr>
                                        <p:cTn id="19" dur="1" fill="hold">
                                          <p:stCondLst>
                                            <p:cond delay="499"/>
                                          </p:stCondLst>
                                        </p:cTn>
                                        <p:tgtEl>
                                          <p:spTgt spid="2"/>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ppt_x"/>
                                          </p:val>
                                        </p:tav>
                                        <p:tav tm="100000">
                                          <p:val>
                                            <p:strVal val="#ppt_x"/>
                                          </p:val>
                                        </p:tav>
                                      </p:tavLst>
                                    </p:anim>
                                    <p:anim calcmode="lin" valueType="num">
                                      <p:cBhvr additive="base">
                                        <p:cTn id="3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nodeType="clickEffect">
                                  <p:stCondLst>
                                    <p:cond delay="0"/>
                                  </p:stCondLst>
                                  <p:childTnLst>
                                    <p:anim calcmode="lin" valueType="num">
                                      <p:cBhvr additive="base">
                                        <p:cTn id="34" dur="500"/>
                                        <p:tgtEl>
                                          <p:spTgt spid="20"/>
                                        </p:tgtEl>
                                        <p:attrNameLst>
                                          <p:attrName>ppt_x</p:attrName>
                                        </p:attrNameLst>
                                      </p:cBhvr>
                                      <p:tavLst>
                                        <p:tav tm="0">
                                          <p:val>
                                            <p:strVal val="ppt_x"/>
                                          </p:val>
                                        </p:tav>
                                        <p:tav tm="100000">
                                          <p:val>
                                            <p:strVal val="ppt_x"/>
                                          </p:val>
                                        </p:tav>
                                      </p:tavLst>
                                    </p:anim>
                                    <p:anim calcmode="lin" valueType="num">
                                      <p:cBhvr additive="base">
                                        <p:cTn id="35" dur="500"/>
                                        <p:tgtEl>
                                          <p:spTgt spid="20"/>
                                        </p:tgtEl>
                                        <p:attrNameLst>
                                          <p:attrName>ppt_y</p:attrName>
                                        </p:attrNameLst>
                                      </p:cBhvr>
                                      <p:tavLst>
                                        <p:tav tm="0">
                                          <p:val>
                                            <p:strVal val="ppt_y"/>
                                          </p:val>
                                        </p:tav>
                                        <p:tav tm="100000">
                                          <p:val>
                                            <p:strVal val="1+ppt_h/2"/>
                                          </p:val>
                                        </p:tav>
                                      </p:tavLst>
                                    </p:anim>
                                    <p:set>
                                      <p:cBhvr>
                                        <p:cTn id="36" dur="1" fill="hold">
                                          <p:stCondLst>
                                            <p:cond delay="499"/>
                                          </p:stCondLst>
                                        </p:cTn>
                                        <p:tgtEl>
                                          <p:spTgt spid="20"/>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barn(inVertical)">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22"/>
                                        </p:tgtEl>
                                        <p:attrNameLst>
                                          <p:attrName>style.visibility</p:attrName>
                                        </p:attrNameLst>
                                      </p:cBhvr>
                                      <p:to>
                                        <p:strVal val="visible"/>
                                      </p:to>
                                    </p:set>
                                    <p:anim calcmode="lin" valueType="num">
                                      <p:cBhvr additive="base">
                                        <p:cTn id="46" dur="500" fill="hold"/>
                                        <p:tgtEl>
                                          <p:spTgt spid="22"/>
                                        </p:tgtEl>
                                        <p:attrNameLst>
                                          <p:attrName>ppt_x</p:attrName>
                                        </p:attrNameLst>
                                      </p:cBhvr>
                                      <p:tavLst>
                                        <p:tav tm="0">
                                          <p:val>
                                            <p:strVal val="#ppt_x"/>
                                          </p:val>
                                        </p:tav>
                                        <p:tav tm="100000">
                                          <p:val>
                                            <p:strVal val="#ppt_x"/>
                                          </p:val>
                                        </p:tav>
                                      </p:tavLst>
                                    </p:anim>
                                    <p:anim calcmode="lin" valueType="num">
                                      <p:cBhvr additive="base">
                                        <p:cTn id="47"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xit" presetSubtype="4" fill="hold" nodeType="clickEffect">
                                  <p:stCondLst>
                                    <p:cond delay="0"/>
                                  </p:stCondLst>
                                  <p:childTnLst>
                                    <p:anim calcmode="lin" valueType="num">
                                      <p:cBhvr additive="base">
                                        <p:cTn id="51" dur="500"/>
                                        <p:tgtEl>
                                          <p:spTgt spid="22"/>
                                        </p:tgtEl>
                                        <p:attrNameLst>
                                          <p:attrName>ppt_x</p:attrName>
                                        </p:attrNameLst>
                                      </p:cBhvr>
                                      <p:tavLst>
                                        <p:tav tm="0">
                                          <p:val>
                                            <p:strVal val="ppt_x"/>
                                          </p:val>
                                        </p:tav>
                                        <p:tav tm="100000">
                                          <p:val>
                                            <p:strVal val="ppt_x"/>
                                          </p:val>
                                        </p:tav>
                                      </p:tavLst>
                                    </p:anim>
                                    <p:anim calcmode="lin" valueType="num">
                                      <p:cBhvr additive="base">
                                        <p:cTn id="52" dur="500"/>
                                        <p:tgtEl>
                                          <p:spTgt spid="22"/>
                                        </p:tgtEl>
                                        <p:attrNameLst>
                                          <p:attrName>ppt_y</p:attrName>
                                        </p:attrNameLst>
                                      </p:cBhvr>
                                      <p:tavLst>
                                        <p:tav tm="0">
                                          <p:val>
                                            <p:strVal val="ppt_y"/>
                                          </p:val>
                                        </p:tav>
                                        <p:tav tm="100000">
                                          <p:val>
                                            <p:strVal val="1+ppt_h/2"/>
                                          </p:val>
                                        </p:tav>
                                      </p:tavLst>
                                    </p:anim>
                                    <p:set>
                                      <p:cBhvr>
                                        <p:cTn id="53" dur="1" fill="hold">
                                          <p:stCondLst>
                                            <p:cond delay="499"/>
                                          </p:stCondLst>
                                        </p:cTn>
                                        <p:tgtEl>
                                          <p:spTgt spid="22"/>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2" presetClass="entr" presetSubtype="1" fill="hold" grpId="0" nodeType="clickEffect">
                                  <p:stCondLst>
                                    <p:cond delay="0"/>
                                  </p:stCondLst>
                                  <p:childTnLst>
                                    <p:set>
                                      <p:cBhvr>
                                        <p:cTn id="57" dur="1" fill="hold">
                                          <p:stCondLst>
                                            <p:cond delay="0"/>
                                          </p:stCondLst>
                                        </p:cTn>
                                        <p:tgtEl>
                                          <p:spTgt spid="7"/>
                                        </p:tgtEl>
                                        <p:attrNameLst>
                                          <p:attrName>style.visibility</p:attrName>
                                        </p:attrNameLst>
                                      </p:cBhvr>
                                      <p:to>
                                        <p:strVal val="visible"/>
                                      </p:to>
                                    </p:set>
                                    <p:anim calcmode="lin" valueType="num">
                                      <p:cBhvr additive="base">
                                        <p:cTn id="58" dur="500" fill="hold"/>
                                        <p:tgtEl>
                                          <p:spTgt spid="7"/>
                                        </p:tgtEl>
                                        <p:attrNameLst>
                                          <p:attrName>ppt_x</p:attrName>
                                        </p:attrNameLst>
                                      </p:cBhvr>
                                      <p:tavLst>
                                        <p:tav tm="0">
                                          <p:val>
                                            <p:strVal val="#ppt_x"/>
                                          </p:val>
                                        </p:tav>
                                        <p:tav tm="100000">
                                          <p:val>
                                            <p:strVal val="#ppt_x"/>
                                          </p:val>
                                        </p:tav>
                                      </p:tavLst>
                                    </p:anim>
                                    <p:anim calcmode="lin" valueType="num">
                                      <p:cBhvr additive="base">
                                        <p:cTn id="59"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9" fill="hold" grpId="0" nodeType="clickEffect">
                                  <p:stCondLst>
                                    <p:cond delay="0"/>
                                  </p:stCondLst>
                                  <p:childTnLst>
                                    <p:set>
                                      <p:cBhvr>
                                        <p:cTn id="63" dur="1" fill="hold">
                                          <p:stCondLst>
                                            <p:cond delay="0"/>
                                          </p:stCondLst>
                                        </p:cTn>
                                        <p:tgtEl>
                                          <p:spTgt spid="8"/>
                                        </p:tgtEl>
                                        <p:attrNameLst>
                                          <p:attrName>style.visibility</p:attrName>
                                        </p:attrNameLst>
                                      </p:cBhvr>
                                      <p:to>
                                        <p:strVal val="visible"/>
                                      </p:to>
                                    </p:set>
                                    <p:anim calcmode="lin" valueType="num">
                                      <p:cBhvr additive="base">
                                        <p:cTn id="64" dur="500" fill="hold"/>
                                        <p:tgtEl>
                                          <p:spTgt spid="8"/>
                                        </p:tgtEl>
                                        <p:attrNameLst>
                                          <p:attrName>ppt_x</p:attrName>
                                        </p:attrNameLst>
                                      </p:cBhvr>
                                      <p:tavLst>
                                        <p:tav tm="0">
                                          <p:val>
                                            <p:strVal val="0-#ppt_w/2"/>
                                          </p:val>
                                        </p:tav>
                                        <p:tav tm="100000">
                                          <p:val>
                                            <p:strVal val="#ppt_x"/>
                                          </p:val>
                                        </p:tav>
                                      </p:tavLst>
                                    </p:anim>
                                    <p:anim calcmode="lin" valueType="num">
                                      <p:cBhvr additive="base">
                                        <p:cTn id="65"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12" fill="hold" grpId="0" nodeType="clickEffect">
                                  <p:stCondLst>
                                    <p:cond delay="0"/>
                                  </p:stCondLst>
                                  <p:childTnLst>
                                    <p:set>
                                      <p:cBhvr>
                                        <p:cTn id="69" dur="1" fill="hold">
                                          <p:stCondLst>
                                            <p:cond delay="0"/>
                                          </p:stCondLst>
                                        </p:cTn>
                                        <p:tgtEl>
                                          <p:spTgt spid="9"/>
                                        </p:tgtEl>
                                        <p:attrNameLst>
                                          <p:attrName>style.visibility</p:attrName>
                                        </p:attrNameLst>
                                      </p:cBhvr>
                                      <p:to>
                                        <p:strVal val="visible"/>
                                      </p:to>
                                    </p:set>
                                    <p:anim calcmode="lin" valueType="num">
                                      <p:cBhvr additive="base">
                                        <p:cTn id="70" dur="500" fill="hold"/>
                                        <p:tgtEl>
                                          <p:spTgt spid="9"/>
                                        </p:tgtEl>
                                        <p:attrNameLst>
                                          <p:attrName>ppt_x</p:attrName>
                                        </p:attrNameLst>
                                      </p:cBhvr>
                                      <p:tavLst>
                                        <p:tav tm="0">
                                          <p:val>
                                            <p:strVal val="0-#ppt_w/2"/>
                                          </p:val>
                                        </p:tav>
                                        <p:tav tm="100000">
                                          <p:val>
                                            <p:strVal val="#ppt_x"/>
                                          </p:val>
                                        </p:tav>
                                      </p:tavLst>
                                    </p:anim>
                                    <p:anim calcmode="lin" valueType="num">
                                      <p:cBhvr additive="base">
                                        <p:cTn id="7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ntr" presetSubtype="2" fill="hold" nodeType="clickEffect">
                                  <p:stCondLst>
                                    <p:cond delay="0"/>
                                  </p:stCondLst>
                                  <p:childTnLst>
                                    <p:set>
                                      <p:cBhvr>
                                        <p:cTn id="75" dur="1" fill="hold">
                                          <p:stCondLst>
                                            <p:cond delay="0"/>
                                          </p:stCondLst>
                                        </p:cTn>
                                        <p:tgtEl>
                                          <p:spTgt spid="10"/>
                                        </p:tgtEl>
                                        <p:attrNameLst>
                                          <p:attrName>style.visibility</p:attrName>
                                        </p:attrNameLst>
                                      </p:cBhvr>
                                      <p:to>
                                        <p:strVal val="visible"/>
                                      </p:to>
                                    </p:set>
                                    <p:anim calcmode="lin" valueType="num">
                                      <p:cBhvr additive="base">
                                        <p:cTn id="76" dur="500" fill="hold"/>
                                        <p:tgtEl>
                                          <p:spTgt spid="10"/>
                                        </p:tgtEl>
                                        <p:attrNameLst>
                                          <p:attrName>ppt_x</p:attrName>
                                        </p:attrNameLst>
                                      </p:cBhvr>
                                      <p:tavLst>
                                        <p:tav tm="0">
                                          <p:val>
                                            <p:strVal val="1+#ppt_w/2"/>
                                          </p:val>
                                        </p:tav>
                                        <p:tav tm="100000">
                                          <p:val>
                                            <p:strVal val="#ppt_x"/>
                                          </p:val>
                                        </p:tav>
                                      </p:tavLst>
                                    </p:anim>
                                    <p:anim calcmode="lin" valueType="num">
                                      <p:cBhvr additive="base">
                                        <p:cTn id="77"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7" grpId="0" animBg="1"/>
      <p:bldP spid="8"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2C7BF5-C6FF-55FE-23F0-8B6867E4FB42}"/>
              </a:ext>
            </a:extLst>
          </p:cNvPr>
          <p:cNvSpPr>
            <a:spLocks noGrp="1"/>
          </p:cNvSpPr>
          <p:nvPr>
            <p:ph type="title"/>
          </p:nvPr>
        </p:nvSpPr>
        <p:spPr/>
        <p:txBody>
          <a:bodyPr/>
          <a:lstStyle/>
          <a:p>
            <a:r>
              <a:rPr lang="en-US"/>
              <a:t>Ci3T: Integrated Lesson Planning</a:t>
            </a:r>
          </a:p>
        </p:txBody>
      </p:sp>
      <p:pic>
        <p:nvPicPr>
          <p:cNvPr id="9" name="Picture 8" descr="Table&#10;&#10;Description automatically generated">
            <a:extLst>
              <a:ext uri="{FF2B5EF4-FFF2-40B4-BE49-F238E27FC236}">
                <a16:creationId xmlns:a16="http://schemas.microsoft.com/office/drawing/2014/main" id="{5A29E1D8-7908-D04C-68F3-09B4F6764EB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28800" y="216106"/>
            <a:ext cx="8595392" cy="6641894"/>
          </a:xfrm>
          <a:prstGeom prst="rect">
            <a:avLst/>
          </a:prstGeom>
          <a:ln>
            <a:solidFill>
              <a:schemeClr val="tx1"/>
            </a:solidFill>
          </a:ln>
        </p:spPr>
      </p:pic>
      <p:sp>
        <p:nvSpPr>
          <p:cNvPr id="11" name="Rectangle 10">
            <a:extLst>
              <a:ext uri="{FF2B5EF4-FFF2-40B4-BE49-F238E27FC236}">
                <a16:creationId xmlns:a16="http://schemas.microsoft.com/office/drawing/2014/main" id="{E9B69602-EF43-7B0B-C272-D004CBF1A8A2}"/>
              </a:ext>
            </a:extLst>
          </p:cNvPr>
          <p:cNvSpPr/>
          <p:nvPr/>
        </p:nvSpPr>
        <p:spPr>
          <a:xfrm>
            <a:off x="2053045" y="2507004"/>
            <a:ext cx="1453726" cy="1506314"/>
          </a:xfrm>
          <a:prstGeom prst="rect">
            <a:avLst/>
          </a:prstGeom>
          <a:noFill/>
          <a:ln w="3175">
            <a:solidFill>
              <a:srgbClr val="283375"/>
            </a:solidFill>
          </a:ln>
          <a:effectLst>
            <a:glow rad="50800">
              <a:srgbClr val="283375"/>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3581754-4150-AC55-1716-C9F44C7A3239}"/>
              </a:ext>
            </a:extLst>
          </p:cNvPr>
          <p:cNvSpPr/>
          <p:nvPr/>
        </p:nvSpPr>
        <p:spPr>
          <a:xfrm>
            <a:off x="8031596" y="890567"/>
            <a:ext cx="2078903" cy="1503315"/>
          </a:xfrm>
          <a:prstGeom prst="rect">
            <a:avLst/>
          </a:prstGeom>
          <a:noFill/>
          <a:ln w="3175">
            <a:solidFill>
              <a:srgbClr val="283375"/>
            </a:solidFill>
          </a:ln>
          <a:effectLst>
            <a:glow rad="50800">
              <a:srgbClr val="283375"/>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9175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up)">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up)">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1DF4C-A026-E041-8D5B-8384E05DA34E}"/>
              </a:ext>
            </a:extLst>
          </p:cNvPr>
          <p:cNvSpPr>
            <a:spLocks noGrp="1"/>
          </p:cNvSpPr>
          <p:nvPr>
            <p:ph type="title"/>
          </p:nvPr>
        </p:nvSpPr>
        <p:spPr/>
        <p:txBody>
          <a:bodyPr/>
          <a:lstStyle/>
          <a:p>
            <a:r>
              <a:rPr lang="en-US"/>
              <a:t>Essential Components of </a:t>
            </a:r>
            <a:br>
              <a:rPr lang="en-US"/>
            </a:br>
            <a:r>
              <a:rPr lang="en-US"/>
              <a:t>Primary Prevention Efforts</a:t>
            </a:r>
          </a:p>
        </p:txBody>
      </p:sp>
      <p:graphicFrame>
        <p:nvGraphicFramePr>
          <p:cNvPr id="12" name="Content Placeholder 4">
            <a:extLst>
              <a:ext uri="{FF2B5EF4-FFF2-40B4-BE49-F238E27FC236}">
                <a16:creationId xmlns:a16="http://schemas.microsoft.com/office/drawing/2014/main" id="{AC8CEEF1-B7B5-1B40-A8D2-D660A9946D46}"/>
              </a:ext>
            </a:extLst>
          </p:cNvPr>
          <p:cNvGraphicFramePr>
            <a:graphicFrameLocks/>
          </p:cNvGraphicFramePr>
          <p:nvPr/>
        </p:nvGraphicFramePr>
        <p:xfrm>
          <a:off x="1686560" y="1925320"/>
          <a:ext cx="8229600" cy="4530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 name="Picture 12" title="Ci3T Implementation Report powerpoint">
            <a:extLst>
              <a:ext uri="{FF2B5EF4-FFF2-40B4-BE49-F238E27FC236}">
                <a16:creationId xmlns:a16="http://schemas.microsoft.com/office/drawing/2014/main" id="{14375E84-5915-8A4D-B437-BB791CE504A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96853" y="2225816"/>
            <a:ext cx="2176813" cy="1635029"/>
          </a:xfrm>
          <a:prstGeom prst="rect">
            <a:avLst/>
          </a:prstGeom>
          <a:ln>
            <a:noFill/>
          </a:ln>
          <a:effectLst>
            <a:outerShdw blurRad="292100" dist="139700" dir="2700000" algn="tl" rotWithShape="0">
              <a:srgbClr val="333333">
                <a:alpha val="65000"/>
              </a:srgbClr>
            </a:outerShdw>
          </a:effectLst>
        </p:spPr>
      </p:pic>
      <p:pic>
        <p:nvPicPr>
          <p:cNvPr id="15" name="Picture 14" title="Behavior screening summary powerpoint">
            <a:extLst>
              <a:ext uri="{FF2B5EF4-FFF2-40B4-BE49-F238E27FC236}">
                <a16:creationId xmlns:a16="http://schemas.microsoft.com/office/drawing/2014/main" id="{7DA0847E-8EC5-EF45-8B4C-70C75791D89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360758" y="4292497"/>
            <a:ext cx="2099006" cy="1567280"/>
          </a:xfrm>
          <a:prstGeom prst="rect">
            <a:avLst/>
          </a:prstGeom>
          <a:ln>
            <a:solidFill>
              <a:sysClr val="windowText" lastClr="000000">
                <a:lumMod val="50000"/>
                <a:lumOff val="50000"/>
              </a:sysClr>
            </a:solidFill>
          </a:ln>
          <a:effectLst>
            <a:outerShdw blurRad="292100" dist="139700" dir="2700000" algn="tl" rotWithShape="0">
              <a:srgbClr val="333333">
                <a:alpha val="65000"/>
              </a:srgbClr>
            </a:outerShdw>
          </a:effectLst>
        </p:spPr>
      </p:pic>
      <p:pic>
        <p:nvPicPr>
          <p:cNvPr id="7" name="Picture 6" descr="A picture containing text, measuring stick&#10;&#10;Description automatically generated">
            <a:extLst>
              <a:ext uri="{FF2B5EF4-FFF2-40B4-BE49-F238E27FC236}">
                <a16:creationId xmlns:a16="http://schemas.microsoft.com/office/drawing/2014/main" id="{35A09957-B873-4686-A463-F5135D02C7D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04167" y="3708400"/>
            <a:ext cx="1602327" cy="2073416"/>
          </a:xfrm>
          <a:prstGeom prst="rect">
            <a:avLst/>
          </a:prstGeom>
          <a:ln>
            <a:solidFill>
              <a:schemeClr val="tx1"/>
            </a:solidFill>
          </a:ln>
        </p:spPr>
      </p:pic>
      <p:pic>
        <p:nvPicPr>
          <p:cNvPr id="3" name="Picture 2">
            <a:extLst>
              <a:ext uri="{FF2B5EF4-FFF2-40B4-BE49-F238E27FC236}">
                <a16:creationId xmlns:a16="http://schemas.microsoft.com/office/drawing/2014/main" id="{0771C984-845A-3B25-7E8C-F6E05FAF9A80}"/>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317329" y="694716"/>
            <a:ext cx="1739944" cy="2633704"/>
          </a:xfrm>
          <a:prstGeom prst="rect">
            <a:avLst/>
          </a:prstGeom>
          <a:ln>
            <a:solidFill>
              <a:schemeClr val="tx1"/>
            </a:solidFill>
          </a:ln>
        </p:spPr>
      </p:pic>
      <p:sp>
        <p:nvSpPr>
          <p:cNvPr id="4" name="TextBox 3">
            <a:extLst>
              <a:ext uri="{FF2B5EF4-FFF2-40B4-BE49-F238E27FC236}">
                <a16:creationId xmlns:a16="http://schemas.microsoft.com/office/drawing/2014/main" id="{F93A20E5-3DBA-F971-042B-D1BE2ED0D50F}"/>
              </a:ext>
            </a:extLst>
          </p:cNvPr>
          <p:cNvSpPr txBox="1"/>
          <p:nvPr/>
        </p:nvSpPr>
        <p:spPr>
          <a:xfrm>
            <a:off x="10049655" y="3457277"/>
            <a:ext cx="2015236" cy="338554"/>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wrap="square">
            <a:spAutoFit/>
          </a:bodyPr>
          <a:lstStyle/>
          <a:p>
            <a:pPr algn="ctr"/>
            <a:r>
              <a:rPr lang="en-US" sz="1600">
                <a:solidFill>
                  <a:schemeClr val="bg1"/>
                </a:solidFill>
                <a:hlinkClick r:id="rId12">
                  <a:extLst>
                    <a:ext uri="{A12FA001-AC4F-418D-AE19-62706E023703}">
                      <ahyp:hlinkClr xmlns:ahyp="http://schemas.microsoft.com/office/drawing/2018/hyperlinkcolor" val="tx"/>
                    </a:ext>
                  </a:extLst>
                </a:hlinkClick>
              </a:rPr>
              <a:t>ci3t.org/measures</a:t>
            </a:r>
            <a:r>
              <a:rPr lang="en-US" sz="1600">
                <a:solidFill>
                  <a:schemeClr val="bg1"/>
                </a:solidFill>
              </a:rPr>
              <a:t>  </a:t>
            </a:r>
          </a:p>
        </p:txBody>
      </p:sp>
    </p:spTree>
    <p:extLst>
      <p:ext uri="{BB962C8B-B14F-4D97-AF65-F5344CB8AC3E}">
        <p14:creationId xmlns:p14="http://schemas.microsoft.com/office/powerpoint/2010/main" val="17686664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8">
            <a:extLst>
              <a:ext uri="{FF2B5EF4-FFF2-40B4-BE49-F238E27FC236}">
                <a16:creationId xmlns:a16="http://schemas.microsoft.com/office/drawing/2014/main" id="{6BBA1614-051C-4866-ACE4-7FF4AB5AAF3A}"/>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331913"/>
            <a:ext cx="4214027" cy="5407216"/>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a:extLst>
              <a:ext uri="{FF2B5EF4-FFF2-40B4-BE49-F238E27FC236}">
                <a16:creationId xmlns:a16="http://schemas.microsoft.com/office/drawing/2014/main" id="{0D4ACE8F-1871-42C8-9FAB-75856BCD5BA8}"/>
              </a:ext>
            </a:extLst>
          </p:cNvPr>
          <p:cNvSpPr/>
          <p:nvPr/>
        </p:nvSpPr>
        <p:spPr>
          <a:xfrm>
            <a:off x="4137812" y="1947672"/>
            <a:ext cx="3963772" cy="1725612"/>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1306622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5EFA3848-CF07-4EF7-9993-BC19340B5042}"/>
              </a:ext>
            </a:extLst>
          </p:cNvPr>
          <p:cNvSpPr/>
          <p:nvPr/>
        </p:nvSpPr>
        <p:spPr>
          <a:xfrm>
            <a:off x="4111061" y="1005840"/>
            <a:ext cx="3969877" cy="1256334"/>
          </a:xfrm>
          <a:prstGeom prst="ellipse">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panose="020F0502020204030204"/>
            </a:endParaRPr>
          </a:p>
        </p:txBody>
      </p:sp>
      <p:pic>
        <p:nvPicPr>
          <p:cNvPr id="3" name="Content Placeholder 8">
            <a:extLst>
              <a:ext uri="{FF2B5EF4-FFF2-40B4-BE49-F238E27FC236}">
                <a16:creationId xmlns:a16="http://schemas.microsoft.com/office/drawing/2014/main" id="{1D0D93B4-287C-4F4A-BC64-A4B5CA0458B1}"/>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1384" y="1919288"/>
            <a:ext cx="4836886" cy="4088320"/>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8081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0594"/>
            <a:chOff x="423333" y="892740"/>
            <a:chExt cx="8297334" cy="5880594"/>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Secondary Prevention (</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Primary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69414"/>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Tertiary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(Lane,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Kalberg</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&amp;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Menzies</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2009)</a:t>
            </a:r>
          </a:p>
        </p:txBody>
      </p:sp>
      <p:sp>
        <p:nvSpPr>
          <p:cNvPr id="2" name="Up Arrow 1"/>
          <p:cNvSpPr/>
          <p:nvPr/>
        </p:nvSpPr>
        <p:spPr>
          <a:xfrm>
            <a:off x="5518081" y="2789314"/>
            <a:ext cx="1006763" cy="1201311"/>
          </a:xfrm>
          <a:prstGeom prst="up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Up Arrow 23"/>
          <p:cNvSpPr/>
          <p:nvPr/>
        </p:nvSpPr>
        <p:spPr>
          <a:xfrm>
            <a:off x="5518081" y="1420397"/>
            <a:ext cx="1006763" cy="1201311"/>
          </a:xfrm>
          <a:prstGeom prst="up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7506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672C4E-D98C-B383-A726-9F22303C7954}"/>
              </a:ext>
            </a:extLst>
          </p:cNvPr>
          <p:cNvSpPr>
            <a:spLocks noGrp="1"/>
          </p:cNvSpPr>
          <p:nvPr>
            <p:ph type="title"/>
          </p:nvPr>
        </p:nvSpPr>
        <p:spPr/>
        <p:txBody>
          <a:bodyPr>
            <a:normAutofit/>
          </a:bodyPr>
          <a:lstStyle/>
          <a:p>
            <a:r>
              <a:rPr lang="en-US" sz="5400"/>
              <a:t>Using Systematic Screening to</a:t>
            </a:r>
          </a:p>
        </p:txBody>
      </p:sp>
      <p:sp>
        <p:nvSpPr>
          <p:cNvPr id="5" name="Text Placeholder 4">
            <a:extLst>
              <a:ext uri="{FF2B5EF4-FFF2-40B4-BE49-F238E27FC236}">
                <a16:creationId xmlns:a16="http://schemas.microsoft.com/office/drawing/2014/main" id="{BBD54DF3-DF1F-8945-59BC-45B7752368EA}"/>
              </a:ext>
            </a:extLst>
          </p:cNvPr>
          <p:cNvSpPr>
            <a:spLocks noGrp="1"/>
          </p:cNvSpPr>
          <p:nvPr>
            <p:ph type="body" idx="1"/>
          </p:nvPr>
        </p:nvSpPr>
        <p:spPr/>
        <p:txBody>
          <a:bodyPr/>
          <a:lstStyle/>
          <a:p>
            <a:pPr marL="342900" indent="-342900">
              <a:buFont typeface="Wingdings" panose="05000000000000000000" pitchFamily="2" charset="2"/>
              <a:buChar char="ü"/>
            </a:pPr>
            <a:r>
              <a:rPr lang="en-US" dirty="0"/>
              <a:t>Inform Instruction at Tier 1</a:t>
            </a:r>
          </a:p>
          <a:p>
            <a:pPr marL="342900" indent="-342900">
              <a:buFont typeface="Wingdings" panose="05000000000000000000" pitchFamily="2" charset="2"/>
              <a:buChar char="ü"/>
            </a:pPr>
            <a:r>
              <a:rPr lang="en-US" dirty="0"/>
              <a:t>Empower Teachers with Low-intensity Strategies</a:t>
            </a:r>
          </a:p>
          <a:p>
            <a:pPr marL="342900" indent="-342900">
              <a:buFont typeface="Wingdings" panose="05000000000000000000" pitchFamily="2" charset="2"/>
              <a:buChar char="ü"/>
            </a:pPr>
            <a:r>
              <a:rPr lang="en-US" dirty="0"/>
              <a:t>Connect Students to Tier 2 and Tier 3 Interventions</a:t>
            </a:r>
          </a:p>
        </p:txBody>
      </p:sp>
    </p:spTree>
    <p:extLst>
      <p:ext uri="{BB962C8B-B14F-4D97-AF65-F5344CB8AC3E}">
        <p14:creationId xmlns:p14="http://schemas.microsoft.com/office/powerpoint/2010/main" val="5657918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a:extLst>
              <a:ext uri="{FF2B5EF4-FFF2-40B4-BE49-F238E27FC236}">
                <a16:creationId xmlns:a16="http://schemas.microsoft.com/office/drawing/2014/main" id="{8C8F5D52-528E-40E9-A01C-9FB9CFE0309D}"/>
              </a:ext>
            </a:extLst>
          </p:cNvPr>
          <p:cNvGrpSpPr>
            <a:grpSpLocks/>
          </p:cNvGrpSpPr>
          <p:nvPr/>
        </p:nvGrpSpPr>
        <p:grpSpPr bwMode="auto">
          <a:xfrm>
            <a:off x="912896" y="369751"/>
            <a:ext cx="5831188" cy="6099634"/>
            <a:chOff x="254643" y="368789"/>
            <a:chExt cx="6099858" cy="6489211"/>
          </a:xfrm>
        </p:grpSpPr>
        <p:pic>
          <p:nvPicPr>
            <p:cNvPr id="3" name="Picture 4" descr="Computer by thilakarathna - Mac like computer">
              <a:extLst>
                <a:ext uri="{FF2B5EF4-FFF2-40B4-BE49-F238E27FC236}">
                  <a16:creationId xmlns:a16="http://schemas.microsoft.com/office/drawing/2014/main" id="{E83F8992-D193-4DE7-B8F3-7059570C1B94}"/>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54643" y="368789"/>
              <a:ext cx="6099858" cy="6489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a:extLst>
                <a:ext uri="{FF2B5EF4-FFF2-40B4-BE49-F238E27FC236}">
                  <a16:creationId xmlns:a16="http://schemas.microsoft.com/office/drawing/2014/main" id="{F1DF177C-91EB-4E13-B262-44D080519813}"/>
                </a:ext>
              </a:extLst>
            </p:cNvPr>
            <p:cNvPicPr>
              <a:picLocks noChangeAspect="1"/>
            </p:cNvPicPr>
            <p:nvPr/>
          </p:nvPicPr>
          <p:blipFill>
            <a:blip r:embed="rId3" cstate="screen">
              <a:extLst>
                <a:ext uri="{28A0092B-C50C-407E-A947-70E740481C1C}">
                  <a14:useLocalDpi xmlns:a14="http://schemas.microsoft.com/office/drawing/2010/main"/>
                </a:ext>
              </a:extLst>
            </a:blip>
            <a:srcRect t="-318"/>
            <a:stretch>
              <a:fillRect/>
            </a:stretch>
          </p:blipFill>
          <p:spPr bwMode="auto">
            <a:xfrm>
              <a:off x="564550" y="532435"/>
              <a:ext cx="5480044" cy="3537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 name="Picture 11">
            <a:extLst>
              <a:ext uri="{FF2B5EF4-FFF2-40B4-BE49-F238E27FC236}">
                <a16:creationId xmlns:a16="http://schemas.microsoft.com/office/drawing/2014/main" id="{8534105A-CFBB-42D9-A1EA-BA9527ADD26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46981" y="523573"/>
            <a:ext cx="4563018" cy="3357187"/>
          </a:xfrm>
          <a:prstGeom prst="rect">
            <a:avLst/>
          </a:prstGeom>
        </p:spPr>
      </p:pic>
      <p:sp>
        <p:nvSpPr>
          <p:cNvPr id="14" name="Rectangle: Rounded Corners 13">
            <a:extLst>
              <a:ext uri="{FF2B5EF4-FFF2-40B4-BE49-F238E27FC236}">
                <a16:creationId xmlns:a16="http://schemas.microsoft.com/office/drawing/2014/main" id="{2BEDB7B5-1E5A-A871-7946-DEF0A419D87D}"/>
              </a:ext>
            </a:extLst>
          </p:cNvPr>
          <p:cNvSpPr/>
          <p:nvPr/>
        </p:nvSpPr>
        <p:spPr>
          <a:xfrm>
            <a:off x="7378169" y="249024"/>
            <a:ext cx="4281129" cy="1240316"/>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solidFill>
                  <a:schemeClr val="bg1"/>
                </a:solidFill>
              </a:rPr>
              <a:t>https://www.ci3t.org/screening  </a:t>
            </a:r>
          </a:p>
        </p:txBody>
      </p:sp>
      <p:sp>
        <p:nvSpPr>
          <p:cNvPr id="15" name="Rectangle 14">
            <a:extLst>
              <a:ext uri="{FF2B5EF4-FFF2-40B4-BE49-F238E27FC236}">
                <a16:creationId xmlns:a16="http://schemas.microsoft.com/office/drawing/2014/main" id="{9406FD94-1D5F-00F2-5DC5-6BC64374D2F8}"/>
              </a:ext>
            </a:extLst>
          </p:cNvPr>
          <p:cNvSpPr/>
          <p:nvPr/>
        </p:nvSpPr>
        <p:spPr>
          <a:xfrm>
            <a:off x="3959051" y="793820"/>
            <a:ext cx="844062" cy="331595"/>
          </a:xfrm>
          <a:prstGeom prst="rect">
            <a:avLst/>
          </a:pr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2093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93675" y="1022397"/>
            <a:ext cx="3480495" cy="1411367"/>
          </a:xfrm>
        </p:spPr>
        <p:txBody>
          <a:bodyPr anchor="ctr">
            <a:noAutofit/>
          </a:bodyPr>
          <a:lstStyle/>
          <a:p>
            <a:pPr algn="ctr"/>
            <a:r>
              <a:rPr lang="en-US" sz="3600"/>
              <a:t>Student Risk Screening Scale for Internalizing and Externalizing </a:t>
            </a:r>
          </a:p>
        </p:txBody>
      </p:sp>
      <p:sp>
        <p:nvSpPr>
          <p:cNvPr id="5" name="Content Placeholder 4"/>
          <p:cNvSpPr>
            <a:spLocks noGrp="1"/>
          </p:cNvSpPr>
          <p:nvPr>
            <p:ph idx="1"/>
          </p:nvPr>
        </p:nvSpPr>
        <p:spPr>
          <a:xfrm>
            <a:off x="5477522" y="1017193"/>
            <a:ext cx="5903651" cy="5105952"/>
          </a:xfrm>
          <a:noFill/>
          <a:ln>
            <a:noFill/>
          </a:ln>
        </p:spPr>
        <p:txBody>
          <a:bodyPr>
            <a:normAutofit/>
          </a:bodyPr>
          <a:lstStyle/>
          <a:p>
            <a:endParaRPr lang="en-US"/>
          </a:p>
          <a:p>
            <a:endParaRPr lang="en-US"/>
          </a:p>
          <a:p>
            <a:endParaRPr lang="en-US"/>
          </a:p>
          <a:p>
            <a:endParaRPr lang="en-US"/>
          </a:p>
          <a:p>
            <a:endParaRPr lang="en-US"/>
          </a:p>
          <a:p>
            <a:endParaRPr lang="en-US"/>
          </a:p>
          <a:p>
            <a:pPr marL="0" indent="0" algn="ctr">
              <a:buNone/>
            </a:pPr>
            <a:r>
              <a:rPr lang="en-US" sz="2400"/>
              <a:t>Available on ci3t.org </a:t>
            </a:r>
          </a:p>
          <a:p>
            <a:pPr marL="0" indent="0" algn="ctr">
              <a:buNone/>
            </a:pPr>
            <a:r>
              <a:rPr lang="en-US" sz="1800"/>
              <a:t>(SRSS-IE; Drummond, 1994; Lane &amp; Menzies, 2009)</a:t>
            </a:r>
          </a:p>
        </p:txBody>
      </p:sp>
      <p:pic>
        <p:nvPicPr>
          <p:cNvPr id="7" name="Picture 1"/>
          <p:cNvPicPr>
            <a:picLocks noChangeAspect="1" noChangeArrowheads="1"/>
          </p:cNvPicPr>
          <p:nvPr/>
        </p:nvPicPr>
        <p:blipFill>
          <a:blip r:embed="rId2">
            <a:extLst>
              <a:ext uri="{28A0092B-C50C-407E-A947-70E740481C1C}">
                <a14:useLocalDpi xmlns:a14="http://schemas.microsoft.com/office/drawing/2010/main"/>
              </a:ext>
            </a:extLst>
          </a:blip>
          <a:stretch>
            <a:fillRect/>
          </a:stretch>
        </p:blipFill>
        <p:spPr bwMode="auto">
          <a:xfrm>
            <a:off x="2482619" y="3379467"/>
            <a:ext cx="2863932" cy="3169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8F8E7011-5CAC-AD5C-4C4B-47DFFA9F95D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42854" y="1290759"/>
            <a:ext cx="4267200" cy="1931748"/>
          </a:xfrm>
          <a:prstGeom prst="rect">
            <a:avLst/>
          </a:prstGeom>
          <a:ln>
            <a:solidFill>
              <a:schemeClr val="tx1"/>
            </a:solidFill>
          </a:ln>
        </p:spPr>
      </p:pic>
    </p:spTree>
    <p:extLst>
      <p:ext uri="{BB962C8B-B14F-4D97-AF65-F5344CB8AC3E}">
        <p14:creationId xmlns:p14="http://schemas.microsoft.com/office/powerpoint/2010/main" val="5556881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Title 3"/>
          <p:cNvSpPr>
            <a:spLocks noGrp="1"/>
          </p:cNvSpPr>
          <p:nvPr>
            <p:ph type="title"/>
          </p:nvPr>
        </p:nvSpPr>
        <p:spPr bwMode="auto"/>
        <p:txBody>
          <a:bodyPr wrap="square" numCol="1" anchorCtr="0" compatLnSpc="1">
            <a:prstTxWarp prst="textNoShape">
              <a:avLst/>
            </a:prstTxWarp>
            <a:noAutofit/>
          </a:bodyPr>
          <a:lstStyle/>
          <a:p>
            <a:pPr algn="ctr"/>
            <a:r>
              <a:rPr lang="en-US" altLang="en-US" sz="3600"/>
              <a:t>Student Risk Screening Scale for </a:t>
            </a:r>
            <a:br>
              <a:rPr lang="en-US" altLang="en-US" sz="3600"/>
            </a:br>
            <a:r>
              <a:rPr lang="en-US" altLang="en-US" sz="3600"/>
              <a:t>Internalizing and Externalizing </a:t>
            </a:r>
            <a:br>
              <a:rPr lang="en-US" altLang="en-US" sz="3600"/>
            </a:br>
            <a:r>
              <a:rPr lang="en-US" altLang="en-US" sz="2800"/>
              <a:t>(SRSS-IE; Drummond, 1994; Lane &amp; Menzies, 2009)</a:t>
            </a:r>
            <a:endParaRPr lang="en-US" altLang="en-US" sz="3600"/>
          </a:p>
        </p:txBody>
      </p:sp>
      <p:pic>
        <p:nvPicPr>
          <p:cNvPr id="2" name="Picture 1"/>
          <p:cNvPicPr>
            <a:picLocks noChangeAspect="1"/>
          </p:cNvPicPr>
          <p:nvPr/>
        </p:nvPicPr>
        <p:blipFill>
          <a:blip r:embed="rId2"/>
          <a:stretch>
            <a:fillRect/>
          </a:stretch>
        </p:blipFill>
        <p:spPr>
          <a:xfrm>
            <a:off x="253883" y="2026928"/>
            <a:ext cx="9988258" cy="4521653"/>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802569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3BCDB-6ABC-2999-EE5B-0C0865C5F431}"/>
              </a:ext>
            </a:extLst>
          </p:cNvPr>
          <p:cNvSpPr>
            <a:spLocks noGrp="1"/>
          </p:cNvSpPr>
          <p:nvPr>
            <p:ph type="title"/>
          </p:nvPr>
        </p:nvSpPr>
        <p:spPr/>
        <p:txBody>
          <a:bodyPr/>
          <a:lstStyle/>
          <a:p>
            <a:r>
              <a:rPr lang="en-US"/>
              <a:t>Let’s Connect on Social Media!</a:t>
            </a:r>
          </a:p>
        </p:txBody>
      </p:sp>
      <p:pic>
        <p:nvPicPr>
          <p:cNvPr id="5" name="Content Placeholder 4">
            <a:extLst>
              <a:ext uri="{FF2B5EF4-FFF2-40B4-BE49-F238E27FC236}">
                <a16:creationId xmlns:a16="http://schemas.microsoft.com/office/drawing/2014/main" id="{8BF59313-D841-5819-2198-4DA5DF081C9B}"/>
              </a:ext>
            </a:extLst>
          </p:cNvPr>
          <p:cNvPicPr>
            <a:picLocks noGrp="1" noChangeAspect="1"/>
          </p:cNvPicPr>
          <p:nvPr>
            <p:ph sz="half" idx="1"/>
          </p:nvPr>
        </p:nvPicPr>
        <p:blipFill rotWithShape="1">
          <a:blip r:embed="rId2" cstate="screen">
            <a:extLst>
              <a:ext uri="{28A0092B-C50C-407E-A947-70E740481C1C}">
                <a14:useLocalDpi xmlns:a14="http://schemas.microsoft.com/office/drawing/2010/main"/>
              </a:ext>
            </a:extLst>
          </a:blip>
          <a:srcRect/>
          <a:stretch/>
        </p:blipFill>
        <p:spPr>
          <a:xfrm>
            <a:off x="1145219" y="1825625"/>
            <a:ext cx="4201616" cy="4351338"/>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sp>
        <p:nvSpPr>
          <p:cNvPr id="6" name="Content Placeholder 5">
            <a:extLst>
              <a:ext uri="{FF2B5EF4-FFF2-40B4-BE49-F238E27FC236}">
                <a16:creationId xmlns:a16="http://schemas.microsoft.com/office/drawing/2014/main" id="{6D899EE9-3B28-9619-BB05-811F1A038924}"/>
              </a:ext>
            </a:extLst>
          </p:cNvPr>
          <p:cNvSpPr>
            <a:spLocks noGrp="1"/>
          </p:cNvSpPr>
          <p:nvPr>
            <p:ph sz="half" idx="2"/>
          </p:nvPr>
        </p:nvSpPr>
        <p:spPr/>
        <p:txBody>
          <a:bodyPr/>
          <a:lstStyle/>
          <a:p>
            <a:r>
              <a:rPr lang="en-US"/>
              <a:t>Tag us in your Ci3T highlights- we’d love to see Ci3T in action! </a:t>
            </a:r>
          </a:p>
          <a:p>
            <a:r>
              <a:rPr lang="en-US"/>
              <a:t>Follow us on Twitter or Instagram for updates and links to resources!</a:t>
            </a:r>
          </a:p>
          <a:p>
            <a:pPr lvl="1"/>
            <a:r>
              <a:rPr lang="en-US"/>
              <a:t>@Ci3TModel</a:t>
            </a:r>
          </a:p>
        </p:txBody>
      </p:sp>
    </p:spTree>
    <p:extLst>
      <p:ext uri="{BB962C8B-B14F-4D97-AF65-F5344CB8AC3E}">
        <p14:creationId xmlns:p14="http://schemas.microsoft.com/office/powerpoint/2010/main" val="6035266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Title 4"/>
          <p:cNvSpPr>
            <a:spLocks noGrp="1"/>
          </p:cNvSpPr>
          <p:nvPr>
            <p:ph type="title"/>
          </p:nvPr>
        </p:nvSpPr>
        <p:spPr>
          <a:xfrm>
            <a:off x="1882775" y="90488"/>
            <a:ext cx="7886700" cy="1325562"/>
          </a:xfrm>
        </p:spPr>
        <p:txBody>
          <a:bodyPr/>
          <a:lstStyle/>
          <a:p>
            <a:pPr eaLnBrk="1" hangingPunct="1"/>
            <a:r>
              <a:rPr lang="en-US" altLang="en-US"/>
              <a:t>SRSS-IE: Cut Scores</a:t>
            </a:r>
          </a:p>
        </p:txBody>
      </p:sp>
      <p:sp>
        <p:nvSpPr>
          <p:cNvPr id="205853" name="TextBox 9"/>
          <p:cNvSpPr txBox="1">
            <a:spLocks noChangeArrowheads="1"/>
          </p:cNvSpPr>
          <p:nvPr/>
        </p:nvSpPr>
        <p:spPr bwMode="auto">
          <a:xfrm>
            <a:off x="1727199" y="4765969"/>
            <a:ext cx="8607425"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200" b="1" i="0" u="none" strike="noStrike" kern="1200" cap="none" spc="0" normalizeH="0" baseline="0" noProof="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Elementary School Level:</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200" b="0" i="0" u="none" strike="noStrike" kern="1200" cap="none" spc="0" normalizeH="0" baseline="0" noProof="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Lane, K. L., Oakes, W. P., </a:t>
            </a:r>
            <a:r>
              <a:rPr kumimoji="0" lang="en-US" altLang="en-US" sz="1200" b="0" i="0" u="none" strike="noStrike" kern="1200" cap="none" spc="0" normalizeH="0" baseline="0" noProof="0" err="1">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Swogger</a:t>
            </a:r>
            <a:r>
              <a:rPr kumimoji="0" lang="en-US" altLang="en-US" sz="1200" b="0" i="0" u="none" strike="noStrike" kern="1200" cap="none" spc="0" normalizeH="0" baseline="0" noProof="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E. D., </a:t>
            </a:r>
            <a:r>
              <a:rPr kumimoji="0" lang="en-US" altLang="en-US" sz="1200" b="0" i="0" u="none" strike="noStrike" kern="1200" cap="none" spc="0" normalizeH="0" baseline="0" noProof="0" err="1">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Schatschneider</a:t>
            </a:r>
            <a:r>
              <a:rPr kumimoji="0" lang="en-US" altLang="en-US" sz="1200" b="0" i="0" u="none" strike="noStrike" kern="1200" cap="none" spc="0" normalizeH="0" baseline="0" noProof="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C., Menzies, H., M., &amp; Sanchez, J. (2015). Student risk screening scale for internalizing and externalizing behaviors: Preliminary cut scores to support data-informed decision making. </a:t>
            </a:r>
            <a:r>
              <a:rPr kumimoji="0" lang="en-US" altLang="en-US" sz="1200" b="0" i="1" u="none" strike="noStrike" kern="1200" cap="none" spc="0" normalizeH="0" baseline="0" noProof="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Behavioral Disorders, 40,</a:t>
            </a:r>
            <a:r>
              <a:rPr kumimoji="0" lang="en-US" altLang="en-US" sz="1200" b="0" i="0" u="none" strike="noStrike" kern="1200" cap="none" spc="0" normalizeH="0" baseline="0" noProof="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159-170.</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200" b="0" i="0" u="none" strike="noStrike" kern="1200" cap="none" spc="0" normalizeH="0" baseline="0" noProof="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200" b="1" i="0" u="none" strike="noStrike" kern="1200" cap="none" spc="0" normalizeH="0" baseline="0" noProof="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Middle and High School Levels:</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200" b="0" i="0" u="none" strike="noStrike" kern="1200" cap="none" spc="0" normalizeH="0" baseline="0" noProof="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Lane, K. L., Oakes, W. P., Cantwell, E. D., </a:t>
            </a:r>
            <a:r>
              <a:rPr kumimoji="0" lang="en-US" altLang="en-US" sz="1200" b="0" i="0" u="none" strike="noStrike" kern="1200" cap="none" spc="0" normalizeH="0" baseline="0" noProof="0" err="1">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Schatschneider</a:t>
            </a:r>
            <a:r>
              <a:rPr kumimoji="0" lang="en-US" altLang="en-US" sz="1200" b="0" i="0" u="none" strike="noStrike" kern="1200" cap="none" spc="0" normalizeH="0" baseline="0" noProof="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C., Menzies, H., Crittenden, M., &amp;  Messenger, M. (2016). Student Risk Screening Scale for Internalizing and Externalizing Behaviors: Preliminary cut scores to support data-informed decision making in middle and high schools. </a:t>
            </a:r>
            <a:r>
              <a:rPr kumimoji="0" lang="en-US" altLang="en-US" sz="1200" b="0" i="1" u="none" strike="noStrike" kern="1200" cap="none" spc="0" normalizeH="0" baseline="0" noProof="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Behavioral Disorders, 42</a:t>
            </a:r>
            <a:r>
              <a:rPr kumimoji="0" lang="en-US" altLang="en-US" sz="1200" b="0" i="0" u="none" strike="noStrike" kern="1200" cap="none" spc="0" normalizeH="0" baseline="0" noProof="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(1), 271-284</a:t>
            </a:r>
          </a:p>
        </p:txBody>
      </p:sp>
      <p:graphicFrame>
        <p:nvGraphicFramePr>
          <p:cNvPr id="10" name="Table 9"/>
          <p:cNvGraphicFramePr>
            <a:graphicFrameLocks noGrp="1"/>
          </p:cNvGraphicFramePr>
          <p:nvPr/>
        </p:nvGraphicFramePr>
        <p:xfrm>
          <a:off x="1803403" y="1714342"/>
          <a:ext cx="8635999" cy="2243137"/>
        </p:xfrm>
        <a:graphic>
          <a:graphicData uri="http://schemas.openxmlformats.org/drawingml/2006/table">
            <a:tbl>
              <a:tblPr firstRow="1" firstCol="1" bandRow="1"/>
              <a:tblGrid>
                <a:gridCol w="2153297">
                  <a:extLst>
                    <a:ext uri="{9D8B030D-6E8A-4147-A177-3AD203B41FA5}">
                      <a16:colId xmlns:a16="http://schemas.microsoft.com/office/drawing/2014/main" val="20000"/>
                    </a:ext>
                  </a:extLst>
                </a:gridCol>
                <a:gridCol w="2153183">
                  <a:extLst>
                    <a:ext uri="{9D8B030D-6E8A-4147-A177-3AD203B41FA5}">
                      <a16:colId xmlns:a16="http://schemas.microsoft.com/office/drawing/2014/main" val="20001"/>
                    </a:ext>
                  </a:extLst>
                </a:gridCol>
                <a:gridCol w="2176336">
                  <a:extLst>
                    <a:ext uri="{9D8B030D-6E8A-4147-A177-3AD203B41FA5}">
                      <a16:colId xmlns:a16="http://schemas.microsoft.com/office/drawing/2014/main" val="20002"/>
                    </a:ext>
                  </a:extLst>
                </a:gridCol>
                <a:gridCol w="2153183">
                  <a:extLst>
                    <a:ext uri="{9D8B030D-6E8A-4147-A177-3AD203B41FA5}">
                      <a16:colId xmlns:a16="http://schemas.microsoft.com/office/drawing/2014/main" val="20003"/>
                    </a:ext>
                  </a:extLst>
                </a:gridCol>
              </a:tblGrid>
              <a:tr h="304831">
                <a:tc gridSpan="2">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lgn="ctr">
                        <a:spcBef>
                          <a:spcPts val="0"/>
                        </a:spcBef>
                        <a:spcAft>
                          <a:spcPts val="0"/>
                        </a:spcAft>
                      </a:pPr>
                      <a:r>
                        <a:rPr lang="en-US" sz="2000">
                          <a:solidFill>
                            <a:schemeClr val="bg1"/>
                          </a:solidFill>
                          <a:effectLst/>
                        </a:rPr>
                        <a:t>Elementary School</a:t>
                      </a:r>
                      <a:endParaRPr lang="en-US"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25400" cmpd="sng">
                      <a:solidFill>
                        <a:srgbClr val="A5A5A5"/>
                      </a:solidFill>
                    </a:lnB>
                    <a:lnTlToBr w="12700" cmpd="sng">
                      <a:noFill/>
                      <a:prstDash val="solid"/>
                    </a:lnTlToBr>
                    <a:lnBlToTr w="12700" cmpd="sng">
                      <a:noFill/>
                      <a:prstDash val="solid"/>
                    </a:lnBlToTr>
                    <a:solidFill>
                      <a:srgbClr val="5B9BD5">
                        <a:lumMod val="75000"/>
                      </a:srgbClr>
                    </a:solidFill>
                  </a:tcPr>
                </a:tc>
                <a:tc hMerge="1">
                  <a:txBody>
                    <a:bodyPr/>
                    <a:lstStyle/>
                    <a:p>
                      <a:endParaRPr lang="en-US"/>
                    </a:p>
                  </a:txBody>
                  <a:tcPr/>
                </a:tc>
                <a:tc gridSpan="2">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lgn="ctr">
                        <a:spcBef>
                          <a:spcPts val="0"/>
                        </a:spcBef>
                        <a:spcAft>
                          <a:spcPts val="0"/>
                        </a:spcAft>
                      </a:pPr>
                      <a:r>
                        <a:rPr lang="en-US" sz="2000">
                          <a:solidFill>
                            <a:schemeClr val="bg1"/>
                          </a:solidFill>
                          <a:effectLst/>
                        </a:rPr>
                        <a:t>Middle and High School</a:t>
                      </a:r>
                      <a:endParaRPr lang="en-US"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25400" cmpd="sng">
                      <a:solidFill>
                        <a:srgbClr val="A5A5A5"/>
                      </a:solidFill>
                    </a:lnB>
                    <a:lnTlToBr w="12700" cmpd="sng">
                      <a:noFill/>
                      <a:prstDash val="solid"/>
                    </a:lnTlToBr>
                    <a:lnBlToTr w="12700" cmpd="sng">
                      <a:noFill/>
                      <a:prstDash val="solid"/>
                    </a:lnBlToTr>
                    <a:solidFill>
                      <a:srgbClr val="5B9BD5">
                        <a:lumMod val="50000"/>
                      </a:srgbClr>
                    </a:solidFill>
                  </a:tcPr>
                </a:tc>
                <a:tc hMerge="1">
                  <a:txBody>
                    <a:bodyPr/>
                    <a:lstStyle/>
                    <a:p>
                      <a:endParaRPr lang="en-US"/>
                    </a:p>
                  </a:txBody>
                  <a:tcPr/>
                </a:tc>
                <a:extLst>
                  <a:ext uri="{0D108BD9-81ED-4DB2-BD59-A6C34878D82A}">
                    <a16:rowId xmlns:a16="http://schemas.microsoft.com/office/drawing/2014/main" val="10000"/>
                  </a:ext>
                </a:extLst>
              </a:tr>
              <a:tr h="414149">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lgn="ctr">
                        <a:spcBef>
                          <a:spcPts val="0"/>
                        </a:spcBef>
                        <a:spcAft>
                          <a:spcPts val="0"/>
                        </a:spcAft>
                      </a:pPr>
                      <a:r>
                        <a:rPr lang="en-US" sz="2000" b="0">
                          <a:effectLst/>
                        </a:rPr>
                        <a:t>SRSS-E7</a:t>
                      </a:r>
                      <a:endParaRPr lang="en-US" sz="1800" b="0">
                        <a:effectLst/>
                      </a:endParaRPr>
                    </a:p>
                  </a:txBody>
                  <a:tcPr marL="68589" marR="68589" marT="0" marB="0">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2000">
                          <a:effectLst/>
                        </a:rPr>
                        <a:t>SRSS-I5</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2000">
                          <a:effectLst/>
                        </a:rPr>
                        <a:t>SRSS-E7</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lumMod val="75000"/>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2000">
                          <a:effectLst/>
                        </a:rPr>
                        <a:t>SRSS-I6</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lumMod val="75000"/>
                        <a:alpha val="20000"/>
                      </a:srgbClr>
                    </a:solidFill>
                  </a:tcPr>
                </a:tc>
                <a:extLst>
                  <a:ext uri="{0D108BD9-81ED-4DB2-BD59-A6C34878D82A}">
                    <a16:rowId xmlns:a16="http://schemas.microsoft.com/office/drawing/2014/main" val="10001"/>
                  </a:ext>
                </a:extLst>
              </a:tr>
              <a:tr h="609663">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spcBef>
                          <a:spcPts val="0"/>
                        </a:spcBef>
                        <a:spcAft>
                          <a:spcPts val="0"/>
                        </a:spcAft>
                      </a:pPr>
                      <a:r>
                        <a:rPr lang="en-US" sz="2000" b="0">
                          <a:effectLst/>
                          <a:latin typeface="+mn-lt"/>
                          <a:ea typeface="+mn-ea"/>
                          <a:cs typeface="+mn-cs"/>
                        </a:rPr>
                        <a:t>Items</a:t>
                      </a:r>
                      <a:r>
                        <a:rPr lang="en-US" sz="2000" b="0" baseline="0">
                          <a:effectLst/>
                          <a:latin typeface="+mn-lt"/>
                          <a:ea typeface="+mn-ea"/>
                          <a:cs typeface="+mn-cs"/>
                        </a:rPr>
                        <a:t> 1-7</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000">
                          <a:effectLst/>
                        </a:rPr>
                        <a:t>Items</a:t>
                      </a:r>
                      <a:r>
                        <a:rPr lang="en-US" sz="2000" baseline="0">
                          <a:effectLst/>
                        </a:rPr>
                        <a:t> 8-12</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000" b="0">
                          <a:effectLst/>
                          <a:latin typeface="+mn-lt"/>
                          <a:ea typeface="+mn-ea"/>
                          <a:cs typeface="+mn-cs"/>
                        </a:rPr>
                        <a:t>Items</a:t>
                      </a:r>
                      <a:r>
                        <a:rPr lang="en-US" sz="2000" b="0" baseline="0">
                          <a:effectLst/>
                          <a:latin typeface="+mn-lt"/>
                          <a:ea typeface="+mn-ea"/>
                          <a:cs typeface="+mn-cs"/>
                        </a:rPr>
                        <a:t> 1-7</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000">
                          <a:effectLst/>
                        </a:rPr>
                        <a:t>Items</a:t>
                      </a:r>
                      <a:r>
                        <a:rPr lang="en-US" sz="2000" baseline="0">
                          <a:effectLst/>
                        </a:rPr>
                        <a:t> 4, 8-12</a:t>
                      </a:r>
                      <a:endParaRPr lang="en-US" sz="1800">
                        <a:effectLst/>
                      </a:endParaRPr>
                    </a:p>
                    <a:p>
                      <a:pPr marL="0" marR="0">
                        <a:spcBef>
                          <a:spcPts val="0"/>
                        </a:spcBef>
                        <a:spcAft>
                          <a:spcPts val="0"/>
                        </a:spcAft>
                      </a:pPr>
                      <a:r>
                        <a:rPr lang="en-US" sz="2000">
                          <a:effectLst/>
                        </a:rPr>
                        <a:t> </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914494">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spcBef>
                          <a:spcPts val="0"/>
                        </a:spcBef>
                        <a:spcAft>
                          <a:spcPts val="0"/>
                        </a:spcAft>
                      </a:pPr>
                      <a:r>
                        <a:rPr lang="en-US" sz="2000" b="0">
                          <a:effectLst/>
                        </a:rPr>
                        <a:t>0-3 = low risk</a:t>
                      </a:r>
                      <a:endParaRPr lang="en-US" sz="1800" b="0">
                        <a:effectLst/>
                      </a:endParaRPr>
                    </a:p>
                    <a:p>
                      <a:pPr marL="0" marR="0">
                        <a:spcBef>
                          <a:spcPts val="0"/>
                        </a:spcBef>
                        <a:spcAft>
                          <a:spcPts val="0"/>
                        </a:spcAft>
                      </a:pPr>
                      <a:r>
                        <a:rPr lang="en-US" sz="2000" b="0">
                          <a:effectLst/>
                        </a:rPr>
                        <a:t>4-8 = moderate risk</a:t>
                      </a:r>
                      <a:endParaRPr lang="en-US" sz="1800" b="0">
                        <a:effectLst/>
                      </a:endParaRPr>
                    </a:p>
                    <a:p>
                      <a:pPr marL="0" marR="0">
                        <a:spcBef>
                          <a:spcPts val="0"/>
                        </a:spcBef>
                        <a:spcAft>
                          <a:spcPts val="0"/>
                        </a:spcAft>
                      </a:pPr>
                      <a:r>
                        <a:rPr lang="en-US" sz="2000" b="0">
                          <a:effectLst/>
                        </a:rPr>
                        <a:t>9-21 = high risk</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000">
                          <a:effectLst/>
                        </a:rPr>
                        <a:t>0-1 = low risk</a:t>
                      </a:r>
                      <a:endParaRPr lang="en-US" sz="1800">
                        <a:effectLst/>
                      </a:endParaRPr>
                    </a:p>
                    <a:p>
                      <a:pPr marL="0" marR="0">
                        <a:spcBef>
                          <a:spcPts val="0"/>
                        </a:spcBef>
                        <a:spcAft>
                          <a:spcPts val="0"/>
                        </a:spcAft>
                      </a:pPr>
                      <a:r>
                        <a:rPr lang="en-US" sz="2000">
                          <a:effectLst/>
                        </a:rPr>
                        <a:t>2-3 = moderate risk</a:t>
                      </a:r>
                      <a:endParaRPr lang="en-US" sz="1800">
                        <a:effectLst/>
                      </a:endParaRPr>
                    </a:p>
                    <a:p>
                      <a:pPr marL="0" marR="0">
                        <a:spcBef>
                          <a:spcPts val="0"/>
                        </a:spcBef>
                        <a:spcAft>
                          <a:spcPts val="0"/>
                        </a:spcAft>
                      </a:pPr>
                      <a:r>
                        <a:rPr lang="en-US" sz="2000">
                          <a:effectLst/>
                        </a:rPr>
                        <a:t>4-15 = high risk</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000">
                          <a:effectLst/>
                        </a:rPr>
                        <a:t>0-3 = low risk</a:t>
                      </a:r>
                      <a:endParaRPr lang="en-US" sz="1800">
                        <a:effectLst/>
                      </a:endParaRPr>
                    </a:p>
                    <a:p>
                      <a:pPr marL="0" marR="0">
                        <a:spcBef>
                          <a:spcPts val="0"/>
                        </a:spcBef>
                        <a:spcAft>
                          <a:spcPts val="0"/>
                        </a:spcAft>
                      </a:pPr>
                      <a:r>
                        <a:rPr lang="en-US" sz="2000">
                          <a:effectLst/>
                        </a:rPr>
                        <a:t>4-8 = moderate risk</a:t>
                      </a:r>
                      <a:endParaRPr lang="en-US" sz="1800">
                        <a:effectLst/>
                      </a:endParaRPr>
                    </a:p>
                    <a:p>
                      <a:pPr marL="0" marR="0">
                        <a:spcBef>
                          <a:spcPts val="0"/>
                        </a:spcBef>
                        <a:spcAft>
                          <a:spcPts val="0"/>
                        </a:spcAft>
                      </a:pPr>
                      <a:r>
                        <a:rPr lang="en-US" sz="2000">
                          <a:effectLst/>
                        </a:rPr>
                        <a:t>9-21 = high risk</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lumMod val="75000"/>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000">
                          <a:effectLst/>
                        </a:rPr>
                        <a:t>0-3 = low risk</a:t>
                      </a:r>
                      <a:endParaRPr lang="en-US" sz="1800">
                        <a:effectLst/>
                      </a:endParaRPr>
                    </a:p>
                    <a:p>
                      <a:pPr marL="0" marR="0">
                        <a:spcBef>
                          <a:spcPts val="0"/>
                        </a:spcBef>
                        <a:spcAft>
                          <a:spcPts val="0"/>
                        </a:spcAft>
                      </a:pPr>
                      <a:r>
                        <a:rPr lang="en-US" sz="2000">
                          <a:effectLst/>
                        </a:rPr>
                        <a:t>4-5 = moderate risk</a:t>
                      </a:r>
                      <a:endParaRPr lang="en-US" sz="1800">
                        <a:effectLst/>
                      </a:endParaRPr>
                    </a:p>
                    <a:p>
                      <a:pPr marL="0" marR="0">
                        <a:spcBef>
                          <a:spcPts val="0"/>
                        </a:spcBef>
                        <a:spcAft>
                          <a:spcPts val="0"/>
                        </a:spcAft>
                      </a:pPr>
                      <a:r>
                        <a:rPr lang="en-US" sz="2000">
                          <a:effectLst/>
                        </a:rPr>
                        <a:t>6-18 = high risk</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lumMod val="75000"/>
                        <a:alpha val="20000"/>
                      </a:srgbClr>
                    </a:solidFill>
                  </a:tcPr>
                </a:tc>
                <a:extLst>
                  <a:ext uri="{0D108BD9-81ED-4DB2-BD59-A6C34878D82A}">
                    <a16:rowId xmlns:a16="http://schemas.microsoft.com/office/drawing/2014/main" val="10003"/>
                  </a:ext>
                </a:extLst>
              </a:tr>
            </a:tbl>
          </a:graphicData>
        </a:graphic>
      </p:graphicFrame>
      <p:sp>
        <p:nvSpPr>
          <p:cNvPr id="12" name="Rectangle 11"/>
          <p:cNvSpPr/>
          <p:nvPr/>
        </p:nvSpPr>
        <p:spPr>
          <a:xfrm>
            <a:off x="1727199" y="1684174"/>
            <a:ext cx="4343400" cy="23225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4B3C"/>
              </a:solidFill>
              <a:effectLst/>
              <a:uLnTx/>
              <a:uFillTx/>
              <a:latin typeface="Calibri" panose="020F0502020204030204"/>
              <a:ea typeface="+mn-ea"/>
              <a:cs typeface="+mn-cs"/>
            </a:endParaRPr>
          </a:p>
        </p:txBody>
      </p:sp>
      <p:sp>
        <p:nvSpPr>
          <p:cNvPr id="13" name="Rectangle 12"/>
          <p:cNvSpPr/>
          <p:nvPr/>
        </p:nvSpPr>
        <p:spPr>
          <a:xfrm>
            <a:off x="6089650" y="1662960"/>
            <a:ext cx="4343400" cy="23225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4B3C"/>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0357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5">
              <a:lumMod val="20000"/>
              <a:lumOff val="80000"/>
            </a:schemeClr>
          </a:solidFill>
          <a:effectLst>
            <a:softEdge rad="127000"/>
          </a:effectLst>
        </p:spPr>
        <p:txBody>
          <a:bodyPr>
            <a:normAutofit/>
          </a:bodyPr>
          <a:lstStyle/>
          <a:p>
            <a:pPr algn="ctr"/>
            <a:r>
              <a:rPr lang="en-US" sz="4000"/>
              <a:t>Fall 2022</a:t>
            </a:r>
            <a:br>
              <a:rPr lang="en-US" sz="4000"/>
            </a:br>
            <a:r>
              <a:rPr lang="en-US" sz="3200"/>
              <a:t>SRSS-</a:t>
            </a:r>
            <a:r>
              <a:rPr lang="en-US" sz="3200" u="sng"/>
              <a:t>Externalizing </a:t>
            </a:r>
            <a:r>
              <a:rPr lang="en-US" sz="3200"/>
              <a:t>Results – Elementary School</a:t>
            </a:r>
            <a:endParaRPr lang="en-US" sz="4000"/>
          </a:p>
        </p:txBody>
      </p:sp>
      <p:graphicFrame>
        <p:nvGraphicFramePr>
          <p:cNvPr id="5" name="Chart 4">
            <a:extLst>
              <a:ext uri="{FF2B5EF4-FFF2-40B4-BE49-F238E27FC236}">
                <a16:creationId xmlns:a16="http://schemas.microsoft.com/office/drawing/2014/main" id="{2E699412-F23A-490A-ABBA-74BDE1D78D16}"/>
              </a:ext>
            </a:extLst>
          </p:cNvPr>
          <p:cNvGraphicFramePr/>
          <p:nvPr/>
        </p:nvGraphicFramePr>
        <p:xfrm>
          <a:off x="538938" y="1706649"/>
          <a:ext cx="11008591" cy="4792951"/>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8">
            <a:extLst>
              <a:ext uri="{FF2B5EF4-FFF2-40B4-BE49-F238E27FC236}">
                <a16:creationId xmlns:a16="http://schemas.microsoft.com/office/drawing/2014/main" id="{D6E72BFA-4A4D-4F16-9513-68A6ED4C0C83}"/>
              </a:ext>
            </a:extLst>
          </p:cNvPr>
          <p:cNvSpPr/>
          <p:nvPr/>
        </p:nvSpPr>
        <p:spPr>
          <a:xfrm>
            <a:off x="2976838"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44</a:t>
            </a:r>
          </a:p>
        </p:txBody>
      </p:sp>
      <p:sp>
        <p:nvSpPr>
          <p:cNvPr id="11" name="Rectangle 10">
            <a:extLst>
              <a:ext uri="{FF2B5EF4-FFF2-40B4-BE49-F238E27FC236}">
                <a16:creationId xmlns:a16="http://schemas.microsoft.com/office/drawing/2014/main" id="{CA4B4E3C-684B-4363-A3DA-60E579543B65}"/>
              </a:ext>
            </a:extLst>
          </p:cNvPr>
          <p:cNvSpPr/>
          <p:nvPr/>
        </p:nvSpPr>
        <p:spPr>
          <a:xfrm>
            <a:off x="2966855" y="2982154"/>
            <a:ext cx="422302"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118</a:t>
            </a:r>
          </a:p>
        </p:txBody>
      </p:sp>
      <p:sp>
        <p:nvSpPr>
          <p:cNvPr id="13" name="Rectangle 12">
            <a:extLst>
              <a:ext uri="{FF2B5EF4-FFF2-40B4-BE49-F238E27FC236}">
                <a16:creationId xmlns:a16="http://schemas.microsoft.com/office/drawing/2014/main" id="{05BE7812-9552-43F2-9CE7-7146EB841E59}"/>
              </a:ext>
            </a:extLst>
          </p:cNvPr>
          <p:cNvSpPr/>
          <p:nvPr/>
        </p:nvSpPr>
        <p:spPr>
          <a:xfrm>
            <a:off x="2945433"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283</a:t>
            </a:r>
          </a:p>
        </p:txBody>
      </p:sp>
      <p:sp>
        <p:nvSpPr>
          <p:cNvPr id="10" name="Rectangle 9">
            <a:extLst>
              <a:ext uri="{FF2B5EF4-FFF2-40B4-BE49-F238E27FC236}">
                <a16:creationId xmlns:a16="http://schemas.microsoft.com/office/drawing/2014/main" id="{3CD5F843-B179-43AE-9202-B178FF35F915}"/>
              </a:ext>
            </a:extLst>
          </p:cNvPr>
          <p:cNvSpPr/>
          <p:nvPr/>
        </p:nvSpPr>
        <p:spPr>
          <a:xfrm>
            <a:off x="3953024"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43</a:t>
            </a:r>
          </a:p>
        </p:txBody>
      </p:sp>
      <p:sp>
        <p:nvSpPr>
          <p:cNvPr id="17" name="Rectangle: Rounded Corners 16">
            <a:extLst>
              <a:ext uri="{FF2B5EF4-FFF2-40B4-BE49-F238E27FC236}">
                <a16:creationId xmlns:a16="http://schemas.microsoft.com/office/drawing/2014/main" id="{87EE6B98-2F8A-485D-9BBF-FE2AE46E0776}"/>
              </a:ext>
            </a:extLst>
          </p:cNvPr>
          <p:cNvSpPr/>
          <p:nvPr/>
        </p:nvSpPr>
        <p:spPr>
          <a:xfrm>
            <a:off x="4902729"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47</a:t>
            </a:r>
          </a:p>
        </p:txBody>
      </p:sp>
      <p:sp>
        <p:nvSpPr>
          <p:cNvPr id="18" name="Rectangle: Rounded Corners 17">
            <a:extLst>
              <a:ext uri="{FF2B5EF4-FFF2-40B4-BE49-F238E27FC236}">
                <a16:creationId xmlns:a16="http://schemas.microsoft.com/office/drawing/2014/main" id="{E0089D20-C08E-4A8F-B3D9-9395AF8295EA}"/>
              </a:ext>
            </a:extLst>
          </p:cNvPr>
          <p:cNvSpPr/>
          <p:nvPr/>
        </p:nvSpPr>
        <p:spPr>
          <a:xfrm>
            <a:off x="4902729" y="2843815"/>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85</a:t>
            </a:r>
          </a:p>
        </p:txBody>
      </p:sp>
      <p:sp>
        <p:nvSpPr>
          <p:cNvPr id="19" name="Rectangle: Rounded Corners 18">
            <a:extLst>
              <a:ext uri="{FF2B5EF4-FFF2-40B4-BE49-F238E27FC236}">
                <a16:creationId xmlns:a16="http://schemas.microsoft.com/office/drawing/2014/main" id="{80B61446-B10B-4910-957C-3013F62B30C9}"/>
              </a:ext>
            </a:extLst>
          </p:cNvPr>
          <p:cNvSpPr/>
          <p:nvPr/>
        </p:nvSpPr>
        <p:spPr>
          <a:xfrm>
            <a:off x="4871324"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335</a:t>
            </a:r>
          </a:p>
        </p:txBody>
      </p:sp>
      <p:sp>
        <p:nvSpPr>
          <p:cNvPr id="21" name="Rectangle: Rounded Corners 20">
            <a:extLst>
              <a:ext uri="{FF2B5EF4-FFF2-40B4-BE49-F238E27FC236}">
                <a16:creationId xmlns:a16="http://schemas.microsoft.com/office/drawing/2014/main" id="{B81539E4-F0AF-452A-A85A-3B2BC891E14E}"/>
              </a:ext>
            </a:extLst>
          </p:cNvPr>
          <p:cNvSpPr/>
          <p:nvPr/>
        </p:nvSpPr>
        <p:spPr>
          <a:xfrm>
            <a:off x="5842065"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27</a:t>
            </a:r>
          </a:p>
        </p:txBody>
      </p:sp>
      <p:sp>
        <p:nvSpPr>
          <p:cNvPr id="22" name="Rectangle: Rounded Corners 21">
            <a:extLst>
              <a:ext uri="{FF2B5EF4-FFF2-40B4-BE49-F238E27FC236}">
                <a16:creationId xmlns:a16="http://schemas.microsoft.com/office/drawing/2014/main" id="{6D0C1A40-31A9-4C46-888F-D43B667F3952}"/>
              </a:ext>
            </a:extLst>
          </p:cNvPr>
          <p:cNvSpPr/>
          <p:nvPr/>
        </p:nvSpPr>
        <p:spPr>
          <a:xfrm>
            <a:off x="5842065" y="2843815"/>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94</a:t>
            </a:r>
          </a:p>
        </p:txBody>
      </p:sp>
      <p:sp>
        <p:nvSpPr>
          <p:cNvPr id="23" name="Rectangle: Rounded Corners 22">
            <a:extLst>
              <a:ext uri="{FF2B5EF4-FFF2-40B4-BE49-F238E27FC236}">
                <a16:creationId xmlns:a16="http://schemas.microsoft.com/office/drawing/2014/main" id="{20EDD72E-2D33-48D5-81B5-3DBB6F004B2E}"/>
              </a:ext>
            </a:extLst>
          </p:cNvPr>
          <p:cNvSpPr/>
          <p:nvPr/>
        </p:nvSpPr>
        <p:spPr>
          <a:xfrm>
            <a:off x="5810660"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329</a:t>
            </a:r>
          </a:p>
        </p:txBody>
      </p:sp>
      <p:sp>
        <p:nvSpPr>
          <p:cNvPr id="25" name="Rectangle: Rounded Corners 24">
            <a:extLst>
              <a:ext uri="{FF2B5EF4-FFF2-40B4-BE49-F238E27FC236}">
                <a16:creationId xmlns:a16="http://schemas.microsoft.com/office/drawing/2014/main" id="{E7F025AD-54AD-4AC5-8D5F-628C6993B5A2}"/>
              </a:ext>
            </a:extLst>
          </p:cNvPr>
          <p:cNvSpPr/>
          <p:nvPr/>
        </p:nvSpPr>
        <p:spPr>
          <a:xfrm>
            <a:off x="6779745"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36</a:t>
            </a:r>
          </a:p>
        </p:txBody>
      </p:sp>
      <p:sp>
        <p:nvSpPr>
          <p:cNvPr id="26" name="Rectangle: Rounded Corners 25">
            <a:extLst>
              <a:ext uri="{FF2B5EF4-FFF2-40B4-BE49-F238E27FC236}">
                <a16:creationId xmlns:a16="http://schemas.microsoft.com/office/drawing/2014/main" id="{E48D9020-95FD-49A1-AEF7-5A3B0E93951D}"/>
              </a:ext>
            </a:extLst>
          </p:cNvPr>
          <p:cNvSpPr/>
          <p:nvPr/>
        </p:nvSpPr>
        <p:spPr>
          <a:xfrm>
            <a:off x="6779745" y="2771549"/>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86</a:t>
            </a:r>
          </a:p>
        </p:txBody>
      </p:sp>
      <p:sp>
        <p:nvSpPr>
          <p:cNvPr id="27" name="Rectangle: Rounded Corners 26">
            <a:extLst>
              <a:ext uri="{FF2B5EF4-FFF2-40B4-BE49-F238E27FC236}">
                <a16:creationId xmlns:a16="http://schemas.microsoft.com/office/drawing/2014/main" id="{C8E4F23C-40C3-469D-8155-B149C0958096}"/>
              </a:ext>
            </a:extLst>
          </p:cNvPr>
          <p:cNvSpPr/>
          <p:nvPr/>
        </p:nvSpPr>
        <p:spPr>
          <a:xfrm>
            <a:off x="6748340"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306</a:t>
            </a:r>
          </a:p>
        </p:txBody>
      </p:sp>
      <p:sp>
        <p:nvSpPr>
          <p:cNvPr id="29" name="Rectangle: Rounded Corners 28">
            <a:extLst>
              <a:ext uri="{FF2B5EF4-FFF2-40B4-BE49-F238E27FC236}">
                <a16:creationId xmlns:a16="http://schemas.microsoft.com/office/drawing/2014/main" id="{39F89E33-9D30-4BF2-BD88-D9668BBC9711}"/>
              </a:ext>
            </a:extLst>
          </p:cNvPr>
          <p:cNvSpPr/>
          <p:nvPr/>
        </p:nvSpPr>
        <p:spPr>
          <a:xfrm>
            <a:off x="7722039"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29</a:t>
            </a:r>
          </a:p>
        </p:txBody>
      </p:sp>
      <p:sp>
        <p:nvSpPr>
          <p:cNvPr id="30" name="Rectangle: Rounded Corners 29">
            <a:extLst>
              <a:ext uri="{FF2B5EF4-FFF2-40B4-BE49-F238E27FC236}">
                <a16:creationId xmlns:a16="http://schemas.microsoft.com/office/drawing/2014/main" id="{7CD9FBC6-5C5F-4FF0-820A-EA101D5CFD09}"/>
              </a:ext>
            </a:extLst>
          </p:cNvPr>
          <p:cNvSpPr/>
          <p:nvPr/>
        </p:nvSpPr>
        <p:spPr>
          <a:xfrm>
            <a:off x="7722039" y="2756580"/>
            <a:ext cx="402336" cy="304800"/>
          </a:xfrm>
          <a:prstGeom prst="roundRect">
            <a:avLst>
              <a:gd name="adj" fmla="val 19667"/>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83</a:t>
            </a:r>
          </a:p>
        </p:txBody>
      </p:sp>
      <p:sp>
        <p:nvSpPr>
          <p:cNvPr id="31" name="Rectangle: Rounded Corners 30">
            <a:extLst>
              <a:ext uri="{FF2B5EF4-FFF2-40B4-BE49-F238E27FC236}">
                <a16:creationId xmlns:a16="http://schemas.microsoft.com/office/drawing/2014/main" id="{D769BC5C-0603-4C3C-BE8A-8896D11B009C}"/>
              </a:ext>
            </a:extLst>
          </p:cNvPr>
          <p:cNvSpPr/>
          <p:nvPr/>
        </p:nvSpPr>
        <p:spPr>
          <a:xfrm>
            <a:off x="7690634"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293</a:t>
            </a:r>
          </a:p>
        </p:txBody>
      </p:sp>
      <p:sp>
        <p:nvSpPr>
          <p:cNvPr id="24" name="Rectangle: Rounded Corners 28">
            <a:extLst>
              <a:ext uri="{FF2B5EF4-FFF2-40B4-BE49-F238E27FC236}">
                <a16:creationId xmlns:a16="http://schemas.microsoft.com/office/drawing/2014/main" id="{CC2CC2AC-3286-6B49-AE81-68DACE304518}"/>
              </a:ext>
            </a:extLst>
          </p:cNvPr>
          <p:cNvSpPr/>
          <p:nvPr/>
        </p:nvSpPr>
        <p:spPr>
          <a:xfrm>
            <a:off x="8651631"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6</a:t>
            </a:r>
          </a:p>
        </p:txBody>
      </p:sp>
      <p:sp>
        <p:nvSpPr>
          <p:cNvPr id="28" name="Rectangle: Rounded Corners 29">
            <a:extLst>
              <a:ext uri="{FF2B5EF4-FFF2-40B4-BE49-F238E27FC236}">
                <a16:creationId xmlns:a16="http://schemas.microsoft.com/office/drawing/2014/main" id="{1F15B6D2-FF46-7843-9992-9DB8A53B72E6}"/>
              </a:ext>
            </a:extLst>
          </p:cNvPr>
          <p:cNvSpPr/>
          <p:nvPr/>
        </p:nvSpPr>
        <p:spPr>
          <a:xfrm>
            <a:off x="8651631" y="2361978"/>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30</a:t>
            </a:r>
          </a:p>
        </p:txBody>
      </p:sp>
      <p:sp>
        <p:nvSpPr>
          <p:cNvPr id="32" name="Rectangle: Rounded Corners 30">
            <a:extLst>
              <a:ext uri="{FF2B5EF4-FFF2-40B4-BE49-F238E27FC236}">
                <a16:creationId xmlns:a16="http://schemas.microsoft.com/office/drawing/2014/main" id="{EB8CA458-3B3B-6846-96BC-8CD066086925}"/>
              </a:ext>
            </a:extLst>
          </p:cNvPr>
          <p:cNvSpPr/>
          <p:nvPr/>
        </p:nvSpPr>
        <p:spPr>
          <a:xfrm>
            <a:off x="8620226"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333</a:t>
            </a:r>
          </a:p>
        </p:txBody>
      </p:sp>
      <p:sp>
        <p:nvSpPr>
          <p:cNvPr id="3" name="Rectangle 11">
            <a:extLst>
              <a:ext uri="{FF2B5EF4-FFF2-40B4-BE49-F238E27FC236}">
                <a16:creationId xmlns:a16="http://schemas.microsoft.com/office/drawing/2014/main" id="{ACBED13E-527C-2402-94F0-A4BB7F1FAE4D}"/>
              </a:ext>
            </a:extLst>
          </p:cNvPr>
          <p:cNvSpPr/>
          <p:nvPr/>
        </p:nvSpPr>
        <p:spPr>
          <a:xfrm>
            <a:off x="3953024" y="2912021"/>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100</a:t>
            </a:r>
          </a:p>
        </p:txBody>
      </p:sp>
      <p:sp>
        <p:nvSpPr>
          <p:cNvPr id="4" name="Rectangle 14">
            <a:extLst>
              <a:ext uri="{FF2B5EF4-FFF2-40B4-BE49-F238E27FC236}">
                <a16:creationId xmlns:a16="http://schemas.microsoft.com/office/drawing/2014/main" id="{8919B39C-8333-A6B5-88B3-D3E7F8E41876}"/>
              </a:ext>
            </a:extLst>
          </p:cNvPr>
          <p:cNvSpPr/>
          <p:nvPr/>
        </p:nvSpPr>
        <p:spPr>
          <a:xfrm>
            <a:off x="3921619"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276</a:t>
            </a:r>
          </a:p>
        </p:txBody>
      </p:sp>
      <p:sp>
        <p:nvSpPr>
          <p:cNvPr id="6" name="Rectangle: Rounded Corners 28">
            <a:extLst>
              <a:ext uri="{FF2B5EF4-FFF2-40B4-BE49-F238E27FC236}">
                <a16:creationId xmlns:a16="http://schemas.microsoft.com/office/drawing/2014/main" id="{807A080E-B3EC-5D28-5CE9-B94B710C1399}"/>
              </a:ext>
            </a:extLst>
          </p:cNvPr>
          <p:cNvSpPr/>
          <p:nvPr/>
        </p:nvSpPr>
        <p:spPr>
          <a:xfrm>
            <a:off x="9639464"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17</a:t>
            </a:r>
          </a:p>
        </p:txBody>
      </p:sp>
      <p:sp>
        <p:nvSpPr>
          <p:cNvPr id="7" name="Rectangle: Rounded Corners 29">
            <a:extLst>
              <a:ext uri="{FF2B5EF4-FFF2-40B4-BE49-F238E27FC236}">
                <a16:creationId xmlns:a16="http://schemas.microsoft.com/office/drawing/2014/main" id="{BDE971B9-70FC-80CC-6507-C9A7A44647F9}"/>
              </a:ext>
            </a:extLst>
          </p:cNvPr>
          <p:cNvSpPr/>
          <p:nvPr/>
        </p:nvSpPr>
        <p:spPr>
          <a:xfrm>
            <a:off x="9639464" y="2604180"/>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69</a:t>
            </a:r>
          </a:p>
        </p:txBody>
      </p:sp>
      <p:sp>
        <p:nvSpPr>
          <p:cNvPr id="8" name="Rectangle: Rounded Corners 30">
            <a:extLst>
              <a:ext uri="{FF2B5EF4-FFF2-40B4-BE49-F238E27FC236}">
                <a16:creationId xmlns:a16="http://schemas.microsoft.com/office/drawing/2014/main" id="{1CBC69F0-3E14-2C32-ABFE-A816D4F5CB5B}"/>
              </a:ext>
            </a:extLst>
          </p:cNvPr>
          <p:cNvSpPr/>
          <p:nvPr/>
        </p:nvSpPr>
        <p:spPr>
          <a:xfrm>
            <a:off x="9608059"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346</a:t>
            </a:r>
          </a:p>
        </p:txBody>
      </p:sp>
      <p:sp>
        <p:nvSpPr>
          <p:cNvPr id="14" name="Rectangle: Rounded Corners 28">
            <a:extLst>
              <a:ext uri="{FF2B5EF4-FFF2-40B4-BE49-F238E27FC236}">
                <a16:creationId xmlns:a16="http://schemas.microsoft.com/office/drawing/2014/main" id="{12075107-7945-FE9F-4CFF-5B91849E37DF}"/>
              </a:ext>
            </a:extLst>
          </p:cNvPr>
          <p:cNvSpPr/>
          <p:nvPr/>
        </p:nvSpPr>
        <p:spPr>
          <a:xfrm>
            <a:off x="10618846"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22</a:t>
            </a:r>
          </a:p>
        </p:txBody>
      </p:sp>
      <p:sp>
        <p:nvSpPr>
          <p:cNvPr id="16" name="Rectangle: Rounded Corners 29">
            <a:extLst>
              <a:ext uri="{FF2B5EF4-FFF2-40B4-BE49-F238E27FC236}">
                <a16:creationId xmlns:a16="http://schemas.microsoft.com/office/drawing/2014/main" id="{7E9020FB-041E-1D8F-6C0A-F1402CD3E852}"/>
              </a:ext>
            </a:extLst>
          </p:cNvPr>
          <p:cNvSpPr/>
          <p:nvPr/>
        </p:nvSpPr>
        <p:spPr>
          <a:xfrm>
            <a:off x="10650252" y="2572051"/>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61</a:t>
            </a:r>
          </a:p>
        </p:txBody>
      </p:sp>
      <p:sp>
        <p:nvSpPr>
          <p:cNvPr id="20" name="Rectangle: Rounded Corners 30">
            <a:extLst>
              <a:ext uri="{FF2B5EF4-FFF2-40B4-BE49-F238E27FC236}">
                <a16:creationId xmlns:a16="http://schemas.microsoft.com/office/drawing/2014/main" id="{88A44948-BD65-FEBB-BF0E-DFE4B3ABF7E6}"/>
              </a:ext>
            </a:extLst>
          </p:cNvPr>
          <p:cNvSpPr/>
          <p:nvPr/>
        </p:nvSpPr>
        <p:spPr>
          <a:xfrm>
            <a:off x="10587441"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352</a:t>
            </a:r>
          </a:p>
        </p:txBody>
      </p:sp>
    </p:spTree>
    <p:extLst>
      <p:ext uri="{BB962C8B-B14F-4D97-AF65-F5344CB8AC3E}">
        <p14:creationId xmlns:p14="http://schemas.microsoft.com/office/powerpoint/2010/main" val="30607079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5">
              <a:lumMod val="20000"/>
              <a:lumOff val="80000"/>
            </a:schemeClr>
          </a:solidFill>
          <a:effectLst>
            <a:softEdge rad="127000"/>
          </a:effectLst>
        </p:spPr>
        <p:txBody>
          <a:bodyPr>
            <a:normAutofit/>
          </a:bodyPr>
          <a:lstStyle/>
          <a:p>
            <a:pPr algn="ctr"/>
            <a:r>
              <a:rPr lang="en-US" sz="4000"/>
              <a:t>Fall 2022</a:t>
            </a:r>
            <a:br>
              <a:rPr lang="en-US" sz="4000"/>
            </a:br>
            <a:r>
              <a:rPr lang="en-US" sz="3200"/>
              <a:t>SRSS-</a:t>
            </a:r>
            <a:r>
              <a:rPr lang="en-US" sz="3200" u="sng"/>
              <a:t>Internalizing </a:t>
            </a:r>
            <a:r>
              <a:rPr lang="en-US" sz="3200"/>
              <a:t>Results – Elementary School</a:t>
            </a:r>
            <a:endParaRPr lang="en-US" sz="4000"/>
          </a:p>
        </p:txBody>
      </p:sp>
      <p:graphicFrame>
        <p:nvGraphicFramePr>
          <p:cNvPr id="5" name="Chart 4">
            <a:extLst>
              <a:ext uri="{FF2B5EF4-FFF2-40B4-BE49-F238E27FC236}">
                <a16:creationId xmlns:a16="http://schemas.microsoft.com/office/drawing/2014/main" id="{2E699412-F23A-490A-ABBA-74BDE1D78D16}"/>
              </a:ext>
            </a:extLst>
          </p:cNvPr>
          <p:cNvGraphicFramePr/>
          <p:nvPr/>
        </p:nvGraphicFramePr>
        <p:xfrm>
          <a:off x="591704" y="1699924"/>
          <a:ext cx="11008591" cy="4792951"/>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77AD7008-2999-48DC-95B9-C9978F4AAC28}"/>
              </a:ext>
            </a:extLst>
          </p:cNvPr>
          <p:cNvSpPr txBox="1"/>
          <p:nvPr/>
        </p:nvSpPr>
        <p:spPr>
          <a:xfrm>
            <a:off x="-10122" y="6273813"/>
            <a:ext cx="3965944" cy="577081"/>
          </a:xfrm>
          <a:prstGeom prst="rect">
            <a:avLst/>
          </a:prstGeom>
          <a:noFill/>
        </p:spPr>
        <p:txBody>
          <a:bodyPr wrap="square" rtlCol="0">
            <a:spAutoFit/>
          </a:bodyPr>
          <a:lstStyle/>
          <a:p>
            <a:r>
              <a:rPr lang="en-US" sz="1050" b="1"/>
              <a:t>Cut scores vary by school level:</a:t>
            </a:r>
          </a:p>
          <a:p>
            <a:r>
              <a:rPr lang="en-US" sz="1050"/>
              <a:t>Elementary (I5): Low (0-1), Moderate (2-3), High (4-15)</a:t>
            </a:r>
          </a:p>
          <a:p>
            <a:r>
              <a:rPr lang="en-US" sz="1050"/>
              <a:t>Middle and High (I6): Low (0-3), Moderate (4-5), High (6-18)</a:t>
            </a:r>
          </a:p>
        </p:txBody>
      </p:sp>
      <p:sp>
        <p:nvSpPr>
          <p:cNvPr id="4" name="Rectangle 8">
            <a:extLst>
              <a:ext uri="{FF2B5EF4-FFF2-40B4-BE49-F238E27FC236}">
                <a16:creationId xmlns:a16="http://schemas.microsoft.com/office/drawing/2014/main" id="{4D067B41-3777-41C1-9AE4-75B4BE1869CB}"/>
              </a:ext>
            </a:extLst>
          </p:cNvPr>
          <p:cNvSpPr/>
          <p:nvPr/>
        </p:nvSpPr>
        <p:spPr>
          <a:xfrm>
            <a:off x="2953443" y="1699924"/>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59</a:t>
            </a:r>
          </a:p>
        </p:txBody>
      </p:sp>
      <p:sp>
        <p:nvSpPr>
          <p:cNvPr id="6" name="Rectangle 10">
            <a:extLst>
              <a:ext uri="{FF2B5EF4-FFF2-40B4-BE49-F238E27FC236}">
                <a16:creationId xmlns:a16="http://schemas.microsoft.com/office/drawing/2014/main" id="{22B3B100-943A-4B9B-9BC0-436AC8A7F1A1}"/>
              </a:ext>
            </a:extLst>
          </p:cNvPr>
          <p:cNvSpPr/>
          <p:nvPr/>
        </p:nvSpPr>
        <p:spPr>
          <a:xfrm>
            <a:off x="2955285" y="2422758"/>
            <a:ext cx="3986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82</a:t>
            </a:r>
          </a:p>
        </p:txBody>
      </p:sp>
      <p:sp>
        <p:nvSpPr>
          <p:cNvPr id="7" name="Rectangle 12">
            <a:extLst>
              <a:ext uri="{FF2B5EF4-FFF2-40B4-BE49-F238E27FC236}">
                <a16:creationId xmlns:a16="http://schemas.microsoft.com/office/drawing/2014/main" id="{B316EC5F-1AA8-429F-A1F9-A1379E3DF38C}"/>
              </a:ext>
            </a:extLst>
          </p:cNvPr>
          <p:cNvSpPr/>
          <p:nvPr/>
        </p:nvSpPr>
        <p:spPr>
          <a:xfrm>
            <a:off x="2951303" y="3285866"/>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304</a:t>
            </a:r>
          </a:p>
        </p:txBody>
      </p:sp>
      <p:sp>
        <p:nvSpPr>
          <p:cNvPr id="8" name="Rectangle 8">
            <a:extLst>
              <a:ext uri="{FF2B5EF4-FFF2-40B4-BE49-F238E27FC236}">
                <a16:creationId xmlns:a16="http://schemas.microsoft.com/office/drawing/2014/main" id="{EE35E7CF-310D-48BA-A6C9-555F25D32258}"/>
              </a:ext>
            </a:extLst>
          </p:cNvPr>
          <p:cNvSpPr/>
          <p:nvPr/>
        </p:nvSpPr>
        <p:spPr>
          <a:xfrm>
            <a:off x="3930832" y="1699924"/>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62</a:t>
            </a:r>
          </a:p>
        </p:txBody>
      </p:sp>
      <p:sp>
        <p:nvSpPr>
          <p:cNvPr id="18" name="Rectangle 10">
            <a:extLst>
              <a:ext uri="{FF2B5EF4-FFF2-40B4-BE49-F238E27FC236}">
                <a16:creationId xmlns:a16="http://schemas.microsoft.com/office/drawing/2014/main" id="{BCCE707C-0407-4A25-BE73-02F12F4CF565}"/>
              </a:ext>
            </a:extLst>
          </p:cNvPr>
          <p:cNvSpPr/>
          <p:nvPr/>
        </p:nvSpPr>
        <p:spPr>
          <a:xfrm>
            <a:off x="3947174" y="2422758"/>
            <a:ext cx="3986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65</a:t>
            </a:r>
          </a:p>
        </p:txBody>
      </p:sp>
      <p:sp>
        <p:nvSpPr>
          <p:cNvPr id="20" name="Rectangle 12">
            <a:extLst>
              <a:ext uri="{FF2B5EF4-FFF2-40B4-BE49-F238E27FC236}">
                <a16:creationId xmlns:a16="http://schemas.microsoft.com/office/drawing/2014/main" id="{B82D5020-57EE-45A2-B13A-EE27A7D123FC}"/>
              </a:ext>
            </a:extLst>
          </p:cNvPr>
          <p:cNvSpPr/>
          <p:nvPr/>
        </p:nvSpPr>
        <p:spPr>
          <a:xfrm>
            <a:off x="3943192" y="3285866"/>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292</a:t>
            </a:r>
          </a:p>
        </p:txBody>
      </p:sp>
      <p:sp>
        <p:nvSpPr>
          <p:cNvPr id="22" name="Rectangle 8">
            <a:extLst>
              <a:ext uri="{FF2B5EF4-FFF2-40B4-BE49-F238E27FC236}">
                <a16:creationId xmlns:a16="http://schemas.microsoft.com/office/drawing/2014/main" id="{97440739-977D-418E-809B-8E388F7B1175}"/>
              </a:ext>
            </a:extLst>
          </p:cNvPr>
          <p:cNvSpPr/>
          <p:nvPr/>
        </p:nvSpPr>
        <p:spPr>
          <a:xfrm>
            <a:off x="4908221" y="1699924"/>
            <a:ext cx="376112" cy="328683"/>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39</a:t>
            </a:r>
          </a:p>
        </p:txBody>
      </p:sp>
      <p:sp>
        <p:nvSpPr>
          <p:cNvPr id="24" name="Rectangle 10">
            <a:extLst>
              <a:ext uri="{FF2B5EF4-FFF2-40B4-BE49-F238E27FC236}">
                <a16:creationId xmlns:a16="http://schemas.microsoft.com/office/drawing/2014/main" id="{329FDEC0-CC33-43E7-A520-A229623D10DD}"/>
              </a:ext>
            </a:extLst>
          </p:cNvPr>
          <p:cNvSpPr/>
          <p:nvPr/>
        </p:nvSpPr>
        <p:spPr>
          <a:xfrm>
            <a:off x="4936096" y="2298909"/>
            <a:ext cx="3986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67</a:t>
            </a:r>
          </a:p>
        </p:txBody>
      </p:sp>
      <p:sp>
        <p:nvSpPr>
          <p:cNvPr id="26" name="Rectangle 12">
            <a:extLst>
              <a:ext uri="{FF2B5EF4-FFF2-40B4-BE49-F238E27FC236}">
                <a16:creationId xmlns:a16="http://schemas.microsoft.com/office/drawing/2014/main" id="{ED908F2F-345F-4C5F-9D21-52CDEB537112}"/>
              </a:ext>
            </a:extLst>
          </p:cNvPr>
          <p:cNvSpPr/>
          <p:nvPr/>
        </p:nvSpPr>
        <p:spPr>
          <a:xfrm>
            <a:off x="4942445" y="3285866"/>
            <a:ext cx="465147" cy="328683"/>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361</a:t>
            </a:r>
          </a:p>
        </p:txBody>
      </p:sp>
      <p:sp>
        <p:nvSpPr>
          <p:cNvPr id="28" name="Rectangle 8">
            <a:extLst>
              <a:ext uri="{FF2B5EF4-FFF2-40B4-BE49-F238E27FC236}">
                <a16:creationId xmlns:a16="http://schemas.microsoft.com/office/drawing/2014/main" id="{E744C14F-34AE-4496-B5AB-3C451737EBC6}"/>
              </a:ext>
            </a:extLst>
          </p:cNvPr>
          <p:cNvSpPr/>
          <p:nvPr/>
        </p:nvSpPr>
        <p:spPr>
          <a:xfrm>
            <a:off x="5859386" y="1699924"/>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39</a:t>
            </a:r>
          </a:p>
        </p:txBody>
      </p:sp>
      <p:sp>
        <p:nvSpPr>
          <p:cNvPr id="30" name="Rectangle 10">
            <a:extLst>
              <a:ext uri="{FF2B5EF4-FFF2-40B4-BE49-F238E27FC236}">
                <a16:creationId xmlns:a16="http://schemas.microsoft.com/office/drawing/2014/main" id="{108B1652-E84F-4AB2-8E5E-D561212C2EB1}"/>
              </a:ext>
            </a:extLst>
          </p:cNvPr>
          <p:cNvSpPr/>
          <p:nvPr/>
        </p:nvSpPr>
        <p:spPr>
          <a:xfrm>
            <a:off x="5903450" y="2718043"/>
            <a:ext cx="3986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73</a:t>
            </a:r>
          </a:p>
        </p:txBody>
      </p:sp>
      <p:sp>
        <p:nvSpPr>
          <p:cNvPr id="32" name="Rectangle 12">
            <a:extLst>
              <a:ext uri="{FF2B5EF4-FFF2-40B4-BE49-F238E27FC236}">
                <a16:creationId xmlns:a16="http://schemas.microsoft.com/office/drawing/2014/main" id="{34AAA882-B460-4268-AB01-9F940D2E89CF}"/>
              </a:ext>
            </a:extLst>
          </p:cNvPr>
          <p:cNvSpPr/>
          <p:nvPr/>
        </p:nvSpPr>
        <p:spPr>
          <a:xfrm>
            <a:off x="5894738" y="3285866"/>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338</a:t>
            </a:r>
          </a:p>
        </p:txBody>
      </p:sp>
      <p:sp>
        <p:nvSpPr>
          <p:cNvPr id="34" name="Rectangle 8">
            <a:extLst>
              <a:ext uri="{FF2B5EF4-FFF2-40B4-BE49-F238E27FC236}">
                <a16:creationId xmlns:a16="http://schemas.microsoft.com/office/drawing/2014/main" id="{5032C390-5495-4844-9528-BBC22FDAB530}"/>
              </a:ext>
            </a:extLst>
          </p:cNvPr>
          <p:cNvSpPr/>
          <p:nvPr/>
        </p:nvSpPr>
        <p:spPr>
          <a:xfrm>
            <a:off x="6836775" y="1699924"/>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31</a:t>
            </a:r>
          </a:p>
        </p:txBody>
      </p:sp>
      <p:sp>
        <p:nvSpPr>
          <p:cNvPr id="36" name="Rectangle 10">
            <a:extLst>
              <a:ext uri="{FF2B5EF4-FFF2-40B4-BE49-F238E27FC236}">
                <a16:creationId xmlns:a16="http://schemas.microsoft.com/office/drawing/2014/main" id="{CAB38E82-6A9B-4B47-899C-11C07A9BDC06}"/>
              </a:ext>
            </a:extLst>
          </p:cNvPr>
          <p:cNvSpPr/>
          <p:nvPr/>
        </p:nvSpPr>
        <p:spPr>
          <a:xfrm>
            <a:off x="6824881" y="2601770"/>
            <a:ext cx="3986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46</a:t>
            </a:r>
          </a:p>
        </p:txBody>
      </p:sp>
      <p:sp>
        <p:nvSpPr>
          <p:cNvPr id="38" name="Rectangle 12">
            <a:extLst>
              <a:ext uri="{FF2B5EF4-FFF2-40B4-BE49-F238E27FC236}">
                <a16:creationId xmlns:a16="http://schemas.microsoft.com/office/drawing/2014/main" id="{60914F9B-3328-4E99-90EA-030F709A39BE}"/>
              </a:ext>
            </a:extLst>
          </p:cNvPr>
          <p:cNvSpPr/>
          <p:nvPr/>
        </p:nvSpPr>
        <p:spPr>
          <a:xfrm>
            <a:off x="6810346" y="3285866"/>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351</a:t>
            </a:r>
          </a:p>
        </p:txBody>
      </p:sp>
      <p:sp>
        <p:nvSpPr>
          <p:cNvPr id="40" name="Rectangle 8">
            <a:extLst>
              <a:ext uri="{FF2B5EF4-FFF2-40B4-BE49-F238E27FC236}">
                <a16:creationId xmlns:a16="http://schemas.microsoft.com/office/drawing/2014/main" id="{E2293FFA-844A-49C3-A2D5-76C16B97B013}"/>
              </a:ext>
            </a:extLst>
          </p:cNvPr>
          <p:cNvSpPr/>
          <p:nvPr/>
        </p:nvSpPr>
        <p:spPr>
          <a:xfrm>
            <a:off x="7814164" y="1699924"/>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18</a:t>
            </a:r>
          </a:p>
        </p:txBody>
      </p:sp>
      <p:sp>
        <p:nvSpPr>
          <p:cNvPr id="42" name="Rectangle 10">
            <a:extLst>
              <a:ext uri="{FF2B5EF4-FFF2-40B4-BE49-F238E27FC236}">
                <a16:creationId xmlns:a16="http://schemas.microsoft.com/office/drawing/2014/main" id="{E09E6402-F8C4-455D-B522-786AB1E1DF15}"/>
              </a:ext>
            </a:extLst>
          </p:cNvPr>
          <p:cNvSpPr/>
          <p:nvPr/>
        </p:nvSpPr>
        <p:spPr>
          <a:xfrm>
            <a:off x="7769655" y="2551391"/>
            <a:ext cx="3986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47</a:t>
            </a:r>
          </a:p>
        </p:txBody>
      </p:sp>
      <p:sp>
        <p:nvSpPr>
          <p:cNvPr id="44" name="Rectangle 12">
            <a:extLst>
              <a:ext uri="{FF2B5EF4-FFF2-40B4-BE49-F238E27FC236}">
                <a16:creationId xmlns:a16="http://schemas.microsoft.com/office/drawing/2014/main" id="{4438C055-C2B0-438C-A4C6-9A0A32B35D64}"/>
              </a:ext>
            </a:extLst>
          </p:cNvPr>
          <p:cNvSpPr/>
          <p:nvPr/>
        </p:nvSpPr>
        <p:spPr>
          <a:xfrm>
            <a:off x="7748648" y="3285866"/>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340</a:t>
            </a:r>
          </a:p>
        </p:txBody>
      </p:sp>
      <p:sp>
        <p:nvSpPr>
          <p:cNvPr id="23" name="Rectangle 8">
            <a:extLst>
              <a:ext uri="{FF2B5EF4-FFF2-40B4-BE49-F238E27FC236}">
                <a16:creationId xmlns:a16="http://schemas.microsoft.com/office/drawing/2014/main" id="{20C60F6B-B3CD-514E-A360-7BE3E1662990}"/>
              </a:ext>
            </a:extLst>
          </p:cNvPr>
          <p:cNvSpPr/>
          <p:nvPr/>
        </p:nvSpPr>
        <p:spPr>
          <a:xfrm>
            <a:off x="8791553" y="1699924"/>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13</a:t>
            </a:r>
          </a:p>
        </p:txBody>
      </p:sp>
      <p:sp>
        <p:nvSpPr>
          <p:cNvPr id="25" name="Rectangle 10">
            <a:extLst>
              <a:ext uri="{FF2B5EF4-FFF2-40B4-BE49-F238E27FC236}">
                <a16:creationId xmlns:a16="http://schemas.microsoft.com/office/drawing/2014/main" id="{1F8574D3-F23F-804E-A567-714E5C841604}"/>
              </a:ext>
            </a:extLst>
          </p:cNvPr>
          <p:cNvSpPr/>
          <p:nvPr/>
        </p:nvSpPr>
        <p:spPr>
          <a:xfrm>
            <a:off x="8714429" y="2488277"/>
            <a:ext cx="3986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35</a:t>
            </a:r>
          </a:p>
        </p:txBody>
      </p:sp>
      <p:sp>
        <p:nvSpPr>
          <p:cNvPr id="27" name="Rectangle 12">
            <a:extLst>
              <a:ext uri="{FF2B5EF4-FFF2-40B4-BE49-F238E27FC236}">
                <a16:creationId xmlns:a16="http://schemas.microsoft.com/office/drawing/2014/main" id="{0B287E34-F958-CC4B-A16D-891B9BA42CA5}"/>
              </a:ext>
            </a:extLst>
          </p:cNvPr>
          <p:cNvSpPr/>
          <p:nvPr/>
        </p:nvSpPr>
        <p:spPr>
          <a:xfrm>
            <a:off x="8681182" y="3285866"/>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321</a:t>
            </a:r>
          </a:p>
        </p:txBody>
      </p:sp>
      <p:sp>
        <p:nvSpPr>
          <p:cNvPr id="9" name="Rectangle 8">
            <a:extLst>
              <a:ext uri="{FF2B5EF4-FFF2-40B4-BE49-F238E27FC236}">
                <a16:creationId xmlns:a16="http://schemas.microsoft.com/office/drawing/2014/main" id="{4722D0A3-31FA-22E2-D5C5-C569C66463A1}"/>
              </a:ext>
            </a:extLst>
          </p:cNvPr>
          <p:cNvSpPr/>
          <p:nvPr/>
        </p:nvSpPr>
        <p:spPr>
          <a:xfrm>
            <a:off x="9768942" y="1699924"/>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32</a:t>
            </a:r>
          </a:p>
        </p:txBody>
      </p:sp>
      <p:sp>
        <p:nvSpPr>
          <p:cNvPr id="10" name="Rectangle 10">
            <a:extLst>
              <a:ext uri="{FF2B5EF4-FFF2-40B4-BE49-F238E27FC236}">
                <a16:creationId xmlns:a16="http://schemas.microsoft.com/office/drawing/2014/main" id="{BE7B13B5-F165-5045-FD7F-427470EEB021}"/>
              </a:ext>
            </a:extLst>
          </p:cNvPr>
          <p:cNvSpPr/>
          <p:nvPr/>
        </p:nvSpPr>
        <p:spPr>
          <a:xfrm>
            <a:off x="9710747" y="2672651"/>
            <a:ext cx="3986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62</a:t>
            </a:r>
          </a:p>
        </p:txBody>
      </p:sp>
      <p:sp>
        <p:nvSpPr>
          <p:cNvPr id="11" name="Rectangle 12">
            <a:extLst>
              <a:ext uri="{FF2B5EF4-FFF2-40B4-BE49-F238E27FC236}">
                <a16:creationId xmlns:a16="http://schemas.microsoft.com/office/drawing/2014/main" id="{2DD4214B-8BA3-7BB1-F732-06D92C28F8B7}"/>
              </a:ext>
            </a:extLst>
          </p:cNvPr>
          <p:cNvSpPr/>
          <p:nvPr/>
        </p:nvSpPr>
        <p:spPr>
          <a:xfrm>
            <a:off x="9677500" y="3285866"/>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338</a:t>
            </a:r>
          </a:p>
        </p:txBody>
      </p:sp>
      <p:sp>
        <p:nvSpPr>
          <p:cNvPr id="12" name="Rectangle 8">
            <a:extLst>
              <a:ext uri="{FF2B5EF4-FFF2-40B4-BE49-F238E27FC236}">
                <a16:creationId xmlns:a16="http://schemas.microsoft.com/office/drawing/2014/main" id="{452CFE29-A2D3-C531-5993-54AC6B354529}"/>
              </a:ext>
            </a:extLst>
          </p:cNvPr>
          <p:cNvSpPr/>
          <p:nvPr/>
        </p:nvSpPr>
        <p:spPr>
          <a:xfrm>
            <a:off x="10746331" y="1699924"/>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23</a:t>
            </a:r>
          </a:p>
        </p:txBody>
      </p:sp>
      <p:sp>
        <p:nvSpPr>
          <p:cNvPr id="13" name="Rectangle 10">
            <a:extLst>
              <a:ext uri="{FF2B5EF4-FFF2-40B4-BE49-F238E27FC236}">
                <a16:creationId xmlns:a16="http://schemas.microsoft.com/office/drawing/2014/main" id="{1C09D8C5-FBE5-C177-24E7-0FF9089DE531}"/>
              </a:ext>
            </a:extLst>
          </p:cNvPr>
          <p:cNvSpPr/>
          <p:nvPr/>
        </p:nvSpPr>
        <p:spPr>
          <a:xfrm>
            <a:off x="10746331" y="2622333"/>
            <a:ext cx="3986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69</a:t>
            </a:r>
          </a:p>
        </p:txBody>
      </p:sp>
      <p:sp>
        <p:nvSpPr>
          <p:cNvPr id="14" name="Rectangle 12">
            <a:extLst>
              <a:ext uri="{FF2B5EF4-FFF2-40B4-BE49-F238E27FC236}">
                <a16:creationId xmlns:a16="http://schemas.microsoft.com/office/drawing/2014/main" id="{3690F6B2-824F-75C9-89BE-9C418D2E2FFC}"/>
              </a:ext>
            </a:extLst>
          </p:cNvPr>
          <p:cNvSpPr/>
          <p:nvPr/>
        </p:nvSpPr>
        <p:spPr>
          <a:xfrm>
            <a:off x="10714926" y="3285866"/>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343</a:t>
            </a:r>
          </a:p>
        </p:txBody>
      </p:sp>
    </p:spTree>
    <p:extLst>
      <p:ext uri="{BB962C8B-B14F-4D97-AF65-F5344CB8AC3E}">
        <p14:creationId xmlns:p14="http://schemas.microsoft.com/office/powerpoint/2010/main" val="20082485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5">
              <a:lumMod val="20000"/>
              <a:lumOff val="80000"/>
            </a:schemeClr>
          </a:solidFill>
          <a:effectLst>
            <a:softEdge rad="127000"/>
          </a:effectLst>
        </p:spPr>
        <p:txBody>
          <a:bodyPr>
            <a:normAutofit/>
          </a:bodyPr>
          <a:lstStyle/>
          <a:p>
            <a:pPr algn="ctr"/>
            <a:r>
              <a:rPr lang="en-US" sz="4000"/>
              <a:t>Fall 2022</a:t>
            </a:r>
            <a:br>
              <a:rPr lang="en-US" sz="4000"/>
            </a:br>
            <a:r>
              <a:rPr lang="en-US" sz="3200"/>
              <a:t>SRSS-</a:t>
            </a:r>
            <a:r>
              <a:rPr lang="en-US" sz="3200" u="sng"/>
              <a:t>Internalizing </a:t>
            </a:r>
            <a:r>
              <a:rPr lang="en-US" sz="3200"/>
              <a:t>Results – Elementary School</a:t>
            </a:r>
            <a:endParaRPr lang="en-US" sz="4000"/>
          </a:p>
        </p:txBody>
      </p:sp>
      <p:graphicFrame>
        <p:nvGraphicFramePr>
          <p:cNvPr id="3" name="Table 2">
            <a:extLst>
              <a:ext uri="{FF2B5EF4-FFF2-40B4-BE49-F238E27FC236}">
                <a16:creationId xmlns:a16="http://schemas.microsoft.com/office/drawing/2014/main" id="{4AFB9BA7-128D-4908-955D-F4AECF8B71CB}"/>
              </a:ext>
            </a:extLst>
          </p:cNvPr>
          <p:cNvGraphicFramePr>
            <a:graphicFrameLocks noGrp="1"/>
          </p:cNvGraphicFramePr>
          <p:nvPr/>
        </p:nvGraphicFramePr>
        <p:xfrm>
          <a:off x="609600" y="1801089"/>
          <a:ext cx="10972800" cy="4571809"/>
        </p:xfrm>
        <a:graphic>
          <a:graphicData uri="http://schemas.openxmlformats.org/drawingml/2006/table">
            <a:tbl>
              <a:tblPr firstRow="1" bandRow="1">
                <a:tableStyleId>{5C22544A-7EE6-4342-B048-85BDC9FD1C3A}</a:tableStyleId>
              </a:tblPr>
              <a:tblGrid>
                <a:gridCol w="1538243">
                  <a:extLst>
                    <a:ext uri="{9D8B030D-6E8A-4147-A177-3AD203B41FA5}">
                      <a16:colId xmlns:a16="http://schemas.microsoft.com/office/drawing/2014/main" val="20000"/>
                    </a:ext>
                  </a:extLst>
                </a:gridCol>
                <a:gridCol w="1743342">
                  <a:extLst>
                    <a:ext uri="{9D8B030D-6E8A-4147-A177-3AD203B41FA5}">
                      <a16:colId xmlns:a16="http://schemas.microsoft.com/office/drawing/2014/main" val="20001"/>
                    </a:ext>
                  </a:extLst>
                </a:gridCol>
                <a:gridCol w="2563738">
                  <a:extLst>
                    <a:ext uri="{9D8B030D-6E8A-4147-A177-3AD203B41FA5}">
                      <a16:colId xmlns:a16="http://schemas.microsoft.com/office/drawing/2014/main" val="20002"/>
                    </a:ext>
                  </a:extLst>
                </a:gridCol>
                <a:gridCol w="2666288">
                  <a:extLst>
                    <a:ext uri="{9D8B030D-6E8A-4147-A177-3AD203B41FA5}">
                      <a16:colId xmlns:a16="http://schemas.microsoft.com/office/drawing/2014/main" val="20003"/>
                    </a:ext>
                  </a:extLst>
                </a:gridCol>
                <a:gridCol w="2461189">
                  <a:extLst>
                    <a:ext uri="{9D8B030D-6E8A-4147-A177-3AD203B41FA5}">
                      <a16:colId xmlns:a16="http://schemas.microsoft.com/office/drawing/2014/main" val="20004"/>
                    </a:ext>
                  </a:extLst>
                </a:gridCol>
              </a:tblGrid>
              <a:tr h="762001">
                <a:tc>
                  <a:txBody>
                    <a:bodyPr/>
                    <a:lstStyle/>
                    <a:p>
                      <a:pPr algn="ctr"/>
                      <a:r>
                        <a:rPr lang="en-US" sz="2000">
                          <a:solidFill>
                            <a:schemeClr val="tx1"/>
                          </a:solidFill>
                        </a:rPr>
                        <a:t>Grade Level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i="1">
                          <a:solidFill>
                            <a:schemeClr val="tx1"/>
                          </a:solidFill>
                        </a:rPr>
                        <a:t>N</a:t>
                      </a:r>
                    </a:p>
                    <a:p>
                      <a:pPr algn="ctr"/>
                      <a:r>
                        <a:rPr lang="en-US" sz="2000">
                          <a:solidFill>
                            <a:schemeClr val="tx1"/>
                          </a:solidFill>
                        </a:rPr>
                        <a:t>Screened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a:t>Low  </a:t>
                      </a:r>
                    </a:p>
                    <a:p>
                      <a:pPr algn="ctr"/>
                      <a:r>
                        <a:rPr lang="en-US" sz="2000" i="1"/>
                        <a:t>n</a:t>
                      </a:r>
                      <a:r>
                        <a:rPr lang="en-US" sz="2000" i="1" baseline="0"/>
                        <a:t> (%)</a:t>
                      </a:r>
                      <a:endParaRPr lang="en-US" sz="2000" i="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ctr"/>
                      <a:r>
                        <a:rPr lang="en-US" sz="2000">
                          <a:solidFill>
                            <a:schemeClr val="tx1"/>
                          </a:solidFill>
                        </a:rPr>
                        <a:t>Moderate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i="1">
                          <a:solidFill>
                            <a:schemeClr val="tx1"/>
                          </a:solidFill>
                        </a:rPr>
                        <a:t>n</a:t>
                      </a:r>
                      <a:r>
                        <a:rPr lang="en-US" sz="2000" i="1" baseline="0">
                          <a:solidFill>
                            <a:schemeClr val="tx1"/>
                          </a:solidFill>
                        </a:rPr>
                        <a:t> (%)</a:t>
                      </a:r>
                      <a:r>
                        <a:rPr lang="en-US" sz="2000">
                          <a:solidFill>
                            <a:schemeClr val="tx1"/>
                          </a:solidFill>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r>
                        <a:rPr lang="en-US" sz="2000"/>
                        <a:t>High</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i="1"/>
                        <a:t>n</a:t>
                      </a:r>
                      <a:r>
                        <a:rPr lang="en-US" sz="2000" i="1" baseline="0"/>
                        <a:t> (%)</a:t>
                      </a:r>
                      <a:endParaRPr lang="en-US" sz="2000" i="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0"/>
                  </a:ext>
                </a:extLst>
              </a:tr>
              <a:tr h="1269936">
                <a:tc>
                  <a:txBody>
                    <a:bodyPr/>
                    <a:lstStyle/>
                    <a:p>
                      <a:pPr algn="ctr"/>
                      <a:r>
                        <a:rPr lang="en-US" sz="2400"/>
                        <a:t>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a:solidFill>
                            <a:schemeClr val="tx1"/>
                          </a:solidFill>
                        </a:rPr>
                        <a:t>64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a:solidFill>
                            <a:schemeClr val="tx1"/>
                          </a:solidFill>
                        </a:rPr>
                        <a:t>52</a:t>
                      </a:r>
                    </a:p>
                    <a:p>
                      <a:pPr algn="ctr"/>
                      <a:r>
                        <a:rPr lang="en-US" sz="2400">
                          <a:solidFill>
                            <a:schemeClr val="tx1"/>
                          </a:solidFill>
                        </a:rPr>
                        <a:t>(81.25%)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(10.94%)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(7.81%)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269936">
                <a:tc>
                  <a:txBody>
                    <a:bodyPr/>
                    <a:lstStyle/>
                    <a:p>
                      <a:pPr algn="ctr"/>
                      <a:r>
                        <a:rPr lang="en-US" sz="2400"/>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a:solidFill>
                            <a:schemeClr val="tx1"/>
                          </a:solidFill>
                        </a:rPr>
                        <a:t>81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a:solidFill>
                            <a:schemeClr val="tx1"/>
                          </a:solidFill>
                        </a:rPr>
                        <a:t>69</a:t>
                      </a:r>
                    </a:p>
                    <a:p>
                      <a:pPr algn="ctr"/>
                      <a:r>
                        <a:rPr lang="en-US" sz="2400">
                          <a:solidFill>
                            <a:schemeClr val="tx1"/>
                          </a:solidFill>
                        </a:rPr>
                        <a:t>(85.19%)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(11.11%)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(3.70%)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269936">
                <a:tc>
                  <a:txBody>
                    <a:bodyPr/>
                    <a:lstStyle/>
                    <a:p>
                      <a:pPr algn="ctr"/>
                      <a:r>
                        <a:rPr lang="en-US" sz="2400"/>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a:solidFill>
                            <a:schemeClr val="tx1"/>
                          </a:solidFill>
                        </a:rPr>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a:solidFill>
                            <a:schemeClr val="tx1"/>
                          </a:solidFill>
                        </a:rPr>
                        <a:t>44</a:t>
                      </a:r>
                    </a:p>
                    <a:p>
                      <a:pPr algn="ctr"/>
                      <a:r>
                        <a:rPr lang="en-US" sz="2400">
                          <a:solidFill>
                            <a:schemeClr val="tx1"/>
                          </a:solidFill>
                        </a:rPr>
                        <a:t>(78.57%)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(19.64%)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(1.79%)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5772886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5">
              <a:lumMod val="20000"/>
              <a:lumOff val="80000"/>
            </a:schemeClr>
          </a:solidFill>
          <a:effectLst>
            <a:softEdge rad="127000"/>
          </a:effectLst>
        </p:spPr>
        <p:txBody>
          <a:bodyPr>
            <a:normAutofit/>
          </a:bodyPr>
          <a:lstStyle/>
          <a:p>
            <a:pPr algn="ctr"/>
            <a:r>
              <a:rPr lang="en-US" sz="4000"/>
              <a:t>Fall 2022</a:t>
            </a:r>
            <a:br>
              <a:rPr lang="en-US" sz="4000"/>
            </a:br>
            <a:r>
              <a:rPr lang="en-US" sz="3200"/>
              <a:t>SRSS-</a:t>
            </a:r>
            <a:r>
              <a:rPr lang="en-US" sz="3200" u="sng"/>
              <a:t>Externalizing </a:t>
            </a:r>
            <a:r>
              <a:rPr lang="en-US" sz="3200"/>
              <a:t>Results – Middle School</a:t>
            </a:r>
            <a:endParaRPr lang="en-US" sz="4000"/>
          </a:p>
        </p:txBody>
      </p:sp>
      <p:graphicFrame>
        <p:nvGraphicFramePr>
          <p:cNvPr id="5" name="Chart 4">
            <a:extLst>
              <a:ext uri="{FF2B5EF4-FFF2-40B4-BE49-F238E27FC236}">
                <a16:creationId xmlns:a16="http://schemas.microsoft.com/office/drawing/2014/main" id="{2E699412-F23A-490A-ABBA-74BDE1D78D16}"/>
              </a:ext>
            </a:extLst>
          </p:cNvPr>
          <p:cNvGraphicFramePr/>
          <p:nvPr/>
        </p:nvGraphicFramePr>
        <p:xfrm>
          <a:off x="574090" y="1699924"/>
          <a:ext cx="11008591" cy="4792951"/>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8">
            <a:extLst>
              <a:ext uri="{FF2B5EF4-FFF2-40B4-BE49-F238E27FC236}">
                <a16:creationId xmlns:a16="http://schemas.microsoft.com/office/drawing/2014/main" id="{D6E72BFA-4A4D-4F16-9513-68A6ED4C0C83}"/>
              </a:ext>
            </a:extLst>
          </p:cNvPr>
          <p:cNvSpPr/>
          <p:nvPr/>
        </p:nvSpPr>
        <p:spPr>
          <a:xfrm>
            <a:off x="3106027" y="1711432"/>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19</a:t>
            </a:r>
          </a:p>
        </p:txBody>
      </p:sp>
      <p:sp>
        <p:nvSpPr>
          <p:cNvPr id="11" name="Rectangle 10">
            <a:extLst>
              <a:ext uri="{FF2B5EF4-FFF2-40B4-BE49-F238E27FC236}">
                <a16:creationId xmlns:a16="http://schemas.microsoft.com/office/drawing/2014/main" id="{CA4B4E3C-684B-4363-A3DA-60E579543B65}"/>
              </a:ext>
            </a:extLst>
          </p:cNvPr>
          <p:cNvSpPr/>
          <p:nvPr/>
        </p:nvSpPr>
        <p:spPr>
          <a:xfrm>
            <a:off x="3108007" y="2524176"/>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75</a:t>
            </a:r>
          </a:p>
        </p:txBody>
      </p:sp>
      <p:sp>
        <p:nvSpPr>
          <p:cNvPr id="13" name="Rectangle 12">
            <a:extLst>
              <a:ext uri="{FF2B5EF4-FFF2-40B4-BE49-F238E27FC236}">
                <a16:creationId xmlns:a16="http://schemas.microsoft.com/office/drawing/2014/main" id="{05BE7812-9552-43F2-9CE7-7146EB841E59}"/>
              </a:ext>
            </a:extLst>
          </p:cNvPr>
          <p:cNvSpPr/>
          <p:nvPr/>
        </p:nvSpPr>
        <p:spPr>
          <a:xfrm>
            <a:off x="3065479" y="3218728"/>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541</a:t>
            </a:r>
          </a:p>
        </p:txBody>
      </p:sp>
      <p:sp>
        <p:nvSpPr>
          <p:cNvPr id="3" name="Rectangle 12">
            <a:extLst>
              <a:ext uri="{FF2B5EF4-FFF2-40B4-BE49-F238E27FC236}">
                <a16:creationId xmlns:a16="http://schemas.microsoft.com/office/drawing/2014/main" id="{34998E01-2A56-4CEF-993A-A83085E11E77}"/>
              </a:ext>
            </a:extLst>
          </p:cNvPr>
          <p:cNvSpPr/>
          <p:nvPr/>
        </p:nvSpPr>
        <p:spPr>
          <a:xfrm>
            <a:off x="4106661" y="3218728"/>
            <a:ext cx="530358" cy="31466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475</a:t>
            </a:r>
          </a:p>
        </p:txBody>
      </p:sp>
      <p:sp>
        <p:nvSpPr>
          <p:cNvPr id="4" name="Rectangle 10">
            <a:extLst>
              <a:ext uri="{FF2B5EF4-FFF2-40B4-BE49-F238E27FC236}">
                <a16:creationId xmlns:a16="http://schemas.microsoft.com/office/drawing/2014/main" id="{F039ACC9-9A50-4468-8191-4D74F450EDC5}"/>
              </a:ext>
            </a:extLst>
          </p:cNvPr>
          <p:cNvSpPr/>
          <p:nvPr/>
        </p:nvSpPr>
        <p:spPr>
          <a:xfrm>
            <a:off x="4155152" y="2518254"/>
            <a:ext cx="433376" cy="31466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57</a:t>
            </a:r>
          </a:p>
        </p:txBody>
      </p:sp>
      <p:sp>
        <p:nvSpPr>
          <p:cNvPr id="6" name="Rectangle 8">
            <a:extLst>
              <a:ext uri="{FF2B5EF4-FFF2-40B4-BE49-F238E27FC236}">
                <a16:creationId xmlns:a16="http://schemas.microsoft.com/office/drawing/2014/main" id="{F08DA4CF-F7AE-4407-8332-F2A3A69FDDCC}"/>
              </a:ext>
            </a:extLst>
          </p:cNvPr>
          <p:cNvSpPr/>
          <p:nvPr/>
        </p:nvSpPr>
        <p:spPr>
          <a:xfrm>
            <a:off x="4152895" y="1711432"/>
            <a:ext cx="437891" cy="31466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23</a:t>
            </a:r>
          </a:p>
        </p:txBody>
      </p:sp>
      <p:sp>
        <p:nvSpPr>
          <p:cNvPr id="7" name="Rectangle 8">
            <a:extLst>
              <a:ext uri="{FF2B5EF4-FFF2-40B4-BE49-F238E27FC236}">
                <a16:creationId xmlns:a16="http://schemas.microsoft.com/office/drawing/2014/main" id="{7B210AFC-1C5F-495F-AB8F-DD7BE4F57EAE}"/>
              </a:ext>
            </a:extLst>
          </p:cNvPr>
          <p:cNvSpPr/>
          <p:nvPr/>
        </p:nvSpPr>
        <p:spPr>
          <a:xfrm>
            <a:off x="5203646" y="1711432"/>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24</a:t>
            </a:r>
          </a:p>
        </p:txBody>
      </p:sp>
      <p:sp>
        <p:nvSpPr>
          <p:cNvPr id="17" name="Rectangle 10">
            <a:extLst>
              <a:ext uri="{FF2B5EF4-FFF2-40B4-BE49-F238E27FC236}">
                <a16:creationId xmlns:a16="http://schemas.microsoft.com/office/drawing/2014/main" id="{3588326D-C223-4B13-B67A-03A77A162659}"/>
              </a:ext>
            </a:extLst>
          </p:cNvPr>
          <p:cNvSpPr/>
          <p:nvPr/>
        </p:nvSpPr>
        <p:spPr>
          <a:xfrm>
            <a:off x="5205626" y="2493385"/>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53</a:t>
            </a:r>
          </a:p>
        </p:txBody>
      </p:sp>
      <p:sp>
        <p:nvSpPr>
          <p:cNvPr id="21" name="Rectangle 12">
            <a:extLst>
              <a:ext uri="{FF2B5EF4-FFF2-40B4-BE49-F238E27FC236}">
                <a16:creationId xmlns:a16="http://schemas.microsoft.com/office/drawing/2014/main" id="{B910D69B-FC92-4FF2-8E43-3BB51BC75DE9}"/>
              </a:ext>
            </a:extLst>
          </p:cNvPr>
          <p:cNvSpPr/>
          <p:nvPr/>
        </p:nvSpPr>
        <p:spPr>
          <a:xfrm>
            <a:off x="5163098" y="3218728"/>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517</a:t>
            </a:r>
          </a:p>
        </p:txBody>
      </p:sp>
      <p:sp>
        <p:nvSpPr>
          <p:cNvPr id="19" name="Rectangle 10">
            <a:extLst>
              <a:ext uri="{FF2B5EF4-FFF2-40B4-BE49-F238E27FC236}">
                <a16:creationId xmlns:a16="http://schemas.microsoft.com/office/drawing/2014/main" id="{6561328C-0104-49AE-99FB-76DE7BBBF0D6}"/>
              </a:ext>
            </a:extLst>
          </p:cNvPr>
          <p:cNvSpPr/>
          <p:nvPr/>
        </p:nvSpPr>
        <p:spPr>
          <a:xfrm>
            <a:off x="6258315" y="2370784"/>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31</a:t>
            </a:r>
          </a:p>
        </p:txBody>
      </p:sp>
      <p:sp>
        <p:nvSpPr>
          <p:cNvPr id="23" name="Rectangle 8">
            <a:extLst>
              <a:ext uri="{FF2B5EF4-FFF2-40B4-BE49-F238E27FC236}">
                <a16:creationId xmlns:a16="http://schemas.microsoft.com/office/drawing/2014/main" id="{00971B03-E01A-4FC9-B4FB-A33FFA5734DA}"/>
              </a:ext>
            </a:extLst>
          </p:cNvPr>
          <p:cNvSpPr/>
          <p:nvPr/>
        </p:nvSpPr>
        <p:spPr>
          <a:xfrm>
            <a:off x="6256335" y="1711432"/>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9</a:t>
            </a:r>
          </a:p>
        </p:txBody>
      </p:sp>
      <p:sp>
        <p:nvSpPr>
          <p:cNvPr id="25" name="Rectangle 12">
            <a:extLst>
              <a:ext uri="{FF2B5EF4-FFF2-40B4-BE49-F238E27FC236}">
                <a16:creationId xmlns:a16="http://schemas.microsoft.com/office/drawing/2014/main" id="{A10E1623-9014-4C79-AA8C-3013A44D514C}"/>
              </a:ext>
            </a:extLst>
          </p:cNvPr>
          <p:cNvSpPr/>
          <p:nvPr/>
        </p:nvSpPr>
        <p:spPr>
          <a:xfrm>
            <a:off x="6215787" y="3218728"/>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400</a:t>
            </a:r>
          </a:p>
        </p:txBody>
      </p:sp>
      <p:sp>
        <p:nvSpPr>
          <p:cNvPr id="27" name="Rectangle 10">
            <a:extLst>
              <a:ext uri="{FF2B5EF4-FFF2-40B4-BE49-F238E27FC236}">
                <a16:creationId xmlns:a16="http://schemas.microsoft.com/office/drawing/2014/main" id="{7A03C2DE-68D2-4AD0-A4B3-09DD3B84C97F}"/>
              </a:ext>
            </a:extLst>
          </p:cNvPr>
          <p:cNvSpPr/>
          <p:nvPr/>
        </p:nvSpPr>
        <p:spPr>
          <a:xfrm>
            <a:off x="7327505" y="2524176"/>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75</a:t>
            </a:r>
          </a:p>
        </p:txBody>
      </p:sp>
      <p:sp>
        <p:nvSpPr>
          <p:cNvPr id="29" name="Rectangle 8">
            <a:extLst>
              <a:ext uri="{FF2B5EF4-FFF2-40B4-BE49-F238E27FC236}">
                <a16:creationId xmlns:a16="http://schemas.microsoft.com/office/drawing/2014/main" id="{BB100D9B-7D11-4A8A-87E2-188F5922C7C6}"/>
              </a:ext>
            </a:extLst>
          </p:cNvPr>
          <p:cNvSpPr/>
          <p:nvPr/>
        </p:nvSpPr>
        <p:spPr>
          <a:xfrm>
            <a:off x="7325525" y="1711432"/>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11</a:t>
            </a:r>
          </a:p>
        </p:txBody>
      </p:sp>
      <p:sp>
        <p:nvSpPr>
          <p:cNvPr id="31" name="Rectangle 12">
            <a:extLst>
              <a:ext uri="{FF2B5EF4-FFF2-40B4-BE49-F238E27FC236}">
                <a16:creationId xmlns:a16="http://schemas.microsoft.com/office/drawing/2014/main" id="{95939A5A-16E2-47F6-B84B-246F846D49A1}"/>
              </a:ext>
            </a:extLst>
          </p:cNvPr>
          <p:cNvSpPr/>
          <p:nvPr/>
        </p:nvSpPr>
        <p:spPr>
          <a:xfrm>
            <a:off x="7284977" y="3218728"/>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515</a:t>
            </a:r>
          </a:p>
        </p:txBody>
      </p:sp>
      <p:sp>
        <p:nvSpPr>
          <p:cNvPr id="33" name="Rectangle 12">
            <a:extLst>
              <a:ext uri="{FF2B5EF4-FFF2-40B4-BE49-F238E27FC236}">
                <a16:creationId xmlns:a16="http://schemas.microsoft.com/office/drawing/2014/main" id="{C1C00A4D-8B99-43E2-9509-EE9C55FCAB01}"/>
              </a:ext>
            </a:extLst>
          </p:cNvPr>
          <p:cNvSpPr/>
          <p:nvPr/>
        </p:nvSpPr>
        <p:spPr>
          <a:xfrm>
            <a:off x="8329313" y="3218728"/>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552</a:t>
            </a:r>
          </a:p>
        </p:txBody>
      </p:sp>
      <p:sp>
        <p:nvSpPr>
          <p:cNvPr id="35" name="Rectangle 10">
            <a:extLst>
              <a:ext uri="{FF2B5EF4-FFF2-40B4-BE49-F238E27FC236}">
                <a16:creationId xmlns:a16="http://schemas.microsoft.com/office/drawing/2014/main" id="{96443194-5385-43CE-A79D-6CC8C67F42FD}"/>
              </a:ext>
            </a:extLst>
          </p:cNvPr>
          <p:cNvSpPr/>
          <p:nvPr/>
        </p:nvSpPr>
        <p:spPr>
          <a:xfrm>
            <a:off x="8371841" y="2253693"/>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27</a:t>
            </a:r>
          </a:p>
        </p:txBody>
      </p:sp>
      <p:sp>
        <p:nvSpPr>
          <p:cNvPr id="37" name="Rectangle 8">
            <a:extLst>
              <a:ext uri="{FF2B5EF4-FFF2-40B4-BE49-F238E27FC236}">
                <a16:creationId xmlns:a16="http://schemas.microsoft.com/office/drawing/2014/main" id="{E6B2C117-56CD-4032-853F-998568FB90E0}"/>
              </a:ext>
            </a:extLst>
          </p:cNvPr>
          <p:cNvSpPr/>
          <p:nvPr/>
        </p:nvSpPr>
        <p:spPr>
          <a:xfrm>
            <a:off x="8369861" y="1711432"/>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a:t>
            </a:r>
          </a:p>
        </p:txBody>
      </p:sp>
      <p:sp>
        <p:nvSpPr>
          <p:cNvPr id="22" name="Rectangle 12">
            <a:extLst>
              <a:ext uri="{FF2B5EF4-FFF2-40B4-BE49-F238E27FC236}">
                <a16:creationId xmlns:a16="http://schemas.microsoft.com/office/drawing/2014/main" id="{0EDB8E1C-7CE5-A24C-9267-7A49519EC6E2}"/>
              </a:ext>
            </a:extLst>
          </p:cNvPr>
          <p:cNvSpPr/>
          <p:nvPr/>
        </p:nvSpPr>
        <p:spPr>
          <a:xfrm>
            <a:off x="9437719" y="3218728"/>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518</a:t>
            </a:r>
          </a:p>
        </p:txBody>
      </p:sp>
      <p:sp>
        <p:nvSpPr>
          <p:cNvPr id="24" name="Rectangle 10">
            <a:extLst>
              <a:ext uri="{FF2B5EF4-FFF2-40B4-BE49-F238E27FC236}">
                <a16:creationId xmlns:a16="http://schemas.microsoft.com/office/drawing/2014/main" id="{3E017FC7-0217-884C-9DA4-9938FD1C1E49}"/>
              </a:ext>
            </a:extLst>
          </p:cNvPr>
          <p:cNvSpPr/>
          <p:nvPr/>
        </p:nvSpPr>
        <p:spPr>
          <a:xfrm>
            <a:off x="9480247" y="2493385"/>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67</a:t>
            </a:r>
          </a:p>
        </p:txBody>
      </p:sp>
      <p:sp>
        <p:nvSpPr>
          <p:cNvPr id="26" name="Rectangle 8">
            <a:extLst>
              <a:ext uri="{FF2B5EF4-FFF2-40B4-BE49-F238E27FC236}">
                <a16:creationId xmlns:a16="http://schemas.microsoft.com/office/drawing/2014/main" id="{DD4FA606-9652-E048-8FAE-FA876B53EE59}"/>
              </a:ext>
            </a:extLst>
          </p:cNvPr>
          <p:cNvSpPr/>
          <p:nvPr/>
        </p:nvSpPr>
        <p:spPr>
          <a:xfrm>
            <a:off x="9478267" y="1711432"/>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18</a:t>
            </a:r>
          </a:p>
        </p:txBody>
      </p:sp>
      <p:sp>
        <p:nvSpPr>
          <p:cNvPr id="34" name="Rectangle 12">
            <a:extLst>
              <a:ext uri="{FF2B5EF4-FFF2-40B4-BE49-F238E27FC236}">
                <a16:creationId xmlns:a16="http://schemas.microsoft.com/office/drawing/2014/main" id="{D2C02ACC-BC4D-4B65-9400-31C5B5DEF322}"/>
              </a:ext>
            </a:extLst>
          </p:cNvPr>
          <p:cNvSpPr/>
          <p:nvPr/>
        </p:nvSpPr>
        <p:spPr>
          <a:xfrm>
            <a:off x="10516212" y="3218728"/>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460</a:t>
            </a:r>
          </a:p>
        </p:txBody>
      </p:sp>
      <p:sp>
        <p:nvSpPr>
          <p:cNvPr id="36" name="Rectangle 10">
            <a:extLst>
              <a:ext uri="{FF2B5EF4-FFF2-40B4-BE49-F238E27FC236}">
                <a16:creationId xmlns:a16="http://schemas.microsoft.com/office/drawing/2014/main" id="{DFCF0A8F-D32C-410C-A481-810F9E9BF77F}"/>
              </a:ext>
            </a:extLst>
          </p:cNvPr>
          <p:cNvSpPr/>
          <p:nvPr/>
        </p:nvSpPr>
        <p:spPr>
          <a:xfrm>
            <a:off x="10558740" y="2521074"/>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53</a:t>
            </a:r>
          </a:p>
        </p:txBody>
      </p:sp>
      <p:sp>
        <p:nvSpPr>
          <p:cNvPr id="38" name="Rectangle 8">
            <a:extLst>
              <a:ext uri="{FF2B5EF4-FFF2-40B4-BE49-F238E27FC236}">
                <a16:creationId xmlns:a16="http://schemas.microsoft.com/office/drawing/2014/main" id="{E4247A4B-9B22-4BD7-8F6E-26EDB355925F}"/>
              </a:ext>
            </a:extLst>
          </p:cNvPr>
          <p:cNvSpPr/>
          <p:nvPr/>
        </p:nvSpPr>
        <p:spPr>
          <a:xfrm>
            <a:off x="10556760" y="1711432"/>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16</a:t>
            </a:r>
          </a:p>
        </p:txBody>
      </p:sp>
    </p:spTree>
    <p:extLst>
      <p:ext uri="{BB962C8B-B14F-4D97-AF65-F5344CB8AC3E}">
        <p14:creationId xmlns:p14="http://schemas.microsoft.com/office/powerpoint/2010/main" val="36554028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5">
              <a:lumMod val="20000"/>
              <a:lumOff val="80000"/>
            </a:schemeClr>
          </a:solidFill>
          <a:effectLst>
            <a:softEdge rad="127000"/>
          </a:effectLst>
        </p:spPr>
        <p:txBody>
          <a:bodyPr>
            <a:normAutofit/>
          </a:bodyPr>
          <a:lstStyle/>
          <a:p>
            <a:pPr algn="ctr"/>
            <a:r>
              <a:rPr lang="en-US" sz="4000"/>
              <a:t>Fall 2022</a:t>
            </a:r>
            <a:br>
              <a:rPr lang="en-US" sz="4000"/>
            </a:br>
            <a:r>
              <a:rPr lang="en-US" sz="3200"/>
              <a:t>SRSS-</a:t>
            </a:r>
            <a:r>
              <a:rPr lang="en-US" sz="3200" u="sng"/>
              <a:t>Internalizing </a:t>
            </a:r>
            <a:r>
              <a:rPr lang="en-US" sz="3200"/>
              <a:t>Results – Middle School</a:t>
            </a:r>
            <a:endParaRPr lang="en-US" sz="4000"/>
          </a:p>
        </p:txBody>
      </p:sp>
      <p:graphicFrame>
        <p:nvGraphicFramePr>
          <p:cNvPr id="5" name="Chart 4">
            <a:extLst>
              <a:ext uri="{FF2B5EF4-FFF2-40B4-BE49-F238E27FC236}">
                <a16:creationId xmlns:a16="http://schemas.microsoft.com/office/drawing/2014/main" id="{2E699412-F23A-490A-ABBA-74BDE1D78D16}"/>
              </a:ext>
            </a:extLst>
          </p:cNvPr>
          <p:cNvGraphicFramePr/>
          <p:nvPr/>
        </p:nvGraphicFramePr>
        <p:xfrm>
          <a:off x="544945" y="1699924"/>
          <a:ext cx="11008591" cy="4792951"/>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77AD7008-2999-48DC-95B9-C9978F4AAC28}"/>
              </a:ext>
            </a:extLst>
          </p:cNvPr>
          <p:cNvSpPr txBox="1"/>
          <p:nvPr/>
        </p:nvSpPr>
        <p:spPr>
          <a:xfrm>
            <a:off x="-10122" y="6273813"/>
            <a:ext cx="3965944" cy="577081"/>
          </a:xfrm>
          <a:prstGeom prst="rect">
            <a:avLst/>
          </a:prstGeom>
          <a:noFill/>
        </p:spPr>
        <p:txBody>
          <a:bodyPr wrap="square" rtlCol="0">
            <a:spAutoFit/>
          </a:bodyPr>
          <a:lstStyle/>
          <a:p>
            <a:r>
              <a:rPr lang="en-US" sz="1050" b="1"/>
              <a:t>Cut scores vary by school level:</a:t>
            </a:r>
          </a:p>
          <a:p>
            <a:r>
              <a:rPr lang="en-US" sz="1050"/>
              <a:t>Elementary (I5): Low (0-1), Moderate (2-3), High (4-15)</a:t>
            </a:r>
          </a:p>
          <a:p>
            <a:r>
              <a:rPr lang="en-US" sz="1050"/>
              <a:t>Middle and High (I6): Low (0-3), Moderate (4-5), High (6-18)</a:t>
            </a:r>
          </a:p>
        </p:txBody>
      </p:sp>
      <p:sp>
        <p:nvSpPr>
          <p:cNvPr id="12" name="Rectangle 8">
            <a:extLst>
              <a:ext uri="{FF2B5EF4-FFF2-40B4-BE49-F238E27FC236}">
                <a16:creationId xmlns:a16="http://schemas.microsoft.com/office/drawing/2014/main" id="{A3E4D228-CB51-48ED-AE60-AF16E3C0F852}"/>
              </a:ext>
            </a:extLst>
          </p:cNvPr>
          <p:cNvSpPr/>
          <p:nvPr/>
        </p:nvSpPr>
        <p:spPr>
          <a:xfrm>
            <a:off x="3072518" y="1796269"/>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87</a:t>
            </a:r>
          </a:p>
        </p:txBody>
      </p:sp>
      <p:sp>
        <p:nvSpPr>
          <p:cNvPr id="15" name="Rectangle 10">
            <a:extLst>
              <a:ext uri="{FF2B5EF4-FFF2-40B4-BE49-F238E27FC236}">
                <a16:creationId xmlns:a16="http://schemas.microsoft.com/office/drawing/2014/main" id="{AF086AD1-ABF3-4FBB-8ED0-6EAE6AD1E9E2}"/>
              </a:ext>
            </a:extLst>
          </p:cNvPr>
          <p:cNvSpPr/>
          <p:nvPr/>
        </p:nvSpPr>
        <p:spPr>
          <a:xfrm>
            <a:off x="3074498" y="2897773"/>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88</a:t>
            </a:r>
          </a:p>
        </p:txBody>
      </p:sp>
      <p:sp>
        <p:nvSpPr>
          <p:cNvPr id="16" name="Rectangle 12">
            <a:extLst>
              <a:ext uri="{FF2B5EF4-FFF2-40B4-BE49-F238E27FC236}">
                <a16:creationId xmlns:a16="http://schemas.microsoft.com/office/drawing/2014/main" id="{1C3ED6F3-D07D-4C75-BB15-CCFF1FC796BD}"/>
              </a:ext>
            </a:extLst>
          </p:cNvPr>
          <p:cNvSpPr/>
          <p:nvPr/>
        </p:nvSpPr>
        <p:spPr>
          <a:xfrm>
            <a:off x="3031970" y="3319229"/>
            <a:ext cx="465145" cy="317654"/>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460</a:t>
            </a:r>
          </a:p>
        </p:txBody>
      </p:sp>
      <p:sp>
        <p:nvSpPr>
          <p:cNvPr id="11" name="Rectangle 8">
            <a:extLst>
              <a:ext uri="{FF2B5EF4-FFF2-40B4-BE49-F238E27FC236}">
                <a16:creationId xmlns:a16="http://schemas.microsoft.com/office/drawing/2014/main" id="{A7FFAA57-43FB-4E1A-8422-9123552C6CA0}"/>
              </a:ext>
            </a:extLst>
          </p:cNvPr>
          <p:cNvSpPr/>
          <p:nvPr/>
        </p:nvSpPr>
        <p:spPr>
          <a:xfrm>
            <a:off x="4204260" y="1812445"/>
            <a:ext cx="352838" cy="272448"/>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43</a:t>
            </a:r>
          </a:p>
        </p:txBody>
      </p:sp>
      <p:sp>
        <p:nvSpPr>
          <p:cNvPr id="13" name="Rectangle 10">
            <a:extLst>
              <a:ext uri="{FF2B5EF4-FFF2-40B4-BE49-F238E27FC236}">
                <a16:creationId xmlns:a16="http://schemas.microsoft.com/office/drawing/2014/main" id="{547CA8CB-E9F8-402D-AF2F-2E8F3D5119CB}"/>
              </a:ext>
            </a:extLst>
          </p:cNvPr>
          <p:cNvSpPr/>
          <p:nvPr/>
        </p:nvSpPr>
        <p:spPr>
          <a:xfrm>
            <a:off x="4190635" y="2573629"/>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26</a:t>
            </a:r>
          </a:p>
        </p:txBody>
      </p:sp>
      <p:sp>
        <p:nvSpPr>
          <p:cNvPr id="14" name="Rectangle 12">
            <a:extLst>
              <a:ext uri="{FF2B5EF4-FFF2-40B4-BE49-F238E27FC236}">
                <a16:creationId xmlns:a16="http://schemas.microsoft.com/office/drawing/2014/main" id="{969B00F4-5AA4-46F0-9DB3-2930D7DBAA94}"/>
              </a:ext>
            </a:extLst>
          </p:cNvPr>
          <p:cNvSpPr/>
          <p:nvPr/>
        </p:nvSpPr>
        <p:spPr>
          <a:xfrm>
            <a:off x="4148107" y="3325656"/>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486</a:t>
            </a:r>
          </a:p>
        </p:txBody>
      </p:sp>
      <p:sp>
        <p:nvSpPr>
          <p:cNvPr id="18" name="Rectangle 8">
            <a:extLst>
              <a:ext uri="{FF2B5EF4-FFF2-40B4-BE49-F238E27FC236}">
                <a16:creationId xmlns:a16="http://schemas.microsoft.com/office/drawing/2014/main" id="{467D5A68-53CB-4C80-9171-F9C2154F8444}"/>
              </a:ext>
            </a:extLst>
          </p:cNvPr>
          <p:cNvSpPr/>
          <p:nvPr/>
        </p:nvSpPr>
        <p:spPr>
          <a:xfrm>
            <a:off x="5223915" y="1796269"/>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37</a:t>
            </a:r>
          </a:p>
        </p:txBody>
      </p:sp>
      <p:sp>
        <p:nvSpPr>
          <p:cNvPr id="19" name="Rectangle 10">
            <a:extLst>
              <a:ext uri="{FF2B5EF4-FFF2-40B4-BE49-F238E27FC236}">
                <a16:creationId xmlns:a16="http://schemas.microsoft.com/office/drawing/2014/main" id="{31DA6DCD-77D3-4047-B5C4-B51DEA90D570}"/>
              </a:ext>
            </a:extLst>
          </p:cNvPr>
          <p:cNvSpPr/>
          <p:nvPr/>
        </p:nvSpPr>
        <p:spPr>
          <a:xfrm>
            <a:off x="5225895" y="2545452"/>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39</a:t>
            </a:r>
          </a:p>
        </p:txBody>
      </p:sp>
      <p:sp>
        <p:nvSpPr>
          <p:cNvPr id="20" name="Rectangle 12">
            <a:extLst>
              <a:ext uri="{FF2B5EF4-FFF2-40B4-BE49-F238E27FC236}">
                <a16:creationId xmlns:a16="http://schemas.microsoft.com/office/drawing/2014/main" id="{1F6521AE-C047-4C86-B1E6-089101A862FF}"/>
              </a:ext>
            </a:extLst>
          </p:cNvPr>
          <p:cNvSpPr/>
          <p:nvPr/>
        </p:nvSpPr>
        <p:spPr>
          <a:xfrm>
            <a:off x="5183367" y="3325656"/>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518</a:t>
            </a:r>
          </a:p>
        </p:txBody>
      </p:sp>
      <p:sp>
        <p:nvSpPr>
          <p:cNvPr id="22" name="Rectangle 8">
            <a:extLst>
              <a:ext uri="{FF2B5EF4-FFF2-40B4-BE49-F238E27FC236}">
                <a16:creationId xmlns:a16="http://schemas.microsoft.com/office/drawing/2014/main" id="{72EE3F0F-021E-437D-B265-A50715390E71}"/>
              </a:ext>
            </a:extLst>
          </p:cNvPr>
          <p:cNvSpPr/>
          <p:nvPr/>
        </p:nvSpPr>
        <p:spPr>
          <a:xfrm>
            <a:off x="6295737" y="1796269"/>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13</a:t>
            </a:r>
          </a:p>
        </p:txBody>
      </p:sp>
      <p:sp>
        <p:nvSpPr>
          <p:cNvPr id="23" name="Rectangle 10">
            <a:extLst>
              <a:ext uri="{FF2B5EF4-FFF2-40B4-BE49-F238E27FC236}">
                <a16:creationId xmlns:a16="http://schemas.microsoft.com/office/drawing/2014/main" id="{EF9D6CC0-F07F-41C1-90A0-B3E2B1392F90}"/>
              </a:ext>
            </a:extLst>
          </p:cNvPr>
          <p:cNvSpPr/>
          <p:nvPr/>
        </p:nvSpPr>
        <p:spPr>
          <a:xfrm>
            <a:off x="6297717" y="2335056"/>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13</a:t>
            </a:r>
          </a:p>
        </p:txBody>
      </p:sp>
      <p:sp>
        <p:nvSpPr>
          <p:cNvPr id="24" name="Rectangle 12">
            <a:extLst>
              <a:ext uri="{FF2B5EF4-FFF2-40B4-BE49-F238E27FC236}">
                <a16:creationId xmlns:a16="http://schemas.microsoft.com/office/drawing/2014/main" id="{BC59E2B7-817A-4A9B-A16F-6E11C52017E9}"/>
              </a:ext>
            </a:extLst>
          </p:cNvPr>
          <p:cNvSpPr/>
          <p:nvPr/>
        </p:nvSpPr>
        <p:spPr>
          <a:xfrm>
            <a:off x="6255189" y="3325656"/>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414</a:t>
            </a:r>
          </a:p>
        </p:txBody>
      </p:sp>
      <p:sp>
        <p:nvSpPr>
          <p:cNvPr id="26" name="Rectangle 8">
            <a:extLst>
              <a:ext uri="{FF2B5EF4-FFF2-40B4-BE49-F238E27FC236}">
                <a16:creationId xmlns:a16="http://schemas.microsoft.com/office/drawing/2014/main" id="{13F71F9C-0D31-4958-ABA4-04BD1818D7BC}"/>
              </a:ext>
            </a:extLst>
          </p:cNvPr>
          <p:cNvSpPr/>
          <p:nvPr/>
        </p:nvSpPr>
        <p:spPr>
          <a:xfrm>
            <a:off x="7378771" y="1796269"/>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21</a:t>
            </a:r>
          </a:p>
        </p:txBody>
      </p:sp>
      <p:sp>
        <p:nvSpPr>
          <p:cNvPr id="27" name="Rectangle 10">
            <a:extLst>
              <a:ext uri="{FF2B5EF4-FFF2-40B4-BE49-F238E27FC236}">
                <a16:creationId xmlns:a16="http://schemas.microsoft.com/office/drawing/2014/main" id="{EC2C834E-8721-4058-B21D-641B78DFA3AE}"/>
              </a:ext>
            </a:extLst>
          </p:cNvPr>
          <p:cNvSpPr/>
          <p:nvPr/>
        </p:nvSpPr>
        <p:spPr>
          <a:xfrm>
            <a:off x="7380751" y="2526745"/>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30</a:t>
            </a:r>
          </a:p>
        </p:txBody>
      </p:sp>
      <p:sp>
        <p:nvSpPr>
          <p:cNvPr id="28" name="Rectangle 12">
            <a:extLst>
              <a:ext uri="{FF2B5EF4-FFF2-40B4-BE49-F238E27FC236}">
                <a16:creationId xmlns:a16="http://schemas.microsoft.com/office/drawing/2014/main" id="{F2A41EC2-930F-441F-82B4-023D68A43093}"/>
              </a:ext>
            </a:extLst>
          </p:cNvPr>
          <p:cNvSpPr/>
          <p:nvPr/>
        </p:nvSpPr>
        <p:spPr>
          <a:xfrm>
            <a:off x="7338223" y="3325656"/>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550</a:t>
            </a:r>
          </a:p>
        </p:txBody>
      </p:sp>
      <p:sp>
        <p:nvSpPr>
          <p:cNvPr id="30" name="Rectangle 8">
            <a:extLst>
              <a:ext uri="{FF2B5EF4-FFF2-40B4-BE49-F238E27FC236}">
                <a16:creationId xmlns:a16="http://schemas.microsoft.com/office/drawing/2014/main" id="{6B85B4FF-F008-401B-948B-D875F23B7553}"/>
              </a:ext>
            </a:extLst>
          </p:cNvPr>
          <p:cNvSpPr/>
          <p:nvPr/>
        </p:nvSpPr>
        <p:spPr>
          <a:xfrm>
            <a:off x="8426078" y="1796269"/>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19</a:t>
            </a:r>
          </a:p>
        </p:txBody>
      </p:sp>
      <p:sp>
        <p:nvSpPr>
          <p:cNvPr id="31" name="Rectangle 10">
            <a:extLst>
              <a:ext uri="{FF2B5EF4-FFF2-40B4-BE49-F238E27FC236}">
                <a16:creationId xmlns:a16="http://schemas.microsoft.com/office/drawing/2014/main" id="{174CBF97-14D6-4D02-9DA8-CC545E0E31D8}"/>
              </a:ext>
            </a:extLst>
          </p:cNvPr>
          <p:cNvSpPr/>
          <p:nvPr/>
        </p:nvSpPr>
        <p:spPr>
          <a:xfrm>
            <a:off x="8428058" y="2529845"/>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27</a:t>
            </a:r>
          </a:p>
        </p:txBody>
      </p:sp>
      <p:sp>
        <p:nvSpPr>
          <p:cNvPr id="32" name="Rectangle 12">
            <a:extLst>
              <a:ext uri="{FF2B5EF4-FFF2-40B4-BE49-F238E27FC236}">
                <a16:creationId xmlns:a16="http://schemas.microsoft.com/office/drawing/2014/main" id="{F206BC93-B2B0-46EF-8D78-11FF390AB8BC}"/>
              </a:ext>
            </a:extLst>
          </p:cNvPr>
          <p:cNvSpPr/>
          <p:nvPr/>
        </p:nvSpPr>
        <p:spPr>
          <a:xfrm>
            <a:off x="8385530" y="3325656"/>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536</a:t>
            </a:r>
          </a:p>
        </p:txBody>
      </p:sp>
      <p:sp>
        <p:nvSpPr>
          <p:cNvPr id="34" name="Rectangle 8">
            <a:extLst>
              <a:ext uri="{FF2B5EF4-FFF2-40B4-BE49-F238E27FC236}">
                <a16:creationId xmlns:a16="http://schemas.microsoft.com/office/drawing/2014/main" id="{64BFE1C4-9319-A743-A42F-C7DEB70C2EB2}"/>
              </a:ext>
            </a:extLst>
          </p:cNvPr>
          <p:cNvSpPr/>
          <p:nvPr/>
        </p:nvSpPr>
        <p:spPr>
          <a:xfrm>
            <a:off x="9436146" y="1796269"/>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53</a:t>
            </a:r>
          </a:p>
        </p:txBody>
      </p:sp>
      <p:sp>
        <p:nvSpPr>
          <p:cNvPr id="35" name="Rectangle 10">
            <a:extLst>
              <a:ext uri="{FF2B5EF4-FFF2-40B4-BE49-F238E27FC236}">
                <a16:creationId xmlns:a16="http://schemas.microsoft.com/office/drawing/2014/main" id="{3A889A3C-561F-904A-BF21-DEBC5FA386CD}"/>
              </a:ext>
            </a:extLst>
          </p:cNvPr>
          <p:cNvSpPr/>
          <p:nvPr/>
        </p:nvSpPr>
        <p:spPr>
          <a:xfrm>
            <a:off x="9438126" y="2565127"/>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40</a:t>
            </a:r>
          </a:p>
        </p:txBody>
      </p:sp>
      <p:sp>
        <p:nvSpPr>
          <p:cNvPr id="36" name="Rectangle 12">
            <a:extLst>
              <a:ext uri="{FF2B5EF4-FFF2-40B4-BE49-F238E27FC236}">
                <a16:creationId xmlns:a16="http://schemas.microsoft.com/office/drawing/2014/main" id="{899BAAEA-A8F0-314A-BFED-8BAA088EAC52}"/>
              </a:ext>
            </a:extLst>
          </p:cNvPr>
          <p:cNvSpPr/>
          <p:nvPr/>
        </p:nvSpPr>
        <p:spPr>
          <a:xfrm>
            <a:off x="9395598" y="3325656"/>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510</a:t>
            </a:r>
          </a:p>
        </p:txBody>
      </p:sp>
      <p:sp>
        <p:nvSpPr>
          <p:cNvPr id="38" name="Rectangle 8">
            <a:extLst>
              <a:ext uri="{FF2B5EF4-FFF2-40B4-BE49-F238E27FC236}">
                <a16:creationId xmlns:a16="http://schemas.microsoft.com/office/drawing/2014/main" id="{AC0CDF42-6831-4EE2-BB90-C4B94F2924B4}"/>
              </a:ext>
            </a:extLst>
          </p:cNvPr>
          <p:cNvSpPr/>
          <p:nvPr/>
        </p:nvSpPr>
        <p:spPr>
          <a:xfrm>
            <a:off x="10758127" y="1796269"/>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37</a:t>
            </a:r>
          </a:p>
        </p:txBody>
      </p:sp>
      <p:sp>
        <p:nvSpPr>
          <p:cNvPr id="39" name="Rectangle 10">
            <a:extLst>
              <a:ext uri="{FF2B5EF4-FFF2-40B4-BE49-F238E27FC236}">
                <a16:creationId xmlns:a16="http://schemas.microsoft.com/office/drawing/2014/main" id="{64D1402B-3EEA-4980-B5F6-FCB803B957A4}"/>
              </a:ext>
            </a:extLst>
          </p:cNvPr>
          <p:cNvSpPr/>
          <p:nvPr/>
        </p:nvSpPr>
        <p:spPr>
          <a:xfrm>
            <a:off x="10760107" y="2369366"/>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42</a:t>
            </a:r>
          </a:p>
        </p:txBody>
      </p:sp>
      <p:sp>
        <p:nvSpPr>
          <p:cNvPr id="40" name="Rectangle 12">
            <a:extLst>
              <a:ext uri="{FF2B5EF4-FFF2-40B4-BE49-F238E27FC236}">
                <a16:creationId xmlns:a16="http://schemas.microsoft.com/office/drawing/2014/main" id="{5100AFA5-999C-40A5-B19F-B9AF6A90EE6E}"/>
              </a:ext>
            </a:extLst>
          </p:cNvPr>
          <p:cNvSpPr/>
          <p:nvPr/>
        </p:nvSpPr>
        <p:spPr>
          <a:xfrm>
            <a:off x="10717579" y="3325656"/>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450</a:t>
            </a:r>
          </a:p>
        </p:txBody>
      </p:sp>
    </p:spTree>
    <p:extLst>
      <p:ext uri="{BB962C8B-B14F-4D97-AF65-F5344CB8AC3E}">
        <p14:creationId xmlns:p14="http://schemas.microsoft.com/office/powerpoint/2010/main" val="23577950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5">
              <a:lumMod val="20000"/>
              <a:lumOff val="80000"/>
            </a:schemeClr>
          </a:solidFill>
          <a:effectLst>
            <a:softEdge rad="127000"/>
          </a:effectLst>
        </p:spPr>
        <p:txBody>
          <a:bodyPr>
            <a:normAutofit/>
          </a:bodyPr>
          <a:lstStyle/>
          <a:p>
            <a:pPr algn="ctr"/>
            <a:r>
              <a:rPr lang="en-US" sz="4000"/>
              <a:t>Fall 2022</a:t>
            </a:r>
            <a:br>
              <a:rPr lang="en-US" sz="4000"/>
            </a:br>
            <a:r>
              <a:rPr lang="en-US" sz="3200"/>
              <a:t>SRSS-</a:t>
            </a:r>
            <a:r>
              <a:rPr lang="en-US" sz="3200" u="sng"/>
              <a:t>Internalizing </a:t>
            </a:r>
            <a:r>
              <a:rPr lang="en-US" sz="3200"/>
              <a:t>Results – Middle School</a:t>
            </a:r>
            <a:endParaRPr lang="en-US" sz="4000"/>
          </a:p>
        </p:txBody>
      </p:sp>
      <p:graphicFrame>
        <p:nvGraphicFramePr>
          <p:cNvPr id="3" name="Table 2">
            <a:extLst>
              <a:ext uri="{FF2B5EF4-FFF2-40B4-BE49-F238E27FC236}">
                <a16:creationId xmlns:a16="http://schemas.microsoft.com/office/drawing/2014/main" id="{4AFB9BA7-128D-4908-955D-F4AECF8B71CB}"/>
              </a:ext>
            </a:extLst>
          </p:cNvPr>
          <p:cNvGraphicFramePr>
            <a:graphicFrameLocks noGrp="1"/>
          </p:cNvGraphicFramePr>
          <p:nvPr/>
        </p:nvGraphicFramePr>
        <p:xfrm>
          <a:off x="609600" y="1801089"/>
          <a:ext cx="10972800" cy="4571809"/>
        </p:xfrm>
        <a:graphic>
          <a:graphicData uri="http://schemas.openxmlformats.org/drawingml/2006/table">
            <a:tbl>
              <a:tblPr firstRow="1" bandRow="1">
                <a:tableStyleId>{5C22544A-7EE6-4342-B048-85BDC9FD1C3A}</a:tableStyleId>
              </a:tblPr>
              <a:tblGrid>
                <a:gridCol w="1538243">
                  <a:extLst>
                    <a:ext uri="{9D8B030D-6E8A-4147-A177-3AD203B41FA5}">
                      <a16:colId xmlns:a16="http://schemas.microsoft.com/office/drawing/2014/main" val="20000"/>
                    </a:ext>
                  </a:extLst>
                </a:gridCol>
                <a:gridCol w="1743342">
                  <a:extLst>
                    <a:ext uri="{9D8B030D-6E8A-4147-A177-3AD203B41FA5}">
                      <a16:colId xmlns:a16="http://schemas.microsoft.com/office/drawing/2014/main" val="20001"/>
                    </a:ext>
                  </a:extLst>
                </a:gridCol>
                <a:gridCol w="2563738">
                  <a:extLst>
                    <a:ext uri="{9D8B030D-6E8A-4147-A177-3AD203B41FA5}">
                      <a16:colId xmlns:a16="http://schemas.microsoft.com/office/drawing/2014/main" val="20002"/>
                    </a:ext>
                  </a:extLst>
                </a:gridCol>
                <a:gridCol w="2666288">
                  <a:extLst>
                    <a:ext uri="{9D8B030D-6E8A-4147-A177-3AD203B41FA5}">
                      <a16:colId xmlns:a16="http://schemas.microsoft.com/office/drawing/2014/main" val="20003"/>
                    </a:ext>
                  </a:extLst>
                </a:gridCol>
                <a:gridCol w="2461189">
                  <a:extLst>
                    <a:ext uri="{9D8B030D-6E8A-4147-A177-3AD203B41FA5}">
                      <a16:colId xmlns:a16="http://schemas.microsoft.com/office/drawing/2014/main" val="20004"/>
                    </a:ext>
                  </a:extLst>
                </a:gridCol>
              </a:tblGrid>
              <a:tr h="762001">
                <a:tc>
                  <a:txBody>
                    <a:bodyPr/>
                    <a:lstStyle/>
                    <a:p>
                      <a:pPr algn="ctr"/>
                      <a:r>
                        <a:rPr lang="en-US" sz="2000">
                          <a:solidFill>
                            <a:schemeClr val="tx1"/>
                          </a:solidFill>
                        </a:rPr>
                        <a:t>Grade Level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i="1">
                          <a:solidFill>
                            <a:schemeClr val="tx1"/>
                          </a:solidFill>
                        </a:rPr>
                        <a:t>N</a:t>
                      </a:r>
                    </a:p>
                    <a:p>
                      <a:pPr algn="ctr"/>
                      <a:r>
                        <a:rPr lang="en-US" sz="2000">
                          <a:solidFill>
                            <a:schemeClr val="tx1"/>
                          </a:solidFill>
                        </a:rPr>
                        <a:t>Screened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a:t>Low  </a:t>
                      </a:r>
                    </a:p>
                    <a:p>
                      <a:pPr algn="ctr"/>
                      <a:r>
                        <a:rPr lang="en-US" sz="2000" i="1"/>
                        <a:t>n</a:t>
                      </a:r>
                      <a:r>
                        <a:rPr lang="en-US" sz="2000" i="1" baseline="0"/>
                        <a:t> (%)</a:t>
                      </a:r>
                      <a:endParaRPr lang="en-US" sz="2000" i="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ctr"/>
                      <a:r>
                        <a:rPr lang="en-US" sz="2000">
                          <a:solidFill>
                            <a:schemeClr val="tx1"/>
                          </a:solidFill>
                        </a:rPr>
                        <a:t>Moderate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i="1">
                          <a:solidFill>
                            <a:schemeClr val="tx1"/>
                          </a:solidFill>
                        </a:rPr>
                        <a:t>n</a:t>
                      </a:r>
                      <a:r>
                        <a:rPr lang="en-US" sz="2000" i="1" baseline="0">
                          <a:solidFill>
                            <a:schemeClr val="tx1"/>
                          </a:solidFill>
                        </a:rPr>
                        <a:t> (%)</a:t>
                      </a:r>
                      <a:r>
                        <a:rPr lang="en-US" sz="2000">
                          <a:solidFill>
                            <a:schemeClr val="tx1"/>
                          </a:solidFill>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r>
                        <a:rPr lang="en-US" sz="2000"/>
                        <a:t>High</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i="1"/>
                        <a:t>n</a:t>
                      </a:r>
                      <a:r>
                        <a:rPr lang="en-US" sz="2000" i="1" baseline="0"/>
                        <a:t> (%)</a:t>
                      </a:r>
                      <a:endParaRPr lang="en-US" sz="2000" i="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0"/>
                  </a:ext>
                </a:extLst>
              </a:tr>
              <a:tr h="1269936">
                <a:tc>
                  <a:txBody>
                    <a:bodyPr/>
                    <a:lstStyle/>
                    <a:p>
                      <a:pPr algn="ctr"/>
                      <a:r>
                        <a:rPr lang="en-US" sz="2400"/>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None/>
                      </a:pPr>
                      <a:r>
                        <a:rPr lang="en-US" sz="2400"/>
                        <a:t>176</a:t>
                      </a:r>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2400"/>
                        <a:buFont typeface="Calibri"/>
                        <a:buNone/>
                      </a:pPr>
                      <a:r>
                        <a:rPr lang="en-US" sz="2400" b="0" i="0" u="none" strike="noStrike" cap="none">
                          <a:solidFill>
                            <a:srgbClr val="000000"/>
                          </a:solidFill>
                          <a:latin typeface="Calibri"/>
                          <a:ea typeface="Calibri"/>
                          <a:cs typeface="Calibri"/>
                          <a:sym typeface="Calibri"/>
                        </a:rPr>
                        <a:t>1</a:t>
                      </a:r>
                      <a:r>
                        <a:rPr lang="en-US" sz="2400">
                          <a:solidFill>
                            <a:srgbClr val="000000"/>
                          </a:solidFill>
                          <a:latin typeface="Calibri"/>
                          <a:ea typeface="Calibri"/>
                          <a:cs typeface="Calibri"/>
                          <a:sym typeface="Calibri"/>
                        </a:rPr>
                        <a:t>51</a:t>
                      </a:r>
                      <a:endParaRPr/>
                    </a:p>
                    <a:p>
                      <a:pPr marL="0" marR="0" lvl="0" indent="0" algn="ctr" rtl="0">
                        <a:lnSpc>
                          <a:spcPct val="100000"/>
                        </a:lnSpc>
                        <a:spcBef>
                          <a:spcPts val="0"/>
                        </a:spcBef>
                        <a:spcAft>
                          <a:spcPts val="0"/>
                        </a:spcAft>
                        <a:buClr>
                          <a:srgbClr val="000000"/>
                        </a:buClr>
                        <a:buSzPts val="2400"/>
                        <a:buFont typeface="Calibri"/>
                        <a:buNone/>
                      </a:pPr>
                      <a:r>
                        <a:rPr lang="en-US" sz="2400" b="0" i="0" u="none" strike="noStrike" cap="none">
                          <a:solidFill>
                            <a:srgbClr val="000000"/>
                          </a:solidFill>
                          <a:latin typeface="Calibri"/>
                          <a:ea typeface="Calibri"/>
                          <a:cs typeface="Calibri"/>
                          <a:sym typeface="Calibri"/>
                        </a:rPr>
                        <a:t>(</a:t>
                      </a:r>
                      <a:r>
                        <a:rPr lang="en-US" sz="2400">
                          <a:solidFill>
                            <a:srgbClr val="000000"/>
                          </a:solidFill>
                          <a:latin typeface="Calibri"/>
                          <a:ea typeface="Calibri"/>
                          <a:cs typeface="Calibri"/>
                          <a:sym typeface="Calibri"/>
                        </a:rPr>
                        <a:t>85.80</a:t>
                      </a:r>
                      <a:r>
                        <a:rPr lang="en-US" sz="2400" b="0" i="0" u="none" strike="noStrike" cap="none">
                          <a:solidFill>
                            <a:srgbClr val="000000"/>
                          </a:solidFill>
                          <a:latin typeface="Calibri"/>
                          <a:ea typeface="Calibri"/>
                          <a:cs typeface="Calibri"/>
                          <a:sym typeface="Calibri"/>
                        </a:rPr>
                        <a:t>%)</a:t>
                      </a:r>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2400"/>
                        <a:buFont typeface="Calibri"/>
                        <a:buNone/>
                      </a:pPr>
                      <a:r>
                        <a:rPr lang="en-US" sz="2400">
                          <a:solidFill>
                            <a:srgbClr val="000000"/>
                          </a:solidFill>
                          <a:latin typeface="Calibri"/>
                          <a:ea typeface="Calibri"/>
                          <a:cs typeface="Calibri"/>
                          <a:sym typeface="Calibri"/>
                        </a:rPr>
                        <a:t>15</a:t>
                      </a:r>
                      <a:endParaRPr/>
                    </a:p>
                    <a:p>
                      <a:pPr marL="0" marR="0" lvl="0" indent="0" algn="ctr" rtl="0">
                        <a:lnSpc>
                          <a:spcPct val="100000"/>
                        </a:lnSpc>
                        <a:spcBef>
                          <a:spcPts val="0"/>
                        </a:spcBef>
                        <a:spcAft>
                          <a:spcPts val="0"/>
                        </a:spcAft>
                        <a:buClr>
                          <a:srgbClr val="000000"/>
                        </a:buClr>
                        <a:buSzPts val="2400"/>
                        <a:buFont typeface="Calibri"/>
                        <a:buNone/>
                      </a:pPr>
                      <a:r>
                        <a:rPr lang="en-US" sz="2400" b="0" i="0" u="none" strike="noStrike" cap="none">
                          <a:solidFill>
                            <a:srgbClr val="000000"/>
                          </a:solidFill>
                          <a:latin typeface="Calibri"/>
                          <a:ea typeface="Calibri"/>
                          <a:cs typeface="Calibri"/>
                          <a:sym typeface="Calibri"/>
                        </a:rPr>
                        <a:t>(</a:t>
                      </a:r>
                      <a:r>
                        <a:rPr lang="en-US" sz="2400">
                          <a:solidFill>
                            <a:srgbClr val="000000"/>
                          </a:solidFill>
                          <a:latin typeface="Calibri"/>
                          <a:ea typeface="Calibri"/>
                          <a:cs typeface="Calibri"/>
                          <a:sym typeface="Calibri"/>
                        </a:rPr>
                        <a:t>8.52</a:t>
                      </a:r>
                      <a:r>
                        <a:rPr lang="en-US" sz="2400" b="0" i="0" u="none" strike="noStrike" cap="none">
                          <a:solidFill>
                            <a:srgbClr val="000000"/>
                          </a:solidFill>
                          <a:latin typeface="Calibri"/>
                          <a:ea typeface="Calibri"/>
                          <a:cs typeface="Calibri"/>
                          <a:sym typeface="Calibri"/>
                        </a:rPr>
                        <a:t>%)</a:t>
                      </a:r>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2400"/>
                        <a:buFont typeface="Calibri"/>
                        <a:buNone/>
                      </a:pPr>
                      <a:r>
                        <a:rPr lang="en-US" sz="2400">
                          <a:solidFill>
                            <a:srgbClr val="000000"/>
                          </a:solidFill>
                          <a:latin typeface="Calibri"/>
                          <a:ea typeface="Calibri"/>
                          <a:cs typeface="Calibri"/>
                          <a:sym typeface="Calibri"/>
                        </a:rPr>
                        <a:t>10</a:t>
                      </a:r>
                      <a:endParaRPr/>
                    </a:p>
                    <a:p>
                      <a:pPr marL="0" marR="0" lvl="0" indent="0" algn="ctr" rtl="0">
                        <a:lnSpc>
                          <a:spcPct val="100000"/>
                        </a:lnSpc>
                        <a:spcBef>
                          <a:spcPts val="0"/>
                        </a:spcBef>
                        <a:spcAft>
                          <a:spcPts val="0"/>
                        </a:spcAft>
                        <a:buClr>
                          <a:srgbClr val="000000"/>
                        </a:buClr>
                        <a:buSzPts val="2400"/>
                        <a:buFont typeface="Calibri"/>
                        <a:buNone/>
                      </a:pPr>
                      <a:r>
                        <a:rPr lang="en-US" sz="2400" b="0" i="0" u="none" strike="noStrike" cap="none">
                          <a:solidFill>
                            <a:srgbClr val="000000"/>
                          </a:solidFill>
                          <a:latin typeface="Calibri"/>
                          <a:ea typeface="Calibri"/>
                          <a:cs typeface="Calibri"/>
                          <a:sym typeface="Calibri"/>
                        </a:rPr>
                        <a:t>(</a:t>
                      </a:r>
                      <a:r>
                        <a:rPr lang="en-US" sz="2400">
                          <a:solidFill>
                            <a:srgbClr val="000000"/>
                          </a:solidFill>
                          <a:latin typeface="Calibri"/>
                          <a:ea typeface="Calibri"/>
                          <a:cs typeface="Calibri"/>
                          <a:sym typeface="Calibri"/>
                        </a:rPr>
                        <a:t>5.68</a:t>
                      </a:r>
                      <a:r>
                        <a:rPr lang="en-US" sz="2400" b="0" i="0" u="none" strike="noStrike" cap="none">
                          <a:solidFill>
                            <a:srgbClr val="000000"/>
                          </a:solidFill>
                          <a:latin typeface="Calibri"/>
                          <a:ea typeface="Calibri"/>
                          <a:cs typeface="Calibri"/>
                          <a:sym typeface="Calibri"/>
                        </a:rPr>
                        <a:t>%)</a:t>
                      </a:r>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269936">
                <a:tc>
                  <a:txBody>
                    <a:bodyPr/>
                    <a:lstStyle/>
                    <a:p>
                      <a:pPr algn="ctr"/>
                      <a:r>
                        <a:rPr lang="en-US" sz="2400"/>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None/>
                      </a:pPr>
                      <a:r>
                        <a:rPr lang="en-US" sz="2400" u="none" strike="noStrike" cap="none">
                          <a:solidFill>
                            <a:schemeClr val="dk1"/>
                          </a:solidFill>
                        </a:rPr>
                        <a:t>1</a:t>
                      </a:r>
                      <a:r>
                        <a:rPr lang="en-US" sz="2400"/>
                        <a:t>76</a:t>
                      </a:r>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None/>
                      </a:pPr>
                      <a:r>
                        <a:rPr lang="en-US" sz="2400" u="none" strike="noStrike" cap="none">
                          <a:solidFill>
                            <a:schemeClr val="dk1"/>
                          </a:solidFill>
                        </a:rPr>
                        <a:t>1</a:t>
                      </a:r>
                      <a:r>
                        <a:rPr lang="en-US" sz="2400"/>
                        <a:t>41</a:t>
                      </a:r>
                      <a:endParaRPr/>
                    </a:p>
                    <a:p>
                      <a:pPr marL="0" marR="0" lvl="0" indent="0" algn="ctr" rtl="0">
                        <a:spcBef>
                          <a:spcPts val="0"/>
                        </a:spcBef>
                        <a:spcAft>
                          <a:spcPts val="0"/>
                        </a:spcAft>
                        <a:buNone/>
                      </a:pPr>
                      <a:r>
                        <a:rPr lang="en-US" sz="2400" u="none" strike="noStrike" cap="none">
                          <a:solidFill>
                            <a:schemeClr val="dk1"/>
                          </a:solidFill>
                        </a:rPr>
                        <a:t>(</a:t>
                      </a:r>
                      <a:r>
                        <a:rPr lang="en-US" sz="2400"/>
                        <a:t>80.11</a:t>
                      </a:r>
                      <a:r>
                        <a:rPr lang="en-US" sz="2400" u="none" strike="noStrike" cap="none">
                          <a:solidFill>
                            <a:schemeClr val="dk1"/>
                          </a:solidFill>
                        </a:rPr>
                        <a:t>%)</a:t>
                      </a:r>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2400"/>
                        <a:buFont typeface="Calibri"/>
                        <a:buNone/>
                      </a:pPr>
                      <a:r>
                        <a:rPr lang="en-US" sz="2400">
                          <a:solidFill>
                            <a:srgbClr val="000000"/>
                          </a:solidFill>
                          <a:latin typeface="Calibri"/>
                          <a:ea typeface="Calibri"/>
                          <a:cs typeface="Calibri"/>
                          <a:sym typeface="Calibri"/>
                        </a:rPr>
                        <a:t>17</a:t>
                      </a:r>
                      <a:endParaRPr/>
                    </a:p>
                    <a:p>
                      <a:pPr marL="0" marR="0" lvl="0" indent="0" algn="ctr" rtl="0">
                        <a:lnSpc>
                          <a:spcPct val="100000"/>
                        </a:lnSpc>
                        <a:spcBef>
                          <a:spcPts val="0"/>
                        </a:spcBef>
                        <a:spcAft>
                          <a:spcPts val="0"/>
                        </a:spcAft>
                        <a:buClr>
                          <a:srgbClr val="000000"/>
                        </a:buClr>
                        <a:buSzPts val="2400"/>
                        <a:buFont typeface="Calibri"/>
                        <a:buNone/>
                      </a:pPr>
                      <a:r>
                        <a:rPr lang="en-US" sz="2400" b="0" i="0" u="none" strike="noStrike" cap="none">
                          <a:solidFill>
                            <a:srgbClr val="000000"/>
                          </a:solidFill>
                          <a:latin typeface="Calibri"/>
                          <a:ea typeface="Calibri"/>
                          <a:cs typeface="Calibri"/>
                          <a:sym typeface="Calibri"/>
                        </a:rPr>
                        <a:t>(</a:t>
                      </a:r>
                      <a:r>
                        <a:rPr lang="en-US" sz="2400">
                          <a:solidFill>
                            <a:srgbClr val="000000"/>
                          </a:solidFill>
                          <a:latin typeface="Calibri"/>
                          <a:ea typeface="Calibri"/>
                          <a:cs typeface="Calibri"/>
                          <a:sym typeface="Calibri"/>
                        </a:rPr>
                        <a:t>9.66</a:t>
                      </a:r>
                      <a:r>
                        <a:rPr lang="en-US" sz="2400" b="0" i="0" u="none" strike="noStrike" cap="none">
                          <a:solidFill>
                            <a:srgbClr val="000000"/>
                          </a:solidFill>
                          <a:latin typeface="Calibri"/>
                          <a:ea typeface="Calibri"/>
                          <a:cs typeface="Calibri"/>
                          <a:sym typeface="Calibri"/>
                        </a:rPr>
                        <a:t>%)</a:t>
                      </a:r>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2400"/>
                        <a:buFont typeface="Calibri"/>
                        <a:buNone/>
                      </a:pPr>
                      <a:r>
                        <a:rPr lang="en-US" sz="2400">
                          <a:solidFill>
                            <a:srgbClr val="000000"/>
                          </a:solidFill>
                          <a:latin typeface="Calibri"/>
                          <a:ea typeface="Calibri"/>
                          <a:cs typeface="Calibri"/>
                          <a:sym typeface="Calibri"/>
                        </a:rPr>
                        <a:t>18</a:t>
                      </a:r>
                      <a:endParaRPr/>
                    </a:p>
                    <a:p>
                      <a:pPr marL="0" marR="0" lvl="0" indent="0" algn="ctr" rtl="0">
                        <a:lnSpc>
                          <a:spcPct val="100000"/>
                        </a:lnSpc>
                        <a:spcBef>
                          <a:spcPts val="0"/>
                        </a:spcBef>
                        <a:spcAft>
                          <a:spcPts val="0"/>
                        </a:spcAft>
                        <a:buClr>
                          <a:srgbClr val="000000"/>
                        </a:buClr>
                        <a:buSzPts val="2400"/>
                        <a:buFont typeface="Calibri"/>
                        <a:buNone/>
                      </a:pPr>
                      <a:r>
                        <a:rPr lang="en-US" sz="2400" b="0" i="0" u="none" strike="noStrike" cap="none">
                          <a:solidFill>
                            <a:srgbClr val="000000"/>
                          </a:solidFill>
                          <a:latin typeface="Calibri"/>
                          <a:ea typeface="Calibri"/>
                          <a:cs typeface="Calibri"/>
                          <a:sym typeface="Calibri"/>
                        </a:rPr>
                        <a:t>(</a:t>
                      </a:r>
                      <a:r>
                        <a:rPr lang="en-US" sz="2400">
                          <a:solidFill>
                            <a:srgbClr val="000000"/>
                          </a:solidFill>
                          <a:latin typeface="Calibri"/>
                          <a:ea typeface="Calibri"/>
                          <a:cs typeface="Calibri"/>
                          <a:sym typeface="Calibri"/>
                        </a:rPr>
                        <a:t>10.23</a:t>
                      </a:r>
                      <a:r>
                        <a:rPr lang="en-US" sz="2400" b="0" i="0" u="none" strike="noStrike" cap="none">
                          <a:solidFill>
                            <a:srgbClr val="000000"/>
                          </a:solidFill>
                          <a:latin typeface="Calibri"/>
                          <a:ea typeface="Calibri"/>
                          <a:cs typeface="Calibri"/>
                          <a:sym typeface="Calibri"/>
                        </a:rPr>
                        <a:t>%)</a:t>
                      </a:r>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269936">
                <a:tc>
                  <a:txBody>
                    <a:bodyPr/>
                    <a:lstStyle/>
                    <a:p>
                      <a:pPr algn="ctr"/>
                      <a:r>
                        <a:rPr lang="en-US" sz="2400"/>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None/>
                      </a:pPr>
                      <a:r>
                        <a:rPr lang="en-US" sz="2400"/>
                        <a:t>177</a:t>
                      </a:r>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None/>
                      </a:pPr>
                      <a:r>
                        <a:rPr lang="en-US" sz="2400"/>
                        <a:t>158</a:t>
                      </a:r>
                      <a:endParaRPr/>
                    </a:p>
                    <a:p>
                      <a:pPr marL="0" marR="0" lvl="0" indent="0" algn="ctr" rtl="0">
                        <a:spcBef>
                          <a:spcPts val="0"/>
                        </a:spcBef>
                        <a:spcAft>
                          <a:spcPts val="0"/>
                        </a:spcAft>
                        <a:buNone/>
                      </a:pPr>
                      <a:r>
                        <a:rPr lang="en-US" sz="2400" u="none" strike="noStrike" cap="none">
                          <a:solidFill>
                            <a:schemeClr val="dk1"/>
                          </a:solidFill>
                        </a:rPr>
                        <a:t>(</a:t>
                      </a:r>
                      <a:r>
                        <a:rPr lang="en-US" sz="2400"/>
                        <a:t>89.21</a:t>
                      </a:r>
                      <a:r>
                        <a:rPr lang="en-US" sz="2400" u="none" strike="noStrike" cap="none">
                          <a:solidFill>
                            <a:schemeClr val="dk1"/>
                          </a:solidFill>
                        </a:rPr>
                        <a:t>%)</a:t>
                      </a:r>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2400"/>
                        <a:buFont typeface="Calibri"/>
                        <a:buNone/>
                      </a:pPr>
                      <a:r>
                        <a:rPr lang="en-US" sz="2400" b="0" i="0" u="none" strike="noStrike" cap="none">
                          <a:solidFill>
                            <a:srgbClr val="000000"/>
                          </a:solidFill>
                          <a:latin typeface="Calibri"/>
                          <a:ea typeface="Calibri"/>
                          <a:cs typeface="Calibri"/>
                          <a:sym typeface="Calibri"/>
                        </a:rPr>
                        <a:t>1</a:t>
                      </a:r>
                      <a:r>
                        <a:rPr lang="en-US" sz="2400">
                          <a:solidFill>
                            <a:srgbClr val="000000"/>
                          </a:solidFill>
                          <a:latin typeface="Calibri"/>
                          <a:ea typeface="Calibri"/>
                          <a:cs typeface="Calibri"/>
                          <a:sym typeface="Calibri"/>
                        </a:rPr>
                        <a:t>0</a:t>
                      </a:r>
                      <a:endParaRPr/>
                    </a:p>
                    <a:p>
                      <a:pPr marL="0" marR="0" lvl="0" indent="0" algn="ctr" rtl="0">
                        <a:lnSpc>
                          <a:spcPct val="100000"/>
                        </a:lnSpc>
                        <a:spcBef>
                          <a:spcPts val="0"/>
                        </a:spcBef>
                        <a:spcAft>
                          <a:spcPts val="0"/>
                        </a:spcAft>
                        <a:buClr>
                          <a:srgbClr val="000000"/>
                        </a:buClr>
                        <a:buSzPts val="2400"/>
                        <a:buFont typeface="Calibri"/>
                        <a:buNone/>
                      </a:pPr>
                      <a:r>
                        <a:rPr lang="en-US" sz="2400" b="0" i="0" u="none" strike="noStrike" cap="none">
                          <a:solidFill>
                            <a:srgbClr val="000000"/>
                          </a:solidFill>
                          <a:latin typeface="Calibri"/>
                          <a:ea typeface="Calibri"/>
                          <a:cs typeface="Calibri"/>
                          <a:sym typeface="Calibri"/>
                        </a:rPr>
                        <a:t>(</a:t>
                      </a:r>
                      <a:r>
                        <a:rPr lang="en-US" sz="2400">
                          <a:solidFill>
                            <a:srgbClr val="000000"/>
                          </a:solidFill>
                          <a:latin typeface="Calibri"/>
                          <a:ea typeface="Calibri"/>
                          <a:cs typeface="Calibri"/>
                          <a:sym typeface="Calibri"/>
                        </a:rPr>
                        <a:t>5.65</a:t>
                      </a:r>
                      <a:r>
                        <a:rPr lang="en-US" sz="2400" b="0" i="0" u="none" strike="noStrike" cap="none">
                          <a:solidFill>
                            <a:srgbClr val="000000"/>
                          </a:solidFill>
                          <a:latin typeface="Calibri"/>
                          <a:ea typeface="Calibri"/>
                          <a:cs typeface="Calibri"/>
                          <a:sym typeface="Calibri"/>
                        </a:rPr>
                        <a:t>%)</a:t>
                      </a:r>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2400"/>
                        <a:buFont typeface="Calibri"/>
                        <a:buNone/>
                      </a:pPr>
                      <a:r>
                        <a:rPr lang="en-US" sz="2400">
                          <a:solidFill>
                            <a:srgbClr val="000000"/>
                          </a:solidFill>
                          <a:latin typeface="Calibri"/>
                          <a:ea typeface="Calibri"/>
                          <a:cs typeface="Calibri"/>
                          <a:sym typeface="Calibri"/>
                        </a:rPr>
                        <a:t>9</a:t>
                      </a:r>
                      <a:endParaRPr/>
                    </a:p>
                    <a:p>
                      <a:pPr marL="0" marR="0" lvl="0" indent="0" algn="ctr" rtl="0">
                        <a:lnSpc>
                          <a:spcPct val="100000"/>
                        </a:lnSpc>
                        <a:spcBef>
                          <a:spcPts val="0"/>
                        </a:spcBef>
                        <a:spcAft>
                          <a:spcPts val="0"/>
                        </a:spcAft>
                        <a:buClr>
                          <a:srgbClr val="000000"/>
                        </a:buClr>
                        <a:buSzPts val="2400"/>
                        <a:buFont typeface="Calibri"/>
                        <a:buNone/>
                      </a:pPr>
                      <a:r>
                        <a:rPr lang="en-US" sz="2400" b="0" i="0" u="none" strike="noStrike" cap="none">
                          <a:solidFill>
                            <a:srgbClr val="000000"/>
                          </a:solidFill>
                          <a:latin typeface="Calibri"/>
                          <a:ea typeface="Calibri"/>
                          <a:cs typeface="Calibri"/>
                          <a:sym typeface="Calibri"/>
                        </a:rPr>
                        <a:t>(</a:t>
                      </a:r>
                      <a:r>
                        <a:rPr lang="en-US" sz="2400">
                          <a:solidFill>
                            <a:srgbClr val="000000"/>
                          </a:solidFill>
                          <a:latin typeface="Calibri"/>
                          <a:ea typeface="Calibri"/>
                          <a:cs typeface="Calibri"/>
                          <a:sym typeface="Calibri"/>
                        </a:rPr>
                        <a:t>5.08</a:t>
                      </a:r>
                      <a:r>
                        <a:rPr lang="en-US" sz="2400" b="0" i="0" u="none" strike="noStrike" cap="none">
                          <a:solidFill>
                            <a:srgbClr val="000000"/>
                          </a:solidFill>
                          <a:latin typeface="Calibri"/>
                          <a:ea typeface="Calibri"/>
                          <a:cs typeface="Calibri"/>
                          <a:sym typeface="Calibri"/>
                        </a:rPr>
                        <a:t>%)</a:t>
                      </a:r>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4907579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5">
              <a:lumMod val="20000"/>
              <a:lumOff val="80000"/>
            </a:schemeClr>
          </a:solidFill>
          <a:effectLst>
            <a:softEdge rad="127000"/>
          </a:effectLst>
        </p:spPr>
        <p:txBody>
          <a:bodyPr>
            <a:normAutofit/>
          </a:bodyPr>
          <a:lstStyle/>
          <a:p>
            <a:pPr algn="ctr"/>
            <a:r>
              <a:rPr lang="en-US" sz="4000"/>
              <a:t>Fall 2022</a:t>
            </a:r>
            <a:br>
              <a:rPr lang="en-US" sz="4000"/>
            </a:br>
            <a:r>
              <a:rPr lang="en-US" sz="3200"/>
              <a:t>SRSS-</a:t>
            </a:r>
            <a:r>
              <a:rPr lang="en-US" sz="3200" u="sng"/>
              <a:t>Externalizing </a:t>
            </a:r>
            <a:r>
              <a:rPr lang="en-US" sz="3200"/>
              <a:t>Results – High School</a:t>
            </a:r>
            <a:endParaRPr lang="en-US" sz="4000"/>
          </a:p>
        </p:txBody>
      </p:sp>
      <p:graphicFrame>
        <p:nvGraphicFramePr>
          <p:cNvPr id="5" name="Chart 4">
            <a:extLst>
              <a:ext uri="{FF2B5EF4-FFF2-40B4-BE49-F238E27FC236}">
                <a16:creationId xmlns:a16="http://schemas.microsoft.com/office/drawing/2014/main" id="{2E699412-F23A-490A-ABBA-74BDE1D78D16}"/>
              </a:ext>
            </a:extLst>
          </p:cNvPr>
          <p:cNvGraphicFramePr/>
          <p:nvPr/>
        </p:nvGraphicFramePr>
        <p:xfrm>
          <a:off x="544945" y="1699924"/>
          <a:ext cx="11008591" cy="4792951"/>
        </p:xfrm>
        <a:graphic>
          <a:graphicData uri="http://schemas.openxmlformats.org/drawingml/2006/chart">
            <c:chart xmlns:c="http://schemas.openxmlformats.org/drawingml/2006/chart" xmlns:r="http://schemas.openxmlformats.org/officeDocument/2006/relationships" r:id="rId3"/>
          </a:graphicData>
        </a:graphic>
      </p:graphicFrame>
      <p:grpSp>
        <p:nvGrpSpPr>
          <p:cNvPr id="18" name="Group 17">
            <a:extLst>
              <a:ext uri="{FF2B5EF4-FFF2-40B4-BE49-F238E27FC236}">
                <a16:creationId xmlns:a16="http://schemas.microsoft.com/office/drawing/2014/main" id="{9709F02C-D259-438F-B289-3C081BCF5881}"/>
              </a:ext>
            </a:extLst>
          </p:cNvPr>
          <p:cNvGrpSpPr/>
          <p:nvPr/>
        </p:nvGrpSpPr>
        <p:grpSpPr>
          <a:xfrm>
            <a:off x="2977670" y="1677219"/>
            <a:ext cx="465145" cy="2073274"/>
            <a:chOff x="3225200" y="1966896"/>
            <a:chExt cx="465145" cy="2073274"/>
          </a:xfrm>
        </p:grpSpPr>
        <p:sp>
          <p:nvSpPr>
            <p:cNvPr id="9" name="Rectangle 8">
              <a:extLst>
                <a:ext uri="{FF2B5EF4-FFF2-40B4-BE49-F238E27FC236}">
                  <a16:creationId xmlns:a16="http://schemas.microsoft.com/office/drawing/2014/main" id="{D6E72BFA-4A4D-4F16-9513-68A6ED4C0C83}"/>
                </a:ext>
              </a:extLst>
            </p:cNvPr>
            <p:cNvSpPr/>
            <p:nvPr/>
          </p:nvSpPr>
          <p:spPr>
            <a:xfrm>
              <a:off x="3265748" y="1966896"/>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29</a:t>
              </a:r>
            </a:p>
          </p:txBody>
        </p:sp>
        <p:sp>
          <p:nvSpPr>
            <p:cNvPr id="11" name="Rectangle 10">
              <a:extLst>
                <a:ext uri="{FF2B5EF4-FFF2-40B4-BE49-F238E27FC236}">
                  <a16:creationId xmlns:a16="http://schemas.microsoft.com/office/drawing/2014/main" id="{CA4B4E3C-684B-4363-A3DA-60E579543B65}"/>
                </a:ext>
              </a:extLst>
            </p:cNvPr>
            <p:cNvSpPr/>
            <p:nvPr/>
          </p:nvSpPr>
          <p:spPr>
            <a:xfrm>
              <a:off x="3267728" y="2669783"/>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96</a:t>
              </a:r>
            </a:p>
          </p:txBody>
        </p:sp>
        <p:sp>
          <p:nvSpPr>
            <p:cNvPr id="13" name="Rectangle 12">
              <a:extLst>
                <a:ext uri="{FF2B5EF4-FFF2-40B4-BE49-F238E27FC236}">
                  <a16:creationId xmlns:a16="http://schemas.microsoft.com/office/drawing/2014/main" id="{05BE7812-9552-43F2-9CE7-7146EB841E59}"/>
                </a:ext>
              </a:extLst>
            </p:cNvPr>
            <p:cNvSpPr/>
            <p:nvPr/>
          </p:nvSpPr>
          <p:spPr>
            <a:xfrm>
              <a:off x="3225200" y="3735370"/>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1072</a:t>
              </a:r>
            </a:p>
          </p:txBody>
        </p:sp>
      </p:grpSp>
      <p:grpSp>
        <p:nvGrpSpPr>
          <p:cNvPr id="16" name="Group 15">
            <a:extLst>
              <a:ext uri="{FF2B5EF4-FFF2-40B4-BE49-F238E27FC236}">
                <a16:creationId xmlns:a16="http://schemas.microsoft.com/office/drawing/2014/main" id="{DA32817C-1547-4C20-B7B2-4DC46C0582F4}"/>
              </a:ext>
            </a:extLst>
          </p:cNvPr>
          <p:cNvGrpSpPr/>
          <p:nvPr/>
        </p:nvGrpSpPr>
        <p:grpSpPr>
          <a:xfrm>
            <a:off x="4118762" y="1676723"/>
            <a:ext cx="465145" cy="2074266"/>
            <a:chOff x="4481854" y="1965904"/>
            <a:chExt cx="465145" cy="2074266"/>
          </a:xfrm>
        </p:grpSpPr>
        <p:sp>
          <p:nvSpPr>
            <p:cNvPr id="3" name="Rectangle 12">
              <a:extLst>
                <a:ext uri="{FF2B5EF4-FFF2-40B4-BE49-F238E27FC236}">
                  <a16:creationId xmlns:a16="http://schemas.microsoft.com/office/drawing/2014/main" id="{34998E01-2A56-4CEF-993A-A83085E11E77}"/>
                </a:ext>
              </a:extLst>
            </p:cNvPr>
            <p:cNvSpPr/>
            <p:nvPr/>
          </p:nvSpPr>
          <p:spPr>
            <a:xfrm>
              <a:off x="4481854" y="3735370"/>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1404</a:t>
              </a:r>
            </a:p>
          </p:txBody>
        </p:sp>
        <p:sp>
          <p:nvSpPr>
            <p:cNvPr id="4" name="Rectangle 10">
              <a:extLst>
                <a:ext uri="{FF2B5EF4-FFF2-40B4-BE49-F238E27FC236}">
                  <a16:creationId xmlns:a16="http://schemas.microsoft.com/office/drawing/2014/main" id="{F039ACC9-9A50-4468-8191-4D74F450EDC5}"/>
                </a:ext>
              </a:extLst>
            </p:cNvPr>
            <p:cNvSpPr/>
            <p:nvPr/>
          </p:nvSpPr>
          <p:spPr>
            <a:xfrm>
              <a:off x="4524382" y="2657326"/>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95</a:t>
              </a:r>
            </a:p>
          </p:txBody>
        </p:sp>
        <p:sp>
          <p:nvSpPr>
            <p:cNvPr id="6" name="Rectangle 8">
              <a:extLst>
                <a:ext uri="{FF2B5EF4-FFF2-40B4-BE49-F238E27FC236}">
                  <a16:creationId xmlns:a16="http://schemas.microsoft.com/office/drawing/2014/main" id="{F08DA4CF-F7AE-4407-8332-F2A3A69FDDCC}"/>
                </a:ext>
              </a:extLst>
            </p:cNvPr>
            <p:cNvSpPr/>
            <p:nvPr/>
          </p:nvSpPr>
          <p:spPr>
            <a:xfrm>
              <a:off x="4522402" y="1965904"/>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39</a:t>
              </a:r>
            </a:p>
          </p:txBody>
        </p:sp>
      </p:grpSp>
      <p:grpSp>
        <p:nvGrpSpPr>
          <p:cNvPr id="15" name="Group 14">
            <a:extLst>
              <a:ext uri="{FF2B5EF4-FFF2-40B4-BE49-F238E27FC236}">
                <a16:creationId xmlns:a16="http://schemas.microsoft.com/office/drawing/2014/main" id="{A72637EB-BEC3-4459-A728-5BD5E891DD53}"/>
              </a:ext>
            </a:extLst>
          </p:cNvPr>
          <p:cNvGrpSpPr/>
          <p:nvPr/>
        </p:nvGrpSpPr>
        <p:grpSpPr>
          <a:xfrm>
            <a:off x="5140571" y="1677219"/>
            <a:ext cx="465145" cy="2073274"/>
            <a:chOff x="5686598" y="1966896"/>
            <a:chExt cx="465145" cy="2073274"/>
          </a:xfrm>
        </p:grpSpPr>
        <p:sp>
          <p:nvSpPr>
            <p:cNvPr id="7" name="Rectangle 8">
              <a:extLst>
                <a:ext uri="{FF2B5EF4-FFF2-40B4-BE49-F238E27FC236}">
                  <a16:creationId xmlns:a16="http://schemas.microsoft.com/office/drawing/2014/main" id="{7B210AFC-1C5F-495F-AB8F-DD7BE4F57EAE}"/>
                </a:ext>
              </a:extLst>
            </p:cNvPr>
            <p:cNvSpPr/>
            <p:nvPr/>
          </p:nvSpPr>
          <p:spPr>
            <a:xfrm>
              <a:off x="5727146" y="1966896"/>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23</a:t>
              </a:r>
            </a:p>
          </p:txBody>
        </p:sp>
        <p:sp>
          <p:nvSpPr>
            <p:cNvPr id="17" name="Rectangle 10">
              <a:extLst>
                <a:ext uri="{FF2B5EF4-FFF2-40B4-BE49-F238E27FC236}">
                  <a16:creationId xmlns:a16="http://schemas.microsoft.com/office/drawing/2014/main" id="{3588326D-C223-4B13-B67A-03A77A162659}"/>
                </a:ext>
              </a:extLst>
            </p:cNvPr>
            <p:cNvSpPr/>
            <p:nvPr/>
          </p:nvSpPr>
          <p:spPr>
            <a:xfrm>
              <a:off x="5729126" y="2608478"/>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90</a:t>
              </a:r>
            </a:p>
          </p:txBody>
        </p:sp>
        <p:sp>
          <p:nvSpPr>
            <p:cNvPr id="21" name="Rectangle 12">
              <a:extLst>
                <a:ext uri="{FF2B5EF4-FFF2-40B4-BE49-F238E27FC236}">
                  <a16:creationId xmlns:a16="http://schemas.microsoft.com/office/drawing/2014/main" id="{B910D69B-FC92-4FF2-8E43-3BB51BC75DE9}"/>
                </a:ext>
              </a:extLst>
            </p:cNvPr>
            <p:cNvSpPr/>
            <p:nvPr/>
          </p:nvSpPr>
          <p:spPr>
            <a:xfrm>
              <a:off x="5686598" y="3735370"/>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1339</a:t>
              </a:r>
            </a:p>
          </p:txBody>
        </p:sp>
      </p:grpSp>
      <p:grpSp>
        <p:nvGrpSpPr>
          <p:cNvPr id="14" name="Group 13">
            <a:extLst>
              <a:ext uri="{FF2B5EF4-FFF2-40B4-BE49-F238E27FC236}">
                <a16:creationId xmlns:a16="http://schemas.microsoft.com/office/drawing/2014/main" id="{726D4FC1-AF61-4204-98D9-C303FE99ED03}"/>
              </a:ext>
            </a:extLst>
          </p:cNvPr>
          <p:cNvGrpSpPr/>
          <p:nvPr/>
        </p:nvGrpSpPr>
        <p:grpSpPr>
          <a:xfrm>
            <a:off x="6213947" y="1677219"/>
            <a:ext cx="465145" cy="2073274"/>
            <a:chOff x="6897670" y="1966896"/>
            <a:chExt cx="465145" cy="2073274"/>
          </a:xfrm>
        </p:grpSpPr>
        <p:sp>
          <p:nvSpPr>
            <p:cNvPr id="19" name="Rectangle 10">
              <a:extLst>
                <a:ext uri="{FF2B5EF4-FFF2-40B4-BE49-F238E27FC236}">
                  <a16:creationId xmlns:a16="http://schemas.microsoft.com/office/drawing/2014/main" id="{6561328C-0104-49AE-99FB-76DE7BBBF0D6}"/>
                </a:ext>
              </a:extLst>
            </p:cNvPr>
            <p:cNvSpPr/>
            <p:nvPr/>
          </p:nvSpPr>
          <p:spPr>
            <a:xfrm>
              <a:off x="6940198" y="2608478"/>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82</a:t>
              </a:r>
            </a:p>
          </p:txBody>
        </p:sp>
        <p:sp>
          <p:nvSpPr>
            <p:cNvPr id="23" name="Rectangle 8">
              <a:extLst>
                <a:ext uri="{FF2B5EF4-FFF2-40B4-BE49-F238E27FC236}">
                  <a16:creationId xmlns:a16="http://schemas.microsoft.com/office/drawing/2014/main" id="{00971B03-E01A-4FC9-B4FB-A33FFA5734DA}"/>
                </a:ext>
              </a:extLst>
            </p:cNvPr>
            <p:cNvSpPr/>
            <p:nvPr/>
          </p:nvSpPr>
          <p:spPr>
            <a:xfrm>
              <a:off x="6938218" y="1966896"/>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25</a:t>
              </a:r>
            </a:p>
          </p:txBody>
        </p:sp>
        <p:sp>
          <p:nvSpPr>
            <p:cNvPr id="25" name="Rectangle 12">
              <a:extLst>
                <a:ext uri="{FF2B5EF4-FFF2-40B4-BE49-F238E27FC236}">
                  <a16:creationId xmlns:a16="http://schemas.microsoft.com/office/drawing/2014/main" id="{A10E1623-9014-4C79-AA8C-3013A44D514C}"/>
                </a:ext>
              </a:extLst>
            </p:cNvPr>
            <p:cNvSpPr/>
            <p:nvPr/>
          </p:nvSpPr>
          <p:spPr>
            <a:xfrm>
              <a:off x="6897670" y="3735370"/>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1222</a:t>
              </a:r>
            </a:p>
          </p:txBody>
        </p:sp>
      </p:grpSp>
      <p:grpSp>
        <p:nvGrpSpPr>
          <p:cNvPr id="12" name="Group 11">
            <a:extLst>
              <a:ext uri="{FF2B5EF4-FFF2-40B4-BE49-F238E27FC236}">
                <a16:creationId xmlns:a16="http://schemas.microsoft.com/office/drawing/2014/main" id="{6BC27FAE-96EC-4A1B-9A83-1074ED029B60}"/>
              </a:ext>
            </a:extLst>
          </p:cNvPr>
          <p:cNvGrpSpPr/>
          <p:nvPr/>
        </p:nvGrpSpPr>
        <p:grpSpPr>
          <a:xfrm>
            <a:off x="7337748" y="1676723"/>
            <a:ext cx="465145" cy="2074266"/>
            <a:chOff x="8173053" y="1965904"/>
            <a:chExt cx="465145" cy="2074266"/>
          </a:xfrm>
        </p:grpSpPr>
        <p:sp>
          <p:nvSpPr>
            <p:cNvPr id="27" name="Rectangle 10">
              <a:extLst>
                <a:ext uri="{FF2B5EF4-FFF2-40B4-BE49-F238E27FC236}">
                  <a16:creationId xmlns:a16="http://schemas.microsoft.com/office/drawing/2014/main" id="{7A03C2DE-68D2-4AD0-A4B3-09DD3B84C97F}"/>
                </a:ext>
              </a:extLst>
            </p:cNvPr>
            <p:cNvSpPr/>
            <p:nvPr/>
          </p:nvSpPr>
          <p:spPr>
            <a:xfrm>
              <a:off x="8215581" y="2608478"/>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69</a:t>
              </a:r>
            </a:p>
          </p:txBody>
        </p:sp>
        <p:sp>
          <p:nvSpPr>
            <p:cNvPr id="29" name="Rectangle 8">
              <a:extLst>
                <a:ext uri="{FF2B5EF4-FFF2-40B4-BE49-F238E27FC236}">
                  <a16:creationId xmlns:a16="http://schemas.microsoft.com/office/drawing/2014/main" id="{BB100D9B-7D11-4A8A-87E2-188F5922C7C6}"/>
                </a:ext>
              </a:extLst>
            </p:cNvPr>
            <p:cNvSpPr/>
            <p:nvPr/>
          </p:nvSpPr>
          <p:spPr>
            <a:xfrm>
              <a:off x="8213601" y="1965904"/>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30</a:t>
              </a:r>
            </a:p>
          </p:txBody>
        </p:sp>
        <p:sp>
          <p:nvSpPr>
            <p:cNvPr id="31" name="Rectangle 12">
              <a:extLst>
                <a:ext uri="{FF2B5EF4-FFF2-40B4-BE49-F238E27FC236}">
                  <a16:creationId xmlns:a16="http://schemas.microsoft.com/office/drawing/2014/main" id="{95939A5A-16E2-47F6-B84B-246F846D49A1}"/>
                </a:ext>
              </a:extLst>
            </p:cNvPr>
            <p:cNvSpPr/>
            <p:nvPr/>
          </p:nvSpPr>
          <p:spPr>
            <a:xfrm>
              <a:off x="8173053" y="3735370"/>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692</a:t>
              </a:r>
            </a:p>
          </p:txBody>
        </p:sp>
      </p:grpSp>
      <p:grpSp>
        <p:nvGrpSpPr>
          <p:cNvPr id="10" name="Group 9">
            <a:extLst>
              <a:ext uri="{FF2B5EF4-FFF2-40B4-BE49-F238E27FC236}">
                <a16:creationId xmlns:a16="http://schemas.microsoft.com/office/drawing/2014/main" id="{C97CA75B-A210-45C3-A8EE-1BF30D1BFEBE}"/>
              </a:ext>
            </a:extLst>
          </p:cNvPr>
          <p:cNvGrpSpPr/>
          <p:nvPr/>
        </p:nvGrpSpPr>
        <p:grpSpPr>
          <a:xfrm>
            <a:off x="8376885" y="1672507"/>
            <a:ext cx="465145" cy="2082698"/>
            <a:chOff x="9344722" y="1965904"/>
            <a:chExt cx="465145" cy="2082698"/>
          </a:xfrm>
        </p:grpSpPr>
        <p:sp>
          <p:nvSpPr>
            <p:cNvPr id="33" name="Rectangle 12">
              <a:extLst>
                <a:ext uri="{FF2B5EF4-FFF2-40B4-BE49-F238E27FC236}">
                  <a16:creationId xmlns:a16="http://schemas.microsoft.com/office/drawing/2014/main" id="{C1C00A4D-8B99-43E2-9509-EE9C55FCAB01}"/>
                </a:ext>
              </a:extLst>
            </p:cNvPr>
            <p:cNvSpPr/>
            <p:nvPr/>
          </p:nvSpPr>
          <p:spPr>
            <a:xfrm>
              <a:off x="9344722" y="3743802"/>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1119</a:t>
              </a:r>
            </a:p>
          </p:txBody>
        </p:sp>
        <p:sp>
          <p:nvSpPr>
            <p:cNvPr id="35" name="Rectangle 10">
              <a:extLst>
                <a:ext uri="{FF2B5EF4-FFF2-40B4-BE49-F238E27FC236}">
                  <a16:creationId xmlns:a16="http://schemas.microsoft.com/office/drawing/2014/main" id="{96443194-5385-43CE-A79D-6CC8C67F42FD}"/>
                </a:ext>
              </a:extLst>
            </p:cNvPr>
            <p:cNvSpPr/>
            <p:nvPr/>
          </p:nvSpPr>
          <p:spPr>
            <a:xfrm>
              <a:off x="9387250" y="2624549"/>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55</a:t>
              </a:r>
            </a:p>
          </p:txBody>
        </p:sp>
        <p:sp>
          <p:nvSpPr>
            <p:cNvPr id="37" name="Rectangle 8">
              <a:extLst>
                <a:ext uri="{FF2B5EF4-FFF2-40B4-BE49-F238E27FC236}">
                  <a16:creationId xmlns:a16="http://schemas.microsoft.com/office/drawing/2014/main" id="{E6B2C117-56CD-4032-853F-998568FB90E0}"/>
                </a:ext>
              </a:extLst>
            </p:cNvPr>
            <p:cNvSpPr/>
            <p:nvPr/>
          </p:nvSpPr>
          <p:spPr>
            <a:xfrm>
              <a:off x="9385270" y="1965904"/>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13</a:t>
              </a:r>
            </a:p>
          </p:txBody>
        </p:sp>
      </p:grpSp>
      <p:grpSp>
        <p:nvGrpSpPr>
          <p:cNvPr id="8" name="Group 7">
            <a:extLst>
              <a:ext uri="{FF2B5EF4-FFF2-40B4-BE49-F238E27FC236}">
                <a16:creationId xmlns:a16="http://schemas.microsoft.com/office/drawing/2014/main" id="{050B73DB-962B-4A66-9C79-B5E39963A821}"/>
              </a:ext>
            </a:extLst>
          </p:cNvPr>
          <p:cNvGrpSpPr/>
          <p:nvPr/>
        </p:nvGrpSpPr>
        <p:grpSpPr>
          <a:xfrm>
            <a:off x="9458157" y="1672507"/>
            <a:ext cx="465145" cy="2082698"/>
            <a:chOff x="10706574" y="1957472"/>
            <a:chExt cx="465145" cy="2082698"/>
          </a:xfrm>
        </p:grpSpPr>
        <p:sp>
          <p:nvSpPr>
            <p:cNvPr id="22" name="Rectangle 12">
              <a:extLst>
                <a:ext uri="{FF2B5EF4-FFF2-40B4-BE49-F238E27FC236}">
                  <a16:creationId xmlns:a16="http://schemas.microsoft.com/office/drawing/2014/main" id="{0EDB8E1C-7CE5-A24C-9267-7A49519EC6E2}"/>
                </a:ext>
              </a:extLst>
            </p:cNvPr>
            <p:cNvSpPr/>
            <p:nvPr/>
          </p:nvSpPr>
          <p:spPr>
            <a:xfrm>
              <a:off x="10706574" y="3735370"/>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1270</a:t>
              </a:r>
            </a:p>
          </p:txBody>
        </p:sp>
        <p:sp>
          <p:nvSpPr>
            <p:cNvPr id="24" name="Rectangle 10">
              <a:extLst>
                <a:ext uri="{FF2B5EF4-FFF2-40B4-BE49-F238E27FC236}">
                  <a16:creationId xmlns:a16="http://schemas.microsoft.com/office/drawing/2014/main" id="{3E017FC7-0217-884C-9DA4-9938FD1C1E49}"/>
                </a:ext>
              </a:extLst>
            </p:cNvPr>
            <p:cNvSpPr/>
            <p:nvPr/>
          </p:nvSpPr>
          <p:spPr>
            <a:xfrm>
              <a:off x="10749102" y="2616117"/>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95</a:t>
              </a:r>
            </a:p>
          </p:txBody>
        </p:sp>
        <p:sp>
          <p:nvSpPr>
            <p:cNvPr id="26" name="Rectangle 8">
              <a:extLst>
                <a:ext uri="{FF2B5EF4-FFF2-40B4-BE49-F238E27FC236}">
                  <a16:creationId xmlns:a16="http://schemas.microsoft.com/office/drawing/2014/main" id="{DD4FA606-9652-E048-8FAE-FA876B53EE59}"/>
                </a:ext>
              </a:extLst>
            </p:cNvPr>
            <p:cNvSpPr/>
            <p:nvPr/>
          </p:nvSpPr>
          <p:spPr>
            <a:xfrm>
              <a:off x="10747122" y="1957472"/>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26</a:t>
              </a:r>
            </a:p>
          </p:txBody>
        </p:sp>
      </p:grpSp>
      <p:grpSp>
        <p:nvGrpSpPr>
          <p:cNvPr id="32" name="Group 31">
            <a:extLst>
              <a:ext uri="{FF2B5EF4-FFF2-40B4-BE49-F238E27FC236}">
                <a16:creationId xmlns:a16="http://schemas.microsoft.com/office/drawing/2014/main" id="{62C8D0F8-048B-45BF-A93B-283F5E647BA5}"/>
              </a:ext>
            </a:extLst>
          </p:cNvPr>
          <p:cNvGrpSpPr/>
          <p:nvPr/>
        </p:nvGrpSpPr>
        <p:grpSpPr>
          <a:xfrm>
            <a:off x="10514211" y="1672507"/>
            <a:ext cx="465145" cy="2082698"/>
            <a:chOff x="10706574" y="1957472"/>
            <a:chExt cx="465145" cy="2082698"/>
          </a:xfrm>
        </p:grpSpPr>
        <p:sp>
          <p:nvSpPr>
            <p:cNvPr id="34" name="Rectangle 12">
              <a:extLst>
                <a:ext uri="{FF2B5EF4-FFF2-40B4-BE49-F238E27FC236}">
                  <a16:creationId xmlns:a16="http://schemas.microsoft.com/office/drawing/2014/main" id="{D2C02ACC-BC4D-4B65-9400-31C5B5DEF322}"/>
                </a:ext>
              </a:extLst>
            </p:cNvPr>
            <p:cNvSpPr/>
            <p:nvPr/>
          </p:nvSpPr>
          <p:spPr>
            <a:xfrm>
              <a:off x="10706574" y="3735370"/>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1242</a:t>
              </a:r>
            </a:p>
          </p:txBody>
        </p:sp>
        <p:sp>
          <p:nvSpPr>
            <p:cNvPr id="36" name="Rectangle 10">
              <a:extLst>
                <a:ext uri="{FF2B5EF4-FFF2-40B4-BE49-F238E27FC236}">
                  <a16:creationId xmlns:a16="http://schemas.microsoft.com/office/drawing/2014/main" id="{DFCF0A8F-D32C-410C-A481-810F9E9BF77F}"/>
                </a:ext>
              </a:extLst>
            </p:cNvPr>
            <p:cNvSpPr/>
            <p:nvPr/>
          </p:nvSpPr>
          <p:spPr>
            <a:xfrm>
              <a:off x="10749102" y="2616117"/>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129</a:t>
              </a:r>
            </a:p>
          </p:txBody>
        </p:sp>
        <p:sp>
          <p:nvSpPr>
            <p:cNvPr id="38" name="Rectangle 8">
              <a:extLst>
                <a:ext uri="{FF2B5EF4-FFF2-40B4-BE49-F238E27FC236}">
                  <a16:creationId xmlns:a16="http://schemas.microsoft.com/office/drawing/2014/main" id="{E4247A4B-9B22-4BD7-8F6E-26EDB355925F}"/>
                </a:ext>
              </a:extLst>
            </p:cNvPr>
            <p:cNvSpPr/>
            <p:nvPr/>
          </p:nvSpPr>
          <p:spPr>
            <a:xfrm>
              <a:off x="10747122" y="1957472"/>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38</a:t>
              </a:r>
            </a:p>
          </p:txBody>
        </p:sp>
      </p:grpSp>
    </p:spTree>
    <p:extLst>
      <p:ext uri="{BB962C8B-B14F-4D97-AF65-F5344CB8AC3E}">
        <p14:creationId xmlns:p14="http://schemas.microsoft.com/office/powerpoint/2010/main" val="38884022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5">
              <a:lumMod val="20000"/>
              <a:lumOff val="80000"/>
            </a:schemeClr>
          </a:solidFill>
          <a:effectLst>
            <a:softEdge rad="127000"/>
          </a:effectLst>
        </p:spPr>
        <p:txBody>
          <a:bodyPr>
            <a:normAutofit/>
          </a:bodyPr>
          <a:lstStyle/>
          <a:p>
            <a:pPr algn="ctr"/>
            <a:r>
              <a:rPr lang="en-US" sz="4000"/>
              <a:t>Fall 2022</a:t>
            </a:r>
            <a:br>
              <a:rPr lang="en-US" sz="4000"/>
            </a:br>
            <a:r>
              <a:rPr lang="en-US" sz="3200"/>
              <a:t>SRSS-</a:t>
            </a:r>
            <a:r>
              <a:rPr lang="en-US" sz="3200" u="sng"/>
              <a:t>Internalizing </a:t>
            </a:r>
            <a:r>
              <a:rPr lang="en-US" sz="3200"/>
              <a:t>Results – High School</a:t>
            </a:r>
            <a:endParaRPr lang="en-US" sz="4000"/>
          </a:p>
        </p:txBody>
      </p:sp>
      <p:graphicFrame>
        <p:nvGraphicFramePr>
          <p:cNvPr id="5" name="Chart 4">
            <a:extLst>
              <a:ext uri="{FF2B5EF4-FFF2-40B4-BE49-F238E27FC236}">
                <a16:creationId xmlns:a16="http://schemas.microsoft.com/office/drawing/2014/main" id="{2E699412-F23A-490A-ABBA-74BDE1D78D16}"/>
              </a:ext>
            </a:extLst>
          </p:cNvPr>
          <p:cNvGraphicFramePr/>
          <p:nvPr/>
        </p:nvGraphicFramePr>
        <p:xfrm>
          <a:off x="544945" y="1699924"/>
          <a:ext cx="11008591" cy="4792951"/>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77AD7008-2999-48DC-95B9-C9978F4AAC28}"/>
              </a:ext>
            </a:extLst>
          </p:cNvPr>
          <p:cNvSpPr txBox="1"/>
          <p:nvPr/>
        </p:nvSpPr>
        <p:spPr>
          <a:xfrm>
            <a:off x="-10122" y="6273813"/>
            <a:ext cx="3965944" cy="577081"/>
          </a:xfrm>
          <a:prstGeom prst="rect">
            <a:avLst/>
          </a:prstGeom>
          <a:noFill/>
        </p:spPr>
        <p:txBody>
          <a:bodyPr wrap="square" rtlCol="0">
            <a:spAutoFit/>
          </a:bodyPr>
          <a:lstStyle/>
          <a:p>
            <a:r>
              <a:rPr lang="en-US" sz="1050" b="1"/>
              <a:t>Cut scores vary by school level:</a:t>
            </a:r>
          </a:p>
          <a:p>
            <a:r>
              <a:rPr lang="en-US" sz="1050"/>
              <a:t>Elementary (I5): Low (0-1), Moderate (2-3), High (4-15)</a:t>
            </a:r>
          </a:p>
          <a:p>
            <a:r>
              <a:rPr lang="en-US" sz="1050"/>
              <a:t>Middle and High (I6): Low (0-3), Moderate (4-5), High (6-18)</a:t>
            </a:r>
          </a:p>
        </p:txBody>
      </p:sp>
      <p:grpSp>
        <p:nvGrpSpPr>
          <p:cNvPr id="10" name="Group 9">
            <a:extLst>
              <a:ext uri="{FF2B5EF4-FFF2-40B4-BE49-F238E27FC236}">
                <a16:creationId xmlns:a16="http://schemas.microsoft.com/office/drawing/2014/main" id="{DB2AE182-76BF-4401-B493-F3910FF3E439}"/>
              </a:ext>
            </a:extLst>
          </p:cNvPr>
          <p:cNvGrpSpPr/>
          <p:nvPr/>
        </p:nvGrpSpPr>
        <p:grpSpPr>
          <a:xfrm>
            <a:off x="3023106" y="1866979"/>
            <a:ext cx="465145" cy="1738445"/>
            <a:chOff x="4220560" y="1966896"/>
            <a:chExt cx="524211" cy="1738445"/>
          </a:xfrm>
        </p:grpSpPr>
        <p:sp>
          <p:nvSpPr>
            <p:cNvPr id="12" name="Rectangle 8">
              <a:extLst>
                <a:ext uri="{FF2B5EF4-FFF2-40B4-BE49-F238E27FC236}">
                  <a16:creationId xmlns:a16="http://schemas.microsoft.com/office/drawing/2014/main" id="{A3E4D228-CB51-48ED-AE60-AF16E3C0F852}"/>
                </a:ext>
              </a:extLst>
            </p:cNvPr>
            <p:cNvSpPr/>
            <p:nvPr/>
          </p:nvSpPr>
          <p:spPr>
            <a:xfrm>
              <a:off x="4248242" y="1966896"/>
              <a:ext cx="43281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112</a:t>
              </a:r>
            </a:p>
          </p:txBody>
        </p:sp>
        <p:sp>
          <p:nvSpPr>
            <p:cNvPr id="15" name="Rectangle 10">
              <a:extLst>
                <a:ext uri="{FF2B5EF4-FFF2-40B4-BE49-F238E27FC236}">
                  <a16:creationId xmlns:a16="http://schemas.microsoft.com/office/drawing/2014/main" id="{AF086AD1-ABF3-4FBB-8ED0-6EAE6AD1E9E2}"/>
                </a:ext>
              </a:extLst>
            </p:cNvPr>
            <p:cNvSpPr/>
            <p:nvPr/>
          </p:nvSpPr>
          <p:spPr>
            <a:xfrm>
              <a:off x="4259119" y="2695722"/>
              <a:ext cx="4283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124</a:t>
              </a:r>
            </a:p>
          </p:txBody>
        </p:sp>
        <p:sp>
          <p:nvSpPr>
            <p:cNvPr id="16" name="Rectangle 12">
              <a:extLst>
                <a:ext uri="{FF2B5EF4-FFF2-40B4-BE49-F238E27FC236}">
                  <a16:creationId xmlns:a16="http://schemas.microsoft.com/office/drawing/2014/main" id="{1C3ED6F3-D07D-4C75-BB15-CCFF1FC796BD}"/>
                </a:ext>
              </a:extLst>
            </p:cNvPr>
            <p:cNvSpPr/>
            <p:nvPr/>
          </p:nvSpPr>
          <p:spPr>
            <a:xfrm>
              <a:off x="4220560" y="3387687"/>
              <a:ext cx="524211" cy="317654"/>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961</a:t>
              </a:r>
            </a:p>
          </p:txBody>
        </p:sp>
      </p:grpSp>
      <p:grpSp>
        <p:nvGrpSpPr>
          <p:cNvPr id="9" name="Group 8">
            <a:extLst>
              <a:ext uri="{FF2B5EF4-FFF2-40B4-BE49-F238E27FC236}">
                <a16:creationId xmlns:a16="http://schemas.microsoft.com/office/drawing/2014/main" id="{07BE318F-2110-4C9A-9A85-385D5A3AD4AF}"/>
              </a:ext>
            </a:extLst>
          </p:cNvPr>
          <p:cNvGrpSpPr/>
          <p:nvPr/>
        </p:nvGrpSpPr>
        <p:grpSpPr>
          <a:xfrm>
            <a:off x="4140828" y="1871534"/>
            <a:ext cx="481164" cy="1729335"/>
            <a:chOff x="4230189" y="1966896"/>
            <a:chExt cx="542264" cy="1729335"/>
          </a:xfrm>
        </p:grpSpPr>
        <p:sp>
          <p:nvSpPr>
            <p:cNvPr id="11" name="Rectangle 8">
              <a:extLst>
                <a:ext uri="{FF2B5EF4-FFF2-40B4-BE49-F238E27FC236}">
                  <a16:creationId xmlns:a16="http://schemas.microsoft.com/office/drawing/2014/main" id="{A7FFAA57-43FB-4E1A-8422-9123552C6CA0}"/>
                </a:ext>
              </a:extLst>
            </p:cNvPr>
            <p:cNvSpPr/>
            <p:nvPr/>
          </p:nvSpPr>
          <p:spPr>
            <a:xfrm>
              <a:off x="4230189" y="1966896"/>
              <a:ext cx="397643" cy="272448"/>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87</a:t>
              </a:r>
            </a:p>
          </p:txBody>
        </p:sp>
        <p:sp>
          <p:nvSpPr>
            <p:cNvPr id="13" name="Rectangle 10">
              <a:extLst>
                <a:ext uri="{FF2B5EF4-FFF2-40B4-BE49-F238E27FC236}">
                  <a16:creationId xmlns:a16="http://schemas.microsoft.com/office/drawing/2014/main" id="{547CA8CB-E9F8-402D-AF2F-2E8F3D5119CB}"/>
                </a:ext>
              </a:extLst>
            </p:cNvPr>
            <p:cNvSpPr/>
            <p:nvPr/>
          </p:nvSpPr>
          <p:spPr>
            <a:xfrm>
              <a:off x="4236484" y="2695219"/>
              <a:ext cx="4283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64</a:t>
              </a:r>
            </a:p>
          </p:txBody>
        </p:sp>
        <p:sp>
          <p:nvSpPr>
            <p:cNvPr id="14" name="Rectangle 12">
              <a:extLst>
                <a:ext uri="{FF2B5EF4-FFF2-40B4-BE49-F238E27FC236}">
                  <a16:creationId xmlns:a16="http://schemas.microsoft.com/office/drawing/2014/main" id="{969B00F4-5AA4-46F0-9DB3-2930D7DBAA94}"/>
                </a:ext>
              </a:extLst>
            </p:cNvPr>
            <p:cNvSpPr/>
            <p:nvPr/>
          </p:nvSpPr>
          <p:spPr>
            <a:xfrm>
              <a:off x="4248242" y="3391431"/>
              <a:ext cx="524211"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1387</a:t>
              </a:r>
            </a:p>
          </p:txBody>
        </p:sp>
      </p:grpSp>
      <p:grpSp>
        <p:nvGrpSpPr>
          <p:cNvPr id="17" name="Group 16">
            <a:extLst>
              <a:ext uri="{FF2B5EF4-FFF2-40B4-BE49-F238E27FC236}">
                <a16:creationId xmlns:a16="http://schemas.microsoft.com/office/drawing/2014/main" id="{68C7C9E2-47E7-4E67-BAAC-DE1F26DC53CA}"/>
              </a:ext>
            </a:extLst>
          </p:cNvPr>
          <p:cNvGrpSpPr/>
          <p:nvPr/>
        </p:nvGrpSpPr>
        <p:grpSpPr>
          <a:xfrm>
            <a:off x="5232142" y="1874450"/>
            <a:ext cx="465145" cy="1723503"/>
            <a:chOff x="4157799" y="1947079"/>
            <a:chExt cx="524211" cy="1723503"/>
          </a:xfrm>
        </p:grpSpPr>
        <p:sp>
          <p:nvSpPr>
            <p:cNvPr id="18" name="Rectangle 8">
              <a:extLst>
                <a:ext uri="{FF2B5EF4-FFF2-40B4-BE49-F238E27FC236}">
                  <a16:creationId xmlns:a16="http://schemas.microsoft.com/office/drawing/2014/main" id="{467D5A68-53CB-4C80-9171-F9C2154F8444}"/>
                </a:ext>
              </a:extLst>
            </p:cNvPr>
            <p:cNvSpPr/>
            <p:nvPr/>
          </p:nvSpPr>
          <p:spPr>
            <a:xfrm>
              <a:off x="4201909" y="1947079"/>
              <a:ext cx="43281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76</a:t>
              </a:r>
            </a:p>
          </p:txBody>
        </p:sp>
        <p:sp>
          <p:nvSpPr>
            <p:cNvPr id="19" name="Rectangle 10">
              <a:extLst>
                <a:ext uri="{FF2B5EF4-FFF2-40B4-BE49-F238E27FC236}">
                  <a16:creationId xmlns:a16="http://schemas.microsoft.com/office/drawing/2014/main" id="{31DA6DCD-77D3-4047-B5C4-B51DEA90D570}"/>
                </a:ext>
              </a:extLst>
            </p:cNvPr>
            <p:cNvSpPr/>
            <p:nvPr/>
          </p:nvSpPr>
          <p:spPr>
            <a:xfrm>
              <a:off x="4233504" y="2675905"/>
              <a:ext cx="4283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56</a:t>
              </a:r>
            </a:p>
          </p:txBody>
        </p:sp>
        <p:sp>
          <p:nvSpPr>
            <p:cNvPr id="20" name="Rectangle 12">
              <a:extLst>
                <a:ext uri="{FF2B5EF4-FFF2-40B4-BE49-F238E27FC236}">
                  <a16:creationId xmlns:a16="http://schemas.microsoft.com/office/drawing/2014/main" id="{1F6521AE-C047-4C86-B1E6-089101A862FF}"/>
                </a:ext>
              </a:extLst>
            </p:cNvPr>
            <p:cNvSpPr/>
            <p:nvPr/>
          </p:nvSpPr>
          <p:spPr>
            <a:xfrm>
              <a:off x="4157799" y="3365782"/>
              <a:ext cx="524211"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1320</a:t>
              </a:r>
            </a:p>
          </p:txBody>
        </p:sp>
      </p:grpSp>
      <p:grpSp>
        <p:nvGrpSpPr>
          <p:cNvPr id="21" name="Group 20">
            <a:extLst>
              <a:ext uri="{FF2B5EF4-FFF2-40B4-BE49-F238E27FC236}">
                <a16:creationId xmlns:a16="http://schemas.microsoft.com/office/drawing/2014/main" id="{64917419-1B7A-4D7C-A742-536812B277A1}"/>
              </a:ext>
            </a:extLst>
          </p:cNvPr>
          <p:cNvGrpSpPr/>
          <p:nvPr/>
        </p:nvGrpSpPr>
        <p:grpSpPr>
          <a:xfrm>
            <a:off x="6304435" y="1876311"/>
            <a:ext cx="470995" cy="1719781"/>
            <a:chOff x="4260376" y="1947079"/>
            <a:chExt cx="530804" cy="1719781"/>
          </a:xfrm>
        </p:grpSpPr>
        <p:sp>
          <p:nvSpPr>
            <p:cNvPr id="22" name="Rectangle 8">
              <a:extLst>
                <a:ext uri="{FF2B5EF4-FFF2-40B4-BE49-F238E27FC236}">
                  <a16:creationId xmlns:a16="http://schemas.microsoft.com/office/drawing/2014/main" id="{72EE3F0F-021E-437D-B265-A50715390E71}"/>
                </a:ext>
              </a:extLst>
            </p:cNvPr>
            <p:cNvSpPr/>
            <p:nvPr/>
          </p:nvSpPr>
          <p:spPr>
            <a:xfrm>
              <a:off x="4260376" y="1947079"/>
              <a:ext cx="43281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62</a:t>
              </a:r>
            </a:p>
          </p:txBody>
        </p:sp>
        <p:sp>
          <p:nvSpPr>
            <p:cNvPr id="23" name="Rectangle 10">
              <a:extLst>
                <a:ext uri="{FF2B5EF4-FFF2-40B4-BE49-F238E27FC236}">
                  <a16:creationId xmlns:a16="http://schemas.microsoft.com/office/drawing/2014/main" id="{EF9D6CC0-F07F-41C1-90A0-B3E2B1392F90}"/>
                </a:ext>
              </a:extLst>
            </p:cNvPr>
            <p:cNvSpPr/>
            <p:nvPr/>
          </p:nvSpPr>
          <p:spPr>
            <a:xfrm>
              <a:off x="4276572" y="2675905"/>
              <a:ext cx="4283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42</a:t>
              </a:r>
            </a:p>
          </p:txBody>
        </p:sp>
        <p:sp>
          <p:nvSpPr>
            <p:cNvPr id="24" name="Rectangle 12">
              <a:extLst>
                <a:ext uri="{FF2B5EF4-FFF2-40B4-BE49-F238E27FC236}">
                  <a16:creationId xmlns:a16="http://schemas.microsoft.com/office/drawing/2014/main" id="{BC59E2B7-817A-4A9B-A16F-6E11C52017E9}"/>
                </a:ext>
              </a:extLst>
            </p:cNvPr>
            <p:cNvSpPr/>
            <p:nvPr/>
          </p:nvSpPr>
          <p:spPr>
            <a:xfrm>
              <a:off x="4266969" y="3362060"/>
              <a:ext cx="524211"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1225</a:t>
              </a:r>
            </a:p>
          </p:txBody>
        </p:sp>
      </p:grpSp>
      <p:grpSp>
        <p:nvGrpSpPr>
          <p:cNvPr id="25" name="Group 24">
            <a:extLst>
              <a:ext uri="{FF2B5EF4-FFF2-40B4-BE49-F238E27FC236}">
                <a16:creationId xmlns:a16="http://schemas.microsoft.com/office/drawing/2014/main" id="{DA3A87E0-9056-4B1E-AC86-2A2214CAFCC0}"/>
              </a:ext>
            </a:extLst>
          </p:cNvPr>
          <p:cNvGrpSpPr/>
          <p:nvPr/>
        </p:nvGrpSpPr>
        <p:grpSpPr>
          <a:xfrm>
            <a:off x="7366041" y="1872578"/>
            <a:ext cx="465145" cy="1727247"/>
            <a:chOff x="4222140" y="1950298"/>
            <a:chExt cx="524211" cy="1727247"/>
          </a:xfrm>
        </p:grpSpPr>
        <p:sp>
          <p:nvSpPr>
            <p:cNvPr id="26" name="Rectangle 8">
              <a:extLst>
                <a:ext uri="{FF2B5EF4-FFF2-40B4-BE49-F238E27FC236}">
                  <a16:creationId xmlns:a16="http://schemas.microsoft.com/office/drawing/2014/main" id="{13F71F9C-0D31-4958-ABA4-04BD1818D7BC}"/>
                </a:ext>
              </a:extLst>
            </p:cNvPr>
            <p:cNvSpPr/>
            <p:nvPr/>
          </p:nvSpPr>
          <p:spPr>
            <a:xfrm>
              <a:off x="4282970" y="1950298"/>
              <a:ext cx="43281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63</a:t>
              </a:r>
            </a:p>
          </p:txBody>
        </p:sp>
        <p:sp>
          <p:nvSpPr>
            <p:cNvPr id="27" name="Rectangle 10">
              <a:extLst>
                <a:ext uri="{FF2B5EF4-FFF2-40B4-BE49-F238E27FC236}">
                  <a16:creationId xmlns:a16="http://schemas.microsoft.com/office/drawing/2014/main" id="{EC2C834E-8721-4058-B21D-641B78DFA3AE}"/>
                </a:ext>
              </a:extLst>
            </p:cNvPr>
            <p:cNvSpPr/>
            <p:nvPr/>
          </p:nvSpPr>
          <p:spPr>
            <a:xfrm>
              <a:off x="4250474" y="2675439"/>
              <a:ext cx="4283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38</a:t>
              </a:r>
            </a:p>
          </p:txBody>
        </p:sp>
        <p:sp>
          <p:nvSpPr>
            <p:cNvPr id="28" name="Rectangle 12">
              <a:extLst>
                <a:ext uri="{FF2B5EF4-FFF2-40B4-BE49-F238E27FC236}">
                  <a16:creationId xmlns:a16="http://schemas.microsoft.com/office/drawing/2014/main" id="{F2A41EC2-930F-441F-82B4-023D68A43093}"/>
                </a:ext>
              </a:extLst>
            </p:cNvPr>
            <p:cNvSpPr/>
            <p:nvPr/>
          </p:nvSpPr>
          <p:spPr>
            <a:xfrm>
              <a:off x="4222140" y="3372745"/>
              <a:ext cx="524211"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690</a:t>
              </a:r>
            </a:p>
          </p:txBody>
        </p:sp>
      </p:grpSp>
      <p:grpSp>
        <p:nvGrpSpPr>
          <p:cNvPr id="29" name="Group 28">
            <a:extLst>
              <a:ext uri="{FF2B5EF4-FFF2-40B4-BE49-F238E27FC236}">
                <a16:creationId xmlns:a16="http://schemas.microsoft.com/office/drawing/2014/main" id="{DEB99E52-7BBC-4A11-AD74-8013B84E1B1C}"/>
              </a:ext>
            </a:extLst>
          </p:cNvPr>
          <p:cNvGrpSpPr/>
          <p:nvPr/>
        </p:nvGrpSpPr>
        <p:grpSpPr>
          <a:xfrm>
            <a:off x="8494282" y="1867390"/>
            <a:ext cx="467125" cy="1737623"/>
            <a:chOff x="4248242" y="1966896"/>
            <a:chExt cx="526442" cy="1737623"/>
          </a:xfrm>
        </p:grpSpPr>
        <p:sp>
          <p:nvSpPr>
            <p:cNvPr id="30" name="Rectangle 8">
              <a:extLst>
                <a:ext uri="{FF2B5EF4-FFF2-40B4-BE49-F238E27FC236}">
                  <a16:creationId xmlns:a16="http://schemas.microsoft.com/office/drawing/2014/main" id="{6B85B4FF-F008-401B-948B-D875F23B7553}"/>
                </a:ext>
              </a:extLst>
            </p:cNvPr>
            <p:cNvSpPr/>
            <p:nvPr/>
          </p:nvSpPr>
          <p:spPr>
            <a:xfrm>
              <a:off x="4248242" y="1966896"/>
              <a:ext cx="43281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70</a:t>
              </a:r>
            </a:p>
          </p:txBody>
        </p:sp>
        <p:sp>
          <p:nvSpPr>
            <p:cNvPr id="31" name="Rectangle 10">
              <a:extLst>
                <a:ext uri="{FF2B5EF4-FFF2-40B4-BE49-F238E27FC236}">
                  <a16:creationId xmlns:a16="http://schemas.microsoft.com/office/drawing/2014/main" id="{174CBF97-14D6-4D02-9DA8-CC545E0E31D8}"/>
                </a:ext>
              </a:extLst>
            </p:cNvPr>
            <p:cNvSpPr/>
            <p:nvPr/>
          </p:nvSpPr>
          <p:spPr>
            <a:xfrm>
              <a:off x="4248242" y="2700325"/>
              <a:ext cx="4283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41</a:t>
              </a:r>
            </a:p>
          </p:txBody>
        </p:sp>
        <p:sp>
          <p:nvSpPr>
            <p:cNvPr id="32" name="Rectangle 12">
              <a:extLst>
                <a:ext uri="{FF2B5EF4-FFF2-40B4-BE49-F238E27FC236}">
                  <a16:creationId xmlns:a16="http://schemas.microsoft.com/office/drawing/2014/main" id="{F206BC93-B2B0-46EF-8D78-11FF390AB8BC}"/>
                </a:ext>
              </a:extLst>
            </p:cNvPr>
            <p:cNvSpPr/>
            <p:nvPr/>
          </p:nvSpPr>
          <p:spPr>
            <a:xfrm>
              <a:off x="4250473" y="3399719"/>
              <a:ext cx="524211"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1076</a:t>
              </a:r>
            </a:p>
          </p:txBody>
        </p:sp>
      </p:grpSp>
      <p:grpSp>
        <p:nvGrpSpPr>
          <p:cNvPr id="33" name="Group 32">
            <a:extLst>
              <a:ext uri="{FF2B5EF4-FFF2-40B4-BE49-F238E27FC236}">
                <a16:creationId xmlns:a16="http://schemas.microsoft.com/office/drawing/2014/main" id="{23CAD538-9A31-E94A-9983-A29739B455EB}"/>
              </a:ext>
            </a:extLst>
          </p:cNvPr>
          <p:cNvGrpSpPr/>
          <p:nvPr/>
        </p:nvGrpSpPr>
        <p:grpSpPr>
          <a:xfrm>
            <a:off x="9523348" y="1867390"/>
            <a:ext cx="467125" cy="1737623"/>
            <a:chOff x="4248242" y="1966896"/>
            <a:chExt cx="526442" cy="1737623"/>
          </a:xfrm>
        </p:grpSpPr>
        <p:sp>
          <p:nvSpPr>
            <p:cNvPr id="34" name="Rectangle 8">
              <a:extLst>
                <a:ext uri="{FF2B5EF4-FFF2-40B4-BE49-F238E27FC236}">
                  <a16:creationId xmlns:a16="http://schemas.microsoft.com/office/drawing/2014/main" id="{64BFE1C4-9319-A743-A42F-C7DEB70C2EB2}"/>
                </a:ext>
              </a:extLst>
            </p:cNvPr>
            <p:cNvSpPr/>
            <p:nvPr/>
          </p:nvSpPr>
          <p:spPr>
            <a:xfrm>
              <a:off x="4248242" y="1966896"/>
              <a:ext cx="43281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78</a:t>
              </a:r>
            </a:p>
          </p:txBody>
        </p:sp>
        <p:sp>
          <p:nvSpPr>
            <p:cNvPr id="35" name="Rectangle 10">
              <a:extLst>
                <a:ext uri="{FF2B5EF4-FFF2-40B4-BE49-F238E27FC236}">
                  <a16:creationId xmlns:a16="http://schemas.microsoft.com/office/drawing/2014/main" id="{3A889A3C-561F-904A-BF21-DEBC5FA386CD}"/>
                </a:ext>
              </a:extLst>
            </p:cNvPr>
            <p:cNvSpPr/>
            <p:nvPr/>
          </p:nvSpPr>
          <p:spPr>
            <a:xfrm>
              <a:off x="4248242" y="2700325"/>
              <a:ext cx="4283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66</a:t>
              </a:r>
            </a:p>
          </p:txBody>
        </p:sp>
        <p:sp>
          <p:nvSpPr>
            <p:cNvPr id="36" name="Rectangle 12">
              <a:extLst>
                <a:ext uri="{FF2B5EF4-FFF2-40B4-BE49-F238E27FC236}">
                  <a16:creationId xmlns:a16="http://schemas.microsoft.com/office/drawing/2014/main" id="{899BAAEA-A8F0-314A-BFED-8BAA088EAC52}"/>
                </a:ext>
              </a:extLst>
            </p:cNvPr>
            <p:cNvSpPr/>
            <p:nvPr/>
          </p:nvSpPr>
          <p:spPr>
            <a:xfrm>
              <a:off x="4250473" y="3399719"/>
              <a:ext cx="524211"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1247</a:t>
              </a:r>
            </a:p>
          </p:txBody>
        </p:sp>
      </p:grpSp>
      <p:grpSp>
        <p:nvGrpSpPr>
          <p:cNvPr id="37" name="Group 36">
            <a:extLst>
              <a:ext uri="{FF2B5EF4-FFF2-40B4-BE49-F238E27FC236}">
                <a16:creationId xmlns:a16="http://schemas.microsoft.com/office/drawing/2014/main" id="{E1B98B1B-7DA7-4632-ACFC-7FFBC45A183A}"/>
              </a:ext>
            </a:extLst>
          </p:cNvPr>
          <p:cNvGrpSpPr/>
          <p:nvPr/>
        </p:nvGrpSpPr>
        <p:grpSpPr>
          <a:xfrm>
            <a:off x="10697156" y="1867390"/>
            <a:ext cx="467125" cy="1737623"/>
            <a:chOff x="4248242" y="1966896"/>
            <a:chExt cx="526442" cy="1737623"/>
          </a:xfrm>
        </p:grpSpPr>
        <p:sp>
          <p:nvSpPr>
            <p:cNvPr id="38" name="Rectangle 8">
              <a:extLst>
                <a:ext uri="{FF2B5EF4-FFF2-40B4-BE49-F238E27FC236}">
                  <a16:creationId xmlns:a16="http://schemas.microsoft.com/office/drawing/2014/main" id="{AC0CDF42-6831-4EE2-BB90-C4B94F2924B4}"/>
                </a:ext>
              </a:extLst>
            </p:cNvPr>
            <p:cNvSpPr/>
            <p:nvPr/>
          </p:nvSpPr>
          <p:spPr>
            <a:xfrm>
              <a:off x="4248242" y="1966896"/>
              <a:ext cx="43281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91</a:t>
              </a:r>
            </a:p>
          </p:txBody>
        </p:sp>
        <p:sp>
          <p:nvSpPr>
            <p:cNvPr id="39" name="Rectangle 10">
              <a:extLst>
                <a:ext uri="{FF2B5EF4-FFF2-40B4-BE49-F238E27FC236}">
                  <a16:creationId xmlns:a16="http://schemas.microsoft.com/office/drawing/2014/main" id="{64D1402B-3EEA-4980-B5F6-FCB803B957A4}"/>
                </a:ext>
              </a:extLst>
            </p:cNvPr>
            <p:cNvSpPr/>
            <p:nvPr/>
          </p:nvSpPr>
          <p:spPr>
            <a:xfrm>
              <a:off x="4248242" y="2700325"/>
              <a:ext cx="4283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106</a:t>
              </a:r>
            </a:p>
          </p:txBody>
        </p:sp>
        <p:sp>
          <p:nvSpPr>
            <p:cNvPr id="40" name="Rectangle 12">
              <a:extLst>
                <a:ext uri="{FF2B5EF4-FFF2-40B4-BE49-F238E27FC236}">
                  <a16:creationId xmlns:a16="http://schemas.microsoft.com/office/drawing/2014/main" id="{5100AFA5-999C-40A5-B19F-B9AF6A90EE6E}"/>
                </a:ext>
              </a:extLst>
            </p:cNvPr>
            <p:cNvSpPr/>
            <p:nvPr/>
          </p:nvSpPr>
          <p:spPr>
            <a:xfrm>
              <a:off x="4250473" y="3399719"/>
              <a:ext cx="524211"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1212</a:t>
              </a:r>
            </a:p>
          </p:txBody>
        </p:sp>
      </p:grpSp>
    </p:spTree>
    <p:extLst>
      <p:ext uri="{BB962C8B-B14F-4D97-AF65-F5344CB8AC3E}">
        <p14:creationId xmlns:p14="http://schemas.microsoft.com/office/powerpoint/2010/main" val="16159059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5">
              <a:lumMod val="20000"/>
              <a:lumOff val="80000"/>
            </a:schemeClr>
          </a:solidFill>
          <a:effectLst>
            <a:softEdge rad="127000"/>
          </a:effectLst>
        </p:spPr>
        <p:txBody>
          <a:bodyPr>
            <a:normAutofit/>
          </a:bodyPr>
          <a:lstStyle/>
          <a:p>
            <a:pPr algn="ctr"/>
            <a:r>
              <a:rPr lang="en-US" sz="4000"/>
              <a:t>Fall 2022</a:t>
            </a:r>
            <a:br>
              <a:rPr lang="en-US" sz="4000"/>
            </a:br>
            <a:r>
              <a:rPr lang="en-US" sz="3200"/>
              <a:t>SRSS-</a:t>
            </a:r>
            <a:r>
              <a:rPr lang="en-US" sz="3200" u="sng"/>
              <a:t>Internalizing </a:t>
            </a:r>
            <a:r>
              <a:rPr lang="en-US" sz="3200"/>
              <a:t>Results – High School</a:t>
            </a:r>
            <a:endParaRPr lang="en-US" sz="4000"/>
          </a:p>
        </p:txBody>
      </p:sp>
      <p:graphicFrame>
        <p:nvGraphicFramePr>
          <p:cNvPr id="3" name="Table 2">
            <a:extLst>
              <a:ext uri="{FF2B5EF4-FFF2-40B4-BE49-F238E27FC236}">
                <a16:creationId xmlns:a16="http://schemas.microsoft.com/office/drawing/2014/main" id="{4AFB9BA7-128D-4908-955D-F4AECF8B71CB}"/>
              </a:ext>
            </a:extLst>
          </p:cNvPr>
          <p:cNvGraphicFramePr>
            <a:graphicFrameLocks noGrp="1"/>
          </p:cNvGraphicFramePr>
          <p:nvPr/>
        </p:nvGraphicFramePr>
        <p:xfrm>
          <a:off x="1082843" y="1875187"/>
          <a:ext cx="10042358" cy="4543744"/>
        </p:xfrm>
        <a:graphic>
          <a:graphicData uri="http://schemas.openxmlformats.org/drawingml/2006/table">
            <a:tbl>
              <a:tblPr firstRow="1" bandRow="1">
                <a:tableStyleId>{5C22544A-7EE6-4342-B048-85BDC9FD1C3A}</a:tableStyleId>
              </a:tblPr>
              <a:tblGrid>
                <a:gridCol w="1407807">
                  <a:extLst>
                    <a:ext uri="{9D8B030D-6E8A-4147-A177-3AD203B41FA5}">
                      <a16:colId xmlns:a16="http://schemas.microsoft.com/office/drawing/2014/main" val="20000"/>
                    </a:ext>
                  </a:extLst>
                </a:gridCol>
                <a:gridCol w="1595515">
                  <a:extLst>
                    <a:ext uri="{9D8B030D-6E8A-4147-A177-3AD203B41FA5}">
                      <a16:colId xmlns:a16="http://schemas.microsoft.com/office/drawing/2014/main" val="20001"/>
                    </a:ext>
                  </a:extLst>
                </a:gridCol>
                <a:gridCol w="2346345">
                  <a:extLst>
                    <a:ext uri="{9D8B030D-6E8A-4147-A177-3AD203B41FA5}">
                      <a16:colId xmlns:a16="http://schemas.microsoft.com/office/drawing/2014/main" val="20002"/>
                    </a:ext>
                  </a:extLst>
                </a:gridCol>
                <a:gridCol w="2440199">
                  <a:extLst>
                    <a:ext uri="{9D8B030D-6E8A-4147-A177-3AD203B41FA5}">
                      <a16:colId xmlns:a16="http://schemas.microsoft.com/office/drawing/2014/main" val="20003"/>
                    </a:ext>
                  </a:extLst>
                </a:gridCol>
                <a:gridCol w="2252492">
                  <a:extLst>
                    <a:ext uri="{9D8B030D-6E8A-4147-A177-3AD203B41FA5}">
                      <a16:colId xmlns:a16="http://schemas.microsoft.com/office/drawing/2014/main" val="20004"/>
                    </a:ext>
                  </a:extLst>
                </a:gridCol>
              </a:tblGrid>
              <a:tr h="612626">
                <a:tc>
                  <a:txBody>
                    <a:bodyPr/>
                    <a:lstStyle/>
                    <a:p>
                      <a:pPr algn="ctr"/>
                      <a:r>
                        <a:rPr lang="en-US" sz="2000">
                          <a:solidFill>
                            <a:schemeClr val="tx1"/>
                          </a:solidFill>
                        </a:rPr>
                        <a:t>Grade Level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i="1">
                          <a:solidFill>
                            <a:schemeClr val="tx1"/>
                          </a:solidFill>
                        </a:rPr>
                        <a:t>N</a:t>
                      </a:r>
                    </a:p>
                    <a:p>
                      <a:pPr algn="ctr"/>
                      <a:r>
                        <a:rPr lang="en-US" sz="2000">
                          <a:solidFill>
                            <a:schemeClr val="tx1"/>
                          </a:solidFill>
                        </a:rPr>
                        <a:t>Screened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a:t>Low  </a:t>
                      </a:r>
                    </a:p>
                    <a:p>
                      <a:pPr algn="ctr"/>
                      <a:r>
                        <a:rPr lang="en-US" sz="2000" i="1"/>
                        <a:t>n</a:t>
                      </a:r>
                      <a:r>
                        <a:rPr lang="en-US" sz="2000" i="1" baseline="0"/>
                        <a:t> (%)</a:t>
                      </a:r>
                      <a:endParaRPr lang="en-US" sz="2000" i="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ctr"/>
                      <a:r>
                        <a:rPr lang="en-US" sz="2000">
                          <a:solidFill>
                            <a:schemeClr val="tx1"/>
                          </a:solidFill>
                        </a:rPr>
                        <a:t>Moderate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i="1">
                          <a:solidFill>
                            <a:schemeClr val="tx1"/>
                          </a:solidFill>
                        </a:rPr>
                        <a:t>n</a:t>
                      </a:r>
                      <a:r>
                        <a:rPr lang="en-US" sz="2000" i="1" baseline="0">
                          <a:solidFill>
                            <a:schemeClr val="tx1"/>
                          </a:solidFill>
                        </a:rPr>
                        <a:t> (%)</a:t>
                      </a:r>
                      <a:r>
                        <a:rPr lang="en-US" sz="2000">
                          <a:solidFill>
                            <a:schemeClr val="tx1"/>
                          </a:solidFill>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r>
                        <a:rPr lang="en-US" sz="2000"/>
                        <a:t>High</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i="1"/>
                        <a:t>n</a:t>
                      </a:r>
                      <a:r>
                        <a:rPr lang="en-US" sz="2000" i="1" baseline="0"/>
                        <a:t> (%)</a:t>
                      </a:r>
                      <a:endParaRPr lang="en-US" sz="2000" i="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0"/>
                  </a:ext>
                </a:extLst>
              </a:tr>
              <a:tr h="960676">
                <a:tc>
                  <a:txBody>
                    <a:bodyPr/>
                    <a:lstStyle/>
                    <a:p>
                      <a:pPr algn="ctr"/>
                      <a:r>
                        <a:rPr lang="en-US" sz="2400"/>
                        <a:t>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a:solidFill>
                            <a:schemeClr val="tx1"/>
                          </a:solidFill>
                        </a:rPr>
                        <a:t>367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None/>
                      </a:pPr>
                      <a:r>
                        <a:rPr lang="en-US" sz="2400"/>
                        <a:t>308</a:t>
                      </a:r>
                      <a:endParaRPr/>
                    </a:p>
                    <a:p>
                      <a:pPr marL="0" marR="0" lvl="0" indent="0" algn="ctr" rtl="0">
                        <a:spcBef>
                          <a:spcPts val="0"/>
                        </a:spcBef>
                        <a:spcAft>
                          <a:spcPts val="0"/>
                        </a:spcAft>
                        <a:buNone/>
                      </a:pPr>
                      <a:r>
                        <a:rPr lang="en-US" sz="2400" u="none" strike="noStrike" cap="none">
                          <a:solidFill>
                            <a:schemeClr val="dk1"/>
                          </a:solidFill>
                        </a:rPr>
                        <a:t>(</a:t>
                      </a:r>
                      <a:r>
                        <a:rPr lang="en-US" sz="2400"/>
                        <a:t>83.92</a:t>
                      </a:r>
                      <a:r>
                        <a:rPr lang="en-US" sz="2400" u="none" strike="noStrike" cap="none">
                          <a:solidFill>
                            <a:schemeClr val="dk1"/>
                          </a:solidFill>
                        </a:rPr>
                        <a:t>%)</a:t>
                      </a:r>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None/>
                      </a:pPr>
                      <a:r>
                        <a:rPr lang="en-US" sz="2400"/>
                        <a:t>30</a:t>
                      </a:r>
                      <a:endParaRPr/>
                    </a:p>
                    <a:p>
                      <a:pPr marL="0" marR="0" lvl="0" indent="0" algn="ctr" rtl="0">
                        <a:spcBef>
                          <a:spcPts val="0"/>
                        </a:spcBef>
                        <a:spcAft>
                          <a:spcPts val="0"/>
                        </a:spcAft>
                        <a:buNone/>
                      </a:pPr>
                      <a:r>
                        <a:rPr lang="en-US" sz="2400" u="none" strike="noStrike" cap="none">
                          <a:solidFill>
                            <a:schemeClr val="dk1"/>
                          </a:solidFill>
                        </a:rPr>
                        <a:t>(</a:t>
                      </a:r>
                      <a:r>
                        <a:rPr lang="en-US" sz="2400"/>
                        <a:t>8.17</a:t>
                      </a:r>
                      <a:r>
                        <a:rPr lang="en-US" sz="2400" u="none" strike="noStrike" cap="none">
                          <a:solidFill>
                            <a:schemeClr val="dk1"/>
                          </a:solidFill>
                        </a:rPr>
                        <a:t>%)</a:t>
                      </a:r>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None/>
                      </a:pPr>
                      <a:r>
                        <a:rPr lang="en-US" sz="2400"/>
                        <a:t>29</a:t>
                      </a:r>
                      <a:endParaRPr/>
                    </a:p>
                    <a:p>
                      <a:pPr marL="0" marR="0" lvl="0" indent="0" algn="ctr" rtl="0">
                        <a:spcBef>
                          <a:spcPts val="0"/>
                        </a:spcBef>
                        <a:spcAft>
                          <a:spcPts val="0"/>
                        </a:spcAft>
                        <a:buNone/>
                      </a:pPr>
                      <a:r>
                        <a:rPr lang="en-US" sz="2400" u="none" strike="noStrike" cap="none">
                          <a:solidFill>
                            <a:schemeClr val="dk1"/>
                          </a:solidFill>
                        </a:rPr>
                        <a:t>(</a:t>
                      </a:r>
                      <a:r>
                        <a:rPr lang="en-US" sz="2400"/>
                        <a:t>7.90</a:t>
                      </a:r>
                      <a:r>
                        <a:rPr lang="en-US" sz="2400" u="none" strike="noStrike" cap="none">
                          <a:solidFill>
                            <a:schemeClr val="dk1"/>
                          </a:solidFill>
                        </a:rPr>
                        <a:t>%)</a:t>
                      </a:r>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960676">
                <a:tc>
                  <a:txBody>
                    <a:bodyPr/>
                    <a:lstStyle/>
                    <a:p>
                      <a:pPr algn="ctr"/>
                      <a:r>
                        <a:rPr lang="en-US" sz="2400"/>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a:solidFill>
                            <a:schemeClr val="tx1"/>
                          </a:solidFill>
                        </a:rPr>
                        <a:t>375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None/>
                      </a:pPr>
                      <a:r>
                        <a:rPr lang="en-US" sz="2400"/>
                        <a:t>308</a:t>
                      </a:r>
                      <a:endParaRPr/>
                    </a:p>
                    <a:p>
                      <a:pPr marL="0" marR="0" lvl="0" indent="0" algn="ctr" rtl="0">
                        <a:spcBef>
                          <a:spcPts val="0"/>
                        </a:spcBef>
                        <a:spcAft>
                          <a:spcPts val="0"/>
                        </a:spcAft>
                        <a:buNone/>
                      </a:pPr>
                      <a:r>
                        <a:rPr lang="en-US" sz="2400" u="none" strike="noStrike" cap="none">
                          <a:solidFill>
                            <a:schemeClr val="dk1"/>
                          </a:solidFill>
                        </a:rPr>
                        <a:t>(</a:t>
                      </a:r>
                      <a:r>
                        <a:rPr lang="en-US" sz="2400"/>
                        <a:t>82.13</a:t>
                      </a:r>
                      <a:r>
                        <a:rPr lang="en-US" sz="2400" u="none" strike="noStrike" cap="none">
                          <a:solidFill>
                            <a:schemeClr val="dk1"/>
                          </a:solidFill>
                        </a:rPr>
                        <a:t>%)</a:t>
                      </a:r>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2400"/>
                        <a:buFont typeface="Calibri"/>
                        <a:buNone/>
                      </a:pPr>
                      <a:r>
                        <a:rPr lang="en-US" sz="2400">
                          <a:solidFill>
                            <a:srgbClr val="000000"/>
                          </a:solidFill>
                          <a:latin typeface="Calibri"/>
                          <a:ea typeface="Calibri"/>
                          <a:cs typeface="Calibri"/>
                          <a:sym typeface="Calibri"/>
                        </a:rPr>
                        <a:t>35</a:t>
                      </a:r>
                      <a:endParaRPr/>
                    </a:p>
                    <a:p>
                      <a:pPr marL="0" marR="0" lvl="0" indent="0" algn="ctr" rtl="0">
                        <a:lnSpc>
                          <a:spcPct val="100000"/>
                        </a:lnSpc>
                        <a:spcBef>
                          <a:spcPts val="0"/>
                        </a:spcBef>
                        <a:spcAft>
                          <a:spcPts val="0"/>
                        </a:spcAft>
                        <a:buClr>
                          <a:srgbClr val="000000"/>
                        </a:buClr>
                        <a:buSzPts val="2400"/>
                        <a:buFont typeface="Calibri"/>
                        <a:buNone/>
                      </a:pPr>
                      <a:r>
                        <a:rPr lang="en-US" sz="2400" b="0" i="0" u="none" strike="noStrike" cap="none">
                          <a:solidFill>
                            <a:srgbClr val="000000"/>
                          </a:solidFill>
                          <a:latin typeface="Calibri"/>
                          <a:ea typeface="Calibri"/>
                          <a:cs typeface="Calibri"/>
                          <a:sym typeface="Calibri"/>
                        </a:rPr>
                        <a:t>(</a:t>
                      </a:r>
                      <a:r>
                        <a:rPr lang="en-US" sz="2400">
                          <a:solidFill>
                            <a:srgbClr val="000000"/>
                          </a:solidFill>
                          <a:latin typeface="Calibri"/>
                          <a:ea typeface="Calibri"/>
                          <a:cs typeface="Calibri"/>
                          <a:sym typeface="Calibri"/>
                        </a:rPr>
                        <a:t>9.33</a:t>
                      </a:r>
                      <a:r>
                        <a:rPr lang="en-US" sz="2400" b="0" i="0" u="none" strike="noStrike" cap="none">
                          <a:solidFill>
                            <a:srgbClr val="000000"/>
                          </a:solidFill>
                          <a:latin typeface="Calibri"/>
                          <a:ea typeface="Calibri"/>
                          <a:cs typeface="Calibri"/>
                          <a:sym typeface="Calibri"/>
                        </a:rPr>
                        <a:t>%)</a:t>
                      </a:r>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None/>
                      </a:pPr>
                      <a:r>
                        <a:rPr lang="en-US" sz="2400"/>
                        <a:t>32</a:t>
                      </a:r>
                      <a:endParaRPr/>
                    </a:p>
                    <a:p>
                      <a:pPr marL="0" marR="0" lvl="0" indent="0" algn="ctr" rtl="0">
                        <a:spcBef>
                          <a:spcPts val="0"/>
                        </a:spcBef>
                        <a:spcAft>
                          <a:spcPts val="0"/>
                        </a:spcAft>
                        <a:buNone/>
                      </a:pPr>
                      <a:r>
                        <a:rPr lang="en-US" sz="2400" u="none" strike="noStrike" cap="none">
                          <a:solidFill>
                            <a:schemeClr val="dk1"/>
                          </a:solidFill>
                        </a:rPr>
                        <a:t>(</a:t>
                      </a:r>
                      <a:r>
                        <a:rPr lang="en-US" sz="2400"/>
                        <a:t>8.53</a:t>
                      </a:r>
                      <a:r>
                        <a:rPr lang="en-US" sz="2400" u="none" strike="noStrike" cap="none">
                          <a:solidFill>
                            <a:schemeClr val="dk1"/>
                          </a:solidFill>
                        </a:rPr>
                        <a:t>%)</a:t>
                      </a:r>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960676">
                <a:tc>
                  <a:txBody>
                    <a:bodyPr/>
                    <a:lstStyle/>
                    <a:p>
                      <a:pPr algn="ctr"/>
                      <a:r>
                        <a:rPr lang="en-US" sz="2400"/>
                        <a:t>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a:solidFill>
                            <a:schemeClr val="tx1"/>
                          </a:solidFill>
                        </a:rPr>
                        <a:t>367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None/>
                      </a:pPr>
                      <a:r>
                        <a:rPr lang="en-US" sz="2400"/>
                        <a:t>321</a:t>
                      </a:r>
                      <a:endParaRPr/>
                    </a:p>
                    <a:p>
                      <a:pPr marL="0" marR="0" lvl="0" indent="0" algn="ctr" rtl="0">
                        <a:spcBef>
                          <a:spcPts val="0"/>
                        </a:spcBef>
                        <a:spcAft>
                          <a:spcPts val="0"/>
                        </a:spcAft>
                        <a:buNone/>
                      </a:pPr>
                      <a:r>
                        <a:rPr lang="en-US" sz="2400" u="none" strike="noStrike" cap="none">
                          <a:solidFill>
                            <a:schemeClr val="dk1"/>
                          </a:solidFill>
                        </a:rPr>
                        <a:t>(8</a:t>
                      </a:r>
                      <a:r>
                        <a:rPr lang="en-US" sz="2400"/>
                        <a:t>7.47</a:t>
                      </a:r>
                      <a:r>
                        <a:rPr lang="en-US" sz="2400" u="none" strike="noStrike" cap="none">
                          <a:solidFill>
                            <a:schemeClr val="dk1"/>
                          </a:solidFill>
                        </a:rPr>
                        <a:t>%)</a:t>
                      </a:r>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2400"/>
                        <a:buFont typeface="Calibri"/>
                        <a:buNone/>
                      </a:pPr>
                      <a:r>
                        <a:rPr lang="en-US" sz="2400">
                          <a:solidFill>
                            <a:srgbClr val="000000"/>
                          </a:solidFill>
                          <a:latin typeface="Calibri"/>
                          <a:ea typeface="Calibri"/>
                          <a:cs typeface="Calibri"/>
                          <a:sym typeface="Calibri"/>
                        </a:rPr>
                        <a:t>24</a:t>
                      </a:r>
                      <a:endParaRPr/>
                    </a:p>
                    <a:p>
                      <a:pPr marL="0" marR="0" lvl="0" indent="0" algn="ctr" rtl="0">
                        <a:lnSpc>
                          <a:spcPct val="100000"/>
                        </a:lnSpc>
                        <a:spcBef>
                          <a:spcPts val="0"/>
                        </a:spcBef>
                        <a:spcAft>
                          <a:spcPts val="0"/>
                        </a:spcAft>
                        <a:buClr>
                          <a:srgbClr val="000000"/>
                        </a:buClr>
                        <a:buSzPts val="2400"/>
                        <a:buFont typeface="Calibri"/>
                        <a:buNone/>
                      </a:pPr>
                      <a:r>
                        <a:rPr lang="en-US" sz="2400" b="0" i="0" u="none" strike="noStrike" cap="none">
                          <a:solidFill>
                            <a:srgbClr val="000000"/>
                          </a:solidFill>
                          <a:latin typeface="Calibri"/>
                          <a:ea typeface="Calibri"/>
                          <a:cs typeface="Calibri"/>
                          <a:sym typeface="Calibri"/>
                        </a:rPr>
                        <a:t>(</a:t>
                      </a:r>
                      <a:r>
                        <a:rPr lang="en-US" sz="2400">
                          <a:solidFill>
                            <a:srgbClr val="000000"/>
                          </a:solidFill>
                          <a:latin typeface="Calibri"/>
                          <a:ea typeface="Calibri"/>
                          <a:cs typeface="Calibri"/>
                          <a:sym typeface="Calibri"/>
                        </a:rPr>
                        <a:t>6.54</a:t>
                      </a:r>
                      <a:r>
                        <a:rPr lang="en-US" sz="2400" b="0" i="0" u="none" strike="noStrike" cap="none">
                          <a:solidFill>
                            <a:srgbClr val="000000"/>
                          </a:solidFill>
                          <a:latin typeface="Calibri"/>
                          <a:ea typeface="Calibri"/>
                          <a:cs typeface="Calibri"/>
                          <a:sym typeface="Calibri"/>
                        </a:rPr>
                        <a:t>%)</a:t>
                      </a:r>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None/>
                      </a:pPr>
                      <a:r>
                        <a:rPr lang="en-US" sz="2400"/>
                        <a:t>22</a:t>
                      </a:r>
                      <a:endParaRPr/>
                    </a:p>
                    <a:p>
                      <a:pPr marL="0" marR="0" lvl="0" indent="0" algn="ctr" rtl="0">
                        <a:spcBef>
                          <a:spcPts val="0"/>
                        </a:spcBef>
                        <a:spcAft>
                          <a:spcPts val="0"/>
                        </a:spcAft>
                        <a:buNone/>
                      </a:pPr>
                      <a:r>
                        <a:rPr lang="en-US" sz="2400" u="none" strike="noStrike" cap="none">
                          <a:solidFill>
                            <a:schemeClr val="dk1"/>
                          </a:solidFill>
                        </a:rPr>
                        <a:t>(</a:t>
                      </a:r>
                      <a:r>
                        <a:rPr lang="en-US" sz="2400"/>
                        <a:t>5.99</a:t>
                      </a:r>
                      <a:r>
                        <a:rPr lang="en-US" sz="2400" u="none" strike="noStrike" cap="none">
                          <a:solidFill>
                            <a:schemeClr val="dk1"/>
                          </a:solidFill>
                        </a:rPr>
                        <a:t>%)</a:t>
                      </a:r>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960676">
                <a:tc>
                  <a:txBody>
                    <a:bodyPr/>
                    <a:lstStyle/>
                    <a:p>
                      <a:pPr algn="ctr"/>
                      <a:r>
                        <a:rPr lang="en-US" sz="2400"/>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a:solidFill>
                            <a:schemeClr val="tx1"/>
                          </a:solidFill>
                        </a:rPr>
                        <a:t>300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None/>
                      </a:pPr>
                      <a:r>
                        <a:rPr lang="en-US" sz="2400"/>
                        <a:t>275</a:t>
                      </a:r>
                      <a:endParaRPr/>
                    </a:p>
                    <a:p>
                      <a:pPr marL="0" marR="0" lvl="0" indent="0" algn="ctr" rtl="0">
                        <a:spcBef>
                          <a:spcPts val="0"/>
                        </a:spcBef>
                        <a:spcAft>
                          <a:spcPts val="0"/>
                        </a:spcAft>
                        <a:buNone/>
                      </a:pPr>
                      <a:r>
                        <a:rPr lang="en-US" sz="2400" u="none" strike="noStrike" cap="none">
                          <a:solidFill>
                            <a:schemeClr val="dk1"/>
                          </a:solidFill>
                        </a:rPr>
                        <a:t>(9</a:t>
                      </a:r>
                      <a:r>
                        <a:rPr lang="en-US" sz="2400"/>
                        <a:t>1.67</a:t>
                      </a:r>
                      <a:r>
                        <a:rPr lang="en-US" sz="2400" u="none" strike="noStrike" cap="none">
                          <a:solidFill>
                            <a:schemeClr val="dk1"/>
                          </a:solidFill>
                        </a:rPr>
                        <a:t>%)</a:t>
                      </a:r>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2400"/>
                        <a:buFont typeface="Calibri"/>
                        <a:buNone/>
                      </a:pPr>
                      <a:r>
                        <a:rPr lang="en-US" sz="2400" b="0" i="0" u="none" strike="noStrike" cap="none">
                          <a:solidFill>
                            <a:srgbClr val="000000"/>
                          </a:solidFill>
                          <a:latin typeface="Calibri"/>
                          <a:ea typeface="Calibri"/>
                          <a:cs typeface="Calibri"/>
                          <a:sym typeface="Calibri"/>
                        </a:rPr>
                        <a:t>1</a:t>
                      </a:r>
                      <a:r>
                        <a:rPr lang="en-US" sz="2400">
                          <a:solidFill>
                            <a:srgbClr val="000000"/>
                          </a:solidFill>
                          <a:latin typeface="Calibri"/>
                          <a:ea typeface="Calibri"/>
                          <a:cs typeface="Calibri"/>
                          <a:sym typeface="Calibri"/>
                        </a:rPr>
                        <a:t>7</a:t>
                      </a:r>
                      <a:endParaRPr/>
                    </a:p>
                    <a:p>
                      <a:pPr marL="0" marR="0" lvl="0" indent="0" algn="ctr" rtl="0">
                        <a:lnSpc>
                          <a:spcPct val="100000"/>
                        </a:lnSpc>
                        <a:spcBef>
                          <a:spcPts val="0"/>
                        </a:spcBef>
                        <a:spcAft>
                          <a:spcPts val="0"/>
                        </a:spcAft>
                        <a:buClr>
                          <a:srgbClr val="000000"/>
                        </a:buClr>
                        <a:buSzPts val="2400"/>
                        <a:buFont typeface="Calibri"/>
                        <a:buNone/>
                      </a:pPr>
                      <a:r>
                        <a:rPr lang="en-US" sz="2400" b="0" i="0" u="none" strike="noStrike" cap="none">
                          <a:solidFill>
                            <a:srgbClr val="000000"/>
                          </a:solidFill>
                          <a:latin typeface="Calibri"/>
                          <a:ea typeface="Calibri"/>
                          <a:cs typeface="Calibri"/>
                          <a:sym typeface="Calibri"/>
                        </a:rPr>
                        <a:t>(</a:t>
                      </a:r>
                      <a:r>
                        <a:rPr lang="en-US" sz="2400">
                          <a:solidFill>
                            <a:srgbClr val="000000"/>
                          </a:solidFill>
                          <a:latin typeface="Calibri"/>
                          <a:ea typeface="Calibri"/>
                          <a:cs typeface="Calibri"/>
                          <a:sym typeface="Calibri"/>
                        </a:rPr>
                        <a:t>5.67</a:t>
                      </a:r>
                      <a:r>
                        <a:rPr lang="en-US" sz="2400" b="0" i="0" u="none" strike="noStrike" cap="none">
                          <a:solidFill>
                            <a:srgbClr val="000000"/>
                          </a:solidFill>
                          <a:latin typeface="Calibri"/>
                          <a:ea typeface="Calibri"/>
                          <a:cs typeface="Calibri"/>
                          <a:sym typeface="Calibri"/>
                        </a:rPr>
                        <a:t>%)</a:t>
                      </a:r>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None/>
                      </a:pPr>
                      <a:r>
                        <a:rPr lang="en-US" sz="2400"/>
                        <a:t>8</a:t>
                      </a:r>
                      <a:endParaRPr/>
                    </a:p>
                    <a:p>
                      <a:pPr marL="0" marR="0" lvl="0" indent="0" algn="ctr" rtl="0">
                        <a:spcBef>
                          <a:spcPts val="0"/>
                        </a:spcBef>
                        <a:spcAft>
                          <a:spcPts val="0"/>
                        </a:spcAft>
                        <a:buNone/>
                      </a:pPr>
                      <a:r>
                        <a:rPr lang="en-US" sz="2400" u="none" strike="noStrike" cap="none">
                          <a:solidFill>
                            <a:schemeClr val="dk1"/>
                          </a:solidFill>
                        </a:rPr>
                        <a:t>(2.</a:t>
                      </a:r>
                      <a:r>
                        <a:rPr lang="en-US" sz="2400"/>
                        <a:t>67</a:t>
                      </a:r>
                      <a:r>
                        <a:rPr lang="en-US" sz="2400" u="none" strike="noStrike" cap="none">
                          <a:solidFill>
                            <a:schemeClr val="dk1"/>
                          </a:solidFill>
                        </a:rPr>
                        <a:t>%)</a:t>
                      </a:r>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10493609"/>
                  </a:ext>
                </a:extLst>
              </a:tr>
            </a:tbl>
          </a:graphicData>
        </a:graphic>
      </p:graphicFrame>
    </p:spTree>
    <p:extLst>
      <p:ext uri="{BB962C8B-B14F-4D97-AF65-F5344CB8AC3E}">
        <p14:creationId xmlns:p14="http://schemas.microsoft.com/office/powerpoint/2010/main" val="31433285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379D1C-7B3E-C102-A0C4-5BB60DEC0C01}"/>
              </a:ext>
            </a:extLst>
          </p:cNvPr>
          <p:cNvPicPr>
            <a:picLocks noChangeAspect="1"/>
          </p:cNvPicPr>
          <p:nvPr/>
        </p:nvPicPr>
        <p:blipFill>
          <a:blip r:embed="rId2"/>
          <a:stretch>
            <a:fillRect/>
          </a:stretch>
        </p:blipFill>
        <p:spPr>
          <a:xfrm>
            <a:off x="837744" y="0"/>
            <a:ext cx="10516511" cy="1182727"/>
          </a:xfrm>
          <a:prstGeom prst="rect">
            <a:avLst/>
          </a:prstGeom>
        </p:spPr>
      </p:pic>
      <p:graphicFrame>
        <p:nvGraphicFramePr>
          <p:cNvPr id="4" name="Table 3">
            <a:extLst>
              <a:ext uri="{FF2B5EF4-FFF2-40B4-BE49-F238E27FC236}">
                <a16:creationId xmlns:a16="http://schemas.microsoft.com/office/drawing/2014/main" id="{4754AE5A-9389-8818-A598-FF3FFB9C2D97}"/>
              </a:ext>
            </a:extLst>
          </p:cNvPr>
          <p:cNvGraphicFramePr>
            <a:graphicFrameLocks noGrp="1"/>
          </p:cNvGraphicFramePr>
          <p:nvPr/>
        </p:nvGraphicFramePr>
        <p:xfrm>
          <a:off x="152399" y="1147611"/>
          <a:ext cx="11887201" cy="5454014"/>
        </p:xfrm>
        <a:graphic>
          <a:graphicData uri="http://schemas.openxmlformats.org/drawingml/2006/table">
            <a:tbl>
              <a:tblPr firstRow="1" firstCol="1" bandRow="1"/>
              <a:tblGrid>
                <a:gridCol w="732181">
                  <a:extLst>
                    <a:ext uri="{9D8B030D-6E8A-4147-A177-3AD203B41FA5}">
                      <a16:colId xmlns:a16="http://schemas.microsoft.com/office/drawing/2014/main" val="3564526547"/>
                    </a:ext>
                  </a:extLst>
                </a:gridCol>
                <a:gridCol w="929585">
                  <a:extLst>
                    <a:ext uri="{9D8B030D-6E8A-4147-A177-3AD203B41FA5}">
                      <a16:colId xmlns:a16="http://schemas.microsoft.com/office/drawing/2014/main" val="152405260"/>
                    </a:ext>
                  </a:extLst>
                </a:gridCol>
                <a:gridCol w="929585">
                  <a:extLst>
                    <a:ext uri="{9D8B030D-6E8A-4147-A177-3AD203B41FA5}">
                      <a16:colId xmlns:a16="http://schemas.microsoft.com/office/drawing/2014/main" val="3816323472"/>
                    </a:ext>
                  </a:extLst>
                </a:gridCol>
                <a:gridCol w="929585">
                  <a:extLst>
                    <a:ext uri="{9D8B030D-6E8A-4147-A177-3AD203B41FA5}">
                      <a16:colId xmlns:a16="http://schemas.microsoft.com/office/drawing/2014/main" val="1235247631"/>
                    </a:ext>
                  </a:extLst>
                </a:gridCol>
                <a:gridCol w="929585">
                  <a:extLst>
                    <a:ext uri="{9D8B030D-6E8A-4147-A177-3AD203B41FA5}">
                      <a16:colId xmlns:a16="http://schemas.microsoft.com/office/drawing/2014/main" val="2106293475"/>
                    </a:ext>
                  </a:extLst>
                </a:gridCol>
                <a:gridCol w="929585">
                  <a:extLst>
                    <a:ext uri="{9D8B030D-6E8A-4147-A177-3AD203B41FA5}">
                      <a16:colId xmlns:a16="http://schemas.microsoft.com/office/drawing/2014/main" val="2141082053"/>
                    </a:ext>
                  </a:extLst>
                </a:gridCol>
                <a:gridCol w="929585">
                  <a:extLst>
                    <a:ext uri="{9D8B030D-6E8A-4147-A177-3AD203B41FA5}">
                      <a16:colId xmlns:a16="http://schemas.microsoft.com/office/drawing/2014/main" val="365265412"/>
                    </a:ext>
                  </a:extLst>
                </a:gridCol>
                <a:gridCol w="929585">
                  <a:extLst>
                    <a:ext uri="{9D8B030D-6E8A-4147-A177-3AD203B41FA5}">
                      <a16:colId xmlns:a16="http://schemas.microsoft.com/office/drawing/2014/main" val="1310106552"/>
                    </a:ext>
                  </a:extLst>
                </a:gridCol>
                <a:gridCol w="929585">
                  <a:extLst>
                    <a:ext uri="{9D8B030D-6E8A-4147-A177-3AD203B41FA5}">
                      <a16:colId xmlns:a16="http://schemas.microsoft.com/office/drawing/2014/main" val="4145809130"/>
                    </a:ext>
                  </a:extLst>
                </a:gridCol>
                <a:gridCol w="929585">
                  <a:extLst>
                    <a:ext uri="{9D8B030D-6E8A-4147-A177-3AD203B41FA5}">
                      <a16:colId xmlns:a16="http://schemas.microsoft.com/office/drawing/2014/main" val="1417258483"/>
                    </a:ext>
                  </a:extLst>
                </a:gridCol>
                <a:gridCol w="929585">
                  <a:extLst>
                    <a:ext uri="{9D8B030D-6E8A-4147-A177-3AD203B41FA5}">
                      <a16:colId xmlns:a16="http://schemas.microsoft.com/office/drawing/2014/main" val="2172962834"/>
                    </a:ext>
                  </a:extLst>
                </a:gridCol>
                <a:gridCol w="929585">
                  <a:extLst>
                    <a:ext uri="{9D8B030D-6E8A-4147-A177-3AD203B41FA5}">
                      <a16:colId xmlns:a16="http://schemas.microsoft.com/office/drawing/2014/main" val="550505166"/>
                    </a:ext>
                  </a:extLst>
                </a:gridCol>
                <a:gridCol w="929585">
                  <a:extLst>
                    <a:ext uri="{9D8B030D-6E8A-4147-A177-3AD203B41FA5}">
                      <a16:colId xmlns:a16="http://schemas.microsoft.com/office/drawing/2014/main" val="1963077407"/>
                    </a:ext>
                  </a:extLst>
                </a:gridCol>
              </a:tblGrid>
              <a:tr h="84841">
                <a:tc>
                  <a:txBody>
                    <a:bodyPr/>
                    <a:lstStyle/>
                    <a:p>
                      <a:pPr marL="0" marR="0" algn="ctr">
                        <a:lnSpc>
                          <a:spcPct val="107000"/>
                        </a:lnSpc>
                        <a:spcBef>
                          <a:spcPts val="0"/>
                        </a:spcBef>
                        <a:spcAft>
                          <a:spcPts val="0"/>
                        </a:spcAft>
                      </a:pPr>
                      <a:endParaRPr lang="en-US" sz="1600" b="1" kern="120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200" b="1" kern="1200">
                          <a:solidFill>
                            <a:schemeClr val="bg1"/>
                          </a:solidFill>
                          <a:effectLst/>
                          <a:latin typeface="+mn-lt"/>
                          <a:ea typeface="Calibri" panose="020F0502020204030204" pitchFamily="34" charset="0"/>
                          <a:cs typeface="Times New Roman" panose="02020603050405020304" pitchFamily="18"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56D3C"/>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56D3C"/>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500"/>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500"/>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5A11"/>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5A11"/>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A3576"/>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A3576"/>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10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11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extLst>
                  <a:ext uri="{0D108BD9-81ED-4DB2-BD59-A6C34878D82A}">
                    <a16:rowId xmlns:a16="http://schemas.microsoft.com/office/drawing/2014/main" val="9912794"/>
                  </a:ext>
                </a:extLst>
              </a:tr>
              <a:tr h="270919">
                <a:tc>
                  <a:txBody>
                    <a:bodyPr/>
                    <a:lstStyle/>
                    <a:p>
                      <a:pPr marL="0" marR="0" algn="ctr">
                        <a:lnSpc>
                          <a:spcPct val="107000"/>
                        </a:lnSpc>
                        <a:spcBef>
                          <a:spcPts val="0"/>
                        </a:spcBef>
                        <a:spcAft>
                          <a:spcPts val="0"/>
                        </a:spcAft>
                      </a:pPr>
                      <a:endParaRPr lang="en-US" sz="1600" b="1" kern="120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600" b="1" kern="1200">
                          <a:solidFill>
                            <a:schemeClr val="bg1"/>
                          </a:solidFill>
                          <a:effectLst/>
                          <a:latin typeface="+mn-lt"/>
                          <a:ea typeface="Calibri" panose="020F0502020204030204" pitchFamily="34" charset="0"/>
                          <a:cs typeface="Times New Roman" panose="02020603050405020304" pitchFamily="18" charset="0"/>
                        </a:rPr>
                        <a:t>July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Aug</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Sep</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56D3C"/>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Oct</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56D3C"/>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Nov</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50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Dec</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50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Jan</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5A11"/>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Feb</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5A11"/>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Mar</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A3576"/>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Apr</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A3576"/>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May </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Jun</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extLst>
                  <a:ext uri="{0D108BD9-81ED-4DB2-BD59-A6C34878D82A}">
                    <a16:rowId xmlns:a16="http://schemas.microsoft.com/office/drawing/2014/main" val="1652462419"/>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a:t>
                      </a:r>
                    </a:p>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Training</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 </a:t>
                      </a:r>
                      <a:r>
                        <a:rPr lang="en-US" sz="1050">
                          <a:solidFill>
                            <a:srgbClr val="000000"/>
                          </a:solidFill>
                          <a:effectLst/>
                          <a:latin typeface="+mn-lt"/>
                          <a:ea typeface="Calibri" panose="020F0502020204030204" pitchFamily="34" charset="0"/>
                          <a:cs typeface="Times New Roman" panose="02020603050405020304" pitchFamily="18" charset="0"/>
                        </a:rPr>
                        <a:t>Session 2</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 </a:t>
                      </a:r>
                      <a:r>
                        <a:rPr lang="en-US" sz="1050">
                          <a:solidFill>
                            <a:srgbClr val="000000"/>
                          </a:solidFill>
                          <a:effectLst/>
                          <a:latin typeface="+mn-lt"/>
                          <a:ea typeface="Calibri" panose="020F0502020204030204" pitchFamily="34" charset="0"/>
                          <a:cs typeface="Times New Roman" panose="02020603050405020304" pitchFamily="18" charset="0"/>
                        </a:rPr>
                        <a:t>Session 3</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 </a:t>
                      </a:r>
                      <a:r>
                        <a:rPr lang="en-US" sz="1050">
                          <a:solidFill>
                            <a:srgbClr val="000000"/>
                          </a:solidFill>
                          <a:effectLst/>
                          <a:latin typeface="+mn-lt"/>
                          <a:ea typeface="Calibri" panose="020F0502020204030204" pitchFamily="34" charset="0"/>
                          <a:cs typeface="Times New Roman" panose="02020603050405020304" pitchFamily="18" charset="0"/>
                        </a:rPr>
                        <a:t>Session 6</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1675991"/>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a:t>
                      </a:r>
                    </a:p>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Implementation Support</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Prep Session</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2</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3</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95141654"/>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a:t>
                      </a:r>
                    </a:p>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EMPOWER</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2</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3</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6</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507386573"/>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 Trainers &amp; Coaches Calls</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2</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3</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6</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7</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8</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9</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10</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848897112"/>
                  </a:ext>
                </a:extLst>
              </a:tr>
            </a:tbl>
          </a:graphicData>
        </a:graphic>
      </p:graphicFrame>
      <p:sp>
        <p:nvSpPr>
          <p:cNvPr id="5" name="Star: 5 Points 4">
            <a:extLst>
              <a:ext uri="{FF2B5EF4-FFF2-40B4-BE49-F238E27FC236}">
                <a16:creationId xmlns:a16="http://schemas.microsoft.com/office/drawing/2014/main" id="{CFF94673-E938-7FE1-55FA-1A40358B1E8B}"/>
              </a:ext>
            </a:extLst>
          </p:cNvPr>
          <p:cNvSpPr/>
          <p:nvPr/>
        </p:nvSpPr>
        <p:spPr>
          <a:xfrm>
            <a:off x="3580446" y="4055581"/>
            <a:ext cx="457200" cy="457200"/>
          </a:xfrm>
          <a:prstGeom prst="star5">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91744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oup 48">
            <a:extLst>
              <a:ext uri="{FF2B5EF4-FFF2-40B4-BE49-F238E27FC236}">
                <a16:creationId xmlns:a16="http://schemas.microsoft.com/office/drawing/2014/main" id="{71969AD7-5DC7-4BAA-BD9D-06460F8DCB25}"/>
              </a:ext>
            </a:extLst>
          </p:cNvPr>
          <p:cNvGraphicFramePr>
            <a:graphicFrameLocks/>
          </p:cNvGraphicFramePr>
          <p:nvPr>
            <p:extLst>
              <p:ext uri="{D42A27DB-BD31-4B8C-83A1-F6EECF244321}">
                <p14:modId xmlns:p14="http://schemas.microsoft.com/office/powerpoint/2010/main" val="31611529"/>
              </p:ext>
            </p:extLst>
          </p:nvPr>
        </p:nvGraphicFramePr>
        <p:xfrm>
          <a:off x="1905001" y="1538886"/>
          <a:ext cx="8534399" cy="4557115"/>
        </p:xfrm>
        <a:graphic>
          <a:graphicData uri="http://schemas.openxmlformats.org/drawingml/2006/table">
            <a:tbl>
              <a:tblPr>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effectLst/>
              </a:tblPr>
              <a:tblGrid>
                <a:gridCol w="175260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gridCol w="1665182">
                  <a:extLst>
                    <a:ext uri="{9D8B030D-6E8A-4147-A177-3AD203B41FA5}">
                      <a16:colId xmlns:a16="http://schemas.microsoft.com/office/drawing/2014/main" val="20002"/>
                    </a:ext>
                  </a:extLst>
                </a:gridCol>
                <a:gridCol w="1916218">
                  <a:extLst>
                    <a:ext uri="{9D8B030D-6E8A-4147-A177-3AD203B41FA5}">
                      <a16:colId xmlns:a16="http://schemas.microsoft.com/office/drawing/2014/main" val="20003"/>
                    </a:ext>
                  </a:extLst>
                </a:gridCol>
                <a:gridCol w="1447799">
                  <a:extLst>
                    <a:ext uri="{9D8B030D-6E8A-4147-A177-3AD203B41FA5}">
                      <a16:colId xmlns:a16="http://schemas.microsoft.com/office/drawing/2014/main" val="20004"/>
                    </a:ext>
                  </a:extLst>
                </a:gridCol>
              </a:tblGrid>
              <a:tr h="429225">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Variable</a:t>
                      </a:r>
                      <a:endParaRPr kumimoji="0" lang="en-US" sz="2000" b="0" i="0" u="none" strike="noStrike" cap="none" normalizeH="0" baseline="0">
                        <a:ln>
                          <a:noFill/>
                        </a:ln>
                        <a:solidFill>
                          <a:schemeClr val="bg1"/>
                        </a:solidFill>
                        <a:effectLst/>
                        <a:latin typeface="+mn-lt"/>
                        <a:cs typeface="Times New Roman" pitchFamily="18" charset="0"/>
                      </a:endParaRP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tc gridSpan="3">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Risk</a:t>
                      </a:r>
                      <a:endParaRPr kumimoji="0" lang="en-US" sz="2000" b="0" i="0" u="none" strike="noStrike" cap="none" normalizeH="0" baseline="0">
                        <a:ln>
                          <a:noFill/>
                        </a:ln>
                        <a:solidFill>
                          <a:schemeClr val="bg1"/>
                        </a:solidFill>
                        <a:effectLst/>
                        <a:latin typeface="+mn-lt"/>
                      </a:endParaRP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tc hMerge="1">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hMerge="1">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u="none" strike="noStrike" cap="none" normalizeH="0" baseline="0">
                          <a:ln>
                            <a:noFill/>
                          </a:ln>
                          <a:effectLst/>
                          <a:latin typeface="+mn-lt"/>
                        </a:rPr>
                        <a:t>Significance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u="none" strike="noStrike" cap="none" normalizeH="0" baseline="0">
                          <a:ln>
                            <a:noFill/>
                          </a:ln>
                          <a:effectLst/>
                          <a:latin typeface="+mn-lt"/>
                        </a:rPr>
                        <a:t>Testing</a:t>
                      </a:r>
                      <a:endParaRPr kumimoji="0" lang="en-US" sz="1800" b="0" i="0" u="none" strike="noStrike" cap="none" normalizeH="0" baseline="0">
                        <a:ln>
                          <a:noFill/>
                        </a:ln>
                        <a:solidFill>
                          <a:schemeClr val="bg1"/>
                        </a:solidFill>
                        <a:effectLst/>
                        <a:latin typeface="+mn-lt"/>
                      </a:endParaRP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extLst>
                  <a:ext uri="{0D108BD9-81ED-4DB2-BD59-A6C34878D82A}">
                    <a16:rowId xmlns:a16="http://schemas.microsoft.com/office/drawing/2014/main" val="10000"/>
                  </a:ext>
                </a:extLst>
              </a:tr>
              <a:tr h="713775">
                <a:tc vMerge="1">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cs typeface="Times New Roman"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Low</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a:ln>
                            <a:noFill/>
                          </a:ln>
                          <a:effectLst/>
                          <a:latin typeface="+mn-lt"/>
                        </a:rPr>
                        <a:t>M</a:t>
                      </a:r>
                      <a:r>
                        <a:rPr kumimoji="0" lang="en-US" sz="2000" u="none" strike="noStrike" cap="none" normalizeH="0" baseline="0">
                          <a:ln>
                            <a:noFill/>
                          </a:ln>
                          <a:effectLst/>
                          <a:latin typeface="+mn-lt"/>
                        </a:rPr>
                        <a:t> (</a:t>
                      </a:r>
                      <a:r>
                        <a:rPr kumimoji="0" lang="en-US" sz="2000" i="1" u="none" strike="noStrike" cap="none" normalizeH="0" baseline="0">
                          <a:ln>
                            <a:noFill/>
                          </a:ln>
                          <a:effectLst/>
                          <a:latin typeface="+mn-lt"/>
                        </a:rPr>
                        <a:t>SD</a:t>
                      </a:r>
                      <a:r>
                        <a:rPr kumimoji="0" lang="en-US" sz="2000" u="none" strike="noStrike" cap="none" normalizeH="0" baseline="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kumimoji="0" lang="en-US" sz="2000" b="0" i="1" u="none" strike="noStrike" cap="none" normalizeH="0" baseline="0">
                          <a:ln>
                            <a:noFill/>
                          </a:ln>
                          <a:solidFill>
                            <a:schemeClr val="tx1"/>
                          </a:solidFill>
                          <a:effectLst/>
                          <a:latin typeface="+mn-lt"/>
                        </a:rPr>
                        <a:t>n</a:t>
                      </a: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Moderate</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a:ln>
                            <a:noFill/>
                          </a:ln>
                          <a:effectLst/>
                          <a:latin typeface="+mn-lt"/>
                        </a:rPr>
                        <a:t>M</a:t>
                      </a:r>
                      <a:r>
                        <a:rPr kumimoji="0" lang="en-US" sz="2000" u="none" strike="noStrike" cap="none" normalizeH="0" baseline="0">
                          <a:ln>
                            <a:noFill/>
                          </a:ln>
                          <a:effectLst/>
                          <a:latin typeface="+mn-lt"/>
                        </a:rPr>
                        <a:t> (</a:t>
                      </a:r>
                      <a:r>
                        <a:rPr kumimoji="0" lang="en-US" sz="2000" i="1" u="none" strike="noStrike" cap="none" normalizeH="0" baseline="0">
                          <a:ln>
                            <a:noFill/>
                          </a:ln>
                          <a:effectLst/>
                          <a:latin typeface="+mn-lt"/>
                        </a:rPr>
                        <a:t>SD</a:t>
                      </a:r>
                      <a:r>
                        <a:rPr kumimoji="0" lang="en-US" sz="2000" u="none" strike="noStrike" cap="none" normalizeH="0" baseline="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b="0" i="1" u="none" strike="noStrike" cap="none" normalizeH="0" baseline="0">
                          <a:ln>
                            <a:noFill/>
                          </a:ln>
                          <a:solidFill>
                            <a:schemeClr val="tx1"/>
                          </a:solidFill>
                          <a:effectLst/>
                          <a:latin typeface="+mn-lt"/>
                        </a:rPr>
                        <a:t>n</a:t>
                      </a: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High</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a:ln>
                            <a:noFill/>
                          </a:ln>
                          <a:effectLst/>
                          <a:latin typeface="+mn-lt"/>
                        </a:rPr>
                        <a:t>M</a:t>
                      </a:r>
                      <a:r>
                        <a:rPr kumimoji="0" lang="en-US" sz="2000" u="none" strike="noStrike" cap="none" normalizeH="0" baseline="0">
                          <a:ln>
                            <a:noFill/>
                          </a:ln>
                          <a:effectLst/>
                          <a:latin typeface="+mn-lt"/>
                        </a:rPr>
                        <a:t> (</a:t>
                      </a:r>
                      <a:r>
                        <a:rPr kumimoji="0" lang="en-US" sz="2000" i="1" u="none" strike="noStrike" cap="none" normalizeH="0" baseline="0">
                          <a:ln>
                            <a:noFill/>
                          </a:ln>
                          <a:effectLst/>
                          <a:latin typeface="+mn-lt"/>
                        </a:rPr>
                        <a:t>SD</a:t>
                      </a:r>
                      <a:r>
                        <a:rPr kumimoji="0" lang="en-US" sz="2000" u="none" strike="noStrike" cap="none" normalizeH="0" baseline="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kumimoji="0" lang="en-US" sz="2000" b="0" i="1" u="none" strike="noStrike" cap="none" normalizeH="0" baseline="0">
                          <a:ln>
                            <a:noFill/>
                          </a:ln>
                          <a:solidFill>
                            <a:schemeClr val="tx1"/>
                          </a:solidFill>
                          <a:effectLst/>
                          <a:latin typeface="+mn-lt"/>
                        </a:rPr>
                        <a:t>n</a:t>
                      </a: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tc vMerge="1">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1"/>
                  </a:ext>
                </a:extLst>
              </a:tr>
              <a:tr h="77961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Oral Reading Fluency</a:t>
                      </a:r>
                      <a:endParaRPr kumimoji="0" lang="en-US" sz="2000" b="0" i="0" u="none" strike="noStrike" cap="none" normalizeH="0" baseline="0">
                        <a:ln>
                          <a:noFill/>
                        </a:ln>
                        <a:solidFill>
                          <a:schemeClr val="tx1"/>
                        </a:solidFill>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163.23 (39.66)</a:t>
                      </a:r>
                    </a:p>
                    <a:p>
                      <a:pPr algn="ctr"/>
                      <a:r>
                        <a:rPr lang="en-US" sz="1800" b="0" i="0" u="none" strike="noStrike" kern="1200" baseline="0">
                          <a:solidFill>
                            <a:schemeClr val="dk1"/>
                          </a:solidFill>
                          <a:latin typeface="+mn-lt"/>
                          <a:ea typeface="+mn-ea"/>
                          <a:cs typeface="+mn-cs"/>
                        </a:rPr>
                        <a:t>468</a:t>
                      </a:r>
                      <a:endParaRPr kumimoji="0" lang="en-US" sz="2000" u="none" strike="noStrike" cap="none" normalizeH="0" baseline="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138.62 (42.70)</a:t>
                      </a:r>
                    </a:p>
                    <a:p>
                      <a:pPr algn="ctr"/>
                      <a:r>
                        <a:rPr lang="en-US" sz="1800" b="0" i="0" u="none" strike="noStrike" kern="1200" baseline="0">
                          <a:solidFill>
                            <a:schemeClr val="dk1"/>
                          </a:solidFill>
                          <a:latin typeface="+mn-lt"/>
                          <a:ea typeface="+mn-ea"/>
                          <a:cs typeface="+mn-cs"/>
                        </a:rPr>
                        <a:t>107</a:t>
                      </a:r>
                      <a:endParaRPr kumimoji="0" lang="en-US" sz="2000" u="none" strike="noStrike" cap="none" normalizeH="0" baseline="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115.82 (46.21)</a:t>
                      </a:r>
                    </a:p>
                    <a:p>
                      <a:pPr algn="ctr"/>
                      <a:r>
                        <a:rPr lang="en-US" sz="1800" b="0" i="0" u="none" strike="noStrike" kern="1200" baseline="0">
                          <a:solidFill>
                            <a:schemeClr val="dk1"/>
                          </a:solidFill>
                          <a:latin typeface="+mn-lt"/>
                          <a:ea typeface="+mn-ea"/>
                          <a:cs typeface="+mn-cs"/>
                        </a:rPr>
                        <a:t>46</a:t>
                      </a:r>
                      <a:endParaRPr kumimoji="0" lang="en-US" sz="2000" u="none" strike="noStrike" cap="none" normalizeH="0" baseline="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a:solidFill>
                            <a:schemeClr val="dk1"/>
                          </a:solidFill>
                          <a:latin typeface="+mn-lt"/>
                          <a:ea typeface="+mn-ea"/>
                          <a:cs typeface="+mn-cs"/>
                        </a:rPr>
                        <a:t>L &gt; M &gt; H</a:t>
                      </a:r>
                      <a:r>
                        <a:rPr kumimoji="0" lang="en-US" sz="2000" u="none" strike="noStrike" cap="none" normalizeH="0" baseline="0">
                          <a:ln>
                            <a:noFill/>
                          </a:ln>
                          <a:effectLst/>
                          <a:latin typeface="+mn-lt"/>
                        </a:rPr>
                        <a:t>      </a:t>
                      </a:r>
                      <a:endParaRPr kumimoji="0" lang="en-US" sz="2000" b="0" i="0" u="none" strike="noStrike" cap="none" normalizeH="0" baseline="0">
                        <a:ln>
                          <a:noFill/>
                        </a:ln>
                        <a:solidFill>
                          <a:schemeClr val="tx1"/>
                        </a:solidFill>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0002"/>
                  </a:ext>
                </a:extLst>
              </a:tr>
              <a:tr h="77961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u="none" strike="noStrike" cap="none" normalizeH="0" baseline="0">
                          <a:ln>
                            <a:noFill/>
                          </a:ln>
                          <a:effectLst/>
                          <a:latin typeface="+mn-lt"/>
                        </a:rPr>
                        <a:t>MAP Reading</a:t>
                      </a:r>
                      <a:endParaRPr kumimoji="0" lang="en-US" sz="2000" b="0" i="0" u="none" strike="noStrike" cap="none" normalizeH="0" baseline="0">
                        <a:ln>
                          <a:noFill/>
                        </a:ln>
                        <a:solidFill>
                          <a:schemeClr val="bg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66.54 (26.48)</a:t>
                      </a:r>
                    </a:p>
                    <a:p>
                      <a:pPr algn="ctr"/>
                      <a:r>
                        <a:rPr lang="en-US" sz="1800" b="0" i="0" u="none" strike="noStrike" kern="1200" baseline="0">
                          <a:solidFill>
                            <a:schemeClr val="dk1"/>
                          </a:solidFill>
                          <a:latin typeface="+mn-lt"/>
                          <a:ea typeface="+mn-ea"/>
                          <a:cs typeface="+mn-cs"/>
                        </a:rPr>
                        <a:t>2,047</a:t>
                      </a:r>
                      <a:endParaRPr kumimoji="0" lang="en-US" sz="2000" u="none" strike="noStrike" cap="none" normalizeH="0" baseline="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42.91 (30.37)</a:t>
                      </a:r>
                    </a:p>
                    <a:p>
                      <a:pPr algn="ctr"/>
                      <a:r>
                        <a:rPr lang="en-US" sz="1800" b="0" i="0" u="none" strike="noStrike" kern="1200" baseline="0">
                          <a:solidFill>
                            <a:schemeClr val="dk1"/>
                          </a:solidFill>
                          <a:latin typeface="+mn-lt"/>
                          <a:ea typeface="+mn-ea"/>
                          <a:cs typeface="+mn-cs"/>
                        </a:rPr>
                        <a:t>443</a:t>
                      </a:r>
                      <a:endParaRPr kumimoji="0" lang="en-US" sz="2000" u="none" strike="noStrike" cap="none" normalizeH="0" baseline="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33.32 (29.82)</a:t>
                      </a:r>
                    </a:p>
                    <a:p>
                      <a:pPr algn="ctr"/>
                      <a:r>
                        <a:rPr lang="en-US" sz="1800" b="0" i="0" u="none" strike="noStrike" kern="1200" baseline="0">
                          <a:solidFill>
                            <a:schemeClr val="dk1"/>
                          </a:solidFill>
                          <a:latin typeface="+mn-lt"/>
                          <a:ea typeface="+mn-ea"/>
                          <a:cs typeface="+mn-cs"/>
                        </a:rPr>
                        <a:t>199</a:t>
                      </a:r>
                      <a:endParaRPr kumimoji="0" lang="en-US" sz="2000" u="none" strike="noStrike" cap="none" normalizeH="0" baseline="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a:solidFill>
                            <a:schemeClr val="dk1"/>
                          </a:solidFill>
                          <a:latin typeface="+mn-lt"/>
                          <a:ea typeface="+mn-ea"/>
                          <a:cs typeface="+mn-cs"/>
                        </a:rPr>
                        <a:t>L &gt; M &gt; H</a:t>
                      </a:r>
                      <a:endParaRPr kumimoji="0" lang="en-US" sz="2000" b="0" i="0" u="none" strike="noStrike" cap="none" normalizeH="0" baseline="0">
                        <a:ln>
                          <a:noFill/>
                        </a:ln>
                        <a:solidFill>
                          <a:schemeClr val="bg1"/>
                        </a:solidFill>
                        <a:effectLst/>
                        <a:latin typeface="+mn-lt"/>
                        <a:cs typeface="Times New Roman" pitchFamily="18" charset="0"/>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extLst>
                  <a:ext uri="{0D108BD9-81ED-4DB2-BD59-A6C34878D82A}">
                    <a16:rowId xmlns:a16="http://schemas.microsoft.com/office/drawing/2014/main" val="10003"/>
                  </a:ext>
                </a:extLst>
              </a:tr>
              <a:tr h="79429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Nurse Visits</a:t>
                      </a:r>
                      <a:endParaRPr kumimoji="0" lang="en-US" sz="2000" b="0" i="0" u="none" strike="noStrike" cap="none" normalizeH="0" baseline="0">
                        <a:ln>
                          <a:noFill/>
                        </a:ln>
                        <a:solidFill>
                          <a:schemeClr val="tx1"/>
                        </a:solidFill>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6.14 (6.81)</a:t>
                      </a:r>
                    </a:p>
                    <a:p>
                      <a:pPr algn="ctr"/>
                      <a:r>
                        <a:rPr lang="en-US" sz="1800" b="0" i="0" u="none" strike="noStrike" kern="1200" baseline="0">
                          <a:solidFill>
                            <a:schemeClr val="dk1"/>
                          </a:solidFill>
                          <a:latin typeface="+mn-lt"/>
                          <a:ea typeface="+mn-ea"/>
                          <a:cs typeface="+mn-cs"/>
                        </a:rPr>
                        <a:t>3,256</a:t>
                      </a:r>
                      <a:endParaRPr kumimoji="0" lang="en-US" sz="2000" u="none" strike="noStrike" cap="none" normalizeH="0" baseline="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9.18 (9.59)</a:t>
                      </a:r>
                    </a:p>
                    <a:p>
                      <a:pPr algn="ctr"/>
                      <a:r>
                        <a:rPr lang="en-US" sz="1800" b="0" i="0" u="none" strike="noStrike" kern="1200" baseline="0">
                          <a:solidFill>
                            <a:schemeClr val="dk1"/>
                          </a:solidFill>
                          <a:latin typeface="+mn-lt"/>
                          <a:ea typeface="+mn-ea"/>
                          <a:cs typeface="+mn-cs"/>
                        </a:rPr>
                        <a:t>820</a:t>
                      </a:r>
                      <a:endParaRPr kumimoji="0" lang="en-US" sz="2000" u="none" strike="noStrike" kern="1200" cap="none" normalizeH="0" baseline="0">
                        <a:ln>
                          <a:noFill/>
                        </a:ln>
                        <a:solidFill>
                          <a:schemeClr val="dk1"/>
                        </a:solidFill>
                        <a:effectLst/>
                        <a:latin typeface="+mn-lt"/>
                        <a:ea typeface="+mn-ea"/>
                        <a:cs typeface="+mn-cs"/>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11.83 (9.89)</a:t>
                      </a:r>
                    </a:p>
                    <a:p>
                      <a:pPr algn="ctr"/>
                      <a:r>
                        <a:rPr lang="en-US" sz="1800" b="0" i="0" u="none" strike="noStrike" kern="1200" baseline="0">
                          <a:solidFill>
                            <a:schemeClr val="dk1"/>
                          </a:solidFill>
                          <a:latin typeface="+mn-lt"/>
                          <a:ea typeface="+mn-ea"/>
                          <a:cs typeface="+mn-cs"/>
                        </a:rPr>
                        <a:t>389</a:t>
                      </a:r>
                      <a:endParaRPr kumimoji="0" lang="en-US" sz="2000" u="none" strike="noStrike" kern="1200" cap="none" normalizeH="0" baseline="0">
                        <a:ln>
                          <a:noFill/>
                        </a:ln>
                        <a:solidFill>
                          <a:schemeClr val="dk1"/>
                        </a:solidFill>
                        <a:effectLst/>
                        <a:latin typeface="+mn-lt"/>
                        <a:ea typeface="+mn-ea"/>
                        <a:cs typeface="+mn-cs"/>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a:solidFill>
                            <a:schemeClr val="dk1"/>
                          </a:solidFill>
                          <a:latin typeface="+mn-lt"/>
                          <a:ea typeface="+mn-ea"/>
                          <a:cs typeface="+mn-cs"/>
                        </a:rPr>
                        <a:t>L &lt; M &lt; H</a:t>
                      </a:r>
                      <a:endParaRPr kumimoji="0" lang="en-US" sz="2000" b="0" i="0" u="none" strike="noStrike" cap="none" normalizeH="0" baseline="0">
                        <a:ln>
                          <a:noFill/>
                        </a:ln>
                        <a:solidFill>
                          <a:schemeClr val="bg1"/>
                        </a:solidFill>
                        <a:effectLst/>
                        <a:latin typeface="+mn-lt"/>
                        <a:cs typeface="Times New Roman" pitchFamily="18" charset="0"/>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0004"/>
                  </a:ext>
                </a:extLst>
              </a:tr>
              <a:tr h="79137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kumimoji="0" lang="en-US" sz="2000" u="none" strike="noStrike" cap="none" normalizeH="0" baseline="0">
                          <a:ln>
                            <a:noFill/>
                          </a:ln>
                          <a:effectLst/>
                          <a:latin typeface="+mn-lt"/>
                        </a:rPr>
                        <a:t>In-School Suspensions</a:t>
                      </a:r>
                      <a:endParaRPr kumimoji="0" lang="en-US" sz="2000" b="0" i="0" u="none" strike="noStrike" cap="none" normalizeH="0" baseline="0">
                        <a:ln>
                          <a:noFill/>
                        </a:ln>
                        <a:solidFill>
                          <a:schemeClr val="bg1"/>
                        </a:solidFill>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0.0052 (0.08)</a:t>
                      </a:r>
                    </a:p>
                    <a:p>
                      <a:pPr algn="ctr"/>
                      <a:r>
                        <a:rPr lang="en-US" sz="1800" b="0" i="0" u="none" strike="noStrike" kern="1200" baseline="0">
                          <a:solidFill>
                            <a:schemeClr val="dk1"/>
                          </a:solidFill>
                          <a:latin typeface="+mn-lt"/>
                          <a:ea typeface="+mn-ea"/>
                          <a:cs typeface="+mn-cs"/>
                        </a:rPr>
                        <a:t>3,256</a:t>
                      </a:r>
                      <a:endParaRPr kumimoji="0" lang="en-US" sz="2000" u="none" strike="noStrike" cap="none" normalizeH="0" baseline="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0.0427 (0.30)</a:t>
                      </a:r>
                    </a:p>
                    <a:p>
                      <a:pPr algn="ctr"/>
                      <a:r>
                        <a:rPr lang="en-US" sz="1800" b="0" i="0" u="none" strike="noStrike" kern="1200" baseline="0">
                          <a:solidFill>
                            <a:schemeClr val="dk1"/>
                          </a:solidFill>
                          <a:latin typeface="+mn-lt"/>
                          <a:ea typeface="+mn-ea"/>
                          <a:cs typeface="+mn-cs"/>
                        </a:rPr>
                        <a:t>820</a:t>
                      </a:r>
                      <a:endParaRPr kumimoji="0" lang="en-US" sz="2000" u="none" strike="noStrike" kern="1200" cap="none" normalizeH="0" baseline="0">
                        <a:ln>
                          <a:noFill/>
                        </a:ln>
                        <a:solidFill>
                          <a:schemeClr val="dk1"/>
                        </a:solidFill>
                        <a:effectLst/>
                        <a:latin typeface="+mn-lt"/>
                        <a:ea typeface="+mn-ea"/>
                        <a:cs typeface="+mn-cs"/>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0.1080 (0.46)</a:t>
                      </a:r>
                    </a:p>
                    <a:p>
                      <a:pPr algn="ctr"/>
                      <a:r>
                        <a:rPr lang="en-US" sz="1800" b="0" i="0" u="none" strike="noStrike" kern="1200" baseline="0">
                          <a:solidFill>
                            <a:schemeClr val="dk1"/>
                          </a:solidFill>
                          <a:latin typeface="+mn-lt"/>
                          <a:ea typeface="+mn-ea"/>
                          <a:cs typeface="+mn-cs"/>
                        </a:rPr>
                        <a:t>389</a:t>
                      </a:r>
                      <a:endParaRPr kumimoji="0" lang="en-US" sz="2000" u="none" strike="noStrike" kern="1200" cap="none" normalizeH="0" baseline="0">
                        <a:ln>
                          <a:noFill/>
                        </a:ln>
                        <a:solidFill>
                          <a:schemeClr val="dk1"/>
                        </a:solidFill>
                        <a:effectLst/>
                        <a:latin typeface="+mn-lt"/>
                        <a:ea typeface="+mn-ea"/>
                        <a:cs typeface="+mn-cs"/>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a:solidFill>
                            <a:schemeClr val="dk1"/>
                          </a:solidFill>
                          <a:latin typeface="+mn-lt"/>
                          <a:ea typeface="+mn-ea"/>
                          <a:cs typeface="+mn-cs"/>
                        </a:rPr>
                        <a:t>L &lt; M &lt; H</a:t>
                      </a:r>
                      <a:endParaRPr kumimoji="0" lang="en-US" sz="2000" b="0" i="0" u="none" strike="noStrike" cap="none" normalizeH="0" baseline="0">
                        <a:ln>
                          <a:noFill/>
                        </a:ln>
                        <a:solidFill>
                          <a:schemeClr val="bg1"/>
                        </a:solidFill>
                        <a:effectLst/>
                        <a:latin typeface="+mn-lt"/>
                        <a:cs typeface="Times New Roman" pitchFamily="18" charset="0"/>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extLst>
                  <a:ext uri="{0D108BD9-81ED-4DB2-BD59-A6C34878D82A}">
                    <a16:rowId xmlns:a16="http://schemas.microsoft.com/office/drawing/2014/main" val="10005"/>
                  </a:ext>
                </a:extLst>
              </a:tr>
            </a:tbl>
          </a:graphicData>
        </a:graphic>
      </p:graphicFrame>
      <p:sp>
        <p:nvSpPr>
          <p:cNvPr id="6" name="Title 1">
            <a:extLst>
              <a:ext uri="{FF2B5EF4-FFF2-40B4-BE49-F238E27FC236}">
                <a16:creationId xmlns:a16="http://schemas.microsoft.com/office/drawing/2014/main" id="{D674B0AD-0ED9-4FBF-8DB9-C4CAA9DD6679}"/>
              </a:ext>
            </a:extLst>
          </p:cNvPr>
          <p:cNvSpPr txBox="1">
            <a:spLocks/>
          </p:cNvSpPr>
          <p:nvPr/>
        </p:nvSpPr>
        <p:spPr>
          <a:xfrm>
            <a:off x="1905000" y="210985"/>
            <a:ext cx="8382000" cy="990600"/>
          </a:xfrm>
          <a:prstGeom prst="rect">
            <a:avLst/>
          </a:prstGeom>
          <a:noFill/>
        </p:spPr>
        <p:txBody>
          <a:bodyPr anchor="ctr"/>
          <a:lstStyle/>
          <a:p>
            <a:pPr eaLnBrk="0" fontAlgn="base" hangingPunct="0">
              <a:spcBef>
                <a:spcPct val="0"/>
              </a:spcBef>
              <a:spcAft>
                <a:spcPct val="0"/>
              </a:spcAft>
              <a:defRPr/>
            </a:pPr>
            <a:r>
              <a:rPr lang="en-US" sz="3200" kern="0" cap="small">
                <a:solidFill>
                  <a:prstClr val="black"/>
                </a:solidFill>
                <a:latin typeface="Calibri Light" panose="020F0302020204030204"/>
                <a:ea typeface="MS PGothic" panose="020B0600070205080204" pitchFamily="34" charset="-128"/>
              </a:rPr>
              <a:t>Results: </a:t>
            </a:r>
          </a:p>
          <a:p>
            <a:pPr eaLnBrk="0" fontAlgn="base" hangingPunct="0">
              <a:spcBef>
                <a:spcPct val="0"/>
              </a:spcBef>
              <a:spcAft>
                <a:spcPct val="0"/>
              </a:spcAft>
              <a:defRPr/>
            </a:pPr>
            <a:r>
              <a:rPr lang="en-US" sz="3200" kern="0" cap="small">
                <a:solidFill>
                  <a:prstClr val="black"/>
                </a:solidFill>
                <a:latin typeface="Calibri Light" panose="020F0302020204030204"/>
                <a:ea typeface="MS PGothic" panose="020B0600070205080204" pitchFamily="34" charset="-128"/>
              </a:rPr>
              <a:t>SRSS-IE: </a:t>
            </a:r>
            <a:r>
              <a:rPr lang="en-US" sz="3200" b="1" u="sng" kern="0" cap="small">
                <a:solidFill>
                  <a:prstClr val="black"/>
                </a:solidFill>
                <a:latin typeface="Calibri Light" panose="020F0302020204030204"/>
                <a:ea typeface="MS PGothic" panose="020B0600070205080204" pitchFamily="34" charset="-128"/>
              </a:rPr>
              <a:t>Externalizing</a:t>
            </a:r>
            <a:r>
              <a:rPr lang="en-US" sz="3200" kern="0" cap="small">
                <a:solidFill>
                  <a:prstClr val="black"/>
                </a:solidFill>
                <a:latin typeface="Calibri Light" panose="020F0302020204030204"/>
                <a:ea typeface="MS PGothic" panose="020B0600070205080204" pitchFamily="34" charset="-128"/>
              </a:rPr>
              <a:t> Subscale Elementary</a:t>
            </a:r>
            <a:endParaRPr lang="en-US" sz="2800" i="1" kern="0" cap="small">
              <a:solidFill>
                <a:prstClr val="black"/>
              </a:solidFill>
              <a:latin typeface="Calibri Light" panose="020F0302020204030204"/>
              <a:ea typeface="MS PGothic" panose="020B0600070205080204" pitchFamily="34" charset="-128"/>
            </a:endParaRPr>
          </a:p>
        </p:txBody>
      </p:sp>
      <p:graphicFrame>
        <p:nvGraphicFramePr>
          <p:cNvPr id="7" name="Diagram 6">
            <a:extLst>
              <a:ext uri="{FF2B5EF4-FFF2-40B4-BE49-F238E27FC236}">
                <a16:creationId xmlns:a16="http://schemas.microsoft.com/office/drawing/2014/main" id="{B5130002-2B56-4921-8B21-C3993560BE20}"/>
              </a:ext>
            </a:extLst>
          </p:cNvPr>
          <p:cNvGraphicFramePr/>
          <p:nvPr>
            <p:extLst>
              <p:ext uri="{D42A27DB-BD31-4B8C-83A1-F6EECF244321}">
                <p14:modId xmlns:p14="http://schemas.microsoft.com/office/powerpoint/2010/main" val="4151969082"/>
              </p:ext>
            </p:extLst>
          </p:nvPr>
        </p:nvGraphicFramePr>
        <p:xfrm>
          <a:off x="1905000" y="822326"/>
          <a:ext cx="8297383" cy="5273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58989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Group 48">
            <a:extLst>
              <a:ext uri="{FF2B5EF4-FFF2-40B4-BE49-F238E27FC236}">
                <a16:creationId xmlns:a16="http://schemas.microsoft.com/office/drawing/2014/main" id="{0B50688E-FA73-4BCD-8B5C-A64EE067187F}"/>
              </a:ext>
            </a:extLst>
          </p:cNvPr>
          <p:cNvGraphicFramePr>
            <a:graphicFrameLocks/>
          </p:cNvGraphicFramePr>
          <p:nvPr>
            <p:extLst>
              <p:ext uri="{D42A27DB-BD31-4B8C-83A1-F6EECF244321}">
                <p14:modId xmlns:p14="http://schemas.microsoft.com/office/powerpoint/2010/main" val="2754308691"/>
              </p:ext>
            </p:extLst>
          </p:nvPr>
        </p:nvGraphicFramePr>
        <p:xfrm>
          <a:off x="1905001" y="1615086"/>
          <a:ext cx="8534399" cy="4902881"/>
        </p:xfrm>
        <a:graphic>
          <a:graphicData uri="http://schemas.openxmlformats.org/drawingml/2006/table">
            <a:tbl>
              <a:tblPr>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effectLst/>
              </a:tblPr>
              <a:tblGrid>
                <a:gridCol w="16764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1665182">
                  <a:extLst>
                    <a:ext uri="{9D8B030D-6E8A-4147-A177-3AD203B41FA5}">
                      <a16:colId xmlns:a16="http://schemas.microsoft.com/office/drawing/2014/main" val="20002"/>
                    </a:ext>
                  </a:extLst>
                </a:gridCol>
                <a:gridCol w="1916218">
                  <a:extLst>
                    <a:ext uri="{9D8B030D-6E8A-4147-A177-3AD203B41FA5}">
                      <a16:colId xmlns:a16="http://schemas.microsoft.com/office/drawing/2014/main" val="20003"/>
                    </a:ext>
                  </a:extLst>
                </a:gridCol>
                <a:gridCol w="1447799">
                  <a:extLst>
                    <a:ext uri="{9D8B030D-6E8A-4147-A177-3AD203B41FA5}">
                      <a16:colId xmlns:a16="http://schemas.microsoft.com/office/drawing/2014/main" val="20004"/>
                    </a:ext>
                  </a:extLst>
                </a:gridCol>
              </a:tblGrid>
              <a:tr h="429225">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Variable</a:t>
                      </a:r>
                      <a:endParaRPr kumimoji="0" lang="en-US" sz="2000" b="0" i="0" u="none" strike="noStrike" cap="none" normalizeH="0" baseline="0">
                        <a:ln>
                          <a:noFill/>
                        </a:ln>
                        <a:solidFill>
                          <a:schemeClr val="bg1"/>
                        </a:solidFill>
                        <a:effectLst/>
                        <a:latin typeface="+mn-lt"/>
                        <a:cs typeface="Times New Roman" pitchFamily="18" charset="0"/>
                      </a:endParaRP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tc gridSpan="3">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Risk</a:t>
                      </a:r>
                      <a:endParaRPr kumimoji="0" lang="en-US" sz="2000" b="0" i="0" u="none" strike="noStrike" cap="none" normalizeH="0" baseline="0">
                        <a:ln>
                          <a:noFill/>
                        </a:ln>
                        <a:solidFill>
                          <a:schemeClr val="bg1"/>
                        </a:solidFill>
                        <a:effectLst/>
                        <a:latin typeface="+mn-lt"/>
                      </a:endParaRP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tc hMerge="1">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hMerge="1">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u="none" strike="noStrike" cap="none" normalizeH="0" baseline="0">
                          <a:ln>
                            <a:noFill/>
                          </a:ln>
                          <a:effectLst/>
                          <a:latin typeface="+mn-lt"/>
                        </a:rPr>
                        <a:t>Significance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u="none" strike="noStrike" cap="none" normalizeH="0" baseline="0">
                          <a:ln>
                            <a:noFill/>
                          </a:ln>
                          <a:effectLst/>
                          <a:latin typeface="+mn-lt"/>
                        </a:rPr>
                        <a:t>Testing</a:t>
                      </a:r>
                      <a:endParaRPr kumimoji="0" lang="en-US" sz="1800" b="0" i="0" u="none" strike="noStrike" cap="none" normalizeH="0" baseline="0">
                        <a:ln>
                          <a:noFill/>
                        </a:ln>
                        <a:solidFill>
                          <a:schemeClr val="bg1"/>
                        </a:solidFill>
                        <a:effectLst/>
                        <a:latin typeface="+mn-lt"/>
                      </a:endParaRP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extLst>
                  <a:ext uri="{0D108BD9-81ED-4DB2-BD59-A6C34878D82A}">
                    <a16:rowId xmlns:a16="http://schemas.microsoft.com/office/drawing/2014/main" val="10000"/>
                  </a:ext>
                </a:extLst>
              </a:tr>
              <a:tr h="713775">
                <a:tc vMerge="1">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cs typeface="Times New Roman"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Low</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a:ln>
                            <a:noFill/>
                          </a:ln>
                          <a:effectLst/>
                          <a:latin typeface="+mn-lt"/>
                        </a:rPr>
                        <a:t>M</a:t>
                      </a:r>
                      <a:r>
                        <a:rPr kumimoji="0" lang="en-US" sz="2000" u="none" strike="noStrike" cap="none" normalizeH="0" baseline="0">
                          <a:ln>
                            <a:noFill/>
                          </a:ln>
                          <a:effectLst/>
                          <a:latin typeface="+mn-lt"/>
                        </a:rPr>
                        <a:t> (</a:t>
                      </a:r>
                      <a:r>
                        <a:rPr kumimoji="0" lang="en-US" sz="2000" i="1" u="none" strike="noStrike" cap="none" normalizeH="0" baseline="0">
                          <a:ln>
                            <a:noFill/>
                          </a:ln>
                          <a:effectLst/>
                          <a:latin typeface="+mn-lt"/>
                        </a:rPr>
                        <a:t>SD</a:t>
                      </a:r>
                      <a:r>
                        <a:rPr kumimoji="0" lang="en-US" sz="2000" u="none" strike="noStrike" cap="none" normalizeH="0" baseline="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kumimoji="0" lang="en-US" sz="2000" b="0" i="1" u="none" strike="noStrike" cap="none" normalizeH="0" baseline="0">
                          <a:ln>
                            <a:noFill/>
                          </a:ln>
                          <a:solidFill>
                            <a:schemeClr val="tx1"/>
                          </a:solidFill>
                          <a:effectLst/>
                          <a:latin typeface="+mn-lt"/>
                        </a:rPr>
                        <a:t>n</a:t>
                      </a: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Moderate</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a:ln>
                            <a:noFill/>
                          </a:ln>
                          <a:effectLst/>
                          <a:latin typeface="+mn-lt"/>
                        </a:rPr>
                        <a:t>M</a:t>
                      </a:r>
                      <a:r>
                        <a:rPr kumimoji="0" lang="en-US" sz="2000" u="none" strike="noStrike" cap="none" normalizeH="0" baseline="0">
                          <a:ln>
                            <a:noFill/>
                          </a:ln>
                          <a:effectLst/>
                          <a:latin typeface="+mn-lt"/>
                        </a:rPr>
                        <a:t> (</a:t>
                      </a:r>
                      <a:r>
                        <a:rPr kumimoji="0" lang="en-US" sz="2000" i="1" u="none" strike="noStrike" cap="none" normalizeH="0" baseline="0">
                          <a:ln>
                            <a:noFill/>
                          </a:ln>
                          <a:effectLst/>
                          <a:latin typeface="+mn-lt"/>
                        </a:rPr>
                        <a:t>SD</a:t>
                      </a:r>
                      <a:r>
                        <a:rPr kumimoji="0" lang="en-US" sz="2000" u="none" strike="noStrike" cap="none" normalizeH="0" baseline="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b="0" i="1" u="none" strike="noStrike" cap="none" normalizeH="0" baseline="0">
                          <a:ln>
                            <a:noFill/>
                          </a:ln>
                          <a:solidFill>
                            <a:schemeClr val="tx1"/>
                          </a:solidFill>
                          <a:effectLst/>
                          <a:latin typeface="+mn-lt"/>
                        </a:rPr>
                        <a:t>n</a:t>
                      </a: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High</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a:ln>
                            <a:noFill/>
                          </a:ln>
                          <a:effectLst/>
                          <a:latin typeface="+mn-lt"/>
                        </a:rPr>
                        <a:t>M</a:t>
                      </a:r>
                      <a:r>
                        <a:rPr kumimoji="0" lang="en-US" sz="2000" u="none" strike="noStrike" cap="none" normalizeH="0" baseline="0">
                          <a:ln>
                            <a:noFill/>
                          </a:ln>
                          <a:effectLst/>
                          <a:latin typeface="+mn-lt"/>
                        </a:rPr>
                        <a:t> (</a:t>
                      </a:r>
                      <a:r>
                        <a:rPr kumimoji="0" lang="en-US" sz="2000" i="1" u="none" strike="noStrike" cap="none" normalizeH="0" baseline="0">
                          <a:ln>
                            <a:noFill/>
                          </a:ln>
                          <a:effectLst/>
                          <a:latin typeface="+mn-lt"/>
                        </a:rPr>
                        <a:t>SD</a:t>
                      </a:r>
                      <a:r>
                        <a:rPr kumimoji="0" lang="en-US" sz="2000" u="none" strike="noStrike" cap="none" normalizeH="0" baseline="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kumimoji="0" lang="en-US" sz="2000" b="0" i="1" u="none" strike="noStrike" cap="none" normalizeH="0" baseline="0">
                          <a:ln>
                            <a:noFill/>
                          </a:ln>
                          <a:solidFill>
                            <a:schemeClr val="tx1"/>
                          </a:solidFill>
                          <a:effectLst/>
                          <a:latin typeface="+mn-lt"/>
                        </a:rPr>
                        <a:t>n</a:t>
                      </a: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tc vMerge="1">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1"/>
                  </a:ext>
                </a:extLst>
              </a:tr>
              <a:tr h="77961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Oral Reading Fluency</a:t>
                      </a:r>
                      <a:endParaRPr kumimoji="0" lang="en-US" sz="2000" b="0" i="0" u="none" strike="noStrike" cap="none" normalizeH="0" baseline="0">
                        <a:ln>
                          <a:noFill/>
                        </a:ln>
                        <a:solidFill>
                          <a:schemeClr val="tx1"/>
                        </a:solidFill>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159.04 (41.45)</a:t>
                      </a:r>
                    </a:p>
                    <a:p>
                      <a:pPr algn="ctr"/>
                      <a:r>
                        <a:rPr lang="en-US" sz="1800" b="0" i="0" u="none" strike="noStrike" kern="1200" baseline="0">
                          <a:solidFill>
                            <a:schemeClr val="dk1"/>
                          </a:solidFill>
                          <a:latin typeface="+mn-lt"/>
                          <a:ea typeface="+mn-ea"/>
                          <a:cs typeface="+mn-cs"/>
                        </a:rPr>
                        <a:t>459</a:t>
                      </a:r>
                      <a:endParaRPr kumimoji="0" lang="en-US" sz="2000" u="none" strike="noStrike" cap="none" normalizeH="0" baseline="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150.59 (45.76)</a:t>
                      </a:r>
                    </a:p>
                    <a:p>
                      <a:pPr algn="ctr"/>
                      <a:r>
                        <a:rPr lang="en-US" sz="1800" b="0" i="0" u="none" strike="noStrike" kern="1200" baseline="0">
                          <a:solidFill>
                            <a:schemeClr val="dk1"/>
                          </a:solidFill>
                          <a:latin typeface="+mn-lt"/>
                          <a:ea typeface="+mn-ea"/>
                          <a:cs typeface="+mn-cs"/>
                        </a:rPr>
                        <a:t>88</a:t>
                      </a:r>
                      <a:endParaRPr kumimoji="0" lang="en-US" sz="2000" u="none" strike="noStrike" cap="none" normalizeH="0" baseline="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139.18 (46.53)</a:t>
                      </a:r>
                    </a:p>
                    <a:p>
                      <a:pPr algn="ctr"/>
                      <a:r>
                        <a:rPr lang="en-US" sz="1800" b="0" i="0" u="none" strike="noStrike" kern="1200" baseline="0">
                          <a:solidFill>
                            <a:schemeClr val="dk1"/>
                          </a:solidFill>
                          <a:latin typeface="+mn-lt"/>
                          <a:ea typeface="+mn-ea"/>
                          <a:cs typeface="+mn-cs"/>
                        </a:rPr>
                        <a:t>74</a:t>
                      </a:r>
                      <a:endParaRPr kumimoji="0" lang="en-US" sz="2000" u="none" strike="noStrike" cap="none" normalizeH="0" baseline="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L &gt; H</a:t>
                      </a:r>
                    </a:p>
                    <a:p>
                      <a:pPr algn="ctr"/>
                      <a:r>
                        <a:rPr lang="en-US" sz="1800" b="0" i="0" u="none" strike="noStrike" kern="1200" baseline="0">
                          <a:solidFill>
                            <a:schemeClr val="dk1"/>
                          </a:solidFill>
                          <a:latin typeface="+mn-lt"/>
                          <a:ea typeface="+mn-ea"/>
                          <a:cs typeface="+mn-cs"/>
                        </a:rPr>
                        <a:t>L = M; M = H</a:t>
                      </a:r>
                      <a:r>
                        <a:rPr kumimoji="0" lang="en-US" sz="2000" u="none" strike="noStrike" cap="none" normalizeH="0" baseline="0">
                          <a:ln>
                            <a:noFill/>
                          </a:ln>
                          <a:effectLst/>
                          <a:latin typeface="+mn-lt"/>
                        </a:rPr>
                        <a:t>      </a:t>
                      </a:r>
                      <a:endParaRPr kumimoji="0" lang="en-US" sz="2000" b="0" i="0" u="none" strike="noStrike" cap="none" normalizeH="0" baseline="0">
                        <a:ln>
                          <a:noFill/>
                        </a:ln>
                        <a:solidFill>
                          <a:schemeClr val="tx1"/>
                        </a:solidFill>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0002"/>
                  </a:ext>
                </a:extLst>
              </a:tr>
              <a:tr h="77961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u="none" strike="noStrike" cap="none" normalizeH="0" baseline="0">
                          <a:ln>
                            <a:noFill/>
                          </a:ln>
                          <a:effectLst/>
                          <a:latin typeface="+mn-lt"/>
                        </a:rPr>
                        <a:t>MAP Reading</a:t>
                      </a:r>
                      <a:endParaRPr kumimoji="0" lang="en-US" sz="2000" b="0" i="0" u="none" strike="noStrike" cap="none" normalizeH="0" baseline="0">
                        <a:ln>
                          <a:noFill/>
                        </a:ln>
                        <a:solidFill>
                          <a:schemeClr val="bg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63.38 (28.32)</a:t>
                      </a:r>
                    </a:p>
                    <a:p>
                      <a:pPr algn="ctr"/>
                      <a:r>
                        <a:rPr lang="en-US" sz="1800" b="0" i="0" u="none" strike="noStrike" kern="1200" baseline="0">
                          <a:solidFill>
                            <a:schemeClr val="dk1"/>
                          </a:solidFill>
                          <a:latin typeface="+mn-lt"/>
                          <a:ea typeface="+mn-ea"/>
                          <a:cs typeface="+mn-cs"/>
                        </a:rPr>
                        <a:t>2,070</a:t>
                      </a:r>
                      <a:endParaRPr kumimoji="0" lang="en-US" sz="2000" u="none" strike="noStrike" cap="none" normalizeH="0" baseline="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53.93 (32.15)</a:t>
                      </a:r>
                    </a:p>
                    <a:p>
                      <a:pPr algn="ctr"/>
                      <a:r>
                        <a:rPr lang="en-US" sz="1800" b="0" i="0" u="none" strike="noStrike" kern="1200" baseline="0">
                          <a:solidFill>
                            <a:schemeClr val="dk1"/>
                          </a:solidFill>
                          <a:latin typeface="+mn-lt"/>
                          <a:ea typeface="+mn-ea"/>
                          <a:cs typeface="+mn-cs"/>
                        </a:rPr>
                        <a:t>356</a:t>
                      </a:r>
                      <a:endParaRPr kumimoji="0" lang="en-US" sz="2000" u="none" strike="noStrike" cap="none" normalizeH="0" baseline="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43.57 (30.47)</a:t>
                      </a:r>
                    </a:p>
                    <a:p>
                      <a:pPr algn="ctr"/>
                      <a:r>
                        <a:rPr lang="en-US" sz="1800" b="0" i="0" u="none" strike="noStrike" kern="1200" baseline="0">
                          <a:solidFill>
                            <a:schemeClr val="dk1"/>
                          </a:solidFill>
                          <a:latin typeface="+mn-lt"/>
                          <a:ea typeface="+mn-ea"/>
                          <a:cs typeface="+mn-cs"/>
                        </a:rPr>
                        <a:t>263</a:t>
                      </a:r>
                      <a:endParaRPr kumimoji="0" lang="en-US" sz="2000" u="none" strike="noStrike" cap="none" normalizeH="0" baseline="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lang="en-US" sz="1800" b="0" i="0" u="none" strike="noStrike" kern="1200" baseline="0">
                          <a:solidFill>
                            <a:schemeClr val="dk1"/>
                          </a:solidFill>
                          <a:latin typeface="+mn-lt"/>
                          <a:ea typeface="+mn-ea"/>
                          <a:cs typeface="+mn-cs"/>
                        </a:rPr>
                        <a:t>L &gt; M &gt; H</a:t>
                      </a:r>
                      <a:endParaRPr kumimoji="0" lang="en-US" sz="2000" b="0" i="0" u="none" strike="noStrike" cap="none" normalizeH="0" baseline="0">
                        <a:ln>
                          <a:noFill/>
                        </a:ln>
                        <a:solidFill>
                          <a:schemeClr val="bg1"/>
                        </a:solidFill>
                        <a:effectLst/>
                        <a:latin typeface="+mn-lt"/>
                        <a:cs typeface="Times New Roman" pitchFamily="18" charset="0"/>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extLst>
                  <a:ext uri="{0D108BD9-81ED-4DB2-BD59-A6C34878D82A}">
                    <a16:rowId xmlns:a16="http://schemas.microsoft.com/office/drawing/2014/main" val="10003"/>
                  </a:ext>
                </a:extLst>
              </a:tr>
              <a:tr h="79429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Nurse Visits</a:t>
                      </a:r>
                      <a:endParaRPr kumimoji="0" lang="en-US" sz="2000" b="0" i="0" u="none" strike="noStrike" cap="none" normalizeH="0" baseline="0">
                        <a:ln>
                          <a:noFill/>
                        </a:ln>
                        <a:solidFill>
                          <a:schemeClr val="tx1"/>
                        </a:solidFill>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6.84 (7.37)</a:t>
                      </a:r>
                    </a:p>
                    <a:p>
                      <a:pPr algn="ctr"/>
                      <a:r>
                        <a:rPr lang="en-US" sz="1800" b="0" i="0" u="none" strike="noStrike" kern="1200" baseline="0">
                          <a:solidFill>
                            <a:schemeClr val="dk1"/>
                          </a:solidFill>
                          <a:latin typeface="+mn-lt"/>
                          <a:ea typeface="+mn-ea"/>
                          <a:cs typeface="+mn-cs"/>
                        </a:rPr>
                        <a:t>3,387</a:t>
                      </a:r>
                      <a:endParaRPr kumimoji="0" lang="en-US" sz="2000" u="none" strike="noStrike" cap="none" normalizeH="0" baseline="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7.59 (8.05)</a:t>
                      </a:r>
                    </a:p>
                    <a:p>
                      <a:pPr algn="ctr"/>
                      <a:r>
                        <a:rPr lang="en-US" sz="1800" b="0" i="0" u="none" strike="noStrike" kern="1200" baseline="0">
                          <a:solidFill>
                            <a:schemeClr val="dk1"/>
                          </a:solidFill>
                          <a:latin typeface="+mn-lt"/>
                          <a:ea typeface="+mn-ea"/>
                          <a:cs typeface="+mn-cs"/>
                        </a:rPr>
                        <a:t>628</a:t>
                      </a:r>
                      <a:endParaRPr kumimoji="0" lang="en-US" sz="2000" u="none" strike="noStrike" kern="1200" cap="none" normalizeH="0" baseline="0">
                        <a:ln>
                          <a:noFill/>
                        </a:ln>
                        <a:solidFill>
                          <a:schemeClr val="dk1"/>
                        </a:solidFill>
                        <a:effectLst/>
                        <a:latin typeface="+mn-lt"/>
                        <a:ea typeface="+mn-ea"/>
                        <a:cs typeface="+mn-cs"/>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9.33 (10.81)</a:t>
                      </a:r>
                    </a:p>
                    <a:p>
                      <a:pPr algn="ctr"/>
                      <a:r>
                        <a:rPr lang="en-US" sz="1800" b="0" i="0" u="none" strike="noStrike" kern="1200" baseline="0">
                          <a:solidFill>
                            <a:schemeClr val="dk1"/>
                          </a:solidFill>
                          <a:latin typeface="+mn-lt"/>
                          <a:ea typeface="+mn-ea"/>
                          <a:cs typeface="+mn-cs"/>
                        </a:rPr>
                        <a:t>450</a:t>
                      </a:r>
                      <a:endParaRPr kumimoji="0" lang="en-US" sz="2000" u="none" strike="noStrike" kern="1200" cap="none" normalizeH="0" baseline="0">
                        <a:ln>
                          <a:noFill/>
                        </a:ln>
                        <a:solidFill>
                          <a:schemeClr val="dk1"/>
                        </a:solidFill>
                        <a:effectLst/>
                        <a:latin typeface="+mn-lt"/>
                        <a:ea typeface="+mn-ea"/>
                        <a:cs typeface="+mn-cs"/>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sz="1800" b="0" i="0" u="none" strike="noStrike" kern="1200" baseline="0">
                          <a:solidFill>
                            <a:schemeClr val="dk1"/>
                          </a:solidFill>
                          <a:latin typeface="+mn-lt"/>
                          <a:ea typeface="+mn-ea"/>
                          <a:cs typeface="+mn-cs"/>
                        </a:rPr>
                        <a:t>L &lt; M &lt; H</a:t>
                      </a:r>
                      <a:endParaRPr kumimoji="0" lang="en-US" sz="2000" b="0" i="0" u="none" strike="noStrike" cap="none" normalizeH="0" baseline="0">
                        <a:ln>
                          <a:noFill/>
                        </a:ln>
                        <a:solidFill>
                          <a:schemeClr val="tx1"/>
                        </a:solidFill>
                        <a:effectLst/>
                        <a:latin typeface="+mn-lt"/>
                        <a:cs typeface="Times New Roman" pitchFamily="18" charset="0"/>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0004"/>
                  </a:ext>
                </a:extLst>
              </a:tr>
              <a:tr h="79137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kumimoji="0" lang="en-US" sz="2000" u="none" strike="noStrike" cap="none" normalizeH="0" baseline="0">
                          <a:ln>
                            <a:noFill/>
                          </a:ln>
                          <a:effectLst/>
                          <a:latin typeface="+mn-lt"/>
                        </a:rPr>
                        <a:t>In-School Suspensions</a:t>
                      </a:r>
                      <a:endParaRPr kumimoji="0" lang="en-US" sz="2000" b="0" i="0" u="none" strike="noStrike" cap="none" normalizeH="0" baseline="0">
                        <a:ln>
                          <a:noFill/>
                        </a:ln>
                        <a:solidFill>
                          <a:schemeClr val="bg1"/>
                        </a:solidFill>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0.0142 (0.15)</a:t>
                      </a:r>
                    </a:p>
                    <a:p>
                      <a:pPr algn="ctr"/>
                      <a:r>
                        <a:rPr lang="en-US" sz="1800" b="0" i="0" u="none" strike="noStrike" kern="1200" baseline="0">
                          <a:solidFill>
                            <a:schemeClr val="dk1"/>
                          </a:solidFill>
                          <a:latin typeface="+mn-lt"/>
                          <a:ea typeface="+mn-ea"/>
                          <a:cs typeface="+mn-cs"/>
                        </a:rPr>
                        <a:t>3,387</a:t>
                      </a:r>
                      <a:endParaRPr kumimoji="0" lang="en-US" sz="2000" u="none" strike="noStrike" cap="none" normalizeH="0" baseline="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0.0510 (0.36)</a:t>
                      </a:r>
                    </a:p>
                    <a:p>
                      <a:pPr algn="ctr"/>
                      <a:r>
                        <a:rPr lang="en-US" sz="1800" b="0" i="0" u="none" strike="noStrike" kern="1200" baseline="0">
                          <a:solidFill>
                            <a:schemeClr val="dk1"/>
                          </a:solidFill>
                          <a:latin typeface="+mn-lt"/>
                          <a:ea typeface="+mn-ea"/>
                          <a:cs typeface="+mn-cs"/>
                        </a:rPr>
                        <a:t>628</a:t>
                      </a:r>
                      <a:endParaRPr kumimoji="0" lang="en-US" sz="2000" u="none" strike="noStrike" kern="1200" cap="none" normalizeH="0" baseline="0">
                        <a:ln>
                          <a:noFill/>
                        </a:ln>
                        <a:solidFill>
                          <a:schemeClr val="dk1"/>
                        </a:solidFill>
                        <a:effectLst/>
                        <a:latin typeface="+mn-lt"/>
                        <a:ea typeface="+mn-ea"/>
                        <a:cs typeface="+mn-cs"/>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0.0311 (0.20)</a:t>
                      </a:r>
                    </a:p>
                    <a:p>
                      <a:pPr algn="ctr"/>
                      <a:r>
                        <a:rPr lang="en-US" sz="1800" b="0" i="0" u="none" strike="noStrike" kern="1200" baseline="0">
                          <a:solidFill>
                            <a:schemeClr val="dk1"/>
                          </a:solidFill>
                          <a:latin typeface="+mn-lt"/>
                          <a:ea typeface="+mn-ea"/>
                          <a:cs typeface="+mn-cs"/>
                        </a:rPr>
                        <a:t>450</a:t>
                      </a:r>
                      <a:endParaRPr kumimoji="0" lang="en-US" sz="2000" u="none" strike="noStrike" kern="1200" cap="none" normalizeH="0" baseline="0">
                        <a:ln>
                          <a:noFill/>
                        </a:ln>
                        <a:solidFill>
                          <a:schemeClr val="dk1"/>
                        </a:solidFill>
                        <a:effectLst/>
                        <a:latin typeface="+mn-lt"/>
                        <a:ea typeface="+mn-ea"/>
                        <a:cs typeface="+mn-cs"/>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L &lt; M, H</a:t>
                      </a:r>
                    </a:p>
                    <a:p>
                      <a:pPr algn="ctr"/>
                      <a:r>
                        <a:rPr lang="en-US" sz="1800" b="0" i="0" u="none" strike="noStrike" kern="1200" baseline="0">
                          <a:solidFill>
                            <a:schemeClr val="dk1"/>
                          </a:solidFill>
                          <a:latin typeface="+mn-lt"/>
                          <a:ea typeface="+mn-ea"/>
                          <a:cs typeface="+mn-cs"/>
                        </a:rPr>
                        <a:t>M = H</a:t>
                      </a:r>
                      <a:endParaRPr kumimoji="0" lang="en-US" sz="2000" b="0" i="0" u="none" strike="noStrike" cap="none" normalizeH="0" baseline="0">
                        <a:ln>
                          <a:noFill/>
                        </a:ln>
                        <a:solidFill>
                          <a:schemeClr val="bg1"/>
                        </a:solidFill>
                        <a:effectLst/>
                        <a:latin typeface="+mn-lt"/>
                        <a:cs typeface="Times New Roman" pitchFamily="18" charset="0"/>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extLst>
                  <a:ext uri="{0D108BD9-81ED-4DB2-BD59-A6C34878D82A}">
                    <a16:rowId xmlns:a16="http://schemas.microsoft.com/office/drawing/2014/main" val="10005"/>
                  </a:ext>
                </a:extLst>
              </a:tr>
            </a:tbl>
          </a:graphicData>
        </a:graphic>
      </p:graphicFrame>
      <p:sp>
        <p:nvSpPr>
          <p:cNvPr id="21" name="Title 1">
            <a:extLst>
              <a:ext uri="{FF2B5EF4-FFF2-40B4-BE49-F238E27FC236}">
                <a16:creationId xmlns:a16="http://schemas.microsoft.com/office/drawing/2014/main" id="{336D57AB-EE83-4998-9449-1E58F1F19899}"/>
              </a:ext>
            </a:extLst>
          </p:cNvPr>
          <p:cNvSpPr txBox="1">
            <a:spLocks/>
          </p:cNvSpPr>
          <p:nvPr/>
        </p:nvSpPr>
        <p:spPr>
          <a:xfrm>
            <a:off x="1905000" y="210985"/>
            <a:ext cx="8382000" cy="990600"/>
          </a:xfrm>
          <a:prstGeom prst="rect">
            <a:avLst/>
          </a:prstGeom>
          <a:noFill/>
        </p:spPr>
        <p:txBody>
          <a:bodyPr anchor="ctr"/>
          <a:lstStyle/>
          <a:p>
            <a:pPr eaLnBrk="0" fontAlgn="base" hangingPunct="0">
              <a:spcBef>
                <a:spcPct val="0"/>
              </a:spcBef>
              <a:spcAft>
                <a:spcPct val="0"/>
              </a:spcAft>
              <a:defRPr/>
            </a:pPr>
            <a:r>
              <a:rPr lang="en-US" sz="3200" kern="0" cap="small">
                <a:solidFill>
                  <a:prstClr val="black"/>
                </a:solidFill>
                <a:latin typeface="Calibri Light" panose="020F0302020204030204"/>
                <a:ea typeface="MS PGothic" panose="020B0600070205080204" pitchFamily="34" charset="-128"/>
              </a:rPr>
              <a:t>Results: </a:t>
            </a:r>
          </a:p>
          <a:p>
            <a:pPr eaLnBrk="0" fontAlgn="base" hangingPunct="0">
              <a:spcBef>
                <a:spcPct val="0"/>
              </a:spcBef>
              <a:spcAft>
                <a:spcPct val="0"/>
              </a:spcAft>
              <a:defRPr/>
            </a:pPr>
            <a:r>
              <a:rPr lang="en-US" sz="3200" kern="0" cap="small">
                <a:solidFill>
                  <a:prstClr val="black"/>
                </a:solidFill>
                <a:latin typeface="Calibri Light" panose="020F0302020204030204"/>
                <a:ea typeface="MS PGothic" panose="020B0600070205080204" pitchFamily="34" charset="-128"/>
              </a:rPr>
              <a:t>SRSS-IE: </a:t>
            </a:r>
            <a:r>
              <a:rPr lang="en-US" sz="3200" b="1" u="sng" kern="0" cap="small">
                <a:solidFill>
                  <a:prstClr val="black"/>
                </a:solidFill>
                <a:latin typeface="Calibri Light" panose="020F0302020204030204"/>
                <a:ea typeface="MS PGothic" panose="020B0600070205080204" pitchFamily="34" charset="-128"/>
              </a:rPr>
              <a:t>internalizing</a:t>
            </a:r>
            <a:r>
              <a:rPr lang="en-US" sz="3200" kern="0" cap="small">
                <a:solidFill>
                  <a:prstClr val="black"/>
                </a:solidFill>
                <a:latin typeface="Calibri Light" panose="020F0302020204030204"/>
                <a:ea typeface="MS PGothic" panose="020B0600070205080204" pitchFamily="34" charset="-128"/>
              </a:rPr>
              <a:t> Subscale Elementary</a:t>
            </a:r>
            <a:endParaRPr lang="en-US" sz="2800" i="1" kern="0" cap="small">
              <a:solidFill>
                <a:prstClr val="black"/>
              </a:solidFill>
              <a:latin typeface="Calibri Light" panose="020F0302020204030204"/>
              <a:ea typeface="MS PGothic" panose="020B0600070205080204" pitchFamily="34" charset="-128"/>
            </a:endParaRPr>
          </a:p>
        </p:txBody>
      </p:sp>
      <p:grpSp>
        <p:nvGrpSpPr>
          <p:cNvPr id="22" name="Group 21">
            <a:extLst>
              <a:ext uri="{FF2B5EF4-FFF2-40B4-BE49-F238E27FC236}">
                <a16:creationId xmlns:a16="http://schemas.microsoft.com/office/drawing/2014/main" id="{805492E1-A5CD-4EB2-BCAB-590AFCA8A43D}"/>
              </a:ext>
            </a:extLst>
          </p:cNvPr>
          <p:cNvGrpSpPr/>
          <p:nvPr/>
        </p:nvGrpSpPr>
        <p:grpSpPr>
          <a:xfrm>
            <a:off x="2081531" y="2917135"/>
            <a:ext cx="8028939" cy="1953014"/>
            <a:chOff x="475344" y="3092032"/>
            <a:chExt cx="8028939" cy="1953014"/>
          </a:xfrm>
        </p:grpSpPr>
        <p:grpSp>
          <p:nvGrpSpPr>
            <p:cNvPr id="23" name="Group 22">
              <a:extLst>
                <a:ext uri="{FF2B5EF4-FFF2-40B4-BE49-F238E27FC236}">
                  <a16:creationId xmlns:a16="http://schemas.microsoft.com/office/drawing/2014/main" id="{D4F8ED6C-6745-493C-B731-343819B0736B}"/>
                </a:ext>
              </a:extLst>
            </p:cNvPr>
            <p:cNvGrpSpPr/>
            <p:nvPr/>
          </p:nvGrpSpPr>
          <p:grpSpPr>
            <a:xfrm>
              <a:off x="475344" y="3124200"/>
              <a:ext cx="2179683" cy="1920846"/>
              <a:chOff x="7292" y="1676414"/>
              <a:chExt cx="2179683" cy="1920846"/>
            </a:xfrm>
          </p:grpSpPr>
          <p:sp>
            <p:nvSpPr>
              <p:cNvPr id="36" name="Rounded Rectangle 5">
                <a:extLst>
                  <a:ext uri="{FF2B5EF4-FFF2-40B4-BE49-F238E27FC236}">
                    <a16:creationId xmlns:a16="http://schemas.microsoft.com/office/drawing/2014/main" id="{E492FA54-CF37-45F9-B6BE-8EA415A3F230}"/>
                  </a:ext>
                </a:extLst>
              </p:cNvPr>
              <p:cNvSpPr/>
              <p:nvPr/>
            </p:nvSpPr>
            <p:spPr>
              <a:xfrm>
                <a:off x="7292" y="1676414"/>
                <a:ext cx="2179683" cy="1920846"/>
              </a:xfrm>
              <a:prstGeom prst="roundRect">
                <a:avLst>
                  <a:gd name="adj" fmla="val 10000"/>
                </a:avLst>
              </a:prstGeom>
              <a:solidFill>
                <a:srgbClr val="92D050"/>
              </a:solidFill>
              <a:ln w="12700" cap="flat" cmpd="sng" algn="ctr">
                <a:solidFill>
                  <a:sysClr val="window" lastClr="FFFFFF">
                    <a:hueOff val="0"/>
                    <a:satOff val="0"/>
                    <a:lumOff val="0"/>
                    <a:alphaOff val="0"/>
                  </a:sysClr>
                </a:solidFill>
                <a:prstDash val="solid"/>
                <a:miter lim="800000"/>
              </a:ln>
              <a:effectLst/>
            </p:spPr>
            <p:txBody>
              <a:bodyPr/>
              <a:lstStyle/>
              <a:p>
                <a:endParaRPr lang="en-US"/>
              </a:p>
            </p:txBody>
          </p:sp>
          <p:sp>
            <p:nvSpPr>
              <p:cNvPr id="37" name="Rounded Rectangle 4">
                <a:extLst>
                  <a:ext uri="{FF2B5EF4-FFF2-40B4-BE49-F238E27FC236}">
                    <a16:creationId xmlns:a16="http://schemas.microsoft.com/office/drawing/2014/main" id="{3E765112-6F90-4832-B30C-56F1BB61AF03}"/>
                  </a:ext>
                </a:extLst>
              </p:cNvPr>
              <p:cNvSpPr txBox="1"/>
              <p:nvPr/>
            </p:nvSpPr>
            <p:spPr>
              <a:xfrm>
                <a:off x="63552" y="1732674"/>
                <a:ext cx="2067163" cy="1808326"/>
              </a:xfrm>
              <a:prstGeom prst="rect">
                <a:avLst/>
              </a:prstGeom>
              <a:noFill/>
              <a:ln>
                <a:noFill/>
              </a:ln>
              <a:effectLst/>
            </p:spPr>
            <p:txBody>
              <a:bodyPr spcFirstLastPara="0" vert="horz" wrap="square" lIns="68580" tIns="68580" rIns="68580" bIns="68580" numCol="1" spcCol="1270" anchor="ctr" anchorCtr="0">
                <a:noAutofit/>
              </a:bodyPr>
              <a:lstStyle/>
              <a:p>
                <a:pPr marL="0" marR="0" lvl="0" indent="0" algn="ctr" defTabSz="800100" eaLnBrk="0" fontAlgn="base" latinLnBrk="0" hangingPunct="0">
                  <a:lnSpc>
                    <a:spcPct val="90000"/>
                  </a:lnSpc>
                  <a:spcBef>
                    <a:spcPct val="0"/>
                  </a:spcBef>
                  <a:spcAft>
                    <a:spcPct val="3500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Fall Internalizing</a:t>
                </a:r>
              </a:p>
            </p:txBody>
          </p:sp>
        </p:grpSp>
        <p:grpSp>
          <p:nvGrpSpPr>
            <p:cNvPr id="24" name="Group 23">
              <a:extLst>
                <a:ext uri="{FF2B5EF4-FFF2-40B4-BE49-F238E27FC236}">
                  <a16:creationId xmlns:a16="http://schemas.microsoft.com/office/drawing/2014/main" id="{5FB7B29A-AE5A-45A7-A3D8-47B414D05CBD}"/>
                </a:ext>
              </a:extLst>
            </p:cNvPr>
            <p:cNvGrpSpPr/>
            <p:nvPr/>
          </p:nvGrpSpPr>
          <p:grpSpPr>
            <a:xfrm>
              <a:off x="6324600" y="3109441"/>
              <a:ext cx="2179683" cy="1920846"/>
              <a:chOff x="7292" y="1676414"/>
              <a:chExt cx="2179683" cy="1920846"/>
            </a:xfrm>
          </p:grpSpPr>
          <p:sp>
            <p:nvSpPr>
              <p:cNvPr id="34" name="Rounded Rectangle 9">
                <a:extLst>
                  <a:ext uri="{FF2B5EF4-FFF2-40B4-BE49-F238E27FC236}">
                    <a16:creationId xmlns:a16="http://schemas.microsoft.com/office/drawing/2014/main" id="{CE1FD8A8-C7F5-4B3F-8F12-B0E6E1C48627}"/>
                  </a:ext>
                </a:extLst>
              </p:cNvPr>
              <p:cNvSpPr/>
              <p:nvPr/>
            </p:nvSpPr>
            <p:spPr>
              <a:xfrm>
                <a:off x="7292" y="1676414"/>
                <a:ext cx="2179683" cy="1920846"/>
              </a:xfrm>
              <a:prstGeom prst="roundRect">
                <a:avLst>
                  <a:gd name="adj" fmla="val 10000"/>
                </a:avLst>
              </a:prstGeom>
              <a:solidFill>
                <a:srgbClr val="92D050"/>
              </a:solidFill>
              <a:ln w="12700" cap="flat" cmpd="sng" algn="ctr">
                <a:solidFill>
                  <a:sysClr val="window" lastClr="FFFFFF">
                    <a:hueOff val="0"/>
                    <a:satOff val="0"/>
                    <a:lumOff val="0"/>
                    <a:alphaOff val="0"/>
                  </a:sysClr>
                </a:solidFill>
                <a:prstDash val="solid"/>
                <a:miter lim="800000"/>
              </a:ln>
              <a:effectLst/>
            </p:spPr>
            <p:txBody>
              <a:bodyPr/>
              <a:lstStyle/>
              <a:p>
                <a:endParaRPr lang="en-US"/>
              </a:p>
            </p:txBody>
          </p:sp>
          <p:sp>
            <p:nvSpPr>
              <p:cNvPr id="35" name="Rounded Rectangle 4">
                <a:extLst>
                  <a:ext uri="{FF2B5EF4-FFF2-40B4-BE49-F238E27FC236}">
                    <a16:creationId xmlns:a16="http://schemas.microsoft.com/office/drawing/2014/main" id="{7C21DEE7-1FB5-4E7D-992E-113696B967DC}"/>
                  </a:ext>
                </a:extLst>
              </p:cNvPr>
              <p:cNvSpPr txBox="1"/>
              <p:nvPr/>
            </p:nvSpPr>
            <p:spPr>
              <a:xfrm>
                <a:off x="7292" y="1771525"/>
                <a:ext cx="2067163" cy="1808326"/>
              </a:xfrm>
              <a:prstGeom prst="rect">
                <a:avLst/>
              </a:prstGeom>
              <a:noFill/>
              <a:ln>
                <a:noFill/>
              </a:ln>
              <a:effectLst/>
            </p:spPr>
            <p:txBody>
              <a:bodyPr spcFirstLastPara="0" vert="horz" wrap="square" lIns="68580" tIns="68580" rIns="68580" bIns="68580" numCol="1" spcCol="1270" anchor="ctr" anchorCtr="0">
                <a:noAutofit/>
              </a:bodyPr>
              <a:lstStyle/>
              <a:p>
                <a:pPr marL="0" marR="0" lvl="0" indent="0" algn="ctr" defTabSz="800100" eaLnBrk="0" fontAlgn="base" latinLnBrk="0" hangingPunct="0">
                  <a:lnSpc>
                    <a:spcPct val="90000"/>
                  </a:lnSpc>
                  <a:spcBef>
                    <a:spcPct val="0"/>
                  </a:spcBef>
                  <a:spcAft>
                    <a:spcPct val="3500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Spring</a:t>
                </a:r>
              </a:p>
              <a:p>
                <a:pPr marL="0" marR="0" lvl="0" indent="0" algn="ctr" defTabSz="800100" eaLnBrk="0" fontAlgn="base" latinLnBrk="0" hangingPunct="0">
                  <a:lnSpc>
                    <a:spcPct val="90000"/>
                  </a:lnSpc>
                  <a:spcBef>
                    <a:spcPct val="0"/>
                  </a:spcBef>
                  <a:spcAft>
                    <a:spcPct val="3500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ORF*</a:t>
                </a:r>
              </a:p>
              <a:p>
                <a:pPr marL="0" marR="0" lvl="0" indent="0" algn="ctr" defTabSz="800100" eaLnBrk="0" fontAlgn="base" latinLnBrk="0" hangingPunct="0">
                  <a:lnSpc>
                    <a:spcPct val="90000"/>
                  </a:lnSpc>
                  <a:spcBef>
                    <a:spcPct val="0"/>
                  </a:spcBef>
                  <a:spcAft>
                    <a:spcPct val="3500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 MAP Reading</a:t>
                </a:r>
              </a:p>
              <a:p>
                <a:pPr marL="0" marR="0" lvl="0" indent="0" algn="ctr" defTabSz="800100" eaLnBrk="0" fontAlgn="base" latinLnBrk="0" hangingPunct="0">
                  <a:lnSpc>
                    <a:spcPct val="90000"/>
                  </a:lnSpc>
                  <a:spcBef>
                    <a:spcPct val="0"/>
                  </a:spcBef>
                  <a:spcAft>
                    <a:spcPct val="3500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Nurse Visit</a:t>
                </a:r>
              </a:p>
              <a:p>
                <a:pPr marL="0" marR="0" lvl="0" indent="0" algn="ctr" defTabSz="800100" eaLnBrk="0" fontAlgn="base" latinLnBrk="0" hangingPunct="0">
                  <a:lnSpc>
                    <a:spcPct val="90000"/>
                  </a:lnSpc>
                  <a:spcBef>
                    <a:spcPct val="0"/>
                  </a:spcBef>
                  <a:spcAft>
                    <a:spcPct val="3500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Suspensions*</a:t>
                </a:r>
              </a:p>
            </p:txBody>
          </p:sp>
        </p:grpSp>
        <p:grpSp>
          <p:nvGrpSpPr>
            <p:cNvPr id="25" name="Group 24">
              <a:extLst>
                <a:ext uri="{FF2B5EF4-FFF2-40B4-BE49-F238E27FC236}">
                  <a16:creationId xmlns:a16="http://schemas.microsoft.com/office/drawing/2014/main" id="{F2E8EAE8-B9F4-41B3-957A-3B863A6408F2}"/>
                </a:ext>
              </a:extLst>
            </p:cNvPr>
            <p:cNvGrpSpPr/>
            <p:nvPr/>
          </p:nvGrpSpPr>
          <p:grpSpPr>
            <a:xfrm>
              <a:off x="3482158" y="3092032"/>
              <a:ext cx="2179683" cy="1920846"/>
              <a:chOff x="7292" y="1676414"/>
              <a:chExt cx="2179683" cy="1920846"/>
            </a:xfrm>
          </p:grpSpPr>
          <p:sp>
            <p:nvSpPr>
              <p:cNvPr id="32" name="Rounded Rectangle 12">
                <a:extLst>
                  <a:ext uri="{FF2B5EF4-FFF2-40B4-BE49-F238E27FC236}">
                    <a16:creationId xmlns:a16="http://schemas.microsoft.com/office/drawing/2014/main" id="{EC5B0772-EE03-4A8B-A2DB-1E2D3F07E1D5}"/>
                  </a:ext>
                </a:extLst>
              </p:cNvPr>
              <p:cNvSpPr/>
              <p:nvPr/>
            </p:nvSpPr>
            <p:spPr>
              <a:xfrm>
                <a:off x="7292" y="1676414"/>
                <a:ext cx="2179683" cy="1920846"/>
              </a:xfrm>
              <a:prstGeom prst="roundRect">
                <a:avLst>
                  <a:gd name="adj" fmla="val 10000"/>
                </a:avLst>
              </a:prstGeom>
              <a:solidFill>
                <a:srgbClr val="92D050"/>
              </a:solidFill>
              <a:ln w="12700" cap="flat" cmpd="sng" algn="ctr">
                <a:solidFill>
                  <a:sysClr val="window" lastClr="FFFFFF">
                    <a:hueOff val="0"/>
                    <a:satOff val="0"/>
                    <a:lumOff val="0"/>
                    <a:alphaOff val="0"/>
                  </a:sysClr>
                </a:solidFill>
                <a:prstDash val="solid"/>
                <a:miter lim="800000"/>
              </a:ln>
              <a:effectLst/>
            </p:spPr>
            <p:txBody>
              <a:bodyPr/>
              <a:lstStyle/>
              <a:p>
                <a:endParaRPr lang="en-US"/>
              </a:p>
            </p:txBody>
          </p:sp>
          <p:sp>
            <p:nvSpPr>
              <p:cNvPr id="33" name="Rounded Rectangle 4">
                <a:extLst>
                  <a:ext uri="{FF2B5EF4-FFF2-40B4-BE49-F238E27FC236}">
                    <a16:creationId xmlns:a16="http://schemas.microsoft.com/office/drawing/2014/main" id="{C5AC5C41-E714-4FBB-BE6E-BF31E8334F6B}"/>
                  </a:ext>
                </a:extLst>
              </p:cNvPr>
              <p:cNvSpPr txBox="1"/>
              <p:nvPr/>
            </p:nvSpPr>
            <p:spPr>
              <a:xfrm>
                <a:off x="63552" y="1732674"/>
                <a:ext cx="2067163" cy="1808326"/>
              </a:xfrm>
              <a:prstGeom prst="rect">
                <a:avLst/>
              </a:prstGeom>
              <a:noFill/>
              <a:ln>
                <a:noFill/>
              </a:ln>
              <a:effectLst/>
            </p:spPr>
            <p:txBody>
              <a:bodyPr spcFirstLastPara="0" vert="horz" wrap="square" lIns="68580" tIns="68580" rIns="68580" bIns="68580" numCol="1" spcCol="1270" anchor="ctr" anchorCtr="0">
                <a:noAutofit/>
              </a:bodyPr>
              <a:lstStyle/>
              <a:p>
                <a:pPr marL="0" marR="0" lvl="0" indent="0" algn="ctr" defTabSz="800100" eaLnBrk="0" fontAlgn="base" latinLnBrk="0" hangingPunct="0">
                  <a:lnSpc>
                    <a:spcPct val="90000"/>
                  </a:lnSpc>
                  <a:spcBef>
                    <a:spcPct val="0"/>
                  </a:spcBef>
                  <a:spcAft>
                    <a:spcPct val="3500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Winter Internalizing</a:t>
                </a:r>
              </a:p>
            </p:txBody>
          </p:sp>
        </p:grpSp>
        <p:grpSp>
          <p:nvGrpSpPr>
            <p:cNvPr id="26" name="Group 25">
              <a:extLst>
                <a:ext uri="{FF2B5EF4-FFF2-40B4-BE49-F238E27FC236}">
                  <a16:creationId xmlns:a16="http://schemas.microsoft.com/office/drawing/2014/main" id="{BF0818AD-A820-4A69-839D-6F25EC1D2D36}"/>
                </a:ext>
              </a:extLst>
            </p:cNvPr>
            <p:cNvGrpSpPr/>
            <p:nvPr/>
          </p:nvGrpSpPr>
          <p:grpSpPr>
            <a:xfrm>
              <a:off x="2837546" y="3838434"/>
              <a:ext cx="462092" cy="540561"/>
              <a:chOff x="2404944" y="2366556"/>
              <a:chExt cx="462092" cy="540561"/>
            </a:xfrm>
            <a:solidFill>
              <a:srgbClr val="70AD47"/>
            </a:solidFill>
          </p:grpSpPr>
          <p:sp>
            <p:nvSpPr>
              <p:cNvPr id="30" name="Right Arrow 15">
                <a:extLst>
                  <a:ext uri="{FF2B5EF4-FFF2-40B4-BE49-F238E27FC236}">
                    <a16:creationId xmlns:a16="http://schemas.microsoft.com/office/drawing/2014/main" id="{E33D9498-96DA-49DB-8305-78CCF18D12EB}"/>
                  </a:ext>
                </a:extLst>
              </p:cNvPr>
              <p:cNvSpPr/>
              <p:nvPr/>
            </p:nvSpPr>
            <p:spPr>
              <a:xfrm>
                <a:off x="2404944" y="2366556"/>
                <a:ext cx="462092" cy="540561"/>
              </a:xfrm>
              <a:prstGeom prst="rightArrow">
                <a:avLst>
                  <a:gd name="adj1" fmla="val 60000"/>
                  <a:gd name="adj2" fmla="val 50000"/>
                </a:avLst>
              </a:prstGeom>
              <a:grpFill/>
              <a:ln>
                <a:noFill/>
              </a:ln>
              <a:effectLst/>
            </p:spPr>
            <p:txBody>
              <a:bodyPr/>
              <a:lstStyle/>
              <a:p>
                <a:endParaRPr lang="en-US"/>
              </a:p>
            </p:txBody>
          </p:sp>
          <p:sp>
            <p:nvSpPr>
              <p:cNvPr id="31" name="Right Arrow 4">
                <a:extLst>
                  <a:ext uri="{FF2B5EF4-FFF2-40B4-BE49-F238E27FC236}">
                    <a16:creationId xmlns:a16="http://schemas.microsoft.com/office/drawing/2014/main" id="{CA82ACCC-D971-408F-B359-7A16DDA4D741}"/>
                  </a:ext>
                </a:extLst>
              </p:cNvPr>
              <p:cNvSpPr txBox="1"/>
              <p:nvPr/>
            </p:nvSpPr>
            <p:spPr>
              <a:xfrm>
                <a:off x="2404944" y="2474668"/>
                <a:ext cx="323464" cy="324337"/>
              </a:xfrm>
              <a:prstGeom prst="rect">
                <a:avLst/>
              </a:prstGeom>
              <a:grpFill/>
              <a:ln>
                <a:noFill/>
              </a:ln>
              <a:effectLst/>
            </p:spPr>
            <p:txBody>
              <a:bodyPr spcFirstLastPara="0" vert="horz" wrap="square" lIns="0" tIns="0" rIns="0" bIns="0" numCol="1" spcCol="1270" anchor="ctr" anchorCtr="0">
                <a:noAutofit/>
              </a:bodyPr>
              <a:lstStyle/>
              <a:p>
                <a:pPr marL="0" marR="0" lvl="0" indent="0" algn="ctr" defTabSz="800100" eaLnBrk="0" fontAlgn="base" latinLnBrk="0" hangingPunct="0">
                  <a:lnSpc>
                    <a:spcPct val="90000"/>
                  </a:lnSpc>
                  <a:spcBef>
                    <a:spcPct val="0"/>
                  </a:spcBef>
                  <a:spcAft>
                    <a:spcPct val="3500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27" name="Group 26">
              <a:extLst>
                <a:ext uri="{FF2B5EF4-FFF2-40B4-BE49-F238E27FC236}">
                  <a16:creationId xmlns:a16="http://schemas.microsoft.com/office/drawing/2014/main" id="{88ECE0BA-7BC7-4D42-BCB2-3B6B2B87FFD6}"/>
                </a:ext>
              </a:extLst>
            </p:cNvPr>
            <p:cNvGrpSpPr/>
            <p:nvPr/>
          </p:nvGrpSpPr>
          <p:grpSpPr>
            <a:xfrm>
              <a:off x="5800076" y="3838433"/>
              <a:ext cx="462092" cy="540561"/>
              <a:chOff x="2404944" y="2366556"/>
              <a:chExt cx="462092" cy="540561"/>
            </a:xfrm>
            <a:solidFill>
              <a:srgbClr val="70AD47"/>
            </a:solidFill>
          </p:grpSpPr>
          <p:sp>
            <p:nvSpPr>
              <p:cNvPr id="28" name="Right Arrow 18">
                <a:extLst>
                  <a:ext uri="{FF2B5EF4-FFF2-40B4-BE49-F238E27FC236}">
                    <a16:creationId xmlns:a16="http://schemas.microsoft.com/office/drawing/2014/main" id="{F7D1BB1C-6C42-4492-850F-AF21162CD669}"/>
                  </a:ext>
                </a:extLst>
              </p:cNvPr>
              <p:cNvSpPr/>
              <p:nvPr/>
            </p:nvSpPr>
            <p:spPr>
              <a:xfrm>
                <a:off x="2404944" y="2366556"/>
                <a:ext cx="462092" cy="540561"/>
              </a:xfrm>
              <a:prstGeom prst="rightArrow">
                <a:avLst>
                  <a:gd name="adj1" fmla="val 60000"/>
                  <a:gd name="adj2" fmla="val 50000"/>
                </a:avLst>
              </a:prstGeom>
              <a:grpFill/>
              <a:ln>
                <a:noFill/>
              </a:ln>
              <a:effectLst/>
            </p:spPr>
            <p:txBody>
              <a:bodyPr/>
              <a:lstStyle/>
              <a:p>
                <a:endParaRPr lang="en-US"/>
              </a:p>
            </p:txBody>
          </p:sp>
          <p:sp>
            <p:nvSpPr>
              <p:cNvPr id="29" name="Right Arrow 4">
                <a:extLst>
                  <a:ext uri="{FF2B5EF4-FFF2-40B4-BE49-F238E27FC236}">
                    <a16:creationId xmlns:a16="http://schemas.microsoft.com/office/drawing/2014/main" id="{7FE9342B-84ED-4E2A-AD4A-B90D141B127D}"/>
                  </a:ext>
                </a:extLst>
              </p:cNvPr>
              <p:cNvSpPr txBox="1"/>
              <p:nvPr/>
            </p:nvSpPr>
            <p:spPr>
              <a:xfrm>
                <a:off x="2404944" y="2474668"/>
                <a:ext cx="323464" cy="324337"/>
              </a:xfrm>
              <a:prstGeom prst="rect">
                <a:avLst/>
              </a:prstGeom>
              <a:grpFill/>
              <a:ln>
                <a:noFill/>
              </a:ln>
              <a:effectLst/>
            </p:spPr>
            <p:txBody>
              <a:bodyPr spcFirstLastPara="0" vert="horz" wrap="square" lIns="0" tIns="0" rIns="0" bIns="0" numCol="1" spcCol="1270" anchor="ctr" anchorCtr="0">
                <a:noAutofit/>
              </a:bodyPr>
              <a:lstStyle/>
              <a:p>
                <a:pPr marL="0" marR="0" lvl="0" indent="0" algn="ctr" defTabSz="800100" eaLnBrk="0" fontAlgn="base" latinLnBrk="0" hangingPunct="0">
                  <a:lnSpc>
                    <a:spcPct val="90000"/>
                  </a:lnSpc>
                  <a:spcBef>
                    <a:spcPct val="0"/>
                  </a:spcBef>
                  <a:spcAft>
                    <a:spcPct val="3500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1116175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728" y="-215514"/>
            <a:ext cx="11554421" cy="1325563"/>
          </a:xfrm>
        </p:spPr>
        <p:txBody>
          <a:bodyPr>
            <a:noAutofit/>
          </a:bodyPr>
          <a:lstStyle/>
          <a:p>
            <a:r>
              <a:rPr lang="en-US" sz="3200"/>
              <a:t>Student Risk Screening Scale Fall 2004 – 2012 Middle School</a:t>
            </a:r>
          </a:p>
        </p:txBody>
      </p:sp>
      <p:graphicFrame>
        <p:nvGraphicFramePr>
          <p:cNvPr id="3" name="Chart 2" title="SSRS bar graph"/>
          <p:cNvGraphicFramePr>
            <a:graphicFrameLocks noChangeAspect="1"/>
          </p:cNvGraphicFramePr>
          <p:nvPr/>
        </p:nvGraphicFramePr>
        <p:xfrm>
          <a:off x="891570" y="689863"/>
          <a:ext cx="9684538" cy="5272889"/>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p:cNvSpPr/>
          <p:nvPr/>
        </p:nvSpPr>
        <p:spPr>
          <a:xfrm>
            <a:off x="1725560" y="5842338"/>
            <a:ext cx="8421329" cy="769441"/>
          </a:xfrm>
          <a:prstGeom prst="rect">
            <a:avLst/>
          </a:prstGeom>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Source: Lane, K. L., Oakes, W. P., &amp; Magill, L. M., (2014). Primary prevention efforts: How do we implement and monitor the Tier 1 component of our comprehensive, integrated, three-tiered model of prevention. </a:t>
            </a:r>
            <a:r>
              <a:rPr kumimoji="0" lang="en-US" sz="1100" b="0" i="1"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Preventing School Failure, 58, </a:t>
            </a:r>
            <a:r>
              <a:rPr kumimoji="0" lang="en-US" sz="1100" b="0"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143-158. 10.1080/1045988X.2014.893978 [</a:t>
            </a:r>
            <a:r>
              <a:rPr kumimoji="0" lang="en-US" sz="1100" b="0" i="1"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Figure 4.</a:t>
            </a:r>
            <a:r>
              <a:rPr kumimoji="0" lang="en-US" sz="1100" b="0"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 Middle school behavior screening data over time at the fall time point. Adapted from Figure 4.6 p. 127 Lane, K. L., Menzies, H. M, Oakes, W. P., &amp; </a:t>
            </a:r>
            <a:r>
              <a:rPr kumimoji="0" lang="en-US" sz="1100" b="0" i="0" u="none" strike="noStrike" kern="1200" cap="none" spc="0" normalizeH="0" baseline="0" noProof="0" err="1">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Kalberg</a:t>
            </a:r>
            <a:r>
              <a:rPr kumimoji="0" lang="en-US" sz="1100" b="0"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 J. R. (2012). </a:t>
            </a:r>
            <a:r>
              <a:rPr kumimoji="0" lang="en-US" sz="1100" b="0" i="1"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Systematic screenings of behavior to support instruction: From preschool to high school.</a:t>
            </a:r>
            <a:r>
              <a:rPr kumimoji="0" lang="en-US" sz="1100" b="0"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 Guilford Press.]</a:t>
            </a:r>
          </a:p>
        </p:txBody>
      </p:sp>
    </p:spTree>
    <p:extLst>
      <p:ext uri="{BB962C8B-B14F-4D97-AF65-F5344CB8AC3E}">
        <p14:creationId xmlns:p14="http://schemas.microsoft.com/office/powerpoint/2010/main" val="19108918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CF196-BA3E-FA4B-BBC1-3D89F0D4B401}"/>
              </a:ext>
            </a:extLst>
          </p:cNvPr>
          <p:cNvSpPr>
            <a:spLocks noGrp="1"/>
          </p:cNvSpPr>
          <p:nvPr>
            <p:ph type="title"/>
          </p:nvPr>
        </p:nvSpPr>
        <p:spPr>
          <a:xfrm>
            <a:off x="838200" y="161925"/>
            <a:ext cx="10515600" cy="1325563"/>
          </a:xfrm>
        </p:spPr>
        <p:txBody>
          <a:bodyPr>
            <a:noAutofit/>
          </a:bodyPr>
          <a:lstStyle/>
          <a:p>
            <a:pPr>
              <a:defRPr/>
            </a:pPr>
            <a:r>
              <a:rPr lang="en-US" sz="3600">
                <a:solidFill>
                  <a:prstClr val="black"/>
                </a:solidFill>
                <a:cs typeface="Times New Roman" pitchFamily="18" charset="0"/>
              </a:rPr>
              <a:t>Middle School Study 1: Behavioral &amp; Academic Characteristics of SRSS Risk Groups</a:t>
            </a:r>
            <a:endParaRPr lang="en-US" sz="3600"/>
          </a:p>
        </p:txBody>
      </p:sp>
      <p:graphicFrame>
        <p:nvGraphicFramePr>
          <p:cNvPr id="260144" name="Group 48" title="SSRS data table showing predictive validity"/>
          <p:cNvGraphicFramePr>
            <a:graphicFrameLocks noGrp="1"/>
          </p:cNvGraphicFramePr>
          <p:nvPr>
            <p:ph idx="4294967295"/>
          </p:nvPr>
        </p:nvGraphicFramePr>
        <p:xfrm>
          <a:off x="1981200" y="1598613"/>
          <a:ext cx="8229600" cy="4894262"/>
        </p:xfrm>
        <a:graphic>
          <a:graphicData uri="http://schemas.openxmlformats.org/drawingml/2006/table">
            <a:tbl>
              <a:tblPr/>
              <a:tblGrid>
                <a:gridCol w="2057400">
                  <a:extLst>
                    <a:ext uri="{9D8B030D-6E8A-4147-A177-3AD203B41FA5}">
                      <a16:colId xmlns:a16="http://schemas.microsoft.com/office/drawing/2014/main" val="20000"/>
                    </a:ext>
                  </a:extLst>
                </a:gridCol>
                <a:gridCol w="1344454">
                  <a:extLst>
                    <a:ext uri="{9D8B030D-6E8A-4147-A177-3AD203B41FA5}">
                      <a16:colId xmlns:a16="http://schemas.microsoft.com/office/drawing/2014/main" val="20001"/>
                    </a:ext>
                  </a:extLst>
                </a:gridCol>
                <a:gridCol w="1467326">
                  <a:extLst>
                    <a:ext uri="{9D8B030D-6E8A-4147-A177-3AD203B41FA5}">
                      <a16:colId xmlns:a16="http://schemas.microsoft.com/office/drawing/2014/main" val="20002"/>
                    </a:ext>
                  </a:extLst>
                </a:gridCol>
                <a:gridCol w="1557338">
                  <a:extLst>
                    <a:ext uri="{9D8B030D-6E8A-4147-A177-3AD203B41FA5}">
                      <a16:colId xmlns:a16="http://schemas.microsoft.com/office/drawing/2014/main" val="20003"/>
                    </a:ext>
                  </a:extLst>
                </a:gridCol>
                <a:gridCol w="1803082">
                  <a:extLst>
                    <a:ext uri="{9D8B030D-6E8A-4147-A177-3AD203B41FA5}">
                      <a16:colId xmlns:a16="http://schemas.microsoft.com/office/drawing/2014/main" val="20004"/>
                    </a:ext>
                  </a:extLst>
                </a:gridCol>
              </a:tblGrid>
              <a:tr h="441989">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Variable</a:t>
                      </a: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a:noFill/>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300" b="0" i="0" u="none" strike="noStrike" cap="none" normalizeH="0" baseline="0">
                        <a:ln>
                          <a:noFill/>
                        </a:ln>
                        <a:solidFill>
                          <a:schemeClr val="bg1"/>
                        </a:solidFill>
                        <a:effectLst/>
                        <a:latin typeface="Times New Roman" pitchFamily="18" charset="0"/>
                      </a:endParaRP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rPr>
                        <a:t>Risk</a:t>
                      </a: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300" b="0" i="0" u="none" strike="noStrike" cap="none" normalizeH="0" baseline="0">
                        <a:ln>
                          <a:noFill/>
                        </a:ln>
                        <a:solidFill>
                          <a:schemeClr val="bg1"/>
                        </a:solidFill>
                        <a:effectLst/>
                        <a:latin typeface="Times New Roman" pitchFamily="18" charset="0"/>
                      </a:endParaRP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300" b="0" i="0" u="none" strike="noStrike" cap="none" normalizeH="0" baseline="0">
                        <a:ln>
                          <a:noFill/>
                        </a:ln>
                        <a:solidFill>
                          <a:schemeClr val="bg1"/>
                        </a:solidFill>
                        <a:effectLst/>
                        <a:latin typeface="Times New Roman" pitchFamily="18" charset="0"/>
                      </a:endParaRP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solidFill>
                      <a:srgbClr val="7030A0"/>
                    </a:solidFill>
                  </a:tcPr>
                </a:tc>
                <a:extLst>
                  <a:ext uri="{0D108BD9-81ED-4DB2-BD59-A6C34878D82A}">
                    <a16:rowId xmlns:a16="http://schemas.microsoft.com/office/drawing/2014/main" val="10000"/>
                  </a:ext>
                </a:extLst>
              </a:tr>
              <a:tr h="1143074">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endParaRPr kumimoji="0" lang="en-US" sz="2300" b="0" i="0" u="none" strike="noStrike" cap="none" normalizeH="0" baseline="0">
                        <a:ln>
                          <a:noFill/>
                        </a:ln>
                        <a:solidFill>
                          <a:schemeClr val="bg1"/>
                        </a:solidFill>
                        <a:effectLst/>
                        <a:latin typeface="Times New Roman" pitchFamily="18" charset="0"/>
                        <a:cs typeface="Times New Roman" pitchFamily="18" charset="0"/>
                      </a:endParaRPr>
                    </a:p>
                  </a:txBody>
                  <a:tcPr marT="45723" marB="45723" horzOverflow="overflow">
                    <a:lnL cap="flat">
                      <a:noFill/>
                    </a:lnL>
                    <a:lnR cap="flat">
                      <a:noFill/>
                    </a:lnR>
                    <a:lnT>
                      <a:noFill/>
                    </a:lnT>
                    <a:lnB cap="flat">
                      <a:noFill/>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rPr>
                        <a:t>Low</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rPr>
                        <a:t>(</a:t>
                      </a:r>
                      <a:r>
                        <a:rPr kumimoji="0" lang="en-US" sz="2300" b="0" i="1" u="none" strike="noStrike" cap="none" normalizeH="0" baseline="0">
                          <a:ln>
                            <a:noFill/>
                          </a:ln>
                          <a:solidFill>
                            <a:schemeClr val="bg1"/>
                          </a:solidFill>
                          <a:effectLst/>
                          <a:latin typeface="Times New Roman" pitchFamily="18" charset="0"/>
                        </a:rPr>
                        <a:t>n</a:t>
                      </a:r>
                      <a:r>
                        <a:rPr kumimoji="0" lang="en-US" sz="2300" b="0" i="0" u="none" strike="noStrike" cap="none" normalizeH="0" baseline="0">
                          <a:ln>
                            <a:noFill/>
                          </a:ln>
                          <a:solidFill>
                            <a:schemeClr val="bg1"/>
                          </a:solidFill>
                          <a:effectLst/>
                          <a:latin typeface="Times New Roman" pitchFamily="18" charset="0"/>
                        </a:rPr>
                        <a:t> = 422)</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1" u="none" strike="noStrike" cap="none" normalizeH="0" baseline="0">
                          <a:ln>
                            <a:noFill/>
                          </a:ln>
                          <a:solidFill>
                            <a:schemeClr val="bg1"/>
                          </a:solidFill>
                          <a:effectLst/>
                          <a:latin typeface="Times New Roman" pitchFamily="18" charset="0"/>
                        </a:rPr>
                        <a:t>M (SD)</a:t>
                      </a:r>
                    </a:p>
                  </a:txBody>
                  <a:tcPr marT="45723" marB="45723" horzOverflow="overflow">
                    <a:lnL cap="flat">
                      <a:noFill/>
                    </a:lnL>
                    <a:lnR cap="flat">
                      <a:noFill/>
                    </a:lnR>
                    <a:lnT cap="flat">
                      <a:noFill/>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rPr>
                        <a:t>Moderate</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rPr>
                        <a:t>(</a:t>
                      </a:r>
                      <a:r>
                        <a:rPr kumimoji="0" lang="en-US" sz="2300" b="0" i="1" u="none" strike="noStrike" cap="none" normalizeH="0" baseline="0">
                          <a:ln>
                            <a:noFill/>
                          </a:ln>
                          <a:solidFill>
                            <a:schemeClr val="bg1"/>
                          </a:solidFill>
                          <a:effectLst/>
                          <a:latin typeface="Times New Roman" pitchFamily="18" charset="0"/>
                        </a:rPr>
                        <a:t>n</a:t>
                      </a:r>
                      <a:r>
                        <a:rPr kumimoji="0" lang="en-US" sz="2300" b="0" i="0" u="none" strike="noStrike" cap="none" normalizeH="0" baseline="0">
                          <a:ln>
                            <a:noFill/>
                          </a:ln>
                          <a:solidFill>
                            <a:schemeClr val="bg1"/>
                          </a:solidFill>
                          <a:effectLst/>
                          <a:latin typeface="Times New Roman" pitchFamily="18" charset="0"/>
                        </a:rPr>
                        <a:t> = 51)</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1" u="none" strike="noStrike" cap="none" normalizeH="0" baseline="0">
                          <a:ln>
                            <a:noFill/>
                          </a:ln>
                          <a:solidFill>
                            <a:schemeClr val="bg1"/>
                          </a:solidFill>
                          <a:effectLst/>
                          <a:latin typeface="Times New Roman" pitchFamily="18" charset="0"/>
                        </a:rPr>
                        <a:t>M (SD)</a:t>
                      </a:r>
                      <a:endParaRPr kumimoji="0" lang="en-US" sz="2300" b="0" i="0" u="none" strike="noStrike" cap="none" normalizeH="0" baseline="0">
                        <a:ln>
                          <a:noFill/>
                        </a:ln>
                        <a:solidFill>
                          <a:schemeClr val="bg1"/>
                        </a:solidFill>
                        <a:effectLst/>
                        <a:latin typeface="Times New Roman" pitchFamily="18" charset="0"/>
                      </a:endParaRPr>
                    </a:p>
                  </a:txBody>
                  <a:tcPr marT="45723" marB="45723" horzOverflow="overflow">
                    <a:lnL cap="flat">
                      <a:noFill/>
                    </a:lnL>
                    <a:lnR cap="flat">
                      <a:noFill/>
                    </a:lnR>
                    <a:lnT cap="flat">
                      <a:noFill/>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rPr>
                        <a:t>High</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rPr>
                        <a:t>(</a:t>
                      </a:r>
                      <a:r>
                        <a:rPr kumimoji="0" lang="en-US" sz="2300" b="0" i="1" u="none" strike="noStrike" cap="none" normalizeH="0" baseline="0">
                          <a:ln>
                            <a:noFill/>
                          </a:ln>
                          <a:solidFill>
                            <a:schemeClr val="bg1"/>
                          </a:solidFill>
                          <a:effectLst/>
                          <a:latin typeface="Times New Roman" pitchFamily="18" charset="0"/>
                        </a:rPr>
                        <a:t>n</a:t>
                      </a:r>
                      <a:r>
                        <a:rPr kumimoji="0" lang="en-US" sz="2300" b="0" i="0" u="none" strike="noStrike" cap="none" normalizeH="0" baseline="0">
                          <a:ln>
                            <a:noFill/>
                          </a:ln>
                          <a:solidFill>
                            <a:schemeClr val="bg1"/>
                          </a:solidFill>
                          <a:effectLst/>
                          <a:latin typeface="Times New Roman" pitchFamily="18" charset="0"/>
                        </a:rPr>
                        <a:t> = 12)</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1" u="none" strike="noStrike" cap="none" normalizeH="0" baseline="0">
                          <a:ln>
                            <a:noFill/>
                          </a:ln>
                          <a:solidFill>
                            <a:schemeClr val="bg1"/>
                          </a:solidFill>
                          <a:effectLst/>
                          <a:latin typeface="Times New Roman" pitchFamily="18" charset="0"/>
                        </a:rPr>
                        <a:t>M (SD)</a:t>
                      </a:r>
                      <a:endParaRPr kumimoji="0" lang="en-US" sz="2300" b="0" i="0" u="none" strike="noStrike" cap="none" normalizeH="0" baseline="0">
                        <a:ln>
                          <a:noFill/>
                        </a:ln>
                        <a:solidFill>
                          <a:schemeClr val="bg1"/>
                        </a:solidFill>
                        <a:effectLst/>
                        <a:latin typeface="Times New Roman" pitchFamily="18" charset="0"/>
                      </a:endParaRPr>
                    </a:p>
                  </a:txBody>
                  <a:tcPr marT="45723" marB="45723" horzOverflow="overflow">
                    <a:lnL cap="flat">
                      <a:noFill/>
                    </a:lnL>
                    <a:lnR cap="flat">
                      <a:noFill/>
                    </a:lnR>
                    <a:lnT cap="flat">
                      <a:noFill/>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rPr>
                        <a:t>Significance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rPr>
                        <a:t>Testing</a:t>
                      </a:r>
                    </a:p>
                  </a:txBody>
                  <a:tcPr marT="45723" marB="45723" horzOverflow="overflow">
                    <a:lnL cap="flat">
                      <a:noFill/>
                    </a:lnL>
                    <a:lnR cap="flat">
                      <a:noFill/>
                    </a:lnR>
                    <a:lnT cap="flat">
                      <a:noFill/>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extLst>
                  <a:ext uri="{0D108BD9-81ED-4DB2-BD59-A6C34878D82A}">
                    <a16:rowId xmlns:a16="http://schemas.microsoft.com/office/drawing/2014/main" val="10001"/>
                  </a:ext>
                </a:extLst>
              </a:tr>
              <a:tr h="792531">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ODR</a:t>
                      </a:r>
                      <a:endParaRPr kumimoji="0" lang="en-US" sz="23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1.50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(2.85)</a:t>
                      </a:r>
                      <a:endParaRPr kumimoji="0" lang="en-US" sz="23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 5.02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(5.32)</a:t>
                      </a:r>
                      <a:endParaRPr kumimoji="0" lang="en-US" sz="23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8.42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(7.01)    </a:t>
                      </a:r>
                      <a:endParaRPr kumimoji="0" lang="en-US" sz="23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Times New Roman" pitchFamily="18" charset="0"/>
                          <a:cs typeface="Times New Roman" pitchFamily="18" charset="0"/>
                        </a:rPr>
                        <a:t>L&lt;M&lt;H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Times New Roman" pitchFamily="18" charset="0"/>
                          <a:cs typeface="Times New Roman" pitchFamily="18" charset="0"/>
                        </a:rPr>
                        <a:t>      </a:t>
                      </a:r>
                      <a:endParaRPr kumimoji="0" lang="en-US" sz="19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extLst>
                  <a:ext uri="{0D108BD9-81ED-4DB2-BD59-A6C34878D82A}">
                    <a16:rowId xmlns:a16="http://schemas.microsoft.com/office/drawing/2014/main" val="10002"/>
                  </a:ext>
                </a:extLst>
              </a:tr>
              <a:tr h="79253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In-School Suspensions</a:t>
                      </a:r>
                      <a:endParaRPr kumimoji="0" lang="en-US" sz="2300" b="0" i="0" u="none" strike="noStrike" cap="none" normalizeH="0" baseline="0">
                        <a:ln>
                          <a:noFill/>
                        </a:ln>
                        <a:solidFill>
                          <a:schemeClr val="bg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0.08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(0.38)</a:t>
                      </a:r>
                      <a:endParaRPr kumimoji="0" lang="en-US" sz="2300" b="0" i="0" u="none" strike="noStrike" cap="none" normalizeH="0" baseline="0">
                        <a:ln>
                          <a:noFill/>
                        </a:ln>
                        <a:solidFill>
                          <a:schemeClr val="bg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0.35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(1.04)</a:t>
                      </a:r>
                      <a:endParaRPr kumimoji="0" lang="en-US" sz="2300" b="0" i="0" u="none" strike="noStrike" cap="none" normalizeH="0" baseline="0">
                        <a:ln>
                          <a:noFill/>
                        </a:ln>
                        <a:solidFill>
                          <a:schemeClr val="bg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1.71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(2.26)      </a:t>
                      </a:r>
                      <a:endParaRPr kumimoji="0" lang="en-US" sz="2300" b="0" i="0" u="none" strike="noStrike" cap="none" normalizeH="0" baseline="0">
                        <a:ln>
                          <a:noFill/>
                        </a:ln>
                        <a:solidFill>
                          <a:schemeClr val="bg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a:ln>
                            <a:noFill/>
                          </a:ln>
                          <a:solidFill>
                            <a:schemeClr val="bg1"/>
                          </a:solidFill>
                          <a:effectLst/>
                          <a:latin typeface="Times New Roman" pitchFamily="18" charset="0"/>
                          <a:cs typeface="Times New Roman" pitchFamily="18" charset="0"/>
                        </a:rPr>
                        <a:t>L&lt;M&lt;H</a:t>
                      </a:r>
                    </a:p>
                  </a:txBody>
                  <a:tcPr marT="45723" marB="45723" horzOverflow="overflow">
                    <a:lnL cap="flat">
                      <a:noFill/>
                    </a:lnL>
                    <a:lnR cap="flat">
                      <a:noFill/>
                    </a:lnR>
                    <a:lnT cap="flat">
                      <a:noFill/>
                    </a:lnT>
                    <a:lnB cap="flat">
                      <a:noFill/>
                    </a:lnB>
                    <a:lnTlToBr>
                      <a:noFill/>
                    </a:lnTlToBr>
                    <a:lnBlToTr>
                      <a:noFill/>
                    </a:lnBlToTr>
                    <a:solidFill>
                      <a:schemeClr val="tx1">
                        <a:lumMod val="75000"/>
                        <a:lumOff val="25000"/>
                      </a:schemeClr>
                    </a:solidFill>
                  </a:tcPr>
                </a:tc>
                <a:extLst>
                  <a:ext uri="{0D108BD9-81ED-4DB2-BD59-A6C34878D82A}">
                    <a16:rowId xmlns:a16="http://schemas.microsoft.com/office/drawing/2014/main" val="10003"/>
                  </a:ext>
                </a:extLst>
              </a:tr>
              <a:tr h="863656">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rPr>
                        <a:t>GPA</a:t>
                      </a:r>
                    </a:p>
                  </a:txBody>
                  <a:tcPr marT="45723" marB="45723"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3.35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(0.52)</a:t>
                      </a:r>
                      <a:endParaRPr kumimoji="0" lang="en-US" sz="23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2.63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(0.65)</a:t>
                      </a:r>
                      <a:endParaRPr kumimoji="0" lang="en-US" sz="23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2.32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(0.59)       </a:t>
                      </a:r>
                      <a:endParaRPr kumimoji="0" lang="en-US" sz="23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Times New Roman" pitchFamily="18" charset="0"/>
                          <a:cs typeface="Times New Roman" pitchFamily="18" charset="0"/>
                        </a:rPr>
                        <a:t>L&gt;M, H</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Times New Roman" pitchFamily="18" charset="0"/>
                          <a:cs typeface="Times New Roman" pitchFamily="18" charset="0"/>
                        </a:rPr>
                        <a:t>M=H</a:t>
                      </a:r>
                    </a:p>
                  </a:txBody>
                  <a:tcPr marT="45723" marB="45723"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4"/>
                  </a:ext>
                </a:extLst>
              </a:tr>
              <a:tr h="860481">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en-US" sz="2300" b="0" i="0" u="none" strike="noStrike" cap="none" normalizeH="0" baseline="0">
                          <a:ln>
                            <a:noFill/>
                          </a:ln>
                          <a:solidFill>
                            <a:schemeClr val="bg1"/>
                          </a:solidFill>
                          <a:effectLst/>
                          <a:latin typeface="Times New Roman" pitchFamily="18" charset="0"/>
                        </a:rPr>
                        <a:t>Course Failures</a:t>
                      </a:r>
                    </a:p>
                  </a:txBody>
                  <a:tcPr marT="45723" marB="45723"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0.68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(1.50)</a:t>
                      </a:r>
                      <a:endParaRPr kumimoji="0" lang="en-US" sz="2300" b="0" i="0" u="none" strike="noStrike" cap="none" normalizeH="0" baseline="0">
                        <a:ln>
                          <a:noFill/>
                        </a:ln>
                        <a:solidFill>
                          <a:schemeClr val="bg1"/>
                        </a:solidFill>
                        <a:effectLst/>
                        <a:latin typeface="Times New Roman" pitchFamily="18" charset="0"/>
                      </a:endParaRPr>
                    </a:p>
                  </a:txBody>
                  <a:tcPr marT="45723" marB="45723"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2.78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(3.46)</a:t>
                      </a:r>
                      <a:endParaRPr kumimoji="0" lang="en-US" sz="2300" b="0" i="0" u="none" strike="noStrike" cap="none" normalizeH="0" baseline="0">
                        <a:ln>
                          <a:noFill/>
                        </a:ln>
                        <a:solidFill>
                          <a:schemeClr val="bg1"/>
                        </a:solidFill>
                        <a:effectLst/>
                        <a:latin typeface="Times New Roman" pitchFamily="18" charset="0"/>
                      </a:endParaRPr>
                    </a:p>
                  </a:txBody>
                  <a:tcPr marT="45723" marB="45723"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4.17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(3.49)      </a:t>
                      </a:r>
                      <a:endParaRPr kumimoji="0" lang="en-US" sz="2300" b="0" i="0" u="none" strike="noStrike" cap="none" normalizeH="0" baseline="0">
                        <a:ln>
                          <a:noFill/>
                        </a:ln>
                        <a:solidFill>
                          <a:schemeClr val="bg1"/>
                        </a:solidFill>
                        <a:effectLst/>
                        <a:latin typeface="Times New Roman" pitchFamily="18" charset="0"/>
                      </a:endParaRPr>
                    </a:p>
                  </a:txBody>
                  <a:tcPr marT="45723" marB="45723"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a:ln>
                            <a:noFill/>
                          </a:ln>
                          <a:solidFill>
                            <a:schemeClr val="bg1"/>
                          </a:solidFill>
                          <a:effectLst/>
                          <a:latin typeface="Times New Roman" pitchFamily="18" charset="0"/>
                          <a:cs typeface="Times New Roman" pitchFamily="18" charset="0"/>
                        </a:rPr>
                        <a:t>L&lt;M, H</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a:ln>
                            <a:noFill/>
                          </a:ln>
                          <a:solidFill>
                            <a:schemeClr val="bg1"/>
                          </a:solidFill>
                          <a:effectLst/>
                          <a:latin typeface="Times New Roman" pitchFamily="18" charset="0"/>
                          <a:cs typeface="Times New Roman" pitchFamily="18" charset="0"/>
                        </a:rPr>
                        <a:t>M=H</a:t>
                      </a:r>
                    </a:p>
                  </a:txBody>
                  <a:tcPr marT="45723" marB="45723"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extLst>
                  <a:ext uri="{0D108BD9-81ED-4DB2-BD59-A6C34878D82A}">
                    <a16:rowId xmlns:a16="http://schemas.microsoft.com/office/drawing/2014/main" val="10005"/>
                  </a:ext>
                </a:extLst>
              </a:tr>
            </a:tbl>
          </a:graphicData>
        </a:graphic>
      </p:graphicFrame>
      <p:sp>
        <p:nvSpPr>
          <p:cNvPr id="82981" name="Footer Placeholder 4"/>
          <p:cNvSpPr txBox="1">
            <a:spLocks noGrp="1"/>
          </p:cNvSpPr>
          <p:nvPr/>
        </p:nvSpPr>
        <p:spPr bwMode="auto">
          <a:xfrm>
            <a:off x="2438400" y="6492876"/>
            <a:ext cx="5562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900" b="0" i="0" u="none" strike="noStrike" kern="1200" cap="none" spc="0" normalizeH="0" baseline="0" noProof="0">
                <a:ln>
                  <a:noFill/>
                </a:ln>
                <a:solidFill>
                  <a:srgbClr val="323232"/>
                </a:solidFill>
                <a:effectLst/>
                <a:uLnTx/>
                <a:uFillTx/>
                <a:latin typeface="Tw Cen MT" pitchFamily="34" charset="0"/>
                <a:ea typeface="+mn-ea"/>
                <a:cs typeface="Arial" charset="0"/>
              </a:rPr>
              <a:t>(Lane, Parks, Kalberg, &amp; Carter, 2007)</a:t>
            </a:r>
          </a:p>
        </p:txBody>
      </p:sp>
    </p:spTree>
    <p:extLst>
      <p:ext uri="{BB962C8B-B14F-4D97-AF65-F5344CB8AC3E}">
        <p14:creationId xmlns:p14="http://schemas.microsoft.com/office/powerpoint/2010/main" val="35012175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365126"/>
            <a:ext cx="8686800" cy="1325563"/>
          </a:xfrm>
        </p:spPr>
        <p:txBody>
          <a:bodyPr/>
          <a:lstStyle/>
          <a:p>
            <a:r>
              <a:rPr lang="en-US"/>
              <a:t>Screening Data: High School Yrs1-3</a:t>
            </a:r>
          </a:p>
        </p:txBody>
      </p:sp>
      <p:graphicFrame>
        <p:nvGraphicFramePr>
          <p:cNvPr id="4" name="Content Placeholder 3"/>
          <p:cNvGraphicFramePr>
            <a:graphicFrameLocks noGrp="1"/>
          </p:cNvGraphicFramePr>
          <p:nvPr>
            <p:ph idx="1"/>
          </p:nvPr>
        </p:nvGraphicFramePr>
        <p:xfrm>
          <a:off x="1600199" y="1746878"/>
          <a:ext cx="8991603" cy="4100518"/>
        </p:xfrm>
        <a:graphic>
          <a:graphicData uri="http://schemas.openxmlformats.org/drawingml/2006/table">
            <a:tbl>
              <a:tblPr>
                <a:tableStyleId>{5C22544A-7EE6-4342-B048-85BDC9FD1C3A}</a:tableStyleId>
              </a:tblPr>
              <a:tblGrid>
                <a:gridCol w="1229067">
                  <a:extLst>
                    <a:ext uri="{9D8B030D-6E8A-4147-A177-3AD203B41FA5}">
                      <a16:colId xmlns:a16="http://schemas.microsoft.com/office/drawing/2014/main" val="1056750294"/>
                    </a:ext>
                  </a:extLst>
                </a:gridCol>
                <a:gridCol w="161721">
                  <a:extLst>
                    <a:ext uri="{9D8B030D-6E8A-4147-A177-3AD203B41FA5}">
                      <a16:colId xmlns:a16="http://schemas.microsoft.com/office/drawing/2014/main" val="1950753568"/>
                    </a:ext>
                  </a:extLst>
                </a:gridCol>
                <a:gridCol w="776253">
                  <a:extLst>
                    <a:ext uri="{9D8B030D-6E8A-4147-A177-3AD203B41FA5}">
                      <a16:colId xmlns:a16="http://schemas.microsoft.com/office/drawing/2014/main" val="2303916736"/>
                    </a:ext>
                  </a:extLst>
                </a:gridCol>
                <a:gridCol w="161721">
                  <a:extLst>
                    <a:ext uri="{9D8B030D-6E8A-4147-A177-3AD203B41FA5}">
                      <a16:colId xmlns:a16="http://schemas.microsoft.com/office/drawing/2014/main" val="4033499267"/>
                    </a:ext>
                  </a:extLst>
                </a:gridCol>
                <a:gridCol w="905629">
                  <a:extLst>
                    <a:ext uri="{9D8B030D-6E8A-4147-A177-3AD203B41FA5}">
                      <a16:colId xmlns:a16="http://schemas.microsoft.com/office/drawing/2014/main" val="4126822333"/>
                    </a:ext>
                  </a:extLst>
                </a:gridCol>
                <a:gridCol w="177891">
                  <a:extLst>
                    <a:ext uri="{9D8B030D-6E8A-4147-A177-3AD203B41FA5}">
                      <a16:colId xmlns:a16="http://schemas.microsoft.com/office/drawing/2014/main" val="3193263845"/>
                    </a:ext>
                  </a:extLst>
                </a:gridCol>
                <a:gridCol w="776253">
                  <a:extLst>
                    <a:ext uri="{9D8B030D-6E8A-4147-A177-3AD203B41FA5}">
                      <a16:colId xmlns:a16="http://schemas.microsoft.com/office/drawing/2014/main" val="39159406"/>
                    </a:ext>
                  </a:extLst>
                </a:gridCol>
                <a:gridCol w="776253">
                  <a:extLst>
                    <a:ext uri="{9D8B030D-6E8A-4147-A177-3AD203B41FA5}">
                      <a16:colId xmlns:a16="http://schemas.microsoft.com/office/drawing/2014/main" val="1464967292"/>
                    </a:ext>
                  </a:extLst>
                </a:gridCol>
                <a:gridCol w="1229067">
                  <a:extLst>
                    <a:ext uri="{9D8B030D-6E8A-4147-A177-3AD203B41FA5}">
                      <a16:colId xmlns:a16="http://schemas.microsoft.com/office/drawing/2014/main" val="3980837974"/>
                    </a:ext>
                  </a:extLst>
                </a:gridCol>
                <a:gridCol w="145547">
                  <a:extLst>
                    <a:ext uri="{9D8B030D-6E8A-4147-A177-3AD203B41FA5}">
                      <a16:colId xmlns:a16="http://schemas.microsoft.com/office/drawing/2014/main" val="926034521"/>
                    </a:ext>
                  </a:extLst>
                </a:gridCol>
                <a:gridCol w="776253">
                  <a:extLst>
                    <a:ext uri="{9D8B030D-6E8A-4147-A177-3AD203B41FA5}">
                      <a16:colId xmlns:a16="http://schemas.microsoft.com/office/drawing/2014/main" val="3544225464"/>
                    </a:ext>
                  </a:extLst>
                </a:gridCol>
                <a:gridCol w="161721">
                  <a:extLst>
                    <a:ext uri="{9D8B030D-6E8A-4147-A177-3AD203B41FA5}">
                      <a16:colId xmlns:a16="http://schemas.microsoft.com/office/drawing/2014/main" val="1079807211"/>
                    </a:ext>
                  </a:extLst>
                </a:gridCol>
                <a:gridCol w="776253">
                  <a:extLst>
                    <a:ext uri="{9D8B030D-6E8A-4147-A177-3AD203B41FA5}">
                      <a16:colId xmlns:a16="http://schemas.microsoft.com/office/drawing/2014/main" val="2223351235"/>
                    </a:ext>
                  </a:extLst>
                </a:gridCol>
                <a:gridCol w="161721">
                  <a:extLst>
                    <a:ext uri="{9D8B030D-6E8A-4147-A177-3AD203B41FA5}">
                      <a16:colId xmlns:a16="http://schemas.microsoft.com/office/drawing/2014/main" val="2473418679"/>
                    </a:ext>
                  </a:extLst>
                </a:gridCol>
                <a:gridCol w="776253">
                  <a:extLst>
                    <a:ext uri="{9D8B030D-6E8A-4147-A177-3AD203B41FA5}">
                      <a16:colId xmlns:a16="http://schemas.microsoft.com/office/drawing/2014/main" val="1265854495"/>
                    </a:ext>
                  </a:extLst>
                </a:gridCol>
              </a:tblGrid>
              <a:tr h="471703">
                <a:tc>
                  <a:txBody>
                    <a:bodyPr/>
                    <a:lstStyle/>
                    <a:p>
                      <a:pPr algn="l" fontAlgn="b"/>
                      <a:r>
                        <a:rPr lang="en-US" sz="1100" b="1" u="none" strike="noStrike">
                          <a:effectLst/>
                        </a:rPr>
                        <a:t>Fall- SRSSIE-I</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Low</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Moderate</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High</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Fall- SRSSIE-E</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Low</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Moderate</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High</a:t>
                      </a:r>
                      <a:endParaRPr lang="en-US" sz="1100" b="1"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695392436"/>
                  </a:ext>
                </a:extLst>
              </a:tr>
              <a:tr h="394639">
                <a:tc>
                  <a:txBody>
                    <a:bodyPr/>
                    <a:lstStyle/>
                    <a:p>
                      <a:pPr algn="l" fontAlgn="b"/>
                      <a:r>
                        <a:rPr lang="en-US" sz="1600" u="none" strike="noStrike">
                          <a:effectLst/>
                        </a:rPr>
                        <a:t>2016</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80.28%</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10.36%</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9.36%</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2016</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89.56%</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8.02%</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2.42%</a:t>
                      </a:r>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921851691"/>
                  </a:ext>
                </a:extLst>
              </a:tr>
              <a:tr h="394639">
                <a:tc>
                  <a:txBody>
                    <a:bodyPr/>
                    <a:lstStyle/>
                    <a:p>
                      <a:pPr algn="l" fontAlgn="b"/>
                      <a:r>
                        <a:rPr lang="en-US" sz="1600" u="none" strike="noStrike">
                          <a:effectLst/>
                        </a:rPr>
                        <a:t>2017</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90.18%</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4.16%</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5.66%</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2017</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91.29%</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6.18%</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2.54%</a:t>
                      </a:r>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588050003"/>
                  </a:ext>
                </a:extLst>
              </a:tr>
              <a:tr h="394639">
                <a:tc>
                  <a:txBody>
                    <a:bodyPr/>
                    <a:lstStyle/>
                    <a:p>
                      <a:pPr algn="l" fontAlgn="b"/>
                      <a:r>
                        <a:rPr lang="en-US" sz="1600" u="none" strike="noStrike">
                          <a:effectLst/>
                        </a:rPr>
                        <a:t>2018</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90.91%</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3.86%</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5.23%</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2018</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92.22%</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6.20%</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1.58%</a:t>
                      </a:r>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207683206"/>
                  </a:ext>
                </a:extLst>
              </a:tr>
              <a:tr h="394639">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726827064"/>
                  </a:ext>
                </a:extLst>
              </a:tr>
              <a:tr h="394639">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558176990"/>
                  </a:ext>
                </a:extLst>
              </a:tr>
              <a:tr h="471703">
                <a:tc>
                  <a:txBody>
                    <a:bodyPr/>
                    <a:lstStyle/>
                    <a:p>
                      <a:pPr algn="l" fontAlgn="b"/>
                      <a:r>
                        <a:rPr lang="en-US" sz="1100" b="1" u="none" strike="noStrike">
                          <a:effectLst/>
                        </a:rPr>
                        <a:t>WTR-SRSSIE-I</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Low</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Moderate</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High</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WTR-SRSSIE-E</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Low</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Moderate</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High</a:t>
                      </a:r>
                      <a:endParaRPr lang="en-US" sz="1100" b="1"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238795069"/>
                  </a:ext>
                </a:extLst>
              </a:tr>
              <a:tr h="394639">
                <a:tc>
                  <a:txBody>
                    <a:bodyPr/>
                    <a:lstStyle/>
                    <a:p>
                      <a:pPr algn="l" fontAlgn="b"/>
                      <a:r>
                        <a:rPr lang="en-US" sz="1600" u="none" strike="noStrike">
                          <a:effectLst/>
                        </a:rPr>
                        <a:t>2016</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87.25%</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9.49%</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3.26%</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2016</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87.25%</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9.49%</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3.26%</a:t>
                      </a:r>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954273705"/>
                  </a:ext>
                </a:extLst>
              </a:tr>
              <a:tr h="394639">
                <a:tc>
                  <a:txBody>
                    <a:bodyPr/>
                    <a:lstStyle/>
                    <a:p>
                      <a:pPr algn="l" fontAlgn="b"/>
                      <a:r>
                        <a:rPr lang="en-US" sz="1600" u="none" strike="noStrike">
                          <a:effectLst/>
                        </a:rPr>
                        <a:t>2017</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86.14%</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9.02%</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4.85%</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2017</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86.14%</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9.02%</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4.85%</a:t>
                      </a:r>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153413424"/>
                  </a:ext>
                </a:extLst>
              </a:tr>
              <a:tr h="394639">
                <a:tc>
                  <a:txBody>
                    <a:bodyPr/>
                    <a:lstStyle/>
                    <a:p>
                      <a:pPr algn="l" fontAlgn="b"/>
                      <a:r>
                        <a:rPr lang="en-US" sz="1600" u="none" strike="noStrike">
                          <a:effectLst/>
                        </a:rPr>
                        <a:t>2018</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88.79%</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8.52%</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2.69%</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2018</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88.79%</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8.52%</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2.69%</a:t>
                      </a:r>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797622295"/>
                  </a:ext>
                </a:extLst>
              </a:tr>
            </a:tbl>
          </a:graphicData>
        </a:graphic>
      </p:graphicFrame>
      <p:sp>
        <p:nvSpPr>
          <p:cNvPr id="5" name="Rectangle 4"/>
          <p:cNvSpPr/>
          <p:nvPr/>
        </p:nvSpPr>
        <p:spPr>
          <a:xfrm>
            <a:off x="3897632" y="1690684"/>
            <a:ext cx="914400" cy="1814516"/>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4B3C"/>
              </a:solidFill>
              <a:effectLst/>
              <a:uLnTx/>
              <a:uFillTx/>
              <a:latin typeface="Calibri" panose="020F0502020204030204"/>
              <a:ea typeface="+mn-ea"/>
              <a:cs typeface="+mn-cs"/>
            </a:endParaRPr>
          </a:p>
        </p:txBody>
      </p:sp>
      <p:sp>
        <p:nvSpPr>
          <p:cNvPr id="7" name="Rectangle 6"/>
          <p:cNvSpPr/>
          <p:nvPr/>
        </p:nvSpPr>
        <p:spPr>
          <a:xfrm>
            <a:off x="8839201" y="1690684"/>
            <a:ext cx="838201" cy="1814516"/>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4B3C"/>
              </a:solidFill>
              <a:effectLst/>
              <a:uLnTx/>
              <a:uFillTx/>
              <a:latin typeface="Calibri" panose="020F0502020204030204"/>
              <a:ea typeface="+mn-ea"/>
              <a:cs typeface="+mn-cs"/>
            </a:endParaRPr>
          </a:p>
        </p:txBody>
      </p:sp>
      <p:sp>
        <p:nvSpPr>
          <p:cNvPr id="8" name="Rectangle 7"/>
          <p:cNvSpPr/>
          <p:nvPr/>
        </p:nvSpPr>
        <p:spPr>
          <a:xfrm>
            <a:off x="2895604" y="1690684"/>
            <a:ext cx="914400" cy="1814516"/>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4B3C"/>
              </a:solidFill>
              <a:effectLst/>
              <a:uLnTx/>
              <a:uFillTx/>
              <a:latin typeface="Calibri" panose="020F0502020204030204"/>
              <a:ea typeface="+mn-ea"/>
              <a:cs typeface="+mn-cs"/>
            </a:endParaRPr>
          </a:p>
        </p:txBody>
      </p:sp>
      <p:sp>
        <p:nvSpPr>
          <p:cNvPr id="9" name="Rectangle 8"/>
          <p:cNvSpPr/>
          <p:nvPr/>
        </p:nvSpPr>
        <p:spPr>
          <a:xfrm>
            <a:off x="7848600" y="1690684"/>
            <a:ext cx="914400" cy="1814516"/>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4B3C"/>
              </a:solidFill>
              <a:effectLst/>
              <a:uLnTx/>
              <a:uFillTx/>
              <a:latin typeface="Calibri" panose="020F0502020204030204"/>
              <a:ea typeface="+mn-ea"/>
              <a:cs typeface="+mn-cs"/>
            </a:endParaRPr>
          </a:p>
        </p:txBody>
      </p:sp>
      <p:sp>
        <p:nvSpPr>
          <p:cNvPr id="10" name="Rectangle 9"/>
          <p:cNvSpPr/>
          <p:nvPr/>
        </p:nvSpPr>
        <p:spPr>
          <a:xfrm>
            <a:off x="4909188" y="1690684"/>
            <a:ext cx="914400" cy="181451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4B3C"/>
              </a:solidFill>
              <a:effectLst/>
              <a:uLnTx/>
              <a:uFillTx/>
              <a:latin typeface="Calibri" panose="020F0502020204030204"/>
              <a:ea typeface="+mn-ea"/>
              <a:cs typeface="+mn-cs"/>
            </a:endParaRPr>
          </a:p>
        </p:txBody>
      </p:sp>
      <p:sp>
        <p:nvSpPr>
          <p:cNvPr id="12" name="Rectangle 11"/>
          <p:cNvSpPr/>
          <p:nvPr/>
        </p:nvSpPr>
        <p:spPr>
          <a:xfrm>
            <a:off x="9725979" y="1678298"/>
            <a:ext cx="914400" cy="181451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4B3C"/>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FEE23D8-336D-2654-AE50-EBD746A9B4A6}"/>
              </a:ext>
            </a:extLst>
          </p:cNvPr>
          <p:cNvSpPr txBox="1"/>
          <p:nvPr/>
        </p:nvSpPr>
        <p:spPr>
          <a:xfrm>
            <a:off x="1502229" y="5915976"/>
            <a:ext cx="9138150" cy="369332"/>
          </a:xfrm>
          <a:prstGeom prst="rect">
            <a:avLst/>
          </a:prstGeom>
          <a:noFill/>
        </p:spPr>
        <p:txBody>
          <a:bodyPr wrap="square" rtlCol="0">
            <a:spAutoFit/>
          </a:bodyPr>
          <a:lstStyle/>
          <a:p>
            <a:r>
              <a:rPr lang="en-US"/>
              <a:t>Shared with permission from district partner</a:t>
            </a:r>
          </a:p>
        </p:txBody>
      </p:sp>
    </p:spTree>
    <p:extLst>
      <p:ext uri="{BB962C8B-B14F-4D97-AF65-F5344CB8AC3E}">
        <p14:creationId xmlns:p14="http://schemas.microsoft.com/office/powerpoint/2010/main" val="3428357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62A4B00-603F-441D-A11D-FBF74746E581}"/>
              </a:ext>
            </a:extLst>
          </p:cNvPr>
          <p:cNvGrpSpPr/>
          <p:nvPr/>
        </p:nvGrpSpPr>
        <p:grpSpPr>
          <a:xfrm>
            <a:off x="2133599" y="685801"/>
            <a:ext cx="3962400" cy="2743200"/>
            <a:chOff x="-1" y="1"/>
            <a:chExt cx="3962400" cy="2743200"/>
          </a:xfrm>
        </p:grpSpPr>
        <p:sp>
          <p:nvSpPr>
            <p:cNvPr id="12" name="Rectangle: Single Corner Rounded 11">
              <a:extLst>
                <a:ext uri="{FF2B5EF4-FFF2-40B4-BE49-F238E27FC236}">
                  <a16:creationId xmlns:a16="http://schemas.microsoft.com/office/drawing/2014/main" id="{26CBC1BB-CD0E-43CA-BD10-E0C0EECB661E}"/>
                </a:ext>
              </a:extLst>
            </p:cNvPr>
            <p:cNvSpPr/>
            <p:nvPr/>
          </p:nvSpPr>
          <p:spPr>
            <a:xfrm rot="16200000">
              <a:off x="609599" y="-609599"/>
              <a:ext cx="2743200" cy="3962400"/>
            </a:xfrm>
            <a:prstGeom prst="round1Rect">
              <a:avLst/>
            </a:prstGeom>
            <a:blipFill rotWithShape="0">
              <a:blip r:embed="rId2"/>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3" name="Rectangle: Single Corner Rounded 4">
              <a:extLst>
                <a:ext uri="{FF2B5EF4-FFF2-40B4-BE49-F238E27FC236}">
                  <a16:creationId xmlns:a16="http://schemas.microsoft.com/office/drawing/2014/main" id="{73316A2C-9DF1-4986-8325-BB04EE1FEB1B}"/>
                </a:ext>
              </a:extLst>
            </p:cNvPr>
            <p:cNvSpPr txBox="1"/>
            <p:nvPr/>
          </p:nvSpPr>
          <p:spPr>
            <a:xfrm rot="21600000">
              <a:off x="-1" y="1"/>
              <a:ext cx="3962400" cy="20574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endParaRPr lang="en-US" sz="6500" kern="1200"/>
            </a:p>
          </p:txBody>
        </p:sp>
      </p:grpSp>
      <p:grpSp>
        <p:nvGrpSpPr>
          <p:cNvPr id="3" name="Group 2">
            <a:extLst>
              <a:ext uri="{FF2B5EF4-FFF2-40B4-BE49-F238E27FC236}">
                <a16:creationId xmlns:a16="http://schemas.microsoft.com/office/drawing/2014/main" id="{58918C4B-FB3E-40E2-91FC-42A0BB41AE86}"/>
              </a:ext>
            </a:extLst>
          </p:cNvPr>
          <p:cNvGrpSpPr/>
          <p:nvPr/>
        </p:nvGrpSpPr>
        <p:grpSpPr>
          <a:xfrm>
            <a:off x="6096000" y="685800"/>
            <a:ext cx="3962400" cy="2743200"/>
            <a:chOff x="3962400" y="0"/>
            <a:chExt cx="3962400" cy="2743200"/>
          </a:xfrm>
        </p:grpSpPr>
        <p:sp>
          <p:nvSpPr>
            <p:cNvPr id="10" name="Rectangle: Single Corner Rounded 9">
              <a:extLst>
                <a:ext uri="{FF2B5EF4-FFF2-40B4-BE49-F238E27FC236}">
                  <a16:creationId xmlns:a16="http://schemas.microsoft.com/office/drawing/2014/main" id="{A0ED3C96-CF1E-41A7-A10B-8D8ACB55DAE4}"/>
                </a:ext>
              </a:extLst>
            </p:cNvPr>
            <p:cNvSpPr/>
            <p:nvPr/>
          </p:nvSpPr>
          <p:spPr>
            <a:xfrm>
              <a:off x="3962400" y="0"/>
              <a:ext cx="3962400" cy="2743200"/>
            </a:xfrm>
            <a:prstGeom prst="round1Rect">
              <a:avLst/>
            </a:prstGeom>
            <a:blipFill rotWithShape="0">
              <a:blip r:embed="rId3"/>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1" name="Rectangle: Single Corner Rounded 6">
              <a:extLst>
                <a:ext uri="{FF2B5EF4-FFF2-40B4-BE49-F238E27FC236}">
                  <a16:creationId xmlns:a16="http://schemas.microsoft.com/office/drawing/2014/main" id="{6691B8B3-865B-4B4E-9947-BB0EDDF477C7}"/>
                </a:ext>
              </a:extLst>
            </p:cNvPr>
            <p:cNvSpPr txBox="1"/>
            <p:nvPr/>
          </p:nvSpPr>
          <p:spPr>
            <a:xfrm>
              <a:off x="3962400" y="0"/>
              <a:ext cx="3962400" cy="20574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endParaRPr lang="en-US" sz="6500" kern="1200"/>
            </a:p>
          </p:txBody>
        </p:sp>
      </p:grpSp>
      <p:grpSp>
        <p:nvGrpSpPr>
          <p:cNvPr id="4" name="Group 3">
            <a:extLst>
              <a:ext uri="{FF2B5EF4-FFF2-40B4-BE49-F238E27FC236}">
                <a16:creationId xmlns:a16="http://schemas.microsoft.com/office/drawing/2014/main" id="{43318D71-C692-4C31-A585-668BC349895E}"/>
              </a:ext>
            </a:extLst>
          </p:cNvPr>
          <p:cNvGrpSpPr/>
          <p:nvPr/>
        </p:nvGrpSpPr>
        <p:grpSpPr>
          <a:xfrm>
            <a:off x="2133600" y="3429000"/>
            <a:ext cx="3962400" cy="2743200"/>
            <a:chOff x="0" y="2743200"/>
            <a:chExt cx="3962400" cy="2743200"/>
          </a:xfrm>
        </p:grpSpPr>
        <p:sp>
          <p:nvSpPr>
            <p:cNvPr id="8" name="Rectangle: Single Corner Rounded 7">
              <a:extLst>
                <a:ext uri="{FF2B5EF4-FFF2-40B4-BE49-F238E27FC236}">
                  <a16:creationId xmlns:a16="http://schemas.microsoft.com/office/drawing/2014/main" id="{9D3203B3-A26F-46CA-B8F5-F6DAE2CD5860}"/>
                </a:ext>
              </a:extLst>
            </p:cNvPr>
            <p:cNvSpPr/>
            <p:nvPr/>
          </p:nvSpPr>
          <p:spPr>
            <a:xfrm rot="10800000">
              <a:off x="0" y="2743200"/>
              <a:ext cx="3962400" cy="2743200"/>
            </a:xfrm>
            <a:prstGeom prst="round1Rect">
              <a:avLst/>
            </a:prstGeom>
            <a:blipFill rotWithShape="0">
              <a:blip r:embed="rId4" cstate="screen">
                <a:extLst>
                  <a:ext uri="{28A0092B-C50C-407E-A947-70E740481C1C}">
                    <a14:useLocalDpi xmlns:a14="http://schemas.microsoft.com/office/drawing/2010/main"/>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9" name="Rectangle: Single Corner Rounded 8">
              <a:extLst>
                <a:ext uri="{FF2B5EF4-FFF2-40B4-BE49-F238E27FC236}">
                  <a16:creationId xmlns:a16="http://schemas.microsoft.com/office/drawing/2014/main" id="{6E698597-9E41-4178-8D57-3A34C6443D64}"/>
                </a:ext>
              </a:extLst>
            </p:cNvPr>
            <p:cNvSpPr txBox="1"/>
            <p:nvPr/>
          </p:nvSpPr>
          <p:spPr>
            <a:xfrm rot="21600000">
              <a:off x="0" y="3429000"/>
              <a:ext cx="3962400" cy="20574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endParaRPr lang="en-US" sz="6500" kern="1200"/>
            </a:p>
          </p:txBody>
        </p:sp>
      </p:grpSp>
      <p:grpSp>
        <p:nvGrpSpPr>
          <p:cNvPr id="5" name="Group 4">
            <a:extLst>
              <a:ext uri="{FF2B5EF4-FFF2-40B4-BE49-F238E27FC236}">
                <a16:creationId xmlns:a16="http://schemas.microsoft.com/office/drawing/2014/main" id="{4958D0B5-BAA0-458A-83E8-901AC2005F2F}"/>
              </a:ext>
            </a:extLst>
          </p:cNvPr>
          <p:cNvGrpSpPr/>
          <p:nvPr/>
        </p:nvGrpSpPr>
        <p:grpSpPr>
          <a:xfrm>
            <a:off x="6095999" y="3429000"/>
            <a:ext cx="3962401" cy="2743200"/>
            <a:chOff x="3962399" y="2743200"/>
            <a:chExt cx="3962401" cy="2743200"/>
          </a:xfrm>
        </p:grpSpPr>
        <p:sp>
          <p:nvSpPr>
            <p:cNvPr id="6" name="Rectangle: Single Corner Rounded 5">
              <a:extLst>
                <a:ext uri="{FF2B5EF4-FFF2-40B4-BE49-F238E27FC236}">
                  <a16:creationId xmlns:a16="http://schemas.microsoft.com/office/drawing/2014/main" id="{671FF0A4-F320-4BC9-9848-E7D51ABC4F76}"/>
                </a:ext>
              </a:extLst>
            </p:cNvPr>
            <p:cNvSpPr/>
            <p:nvPr/>
          </p:nvSpPr>
          <p:spPr>
            <a:xfrm rot="5400000">
              <a:off x="4572000" y="2133600"/>
              <a:ext cx="2743200" cy="3962400"/>
            </a:xfrm>
            <a:prstGeom prst="round1Rect">
              <a:avLst/>
            </a:prstGeom>
            <a:blipFill rotWithShape="0">
              <a:blip r:embed="rId5" cstate="screen">
                <a:extLst>
                  <a:ext uri="{28A0092B-C50C-407E-A947-70E740481C1C}">
                    <a14:useLocalDpi xmlns:a14="http://schemas.microsoft.com/office/drawing/2010/main"/>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7" name="Rectangle: Single Corner Rounded 10">
              <a:extLst>
                <a:ext uri="{FF2B5EF4-FFF2-40B4-BE49-F238E27FC236}">
                  <a16:creationId xmlns:a16="http://schemas.microsoft.com/office/drawing/2014/main" id="{D9C87D8B-B887-41FE-BA0C-2D6955C69039}"/>
                </a:ext>
              </a:extLst>
            </p:cNvPr>
            <p:cNvSpPr txBox="1"/>
            <p:nvPr/>
          </p:nvSpPr>
          <p:spPr>
            <a:xfrm>
              <a:off x="3962399" y="3429000"/>
              <a:ext cx="3962400" cy="20574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endParaRPr lang="en-US" sz="6500" kern="1200"/>
            </a:p>
          </p:txBody>
        </p:sp>
      </p:grpSp>
    </p:spTree>
    <p:extLst>
      <p:ext uri="{BB962C8B-B14F-4D97-AF65-F5344CB8AC3E}">
        <p14:creationId xmlns:p14="http://schemas.microsoft.com/office/powerpoint/2010/main" val="30900395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2133600" y="717385"/>
            <a:ext cx="8229600" cy="609600"/>
          </a:xfrm>
          <a:prstGeom prst="rect">
            <a:avLst/>
          </a:prstGeom>
        </p:spPr>
        <p:txBody>
          <a:bodyPr rtlCol="0">
            <a:noAutofit/>
          </a:bodyPr>
          <a:lstStyle/>
          <a:p>
            <a:pPr algn="ctr">
              <a:defRPr/>
            </a:pPr>
            <a:r>
              <a:rPr lang="en-US" sz="3200">
                <a:solidFill>
                  <a:prstClr val="black"/>
                </a:solidFill>
                <a:latin typeface="Calibri"/>
              </a:rPr>
              <a:t>SRSS-E7 Results – All Students</a:t>
            </a:r>
          </a:p>
        </p:txBody>
      </p:sp>
      <p:sp>
        <p:nvSpPr>
          <p:cNvPr id="8" name="Rectangle 2"/>
          <p:cNvSpPr txBox="1">
            <a:spLocks noChangeArrowheads="1"/>
          </p:cNvSpPr>
          <p:nvPr/>
        </p:nvSpPr>
        <p:spPr>
          <a:xfrm>
            <a:off x="1981200" y="152400"/>
            <a:ext cx="8229600" cy="609600"/>
          </a:xfrm>
          <a:prstGeom prst="rect">
            <a:avLst/>
          </a:prstGeom>
          <a:noFill/>
        </p:spPr>
        <p:txBody>
          <a:bodyPr rtlCol="0">
            <a:noAutofit/>
          </a:bodyPr>
          <a:lstStyle/>
          <a:p>
            <a:pPr algn="ctr">
              <a:defRPr/>
            </a:pPr>
            <a:r>
              <a:rPr lang="en-US" sz="3200">
                <a:solidFill>
                  <a:prstClr val="black"/>
                </a:solidFill>
                <a:latin typeface="Arial" charset="0"/>
              </a:rPr>
              <a:t>Sample Middle School:</a:t>
            </a:r>
            <a:r>
              <a:rPr lang="en-US" sz="3600">
                <a:solidFill>
                  <a:prstClr val="black"/>
                </a:solidFill>
                <a:latin typeface="Calibri"/>
              </a:rPr>
              <a:t> Fall</a:t>
            </a:r>
          </a:p>
        </p:txBody>
      </p:sp>
      <p:graphicFrame>
        <p:nvGraphicFramePr>
          <p:cNvPr id="2" name="Chart 1"/>
          <p:cNvGraphicFramePr/>
          <p:nvPr/>
        </p:nvGraphicFramePr>
        <p:xfrm>
          <a:off x="1828800" y="1371600"/>
          <a:ext cx="8305800" cy="5029200"/>
        </p:xfrm>
        <a:graphic>
          <a:graphicData uri="http://schemas.openxmlformats.org/drawingml/2006/chart">
            <c:chart xmlns:c="http://schemas.openxmlformats.org/drawingml/2006/chart" xmlns:r="http://schemas.openxmlformats.org/officeDocument/2006/relationships" r:id="rId2"/>
          </a:graphicData>
        </a:graphic>
      </p:graphicFrame>
      <p:sp>
        <p:nvSpPr>
          <p:cNvPr id="11" name="Right Arrow 10"/>
          <p:cNvSpPr/>
          <p:nvPr/>
        </p:nvSpPr>
        <p:spPr>
          <a:xfrm>
            <a:off x="1676400" y="5486400"/>
            <a:ext cx="1524000" cy="1295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p:nvSpPr>
        <p:spPr>
          <a:xfrm>
            <a:off x="4108373" y="1784185"/>
            <a:ext cx="838200" cy="304800"/>
          </a:xfrm>
          <a:prstGeom prst="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prstClr val="white"/>
                </a:solidFill>
              </a:rPr>
              <a:t>N = 26</a:t>
            </a:r>
          </a:p>
        </p:txBody>
      </p:sp>
      <p:sp>
        <p:nvSpPr>
          <p:cNvPr id="9" name="Rectangle 8"/>
          <p:cNvSpPr/>
          <p:nvPr/>
        </p:nvSpPr>
        <p:spPr>
          <a:xfrm>
            <a:off x="4135915" y="2241385"/>
            <a:ext cx="838200" cy="3048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prstClr val="black"/>
                </a:solidFill>
              </a:rPr>
              <a:t>N = 89</a:t>
            </a:r>
          </a:p>
        </p:txBody>
      </p:sp>
      <p:sp>
        <p:nvSpPr>
          <p:cNvPr id="10" name="Rectangle 9"/>
          <p:cNvSpPr/>
          <p:nvPr/>
        </p:nvSpPr>
        <p:spPr>
          <a:xfrm>
            <a:off x="4135915" y="2698585"/>
            <a:ext cx="838200" cy="457200"/>
          </a:xfrm>
          <a:prstGeom prst="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prstClr val="white"/>
                </a:solidFill>
              </a:rPr>
              <a:t>N = 554</a:t>
            </a:r>
          </a:p>
        </p:txBody>
      </p:sp>
      <p:sp>
        <p:nvSpPr>
          <p:cNvPr id="12" name="Rectangle 11"/>
          <p:cNvSpPr/>
          <p:nvPr/>
        </p:nvSpPr>
        <p:spPr>
          <a:xfrm>
            <a:off x="5687458" y="1781801"/>
            <a:ext cx="838200" cy="304800"/>
          </a:xfrm>
          <a:prstGeom prst="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prstClr val="white"/>
                </a:solidFill>
              </a:rPr>
              <a:t>N = 12</a:t>
            </a:r>
          </a:p>
        </p:txBody>
      </p:sp>
      <p:sp>
        <p:nvSpPr>
          <p:cNvPr id="13" name="Rectangle 12"/>
          <p:cNvSpPr/>
          <p:nvPr/>
        </p:nvSpPr>
        <p:spPr>
          <a:xfrm>
            <a:off x="5715000" y="2239001"/>
            <a:ext cx="838200" cy="3048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prstClr val="black"/>
                </a:solidFill>
              </a:rPr>
              <a:t>N = 66</a:t>
            </a:r>
          </a:p>
        </p:txBody>
      </p:sp>
      <p:sp>
        <p:nvSpPr>
          <p:cNvPr id="14" name="Rectangle 13"/>
          <p:cNvSpPr/>
          <p:nvPr/>
        </p:nvSpPr>
        <p:spPr>
          <a:xfrm>
            <a:off x="5715000" y="2696201"/>
            <a:ext cx="838200" cy="457200"/>
          </a:xfrm>
          <a:prstGeom prst="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prstClr val="white"/>
                </a:solidFill>
              </a:rPr>
              <a:t>N = 550</a:t>
            </a:r>
          </a:p>
        </p:txBody>
      </p:sp>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24000" y="2339092"/>
            <a:ext cx="9144000" cy="30002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20493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Data sharing…</a:t>
            </a:r>
          </a:p>
        </p:txBody>
      </p:sp>
      <p:sp>
        <p:nvSpPr>
          <p:cNvPr id="3" name="Content Placeholder 2"/>
          <p:cNvSpPr>
            <a:spLocks noGrp="1"/>
          </p:cNvSpPr>
          <p:nvPr>
            <p:ph idx="1"/>
          </p:nvPr>
        </p:nvSpPr>
        <p:spPr/>
        <p:txBody>
          <a:bodyPr/>
          <a:lstStyle/>
          <a:p>
            <a:r>
              <a:rPr lang="en-US"/>
              <a:t>Schoolwide data</a:t>
            </a:r>
          </a:p>
          <a:p>
            <a:pPr marL="457200" lvl="1" indent="0">
              <a:buNone/>
            </a:pPr>
            <a:r>
              <a:rPr lang="en-US"/>
              <a:t>…decisions related to primary prevention efforts</a:t>
            </a:r>
          </a:p>
          <a:p>
            <a:pPr marL="457200" lvl="1" indent="0">
              <a:buNone/>
            </a:pPr>
            <a:endParaRPr lang="en-US"/>
          </a:p>
          <a:p>
            <a:r>
              <a:rPr lang="en-US"/>
              <a:t>Grade / Department / Class</a:t>
            </a:r>
          </a:p>
          <a:p>
            <a:pPr marL="457200" lvl="1" indent="0">
              <a:buNone/>
            </a:pPr>
            <a:r>
              <a:rPr lang="en-US"/>
              <a:t>…implications for teachers’ practice</a:t>
            </a:r>
          </a:p>
          <a:p>
            <a:pPr marL="0" indent="0">
              <a:buNone/>
            </a:pPr>
            <a:endParaRPr lang="en-US"/>
          </a:p>
          <a:p>
            <a:pPr marL="0" indent="0">
              <a:buNone/>
            </a:pPr>
            <a:endParaRPr lang="en-US"/>
          </a:p>
          <a:p>
            <a:pPr marL="347663" indent="-347663"/>
            <a:r>
              <a:rPr lang="en-US"/>
              <a:t>Individual student </a:t>
            </a:r>
          </a:p>
          <a:p>
            <a:pPr marL="457200" lvl="1" indent="0">
              <a:buNone/>
            </a:pPr>
            <a:r>
              <a:rPr lang="en-US"/>
              <a:t>…decisions about student-based interventions</a:t>
            </a: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48231" y="884237"/>
            <a:ext cx="1938528" cy="1514475"/>
          </a:xfrm>
          <a:prstGeom prst="rect">
            <a:avLst/>
          </a:prstGeom>
        </p:spPr>
      </p:pic>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9169" y="2974740"/>
            <a:ext cx="2112089" cy="1526402"/>
          </a:xfrm>
          <a:prstGeom prst="rect">
            <a:avLst/>
          </a:prstGeom>
        </p:spPr>
      </p:pic>
      <p:pic>
        <p:nvPicPr>
          <p:cNvPr id="6" name="Picture 4" descr="Table&#10;&#10;Description automatically generated">
            <a:extLst>
              <a:ext uri="{FF2B5EF4-FFF2-40B4-BE49-F238E27FC236}">
                <a16:creationId xmlns:a16="http://schemas.microsoft.com/office/drawing/2014/main" id="{B54224D4-013E-386C-0985-5ACA507DF8F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26411" y="5130426"/>
            <a:ext cx="2182167" cy="1257278"/>
          </a:xfrm>
          <a:prstGeom prst="rect">
            <a:avLst/>
          </a:prstGeom>
        </p:spPr>
      </p:pic>
    </p:spTree>
    <p:extLst>
      <p:ext uri="{BB962C8B-B14F-4D97-AF65-F5344CB8AC3E}">
        <p14:creationId xmlns:p14="http://schemas.microsoft.com/office/powerpoint/2010/main" val="33890127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48635" y="121920"/>
            <a:ext cx="10492929" cy="1898469"/>
          </a:xfrm>
          <a:prstGeom prst="rect">
            <a:avLst/>
          </a:prstGeom>
        </p:spPr>
      </p:pic>
      <p:sp>
        <p:nvSpPr>
          <p:cNvPr id="9" name="Rectangle 8">
            <a:extLst>
              <a:ext uri="{FF2B5EF4-FFF2-40B4-BE49-F238E27FC236}">
                <a16:creationId xmlns:a16="http://schemas.microsoft.com/office/drawing/2014/main" id="{37E86C98-C9C9-42EF-B19D-6BC119A62008}"/>
              </a:ext>
            </a:extLst>
          </p:cNvPr>
          <p:cNvSpPr/>
          <p:nvPr/>
        </p:nvSpPr>
        <p:spPr>
          <a:xfrm>
            <a:off x="5902779" y="1071154"/>
            <a:ext cx="1687091" cy="446330"/>
          </a:xfrm>
          <a:prstGeom prst="rect">
            <a:avLst/>
          </a:prstGeom>
          <a:noFill/>
          <a:ln w="3175">
            <a:solidFill>
              <a:srgbClr val="283375"/>
            </a:solidFill>
          </a:ln>
          <a:effectLst>
            <a:glow rad="114300">
              <a:srgbClr val="283375"/>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36665" y="2147181"/>
            <a:ext cx="3630523" cy="3874928"/>
          </a:xfrm>
          <a:prstGeom prst="rect">
            <a:avLst/>
          </a:prstGeom>
          <a:ln>
            <a:noFill/>
          </a:ln>
          <a:effectLst>
            <a:outerShdw blurRad="292100" dist="139700" dir="2700000" algn="tl" rotWithShape="0">
              <a:srgbClr val="333333">
                <a:alpha val="65000"/>
              </a:srgbClr>
            </a:outerShdw>
          </a:effectLst>
        </p:spPr>
      </p:pic>
      <p:pic>
        <p:nvPicPr>
          <p:cNvPr id="7" name="Picture 6" descr="Chart&#10;&#10;Description automatically generated with medium confidence">
            <a:extLst>
              <a:ext uri="{FF2B5EF4-FFF2-40B4-BE49-F238E27FC236}">
                <a16:creationId xmlns:a16="http://schemas.microsoft.com/office/drawing/2014/main" id="{C394264E-8364-3618-1B72-9AE26920DB5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76815" y="2147181"/>
            <a:ext cx="3211983" cy="4156682"/>
          </a:xfrm>
          <a:prstGeom prst="rect">
            <a:avLst/>
          </a:prstGeom>
          <a:ln>
            <a:noFill/>
          </a:ln>
          <a:effectLst/>
        </p:spPr>
      </p:pic>
    </p:spTree>
    <p:extLst>
      <p:ext uri="{BB962C8B-B14F-4D97-AF65-F5344CB8AC3E}">
        <p14:creationId xmlns:p14="http://schemas.microsoft.com/office/powerpoint/2010/main" val="2402076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5" name="Picture 47"/>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1566862" y="4964911"/>
            <a:ext cx="4529139" cy="1606077"/>
          </a:xfrm>
          <a:prstGeom prst="rect">
            <a:avLst/>
          </a:prstGeom>
          <a:noFill/>
        </p:spPr>
      </p:pic>
      <p:pic>
        <p:nvPicPr>
          <p:cNvPr id="2099" name="Picture 51"/>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1566862" y="4964911"/>
            <a:ext cx="4529139" cy="1606077"/>
          </a:xfrm>
          <a:prstGeom prst="rect">
            <a:avLst/>
          </a:prstGeom>
          <a:noFill/>
        </p:spPr>
      </p:pic>
      <p:pic>
        <p:nvPicPr>
          <p:cNvPr id="2098" name="Picture 50"/>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1566862" y="4964911"/>
            <a:ext cx="4529139" cy="1606077"/>
          </a:xfrm>
          <a:prstGeom prst="rect">
            <a:avLst/>
          </a:prstGeom>
          <a:noFill/>
        </p:spPr>
      </p:pic>
      <p:pic>
        <p:nvPicPr>
          <p:cNvPr id="2097" name="Picture 49"/>
          <p:cNvPicPr>
            <a:picLocks noChangeAspect="1" noChangeArrowheads="1"/>
          </p:cNvPicPr>
          <p:nvPr/>
        </p:nvPicPr>
        <p:blipFill>
          <a:blip r:embed="rId6" cstate="screen">
            <a:extLst>
              <a:ext uri="{28A0092B-C50C-407E-A947-70E740481C1C}">
                <a14:useLocalDpi xmlns:a14="http://schemas.microsoft.com/office/drawing/2010/main"/>
              </a:ext>
            </a:extLst>
          </a:blip>
          <a:stretch>
            <a:fillRect/>
          </a:stretch>
        </p:blipFill>
        <p:spPr bwMode="auto">
          <a:xfrm>
            <a:off x="1566862" y="4964911"/>
            <a:ext cx="4529139" cy="1606077"/>
          </a:xfrm>
          <a:prstGeom prst="rect">
            <a:avLst/>
          </a:prstGeom>
          <a:noFill/>
        </p:spPr>
      </p:pic>
      <p:pic>
        <p:nvPicPr>
          <p:cNvPr id="2096" name="Picture 48"/>
          <p:cNvPicPr>
            <a:picLocks noChangeAspect="1" noChangeArrowheads="1"/>
          </p:cNvPicPr>
          <p:nvPr/>
        </p:nvPicPr>
        <p:blipFill>
          <a:blip r:embed="rId7" cstate="screen">
            <a:extLst>
              <a:ext uri="{28A0092B-C50C-407E-A947-70E740481C1C}">
                <a14:useLocalDpi xmlns:a14="http://schemas.microsoft.com/office/drawing/2010/main"/>
              </a:ext>
            </a:extLst>
          </a:blip>
          <a:stretch>
            <a:fillRect/>
          </a:stretch>
        </p:blipFill>
        <p:spPr bwMode="auto">
          <a:xfrm>
            <a:off x="1566862" y="4964911"/>
            <a:ext cx="4529139" cy="1606077"/>
          </a:xfrm>
          <a:prstGeom prst="rect">
            <a:avLst/>
          </a:prstGeom>
          <a:noFill/>
        </p:spPr>
      </p:pic>
      <p:pic>
        <p:nvPicPr>
          <p:cNvPr id="2090" name="Picture 42"/>
          <p:cNvPicPr>
            <a:picLocks noChangeAspect="1" noChangeArrowheads="1"/>
          </p:cNvPicPr>
          <p:nvPr/>
        </p:nvPicPr>
        <p:blipFill>
          <a:blip r:embed="rId8" cstate="screen">
            <a:extLst>
              <a:ext uri="{28A0092B-C50C-407E-A947-70E740481C1C}">
                <a14:useLocalDpi xmlns:a14="http://schemas.microsoft.com/office/drawing/2010/main"/>
              </a:ext>
            </a:extLst>
          </a:blip>
          <a:stretch>
            <a:fillRect/>
          </a:stretch>
        </p:blipFill>
        <p:spPr bwMode="auto">
          <a:xfrm>
            <a:off x="1566862" y="4964911"/>
            <a:ext cx="4529139" cy="1606077"/>
          </a:xfrm>
          <a:prstGeom prst="rect">
            <a:avLst/>
          </a:prstGeom>
          <a:noFill/>
        </p:spPr>
      </p:pic>
      <p:pic>
        <p:nvPicPr>
          <p:cNvPr id="2094" name="Picture 46"/>
          <p:cNvPicPr>
            <a:picLocks noChangeAspect="1" noChangeArrowheads="1"/>
          </p:cNvPicPr>
          <p:nvPr/>
        </p:nvPicPr>
        <p:blipFill>
          <a:blip r:embed="rId9" cstate="screen">
            <a:extLst>
              <a:ext uri="{28A0092B-C50C-407E-A947-70E740481C1C}">
                <a14:useLocalDpi xmlns:a14="http://schemas.microsoft.com/office/drawing/2010/main"/>
              </a:ext>
            </a:extLst>
          </a:blip>
          <a:stretch>
            <a:fillRect/>
          </a:stretch>
        </p:blipFill>
        <p:spPr bwMode="auto">
          <a:xfrm>
            <a:off x="1566862" y="4964911"/>
            <a:ext cx="4529139" cy="1606077"/>
          </a:xfrm>
          <a:prstGeom prst="rect">
            <a:avLst/>
          </a:prstGeom>
          <a:noFill/>
        </p:spPr>
      </p:pic>
      <p:pic>
        <p:nvPicPr>
          <p:cNvPr id="2093" name="Picture 45"/>
          <p:cNvPicPr>
            <a:picLocks noChangeAspect="1" noChangeArrowheads="1"/>
          </p:cNvPicPr>
          <p:nvPr/>
        </p:nvPicPr>
        <p:blipFill>
          <a:blip r:embed="rId10" cstate="screen">
            <a:extLst>
              <a:ext uri="{28A0092B-C50C-407E-A947-70E740481C1C}">
                <a14:useLocalDpi xmlns:a14="http://schemas.microsoft.com/office/drawing/2010/main"/>
              </a:ext>
            </a:extLst>
          </a:blip>
          <a:stretch>
            <a:fillRect/>
          </a:stretch>
        </p:blipFill>
        <p:spPr bwMode="auto">
          <a:xfrm>
            <a:off x="1566862" y="4964911"/>
            <a:ext cx="4529139" cy="1606077"/>
          </a:xfrm>
          <a:prstGeom prst="rect">
            <a:avLst/>
          </a:prstGeom>
          <a:noFill/>
        </p:spPr>
      </p:pic>
      <p:pic>
        <p:nvPicPr>
          <p:cNvPr id="2092" name="Picture 44"/>
          <p:cNvPicPr>
            <a:picLocks noChangeAspect="1" noChangeArrowheads="1"/>
          </p:cNvPicPr>
          <p:nvPr/>
        </p:nvPicPr>
        <p:blipFill>
          <a:blip r:embed="rId11" cstate="screen">
            <a:extLst>
              <a:ext uri="{28A0092B-C50C-407E-A947-70E740481C1C}">
                <a14:useLocalDpi xmlns:a14="http://schemas.microsoft.com/office/drawing/2010/main"/>
              </a:ext>
            </a:extLst>
          </a:blip>
          <a:stretch>
            <a:fillRect/>
          </a:stretch>
        </p:blipFill>
        <p:spPr bwMode="auto">
          <a:xfrm>
            <a:off x="1566862" y="4964911"/>
            <a:ext cx="4529139" cy="1606077"/>
          </a:xfrm>
          <a:prstGeom prst="rect">
            <a:avLst/>
          </a:prstGeom>
          <a:noFill/>
        </p:spPr>
      </p:pic>
      <p:pic>
        <p:nvPicPr>
          <p:cNvPr id="2091" name="Picture 43"/>
          <p:cNvPicPr>
            <a:picLocks noChangeAspect="1" noChangeArrowheads="1"/>
          </p:cNvPicPr>
          <p:nvPr/>
        </p:nvPicPr>
        <p:blipFill>
          <a:blip r:embed="rId12" cstate="screen">
            <a:extLst>
              <a:ext uri="{28A0092B-C50C-407E-A947-70E740481C1C}">
                <a14:useLocalDpi xmlns:a14="http://schemas.microsoft.com/office/drawing/2010/main"/>
              </a:ext>
            </a:extLst>
          </a:blip>
          <a:stretch>
            <a:fillRect/>
          </a:stretch>
        </p:blipFill>
        <p:spPr bwMode="auto">
          <a:xfrm>
            <a:off x="1566862" y="4964911"/>
            <a:ext cx="4529139" cy="1606077"/>
          </a:xfrm>
          <a:prstGeom prst="rect">
            <a:avLst/>
          </a:prstGeom>
          <a:noFill/>
        </p:spPr>
      </p:pic>
      <p:pic>
        <p:nvPicPr>
          <p:cNvPr id="2089" name="Picture 41"/>
          <p:cNvPicPr>
            <a:picLocks noChangeAspect="1" noChangeArrowheads="1"/>
          </p:cNvPicPr>
          <p:nvPr/>
        </p:nvPicPr>
        <p:blipFill>
          <a:blip r:embed="rId13" cstate="screen">
            <a:extLst>
              <a:ext uri="{28A0092B-C50C-407E-A947-70E740481C1C}">
                <a14:useLocalDpi xmlns:a14="http://schemas.microsoft.com/office/drawing/2010/main"/>
              </a:ext>
            </a:extLst>
          </a:blip>
          <a:stretch>
            <a:fillRect/>
          </a:stretch>
        </p:blipFill>
        <p:spPr bwMode="auto">
          <a:xfrm>
            <a:off x="1566862" y="4964911"/>
            <a:ext cx="4529139" cy="1606077"/>
          </a:xfrm>
          <a:prstGeom prst="rect">
            <a:avLst/>
          </a:prstGeom>
          <a:noFill/>
        </p:spPr>
      </p:pic>
      <p:pic>
        <p:nvPicPr>
          <p:cNvPr id="2088" name="Picture 40"/>
          <p:cNvPicPr>
            <a:picLocks noChangeAspect="1" noChangeArrowheads="1"/>
          </p:cNvPicPr>
          <p:nvPr/>
        </p:nvPicPr>
        <p:blipFill>
          <a:blip r:embed="rId14" cstate="screen">
            <a:extLst>
              <a:ext uri="{28A0092B-C50C-407E-A947-70E740481C1C}">
                <a14:useLocalDpi xmlns:a14="http://schemas.microsoft.com/office/drawing/2010/main"/>
              </a:ext>
            </a:extLst>
          </a:blip>
          <a:stretch>
            <a:fillRect/>
          </a:stretch>
        </p:blipFill>
        <p:spPr bwMode="auto">
          <a:xfrm>
            <a:off x="1566862" y="4964911"/>
            <a:ext cx="4529139" cy="1606077"/>
          </a:xfrm>
          <a:prstGeom prst="rect">
            <a:avLst/>
          </a:prstGeom>
          <a:noFill/>
        </p:spPr>
      </p:pic>
      <p:pic>
        <p:nvPicPr>
          <p:cNvPr id="2087" name="Picture 39"/>
          <p:cNvPicPr>
            <a:picLocks noChangeAspect="1" noChangeArrowheads="1"/>
          </p:cNvPicPr>
          <p:nvPr/>
        </p:nvPicPr>
        <p:blipFill>
          <a:blip r:embed="rId15" cstate="screen">
            <a:extLst>
              <a:ext uri="{28A0092B-C50C-407E-A947-70E740481C1C}">
                <a14:useLocalDpi xmlns:a14="http://schemas.microsoft.com/office/drawing/2010/main"/>
              </a:ext>
            </a:extLst>
          </a:blip>
          <a:stretch>
            <a:fillRect/>
          </a:stretch>
        </p:blipFill>
        <p:spPr bwMode="auto">
          <a:xfrm>
            <a:off x="1566862" y="4964911"/>
            <a:ext cx="4529139" cy="1606077"/>
          </a:xfrm>
          <a:prstGeom prst="rect">
            <a:avLst/>
          </a:prstGeom>
          <a:noFill/>
        </p:spPr>
      </p:pic>
      <p:pic>
        <p:nvPicPr>
          <p:cNvPr id="2086" name="Picture 38"/>
          <p:cNvPicPr>
            <a:picLocks noChangeAspect="1" noChangeArrowheads="1"/>
          </p:cNvPicPr>
          <p:nvPr/>
        </p:nvPicPr>
        <p:blipFill>
          <a:blip r:embed="rId16" cstate="screen">
            <a:extLst>
              <a:ext uri="{28A0092B-C50C-407E-A947-70E740481C1C}">
                <a14:useLocalDpi xmlns:a14="http://schemas.microsoft.com/office/drawing/2010/main"/>
              </a:ext>
            </a:extLst>
          </a:blip>
          <a:stretch>
            <a:fillRect/>
          </a:stretch>
        </p:blipFill>
        <p:spPr bwMode="auto">
          <a:xfrm>
            <a:off x="1566862" y="4964911"/>
            <a:ext cx="4529139" cy="1606077"/>
          </a:xfrm>
          <a:prstGeom prst="rect">
            <a:avLst/>
          </a:prstGeom>
          <a:noFill/>
        </p:spPr>
      </p:pic>
      <p:pic>
        <p:nvPicPr>
          <p:cNvPr id="2081" name="Picture 33"/>
          <p:cNvPicPr>
            <a:picLocks noChangeAspect="1" noChangeArrowheads="1"/>
          </p:cNvPicPr>
          <p:nvPr/>
        </p:nvPicPr>
        <p:blipFill>
          <a:blip r:embed="rId17" cstate="screen">
            <a:extLst>
              <a:ext uri="{28A0092B-C50C-407E-A947-70E740481C1C}">
                <a14:useLocalDpi xmlns:a14="http://schemas.microsoft.com/office/drawing/2010/main"/>
              </a:ext>
            </a:extLst>
          </a:blip>
          <a:stretch>
            <a:fillRect/>
          </a:stretch>
        </p:blipFill>
        <p:spPr bwMode="auto">
          <a:xfrm>
            <a:off x="1566862" y="4964911"/>
            <a:ext cx="4529139" cy="1606077"/>
          </a:xfrm>
          <a:prstGeom prst="rect">
            <a:avLst/>
          </a:prstGeom>
          <a:noFill/>
        </p:spPr>
      </p:pic>
      <p:pic>
        <p:nvPicPr>
          <p:cNvPr id="2084" name="Picture 36"/>
          <p:cNvPicPr>
            <a:picLocks noChangeAspect="1" noChangeArrowheads="1"/>
          </p:cNvPicPr>
          <p:nvPr/>
        </p:nvPicPr>
        <p:blipFill>
          <a:blip r:embed="rId18" cstate="screen">
            <a:extLst>
              <a:ext uri="{28A0092B-C50C-407E-A947-70E740481C1C}">
                <a14:useLocalDpi xmlns:a14="http://schemas.microsoft.com/office/drawing/2010/main"/>
              </a:ext>
            </a:extLst>
          </a:blip>
          <a:stretch>
            <a:fillRect/>
          </a:stretch>
        </p:blipFill>
        <p:spPr bwMode="auto">
          <a:xfrm>
            <a:off x="1566862" y="4964911"/>
            <a:ext cx="4529139" cy="1606077"/>
          </a:xfrm>
          <a:prstGeom prst="rect">
            <a:avLst/>
          </a:prstGeom>
          <a:noFill/>
        </p:spPr>
      </p:pic>
      <p:pic>
        <p:nvPicPr>
          <p:cNvPr id="19" name="Picture 32">
            <a:extLst>
              <a:ext uri="{FF2B5EF4-FFF2-40B4-BE49-F238E27FC236}">
                <a16:creationId xmlns:a16="http://schemas.microsoft.com/office/drawing/2014/main" id="{7B827D80-A9E1-7845-B779-C52EE5330B92}"/>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tretch>
            <a:fillRect/>
          </a:stretch>
        </p:blipFill>
        <p:spPr bwMode="auto">
          <a:xfrm>
            <a:off x="1566863" y="4964911"/>
            <a:ext cx="4529137" cy="1606077"/>
          </a:xfrm>
          <a:prstGeom prst="rect">
            <a:avLst/>
          </a:prstGeom>
          <a:noFill/>
        </p:spPr>
      </p:pic>
      <p:sp>
        <p:nvSpPr>
          <p:cNvPr id="3" name="Title 2">
            <a:extLst>
              <a:ext uri="{FF2B5EF4-FFF2-40B4-BE49-F238E27FC236}">
                <a16:creationId xmlns:a16="http://schemas.microsoft.com/office/drawing/2014/main" id="{7A43DF8E-47A6-F2A7-EF7B-6CBAE3DB2DCB}"/>
              </a:ext>
            </a:extLst>
          </p:cNvPr>
          <p:cNvSpPr>
            <a:spLocks noGrp="1"/>
          </p:cNvSpPr>
          <p:nvPr>
            <p:ph type="title"/>
          </p:nvPr>
        </p:nvSpPr>
        <p:spPr/>
        <p:txBody>
          <a:bodyPr/>
          <a:lstStyle/>
          <a:p>
            <a:r>
              <a:rPr lang="en-US"/>
              <a:t>Talk Time</a:t>
            </a:r>
          </a:p>
        </p:txBody>
      </p:sp>
      <p:sp>
        <p:nvSpPr>
          <p:cNvPr id="6" name="Content Placeholder 5">
            <a:extLst>
              <a:ext uri="{FF2B5EF4-FFF2-40B4-BE49-F238E27FC236}">
                <a16:creationId xmlns:a16="http://schemas.microsoft.com/office/drawing/2014/main" id="{02EC91D8-AAE1-70F8-3B1E-CF46472E605F}"/>
              </a:ext>
            </a:extLst>
          </p:cNvPr>
          <p:cNvSpPr>
            <a:spLocks noGrp="1"/>
          </p:cNvSpPr>
          <p:nvPr>
            <p:ph idx="1"/>
          </p:nvPr>
        </p:nvSpPr>
        <p:spPr>
          <a:xfrm>
            <a:off x="838200" y="1825625"/>
            <a:ext cx="6255058" cy="4351338"/>
          </a:xfrm>
        </p:spPr>
        <p:txBody>
          <a:bodyPr/>
          <a:lstStyle/>
          <a:p>
            <a:r>
              <a:rPr lang="en-US" sz="2800" dirty="0"/>
              <a:t>What are some of the potential benefits of systematic screening?</a:t>
            </a:r>
          </a:p>
          <a:p>
            <a:r>
              <a:rPr lang="en-US" sz="2800" dirty="0"/>
              <a:t>What are some of the potential challenges of systematic screening? </a:t>
            </a:r>
          </a:p>
          <a:p>
            <a:r>
              <a:rPr lang="en-US" sz="2800" dirty="0"/>
              <a:t>What </a:t>
            </a:r>
            <a:r>
              <a:rPr lang="en-US" dirty="0"/>
              <a:t>q</a:t>
            </a:r>
            <a:r>
              <a:rPr lang="en-US" sz="2800" dirty="0"/>
              <a:t>uestions do you have about systematic screening?</a:t>
            </a:r>
          </a:p>
        </p:txBody>
      </p:sp>
      <p:pic>
        <p:nvPicPr>
          <p:cNvPr id="4" name="Picture 3">
            <a:extLst>
              <a:ext uri="{FF2B5EF4-FFF2-40B4-BE49-F238E27FC236}">
                <a16:creationId xmlns:a16="http://schemas.microsoft.com/office/drawing/2014/main" id="{A67FDD7F-24C8-325E-D792-ADC61C3B5EEB}"/>
              </a:ext>
            </a:extLst>
          </p:cNvPr>
          <p:cNvPicPr>
            <a:picLocks noChangeAspect="1"/>
          </p:cNvPicPr>
          <p:nvPr/>
        </p:nvPicPr>
        <p:blipFill rotWithShape="1">
          <a:blip r:embed="rId20" cstate="screen">
            <a:extLst>
              <a:ext uri="{28A0092B-C50C-407E-A947-70E740481C1C}">
                <a14:useLocalDpi xmlns:a14="http://schemas.microsoft.com/office/drawing/2010/main"/>
              </a:ext>
            </a:extLst>
          </a:blip>
          <a:srcRect/>
          <a:stretch/>
        </p:blipFill>
        <p:spPr>
          <a:xfrm>
            <a:off x="7520659" y="1162974"/>
            <a:ext cx="4043910" cy="4252405"/>
          </a:xfrm>
          <a:prstGeom prst="rect">
            <a:avLst/>
          </a:prstGeom>
          <a:ln>
            <a:solidFill>
              <a:schemeClr val="tx1"/>
            </a:solidFill>
          </a:ln>
        </p:spPr>
      </p:pic>
    </p:spTree>
    <p:extLst>
      <p:ext uri="{BB962C8B-B14F-4D97-AF65-F5344CB8AC3E}">
        <p14:creationId xmlns:p14="http://schemas.microsoft.com/office/powerpoint/2010/main" val="1625893593"/>
      </p:ext>
    </p:extLst>
  </p:cSld>
  <p:clrMapOvr>
    <a:masterClrMapping/>
  </p:clrMapOvr>
  <mc:AlternateContent xmlns:mc="http://schemas.openxmlformats.org/markup-compatibility/2006" xmlns:p14="http://schemas.microsoft.com/office/powerpoint/2010/main">
    <mc:Choice Requires="p14">
      <p:transition p14:dur="0" advClick="0" advTm="901000"/>
    </mc:Choice>
    <mc:Fallback xmlns="">
      <p:transition advClick="0" advTm="9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2099"/>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2098"/>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2097"/>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2096"/>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2090"/>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2094"/>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2093"/>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2092"/>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2091"/>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2089"/>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2088"/>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2087"/>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2086"/>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2081"/>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2084"/>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BF1E35-CADA-54FA-179A-72AAFC183E7A}"/>
              </a:ext>
            </a:extLst>
          </p:cNvPr>
          <p:cNvPicPr>
            <a:picLocks noChangeAspect="1"/>
          </p:cNvPicPr>
          <p:nvPr/>
        </p:nvPicPr>
        <p:blipFill>
          <a:blip r:embed="rId2"/>
          <a:stretch>
            <a:fillRect/>
          </a:stretch>
        </p:blipFill>
        <p:spPr>
          <a:xfrm>
            <a:off x="578642" y="146525"/>
            <a:ext cx="11038863" cy="6592824"/>
          </a:xfrm>
          <a:prstGeom prst="rect">
            <a:avLst/>
          </a:prstGeom>
        </p:spPr>
      </p:pic>
      <p:sp>
        <p:nvSpPr>
          <p:cNvPr id="2" name="Arrow: Up 1">
            <a:extLst>
              <a:ext uri="{FF2B5EF4-FFF2-40B4-BE49-F238E27FC236}">
                <a16:creationId xmlns:a16="http://schemas.microsoft.com/office/drawing/2014/main" id="{87A09E43-90B4-39A9-9B3D-08D29262E5C3}"/>
              </a:ext>
            </a:extLst>
          </p:cNvPr>
          <p:cNvSpPr/>
          <p:nvPr/>
        </p:nvSpPr>
        <p:spPr>
          <a:xfrm>
            <a:off x="4878280" y="3429000"/>
            <a:ext cx="328473" cy="885548"/>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77776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672C4E-D98C-B383-A726-9F22303C7954}"/>
              </a:ext>
            </a:extLst>
          </p:cNvPr>
          <p:cNvSpPr>
            <a:spLocks noGrp="1"/>
          </p:cNvSpPr>
          <p:nvPr>
            <p:ph type="title"/>
          </p:nvPr>
        </p:nvSpPr>
        <p:spPr/>
        <p:txBody>
          <a:bodyPr>
            <a:normAutofit/>
          </a:bodyPr>
          <a:lstStyle/>
          <a:p>
            <a:r>
              <a:rPr lang="en-US" sz="5400"/>
              <a:t>Using Systematic Screening to </a:t>
            </a:r>
          </a:p>
        </p:txBody>
      </p:sp>
      <p:sp>
        <p:nvSpPr>
          <p:cNvPr id="5" name="Text Placeholder 4">
            <a:extLst>
              <a:ext uri="{FF2B5EF4-FFF2-40B4-BE49-F238E27FC236}">
                <a16:creationId xmlns:a16="http://schemas.microsoft.com/office/drawing/2014/main" id="{BBD54DF3-DF1F-8945-59BC-45B7752368EA}"/>
              </a:ext>
            </a:extLst>
          </p:cNvPr>
          <p:cNvSpPr>
            <a:spLocks noGrp="1"/>
          </p:cNvSpPr>
          <p:nvPr>
            <p:ph type="body" idx="1"/>
          </p:nvPr>
        </p:nvSpPr>
        <p:spPr/>
        <p:txBody>
          <a:bodyPr/>
          <a:lstStyle/>
          <a:p>
            <a:pPr marL="342900" indent="-342900">
              <a:buFont typeface="Wingdings" panose="05000000000000000000" pitchFamily="2" charset="2"/>
              <a:buChar char="ü"/>
            </a:pPr>
            <a:r>
              <a:rPr lang="en-US" b="1" dirty="0"/>
              <a:t>Inform Instruction at Tier 1</a:t>
            </a:r>
          </a:p>
          <a:p>
            <a:pPr marL="342900" indent="-342900">
              <a:buFont typeface="Wingdings" panose="05000000000000000000" pitchFamily="2" charset="2"/>
              <a:buChar char="ü"/>
            </a:pPr>
            <a:r>
              <a:rPr lang="en-US" dirty="0"/>
              <a:t>Empower Teachers with Low-intensity Strategies</a:t>
            </a:r>
          </a:p>
          <a:p>
            <a:pPr marL="342900" indent="-342900">
              <a:buFont typeface="Wingdings" panose="05000000000000000000" pitchFamily="2" charset="2"/>
              <a:buChar char="ü"/>
            </a:pPr>
            <a:r>
              <a:rPr lang="en-US" dirty="0"/>
              <a:t>Connect Students to Tier 2 and Tier 3 Interventions</a:t>
            </a:r>
          </a:p>
        </p:txBody>
      </p:sp>
    </p:spTree>
    <p:extLst>
      <p:ext uri="{BB962C8B-B14F-4D97-AF65-F5344CB8AC3E}">
        <p14:creationId xmlns:p14="http://schemas.microsoft.com/office/powerpoint/2010/main" val="17163552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228600"/>
            <a:ext cx="8229600" cy="792162"/>
          </a:xfrm>
          <a:solidFill>
            <a:schemeClr val="tx2">
              <a:lumMod val="40000"/>
              <a:lumOff val="60000"/>
            </a:schemeClr>
          </a:solidFill>
        </p:spPr>
        <p:txBody>
          <a:bodyPr>
            <a:noAutofit/>
          </a:bodyPr>
          <a:lstStyle/>
          <a:p>
            <a:r>
              <a:rPr lang="en-US" sz="2400">
                <a:cs typeface="Times New Roman" pitchFamily="18" charset="0"/>
              </a:rPr>
              <a:t>Social Skills Improvement System – Performance Screening Guide Spring 2012 – Total School</a:t>
            </a:r>
          </a:p>
        </p:txBody>
      </p:sp>
      <p:graphicFrame>
        <p:nvGraphicFramePr>
          <p:cNvPr id="4" name="Content Placeholder 3"/>
          <p:cNvGraphicFramePr>
            <a:graphicFrameLocks noGrp="1"/>
          </p:cNvGraphicFramePr>
          <p:nvPr>
            <p:ph idx="1"/>
          </p:nvPr>
        </p:nvGraphicFramePr>
        <p:xfrm>
          <a:off x="1866899" y="990600"/>
          <a:ext cx="8458200" cy="5410200"/>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p:cNvSpPr/>
          <p:nvPr/>
        </p:nvSpPr>
        <p:spPr>
          <a:xfrm>
            <a:off x="4191000" y="2097979"/>
            <a:ext cx="762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N = 54</a:t>
            </a:r>
          </a:p>
        </p:txBody>
      </p:sp>
      <p:sp>
        <p:nvSpPr>
          <p:cNvPr id="6" name="Rectangle 5"/>
          <p:cNvSpPr/>
          <p:nvPr/>
        </p:nvSpPr>
        <p:spPr>
          <a:xfrm>
            <a:off x="4224050" y="2844556"/>
            <a:ext cx="88135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N = 223</a:t>
            </a:r>
          </a:p>
        </p:txBody>
      </p:sp>
      <p:sp>
        <p:nvSpPr>
          <p:cNvPr id="7" name="Rectangle 6"/>
          <p:cNvSpPr/>
          <p:nvPr/>
        </p:nvSpPr>
        <p:spPr>
          <a:xfrm>
            <a:off x="4239198" y="3344721"/>
            <a:ext cx="866202" cy="304800"/>
          </a:xfrm>
          <a:prstGeom prst="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N = 212</a:t>
            </a:r>
          </a:p>
        </p:txBody>
      </p:sp>
      <p:sp>
        <p:nvSpPr>
          <p:cNvPr id="8" name="Rectangle 7"/>
          <p:cNvSpPr/>
          <p:nvPr/>
        </p:nvSpPr>
        <p:spPr>
          <a:xfrm>
            <a:off x="3121675" y="5916305"/>
            <a:ext cx="63246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n = 489               n = 490            n = 490              n = 489</a:t>
            </a:r>
          </a:p>
        </p:txBody>
      </p:sp>
      <p:sp>
        <p:nvSpPr>
          <p:cNvPr id="9" name="Rectangle 8"/>
          <p:cNvSpPr/>
          <p:nvPr/>
        </p:nvSpPr>
        <p:spPr>
          <a:xfrm>
            <a:off x="5829300" y="2064928"/>
            <a:ext cx="762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N = 22</a:t>
            </a:r>
          </a:p>
        </p:txBody>
      </p:sp>
      <p:sp>
        <p:nvSpPr>
          <p:cNvPr id="10" name="Rectangle 9"/>
          <p:cNvSpPr/>
          <p:nvPr/>
        </p:nvSpPr>
        <p:spPr>
          <a:xfrm>
            <a:off x="5862350" y="2811505"/>
            <a:ext cx="84325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N = 233</a:t>
            </a:r>
          </a:p>
        </p:txBody>
      </p:sp>
      <p:sp>
        <p:nvSpPr>
          <p:cNvPr id="11" name="Rectangle 10"/>
          <p:cNvSpPr/>
          <p:nvPr/>
        </p:nvSpPr>
        <p:spPr>
          <a:xfrm>
            <a:off x="5877498" y="3343619"/>
            <a:ext cx="828102" cy="304800"/>
          </a:xfrm>
          <a:prstGeom prst="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N = 235</a:t>
            </a:r>
          </a:p>
        </p:txBody>
      </p:sp>
      <p:sp>
        <p:nvSpPr>
          <p:cNvPr id="12" name="Rectangle 11"/>
          <p:cNvSpPr/>
          <p:nvPr/>
        </p:nvSpPr>
        <p:spPr>
          <a:xfrm>
            <a:off x="7391400" y="2097979"/>
            <a:ext cx="762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N = 35</a:t>
            </a:r>
          </a:p>
        </p:txBody>
      </p:sp>
      <p:sp>
        <p:nvSpPr>
          <p:cNvPr id="13" name="Rectangle 12"/>
          <p:cNvSpPr/>
          <p:nvPr/>
        </p:nvSpPr>
        <p:spPr>
          <a:xfrm>
            <a:off x="7424450" y="2844556"/>
            <a:ext cx="88135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N = 180</a:t>
            </a:r>
          </a:p>
        </p:txBody>
      </p:sp>
      <p:sp>
        <p:nvSpPr>
          <p:cNvPr id="14" name="Rectangle 13"/>
          <p:cNvSpPr/>
          <p:nvPr/>
        </p:nvSpPr>
        <p:spPr>
          <a:xfrm>
            <a:off x="7439598" y="3376670"/>
            <a:ext cx="866202" cy="304800"/>
          </a:xfrm>
          <a:prstGeom prst="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N = 275</a:t>
            </a:r>
          </a:p>
        </p:txBody>
      </p:sp>
      <p:sp>
        <p:nvSpPr>
          <p:cNvPr id="15" name="Rectangle 14"/>
          <p:cNvSpPr/>
          <p:nvPr/>
        </p:nvSpPr>
        <p:spPr>
          <a:xfrm>
            <a:off x="9067800" y="2064928"/>
            <a:ext cx="762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N = 31</a:t>
            </a:r>
          </a:p>
        </p:txBody>
      </p:sp>
      <p:sp>
        <p:nvSpPr>
          <p:cNvPr id="16" name="Rectangle 15"/>
          <p:cNvSpPr/>
          <p:nvPr/>
        </p:nvSpPr>
        <p:spPr>
          <a:xfrm>
            <a:off x="9100850" y="2811505"/>
            <a:ext cx="88135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N = 187</a:t>
            </a:r>
          </a:p>
        </p:txBody>
      </p:sp>
      <p:sp>
        <p:nvSpPr>
          <p:cNvPr id="17" name="Rectangle 16"/>
          <p:cNvSpPr/>
          <p:nvPr/>
        </p:nvSpPr>
        <p:spPr>
          <a:xfrm>
            <a:off x="9067800" y="3376670"/>
            <a:ext cx="914400" cy="304800"/>
          </a:xfrm>
          <a:prstGeom prst="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N = 271</a:t>
            </a:r>
          </a:p>
        </p:txBody>
      </p:sp>
      <p:sp>
        <p:nvSpPr>
          <p:cNvPr id="18" name="TextBox 17"/>
          <p:cNvSpPr txBox="1"/>
          <p:nvPr/>
        </p:nvSpPr>
        <p:spPr>
          <a:xfrm>
            <a:off x="1524001" y="6391570"/>
            <a:ext cx="9143999" cy="461665"/>
          </a:xfrm>
          <a:prstGeom prst="rect">
            <a:avLst/>
          </a:prstGeom>
          <a:noFill/>
        </p:spPr>
        <p:txBody>
          <a:bodyPr wrap="square" rtlCol="0">
            <a:spAutoFit/>
          </a:bodyPr>
          <a:lstStyle/>
          <a:p>
            <a:r>
              <a:rPr lang="en-US" sz="1200">
                <a:solidFill>
                  <a:prstClr val="black"/>
                </a:solidFill>
              </a:rPr>
              <a:t>Lane, K. L., Oakes, W. P., &amp; Magill, L. (2013). Primary prevention efforts: How do we implemented and monitor the Tier 1 component of our Comprehensive, Integrated, Three-Tiered (Ci3T) Model?, </a:t>
            </a:r>
            <a:r>
              <a:rPr lang="en-US" sz="1200" i="1">
                <a:solidFill>
                  <a:prstClr val="black"/>
                </a:solidFill>
              </a:rPr>
              <a:t>Preventing School Failure, 58</a:t>
            </a:r>
            <a:r>
              <a:rPr lang="en-US" sz="1200">
                <a:solidFill>
                  <a:prstClr val="black"/>
                </a:solidFill>
              </a:rPr>
              <a:t>(1), 143-158. </a:t>
            </a:r>
          </a:p>
        </p:txBody>
      </p:sp>
    </p:spTree>
    <p:extLst>
      <p:ext uri="{BB962C8B-B14F-4D97-AF65-F5344CB8AC3E}">
        <p14:creationId xmlns:p14="http://schemas.microsoft.com/office/powerpoint/2010/main" val="38718164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5">
              <a:lumMod val="20000"/>
              <a:lumOff val="80000"/>
            </a:schemeClr>
          </a:solidFill>
          <a:effectLst>
            <a:softEdge rad="127000"/>
          </a:effectLst>
        </p:spPr>
        <p:txBody>
          <a:bodyPr>
            <a:normAutofit/>
          </a:bodyPr>
          <a:lstStyle/>
          <a:p>
            <a:pPr algn="ctr"/>
            <a:r>
              <a:rPr lang="en-US" sz="4000"/>
              <a:t>Fall 2022</a:t>
            </a:r>
            <a:br>
              <a:rPr lang="en-US" sz="4000"/>
            </a:br>
            <a:r>
              <a:rPr lang="en-US" sz="3200"/>
              <a:t>SRSS-</a:t>
            </a:r>
            <a:r>
              <a:rPr lang="en-US" sz="3200" u="sng"/>
              <a:t>Externalizing </a:t>
            </a:r>
            <a:r>
              <a:rPr lang="en-US" sz="3200"/>
              <a:t>Results – Elementary School</a:t>
            </a:r>
            <a:endParaRPr lang="en-US" sz="4000"/>
          </a:p>
        </p:txBody>
      </p:sp>
      <p:graphicFrame>
        <p:nvGraphicFramePr>
          <p:cNvPr id="5" name="Chart 4">
            <a:extLst>
              <a:ext uri="{FF2B5EF4-FFF2-40B4-BE49-F238E27FC236}">
                <a16:creationId xmlns:a16="http://schemas.microsoft.com/office/drawing/2014/main" id="{2E699412-F23A-490A-ABBA-74BDE1D78D16}"/>
              </a:ext>
            </a:extLst>
          </p:cNvPr>
          <p:cNvGraphicFramePr/>
          <p:nvPr/>
        </p:nvGraphicFramePr>
        <p:xfrm>
          <a:off x="538938" y="1706649"/>
          <a:ext cx="11008591" cy="4792951"/>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8">
            <a:extLst>
              <a:ext uri="{FF2B5EF4-FFF2-40B4-BE49-F238E27FC236}">
                <a16:creationId xmlns:a16="http://schemas.microsoft.com/office/drawing/2014/main" id="{D6E72BFA-4A4D-4F16-9513-68A6ED4C0C83}"/>
              </a:ext>
            </a:extLst>
          </p:cNvPr>
          <p:cNvSpPr/>
          <p:nvPr/>
        </p:nvSpPr>
        <p:spPr>
          <a:xfrm>
            <a:off x="2976838"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44</a:t>
            </a:r>
          </a:p>
        </p:txBody>
      </p:sp>
      <p:sp>
        <p:nvSpPr>
          <p:cNvPr id="11" name="Rectangle 10">
            <a:extLst>
              <a:ext uri="{FF2B5EF4-FFF2-40B4-BE49-F238E27FC236}">
                <a16:creationId xmlns:a16="http://schemas.microsoft.com/office/drawing/2014/main" id="{CA4B4E3C-684B-4363-A3DA-60E579543B65}"/>
              </a:ext>
            </a:extLst>
          </p:cNvPr>
          <p:cNvSpPr/>
          <p:nvPr/>
        </p:nvSpPr>
        <p:spPr>
          <a:xfrm>
            <a:off x="2966855" y="2982154"/>
            <a:ext cx="422302"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118</a:t>
            </a:r>
          </a:p>
        </p:txBody>
      </p:sp>
      <p:sp>
        <p:nvSpPr>
          <p:cNvPr id="13" name="Rectangle 12">
            <a:extLst>
              <a:ext uri="{FF2B5EF4-FFF2-40B4-BE49-F238E27FC236}">
                <a16:creationId xmlns:a16="http://schemas.microsoft.com/office/drawing/2014/main" id="{05BE7812-9552-43F2-9CE7-7146EB841E59}"/>
              </a:ext>
            </a:extLst>
          </p:cNvPr>
          <p:cNvSpPr/>
          <p:nvPr/>
        </p:nvSpPr>
        <p:spPr>
          <a:xfrm>
            <a:off x="2945433"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283</a:t>
            </a:r>
          </a:p>
        </p:txBody>
      </p:sp>
      <p:sp>
        <p:nvSpPr>
          <p:cNvPr id="10" name="Rectangle 9">
            <a:extLst>
              <a:ext uri="{FF2B5EF4-FFF2-40B4-BE49-F238E27FC236}">
                <a16:creationId xmlns:a16="http://schemas.microsoft.com/office/drawing/2014/main" id="{3CD5F843-B179-43AE-9202-B178FF35F915}"/>
              </a:ext>
            </a:extLst>
          </p:cNvPr>
          <p:cNvSpPr/>
          <p:nvPr/>
        </p:nvSpPr>
        <p:spPr>
          <a:xfrm>
            <a:off x="3953024"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43</a:t>
            </a:r>
          </a:p>
        </p:txBody>
      </p:sp>
      <p:sp>
        <p:nvSpPr>
          <p:cNvPr id="17" name="Rectangle: Rounded Corners 16">
            <a:extLst>
              <a:ext uri="{FF2B5EF4-FFF2-40B4-BE49-F238E27FC236}">
                <a16:creationId xmlns:a16="http://schemas.microsoft.com/office/drawing/2014/main" id="{87EE6B98-2F8A-485D-9BBF-FE2AE46E0776}"/>
              </a:ext>
            </a:extLst>
          </p:cNvPr>
          <p:cNvSpPr/>
          <p:nvPr/>
        </p:nvSpPr>
        <p:spPr>
          <a:xfrm>
            <a:off x="4902729"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47</a:t>
            </a:r>
          </a:p>
        </p:txBody>
      </p:sp>
      <p:sp>
        <p:nvSpPr>
          <p:cNvPr id="18" name="Rectangle: Rounded Corners 17">
            <a:extLst>
              <a:ext uri="{FF2B5EF4-FFF2-40B4-BE49-F238E27FC236}">
                <a16:creationId xmlns:a16="http://schemas.microsoft.com/office/drawing/2014/main" id="{E0089D20-C08E-4A8F-B3D9-9395AF8295EA}"/>
              </a:ext>
            </a:extLst>
          </p:cNvPr>
          <p:cNvSpPr/>
          <p:nvPr/>
        </p:nvSpPr>
        <p:spPr>
          <a:xfrm>
            <a:off x="4902729" y="2843815"/>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85</a:t>
            </a:r>
          </a:p>
        </p:txBody>
      </p:sp>
      <p:sp>
        <p:nvSpPr>
          <p:cNvPr id="19" name="Rectangle: Rounded Corners 18">
            <a:extLst>
              <a:ext uri="{FF2B5EF4-FFF2-40B4-BE49-F238E27FC236}">
                <a16:creationId xmlns:a16="http://schemas.microsoft.com/office/drawing/2014/main" id="{80B61446-B10B-4910-957C-3013F62B30C9}"/>
              </a:ext>
            </a:extLst>
          </p:cNvPr>
          <p:cNvSpPr/>
          <p:nvPr/>
        </p:nvSpPr>
        <p:spPr>
          <a:xfrm>
            <a:off x="4871324"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335</a:t>
            </a:r>
          </a:p>
        </p:txBody>
      </p:sp>
      <p:sp>
        <p:nvSpPr>
          <p:cNvPr id="21" name="Rectangle: Rounded Corners 20">
            <a:extLst>
              <a:ext uri="{FF2B5EF4-FFF2-40B4-BE49-F238E27FC236}">
                <a16:creationId xmlns:a16="http://schemas.microsoft.com/office/drawing/2014/main" id="{B81539E4-F0AF-452A-A85A-3B2BC891E14E}"/>
              </a:ext>
            </a:extLst>
          </p:cNvPr>
          <p:cNvSpPr/>
          <p:nvPr/>
        </p:nvSpPr>
        <p:spPr>
          <a:xfrm>
            <a:off x="5842065"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27</a:t>
            </a:r>
          </a:p>
        </p:txBody>
      </p:sp>
      <p:sp>
        <p:nvSpPr>
          <p:cNvPr id="22" name="Rectangle: Rounded Corners 21">
            <a:extLst>
              <a:ext uri="{FF2B5EF4-FFF2-40B4-BE49-F238E27FC236}">
                <a16:creationId xmlns:a16="http://schemas.microsoft.com/office/drawing/2014/main" id="{6D0C1A40-31A9-4C46-888F-D43B667F3952}"/>
              </a:ext>
            </a:extLst>
          </p:cNvPr>
          <p:cNvSpPr/>
          <p:nvPr/>
        </p:nvSpPr>
        <p:spPr>
          <a:xfrm>
            <a:off x="5842065" y="2843815"/>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94</a:t>
            </a:r>
          </a:p>
        </p:txBody>
      </p:sp>
      <p:sp>
        <p:nvSpPr>
          <p:cNvPr id="23" name="Rectangle: Rounded Corners 22">
            <a:extLst>
              <a:ext uri="{FF2B5EF4-FFF2-40B4-BE49-F238E27FC236}">
                <a16:creationId xmlns:a16="http://schemas.microsoft.com/office/drawing/2014/main" id="{20EDD72E-2D33-48D5-81B5-3DBB6F004B2E}"/>
              </a:ext>
            </a:extLst>
          </p:cNvPr>
          <p:cNvSpPr/>
          <p:nvPr/>
        </p:nvSpPr>
        <p:spPr>
          <a:xfrm>
            <a:off x="5810660"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329</a:t>
            </a:r>
          </a:p>
        </p:txBody>
      </p:sp>
      <p:sp>
        <p:nvSpPr>
          <p:cNvPr id="25" name="Rectangle: Rounded Corners 24">
            <a:extLst>
              <a:ext uri="{FF2B5EF4-FFF2-40B4-BE49-F238E27FC236}">
                <a16:creationId xmlns:a16="http://schemas.microsoft.com/office/drawing/2014/main" id="{E7F025AD-54AD-4AC5-8D5F-628C6993B5A2}"/>
              </a:ext>
            </a:extLst>
          </p:cNvPr>
          <p:cNvSpPr/>
          <p:nvPr/>
        </p:nvSpPr>
        <p:spPr>
          <a:xfrm>
            <a:off x="6779745"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36</a:t>
            </a:r>
          </a:p>
        </p:txBody>
      </p:sp>
      <p:sp>
        <p:nvSpPr>
          <p:cNvPr id="26" name="Rectangle: Rounded Corners 25">
            <a:extLst>
              <a:ext uri="{FF2B5EF4-FFF2-40B4-BE49-F238E27FC236}">
                <a16:creationId xmlns:a16="http://schemas.microsoft.com/office/drawing/2014/main" id="{E48D9020-95FD-49A1-AEF7-5A3B0E93951D}"/>
              </a:ext>
            </a:extLst>
          </p:cNvPr>
          <p:cNvSpPr/>
          <p:nvPr/>
        </p:nvSpPr>
        <p:spPr>
          <a:xfrm>
            <a:off x="6779745" y="2771549"/>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86</a:t>
            </a:r>
          </a:p>
        </p:txBody>
      </p:sp>
      <p:sp>
        <p:nvSpPr>
          <p:cNvPr id="27" name="Rectangle: Rounded Corners 26">
            <a:extLst>
              <a:ext uri="{FF2B5EF4-FFF2-40B4-BE49-F238E27FC236}">
                <a16:creationId xmlns:a16="http://schemas.microsoft.com/office/drawing/2014/main" id="{C8E4F23C-40C3-469D-8155-B149C0958096}"/>
              </a:ext>
            </a:extLst>
          </p:cNvPr>
          <p:cNvSpPr/>
          <p:nvPr/>
        </p:nvSpPr>
        <p:spPr>
          <a:xfrm>
            <a:off x="6748340"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306</a:t>
            </a:r>
          </a:p>
        </p:txBody>
      </p:sp>
      <p:sp>
        <p:nvSpPr>
          <p:cNvPr id="29" name="Rectangle: Rounded Corners 28">
            <a:extLst>
              <a:ext uri="{FF2B5EF4-FFF2-40B4-BE49-F238E27FC236}">
                <a16:creationId xmlns:a16="http://schemas.microsoft.com/office/drawing/2014/main" id="{39F89E33-9D30-4BF2-BD88-D9668BBC9711}"/>
              </a:ext>
            </a:extLst>
          </p:cNvPr>
          <p:cNvSpPr/>
          <p:nvPr/>
        </p:nvSpPr>
        <p:spPr>
          <a:xfrm>
            <a:off x="7722039"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29</a:t>
            </a:r>
          </a:p>
        </p:txBody>
      </p:sp>
      <p:sp>
        <p:nvSpPr>
          <p:cNvPr id="30" name="Rectangle: Rounded Corners 29">
            <a:extLst>
              <a:ext uri="{FF2B5EF4-FFF2-40B4-BE49-F238E27FC236}">
                <a16:creationId xmlns:a16="http://schemas.microsoft.com/office/drawing/2014/main" id="{7CD9FBC6-5C5F-4FF0-820A-EA101D5CFD09}"/>
              </a:ext>
            </a:extLst>
          </p:cNvPr>
          <p:cNvSpPr/>
          <p:nvPr/>
        </p:nvSpPr>
        <p:spPr>
          <a:xfrm>
            <a:off x="7722039" y="2756580"/>
            <a:ext cx="402336" cy="304800"/>
          </a:xfrm>
          <a:prstGeom prst="roundRect">
            <a:avLst>
              <a:gd name="adj" fmla="val 19667"/>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83</a:t>
            </a:r>
          </a:p>
        </p:txBody>
      </p:sp>
      <p:sp>
        <p:nvSpPr>
          <p:cNvPr id="31" name="Rectangle: Rounded Corners 30">
            <a:extLst>
              <a:ext uri="{FF2B5EF4-FFF2-40B4-BE49-F238E27FC236}">
                <a16:creationId xmlns:a16="http://schemas.microsoft.com/office/drawing/2014/main" id="{D769BC5C-0603-4C3C-BE8A-8896D11B009C}"/>
              </a:ext>
            </a:extLst>
          </p:cNvPr>
          <p:cNvSpPr/>
          <p:nvPr/>
        </p:nvSpPr>
        <p:spPr>
          <a:xfrm>
            <a:off x="7690634"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293</a:t>
            </a:r>
          </a:p>
        </p:txBody>
      </p:sp>
      <p:sp>
        <p:nvSpPr>
          <p:cNvPr id="24" name="Rectangle: Rounded Corners 28">
            <a:extLst>
              <a:ext uri="{FF2B5EF4-FFF2-40B4-BE49-F238E27FC236}">
                <a16:creationId xmlns:a16="http://schemas.microsoft.com/office/drawing/2014/main" id="{CC2CC2AC-3286-6B49-AE81-68DACE304518}"/>
              </a:ext>
            </a:extLst>
          </p:cNvPr>
          <p:cNvSpPr/>
          <p:nvPr/>
        </p:nvSpPr>
        <p:spPr>
          <a:xfrm>
            <a:off x="8651631"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6</a:t>
            </a:r>
          </a:p>
        </p:txBody>
      </p:sp>
      <p:sp>
        <p:nvSpPr>
          <p:cNvPr id="28" name="Rectangle: Rounded Corners 29">
            <a:extLst>
              <a:ext uri="{FF2B5EF4-FFF2-40B4-BE49-F238E27FC236}">
                <a16:creationId xmlns:a16="http://schemas.microsoft.com/office/drawing/2014/main" id="{1F15B6D2-FF46-7843-9992-9DB8A53B72E6}"/>
              </a:ext>
            </a:extLst>
          </p:cNvPr>
          <p:cNvSpPr/>
          <p:nvPr/>
        </p:nvSpPr>
        <p:spPr>
          <a:xfrm>
            <a:off x="8651631" y="2361978"/>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30</a:t>
            </a:r>
          </a:p>
        </p:txBody>
      </p:sp>
      <p:sp>
        <p:nvSpPr>
          <p:cNvPr id="32" name="Rectangle: Rounded Corners 30">
            <a:extLst>
              <a:ext uri="{FF2B5EF4-FFF2-40B4-BE49-F238E27FC236}">
                <a16:creationId xmlns:a16="http://schemas.microsoft.com/office/drawing/2014/main" id="{EB8CA458-3B3B-6846-96BC-8CD066086925}"/>
              </a:ext>
            </a:extLst>
          </p:cNvPr>
          <p:cNvSpPr/>
          <p:nvPr/>
        </p:nvSpPr>
        <p:spPr>
          <a:xfrm>
            <a:off x="8620226"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333</a:t>
            </a:r>
          </a:p>
        </p:txBody>
      </p:sp>
      <p:sp>
        <p:nvSpPr>
          <p:cNvPr id="3" name="Rectangle 11">
            <a:extLst>
              <a:ext uri="{FF2B5EF4-FFF2-40B4-BE49-F238E27FC236}">
                <a16:creationId xmlns:a16="http://schemas.microsoft.com/office/drawing/2014/main" id="{ACBED13E-527C-2402-94F0-A4BB7F1FAE4D}"/>
              </a:ext>
            </a:extLst>
          </p:cNvPr>
          <p:cNvSpPr/>
          <p:nvPr/>
        </p:nvSpPr>
        <p:spPr>
          <a:xfrm>
            <a:off x="3953024" y="2912021"/>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100</a:t>
            </a:r>
          </a:p>
        </p:txBody>
      </p:sp>
      <p:sp>
        <p:nvSpPr>
          <p:cNvPr id="4" name="Rectangle 14">
            <a:extLst>
              <a:ext uri="{FF2B5EF4-FFF2-40B4-BE49-F238E27FC236}">
                <a16:creationId xmlns:a16="http://schemas.microsoft.com/office/drawing/2014/main" id="{8919B39C-8333-A6B5-88B3-D3E7F8E41876}"/>
              </a:ext>
            </a:extLst>
          </p:cNvPr>
          <p:cNvSpPr/>
          <p:nvPr/>
        </p:nvSpPr>
        <p:spPr>
          <a:xfrm>
            <a:off x="3921619"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276</a:t>
            </a:r>
          </a:p>
        </p:txBody>
      </p:sp>
      <p:sp>
        <p:nvSpPr>
          <p:cNvPr id="6" name="Rectangle: Rounded Corners 28">
            <a:extLst>
              <a:ext uri="{FF2B5EF4-FFF2-40B4-BE49-F238E27FC236}">
                <a16:creationId xmlns:a16="http://schemas.microsoft.com/office/drawing/2014/main" id="{807A080E-B3EC-5D28-5CE9-B94B710C1399}"/>
              </a:ext>
            </a:extLst>
          </p:cNvPr>
          <p:cNvSpPr/>
          <p:nvPr/>
        </p:nvSpPr>
        <p:spPr>
          <a:xfrm>
            <a:off x="9639464"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17</a:t>
            </a:r>
          </a:p>
        </p:txBody>
      </p:sp>
      <p:sp>
        <p:nvSpPr>
          <p:cNvPr id="7" name="Rectangle: Rounded Corners 29">
            <a:extLst>
              <a:ext uri="{FF2B5EF4-FFF2-40B4-BE49-F238E27FC236}">
                <a16:creationId xmlns:a16="http://schemas.microsoft.com/office/drawing/2014/main" id="{BDE971B9-70FC-80CC-6507-C9A7A44647F9}"/>
              </a:ext>
            </a:extLst>
          </p:cNvPr>
          <p:cNvSpPr/>
          <p:nvPr/>
        </p:nvSpPr>
        <p:spPr>
          <a:xfrm>
            <a:off x="9639464" y="2604180"/>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69</a:t>
            </a:r>
          </a:p>
        </p:txBody>
      </p:sp>
      <p:sp>
        <p:nvSpPr>
          <p:cNvPr id="8" name="Rectangle: Rounded Corners 30">
            <a:extLst>
              <a:ext uri="{FF2B5EF4-FFF2-40B4-BE49-F238E27FC236}">
                <a16:creationId xmlns:a16="http://schemas.microsoft.com/office/drawing/2014/main" id="{1CBC69F0-3E14-2C32-ABFE-A816D4F5CB5B}"/>
              </a:ext>
            </a:extLst>
          </p:cNvPr>
          <p:cNvSpPr/>
          <p:nvPr/>
        </p:nvSpPr>
        <p:spPr>
          <a:xfrm>
            <a:off x="9608059"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346</a:t>
            </a:r>
          </a:p>
        </p:txBody>
      </p:sp>
      <p:sp>
        <p:nvSpPr>
          <p:cNvPr id="14" name="Rectangle: Rounded Corners 28">
            <a:extLst>
              <a:ext uri="{FF2B5EF4-FFF2-40B4-BE49-F238E27FC236}">
                <a16:creationId xmlns:a16="http://schemas.microsoft.com/office/drawing/2014/main" id="{12075107-7945-FE9F-4CFF-5B91849E37DF}"/>
              </a:ext>
            </a:extLst>
          </p:cNvPr>
          <p:cNvSpPr/>
          <p:nvPr/>
        </p:nvSpPr>
        <p:spPr>
          <a:xfrm>
            <a:off x="10618846"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22</a:t>
            </a:r>
          </a:p>
        </p:txBody>
      </p:sp>
      <p:sp>
        <p:nvSpPr>
          <p:cNvPr id="16" name="Rectangle: Rounded Corners 29">
            <a:extLst>
              <a:ext uri="{FF2B5EF4-FFF2-40B4-BE49-F238E27FC236}">
                <a16:creationId xmlns:a16="http://schemas.microsoft.com/office/drawing/2014/main" id="{7E9020FB-041E-1D8F-6C0A-F1402CD3E852}"/>
              </a:ext>
            </a:extLst>
          </p:cNvPr>
          <p:cNvSpPr/>
          <p:nvPr/>
        </p:nvSpPr>
        <p:spPr>
          <a:xfrm>
            <a:off x="10650252" y="2572051"/>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61</a:t>
            </a:r>
          </a:p>
        </p:txBody>
      </p:sp>
      <p:sp>
        <p:nvSpPr>
          <p:cNvPr id="20" name="Rectangle: Rounded Corners 30">
            <a:extLst>
              <a:ext uri="{FF2B5EF4-FFF2-40B4-BE49-F238E27FC236}">
                <a16:creationId xmlns:a16="http://schemas.microsoft.com/office/drawing/2014/main" id="{88A44948-BD65-FEBB-BF0E-DFE4B3ABF7E6}"/>
              </a:ext>
            </a:extLst>
          </p:cNvPr>
          <p:cNvSpPr/>
          <p:nvPr/>
        </p:nvSpPr>
        <p:spPr>
          <a:xfrm>
            <a:off x="10587441"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352</a:t>
            </a:r>
          </a:p>
        </p:txBody>
      </p:sp>
    </p:spTree>
    <p:extLst>
      <p:ext uri="{BB962C8B-B14F-4D97-AF65-F5344CB8AC3E}">
        <p14:creationId xmlns:p14="http://schemas.microsoft.com/office/powerpoint/2010/main" val="16259990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4917" y="-288260"/>
            <a:ext cx="11946307" cy="1325563"/>
          </a:xfrm>
        </p:spPr>
        <p:txBody>
          <a:bodyPr>
            <a:noAutofit/>
          </a:bodyPr>
          <a:lstStyle/>
          <a:p>
            <a:r>
              <a:rPr lang="en-US" sz="3200"/>
              <a:t>Student Risk Screening Scale Fall 2004 – 2012 Middle School</a:t>
            </a:r>
          </a:p>
        </p:txBody>
      </p:sp>
      <p:graphicFrame>
        <p:nvGraphicFramePr>
          <p:cNvPr id="3" name="Chart 2" title="SSRS bar graph"/>
          <p:cNvGraphicFramePr>
            <a:graphicFrameLocks noChangeAspect="1"/>
          </p:cNvGraphicFramePr>
          <p:nvPr/>
        </p:nvGraphicFramePr>
        <p:xfrm>
          <a:off x="844917" y="697098"/>
          <a:ext cx="9684538" cy="5272889"/>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p:cNvSpPr/>
          <p:nvPr/>
        </p:nvSpPr>
        <p:spPr>
          <a:xfrm>
            <a:off x="1725560" y="5842338"/>
            <a:ext cx="8421329" cy="769441"/>
          </a:xfrm>
          <a:prstGeom prst="rect">
            <a:avLst/>
          </a:prstGeom>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Source: Lane, K. L., Oakes, W. P., &amp; Magill, L. M., (2014). Primary prevention efforts: How do we implement and monitor the Tier 1 component of our comprehensive, integrated, three-tiered model of prevention. </a:t>
            </a:r>
            <a:r>
              <a:rPr kumimoji="0" lang="en-US" sz="1100" b="0" i="1"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Preventing School Failure, 58, </a:t>
            </a:r>
            <a:r>
              <a:rPr kumimoji="0" lang="en-US" sz="1100" b="0"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143-158. doi:10.1080/1045988X.2014.893978 [</a:t>
            </a:r>
            <a:r>
              <a:rPr kumimoji="0" lang="en-US" sz="1100" b="0" i="1"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Figure 4.</a:t>
            </a:r>
            <a:r>
              <a:rPr kumimoji="0" lang="en-US" sz="1100" b="0"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 Middle school behavior screening data over time at the fall time point. Adapted from Figure 4.6 p. 127 Lane, K. L., Menzies, H. M, Oakes, W. P., &amp; </a:t>
            </a:r>
            <a:r>
              <a:rPr kumimoji="0" lang="en-US" sz="1100" b="0" i="0" u="none" strike="noStrike" kern="1200" cap="none" spc="0" normalizeH="0" baseline="0" noProof="0" err="1">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Kalberg</a:t>
            </a:r>
            <a:r>
              <a:rPr kumimoji="0" lang="en-US" sz="1100" b="0"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 J. R. (2012). </a:t>
            </a:r>
            <a:r>
              <a:rPr kumimoji="0" lang="en-US" sz="1100" b="0" i="1"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Systematic screenings of behavior to support instruction: From preschool to high school.</a:t>
            </a:r>
            <a:r>
              <a:rPr kumimoji="0" lang="en-US" sz="1100" b="0"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 Guilford Press.]</a:t>
            </a:r>
          </a:p>
        </p:txBody>
      </p:sp>
    </p:spTree>
    <p:extLst>
      <p:ext uri="{BB962C8B-B14F-4D97-AF65-F5344CB8AC3E}">
        <p14:creationId xmlns:p14="http://schemas.microsoft.com/office/powerpoint/2010/main" val="17261177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672C4E-D98C-B383-A726-9F22303C7954}"/>
              </a:ext>
            </a:extLst>
          </p:cNvPr>
          <p:cNvSpPr>
            <a:spLocks noGrp="1"/>
          </p:cNvSpPr>
          <p:nvPr>
            <p:ph type="title"/>
          </p:nvPr>
        </p:nvSpPr>
        <p:spPr/>
        <p:txBody>
          <a:bodyPr>
            <a:normAutofit/>
          </a:bodyPr>
          <a:lstStyle/>
          <a:p>
            <a:r>
              <a:rPr lang="en-US" sz="5400"/>
              <a:t>Using Systematic Screening to</a:t>
            </a:r>
          </a:p>
        </p:txBody>
      </p:sp>
      <p:sp>
        <p:nvSpPr>
          <p:cNvPr id="5" name="Text Placeholder 4">
            <a:extLst>
              <a:ext uri="{FF2B5EF4-FFF2-40B4-BE49-F238E27FC236}">
                <a16:creationId xmlns:a16="http://schemas.microsoft.com/office/drawing/2014/main" id="{BBD54DF3-DF1F-8945-59BC-45B7752368EA}"/>
              </a:ext>
            </a:extLst>
          </p:cNvPr>
          <p:cNvSpPr>
            <a:spLocks noGrp="1"/>
          </p:cNvSpPr>
          <p:nvPr>
            <p:ph type="body" idx="1"/>
          </p:nvPr>
        </p:nvSpPr>
        <p:spPr/>
        <p:txBody>
          <a:bodyPr/>
          <a:lstStyle/>
          <a:p>
            <a:pPr marL="342900" indent="-342900">
              <a:buFont typeface="Wingdings" panose="05000000000000000000" pitchFamily="2" charset="2"/>
              <a:buChar char="ü"/>
            </a:pPr>
            <a:r>
              <a:rPr lang="en-US" dirty="0"/>
              <a:t>Inform Instruction at Tier 1</a:t>
            </a:r>
          </a:p>
          <a:p>
            <a:pPr marL="342900" indent="-342900">
              <a:buFont typeface="Wingdings" panose="05000000000000000000" pitchFamily="2" charset="2"/>
              <a:buChar char="ü"/>
            </a:pPr>
            <a:r>
              <a:rPr lang="en-US" b="1" dirty="0"/>
              <a:t>Empower Teachers with Low-intensity Strategies</a:t>
            </a:r>
          </a:p>
          <a:p>
            <a:pPr marL="342900" indent="-342900">
              <a:buFont typeface="Wingdings" panose="05000000000000000000" pitchFamily="2" charset="2"/>
              <a:buChar char="ü"/>
            </a:pPr>
            <a:r>
              <a:rPr lang="en-US" dirty="0"/>
              <a:t>Connect Students to Tier 2 and Tier 3 Interventions</a:t>
            </a:r>
          </a:p>
        </p:txBody>
      </p:sp>
      <p:pic>
        <p:nvPicPr>
          <p:cNvPr id="2" name="Picture 1" descr="A screenshot of a computer&#10;&#10;Description automatically generated">
            <a:extLst>
              <a:ext uri="{FF2B5EF4-FFF2-40B4-BE49-F238E27FC236}">
                <a16:creationId xmlns:a16="http://schemas.microsoft.com/office/drawing/2014/main" id="{87E62C6D-CCA3-9909-03AC-E739B2CD870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819"/>
          <a:stretch/>
        </p:blipFill>
        <p:spPr>
          <a:xfrm>
            <a:off x="9945166" y="4911635"/>
            <a:ext cx="1774395" cy="1789042"/>
          </a:xfrm>
          <a:prstGeom prst="rect">
            <a:avLst/>
          </a:prstGeom>
          <a:ln>
            <a:solidFill>
              <a:schemeClr val="tx1"/>
            </a:solidFill>
          </a:ln>
        </p:spPr>
      </p:pic>
      <p:sp>
        <p:nvSpPr>
          <p:cNvPr id="3" name="Rectangle 2">
            <a:extLst>
              <a:ext uri="{FF2B5EF4-FFF2-40B4-BE49-F238E27FC236}">
                <a16:creationId xmlns:a16="http://schemas.microsoft.com/office/drawing/2014/main" id="{8BEF122C-4C5F-6543-019E-D08ADCC28780}"/>
              </a:ext>
            </a:extLst>
          </p:cNvPr>
          <p:cNvSpPr/>
          <p:nvPr/>
        </p:nvSpPr>
        <p:spPr>
          <a:xfrm>
            <a:off x="9708957" y="4698852"/>
            <a:ext cx="2246811" cy="20900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18480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D578C8B1-4707-6C3C-49FB-3F5B9B482AC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819"/>
          <a:stretch/>
        </p:blipFill>
        <p:spPr>
          <a:xfrm>
            <a:off x="2565812" y="105071"/>
            <a:ext cx="6593429" cy="6647857"/>
          </a:xfrm>
          <a:prstGeom prst="rect">
            <a:avLst/>
          </a:prstGeom>
          <a:ln>
            <a:solidFill>
              <a:schemeClr val="tx1"/>
            </a:solidFill>
          </a:ln>
        </p:spPr>
      </p:pic>
    </p:spTree>
    <p:extLst>
      <p:ext uri="{BB962C8B-B14F-4D97-AF65-F5344CB8AC3E}">
        <p14:creationId xmlns:p14="http://schemas.microsoft.com/office/powerpoint/2010/main" val="18107443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C6E50BF-84C1-7E42-9663-942095B957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4242" y="125506"/>
            <a:ext cx="8449415" cy="6529094"/>
          </a:xfrm>
          <a:prstGeom prst="rect">
            <a:avLst/>
          </a:prstGeom>
          <a:ln>
            <a:noFill/>
          </a:ln>
          <a:effectLst>
            <a:outerShdw blurRad="292100" dist="139700" dir="2700000" algn="tl" rotWithShape="0">
              <a:srgbClr val="333333">
                <a:alpha val="65000"/>
              </a:srgbClr>
            </a:outerShdw>
          </a:effectLst>
        </p:spPr>
      </p:pic>
      <p:sp>
        <p:nvSpPr>
          <p:cNvPr id="12" name="Rounded Rectangle 11">
            <a:extLst>
              <a:ext uri="{FF2B5EF4-FFF2-40B4-BE49-F238E27FC236}">
                <a16:creationId xmlns:a16="http://schemas.microsoft.com/office/drawing/2014/main" id="{212967E6-D19C-2248-9F3D-5F6F72EC562C}"/>
              </a:ext>
            </a:extLst>
          </p:cNvPr>
          <p:cNvSpPr/>
          <p:nvPr/>
        </p:nvSpPr>
        <p:spPr>
          <a:xfrm rot="5400000">
            <a:off x="1277746" y="2397423"/>
            <a:ext cx="1671274" cy="2509935"/>
          </a:xfrm>
          <a:prstGeom prst="roundRect">
            <a:avLst/>
          </a:prstGeom>
          <a:noFill/>
          <a:ln>
            <a:solidFill>
              <a:schemeClr val="accent5">
                <a:lumMod val="40000"/>
                <a:lumOff val="60000"/>
              </a:schemeClr>
            </a:solidFill>
          </a:ln>
          <a:effectLst>
            <a:glow rad="1397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69385FEE-021F-C757-CA40-5EE23CEA8E1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20505"/>
          <a:stretch/>
        </p:blipFill>
        <p:spPr>
          <a:xfrm>
            <a:off x="5049217" y="1049632"/>
            <a:ext cx="6284368" cy="4591398"/>
          </a:xfrm>
          <a:prstGeom prst="rect">
            <a:avLst/>
          </a:prstGeom>
          <a:ln>
            <a:solidFill>
              <a:schemeClr val="tx1"/>
            </a:solidFill>
          </a:ln>
        </p:spPr>
      </p:pic>
    </p:spTree>
    <p:extLst>
      <p:ext uri="{BB962C8B-B14F-4D97-AF65-F5344CB8AC3E}">
        <p14:creationId xmlns:p14="http://schemas.microsoft.com/office/powerpoint/2010/main" val="198841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Table&#10;&#10;Description automatically generated">
            <a:extLst>
              <a:ext uri="{FF2B5EF4-FFF2-40B4-BE49-F238E27FC236}">
                <a16:creationId xmlns:a16="http://schemas.microsoft.com/office/drawing/2014/main" id="{90920DF2-C688-F2E9-54B9-AE3ECE3AC253}"/>
              </a:ext>
            </a:extLst>
          </p:cNvPr>
          <p:cNvPicPr>
            <a:picLocks noChangeAspect="1"/>
          </p:cNvPicPr>
          <p:nvPr/>
        </p:nvPicPr>
        <p:blipFill>
          <a:blip r:embed="rId3"/>
          <a:stretch>
            <a:fillRect/>
          </a:stretch>
        </p:blipFill>
        <p:spPr>
          <a:xfrm>
            <a:off x="2178819" y="1581997"/>
            <a:ext cx="7733881" cy="4439256"/>
          </a:xfrm>
          <a:prstGeom prst="rect">
            <a:avLst/>
          </a:prstGeom>
        </p:spPr>
      </p:pic>
      <p:sp>
        <p:nvSpPr>
          <p:cNvPr id="4" name="Down Arrow 3"/>
          <p:cNvSpPr/>
          <p:nvPr/>
        </p:nvSpPr>
        <p:spPr>
          <a:xfrm>
            <a:off x="5396273" y="1088213"/>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Down Arrow 5"/>
          <p:cNvSpPr/>
          <p:nvPr/>
        </p:nvSpPr>
        <p:spPr>
          <a:xfrm>
            <a:off x="6433457" y="1088213"/>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Down Arrow 6"/>
          <p:cNvSpPr/>
          <p:nvPr/>
        </p:nvSpPr>
        <p:spPr>
          <a:xfrm>
            <a:off x="7390429" y="1088213"/>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Down Arrow 12"/>
          <p:cNvSpPr/>
          <p:nvPr/>
        </p:nvSpPr>
        <p:spPr>
          <a:xfrm>
            <a:off x="8372521" y="1088213"/>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Down Arrow 13"/>
          <p:cNvSpPr/>
          <p:nvPr/>
        </p:nvSpPr>
        <p:spPr>
          <a:xfrm>
            <a:off x="4459793" y="1088213"/>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Down Arrow 10"/>
          <p:cNvSpPr/>
          <p:nvPr/>
        </p:nvSpPr>
        <p:spPr>
          <a:xfrm>
            <a:off x="9235825" y="1088213"/>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p:cNvSpPr/>
          <p:nvPr/>
        </p:nvSpPr>
        <p:spPr>
          <a:xfrm>
            <a:off x="774551" y="6248401"/>
            <a:ext cx="9131449" cy="261610"/>
          </a:xfrm>
          <a:prstGeom prst="rect">
            <a:avLst/>
          </a:prstGeom>
          <a:noFill/>
        </p:spPr>
        <p:txBody>
          <a:bodyPr wrap="square">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S PGothic" charset="-128"/>
                <a:cs typeface="+mn-cs"/>
              </a:rPr>
              <a:t>Lane, K. L., Menzies, H. M., Ennis, R. P., &amp; Oakes, W. P. (2015)</a:t>
            </a:r>
            <a:r>
              <a:rPr kumimoji="0" lang="en-US" sz="1100" b="0" i="1" u="none" strike="noStrike" kern="1200" cap="none" spc="0" normalizeH="0" baseline="0" noProof="0">
                <a:ln>
                  <a:noFill/>
                </a:ln>
                <a:solidFill>
                  <a:prstClr val="black"/>
                </a:solidFill>
                <a:effectLst/>
                <a:uLnTx/>
                <a:uFillTx/>
                <a:latin typeface="Calibri" panose="020F0502020204030204" pitchFamily="34" charset="0"/>
                <a:ea typeface="MS PGothic" charset="-128"/>
                <a:cs typeface="+mn-cs"/>
              </a:rPr>
              <a:t>. Supporting Behavior for School Success: A Step-by-Step Guide to Key Strategies. </a:t>
            </a: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S PGothic" charset="-128"/>
                <a:cs typeface="+mn-cs"/>
              </a:rPr>
              <a:t>Guilford Press. </a:t>
            </a:r>
            <a:r>
              <a:rPr kumimoji="0" lang="en-US" sz="1100" b="0" i="1" u="none" strike="noStrike" kern="1200" cap="none" spc="0" normalizeH="0" baseline="0" noProof="0">
                <a:ln>
                  <a:noFill/>
                </a:ln>
                <a:solidFill>
                  <a:prstClr val="black"/>
                </a:solidFill>
                <a:effectLst/>
                <a:uLnTx/>
                <a:uFillTx/>
                <a:latin typeface="Calibri" panose="020F0502020204030204" pitchFamily="34" charset="0"/>
                <a:ea typeface="MS PGothic" charset="-128"/>
                <a:cs typeface="+mn-cs"/>
              </a:rPr>
              <a:t>  </a:t>
            </a:r>
            <a:endPar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S PGothic" charset="-128"/>
              <a:cs typeface="+mn-cs"/>
            </a:endParaRPr>
          </a:p>
        </p:txBody>
      </p:sp>
      <p:sp>
        <p:nvSpPr>
          <p:cNvPr id="12" name="Rectangle 11"/>
          <p:cNvSpPr/>
          <p:nvPr/>
        </p:nvSpPr>
        <p:spPr>
          <a:xfrm>
            <a:off x="1703614" y="68185"/>
            <a:ext cx="86868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Light" panose="020F0302020204030204"/>
                <a:ea typeface="+mn-ea"/>
                <a:cs typeface="Times New Roman" panose="02020603050405020304" pitchFamily="18" charset="0"/>
              </a:rPr>
              <a:t>Examining Academic and Behavioral Data</a:t>
            </a:r>
          </a:p>
        </p:txBody>
      </p:sp>
    </p:spTree>
    <p:extLst>
      <p:ext uri="{BB962C8B-B14F-4D97-AF65-F5344CB8AC3E}">
        <p14:creationId xmlns:p14="http://schemas.microsoft.com/office/powerpoint/2010/main" val="1381081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13" grpId="0" animBg="1"/>
      <p:bldP spid="14" grpId="0" animBg="1"/>
      <p:bldP spid="11"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p:cNvGraphicFramePr>
            <a:graphicFrameLocks noGrp="1"/>
          </p:cNvGraphicFramePr>
          <p:nvPr>
            <p:ph/>
          </p:nvPr>
        </p:nvGraphicFramePr>
        <p:xfrm>
          <a:off x="1323190" y="104510"/>
          <a:ext cx="9693998" cy="6298897"/>
        </p:xfrm>
        <a:graphic>
          <a:graphicData uri="http://schemas.openxmlformats.org/drawingml/2006/table">
            <a:tbl>
              <a:tblPr firstRow="1" bandRow="1">
                <a:tableStyleId>{5C22544A-7EE6-4342-B048-85BDC9FD1C3A}</a:tableStyleId>
              </a:tblPr>
              <a:tblGrid>
                <a:gridCol w="4846999">
                  <a:extLst>
                    <a:ext uri="{9D8B030D-6E8A-4147-A177-3AD203B41FA5}">
                      <a16:colId xmlns:a16="http://schemas.microsoft.com/office/drawing/2014/main" val="3475468031"/>
                    </a:ext>
                  </a:extLst>
                </a:gridCol>
                <a:gridCol w="4846999">
                  <a:extLst>
                    <a:ext uri="{9D8B030D-6E8A-4147-A177-3AD203B41FA5}">
                      <a16:colId xmlns:a16="http://schemas.microsoft.com/office/drawing/2014/main" val="3555776466"/>
                    </a:ext>
                  </a:extLst>
                </a:gridCol>
              </a:tblGrid>
              <a:tr h="356787">
                <a:tc>
                  <a:txBody>
                    <a:bodyPr/>
                    <a:lstStyle/>
                    <a:p>
                      <a:r>
                        <a:rPr lang="en-US"/>
                        <a:t>Low-Intensity Strategy</a:t>
                      </a:r>
                    </a:p>
                  </a:txBody>
                  <a:tcPr/>
                </a:tc>
                <a:tc>
                  <a:txBody>
                    <a:bodyPr/>
                    <a:lstStyle/>
                    <a:p>
                      <a:r>
                        <a:rPr lang="en-US"/>
                        <a:t>Franklin High School On-Site</a:t>
                      </a:r>
                      <a:r>
                        <a:rPr lang="en-US" baseline="0"/>
                        <a:t> Expert</a:t>
                      </a:r>
                      <a:endParaRPr lang="en-US"/>
                    </a:p>
                  </a:txBody>
                  <a:tcPr/>
                </a:tc>
                <a:extLst>
                  <a:ext uri="{0D108BD9-81ED-4DB2-BD59-A6C34878D82A}">
                    <a16:rowId xmlns:a16="http://schemas.microsoft.com/office/drawing/2014/main" val="545248379"/>
                  </a:ext>
                </a:extLst>
              </a:tr>
              <a:tr h="1671522">
                <a:tc>
                  <a:txBody>
                    <a:bodyPr/>
                    <a:lstStyle/>
                    <a:p>
                      <a:pPr marL="0" indent="0">
                        <a:buFont typeface="Courier New" panose="02070309020205020404" pitchFamily="49" charset="0"/>
                        <a:buNone/>
                      </a:pPr>
                      <a:r>
                        <a:rPr lang="en-US" sz="1600" b="1">
                          <a:solidFill>
                            <a:schemeClr val="accent5">
                              <a:lumMod val="50000"/>
                            </a:schemeClr>
                          </a:solidFill>
                        </a:rPr>
                        <a:t>Behavior-Specific</a:t>
                      </a:r>
                      <a:r>
                        <a:rPr lang="en-US" sz="1600" b="1" baseline="0">
                          <a:solidFill>
                            <a:schemeClr val="accent5">
                              <a:lumMod val="50000"/>
                            </a:schemeClr>
                          </a:solidFill>
                        </a:rPr>
                        <a:t> Praise</a:t>
                      </a:r>
                      <a:r>
                        <a:rPr lang="en-US" sz="1600" baseline="0"/>
                        <a:t>: Identifying the specific expectation the student met.</a:t>
                      </a:r>
                    </a:p>
                    <a:p>
                      <a:pPr marL="285750" indent="-285750">
                        <a:buFont typeface="Courier New" panose="02070309020205020404" pitchFamily="49" charset="0"/>
                        <a:buChar char="o"/>
                      </a:pPr>
                      <a:r>
                        <a:rPr lang="en-US" sz="1600" baseline="0"/>
                        <a:t>“</a:t>
                      </a:r>
                      <a:r>
                        <a:rPr lang="en-US" sz="1600" baseline="0" err="1"/>
                        <a:t>Niama</a:t>
                      </a:r>
                      <a:r>
                        <a:rPr lang="en-US" sz="1600" baseline="0"/>
                        <a:t>, I noticed you outlined your paper and used the graphic organizer to draft your essay. Well done!”</a:t>
                      </a:r>
                    </a:p>
                    <a:p>
                      <a:pPr marL="285750" indent="-285750">
                        <a:buFont typeface="Courier New" panose="02070309020205020404" pitchFamily="49" charset="0"/>
                        <a:buChar char="o"/>
                      </a:pPr>
                      <a:r>
                        <a:rPr lang="en-US" sz="1600" baseline="0"/>
                        <a:t>“Justice, thank you for pushing in your chair to keep the walkway safe.”</a:t>
                      </a:r>
                      <a:endParaRPr lang="en-US" sz="1600"/>
                    </a:p>
                  </a:txBody>
                  <a:tcPr/>
                </a:tc>
                <a:tc>
                  <a:txBody>
                    <a:bodyPr/>
                    <a:lstStyle/>
                    <a:p>
                      <a:pPr marL="285750" indent="-285750">
                        <a:buFont typeface="Arial" panose="020B0604020202020204" pitchFamily="34" charset="0"/>
                        <a:buChar char="•"/>
                      </a:pPr>
                      <a:r>
                        <a:rPr lang="en-US" sz="1600"/>
                        <a:t>Eric Common, Behavior Specialist</a:t>
                      </a:r>
                    </a:p>
                    <a:p>
                      <a:pPr marL="285750" indent="-285750">
                        <a:buFont typeface="Arial" panose="020B0604020202020204" pitchFamily="34" charset="0"/>
                        <a:buChar char="•"/>
                      </a:pPr>
                      <a:r>
                        <a:rPr lang="en-US" sz="1600"/>
                        <a:t>Mark Buckman, Special Education</a:t>
                      </a:r>
                    </a:p>
                    <a:p>
                      <a:pPr marL="285750" indent="-285750">
                        <a:buFont typeface="Arial" panose="020B0604020202020204" pitchFamily="34" charset="0"/>
                        <a:buChar char="•"/>
                      </a:pPr>
                      <a:r>
                        <a:rPr lang="en-US" sz="1600" baseline="0"/>
                        <a:t>Grant Allen, Parent Volunteer</a:t>
                      </a:r>
                    </a:p>
                    <a:p>
                      <a:pPr marL="285750" indent="-285750">
                        <a:buFont typeface="Arial" panose="020B0604020202020204" pitchFamily="34" charset="0"/>
                        <a:buChar char="•"/>
                      </a:pPr>
                      <a:r>
                        <a:rPr lang="en-US" sz="1600" baseline="0"/>
                        <a:t>Paloma Pérez-Clark, School Psychologist</a:t>
                      </a:r>
                      <a:endParaRPr lang="en-US" sz="1600"/>
                    </a:p>
                  </a:txBody>
                  <a:tcPr/>
                </a:tc>
                <a:extLst>
                  <a:ext uri="{0D108BD9-81ED-4DB2-BD59-A6C34878D82A}">
                    <a16:rowId xmlns:a16="http://schemas.microsoft.com/office/drawing/2014/main" val="3297779822"/>
                  </a:ext>
                </a:extLst>
              </a:tr>
              <a:tr h="2199371">
                <a:tc>
                  <a:txBody>
                    <a:bodyPr/>
                    <a:lstStyle/>
                    <a:p>
                      <a:pPr marL="0" indent="0">
                        <a:buFont typeface="Courier New" panose="02070309020205020404" pitchFamily="49" charset="0"/>
                        <a:buNone/>
                      </a:pPr>
                      <a:r>
                        <a:rPr lang="en-US" sz="1600" b="1">
                          <a:solidFill>
                            <a:schemeClr val="accent5">
                              <a:lumMod val="50000"/>
                            </a:schemeClr>
                          </a:solidFill>
                        </a:rPr>
                        <a:t>Opportunities to Respond</a:t>
                      </a:r>
                      <a:r>
                        <a:rPr lang="en-US" sz="1600" baseline="0"/>
                        <a:t>: Providing 4-6 opportunities per minute for students to respond individually, choral, verbal, written, gesture, or symbol.</a:t>
                      </a:r>
                    </a:p>
                    <a:p>
                      <a:pPr marL="285750" indent="-285750">
                        <a:buFont typeface="Courier New" panose="02070309020205020404" pitchFamily="49" charset="0"/>
                        <a:buChar char="o"/>
                      </a:pPr>
                      <a:r>
                        <a:rPr lang="en-US" sz="1600" baseline="0"/>
                        <a:t>“Show me thumbs or thumbs down if...”</a:t>
                      </a:r>
                    </a:p>
                    <a:p>
                      <a:pPr marL="285750" indent="-285750">
                        <a:buFont typeface="Courier New" panose="02070309020205020404" pitchFamily="49" charset="0"/>
                        <a:buChar char="o"/>
                      </a:pPr>
                      <a:r>
                        <a:rPr lang="en-US" sz="1600" baseline="0"/>
                        <a:t>“Show me on your white board what…”</a:t>
                      </a:r>
                    </a:p>
                    <a:p>
                      <a:pPr marL="285750" indent="-285750">
                        <a:buFont typeface="Courier New" panose="02070309020205020404" pitchFamily="49" charset="0"/>
                        <a:buChar char="o"/>
                      </a:pPr>
                      <a:r>
                        <a:rPr lang="en-US" sz="1600" baseline="0"/>
                        <a:t>“Turn to your elbow partner and say…”</a:t>
                      </a:r>
                    </a:p>
                    <a:p>
                      <a:pPr marL="285750" indent="-285750">
                        <a:buFont typeface="Courier New" panose="02070309020205020404" pitchFamily="49" charset="0"/>
                        <a:buChar char="o"/>
                      </a:pPr>
                      <a:r>
                        <a:rPr lang="en-US" sz="1600" baseline="0"/>
                        <a:t>“All together now, what is…”</a:t>
                      </a:r>
                      <a:endParaRPr lang="en-US" sz="1600"/>
                    </a:p>
                  </a:txBody>
                  <a:tcPr/>
                </a:tc>
                <a:tc>
                  <a:txBody>
                    <a:bodyPr/>
                    <a:lstStyle/>
                    <a:p>
                      <a:pPr marL="285750" indent="-285750">
                        <a:buFont typeface="Arial" panose="020B0604020202020204" pitchFamily="34" charset="0"/>
                        <a:buChar char="•"/>
                      </a:pPr>
                      <a:r>
                        <a:rPr lang="en-US" sz="1600"/>
                        <a:t>David Royer, Administration</a:t>
                      </a:r>
                    </a:p>
                    <a:p>
                      <a:pPr marL="285750" indent="-285750">
                        <a:buFont typeface="Arial" panose="020B0604020202020204" pitchFamily="34" charset="0"/>
                        <a:buChar char="•"/>
                      </a:pPr>
                      <a:r>
                        <a:rPr lang="en-US" sz="1600"/>
                        <a:t>Emily Cantwell,</a:t>
                      </a:r>
                      <a:r>
                        <a:rPr lang="en-US" sz="1600" baseline="0"/>
                        <a:t> 12</a:t>
                      </a:r>
                      <a:r>
                        <a:rPr lang="en-US" sz="1600" baseline="30000"/>
                        <a:t>th</a:t>
                      </a:r>
                      <a:r>
                        <a:rPr lang="en-US" sz="1600" baseline="0"/>
                        <a:t> Grade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aseline="0"/>
                        <a:t>Scarlett Lane, 11</a:t>
                      </a:r>
                      <a:r>
                        <a:rPr lang="en-US" sz="1600" baseline="30000"/>
                        <a:t>rd</a:t>
                      </a:r>
                      <a:r>
                        <a:rPr lang="en-US" sz="1600" baseline="0"/>
                        <a:t> Grade</a:t>
                      </a:r>
                    </a:p>
                    <a:p>
                      <a:pPr marL="285750" indent="-285750">
                        <a:buFont typeface="Arial" panose="020B0604020202020204" pitchFamily="34" charset="0"/>
                        <a:buChar char="•"/>
                      </a:pPr>
                      <a:r>
                        <a:rPr lang="en-US" sz="1600" baseline="0"/>
                        <a:t>Mallory Messenger, Counselor</a:t>
                      </a:r>
                    </a:p>
                  </a:txBody>
                  <a:tcPr/>
                </a:tc>
                <a:extLst>
                  <a:ext uri="{0D108BD9-81ED-4DB2-BD59-A6C34878D82A}">
                    <a16:rowId xmlns:a16="http://schemas.microsoft.com/office/drawing/2014/main" val="2955642090"/>
                  </a:ext>
                </a:extLst>
              </a:tr>
              <a:tr h="1935446">
                <a:tc>
                  <a:txBody>
                    <a:bodyPr/>
                    <a:lstStyle/>
                    <a:p>
                      <a:pPr marL="0" indent="0">
                        <a:buFont typeface="Courier New" panose="02070309020205020404" pitchFamily="49" charset="0"/>
                        <a:buNone/>
                      </a:pPr>
                      <a:r>
                        <a:rPr lang="en-US" sz="1600" b="1">
                          <a:solidFill>
                            <a:schemeClr val="accent5">
                              <a:lumMod val="50000"/>
                            </a:schemeClr>
                          </a:solidFill>
                        </a:rPr>
                        <a:t>Instructional Choice</a:t>
                      </a:r>
                      <a:r>
                        <a:rPr lang="en-US" sz="1600" baseline="0"/>
                        <a:t>: Providing within-task or between task choices to increase academic engaged time and motivation.</a:t>
                      </a:r>
                    </a:p>
                    <a:p>
                      <a:pPr marL="285750" indent="-285750">
                        <a:buFont typeface="Courier New" panose="02070309020205020404" pitchFamily="49" charset="0"/>
                        <a:buChar char="o"/>
                      </a:pPr>
                      <a:r>
                        <a:rPr lang="en-US" sz="1600" baseline="0"/>
                        <a:t>“Ronaldo, our of our 3 learning objectives today, which would you like to work on first?”</a:t>
                      </a:r>
                    </a:p>
                    <a:p>
                      <a:pPr marL="285750" indent="-285750">
                        <a:buFont typeface="Courier New" panose="02070309020205020404" pitchFamily="49" charset="0"/>
                        <a:buChar char="o"/>
                      </a:pPr>
                      <a:r>
                        <a:rPr lang="en-US" sz="1600" baseline="0"/>
                        <a:t>“Suzy, do you want to work on the laptop, or handwrite your answers for this assignment?”</a:t>
                      </a:r>
                      <a:endParaRPr lang="en-US" sz="1600"/>
                    </a:p>
                  </a:txBody>
                  <a:tcPr/>
                </a:tc>
                <a:tc>
                  <a:txBody>
                    <a:bodyPr/>
                    <a:lstStyle/>
                    <a:p>
                      <a:pPr marL="285750" indent="-285750">
                        <a:buFont typeface="Arial" panose="020B0604020202020204" pitchFamily="34" charset="0"/>
                        <a:buChar char="•"/>
                      </a:pPr>
                      <a:r>
                        <a:rPr lang="en-US" sz="1600"/>
                        <a:t>Abbie Jenkins, 10</a:t>
                      </a:r>
                      <a:r>
                        <a:rPr lang="en-US" sz="1600" baseline="30000"/>
                        <a:t>th</a:t>
                      </a:r>
                      <a:r>
                        <a:rPr lang="en-US" sz="1600"/>
                        <a:t> Grade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aseline="0"/>
                        <a:t>Scarlett Lane, 11</a:t>
                      </a:r>
                      <a:r>
                        <a:rPr lang="en-US" sz="1600" baseline="30000"/>
                        <a:t>th</a:t>
                      </a:r>
                      <a:r>
                        <a:rPr lang="en-US" sz="1600" baseline="0"/>
                        <a:t> Grade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aseline="0"/>
                        <a:t>José Sousa, PE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aseline="0"/>
                        <a:t>Liane </a:t>
                      </a:r>
                      <a:r>
                        <a:rPr lang="en-US" sz="1600" baseline="0" err="1"/>
                        <a:t>Johl</a:t>
                      </a:r>
                      <a:r>
                        <a:rPr lang="en-US" sz="1600" baseline="0"/>
                        <a:t>, 9</a:t>
                      </a:r>
                      <a:r>
                        <a:rPr lang="en-US" sz="1600" baseline="30000"/>
                        <a:t>th</a:t>
                      </a:r>
                      <a:r>
                        <a:rPr lang="en-US" sz="1600" baseline="0"/>
                        <a:t> Grade</a:t>
                      </a:r>
                    </a:p>
                  </a:txBody>
                  <a:tcPr/>
                </a:tc>
                <a:extLst>
                  <a:ext uri="{0D108BD9-81ED-4DB2-BD59-A6C34878D82A}">
                    <a16:rowId xmlns:a16="http://schemas.microsoft.com/office/drawing/2014/main" val="2994125512"/>
                  </a:ext>
                </a:extLst>
              </a:tr>
            </a:tbl>
          </a:graphicData>
        </a:graphic>
      </p:graphicFrame>
    </p:spTree>
    <p:extLst>
      <p:ext uri="{BB962C8B-B14F-4D97-AF65-F5344CB8AC3E}">
        <p14:creationId xmlns:p14="http://schemas.microsoft.com/office/powerpoint/2010/main" val="24368555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DDAF623-F95E-4898-8D51-E4BBB5CDA097}"/>
              </a:ext>
            </a:extLst>
          </p:cNvPr>
          <p:cNvSpPr txBox="1">
            <a:spLocks/>
          </p:cNvSpPr>
          <p:nvPr/>
        </p:nvSpPr>
        <p:spPr>
          <a:xfrm>
            <a:off x="838200" y="365125"/>
            <a:ext cx="10515600" cy="1033369"/>
          </a:xfrm>
          <a:prstGeom prst="rect">
            <a:avLst/>
          </a:prstGeom>
        </p:spPr>
        <p:txBody>
          <a:bodyP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sz="4000"/>
              <a:t>Integrated Lesson Planning</a:t>
            </a:r>
          </a:p>
        </p:txBody>
      </p:sp>
      <p:pic>
        <p:nvPicPr>
          <p:cNvPr id="8" name="Picture 2">
            <a:extLst>
              <a:ext uri="{FF2B5EF4-FFF2-40B4-BE49-F238E27FC236}">
                <a16:creationId xmlns:a16="http://schemas.microsoft.com/office/drawing/2014/main" id="{0D6712CD-1C56-99CB-5942-C6FA0D63CAD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32290" y="2081351"/>
            <a:ext cx="2213963" cy="3459069"/>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F4636372-1FFE-AAC2-68F1-6F761817E01E}"/>
              </a:ext>
            </a:extLst>
          </p:cNvPr>
          <p:cNvGrpSpPr/>
          <p:nvPr/>
        </p:nvGrpSpPr>
        <p:grpSpPr>
          <a:xfrm>
            <a:off x="3025897" y="2273606"/>
            <a:ext cx="8633813" cy="3258175"/>
            <a:chOff x="1523609" y="2021119"/>
            <a:chExt cx="9049860" cy="3462166"/>
          </a:xfrm>
        </p:grpSpPr>
        <p:grpSp>
          <p:nvGrpSpPr>
            <p:cNvPr id="9" name="Group 8">
              <a:extLst>
                <a:ext uri="{FF2B5EF4-FFF2-40B4-BE49-F238E27FC236}">
                  <a16:creationId xmlns:a16="http://schemas.microsoft.com/office/drawing/2014/main" id="{3D17B77E-DC46-9034-50D3-12C205E50D15}"/>
                </a:ext>
              </a:extLst>
            </p:cNvPr>
            <p:cNvGrpSpPr/>
            <p:nvPr/>
          </p:nvGrpSpPr>
          <p:grpSpPr>
            <a:xfrm>
              <a:off x="1523609" y="2021119"/>
              <a:ext cx="9049860" cy="3462166"/>
              <a:chOff x="1523610" y="2044658"/>
              <a:chExt cx="9049860" cy="3462166"/>
            </a:xfrm>
          </p:grpSpPr>
          <p:pic>
            <p:nvPicPr>
              <p:cNvPr id="4" name="Picture 3" descr="Image of  a blank Integrated lesson plan document template. Title: Integrated Lesson Plan. Topic session is blank. Standard sessions are blank. Core Lesson Elements section includes Academic Objectives, Social Skills Objective (s), and Behavioral Expectation (s) which are highlighted. Tier 1 (for all) section is to the right. Equitable Access and Inclusion section is next, and differentiated objectives are part of this section. Next, Active Supervision, Behavior Specific-Praise, High-P request sequence, instructional Choice, Opportunities to Respond, and Precorrection are listed at the top, and highlighted. &#10;">
                <a:extLst>
                  <a:ext uri="{FF2B5EF4-FFF2-40B4-BE49-F238E27FC236}">
                    <a16:creationId xmlns:a16="http://schemas.microsoft.com/office/drawing/2014/main" id="{FB183381-9756-4EA5-AD62-C0EED5A94F4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18530" y="2044658"/>
                <a:ext cx="8954940" cy="3453973"/>
              </a:xfrm>
              <a:prstGeom prst="rect">
                <a:avLst/>
              </a:prstGeom>
              <a:ln w="3175">
                <a:solidFill>
                  <a:schemeClr val="tx1"/>
                </a:solidFill>
              </a:ln>
              <a:effectLst>
                <a:outerShdw blurRad="190500" algn="tl" rotWithShape="0">
                  <a:srgbClr val="000000">
                    <a:alpha val="70000"/>
                  </a:srgbClr>
                </a:outerShdw>
              </a:effectLst>
            </p:spPr>
          </p:pic>
          <p:sp>
            <p:nvSpPr>
              <p:cNvPr id="6" name="Rectangle 5" descr="This square highlights Core Lesson Elements: Academic Objective (s), Social Skills Objective(s), Behavioral Expectation(s)">
                <a:extLst>
                  <a:ext uri="{FF2B5EF4-FFF2-40B4-BE49-F238E27FC236}">
                    <a16:creationId xmlns:a16="http://schemas.microsoft.com/office/drawing/2014/main" id="{0907C34F-B969-40D4-B7A9-5075A91525CC}"/>
                  </a:ext>
                </a:extLst>
              </p:cNvPr>
              <p:cNvSpPr/>
              <p:nvPr/>
            </p:nvSpPr>
            <p:spPr>
              <a:xfrm>
                <a:off x="1523610" y="3644900"/>
                <a:ext cx="1771650" cy="1861924"/>
              </a:xfrm>
              <a:prstGeom prst="rect">
                <a:avLst/>
              </a:prstGeom>
              <a:noFill/>
              <a:ln w="3175">
                <a:solidFill>
                  <a:srgbClr val="283375"/>
                </a:solidFill>
              </a:ln>
              <a:effectLst>
                <a:glow rad="114300">
                  <a:srgbClr val="283375"/>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descr="This square highlights the low-intensity strategies on the integrated lesson plan image.">
              <a:extLst>
                <a:ext uri="{FF2B5EF4-FFF2-40B4-BE49-F238E27FC236}">
                  <a16:creationId xmlns:a16="http://schemas.microsoft.com/office/drawing/2014/main" id="{17FFC730-710C-4926-9AE8-551F4C4A97FF}"/>
                </a:ext>
              </a:extLst>
            </p:cNvPr>
            <p:cNvSpPr/>
            <p:nvPr/>
          </p:nvSpPr>
          <p:spPr>
            <a:xfrm>
              <a:off x="8200304" y="2044658"/>
              <a:ext cx="2373165" cy="1707544"/>
            </a:xfrm>
            <a:prstGeom prst="rect">
              <a:avLst/>
            </a:prstGeom>
            <a:noFill/>
            <a:ln w="3175">
              <a:solidFill>
                <a:srgbClr val="283375"/>
              </a:solidFill>
            </a:ln>
            <a:effectLst>
              <a:glow rad="114300">
                <a:srgbClr val="283375"/>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155580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910B6-806C-CDAF-0D68-A73F88F58440}"/>
              </a:ext>
            </a:extLst>
          </p:cNvPr>
          <p:cNvSpPr>
            <a:spLocks noGrp="1"/>
          </p:cNvSpPr>
          <p:nvPr>
            <p:ph type="title"/>
          </p:nvPr>
        </p:nvSpPr>
        <p:spPr/>
        <p:txBody>
          <a:bodyPr/>
          <a:lstStyle/>
          <a:p>
            <a:r>
              <a:rPr lang="en-US"/>
              <a:t>Agenda</a:t>
            </a:r>
          </a:p>
        </p:txBody>
      </p:sp>
      <p:sp>
        <p:nvSpPr>
          <p:cNvPr id="3" name="Content Placeholder 2">
            <a:extLst>
              <a:ext uri="{FF2B5EF4-FFF2-40B4-BE49-F238E27FC236}">
                <a16:creationId xmlns:a16="http://schemas.microsoft.com/office/drawing/2014/main" id="{900F88DA-6163-2613-88C0-21F0AFFC7207}"/>
              </a:ext>
            </a:extLst>
          </p:cNvPr>
          <p:cNvSpPr>
            <a:spLocks noGrp="1"/>
          </p:cNvSpPr>
          <p:nvPr>
            <p:ph idx="1"/>
          </p:nvPr>
        </p:nvSpPr>
        <p:spPr/>
        <p:txBody>
          <a:bodyPr/>
          <a:lstStyle/>
          <a:p>
            <a:pPr marL="514350" indent="-514350">
              <a:buFont typeface="+mj-lt"/>
              <a:buAutoNum type="arabicPeriod"/>
            </a:pPr>
            <a:r>
              <a:rPr lang="en-US" dirty="0"/>
              <a:t>Welcome</a:t>
            </a:r>
          </a:p>
          <a:p>
            <a:pPr marL="514350" indent="-514350">
              <a:buFont typeface="+mj-lt"/>
              <a:buAutoNum type="arabicPeriod"/>
            </a:pPr>
            <a:r>
              <a:rPr lang="en-US" dirty="0"/>
              <a:t>Overview of Systematic Screening in Ci3T Models</a:t>
            </a:r>
          </a:p>
          <a:p>
            <a:pPr marL="514350" indent="-514350">
              <a:buFont typeface="+mj-lt"/>
              <a:buAutoNum type="arabicPeriod"/>
            </a:pPr>
            <a:r>
              <a:rPr lang="en-US" dirty="0"/>
              <a:t>Using Systematic Screening to </a:t>
            </a:r>
          </a:p>
          <a:p>
            <a:pPr lvl="1">
              <a:buFont typeface="Wingdings" panose="05000000000000000000" pitchFamily="2" charset="2"/>
              <a:buChar char="ü"/>
            </a:pPr>
            <a:r>
              <a:rPr lang="en-US" dirty="0"/>
              <a:t>Inform Instruction at Tier 1</a:t>
            </a:r>
          </a:p>
          <a:p>
            <a:pPr lvl="1">
              <a:buFont typeface="Wingdings" panose="05000000000000000000" pitchFamily="2" charset="2"/>
              <a:buChar char="ü"/>
            </a:pPr>
            <a:r>
              <a:rPr lang="en-US" dirty="0"/>
              <a:t>Empower Teachers with Low-Intensity Strategies</a:t>
            </a:r>
          </a:p>
          <a:p>
            <a:pPr lvl="1">
              <a:buFont typeface="Wingdings" panose="05000000000000000000" pitchFamily="2" charset="2"/>
              <a:buChar char="ü"/>
            </a:pPr>
            <a:r>
              <a:rPr lang="en-US" dirty="0"/>
              <a:t>Connect Students to Tier 2 and Tier 3 Interventions</a:t>
            </a:r>
          </a:p>
          <a:p>
            <a:pPr marL="514350" indent="-514350">
              <a:buFont typeface="+mj-lt"/>
              <a:buAutoNum type="arabicPeriod"/>
            </a:pPr>
            <a:r>
              <a:rPr lang="en-US" dirty="0"/>
              <a:t>Exploring Resources to Support Systematic Screening Efforts</a:t>
            </a:r>
          </a:p>
          <a:p>
            <a:pPr marL="514350" indent="-514350">
              <a:buFont typeface="+mj-lt"/>
              <a:buAutoNum type="arabicPeriod"/>
            </a:pPr>
            <a:r>
              <a:rPr lang="en-US" dirty="0"/>
              <a:t>Wrapping Up and Moving Forward</a:t>
            </a:r>
          </a:p>
          <a:p>
            <a:endParaRPr lang="en-US" dirty="0"/>
          </a:p>
        </p:txBody>
      </p:sp>
    </p:spTree>
    <p:extLst>
      <p:ext uri="{BB962C8B-B14F-4D97-AF65-F5344CB8AC3E}">
        <p14:creationId xmlns:p14="http://schemas.microsoft.com/office/powerpoint/2010/main" val="123101489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1B71F-E649-2443-4945-EB61301808A9}"/>
              </a:ext>
            </a:extLst>
          </p:cNvPr>
          <p:cNvSpPr>
            <a:spLocks noGrp="1"/>
          </p:cNvSpPr>
          <p:nvPr>
            <p:ph type="title"/>
          </p:nvPr>
        </p:nvSpPr>
        <p:spPr/>
        <p:txBody>
          <a:bodyPr/>
          <a:lstStyle/>
          <a:p>
            <a:r>
              <a:rPr lang="en-US"/>
              <a:t>Example Integrated Lesson Plan</a:t>
            </a:r>
          </a:p>
        </p:txBody>
      </p:sp>
      <p:pic>
        <p:nvPicPr>
          <p:cNvPr id="4" name="Online Media 3" title="Working Together: Listening, Asking, Sharing, Compromising">
            <a:hlinkClick r:id="" action="ppaction://media"/>
            <a:extLst>
              <a:ext uri="{FF2B5EF4-FFF2-40B4-BE49-F238E27FC236}">
                <a16:creationId xmlns:a16="http://schemas.microsoft.com/office/drawing/2014/main" id="{0D664683-1A69-145E-F47B-E420B6B6161D}"/>
              </a:ext>
            </a:extLst>
          </p:cNvPr>
          <p:cNvPicPr>
            <a:picLocks noGrp="1" noRot="1" noChangeAspect="1"/>
          </p:cNvPicPr>
          <p:nvPr>
            <p:ph idx="1"/>
            <a:videoFile r:link="rId1"/>
          </p:nvPr>
        </p:nvPicPr>
        <p:blipFill>
          <a:blip r:embed="rId4"/>
          <a:stretch>
            <a:fillRect/>
          </a:stretch>
        </p:blipFill>
        <p:spPr>
          <a:xfrm>
            <a:off x="2246313" y="1825625"/>
            <a:ext cx="7700962" cy="4351338"/>
          </a:xfrm>
          <a:prstGeom prst="rect">
            <a:avLst/>
          </a:prstGeom>
        </p:spPr>
      </p:pic>
      <p:pic>
        <p:nvPicPr>
          <p:cNvPr id="5" name="Picture 2">
            <a:extLst>
              <a:ext uri="{FF2B5EF4-FFF2-40B4-BE49-F238E27FC236}">
                <a16:creationId xmlns:a16="http://schemas.microsoft.com/office/drawing/2014/main" id="{553E4B78-509C-CE75-9399-BE50788C7D4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023517" y="-1"/>
            <a:ext cx="1168484" cy="182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08648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F1878-F935-104E-0734-1C86C0BE5A8D}"/>
              </a:ext>
            </a:extLst>
          </p:cNvPr>
          <p:cNvSpPr>
            <a:spLocks noGrp="1"/>
          </p:cNvSpPr>
          <p:nvPr>
            <p:ph type="title"/>
          </p:nvPr>
        </p:nvSpPr>
        <p:spPr/>
        <p:txBody>
          <a:bodyPr/>
          <a:lstStyle/>
          <a:p>
            <a:r>
              <a:rPr lang="en-US"/>
              <a:t>Low-Intensity Supports to Prevent Challenging Behavior</a:t>
            </a:r>
          </a:p>
        </p:txBody>
      </p:sp>
      <p:pic>
        <p:nvPicPr>
          <p:cNvPr id="4" name="Picture 2" descr="Module 6.2">
            <a:extLst>
              <a:ext uri="{FF2B5EF4-FFF2-40B4-BE49-F238E27FC236}">
                <a16:creationId xmlns:a16="http://schemas.microsoft.com/office/drawing/2014/main" id="{A356F9F5-D79A-19B5-B85D-9016FD74353E}"/>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05328" y="1825625"/>
            <a:ext cx="2785057" cy="435133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7C03B61-EA74-210E-5131-21BD098DD1F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83396" y="2046930"/>
            <a:ext cx="6912020" cy="3912081"/>
          </a:xfrm>
          <a:prstGeom prst="rect">
            <a:avLst/>
          </a:prstGeom>
        </p:spPr>
      </p:pic>
    </p:spTree>
    <p:extLst>
      <p:ext uri="{BB962C8B-B14F-4D97-AF65-F5344CB8AC3E}">
        <p14:creationId xmlns:p14="http://schemas.microsoft.com/office/powerpoint/2010/main" val="3600675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29B02-06CD-1731-AF58-45E382F3F809}"/>
              </a:ext>
            </a:extLst>
          </p:cNvPr>
          <p:cNvSpPr>
            <a:spLocks noGrp="1"/>
          </p:cNvSpPr>
          <p:nvPr>
            <p:ph type="title"/>
          </p:nvPr>
        </p:nvSpPr>
        <p:spPr/>
        <p:txBody>
          <a:bodyPr/>
          <a:lstStyle/>
          <a:p>
            <a:r>
              <a:rPr lang="en-US"/>
              <a:t>Embedding Low-Intensity Supports in Daily Instruction</a:t>
            </a:r>
          </a:p>
        </p:txBody>
      </p:sp>
      <p:pic>
        <p:nvPicPr>
          <p:cNvPr id="4" name="Online Media 3" title="Embedding Low Intensity Supports in Daily Instruction">
            <a:hlinkClick r:id="" action="ppaction://media"/>
            <a:extLst>
              <a:ext uri="{FF2B5EF4-FFF2-40B4-BE49-F238E27FC236}">
                <a16:creationId xmlns:a16="http://schemas.microsoft.com/office/drawing/2014/main" id="{FF735B7F-0BBC-6BB2-AA35-7BF78457AC18}"/>
              </a:ext>
            </a:extLst>
          </p:cNvPr>
          <p:cNvPicPr>
            <a:picLocks noGrp="1" noRot="1" noChangeAspect="1"/>
          </p:cNvPicPr>
          <p:nvPr>
            <p:ph idx="1"/>
            <a:videoFile r:link="rId1"/>
          </p:nvPr>
        </p:nvPicPr>
        <p:blipFill>
          <a:blip r:embed="rId4"/>
          <a:stretch>
            <a:fillRect/>
          </a:stretch>
        </p:blipFill>
        <p:spPr>
          <a:xfrm>
            <a:off x="2246313" y="1825625"/>
            <a:ext cx="7700962" cy="4351338"/>
          </a:xfrm>
          <a:prstGeom prst="rect">
            <a:avLst/>
          </a:prstGeom>
        </p:spPr>
      </p:pic>
      <p:pic>
        <p:nvPicPr>
          <p:cNvPr id="5" name="Picture 2" descr="Module 6.2">
            <a:extLst>
              <a:ext uri="{FF2B5EF4-FFF2-40B4-BE49-F238E27FC236}">
                <a16:creationId xmlns:a16="http://schemas.microsoft.com/office/drawing/2014/main" id="{10E04C75-2093-EA07-719D-4D358549198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023516" y="-1"/>
            <a:ext cx="1168484" cy="182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90850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recorrection">
            <a:extLst>
              <a:ext uri="{FF2B5EF4-FFF2-40B4-BE49-F238E27FC236}">
                <a16:creationId xmlns:a16="http://schemas.microsoft.com/office/drawing/2014/main" id="{6C629CBE-06D0-2DA9-B70C-F5A3C0EFCDD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378536" y="4321147"/>
            <a:ext cx="915233" cy="1429948"/>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CD26C893-6183-C9AB-7A69-45F2DCCF16CA}"/>
              </a:ext>
            </a:extLst>
          </p:cNvPr>
          <p:cNvGrpSpPr/>
          <p:nvPr/>
        </p:nvGrpSpPr>
        <p:grpSpPr>
          <a:xfrm>
            <a:off x="127668" y="228602"/>
            <a:ext cx="10745856" cy="6306668"/>
            <a:chOff x="146262" y="0"/>
            <a:chExt cx="11189609" cy="6592824"/>
          </a:xfrm>
        </p:grpSpPr>
        <p:pic>
          <p:nvPicPr>
            <p:cNvPr id="2" name="Picture 1">
              <a:extLst>
                <a:ext uri="{FF2B5EF4-FFF2-40B4-BE49-F238E27FC236}">
                  <a16:creationId xmlns:a16="http://schemas.microsoft.com/office/drawing/2014/main" id="{049DA111-07FA-018A-5349-5864A92E15D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6262" y="0"/>
              <a:ext cx="11038864" cy="6592824"/>
            </a:xfrm>
            <a:prstGeom prst="rect">
              <a:avLst/>
            </a:prstGeom>
          </p:spPr>
        </p:pic>
        <p:sp>
          <p:nvSpPr>
            <p:cNvPr id="6" name="Rectangle 5">
              <a:extLst>
                <a:ext uri="{FF2B5EF4-FFF2-40B4-BE49-F238E27FC236}">
                  <a16:creationId xmlns:a16="http://schemas.microsoft.com/office/drawing/2014/main" id="{7A72C336-77F8-FB1B-2766-1E1109A44A3F}"/>
                </a:ext>
              </a:extLst>
            </p:cNvPr>
            <p:cNvSpPr/>
            <p:nvPr/>
          </p:nvSpPr>
          <p:spPr>
            <a:xfrm>
              <a:off x="5665693" y="1640541"/>
              <a:ext cx="5670178" cy="47871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a:extLst>
              <a:ext uri="{FF2B5EF4-FFF2-40B4-BE49-F238E27FC236}">
                <a16:creationId xmlns:a16="http://schemas.microsoft.com/office/drawing/2014/main" id="{2DEAD1D8-CB66-5B5A-F2A0-C9CDF2E7508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20505"/>
          <a:stretch/>
        </p:blipFill>
        <p:spPr>
          <a:xfrm>
            <a:off x="6158684" y="2027203"/>
            <a:ext cx="5640300" cy="4120838"/>
          </a:xfrm>
          <a:prstGeom prst="rect">
            <a:avLst/>
          </a:prstGeom>
          <a:ln>
            <a:solidFill>
              <a:schemeClr val="tx1"/>
            </a:solidFill>
          </a:ln>
        </p:spPr>
      </p:pic>
      <p:sp>
        <p:nvSpPr>
          <p:cNvPr id="10" name="Right Arrow 9">
            <a:extLst>
              <a:ext uri="{FF2B5EF4-FFF2-40B4-BE49-F238E27FC236}">
                <a16:creationId xmlns:a16="http://schemas.microsoft.com/office/drawing/2014/main" id="{A4AC4A3D-E5E0-38DF-0D09-936BDE0AF0FF}"/>
              </a:ext>
            </a:extLst>
          </p:cNvPr>
          <p:cNvSpPr/>
          <p:nvPr/>
        </p:nvSpPr>
        <p:spPr>
          <a:xfrm>
            <a:off x="4357985" y="3848224"/>
            <a:ext cx="1693581" cy="887506"/>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154881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8C76D94F-BB5F-4250-6D09-68EC97A578A6}"/>
              </a:ext>
            </a:extLst>
          </p:cNvPr>
          <p:cNvGrpSpPr/>
          <p:nvPr/>
        </p:nvGrpSpPr>
        <p:grpSpPr>
          <a:xfrm>
            <a:off x="1103105" y="388356"/>
            <a:ext cx="4667062" cy="2793686"/>
            <a:chOff x="1103105" y="388356"/>
            <a:chExt cx="4667062" cy="2793686"/>
          </a:xfrm>
        </p:grpSpPr>
        <p:pic>
          <p:nvPicPr>
            <p:cNvPr id="11" name="Picture 10">
              <a:extLst>
                <a:ext uri="{FF2B5EF4-FFF2-40B4-BE49-F238E27FC236}">
                  <a16:creationId xmlns:a16="http://schemas.microsoft.com/office/drawing/2014/main" id="{5407E45B-83B4-D02A-DC74-3C3356FE460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03105" y="388356"/>
              <a:ext cx="4395022" cy="2641313"/>
            </a:xfrm>
            <a:prstGeom prst="rect">
              <a:avLst/>
            </a:prstGeom>
            <a:ln>
              <a:solidFill>
                <a:schemeClr val="tx1"/>
              </a:solidFill>
            </a:ln>
          </p:spPr>
        </p:pic>
        <p:sp>
          <p:nvSpPr>
            <p:cNvPr id="5" name="TextBox 4">
              <a:extLst>
                <a:ext uri="{FF2B5EF4-FFF2-40B4-BE49-F238E27FC236}">
                  <a16:creationId xmlns:a16="http://schemas.microsoft.com/office/drawing/2014/main" id="{F8E850CF-ADA6-6BE3-B81E-7867DD1F14DE}"/>
                </a:ext>
              </a:extLst>
            </p:cNvPr>
            <p:cNvSpPr txBox="1"/>
            <p:nvPr/>
          </p:nvSpPr>
          <p:spPr>
            <a:xfrm>
              <a:off x="4297372" y="2720377"/>
              <a:ext cx="1472795" cy="461665"/>
            </a:xfrm>
            <a:prstGeom prst="rect">
              <a:avLst/>
            </a:prstGeom>
            <a:solidFill>
              <a:schemeClr val="accent5"/>
            </a:solidFill>
            <a:ln>
              <a:noFill/>
            </a:ln>
          </p:spPr>
          <p:txBody>
            <a:bodyPr wrap="square">
              <a:spAutoFit/>
            </a:bodyPr>
            <a:lstStyle/>
            <a:p>
              <a:pPr algn="ctr"/>
              <a:r>
                <a:rPr lang="en-US" sz="2400" b="0" i="0" dirty="0">
                  <a:solidFill>
                    <a:schemeClr val="bg1"/>
                  </a:solidFill>
                  <a:effectLst/>
                </a:rPr>
                <a:t> eBook</a:t>
              </a:r>
              <a:endParaRPr lang="en-US" sz="2400" dirty="0">
                <a:solidFill>
                  <a:schemeClr val="bg1"/>
                </a:solidFill>
              </a:endParaRPr>
            </a:p>
          </p:txBody>
        </p:sp>
      </p:grpSp>
      <p:grpSp>
        <p:nvGrpSpPr>
          <p:cNvPr id="17" name="Group 16">
            <a:extLst>
              <a:ext uri="{FF2B5EF4-FFF2-40B4-BE49-F238E27FC236}">
                <a16:creationId xmlns:a16="http://schemas.microsoft.com/office/drawing/2014/main" id="{2ECA703A-4F63-6047-5FA1-C81FE7A41408}"/>
              </a:ext>
            </a:extLst>
          </p:cNvPr>
          <p:cNvGrpSpPr/>
          <p:nvPr/>
        </p:nvGrpSpPr>
        <p:grpSpPr>
          <a:xfrm>
            <a:off x="6096000" y="388356"/>
            <a:ext cx="4824504" cy="6151911"/>
            <a:chOff x="6096000" y="388356"/>
            <a:chExt cx="4824504" cy="6151911"/>
          </a:xfrm>
        </p:grpSpPr>
        <p:pic>
          <p:nvPicPr>
            <p:cNvPr id="9" name="Picture 8">
              <a:extLst>
                <a:ext uri="{FF2B5EF4-FFF2-40B4-BE49-F238E27FC236}">
                  <a16:creationId xmlns:a16="http://schemas.microsoft.com/office/drawing/2014/main" id="{6B468092-0A69-4521-F556-10235278F6E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96000" y="388356"/>
              <a:ext cx="3566161" cy="6081287"/>
            </a:xfrm>
            <a:prstGeom prst="rect">
              <a:avLst/>
            </a:prstGeom>
            <a:ln>
              <a:solidFill>
                <a:schemeClr val="tx1"/>
              </a:solidFill>
            </a:ln>
          </p:spPr>
        </p:pic>
        <p:sp>
          <p:nvSpPr>
            <p:cNvPr id="13" name="TextBox 12">
              <a:extLst>
                <a:ext uri="{FF2B5EF4-FFF2-40B4-BE49-F238E27FC236}">
                  <a16:creationId xmlns:a16="http://schemas.microsoft.com/office/drawing/2014/main" id="{D13F4B70-0865-D66D-E6A5-7CBC12220759}"/>
                </a:ext>
              </a:extLst>
            </p:cNvPr>
            <p:cNvSpPr txBox="1"/>
            <p:nvPr/>
          </p:nvSpPr>
          <p:spPr>
            <a:xfrm>
              <a:off x="9001692" y="5709270"/>
              <a:ext cx="1918812" cy="830997"/>
            </a:xfrm>
            <a:prstGeom prst="rect">
              <a:avLst/>
            </a:prstGeom>
            <a:solidFill>
              <a:schemeClr val="accent5"/>
            </a:solidFill>
            <a:ln>
              <a:noFill/>
            </a:ln>
          </p:spPr>
          <p:txBody>
            <a:bodyPr wrap="square">
              <a:spAutoFit/>
            </a:bodyPr>
            <a:lstStyle/>
            <a:p>
              <a:pPr algn="ctr"/>
              <a:r>
                <a:rPr lang="en-US" sz="2400" b="0" i="0">
                  <a:solidFill>
                    <a:schemeClr val="bg1"/>
                  </a:solidFill>
                  <a:effectLst/>
                </a:rPr>
                <a:t>table of resources</a:t>
              </a:r>
              <a:endParaRPr lang="en-US" sz="2400">
                <a:solidFill>
                  <a:schemeClr val="bg1"/>
                </a:solidFill>
              </a:endParaRPr>
            </a:p>
          </p:txBody>
        </p:sp>
      </p:grpSp>
      <p:grpSp>
        <p:nvGrpSpPr>
          <p:cNvPr id="16" name="Group 15">
            <a:extLst>
              <a:ext uri="{FF2B5EF4-FFF2-40B4-BE49-F238E27FC236}">
                <a16:creationId xmlns:a16="http://schemas.microsoft.com/office/drawing/2014/main" id="{4811520D-3FB9-C041-B36F-D054BCB1CF0A}"/>
              </a:ext>
            </a:extLst>
          </p:cNvPr>
          <p:cNvGrpSpPr/>
          <p:nvPr/>
        </p:nvGrpSpPr>
        <p:grpSpPr>
          <a:xfrm>
            <a:off x="487814" y="3334415"/>
            <a:ext cx="5010313" cy="3205852"/>
            <a:chOff x="655787" y="3428999"/>
            <a:chExt cx="5010313" cy="3205852"/>
          </a:xfrm>
        </p:grpSpPr>
        <p:pic>
          <p:nvPicPr>
            <p:cNvPr id="6" name="Picture 5">
              <a:extLst>
                <a:ext uri="{FF2B5EF4-FFF2-40B4-BE49-F238E27FC236}">
                  <a16:creationId xmlns:a16="http://schemas.microsoft.com/office/drawing/2014/main" id="{225F8086-21B9-7ED9-B21B-26B3E81659F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71078" y="3428999"/>
              <a:ext cx="4395022" cy="2881370"/>
            </a:xfrm>
            <a:prstGeom prst="rect">
              <a:avLst/>
            </a:prstGeom>
            <a:ln>
              <a:solidFill>
                <a:schemeClr val="tx1"/>
              </a:solidFill>
            </a:ln>
          </p:spPr>
        </p:pic>
        <p:sp>
          <p:nvSpPr>
            <p:cNvPr id="14" name="TextBox 13">
              <a:extLst>
                <a:ext uri="{FF2B5EF4-FFF2-40B4-BE49-F238E27FC236}">
                  <a16:creationId xmlns:a16="http://schemas.microsoft.com/office/drawing/2014/main" id="{6852449B-3DB5-7228-FC38-E4F415010134}"/>
                </a:ext>
              </a:extLst>
            </p:cNvPr>
            <p:cNvSpPr txBox="1"/>
            <p:nvPr/>
          </p:nvSpPr>
          <p:spPr>
            <a:xfrm>
              <a:off x="655787" y="5803854"/>
              <a:ext cx="1856634" cy="830997"/>
            </a:xfrm>
            <a:prstGeom prst="rect">
              <a:avLst/>
            </a:prstGeom>
            <a:solidFill>
              <a:schemeClr val="accent5"/>
            </a:solidFill>
            <a:ln>
              <a:noFill/>
            </a:ln>
          </p:spPr>
          <p:txBody>
            <a:bodyPr wrap="square">
              <a:spAutoFit/>
            </a:bodyPr>
            <a:lstStyle/>
            <a:p>
              <a:pPr algn="ctr"/>
              <a:r>
                <a:rPr lang="en-US" sz="2400" b="0" i="0">
                  <a:solidFill>
                    <a:schemeClr val="bg1"/>
                  </a:solidFill>
                  <a:effectLst/>
                </a:rPr>
                <a:t>Interactive resource</a:t>
              </a:r>
              <a:endParaRPr lang="en-US" sz="2400">
                <a:solidFill>
                  <a:schemeClr val="bg1"/>
                </a:solidFill>
              </a:endParaRPr>
            </a:p>
          </p:txBody>
        </p:sp>
      </p:grpSp>
      <p:pic>
        <p:nvPicPr>
          <p:cNvPr id="18" name="Picture 2" descr="Precorrection">
            <a:extLst>
              <a:ext uri="{FF2B5EF4-FFF2-40B4-BE49-F238E27FC236}">
                <a16:creationId xmlns:a16="http://schemas.microsoft.com/office/drawing/2014/main" id="{C4F83BE9-0712-7C0A-26D4-4988734D8A38}"/>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0724391" y="0"/>
            <a:ext cx="1467609" cy="22929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91080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Precorrection">
            <a:extLst>
              <a:ext uri="{FF2B5EF4-FFF2-40B4-BE49-F238E27FC236}">
                <a16:creationId xmlns:a16="http://schemas.microsoft.com/office/drawing/2014/main" id="{5E321E06-E16B-270A-BAC0-706A8FED0F3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724391" y="0"/>
            <a:ext cx="1467609" cy="229297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E126E190-6C1F-17BA-BF44-3055E7058AC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488358" y="443219"/>
            <a:ext cx="4613032" cy="597156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552225F-47E0-3F8D-4AF5-55DEFE0D914B}"/>
              </a:ext>
            </a:extLst>
          </p:cNvPr>
          <p:cNvPicPr>
            <a:picLocks noChangeAspect="1"/>
          </p:cNvPicPr>
          <p:nvPr/>
        </p:nvPicPr>
        <p:blipFill>
          <a:blip r:embed="rId4"/>
          <a:stretch>
            <a:fillRect/>
          </a:stretch>
        </p:blipFill>
        <p:spPr>
          <a:xfrm>
            <a:off x="5630776" y="1000682"/>
            <a:ext cx="4289543" cy="2428318"/>
          </a:xfrm>
          <a:prstGeom prst="rect">
            <a:avLst/>
          </a:prstGeom>
          <a:ln>
            <a:solidFill>
              <a:schemeClr val="tx1"/>
            </a:solidFill>
          </a:ln>
        </p:spPr>
      </p:pic>
      <p:pic>
        <p:nvPicPr>
          <p:cNvPr id="7" name="Picture 6">
            <a:extLst>
              <a:ext uri="{FF2B5EF4-FFF2-40B4-BE49-F238E27FC236}">
                <a16:creationId xmlns:a16="http://schemas.microsoft.com/office/drawing/2014/main" id="{9B810015-C85E-698F-E3D9-C90C73C94DD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30777" y="3665622"/>
            <a:ext cx="4289543" cy="2342995"/>
          </a:xfrm>
          <a:prstGeom prst="rect">
            <a:avLst/>
          </a:prstGeom>
          <a:ln>
            <a:solidFill>
              <a:schemeClr val="tx1"/>
            </a:solidFill>
          </a:ln>
        </p:spPr>
      </p:pic>
    </p:spTree>
    <p:extLst>
      <p:ext uri="{BB962C8B-B14F-4D97-AF65-F5344CB8AC3E}">
        <p14:creationId xmlns:p14="http://schemas.microsoft.com/office/powerpoint/2010/main" val="22623325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Precorrection">
            <a:extLst>
              <a:ext uri="{FF2B5EF4-FFF2-40B4-BE49-F238E27FC236}">
                <a16:creationId xmlns:a16="http://schemas.microsoft.com/office/drawing/2014/main" id="{5E321E06-E16B-270A-BAC0-706A8FED0F3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724391" y="0"/>
            <a:ext cx="1467609" cy="229297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A50CD4B-26E4-F2CA-2D2A-4681FA29B30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9228" y="1423429"/>
            <a:ext cx="3098421" cy="401114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C2A8A04C-305A-1D20-A53A-A1C801B4EE53}"/>
              </a:ext>
            </a:extLst>
          </p:cNvPr>
          <p:cNvPicPr>
            <a:picLocks noChangeAspect="1"/>
          </p:cNvPicPr>
          <p:nvPr/>
        </p:nvPicPr>
        <p:blipFill>
          <a:blip r:embed="rId4"/>
          <a:stretch>
            <a:fillRect/>
          </a:stretch>
        </p:blipFill>
        <p:spPr>
          <a:xfrm>
            <a:off x="3866399" y="1576841"/>
            <a:ext cx="6342643" cy="3704317"/>
          </a:xfrm>
          <a:prstGeom prst="rect">
            <a:avLst/>
          </a:prstGeom>
          <a:ln>
            <a:noFill/>
          </a:ln>
        </p:spPr>
      </p:pic>
    </p:spTree>
    <p:extLst>
      <p:ext uri="{BB962C8B-B14F-4D97-AF65-F5344CB8AC3E}">
        <p14:creationId xmlns:p14="http://schemas.microsoft.com/office/powerpoint/2010/main" val="1848713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Precorrection">
            <a:extLst>
              <a:ext uri="{FF2B5EF4-FFF2-40B4-BE49-F238E27FC236}">
                <a16:creationId xmlns:a16="http://schemas.microsoft.com/office/drawing/2014/main" id="{5E321E06-E16B-270A-BAC0-706A8FED0F3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724391" y="0"/>
            <a:ext cx="1467609" cy="229297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15A30015-824F-C3F2-8B70-FEE2A04D8FA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93080" y="728960"/>
            <a:ext cx="4171310" cy="540007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A2AD0831-0611-FB71-794C-E128BE6B6BC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681697" y="728960"/>
            <a:ext cx="4172561" cy="540007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10665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Precorrection">
            <a:extLst>
              <a:ext uri="{FF2B5EF4-FFF2-40B4-BE49-F238E27FC236}">
                <a16:creationId xmlns:a16="http://schemas.microsoft.com/office/drawing/2014/main" id="{5E321E06-E16B-270A-BAC0-706A8FED0F3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724391" y="0"/>
            <a:ext cx="1467609" cy="229297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close-up of a questionnaire&#10;&#10;Description automatically generated">
            <a:extLst>
              <a:ext uri="{FF2B5EF4-FFF2-40B4-BE49-F238E27FC236}">
                <a16:creationId xmlns:a16="http://schemas.microsoft.com/office/drawing/2014/main" id="{8B0E42B0-8E74-7D3B-ABBA-AE30934F006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38274" y="515975"/>
            <a:ext cx="3202884" cy="4144909"/>
          </a:xfrm>
          <a:prstGeom prst="rect">
            <a:avLst/>
          </a:prstGeom>
          <a:ln>
            <a:solidFill>
              <a:schemeClr val="tx1"/>
            </a:solidFill>
          </a:ln>
        </p:spPr>
      </p:pic>
      <p:pic>
        <p:nvPicPr>
          <p:cNvPr id="5" name="Picture 4" descr="A chart with text on it&#10;&#10;Description automatically generated">
            <a:extLst>
              <a:ext uri="{FF2B5EF4-FFF2-40B4-BE49-F238E27FC236}">
                <a16:creationId xmlns:a16="http://schemas.microsoft.com/office/drawing/2014/main" id="{B74AFEC6-1B81-DB03-BAC9-8B50EF099C7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84990" y="523320"/>
            <a:ext cx="3202884" cy="4144909"/>
          </a:xfrm>
          <a:prstGeom prst="rect">
            <a:avLst/>
          </a:prstGeom>
          <a:ln>
            <a:solidFill>
              <a:schemeClr val="tx1"/>
            </a:solidFill>
          </a:ln>
        </p:spPr>
      </p:pic>
      <p:pic>
        <p:nvPicPr>
          <p:cNvPr id="6" name="Picture 5">
            <a:extLst>
              <a:ext uri="{FF2B5EF4-FFF2-40B4-BE49-F238E27FC236}">
                <a16:creationId xmlns:a16="http://schemas.microsoft.com/office/drawing/2014/main" id="{4BDEE748-8ADC-4A7C-383B-7694498EDBA1}"/>
              </a:ext>
            </a:extLst>
          </p:cNvPr>
          <p:cNvPicPr>
            <a:picLocks noChangeAspect="1"/>
          </p:cNvPicPr>
          <p:nvPr/>
        </p:nvPicPr>
        <p:blipFill>
          <a:blip r:embed="rId5"/>
          <a:stretch>
            <a:fillRect/>
          </a:stretch>
        </p:blipFill>
        <p:spPr>
          <a:xfrm>
            <a:off x="2698636" y="3819842"/>
            <a:ext cx="4707786" cy="2625496"/>
          </a:xfrm>
          <a:prstGeom prst="rect">
            <a:avLst/>
          </a:prstGeom>
          <a:ln>
            <a:solidFill>
              <a:schemeClr val="tx1"/>
            </a:solidFill>
          </a:ln>
        </p:spPr>
      </p:pic>
    </p:spTree>
    <p:extLst>
      <p:ext uri="{BB962C8B-B14F-4D97-AF65-F5344CB8AC3E}">
        <p14:creationId xmlns:p14="http://schemas.microsoft.com/office/powerpoint/2010/main" val="6707178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6" name="Straight Arrow Connector 55">
            <a:extLst>
              <a:ext uri="{FF2B5EF4-FFF2-40B4-BE49-F238E27FC236}">
                <a16:creationId xmlns:a16="http://schemas.microsoft.com/office/drawing/2014/main" id="{1B5A661C-1F26-4AF6-9066-47F02AC0ADAC}"/>
              </a:ext>
            </a:extLst>
          </p:cNvPr>
          <p:cNvCxnSpPr>
            <a:cxnSpLocks/>
          </p:cNvCxnSpPr>
          <p:nvPr/>
        </p:nvCxnSpPr>
        <p:spPr>
          <a:xfrm>
            <a:off x="7065036" y="2967931"/>
            <a:ext cx="0" cy="1639518"/>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sp>
        <p:nvSpPr>
          <p:cNvPr id="2" name="Title 1"/>
          <p:cNvSpPr>
            <a:spLocks noGrp="1"/>
          </p:cNvSpPr>
          <p:nvPr>
            <p:ph type="title"/>
          </p:nvPr>
        </p:nvSpPr>
        <p:spPr>
          <a:xfrm>
            <a:off x="292442" y="168532"/>
            <a:ext cx="11480458" cy="856440"/>
          </a:xfrm>
        </p:spPr>
        <p:txBody>
          <a:bodyPr>
            <a:normAutofit/>
          </a:bodyPr>
          <a:lstStyle/>
          <a:p>
            <a:r>
              <a:rPr lang="en-US" sz="4000"/>
              <a:t>Deep dive into this at EMPOWER Session 3! </a:t>
            </a:r>
          </a:p>
        </p:txBody>
      </p:sp>
      <p:grpSp>
        <p:nvGrpSpPr>
          <p:cNvPr id="30" name="Group 29"/>
          <p:cNvGrpSpPr/>
          <p:nvPr/>
        </p:nvGrpSpPr>
        <p:grpSpPr>
          <a:xfrm>
            <a:off x="3149624" y="4635374"/>
            <a:ext cx="1557521" cy="1704538"/>
            <a:chOff x="1510709" y="4907904"/>
            <a:chExt cx="1557521" cy="1704538"/>
          </a:xfrm>
        </p:grpSpPr>
        <p:pic>
          <p:nvPicPr>
            <p:cNvPr id="10" name="Picture 2" descr="people near a blackboard by jetxe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10709" y="4907904"/>
              <a:ext cx="1557521" cy="170453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1724967" y="5083908"/>
              <a:ext cx="1120870" cy="223138"/>
            </a:xfrm>
            <a:prstGeom prst="rect">
              <a:avLst/>
            </a:prstGeom>
            <a:solidFill>
              <a:srgbClr val="1A8412"/>
            </a:solidFill>
          </p:spPr>
          <p:txBody>
            <a:bodyPr wrap="square" rtlCol="0">
              <a:spAutoFit/>
            </a:bodyPr>
            <a:lstStyle/>
            <a:p>
              <a:endParaRPr lang="en-US" sz="850">
                <a:solidFill>
                  <a:schemeClr val="bg1"/>
                </a:solidFill>
              </a:endParaRPr>
            </a:p>
          </p:txBody>
        </p:sp>
      </p:grpSp>
      <p:grpSp>
        <p:nvGrpSpPr>
          <p:cNvPr id="34" name="Group 33"/>
          <p:cNvGrpSpPr/>
          <p:nvPr/>
        </p:nvGrpSpPr>
        <p:grpSpPr>
          <a:xfrm>
            <a:off x="4771482" y="4635374"/>
            <a:ext cx="1557521" cy="1704538"/>
            <a:chOff x="1510709" y="4907904"/>
            <a:chExt cx="1557521" cy="1704538"/>
          </a:xfrm>
        </p:grpSpPr>
        <p:pic>
          <p:nvPicPr>
            <p:cNvPr id="35" name="Picture 2" descr="people near a blackboard by jetxe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10709" y="4907904"/>
              <a:ext cx="1557521" cy="1704538"/>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p:cNvSpPr txBox="1"/>
            <p:nvPr/>
          </p:nvSpPr>
          <p:spPr>
            <a:xfrm>
              <a:off x="1703233" y="5076214"/>
              <a:ext cx="1127303" cy="230832"/>
            </a:xfrm>
            <a:prstGeom prst="rect">
              <a:avLst/>
            </a:prstGeom>
            <a:solidFill>
              <a:srgbClr val="1A8412"/>
            </a:solidFill>
          </p:spPr>
          <p:txBody>
            <a:bodyPr wrap="square" rtlCol="0">
              <a:spAutoFit/>
            </a:bodyPr>
            <a:lstStyle/>
            <a:p>
              <a:endParaRPr lang="en-US" sz="900">
                <a:solidFill>
                  <a:schemeClr val="bg1"/>
                </a:solidFill>
              </a:endParaRPr>
            </a:p>
          </p:txBody>
        </p:sp>
      </p:grpSp>
      <p:grpSp>
        <p:nvGrpSpPr>
          <p:cNvPr id="37" name="Group 36"/>
          <p:cNvGrpSpPr/>
          <p:nvPr/>
        </p:nvGrpSpPr>
        <p:grpSpPr>
          <a:xfrm>
            <a:off x="6433186" y="4635374"/>
            <a:ext cx="1557521" cy="1704538"/>
            <a:chOff x="1510709" y="4907904"/>
            <a:chExt cx="1557521" cy="1704538"/>
          </a:xfrm>
        </p:grpSpPr>
        <p:pic>
          <p:nvPicPr>
            <p:cNvPr id="38" name="Picture 2" descr="people near a blackboard by jetxe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10709" y="4907904"/>
              <a:ext cx="1557521" cy="1704538"/>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p:cNvSpPr txBox="1"/>
            <p:nvPr/>
          </p:nvSpPr>
          <p:spPr>
            <a:xfrm>
              <a:off x="1733128" y="5172695"/>
              <a:ext cx="1133333" cy="153233"/>
            </a:xfrm>
            <a:prstGeom prst="roundRect">
              <a:avLst/>
            </a:prstGeom>
            <a:solidFill>
              <a:srgbClr val="1A8412"/>
            </a:solidFill>
          </p:spPr>
          <p:txBody>
            <a:bodyPr wrap="square" rtlCol="0">
              <a:spAutoFit/>
            </a:bodyPr>
            <a:lstStyle/>
            <a:p>
              <a:endParaRPr lang="en-US" sz="300">
                <a:solidFill>
                  <a:schemeClr val="bg1"/>
                </a:solidFill>
              </a:endParaRPr>
            </a:p>
          </p:txBody>
        </p:sp>
      </p:grpSp>
      <p:grpSp>
        <p:nvGrpSpPr>
          <p:cNvPr id="40" name="Group 39"/>
          <p:cNvGrpSpPr/>
          <p:nvPr/>
        </p:nvGrpSpPr>
        <p:grpSpPr>
          <a:xfrm>
            <a:off x="8003783" y="4635374"/>
            <a:ext cx="1557521" cy="1704538"/>
            <a:chOff x="1510709" y="4907904"/>
            <a:chExt cx="1557521" cy="1704538"/>
          </a:xfrm>
        </p:grpSpPr>
        <p:pic>
          <p:nvPicPr>
            <p:cNvPr id="41" name="Picture 2" descr="people near a blackboard by jetxe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10709" y="4907904"/>
              <a:ext cx="1557521" cy="1704538"/>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1937648" y="5040661"/>
              <a:ext cx="722723" cy="253916"/>
            </a:xfrm>
            <a:prstGeom prst="rect">
              <a:avLst/>
            </a:prstGeom>
            <a:solidFill>
              <a:srgbClr val="1A8412"/>
            </a:solidFill>
          </p:spPr>
          <p:txBody>
            <a:bodyPr wrap="square" rtlCol="0">
              <a:spAutoFit/>
            </a:bodyPr>
            <a:lstStyle/>
            <a:p>
              <a:r>
                <a:rPr lang="en-US" sz="1050">
                  <a:solidFill>
                    <a:schemeClr val="bg1"/>
                  </a:solidFill>
                </a:rPr>
                <a:t>Tier 3</a:t>
              </a:r>
            </a:p>
          </p:txBody>
        </p:sp>
      </p:grpSp>
      <p:sp>
        <p:nvSpPr>
          <p:cNvPr id="32" name="Right Arrow 31"/>
          <p:cNvSpPr/>
          <p:nvPr/>
        </p:nvSpPr>
        <p:spPr>
          <a:xfrm>
            <a:off x="37107" y="4184030"/>
            <a:ext cx="1798992" cy="1700971"/>
          </a:xfrm>
          <a:prstGeom prst="rightArrow">
            <a:avLst/>
          </a:prstGeom>
          <a:solidFill>
            <a:srgbClr val="FFE599"/>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400">
                <a:solidFill>
                  <a:schemeClr val="tx1"/>
                </a:solidFill>
              </a:rPr>
              <a:t>10 min @ next Faculty and Staff meeting</a:t>
            </a:r>
          </a:p>
        </p:txBody>
      </p:sp>
      <p:cxnSp>
        <p:nvCxnSpPr>
          <p:cNvPr id="45" name="Straight Arrow Connector 44"/>
          <p:cNvCxnSpPr>
            <a:cxnSpLocks/>
            <a:endCxn id="54" idx="0"/>
          </p:cNvCxnSpPr>
          <p:nvPr/>
        </p:nvCxnSpPr>
        <p:spPr>
          <a:xfrm flipH="1">
            <a:off x="2473912" y="2964791"/>
            <a:ext cx="1035946" cy="1600410"/>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cxnSp>
        <p:nvCxnSpPr>
          <p:cNvPr id="47" name="Straight Arrow Connector 46"/>
          <p:cNvCxnSpPr>
            <a:cxnSpLocks/>
            <a:endCxn id="44" idx="0"/>
          </p:cNvCxnSpPr>
          <p:nvPr/>
        </p:nvCxnSpPr>
        <p:spPr>
          <a:xfrm flipH="1">
            <a:off x="3944651" y="2795368"/>
            <a:ext cx="278188" cy="1808941"/>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cxnSp>
        <p:nvCxnSpPr>
          <p:cNvPr id="49" name="Straight Arrow Connector 48"/>
          <p:cNvCxnSpPr>
            <a:cxnSpLocks/>
          </p:cNvCxnSpPr>
          <p:nvPr/>
        </p:nvCxnSpPr>
        <p:spPr>
          <a:xfrm>
            <a:off x="5401077" y="2964791"/>
            <a:ext cx="0" cy="1639518"/>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cxnSp>
        <p:nvCxnSpPr>
          <p:cNvPr id="51" name="Straight Arrow Connector 50"/>
          <p:cNvCxnSpPr>
            <a:cxnSpLocks/>
            <a:endCxn id="41" idx="0"/>
          </p:cNvCxnSpPr>
          <p:nvPr/>
        </p:nvCxnSpPr>
        <p:spPr>
          <a:xfrm>
            <a:off x="8539948" y="3025680"/>
            <a:ext cx="242596" cy="1609694"/>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sp>
        <p:nvSpPr>
          <p:cNvPr id="43" name="Rounded Rectangle 42"/>
          <p:cNvSpPr/>
          <p:nvPr/>
        </p:nvSpPr>
        <p:spPr>
          <a:xfrm>
            <a:off x="3623388" y="3536883"/>
            <a:ext cx="5187820" cy="616018"/>
          </a:xfrm>
          <a:prstGeom prst="roundRect">
            <a:avLst/>
          </a:prstGeom>
          <a:solidFill>
            <a:srgbClr val="FFE599"/>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solidFill>
                  <a:schemeClr val="tx1"/>
                </a:solidFill>
              </a:rPr>
              <a:t>Designate two staff to attend trainings to become on-site coaches</a:t>
            </a:r>
          </a:p>
        </p:txBody>
      </p:sp>
      <p:sp>
        <p:nvSpPr>
          <p:cNvPr id="13" name="Rectangle 12"/>
          <p:cNvSpPr/>
          <p:nvPr/>
        </p:nvSpPr>
        <p:spPr>
          <a:xfrm>
            <a:off x="6655605" y="4648523"/>
            <a:ext cx="972056" cy="5134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kern="100">
                <a:solidFill>
                  <a:schemeClr val="bg1"/>
                </a:solidFill>
              </a:rPr>
              <a:t>Tier 2</a:t>
            </a:r>
          </a:p>
        </p:txBody>
      </p:sp>
      <p:sp>
        <p:nvSpPr>
          <p:cNvPr id="14" name="Rectangle 13"/>
          <p:cNvSpPr/>
          <p:nvPr/>
        </p:nvSpPr>
        <p:spPr>
          <a:xfrm>
            <a:off x="5015936" y="4635374"/>
            <a:ext cx="1075373" cy="5231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bg1"/>
                </a:solidFill>
              </a:rPr>
              <a:t>Low-Intensity Supports</a:t>
            </a:r>
          </a:p>
        </p:txBody>
      </p:sp>
      <p:sp>
        <p:nvSpPr>
          <p:cNvPr id="44" name="Rectangle 43"/>
          <p:cNvSpPr/>
          <p:nvPr/>
        </p:nvSpPr>
        <p:spPr>
          <a:xfrm>
            <a:off x="3470121" y="4604309"/>
            <a:ext cx="949059" cy="5231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a:solidFill>
                  <a:schemeClr val="bg1"/>
                </a:solidFill>
              </a:rPr>
              <a:t>Systematic Screening</a:t>
            </a:r>
          </a:p>
        </p:txBody>
      </p:sp>
      <p:grpSp>
        <p:nvGrpSpPr>
          <p:cNvPr id="33" name="Group 32">
            <a:extLst>
              <a:ext uri="{FF2B5EF4-FFF2-40B4-BE49-F238E27FC236}">
                <a16:creationId xmlns:a16="http://schemas.microsoft.com/office/drawing/2014/main" id="{BABB5FFA-2DF4-4C4B-BC7E-31319E1C7A36}"/>
              </a:ext>
            </a:extLst>
          </p:cNvPr>
          <p:cNvGrpSpPr/>
          <p:nvPr/>
        </p:nvGrpSpPr>
        <p:grpSpPr>
          <a:xfrm>
            <a:off x="9723505" y="4635374"/>
            <a:ext cx="1557521" cy="1704538"/>
            <a:chOff x="1510709" y="4907904"/>
            <a:chExt cx="1557521" cy="1704538"/>
          </a:xfrm>
        </p:grpSpPr>
        <p:pic>
          <p:nvPicPr>
            <p:cNvPr id="46" name="Picture 2" descr="people near a blackboard by jetxee">
              <a:extLst>
                <a:ext uri="{FF2B5EF4-FFF2-40B4-BE49-F238E27FC236}">
                  <a16:creationId xmlns:a16="http://schemas.microsoft.com/office/drawing/2014/main" id="{E32C92C9-67B8-363F-EAD0-5F96B156D98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10709" y="4907904"/>
              <a:ext cx="1557521" cy="1704538"/>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C6BB5C8E-9B06-8450-C21A-755F5CACFA81}"/>
                </a:ext>
              </a:extLst>
            </p:cNvPr>
            <p:cNvSpPr txBox="1"/>
            <p:nvPr/>
          </p:nvSpPr>
          <p:spPr>
            <a:xfrm>
              <a:off x="1775447" y="4961405"/>
              <a:ext cx="757525" cy="415498"/>
            </a:xfrm>
            <a:prstGeom prst="rect">
              <a:avLst/>
            </a:prstGeom>
            <a:solidFill>
              <a:srgbClr val="1A8412"/>
            </a:solidFill>
          </p:spPr>
          <p:txBody>
            <a:bodyPr wrap="square" rtlCol="0">
              <a:spAutoFit/>
            </a:bodyPr>
            <a:lstStyle/>
            <a:p>
              <a:pPr algn="ctr"/>
              <a:r>
                <a:rPr lang="en-US" sz="1050">
                  <a:solidFill>
                    <a:schemeClr val="bg1"/>
                  </a:solidFill>
                </a:rPr>
                <a:t>Planning Ahead</a:t>
              </a:r>
            </a:p>
          </p:txBody>
        </p:sp>
      </p:grpSp>
      <p:cxnSp>
        <p:nvCxnSpPr>
          <p:cNvPr id="50" name="Straight Arrow Connector 49">
            <a:extLst>
              <a:ext uri="{FF2B5EF4-FFF2-40B4-BE49-F238E27FC236}">
                <a16:creationId xmlns:a16="http://schemas.microsoft.com/office/drawing/2014/main" id="{C785175B-6F6B-E82E-70A5-F5F56D72DD79}"/>
              </a:ext>
            </a:extLst>
          </p:cNvPr>
          <p:cNvCxnSpPr>
            <a:cxnSpLocks/>
            <a:endCxn id="46" idx="0"/>
          </p:cNvCxnSpPr>
          <p:nvPr/>
        </p:nvCxnSpPr>
        <p:spPr>
          <a:xfrm>
            <a:off x="9347373" y="3009900"/>
            <a:ext cx="1154893" cy="1625474"/>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grpSp>
        <p:nvGrpSpPr>
          <p:cNvPr id="31" name="Group 30">
            <a:extLst>
              <a:ext uri="{FF2B5EF4-FFF2-40B4-BE49-F238E27FC236}">
                <a16:creationId xmlns:a16="http://schemas.microsoft.com/office/drawing/2014/main" id="{164F498E-8A01-A8CA-5184-1DB592FAD29A}"/>
              </a:ext>
            </a:extLst>
          </p:cNvPr>
          <p:cNvGrpSpPr/>
          <p:nvPr/>
        </p:nvGrpSpPr>
        <p:grpSpPr>
          <a:xfrm>
            <a:off x="1695151" y="4565201"/>
            <a:ext cx="1557521" cy="1704538"/>
            <a:chOff x="1510709" y="4907904"/>
            <a:chExt cx="1557521" cy="1704538"/>
          </a:xfrm>
        </p:grpSpPr>
        <p:pic>
          <p:nvPicPr>
            <p:cNvPr id="54" name="Picture 2" descr="people near a blackboard by jetxee">
              <a:extLst>
                <a:ext uri="{FF2B5EF4-FFF2-40B4-BE49-F238E27FC236}">
                  <a16:creationId xmlns:a16="http://schemas.microsoft.com/office/drawing/2014/main" id="{249AB8DB-FD95-6D38-7CB8-38C7B4B056D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10709" y="4907904"/>
              <a:ext cx="1557521" cy="1704538"/>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a:extLst>
                <a:ext uri="{FF2B5EF4-FFF2-40B4-BE49-F238E27FC236}">
                  <a16:creationId xmlns:a16="http://schemas.microsoft.com/office/drawing/2014/main" id="{6C7127B9-BF46-4A3C-1ECB-95F50DB7521C}"/>
                </a:ext>
              </a:extLst>
            </p:cNvPr>
            <p:cNvSpPr txBox="1"/>
            <p:nvPr/>
          </p:nvSpPr>
          <p:spPr>
            <a:xfrm>
              <a:off x="1782952" y="4950152"/>
              <a:ext cx="1127303" cy="369332"/>
            </a:xfrm>
            <a:prstGeom prst="rect">
              <a:avLst/>
            </a:prstGeom>
            <a:solidFill>
              <a:srgbClr val="1A8412"/>
            </a:solidFill>
          </p:spPr>
          <p:txBody>
            <a:bodyPr wrap="square" rtlCol="0">
              <a:spAutoFit/>
            </a:bodyPr>
            <a:lstStyle/>
            <a:p>
              <a:r>
                <a:rPr lang="en-US" sz="900">
                  <a:solidFill>
                    <a:schemeClr val="bg1"/>
                  </a:solidFill>
                </a:rPr>
                <a:t>Ci3T Setting Up for Success</a:t>
              </a:r>
            </a:p>
          </p:txBody>
        </p:sp>
      </p:grpSp>
      <p:pic>
        <p:nvPicPr>
          <p:cNvPr id="4" name="Picture 3" descr="Table&#10;&#10;Description automatically generated">
            <a:extLst>
              <a:ext uri="{FF2B5EF4-FFF2-40B4-BE49-F238E27FC236}">
                <a16:creationId xmlns:a16="http://schemas.microsoft.com/office/drawing/2014/main" id="{4AB19364-5B37-C8A4-8C74-E9691E0D056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26416" r="-56"/>
          <a:stretch/>
        </p:blipFill>
        <p:spPr>
          <a:xfrm>
            <a:off x="706547" y="1334750"/>
            <a:ext cx="10867407" cy="625207"/>
          </a:xfrm>
          <a:prstGeom prst="rect">
            <a:avLst/>
          </a:prstGeom>
        </p:spPr>
      </p:pic>
      <p:pic>
        <p:nvPicPr>
          <p:cNvPr id="6" name="Picture 5" descr="Table&#10;&#10;Description automatically generated">
            <a:extLst>
              <a:ext uri="{FF2B5EF4-FFF2-40B4-BE49-F238E27FC236}">
                <a16:creationId xmlns:a16="http://schemas.microsoft.com/office/drawing/2014/main" id="{57834D00-0220-7293-24A9-DD63E0366DC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06547" y="1954729"/>
            <a:ext cx="10846662" cy="1136536"/>
          </a:xfrm>
          <a:prstGeom prst="rect">
            <a:avLst/>
          </a:prstGeom>
        </p:spPr>
      </p:pic>
      <p:sp>
        <p:nvSpPr>
          <p:cNvPr id="3" name="Rectangle 2">
            <a:extLst>
              <a:ext uri="{FF2B5EF4-FFF2-40B4-BE49-F238E27FC236}">
                <a16:creationId xmlns:a16="http://schemas.microsoft.com/office/drawing/2014/main" id="{1A43D499-89A8-CA07-C917-B49915BB2696}"/>
              </a:ext>
            </a:extLst>
          </p:cNvPr>
          <p:cNvSpPr/>
          <p:nvPr/>
        </p:nvSpPr>
        <p:spPr>
          <a:xfrm>
            <a:off x="4697369" y="1298744"/>
            <a:ext cx="1075373" cy="4802187"/>
          </a:xfrm>
          <a:prstGeom prst="rect">
            <a:avLst/>
          </a:prstGeom>
          <a:noFill/>
          <a:ln>
            <a:solidFill>
              <a:schemeClr val="accent1"/>
            </a:solidFill>
          </a:ln>
          <a:effectLst>
            <a:glow rad="228600">
              <a:schemeClr val="accent1">
                <a:satMod val="175000"/>
                <a:alpha val="40000"/>
              </a:schemeClr>
            </a:glo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56819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E573E-7600-6E2F-B66D-F18D9386C32C}"/>
              </a:ext>
            </a:extLst>
          </p:cNvPr>
          <p:cNvSpPr>
            <a:spLocks noGrp="1"/>
          </p:cNvSpPr>
          <p:nvPr>
            <p:ph type="title"/>
          </p:nvPr>
        </p:nvSpPr>
        <p:spPr/>
        <p:txBody>
          <a:bodyPr/>
          <a:lstStyle/>
          <a:p>
            <a:r>
              <a:rPr lang="en-US"/>
              <a:t>Welcome</a:t>
            </a:r>
          </a:p>
        </p:txBody>
      </p:sp>
      <p:pic>
        <p:nvPicPr>
          <p:cNvPr id="4" name="Picture 3">
            <a:extLst>
              <a:ext uri="{FF2B5EF4-FFF2-40B4-BE49-F238E27FC236}">
                <a16:creationId xmlns:a16="http://schemas.microsoft.com/office/drawing/2014/main" id="{9156E0C4-5D3C-4424-8B73-AFA4E50159FB}"/>
              </a:ext>
            </a:extLst>
          </p:cNvPr>
          <p:cNvPicPr>
            <a:picLocks noChangeAspect="1"/>
          </p:cNvPicPr>
          <p:nvPr/>
        </p:nvPicPr>
        <p:blipFill>
          <a:blip r:embed="rId2"/>
          <a:stretch>
            <a:fillRect/>
          </a:stretch>
        </p:blipFill>
        <p:spPr>
          <a:xfrm>
            <a:off x="739491" y="4358761"/>
            <a:ext cx="10607959" cy="1579001"/>
          </a:xfrm>
          <a:prstGeom prst="rect">
            <a:avLst/>
          </a:prstGeom>
        </p:spPr>
      </p:pic>
    </p:spTree>
    <p:extLst>
      <p:ext uri="{BB962C8B-B14F-4D97-AF65-F5344CB8AC3E}">
        <p14:creationId xmlns:p14="http://schemas.microsoft.com/office/powerpoint/2010/main" val="100380637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5" name="Picture 47"/>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3831430" y="5027055"/>
            <a:ext cx="4529139" cy="1606077"/>
          </a:xfrm>
          <a:prstGeom prst="rect">
            <a:avLst/>
          </a:prstGeom>
          <a:noFill/>
        </p:spPr>
      </p:pic>
      <p:pic>
        <p:nvPicPr>
          <p:cNvPr id="2099" name="Picture 51"/>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3831430" y="5027055"/>
            <a:ext cx="4529139" cy="1606077"/>
          </a:xfrm>
          <a:prstGeom prst="rect">
            <a:avLst/>
          </a:prstGeom>
          <a:noFill/>
        </p:spPr>
      </p:pic>
      <p:pic>
        <p:nvPicPr>
          <p:cNvPr id="2098" name="Picture 50"/>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3831430" y="5027055"/>
            <a:ext cx="4529139" cy="1606077"/>
          </a:xfrm>
          <a:prstGeom prst="rect">
            <a:avLst/>
          </a:prstGeom>
          <a:noFill/>
        </p:spPr>
      </p:pic>
      <p:pic>
        <p:nvPicPr>
          <p:cNvPr id="2097" name="Picture 49"/>
          <p:cNvPicPr>
            <a:picLocks noChangeAspect="1" noChangeArrowheads="1"/>
          </p:cNvPicPr>
          <p:nvPr/>
        </p:nvPicPr>
        <p:blipFill>
          <a:blip r:embed="rId6" cstate="screen">
            <a:extLst>
              <a:ext uri="{28A0092B-C50C-407E-A947-70E740481C1C}">
                <a14:useLocalDpi xmlns:a14="http://schemas.microsoft.com/office/drawing/2010/main"/>
              </a:ext>
            </a:extLst>
          </a:blip>
          <a:stretch>
            <a:fillRect/>
          </a:stretch>
        </p:blipFill>
        <p:spPr bwMode="auto">
          <a:xfrm>
            <a:off x="3831430" y="5027055"/>
            <a:ext cx="4529139" cy="1606077"/>
          </a:xfrm>
          <a:prstGeom prst="rect">
            <a:avLst/>
          </a:prstGeom>
          <a:noFill/>
        </p:spPr>
      </p:pic>
      <p:pic>
        <p:nvPicPr>
          <p:cNvPr id="2096" name="Picture 48"/>
          <p:cNvPicPr>
            <a:picLocks noChangeAspect="1" noChangeArrowheads="1"/>
          </p:cNvPicPr>
          <p:nvPr/>
        </p:nvPicPr>
        <p:blipFill>
          <a:blip r:embed="rId7" cstate="screen">
            <a:extLst>
              <a:ext uri="{28A0092B-C50C-407E-A947-70E740481C1C}">
                <a14:useLocalDpi xmlns:a14="http://schemas.microsoft.com/office/drawing/2010/main"/>
              </a:ext>
            </a:extLst>
          </a:blip>
          <a:stretch>
            <a:fillRect/>
          </a:stretch>
        </p:blipFill>
        <p:spPr bwMode="auto">
          <a:xfrm>
            <a:off x="3831430" y="5027055"/>
            <a:ext cx="4529139" cy="1606077"/>
          </a:xfrm>
          <a:prstGeom prst="rect">
            <a:avLst/>
          </a:prstGeom>
          <a:noFill/>
        </p:spPr>
      </p:pic>
      <p:pic>
        <p:nvPicPr>
          <p:cNvPr id="2090" name="Picture 42"/>
          <p:cNvPicPr>
            <a:picLocks noChangeAspect="1" noChangeArrowheads="1"/>
          </p:cNvPicPr>
          <p:nvPr/>
        </p:nvPicPr>
        <p:blipFill>
          <a:blip r:embed="rId8" cstate="screen">
            <a:extLst>
              <a:ext uri="{28A0092B-C50C-407E-A947-70E740481C1C}">
                <a14:useLocalDpi xmlns:a14="http://schemas.microsoft.com/office/drawing/2010/main"/>
              </a:ext>
            </a:extLst>
          </a:blip>
          <a:stretch>
            <a:fillRect/>
          </a:stretch>
        </p:blipFill>
        <p:spPr bwMode="auto">
          <a:xfrm>
            <a:off x="3831430" y="5027055"/>
            <a:ext cx="4529139" cy="1606077"/>
          </a:xfrm>
          <a:prstGeom prst="rect">
            <a:avLst/>
          </a:prstGeom>
          <a:noFill/>
        </p:spPr>
      </p:pic>
      <p:pic>
        <p:nvPicPr>
          <p:cNvPr id="2094" name="Picture 46"/>
          <p:cNvPicPr>
            <a:picLocks noChangeAspect="1" noChangeArrowheads="1"/>
          </p:cNvPicPr>
          <p:nvPr/>
        </p:nvPicPr>
        <p:blipFill>
          <a:blip r:embed="rId9" cstate="screen">
            <a:extLst>
              <a:ext uri="{28A0092B-C50C-407E-A947-70E740481C1C}">
                <a14:useLocalDpi xmlns:a14="http://schemas.microsoft.com/office/drawing/2010/main"/>
              </a:ext>
            </a:extLst>
          </a:blip>
          <a:stretch>
            <a:fillRect/>
          </a:stretch>
        </p:blipFill>
        <p:spPr bwMode="auto">
          <a:xfrm>
            <a:off x="3831430" y="5027055"/>
            <a:ext cx="4529139" cy="1606077"/>
          </a:xfrm>
          <a:prstGeom prst="rect">
            <a:avLst/>
          </a:prstGeom>
          <a:noFill/>
        </p:spPr>
      </p:pic>
      <p:pic>
        <p:nvPicPr>
          <p:cNvPr id="2093" name="Picture 45"/>
          <p:cNvPicPr>
            <a:picLocks noChangeAspect="1" noChangeArrowheads="1"/>
          </p:cNvPicPr>
          <p:nvPr/>
        </p:nvPicPr>
        <p:blipFill>
          <a:blip r:embed="rId10" cstate="screen">
            <a:extLst>
              <a:ext uri="{28A0092B-C50C-407E-A947-70E740481C1C}">
                <a14:useLocalDpi xmlns:a14="http://schemas.microsoft.com/office/drawing/2010/main"/>
              </a:ext>
            </a:extLst>
          </a:blip>
          <a:stretch>
            <a:fillRect/>
          </a:stretch>
        </p:blipFill>
        <p:spPr bwMode="auto">
          <a:xfrm>
            <a:off x="3831430" y="5027055"/>
            <a:ext cx="4529139" cy="1606077"/>
          </a:xfrm>
          <a:prstGeom prst="rect">
            <a:avLst/>
          </a:prstGeom>
          <a:noFill/>
        </p:spPr>
      </p:pic>
      <p:pic>
        <p:nvPicPr>
          <p:cNvPr id="2092" name="Picture 44"/>
          <p:cNvPicPr>
            <a:picLocks noChangeAspect="1" noChangeArrowheads="1"/>
          </p:cNvPicPr>
          <p:nvPr/>
        </p:nvPicPr>
        <p:blipFill>
          <a:blip r:embed="rId11" cstate="screen">
            <a:extLst>
              <a:ext uri="{28A0092B-C50C-407E-A947-70E740481C1C}">
                <a14:useLocalDpi xmlns:a14="http://schemas.microsoft.com/office/drawing/2010/main"/>
              </a:ext>
            </a:extLst>
          </a:blip>
          <a:stretch>
            <a:fillRect/>
          </a:stretch>
        </p:blipFill>
        <p:spPr bwMode="auto">
          <a:xfrm>
            <a:off x="3831430" y="5027055"/>
            <a:ext cx="4529139" cy="1606077"/>
          </a:xfrm>
          <a:prstGeom prst="rect">
            <a:avLst/>
          </a:prstGeom>
          <a:noFill/>
        </p:spPr>
      </p:pic>
      <p:pic>
        <p:nvPicPr>
          <p:cNvPr id="2091" name="Picture 43"/>
          <p:cNvPicPr>
            <a:picLocks noChangeAspect="1" noChangeArrowheads="1"/>
          </p:cNvPicPr>
          <p:nvPr/>
        </p:nvPicPr>
        <p:blipFill>
          <a:blip r:embed="rId12" cstate="screen">
            <a:extLst>
              <a:ext uri="{28A0092B-C50C-407E-A947-70E740481C1C}">
                <a14:useLocalDpi xmlns:a14="http://schemas.microsoft.com/office/drawing/2010/main"/>
              </a:ext>
            </a:extLst>
          </a:blip>
          <a:stretch>
            <a:fillRect/>
          </a:stretch>
        </p:blipFill>
        <p:spPr bwMode="auto">
          <a:xfrm>
            <a:off x="3831430" y="5027055"/>
            <a:ext cx="4529139" cy="1606077"/>
          </a:xfrm>
          <a:prstGeom prst="rect">
            <a:avLst/>
          </a:prstGeom>
          <a:noFill/>
        </p:spPr>
      </p:pic>
      <p:pic>
        <p:nvPicPr>
          <p:cNvPr id="2089" name="Picture 41"/>
          <p:cNvPicPr>
            <a:picLocks noChangeAspect="1" noChangeArrowheads="1"/>
          </p:cNvPicPr>
          <p:nvPr/>
        </p:nvPicPr>
        <p:blipFill>
          <a:blip r:embed="rId13" cstate="screen">
            <a:extLst>
              <a:ext uri="{28A0092B-C50C-407E-A947-70E740481C1C}">
                <a14:useLocalDpi xmlns:a14="http://schemas.microsoft.com/office/drawing/2010/main"/>
              </a:ext>
            </a:extLst>
          </a:blip>
          <a:stretch>
            <a:fillRect/>
          </a:stretch>
        </p:blipFill>
        <p:spPr bwMode="auto">
          <a:xfrm>
            <a:off x="3831430" y="5027055"/>
            <a:ext cx="4529139" cy="1606077"/>
          </a:xfrm>
          <a:prstGeom prst="rect">
            <a:avLst/>
          </a:prstGeom>
          <a:noFill/>
        </p:spPr>
      </p:pic>
      <p:pic>
        <p:nvPicPr>
          <p:cNvPr id="2088" name="Picture 40"/>
          <p:cNvPicPr>
            <a:picLocks noChangeAspect="1" noChangeArrowheads="1"/>
          </p:cNvPicPr>
          <p:nvPr/>
        </p:nvPicPr>
        <p:blipFill>
          <a:blip r:embed="rId14" cstate="screen">
            <a:extLst>
              <a:ext uri="{28A0092B-C50C-407E-A947-70E740481C1C}">
                <a14:useLocalDpi xmlns:a14="http://schemas.microsoft.com/office/drawing/2010/main"/>
              </a:ext>
            </a:extLst>
          </a:blip>
          <a:stretch>
            <a:fillRect/>
          </a:stretch>
        </p:blipFill>
        <p:spPr bwMode="auto">
          <a:xfrm>
            <a:off x="3831430" y="5027055"/>
            <a:ext cx="4529139" cy="1606077"/>
          </a:xfrm>
          <a:prstGeom prst="rect">
            <a:avLst/>
          </a:prstGeom>
          <a:noFill/>
        </p:spPr>
      </p:pic>
      <p:pic>
        <p:nvPicPr>
          <p:cNvPr id="2087" name="Picture 39"/>
          <p:cNvPicPr>
            <a:picLocks noChangeAspect="1" noChangeArrowheads="1"/>
          </p:cNvPicPr>
          <p:nvPr/>
        </p:nvPicPr>
        <p:blipFill>
          <a:blip r:embed="rId15" cstate="screen">
            <a:extLst>
              <a:ext uri="{28A0092B-C50C-407E-A947-70E740481C1C}">
                <a14:useLocalDpi xmlns:a14="http://schemas.microsoft.com/office/drawing/2010/main"/>
              </a:ext>
            </a:extLst>
          </a:blip>
          <a:stretch>
            <a:fillRect/>
          </a:stretch>
        </p:blipFill>
        <p:spPr bwMode="auto">
          <a:xfrm>
            <a:off x="3831430" y="5027055"/>
            <a:ext cx="4529139" cy="1606077"/>
          </a:xfrm>
          <a:prstGeom prst="rect">
            <a:avLst/>
          </a:prstGeom>
          <a:noFill/>
        </p:spPr>
      </p:pic>
      <p:pic>
        <p:nvPicPr>
          <p:cNvPr id="2086" name="Picture 38"/>
          <p:cNvPicPr>
            <a:picLocks noChangeAspect="1" noChangeArrowheads="1"/>
          </p:cNvPicPr>
          <p:nvPr/>
        </p:nvPicPr>
        <p:blipFill>
          <a:blip r:embed="rId16" cstate="screen">
            <a:extLst>
              <a:ext uri="{28A0092B-C50C-407E-A947-70E740481C1C}">
                <a14:useLocalDpi xmlns:a14="http://schemas.microsoft.com/office/drawing/2010/main"/>
              </a:ext>
            </a:extLst>
          </a:blip>
          <a:stretch>
            <a:fillRect/>
          </a:stretch>
        </p:blipFill>
        <p:spPr bwMode="auto">
          <a:xfrm>
            <a:off x="3831430" y="5027055"/>
            <a:ext cx="4529139" cy="1606077"/>
          </a:xfrm>
          <a:prstGeom prst="rect">
            <a:avLst/>
          </a:prstGeom>
          <a:noFill/>
        </p:spPr>
      </p:pic>
      <p:pic>
        <p:nvPicPr>
          <p:cNvPr id="2081" name="Picture 33"/>
          <p:cNvPicPr>
            <a:picLocks noChangeAspect="1" noChangeArrowheads="1"/>
          </p:cNvPicPr>
          <p:nvPr/>
        </p:nvPicPr>
        <p:blipFill>
          <a:blip r:embed="rId17" cstate="screen">
            <a:extLst>
              <a:ext uri="{28A0092B-C50C-407E-A947-70E740481C1C}">
                <a14:useLocalDpi xmlns:a14="http://schemas.microsoft.com/office/drawing/2010/main"/>
              </a:ext>
            </a:extLst>
          </a:blip>
          <a:stretch>
            <a:fillRect/>
          </a:stretch>
        </p:blipFill>
        <p:spPr bwMode="auto">
          <a:xfrm>
            <a:off x="3831430" y="5027055"/>
            <a:ext cx="4529139" cy="1606077"/>
          </a:xfrm>
          <a:prstGeom prst="rect">
            <a:avLst/>
          </a:prstGeom>
          <a:noFill/>
        </p:spPr>
      </p:pic>
      <p:pic>
        <p:nvPicPr>
          <p:cNvPr id="2084" name="Picture 36"/>
          <p:cNvPicPr>
            <a:picLocks noChangeAspect="1" noChangeArrowheads="1"/>
          </p:cNvPicPr>
          <p:nvPr/>
        </p:nvPicPr>
        <p:blipFill>
          <a:blip r:embed="rId18" cstate="screen">
            <a:extLst>
              <a:ext uri="{28A0092B-C50C-407E-A947-70E740481C1C}">
                <a14:useLocalDpi xmlns:a14="http://schemas.microsoft.com/office/drawing/2010/main"/>
              </a:ext>
            </a:extLst>
          </a:blip>
          <a:stretch>
            <a:fillRect/>
          </a:stretch>
        </p:blipFill>
        <p:spPr bwMode="auto">
          <a:xfrm>
            <a:off x="3831430" y="5027055"/>
            <a:ext cx="4529139" cy="1606077"/>
          </a:xfrm>
          <a:prstGeom prst="rect">
            <a:avLst/>
          </a:prstGeom>
          <a:noFill/>
        </p:spPr>
      </p:pic>
      <p:pic>
        <p:nvPicPr>
          <p:cNvPr id="19" name="Picture 32">
            <a:extLst>
              <a:ext uri="{FF2B5EF4-FFF2-40B4-BE49-F238E27FC236}">
                <a16:creationId xmlns:a16="http://schemas.microsoft.com/office/drawing/2014/main" id="{7B827D80-A9E1-7845-B779-C52EE5330B92}"/>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tretch>
            <a:fillRect/>
          </a:stretch>
        </p:blipFill>
        <p:spPr bwMode="auto">
          <a:xfrm>
            <a:off x="3831431" y="5027055"/>
            <a:ext cx="4529137" cy="1606077"/>
          </a:xfrm>
          <a:prstGeom prst="rect">
            <a:avLst/>
          </a:prstGeom>
          <a:noFill/>
        </p:spPr>
      </p:pic>
      <p:sp>
        <p:nvSpPr>
          <p:cNvPr id="3" name="Title 2">
            <a:extLst>
              <a:ext uri="{FF2B5EF4-FFF2-40B4-BE49-F238E27FC236}">
                <a16:creationId xmlns:a16="http://schemas.microsoft.com/office/drawing/2014/main" id="{7A43DF8E-47A6-F2A7-EF7B-6CBAE3DB2DCB}"/>
              </a:ext>
            </a:extLst>
          </p:cNvPr>
          <p:cNvSpPr>
            <a:spLocks noGrp="1"/>
          </p:cNvSpPr>
          <p:nvPr>
            <p:ph type="title"/>
          </p:nvPr>
        </p:nvSpPr>
        <p:spPr/>
        <p:txBody>
          <a:bodyPr/>
          <a:lstStyle/>
          <a:p>
            <a:r>
              <a:rPr lang="en-US"/>
              <a:t>Talk Time</a:t>
            </a:r>
          </a:p>
        </p:txBody>
      </p:sp>
      <p:sp>
        <p:nvSpPr>
          <p:cNvPr id="6" name="Content Placeholder 5">
            <a:extLst>
              <a:ext uri="{FF2B5EF4-FFF2-40B4-BE49-F238E27FC236}">
                <a16:creationId xmlns:a16="http://schemas.microsoft.com/office/drawing/2014/main" id="{02EC91D8-AAE1-70F8-3B1E-CF46472E605F}"/>
              </a:ext>
            </a:extLst>
          </p:cNvPr>
          <p:cNvSpPr>
            <a:spLocks noGrp="1"/>
          </p:cNvSpPr>
          <p:nvPr>
            <p:ph idx="1"/>
          </p:nvPr>
        </p:nvSpPr>
        <p:spPr>
          <a:xfrm>
            <a:off x="838200" y="1825625"/>
            <a:ext cx="6659880" cy="4351338"/>
          </a:xfrm>
        </p:spPr>
        <p:txBody>
          <a:bodyPr/>
          <a:lstStyle/>
          <a:p>
            <a:pPr marL="0" indent="0">
              <a:buNone/>
            </a:pPr>
            <a:r>
              <a:rPr lang="en-US"/>
              <a:t>Select a low-intensity strategy to explore.</a:t>
            </a:r>
          </a:p>
          <a:p>
            <a:pPr marL="0" indent="0">
              <a:buNone/>
            </a:pPr>
            <a:endParaRPr lang="en-US"/>
          </a:p>
          <a:p>
            <a:pPr marL="0" indent="0">
              <a:buNone/>
            </a:pPr>
            <a:r>
              <a:rPr lang="en-US"/>
              <a:t>Consider</a:t>
            </a:r>
          </a:p>
          <a:p>
            <a:pPr lvl="1"/>
            <a:r>
              <a:rPr lang="en-US"/>
              <a:t>How might you incorporate this strategy into your classroom?</a:t>
            </a:r>
          </a:p>
          <a:p>
            <a:pPr lvl="1"/>
            <a:r>
              <a:rPr lang="en-US"/>
              <a:t>How could you share this information with your faculty &amp; staff?</a:t>
            </a:r>
          </a:p>
          <a:p>
            <a:pPr marL="0" indent="0">
              <a:buNone/>
            </a:pPr>
            <a:endParaRPr lang="en-US"/>
          </a:p>
        </p:txBody>
      </p:sp>
      <p:pic>
        <p:nvPicPr>
          <p:cNvPr id="7" name="Picture 6">
            <a:extLst>
              <a:ext uri="{FF2B5EF4-FFF2-40B4-BE49-F238E27FC236}">
                <a16:creationId xmlns:a16="http://schemas.microsoft.com/office/drawing/2014/main" id="{33554A00-D1DC-77BC-7840-DA8C2A8FD29F}"/>
              </a:ext>
            </a:extLst>
          </p:cNvPr>
          <p:cNvPicPr>
            <a:picLocks noChangeAspect="1"/>
          </p:cNvPicPr>
          <p:nvPr/>
        </p:nvPicPr>
        <p:blipFill rotWithShape="1">
          <a:blip r:embed="rId20" cstate="screen">
            <a:extLst>
              <a:ext uri="{28A0092B-C50C-407E-A947-70E740481C1C}">
                <a14:useLocalDpi xmlns:a14="http://schemas.microsoft.com/office/drawing/2010/main"/>
              </a:ext>
            </a:extLst>
          </a:blip>
          <a:srcRect t="20505"/>
          <a:stretch/>
        </p:blipFill>
        <p:spPr>
          <a:xfrm>
            <a:off x="7755487" y="1690688"/>
            <a:ext cx="4029557" cy="2944019"/>
          </a:xfrm>
          <a:prstGeom prst="rect">
            <a:avLst/>
          </a:prstGeom>
          <a:ln>
            <a:solidFill>
              <a:schemeClr val="tx1"/>
            </a:solidFill>
          </a:ln>
        </p:spPr>
      </p:pic>
    </p:spTree>
    <p:extLst>
      <p:ext uri="{BB962C8B-B14F-4D97-AF65-F5344CB8AC3E}">
        <p14:creationId xmlns:p14="http://schemas.microsoft.com/office/powerpoint/2010/main" val="3170743939"/>
      </p:ext>
    </p:extLst>
  </p:cSld>
  <p:clrMapOvr>
    <a:masterClrMapping/>
  </p:clrMapOvr>
  <mc:AlternateContent xmlns:mc="http://schemas.openxmlformats.org/markup-compatibility/2006" xmlns:p14="http://schemas.microsoft.com/office/powerpoint/2010/main">
    <mc:Choice Requires="p14">
      <p:transition p14:dur="0" advClick="0" advTm="901000"/>
    </mc:Choice>
    <mc:Fallback xmlns="">
      <p:transition advClick="0" advTm="9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2099"/>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2098"/>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2097"/>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2096"/>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2090"/>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2094"/>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2093"/>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2092"/>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2091"/>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2089"/>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2088"/>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2087"/>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2086"/>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2081"/>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2084"/>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672C4E-D98C-B383-A726-9F22303C7954}"/>
              </a:ext>
            </a:extLst>
          </p:cNvPr>
          <p:cNvSpPr>
            <a:spLocks noGrp="1"/>
          </p:cNvSpPr>
          <p:nvPr>
            <p:ph type="title"/>
          </p:nvPr>
        </p:nvSpPr>
        <p:spPr/>
        <p:txBody>
          <a:bodyPr>
            <a:normAutofit/>
          </a:bodyPr>
          <a:lstStyle/>
          <a:p>
            <a:r>
              <a:rPr lang="en-US" sz="5400"/>
              <a:t>Using Systematic Screening to</a:t>
            </a:r>
          </a:p>
        </p:txBody>
      </p:sp>
      <p:sp>
        <p:nvSpPr>
          <p:cNvPr id="5" name="Text Placeholder 4">
            <a:extLst>
              <a:ext uri="{FF2B5EF4-FFF2-40B4-BE49-F238E27FC236}">
                <a16:creationId xmlns:a16="http://schemas.microsoft.com/office/drawing/2014/main" id="{BBD54DF3-DF1F-8945-59BC-45B7752368EA}"/>
              </a:ext>
            </a:extLst>
          </p:cNvPr>
          <p:cNvSpPr>
            <a:spLocks noGrp="1"/>
          </p:cNvSpPr>
          <p:nvPr>
            <p:ph type="body" idx="1"/>
          </p:nvPr>
        </p:nvSpPr>
        <p:spPr/>
        <p:txBody>
          <a:bodyPr/>
          <a:lstStyle/>
          <a:p>
            <a:pPr marL="342900" indent="-342900">
              <a:buFont typeface="Wingdings" panose="05000000000000000000" pitchFamily="2" charset="2"/>
              <a:buChar char="ü"/>
            </a:pPr>
            <a:r>
              <a:rPr lang="en-US" dirty="0"/>
              <a:t>Inform Instruction at Tier 1</a:t>
            </a:r>
          </a:p>
          <a:p>
            <a:pPr marL="342900" indent="-342900">
              <a:buFont typeface="Wingdings" panose="05000000000000000000" pitchFamily="2" charset="2"/>
              <a:buChar char="ü"/>
            </a:pPr>
            <a:r>
              <a:rPr lang="en-US" dirty="0"/>
              <a:t>Empower Teachers with Low-intensity Strategies</a:t>
            </a:r>
          </a:p>
          <a:p>
            <a:pPr marL="342900" indent="-342900">
              <a:buFont typeface="Wingdings" panose="05000000000000000000" pitchFamily="2" charset="2"/>
              <a:buChar char="ü"/>
            </a:pPr>
            <a:r>
              <a:rPr lang="en-US" b="1" dirty="0"/>
              <a:t>Connect Students to Tier 2 and Tier 3 Interventions</a:t>
            </a:r>
          </a:p>
        </p:txBody>
      </p:sp>
    </p:spTree>
    <p:extLst>
      <p:ext uri="{BB962C8B-B14F-4D97-AF65-F5344CB8AC3E}">
        <p14:creationId xmlns:p14="http://schemas.microsoft.com/office/powerpoint/2010/main" val="251817502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30F0224-A19D-47F6-B971-4DEEFA076D29}"/>
              </a:ext>
            </a:extLst>
          </p:cNvPr>
          <p:cNvGrpSpPr/>
          <p:nvPr/>
        </p:nvGrpSpPr>
        <p:grpSpPr>
          <a:xfrm>
            <a:off x="1285077" y="28555"/>
            <a:ext cx="9144000" cy="6737127"/>
            <a:chOff x="1285077" y="28555"/>
            <a:chExt cx="9144000" cy="6737127"/>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1651"/>
              <a:chOff x="423333" y="892740"/>
              <a:chExt cx="8297334" cy="5881651"/>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alpha val="30000"/>
                    </a:prstClr>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30000"/>
                    </a:prstClr>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charset="0"/>
                  </a:rPr>
                  <a:t>Secondary Prevention (</a:t>
                </a:r>
                <a:r>
                  <a:rPr kumimoji="0" lang="en-US" sz="24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Primary Prevention (</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78391"/>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a:ln>
                      <a:noFill/>
                    </a:ln>
                    <a:solidFill>
                      <a:prstClr val="black">
                        <a:lumMod val="85000"/>
                        <a:lumOff val="15000"/>
                        <a:alpha val="30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122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Tertiary Prevention  (</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alpha val="30000"/>
                    </a:prstClr>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a:ln>
                  <a:noFill/>
                </a:ln>
                <a:solidFill>
                  <a:prstClr val="black">
                    <a:alpha val="30000"/>
                  </a:prstClr>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alpha val="30000"/>
                    </a:prstClr>
                  </a:solidFill>
                  <a:effectLst/>
                  <a:uLnTx/>
                  <a:uFillTx/>
                  <a:latin typeface="Calibri" panose="020F0502020204030204"/>
                  <a:ea typeface="+mn-ea"/>
                  <a:cs typeface="+mn-cs"/>
                </a:rPr>
                <a:t>(Lane, Kalberg, &amp; Menzies, 2009)</a:t>
              </a:r>
            </a:p>
          </p:txBody>
        </p:sp>
      </p:grpSp>
      <p:sp>
        <p:nvSpPr>
          <p:cNvPr id="23" name="Title 3">
            <a:extLst>
              <a:ext uri="{FF2B5EF4-FFF2-40B4-BE49-F238E27FC236}">
                <a16:creationId xmlns:a16="http://schemas.microsoft.com/office/drawing/2014/main" id="{783CE57F-71B1-4358-B58C-DC0791103C30}"/>
              </a:ext>
            </a:extLst>
          </p:cNvPr>
          <p:cNvSpPr txBox="1">
            <a:spLocks/>
          </p:cNvSpPr>
          <p:nvPr/>
        </p:nvSpPr>
        <p:spPr>
          <a:xfrm>
            <a:off x="2952750" y="3561991"/>
            <a:ext cx="6286500" cy="689349"/>
          </a:xfrm>
          <a:prstGeom prst="rect">
            <a:avLst/>
          </a:prstGeom>
          <a:solidFill>
            <a:srgbClr val="FFFF00"/>
          </a:solidFill>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lumMod val="75000"/>
                    <a:lumOff val="25000"/>
                  </a:schemeClr>
                </a:solidFill>
                <a:latin typeface="Times New Roman"/>
                <a:ea typeface="+mj-ea"/>
                <a:cs typeface="Times New Roman"/>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imes New Roman"/>
                <a:ea typeface="+mj-ea"/>
                <a:cs typeface="Times New Roman"/>
              </a:rPr>
              <a:t>Secondary (Tier 2) Intervention Grids</a:t>
            </a:r>
          </a:p>
        </p:txBody>
      </p:sp>
      <p:pic>
        <p:nvPicPr>
          <p:cNvPr id="24" name="Content Placeholder 8">
            <a:extLst>
              <a:ext uri="{FF2B5EF4-FFF2-40B4-BE49-F238E27FC236}">
                <a16:creationId xmlns:a16="http://schemas.microsoft.com/office/drawing/2014/main" id="{A0F7A601-2098-4FEE-953D-B8E4740EFBA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8523" y="1823013"/>
            <a:ext cx="3719518" cy="4770951"/>
          </a:xfrm>
          <a:prstGeom prst="rect">
            <a:avLst/>
          </a:prstGeom>
          <a:ln>
            <a:noFill/>
          </a:ln>
          <a:effectLst>
            <a:outerShdw blurRad="292100" dist="139700" dir="2700000" algn="tl" rotWithShape="0">
              <a:srgbClr val="333333">
                <a:alpha val="65000"/>
              </a:srgbClr>
            </a:outerShdw>
          </a:effectLst>
        </p:spPr>
      </p:pic>
      <p:sp>
        <p:nvSpPr>
          <p:cNvPr id="25" name="Oval 24">
            <a:extLst>
              <a:ext uri="{FF2B5EF4-FFF2-40B4-BE49-F238E27FC236}">
                <a16:creationId xmlns:a16="http://schemas.microsoft.com/office/drawing/2014/main" id="{A7DAAD5F-DD01-451C-9A96-3AF39F18CC82}"/>
              </a:ext>
            </a:extLst>
          </p:cNvPr>
          <p:cNvSpPr/>
          <p:nvPr/>
        </p:nvSpPr>
        <p:spPr>
          <a:xfrm>
            <a:off x="3893085" y="1954435"/>
            <a:ext cx="4190999" cy="1370318"/>
          </a:xfrm>
          <a:prstGeom prst="ellipse">
            <a:avLst/>
          </a:prstGeom>
          <a:noFill/>
          <a:ln w="57150" cap="flat" cmpd="sng" algn="ctr">
            <a:solidFill>
              <a:schemeClr val="accent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0148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ppt_x"/>
                                          </p:val>
                                        </p:tav>
                                        <p:tav tm="100000">
                                          <p:val>
                                            <p:strVal val="#ppt_x"/>
                                          </p:val>
                                        </p:tav>
                                      </p:tavLst>
                                    </p:anim>
                                    <p:anim calcmode="lin" valueType="num">
                                      <p:cBhvr additive="base">
                                        <p:cTn id="15"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and a child working on a project&#10;&#10;Description automatically generated">
            <a:extLst>
              <a:ext uri="{FF2B5EF4-FFF2-40B4-BE49-F238E27FC236}">
                <a16:creationId xmlns:a16="http://schemas.microsoft.com/office/drawing/2014/main" id="{C9049E42-57FB-A342-8F88-E678774B49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9658" y="2557130"/>
            <a:ext cx="868177" cy="1356527"/>
          </a:xfrm>
          <a:prstGeom prst="rect">
            <a:avLst/>
          </a:prstGeom>
        </p:spPr>
      </p:pic>
      <p:pic>
        <p:nvPicPr>
          <p:cNvPr id="3" name="Picture 2" descr="A person and a child working on a project&#10;&#10;Description automatically generated">
            <a:extLst>
              <a:ext uri="{FF2B5EF4-FFF2-40B4-BE49-F238E27FC236}">
                <a16:creationId xmlns:a16="http://schemas.microsoft.com/office/drawing/2014/main" id="{22E92CC2-2043-B40D-B339-80AB280688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1119" y="2570678"/>
            <a:ext cx="868177" cy="1356527"/>
          </a:xfrm>
          <a:prstGeom prst="rect">
            <a:avLst/>
          </a:prstGeom>
        </p:spPr>
      </p:pic>
      <p:pic>
        <p:nvPicPr>
          <p:cNvPr id="8" name="Picture 7" descr="Module 6.3.1">
            <a:extLst>
              <a:ext uri="{FF2B5EF4-FFF2-40B4-BE49-F238E27FC236}">
                <a16:creationId xmlns:a16="http://schemas.microsoft.com/office/drawing/2014/main" id="{167C1BE3-10B1-EBB4-AFFD-260D8840F7E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183736" y="2488031"/>
            <a:ext cx="982639" cy="1360193"/>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CD26C893-6183-C9AB-7A69-45F2DCCF16CA}"/>
              </a:ext>
            </a:extLst>
          </p:cNvPr>
          <p:cNvGrpSpPr/>
          <p:nvPr/>
        </p:nvGrpSpPr>
        <p:grpSpPr>
          <a:xfrm>
            <a:off x="127668" y="193091"/>
            <a:ext cx="10745856" cy="6306668"/>
            <a:chOff x="146262" y="0"/>
            <a:chExt cx="11189609" cy="6592824"/>
          </a:xfrm>
        </p:grpSpPr>
        <p:pic>
          <p:nvPicPr>
            <p:cNvPr id="2" name="Picture 1">
              <a:extLst>
                <a:ext uri="{FF2B5EF4-FFF2-40B4-BE49-F238E27FC236}">
                  <a16:creationId xmlns:a16="http://schemas.microsoft.com/office/drawing/2014/main" id="{049DA111-07FA-018A-5349-5864A92E15D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6262" y="0"/>
              <a:ext cx="11038864" cy="6592824"/>
            </a:xfrm>
            <a:prstGeom prst="rect">
              <a:avLst/>
            </a:prstGeom>
          </p:spPr>
        </p:pic>
        <p:sp>
          <p:nvSpPr>
            <p:cNvPr id="6" name="Rectangle 5">
              <a:extLst>
                <a:ext uri="{FF2B5EF4-FFF2-40B4-BE49-F238E27FC236}">
                  <a16:creationId xmlns:a16="http://schemas.microsoft.com/office/drawing/2014/main" id="{7A72C336-77F8-FB1B-2766-1E1109A44A3F}"/>
                </a:ext>
              </a:extLst>
            </p:cNvPr>
            <p:cNvSpPr/>
            <p:nvPr/>
          </p:nvSpPr>
          <p:spPr>
            <a:xfrm>
              <a:off x="5665693" y="1640541"/>
              <a:ext cx="5670178" cy="47871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ight Arrow 9">
            <a:extLst>
              <a:ext uri="{FF2B5EF4-FFF2-40B4-BE49-F238E27FC236}">
                <a16:creationId xmlns:a16="http://schemas.microsoft.com/office/drawing/2014/main" id="{A4AC4A3D-E5E0-38DF-0D09-936BDE0AF0FF}"/>
              </a:ext>
            </a:extLst>
          </p:cNvPr>
          <p:cNvSpPr/>
          <p:nvPr/>
        </p:nvSpPr>
        <p:spPr>
          <a:xfrm>
            <a:off x="4357985" y="3848224"/>
            <a:ext cx="1693581" cy="887506"/>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66E164D-07E5-DD2A-9DAD-062D0D406D51}"/>
              </a:ext>
            </a:extLst>
          </p:cNvPr>
          <p:cNvPicPr>
            <a:picLocks noChangeAspect="1"/>
          </p:cNvPicPr>
          <p:nvPr/>
        </p:nvPicPr>
        <p:blipFill>
          <a:blip r:embed="rId5"/>
          <a:stretch>
            <a:fillRect/>
          </a:stretch>
        </p:blipFill>
        <p:spPr>
          <a:xfrm>
            <a:off x="6051566" y="1877196"/>
            <a:ext cx="5400075" cy="3942055"/>
          </a:xfrm>
          <a:prstGeom prst="rect">
            <a:avLst/>
          </a:prstGeom>
          <a:ln>
            <a:solidFill>
              <a:schemeClr val="tx1"/>
            </a:solidFill>
          </a:ln>
        </p:spPr>
      </p:pic>
    </p:spTree>
    <p:extLst>
      <p:ext uri="{BB962C8B-B14F-4D97-AF65-F5344CB8AC3E}">
        <p14:creationId xmlns:p14="http://schemas.microsoft.com/office/powerpoint/2010/main" val="400232933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4CE988D-C001-4AD3-A486-41F4183223A9}"/>
              </a:ext>
            </a:extLst>
          </p:cNvPr>
          <p:cNvPicPr>
            <a:picLocks noChangeAspect="1"/>
          </p:cNvPicPr>
          <p:nvPr/>
        </p:nvPicPr>
        <p:blipFill>
          <a:blip r:embed="rId2"/>
          <a:stretch>
            <a:fillRect/>
          </a:stretch>
        </p:blipFill>
        <p:spPr>
          <a:xfrm>
            <a:off x="7113146" y="2506893"/>
            <a:ext cx="4829663" cy="2752838"/>
          </a:xfrm>
          <a:prstGeom prst="rect">
            <a:avLst/>
          </a:prstGeom>
        </p:spPr>
      </p:pic>
      <p:pic>
        <p:nvPicPr>
          <p:cNvPr id="3" name="Content Placeholder 3">
            <a:extLst>
              <a:ext uri="{FF2B5EF4-FFF2-40B4-BE49-F238E27FC236}">
                <a16:creationId xmlns:a16="http://schemas.microsoft.com/office/drawing/2014/main" id="{DF1E2091-9F9B-E9EC-B867-9A51A303CF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1319" y="1756693"/>
            <a:ext cx="6379854" cy="4253237"/>
          </a:xfrm>
          <a:prstGeom prst="rect">
            <a:avLst/>
          </a:prstGeom>
          <a:ln>
            <a:noFill/>
          </a:ln>
          <a:effectLst>
            <a:outerShdw blurRad="292100" dist="139700" dir="2700000" algn="tl" rotWithShape="0">
              <a:srgbClr val="333333">
                <a:alpha val="65000"/>
              </a:srgbClr>
            </a:outerShdw>
          </a:effectLst>
        </p:spPr>
      </p:pic>
      <p:pic>
        <p:nvPicPr>
          <p:cNvPr id="2" name="Picture 1" descr="A person and a child working on a project&#10;&#10;Description automatically generated">
            <a:extLst>
              <a:ext uri="{FF2B5EF4-FFF2-40B4-BE49-F238E27FC236}">
                <a16:creationId xmlns:a16="http://schemas.microsoft.com/office/drawing/2014/main" id="{13DC3DB1-F983-FDB5-8550-020B97B2E2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868177" cy="1356527"/>
          </a:xfrm>
          <a:prstGeom prst="rect">
            <a:avLst/>
          </a:prstGeom>
        </p:spPr>
      </p:pic>
    </p:spTree>
    <p:extLst>
      <p:ext uri="{BB962C8B-B14F-4D97-AF65-F5344CB8AC3E}">
        <p14:creationId xmlns:p14="http://schemas.microsoft.com/office/powerpoint/2010/main" val="262024791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0FB8F4-B129-4E93-965A-ED098DB90ACB}"/>
              </a:ext>
            </a:extLst>
          </p:cNvPr>
          <p:cNvPicPr>
            <a:picLocks noChangeAspect="1"/>
          </p:cNvPicPr>
          <p:nvPr/>
        </p:nvPicPr>
        <p:blipFill>
          <a:blip r:embed="rId2"/>
          <a:stretch>
            <a:fillRect/>
          </a:stretch>
        </p:blipFill>
        <p:spPr>
          <a:xfrm>
            <a:off x="1994322" y="1470806"/>
            <a:ext cx="8203355" cy="5119453"/>
          </a:xfrm>
          <a:prstGeom prst="rect">
            <a:avLst/>
          </a:prstGeom>
        </p:spPr>
      </p:pic>
      <p:pic>
        <p:nvPicPr>
          <p:cNvPr id="2" name="Picture 1">
            <a:extLst>
              <a:ext uri="{FF2B5EF4-FFF2-40B4-BE49-F238E27FC236}">
                <a16:creationId xmlns:a16="http://schemas.microsoft.com/office/drawing/2014/main" id="{A238DAD8-69EE-89F9-A4B4-9A3683F7828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18134" y="0"/>
            <a:ext cx="2231947" cy="1272177"/>
          </a:xfrm>
          <a:prstGeom prst="rect">
            <a:avLst/>
          </a:prstGeom>
        </p:spPr>
      </p:pic>
      <p:pic>
        <p:nvPicPr>
          <p:cNvPr id="3" name="Picture 2" descr="A person and a child working on a project&#10;&#10;Description automatically generated">
            <a:extLst>
              <a:ext uri="{FF2B5EF4-FFF2-40B4-BE49-F238E27FC236}">
                <a16:creationId xmlns:a16="http://schemas.microsoft.com/office/drawing/2014/main" id="{6F2D24BD-3D1A-6D4C-7680-F1367F7E7B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868177" cy="1356527"/>
          </a:xfrm>
          <a:prstGeom prst="rect">
            <a:avLst/>
          </a:prstGeom>
        </p:spPr>
      </p:pic>
    </p:spTree>
    <p:extLst>
      <p:ext uri="{BB962C8B-B14F-4D97-AF65-F5344CB8AC3E}">
        <p14:creationId xmlns:p14="http://schemas.microsoft.com/office/powerpoint/2010/main" val="253569916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F9C6AE7C-8388-41F5-A0C6-A323AC9D8DF7}"/>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572832" y="145143"/>
            <a:ext cx="4507586" cy="643940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52EF006A-6706-D87C-FEEC-85B4F3BBFDC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18134" y="0"/>
            <a:ext cx="2231947" cy="1272177"/>
          </a:xfrm>
          <a:prstGeom prst="rect">
            <a:avLst/>
          </a:prstGeom>
        </p:spPr>
      </p:pic>
      <p:pic>
        <p:nvPicPr>
          <p:cNvPr id="10" name="Picture 9">
            <a:extLst>
              <a:ext uri="{FF2B5EF4-FFF2-40B4-BE49-F238E27FC236}">
                <a16:creationId xmlns:a16="http://schemas.microsoft.com/office/drawing/2014/main" id="{EA9C73F0-A7E3-41B0-1344-B1383D648C3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86129" y="-1"/>
            <a:ext cx="2038522" cy="1272177"/>
          </a:xfrm>
          <a:prstGeom prst="rect">
            <a:avLst/>
          </a:prstGeom>
        </p:spPr>
      </p:pic>
      <p:pic>
        <p:nvPicPr>
          <p:cNvPr id="2" name="Picture 1" descr="A person and a child working on a project&#10;&#10;Description automatically generated">
            <a:extLst>
              <a:ext uri="{FF2B5EF4-FFF2-40B4-BE49-F238E27FC236}">
                <a16:creationId xmlns:a16="http://schemas.microsoft.com/office/drawing/2014/main" id="{DC81EC45-5102-DCA9-1B3F-728B75520B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68177" cy="1356527"/>
          </a:xfrm>
          <a:prstGeom prst="rect">
            <a:avLst/>
          </a:prstGeom>
        </p:spPr>
      </p:pic>
    </p:spTree>
    <p:extLst>
      <p:ext uri="{BB962C8B-B14F-4D97-AF65-F5344CB8AC3E}">
        <p14:creationId xmlns:p14="http://schemas.microsoft.com/office/powerpoint/2010/main" val="390612376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B235AEB-E90F-477F-895D-BDAE66893C18}"/>
              </a:ext>
            </a:extLst>
          </p:cNvPr>
          <p:cNvPicPr>
            <a:picLocks noChangeAspect="1"/>
          </p:cNvPicPr>
          <p:nvPr/>
        </p:nvPicPr>
        <p:blipFill>
          <a:blip r:embed="rId2"/>
          <a:stretch>
            <a:fillRect/>
          </a:stretch>
        </p:blipFill>
        <p:spPr>
          <a:xfrm>
            <a:off x="2142491" y="1509651"/>
            <a:ext cx="7645759" cy="5203206"/>
          </a:xfrm>
          <a:prstGeom prst="rect">
            <a:avLst/>
          </a:prstGeom>
        </p:spPr>
      </p:pic>
      <p:pic>
        <p:nvPicPr>
          <p:cNvPr id="5" name="Picture 4">
            <a:extLst>
              <a:ext uri="{FF2B5EF4-FFF2-40B4-BE49-F238E27FC236}">
                <a16:creationId xmlns:a16="http://schemas.microsoft.com/office/drawing/2014/main" id="{F9A3A0C8-3A9D-43AE-3828-5C080162AD9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18134" y="0"/>
            <a:ext cx="2231947" cy="1272177"/>
          </a:xfrm>
          <a:prstGeom prst="rect">
            <a:avLst/>
          </a:prstGeom>
        </p:spPr>
      </p:pic>
      <p:pic>
        <p:nvPicPr>
          <p:cNvPr id="9" name="Picture 8">
            <a:extLst>
              <a:ext uri="{FF2B5EF4-FFF2-40B4-BE49-F238E27FC236}">
                <a16:creationId xmlns:a16="http://schemas.microsoft.com/office/drawing/2014/main" id="{00640CED-58D5-1218-A5CE-0713F9582E6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86129" y="-1"/>
            <a:ext cx="2038522" cy="1272177"/>
          </a:xfrm>
          <a:prstGeom prst="rect">
            <a:avLst/>
          </a:prstGeom>
        </p:spPr>
      </p:pic>
      <p:pic>
        <p:nvPicPr>
          <p:cNvPr id="10" name="Picture 2">
            <a:extLst>
              <a:ext uri="{FF2B5EF4-FFF2-40B4-BE49-F238E27FC236}">
                <a16:creationId xmlns:a16="http://schemas.microsoft.com/office/drawing/2014/main" id="{A570E184-8A9D-6250-B9FF-4FC76C029C3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460699" y="0"/>
            <a:ext cx="890524" cy="127217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person and a child working on a project&#10;&#10;Description automatically generated">
            <a:extLst>
              <a:ext uri="{FF2B5EF4-FFF2-40B4-BE49-F238E27FC236}">
                <a16:creationId xmlns:a16="http://schemas.microsoft.com/office/drawing/2014/main" id="{5E22AF5A-9DF4-B402-4E0B-0F0675474F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868177" cy="1356527"/>
          </a:xfrm>
          <a:prstGeom prst="rect">
            <a:avLst/>
          </a:prstGeom>
        </p:spPr>
      </p:pic>
    </p:spTree>
    <p:extLst>
      <p:ext uri="{BB962C8B-B14F-4D97-AF65-F5344CB8AC3E}">
        <p14:creationId xmlns:p14="http://schemas.microsoft.com/office/powerpoint/2010/main" val="395028364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9B04A02C-B0AA-4B6D-BD65-3A4BD6A8D63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91290" y="1849109"/>
            <a:ext cx="11609419" cy="321364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6F29E724-3921-45F9-8CA6-EB1C9BF9623F}"/>
              </a:ext>
            </a:extLst>
          </p:cNvPr>
          <p:cNvPicPr>
            <a:picLocks noChangeAspect="1"/>
          </p:cNvPicPr>
          <p:nvPr/>
        </p:nvPicPr>
        <p:blipFill>
          <a:blip r:embed="rId3"/>
          <a:stretch>
            <a:fillRect/>
          </a:stretch>
        </p:blipFill>
        <p:spPr>
          <a:xfrm>
            <a:off x="7475303" y="4067026"/>
            <a:ext cx="4425406" cy="2656589"/>
          </a:xfrm>
          <a:prstGeom prst="rect">
            <a:avLst/>
          </a:prstGeom>
        </p:spPr>
      </p:pic>
      <p:pic>
        <p:nvPicPr>
          <p:cNvPr id="4" name="Picture 3">
            <a:extLst>
              <a:ext uri="{FF2B5EF4-FFF2-40B4-BE49-F238E27FC236}">
                <a16:creationId xmlns:a16="http://schemas.microsoft.com/office/drawing/2014/main" id="{0CEDE809-8FFE-DA8A-3EE1-9D43F6EF29A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18134" y="0"/>
            <a:ext cx="2231947" cy="1272177"/>
          </a:xfrm>
          <a:prstGeom prst="rect">
            <a:avLst/>
          </a:prstGeom>
        </p:spPr>
      </p:pic>
      <p:pic>
        <p:nvPicPr>
          <p:cNvPr id="5" name="Picture 4">
            <a:extLst>
              <a:ext uri="{FF2B5EF4-FFF2-40B4-BE49-F238E27FC236}">
                <a16:creationId xmlns:a16="http://schemas.microsoft.com/office/drawing/2014/main" id="{E8914A29-0A55-F5DB-947D-61DA675F6AA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86129" y="-1"/>
            <a:ext cx="2038522" cy="1272177"/>
          </a:xfrm>
          <a:prstGeom prst="rect">
            <a:avLst/>
          </a:prstGeom>
        </p:spPr>
      </p:pic>
      <p:pic>
        <p:nvPicPr>
          <p:cNvPr id="6" name="Picture 2">
            <a:extLst>
              <a:ext uri="{FF2B5EF4-FFF2-40B4-BE49-F238E27FC236}">
                <a16:creationId xmlns:a16="http://schemas.microsoft.com/office/drawing/2014/main" id="{BD3735C3-5DA8-5B96-8907-5BC3FDE88229}"/>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460699" y="0"/>
            <a:ext cx="890524" cy="127217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B1A2F95F-D304-0D57-8520-6139AC8B666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707232" y="-2"/>
            <a:ext cx="1869378" cy="1272177"/>
          </a:xfrm>
          <a:prstGeom prst="rect">
            <a:avLst/>
          </a:prstGeom>
        </p:spPr>
      </p:pic>
      <p:pic>
        <p:nvPicPr>
          <p:cNvPr id="2" name="Picture 1" descr="A person and a child working on a project&#10;&#10;Description automatically generated">
            <a:extLst>
              <a:ext uri="{FF2B5EF4-FFF2-40B4-BE49-F238E27FC236}">
                <a16:creationId xmlns:a16="http://schemas.microsoft.com/office/drawing/2014/main" id="{01114FF7-D8F9-FB91-B596-125CAEFE4E5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868177" cy="1356527"/>
          </a:xfrm>
          <a:prstGeom prst="rect">
            <a:avLst/>
          </a:prstGeom>
        </p:spPr>
      </p:pic>
    </p:spTree>
    <p:extLst>
      <p:ext uri="{BB962C8B-B14F-4D97-AF65-F5344CB8AC3E}">
        <p14:creationId xmlns:p14="http://schemas.microsoft.com/office/powerpoint/2010/main" val="401132047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22D0A8D-3134-A0C6-0DCC-453AABBAF1F1}"/>
              </a:ext>
            </a:extLst>
          </p:cNvPr>
          <p:cNvPicPr>
            <a:picLocks noChangeAspect="1"/>
          </p:cNvPicPr>
          <p:nvPr/>
        </p:nvPicPr>
        <p:blipFill>
          <a:blip r:embed="rId2"/>
          <a:stretch>
            <a:fillRect/>
          </a:stretch>
        </p:blipFill>
        <p:spPr>
          <a:xfrm>
            <a:off x="1524000" y="561975"/>
            <a:ext cx="9144000" cy="5734050"/>
          </a:xfrm>
          <a:prstGeom prst="rect">
            <a:avLst/>
          </a:prstGeom>
        </p:spPr>
      </p:pic>
      <p:pic>
        <p:nvPicPr>
          <p:cNvPr id="2" name="Picture 1" descr="A person and a child working on a project&#10;&#10;Description automatically generated">
            <a:extLst>
              <a:ext uri="{FF2B5EF4-FFF2-40B4-BE49-F238E27FC236}">
                <a16:creationId xmlns:a16="http://schemas.microsoft.com/office/drawing/2014/main" id="{9A6E1B29-D1BF-A194-0583-E13954F6D0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868177" cy="1356527"/>
          </a:xfrm>
          <a:prstGeom prst="rect">
            <a:avLst/>
          </a:prstGeom>
        </p:spPr>
      </p:pic>
    </p:spTree>
    <p:extLst>
      <p:ext uri="{BB962C8B-B14F-4D97-AF65-F5344CB8AC3E}">
        <p14:creationId xmlns:p14="http://schemas.microsoft.com/office/powerpoint/2010/main" val="28076913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4B7DD-57C1-E846-BF1F-0297F13B2A7F}"/>
              </a:ext>
            </a:extLst>
          </p:cNvPr>
          <p:cNvSpPr>
            <a:spLocks noGrp="1"/>
          </p:cNvSpPr>
          <p:nvPr>
            <p:ph type="title"/>
          </p:nvPr>
        </p:nvSpPr>
        <p:spPr>
          <a:xfrm>
            <a:off x="838199" y="365125"/>
            <a:ext cx="10822969" cy="1325563"/>
          </a:xfrm>
        </p:spPr>
        <p:txBody>
          <a:bodyPr anchor="t"/>
          <a:lstStyle/>
          <a:p>
            <a:r>
              <a:rPr lang="en-US" altLang="en-US" b="0"/>
              <a:t>The Journey of Ci3T: Respectful Partnerships</a:t>
            </a:r>
            <a:endParaRPr lang="en-US" b="0"/>
          </a:p>
        </p:txBody>
      </p:sp>
      <p:pic>
        <p:nvPicPr>
          <p:cNvPr id="3" name="Picture 3">
            <a:extLst>
              <a:ext uri="{FF2B5EF4-FFF2-40B4-BE49-F238E27FC236}">
                <a16:creationId xmlns:a16="http://schemas.microsoft.com/office/drawing/2014/main" id="{E0D19630-F2AE-A346-9DFC-1424913387BB}"/>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678173" y="1352550"/>
            <a:ext cx="9144000"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a:extLst>
              <a:ext uri="{FF2B5EF4-FFF2-40B4-BE49-F238E27FC236}">
                <a16:creationId xmlns:a16="http://schemas.microsoft.com/office/drawing/2014/main" id="{AA0C4E37-7960-0D43-AD6C-34980339FC8A}"/>
              </a:ext>
            </a:extLst>
          </p:cNvPr>
          <p:cNvGrpSpPr>
            <a:grpSpLocks/>
          </p:cNvGrpSpPr>
          <p:nvPr/>
        </p:nvGrpSpPr>
        <p:grpSpPr bwMode="auto">
          <a:xfrm>
            <a:off x="2107144" y="3084817"/>
            <a:ext cx="990253" cy="1217306"/>
            <a:chOff x="428934" y="2999665"/>
            <a:chExt cx="990291" cy="1217305"/>
          </a:xfrm>
        </p:grpSpPr>
        <p:pic>
          <p:nvPicPr>
            <p:cNvPr id="5" name="Picture 1">
              <a:extLst>
                <a:ext uri="{FF2B5EF4-FFF2-40B4-BE49-F238E27FC236}">
                  <a16:creationId xmlns:a16="http://schemas.microsoft.com/office/drawing/2014/main" id="{5698720C-BFEB-9A49-822B-253C4D95BB45}"/>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28934" y="2999665"/>
              <a:ext cx="737511" cy="733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B32F7FE8-95A9-8541-92D9-F76C17DABCA9}"/>
                </a:ext>
              </a:extLst>
            </p:cNvPr>
            <p:cNvPicPr>
              <a:picLocks noChangeAspect="1"/>
            </p:cNvPicPr>
            <p:nvPr/>
          </p:nvPicPr>
          <p:blipFill>
            <a:blip r:embed="rId5" cstate="screen">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1038924" y="3673683"/>
              <a:ext cx="380301" cy="543287"/>
            </a:xfrm>
            <a:prstGeom prst="rect">
              <a:avLst/>
            </a:prstGeom>
          </p:spPr>
        </p:pic>
      </p:grpSp>
      <p:grpSp>
        <p:nvGrpSpPr>
          <p:cNvPr id="7" name="Group 6">
            <a:extLst>
              <a:ext uri="{FF2B5EF4-FFF2-40B4-BE49-F238E27FC236}">
                <a16:creationId xmlns:a16="http://schemas.microsoft.com/office/drawing/2014/main" id="{2C74CED2-89F8-AE45-B548-7576E21F2099}"/>
              </a:ext>
            </a:extLst>
          </p:cNvPr>
          <p:cNvGrpSpPr>
            <a:grpSpLocks/>
          </p:cNvGrpSpPr>
          <p:nvPr/>
        </p:nvGrpSpPr>
        <p:grpSpPr bwMode="auto">
          <a:xfrm>
            <a:off x="8015475" y="3711010"/>
            <a:ext cx="1536732" cy="578413"/>
            <a:chOff x="6350000" y="3617638"/>
            <a:chExt cx="1536699" cy="578888"/>
          </a:xfrm>
        </p:grpSpPr>
        <p:cxnSp>
          <p:nvCxnSpPr>
            <p:cNvPr id="8" name="Straight Connector 7">
              <a:extLst>
                <a:ext uri="{FF2B5EF4-FFF2-40B4-BE49-F238E27FC236}">
                  <a16:creationId xmlns:a16="http://schemas.microsoft.com/office/drawing/2014/main" id="{491C8157-CB74-F645-B0B2-2D8FC2020FF5}"/>
                </a:ext>
              </a:extLst>
            </p:cNvPr>
            <p:cNvCxnSpPr/>
            <p:nvPr/>
          </p:nvCxnSpPr>
          <p:spPr>
            <a:xfrm flipH="1">
              <a:off x="6350000" y="4085310"/>
              <a:ext cx="1185838" cy="111216"/>
            </a:xfrm>
            <a:prstGeom prst="line">
              <a:avLst/>
            </a:prstGeom>
            <a:ln w="3810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Picture 8">
              <a:extLst>
                <a:ext uri="{FF2B5EF4-FFF2-40B4-BE49-F238E27FC236}">
                  <a16:creationId xmlns:a16="http://schemas.microsoft.com/office/drawing/2014/main" id="{D04703B2-EB56-E142-9032-D06A8710F677}"/>
                </a:ext>
              </a:extLst>
            </p:cNvPr>
            <p:cNvPicPr>
              <a:picLocks noChangeAspect="1"/>
            </p:cNvPicPr>
            <p:nvPr/>
          </p:nvPicPr>
          <p:blipFill>
            <a:blip r:embed="rId5" cstate="screen">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7506398" y="3617638"/>
              <a:ext cx="380301" cy="543287"/>
            </a:xfrm>
            <a:prstGeom prst="rect">
              <a:avLst/>
            </a:prstGeom>
          </p:spPr>
        </p:pic>
      </p:grpSp>
      <p:grpSp>
        <p:nvGrpSpPr>
          <p:cNvPr id="19" name="Group 18">
            <a:extLst>
              <a:ext uri="{FF2B5EF4-FFF2-40B4-BE49-F238E27FC236}">
                <a16:creationId xmlns:a16="http://schemas.microsoft.com/office/drawing/2014/main" id="{A4818AA3-C258-EA49-8C10-067CAEBCC835}"/>
              </a:ext>
            </a:extLst>
          </p:cNvPr>
          <p:cNvGrpSpPr>
            <a:grpSpLocks/>
          </p:cNvGrpSpPr>
          <p:nvPr/>
        </p:nvGrpSpPr>
        <p:grpSpPr bwMode="auto">
          <a:xfrm>
            <a:off x="3092636" y="3628251"/>
            <a:ext cx="1199096" cy="543696"/>
            <a:chOff x="1372936" y="3611952"/>
            <a:chExt cx="1199163" cy="543287"/>
          </a:xfrm>
        </p:grpSpPr>
        <p:pic>
          <p:nvPicPr>
            <p:cNvPr id="20" name="Picture 19">
              <a:extLst>
                <a:ext uri="{FF2B5EF4-FFF2-40B4-BE49-F238E27FC236}">
                  <a16:creationId xmlns:a16="http://schemas.microsoft.com/office/drawing/2014/main" id="{892E3098-C34B-8A4A-BF4C-56708AD93860}"/>
                </a:ext>
              </a:extLst>
            </p:cNvPr>
            <p:cNvPicPr>
              <a:picLocks noChangeAspect="1"/>
            </p:cNvPicPr>
            <p:nvPr/>
          </p:nvPicPr>
          <p:blipFill>
            <a:blip r:embed="rId5" cstate="screen">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2191798" y="3611952"/>
              <a:ext cx="380301" cy="543287"/>
            </a:xfrm>
            <a:prstGeom prst="rect">
              <a:avLst/>
            </a:prstGeom>
          </p:spPr>
        </p:pic>
        <p:cxnSp>
          <p:nvCxnSpPr>
            <p:cNvPr id="22" name="Straight Connector 21">
              <a:extLst>
                <a:ext uri="{FF2B5EF4-FFF2-40B4-BE49-F238E27FC236}">
                  <a16:creationId xmlns:a16="http://schemas.microsoft.com/office/drawing/2014/main" id="{C3340CCC-1B69-1842-91C0-426CCEE3366F}"/>
                </a:ext>
              </a:extLst>
            </p:cNvPr>
            <p:cNvCxnSpPr/>
            <p:nvPr/>
          </p:nvCxnSpPr>
          <p:spPr>
            <a:xfrm>
              <a:off x="1372936" y="4102891"/>
              <a:ext cx="896987" cy="6345"/>
            </a:xfrm>
            <a:prstGeom prst="line">
              <a:avLst/>
            </a:prstGeom>
            <a:ln w="3810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nvGrpSpPr>
          <p:cNvPr id="28" name="Group 27">
            <a:extLst>
              <a:ext uri="{FF2B5EF4-FFF2-40B4-BE49-F238E27FC236}">
                <a16:creationId xmlns:a16="http://schemas.microsoft.com/office/drawing/2014/main" id="{19EB1FC4-3CCD-184B-8524-BD405CC43758}"/>
              </a:ext>
            </a:extLst>
          </p:cNvPr>
          <p:cNvGrpSpPr>
            <a:grpSpLocks/>
          </p:cNvGrpSpPr>
          <p:nvPr/>
        </p:nvGrpSpPr>
        <p:grpSpPr bwMode="auto">
          <a:xfrm>
            <a:off x="6026336" y="3530600"/>
            <a:ext cx="2179637" cy="1382713"/>
            <a:chOff x="4347989" y="3446361"/>
            <a:chExt cx="2179479" cy="1382554"/>
          </a:xfrm>
        </p:grpSpPr>
        <p:pic>
          <p:nvPicPr>
            <p:cNvPr id="29" name="Picture 45">
              <a:extLst>
                <a:ext uri="{FF2B5EF4-FFF2-40B4-BE49-F238E27FC236}">
                  <a16:creationId xmlns:a16="http://schemas.microsoft.com/office/drawing/2014/main" id="{46B23FFD-4F74-0E4E-B029-B772BB6CCD04}"/>
                </a:ext>
              </a:extLst>
            </p:cNvPr>
            <p:cNvPicPr>
              <a:picLocks noChangeAspect="1"/>
            </p:cNvPicPr>
            <p:nvPr/>
          </p:nvPicPr>
          <p:blipFill>
            <a:blip r:embed="rId5" cstate="screen">
              <a:clrChange>
                <a:clrFrom>
                  <a:srgbClr val="FFFFFF"/>
                </a:clrFrom>
                <a:clrTo>
                  <a:srgbClr val="FFFFFF">
                    <a:alpha val="0"/>
                  </a:srgbClr>
                </a:clrTo>
              </a:clrChange>
              <a:grayscl/>
              <a:extLst>
                <a:ext uri="{28A0092B-C50C-407E-A947-70E740481C1C}">
                  <a14:useLocalDpi xmlns:a14="http://schemas.microsoft.com/office/drawing/2010/main"/>
                </a:ext>
              </a:extLst>
            </a:blip>
            <a:srcRect/>
            <a:stretch>
              <a:fillRect/>
            </a:stretch>
          </p:blipFill>
          <p:spPr bwMode="auto">
            <a:xfrm>
              <a:off x="6147167" y="4285628"/>
              <a:ext cx="380301" cy="54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51">
              <a:extLst>
                <a:ext uri="{FF2B5EF4-FFF2-40B4-BE49-F238E27FC236}">
                  <a16:creationId xmlns:a16="http://schemas.microsoft.com/office/drawing/2014/main" id="{11F5F30B-69CA-6443-ADBF-63047413DE8A}"/>
                </a:ext>
              </a:extLst>
            </p:cNvPr>
            <p:cNvPicPr>
              <a:picLocks noChangeAspect="1"/>
            </p:cNvPicPr>
            <p:nvPr/>
          </p:nvPicPr>
          <p:blipFill>
            <a:blip r:embed="rId5" cstate="screen">
              <a:clrChange>
                <a:clrFrom>
                  <a:srgbClr val="FFFFFF"/>
                </a:clrFrom>
                <a:clrTo>
                  <a:srgbClr val="FFFFFF">
                    <a:alpha val="0"/>
                  </a:srgbClr>
                </a:clrTo>
              </a:clrChange>
              <a:grayscl/>
              <a:extLst>
                <a:ext uri="{28A0092B-C50C-407E-A947-70E740481C1C}">
                  <a14:useLocalDpi xmlns:a14="http://schemas.microsoft.com/office/drawing/2010/main"/>
                </a:ext>
              </a:extLst>
            </a:blip>
            <a:srcRect/>
            <a:stretch>
              <a:fillRect/>
            </a:stretch>
          </p:blipFill>
          <p:spPr bwMode="auto">
            <a:xfrm>
              <a:off x="5371705" y="3471284"/>
              <a:ext cx="380301" cy="54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52">
              <a:extLst>
                <a:ext uri="{FF2B5EF4-FFF2-40B4-BE49-F238E27FC236}">
                  <a16:creationId xmlns:a16="http://schemas.microsoft.com/office/drawing/2014/main" id="{0B57C1BC-E818-5446-ADA2-832CF1C02622}"/>
                </a:ext>
              </a:extLst>
            </p:cNvPr>
            <p:cNvPicPr>
              <a:picLocks noChangeAspect="1"/>
            </p:cNvPicPr>
            <p:nvPr/>
          </p:nvPicPr>
          <p:blipFill>
            <a:blip r:embed="rId5" cstate="screen">
              <a:clrChange>
                <a:clrFrom>
                  <a:srgbClr val="FFFFFF"/>
                </a:clrFrom>
                <a:clrTo>
                  <a:srgbClr val="FFFFFF">
                    <a:alpha val="0"/>
                  </a:srgbClr>
                </a:clrTo>
              </a:clrChange>
              <a:grayscl/>
              <a:extLst>
                <a:ext uri="{28A0092B-C50C-407E-A947-70E740481C1C}">
                  <a14:useLocalDpi xmlns:a14="http://schemas.microsoft.com/office/drawing/2010/main"/>
                </a:ext>
              </a:extLst>
            </a:blip>
            <a:srcRect/>
            <a:stretch>
              <a:fillRect/>
            </a:stretch>
          </p:blipFill>
          <p:spPr bwMode="auto">
            <a:xfrm>
              <a:off x="4347989" y="3446361"/>
              <a:ext cx="380301" cy="54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2" name="Title 4">
            <a:extLst>
              <a:ext uri="{FF2B5EF4-FFF2-40B4-BE49-F238E27FC236}">
                <a16:creationId xmlns:a16="http://schemas.microsoft.com/office/drawing/2014/main" id="{7D4A4B8F-75C3-5647-B61B-5BC2DB3CEB5A}"/>
              </a:ext>
            </a:extLst>
          </p:cNvPr>
          <p:cNvSpPr txBox="1">
            <a:spLocks/>
          </p:cNvSpPr>
          <p:nvPr/>
        </p:nvSpPr>
        <p:spPr>
          <a:xfrm>
            <a:off x="2273486" y="563563"/>
            <a:ext cx="7886700" cy="1325562"/>
          </a:xfrm>
          <a:prstGeom prst="rect">
            <a:avLst/>
          </a:prstGeom>
        </p:spPr>
        <p:txBody>
          <a:bodyPr anchor="ctr">
            <a:scene3d>
              <a:camera prst="orthographicFront"/>
              <a:lightRig rig="threePt" dir="t"/>
            </a:scene3d>
            <a:sp3d extrusionH="57150">
              <a:bevelT w="381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a:ln>
                <a:solidFill>
                  <a:sysClr val="windowText" lastClr="000000"/>
                </a:solid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j-ea"/>
              <a:cs typeface="+mj-cs"/>
            </a:endParaRPr>
          </a:p>
        </p:txBody>
      </p:sp>
      <p:pic>
        <p:nvPicPr>
          <p:cNvPr id="35" name="Picture 34">
            <a:extLst>
              <a:ext uri="{FF2B5EF4-FFF2-40B4-BE49-F238E27FC236}">
                <a16:creationId xmlns:a16="http://schemas.microsoft.com/office/drawing/2014/main" id="{F2208FBE-87D6-C742-B129-E839A1D5F18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596360" y="5497817"/>
            <a:ext cx="1354251" cy="927085"/>
          </a:xfrm>
          <a:prstGeom prst="rect">
            <a:avLst/>
          </a:prstGeom>
        </p:spPr>
      </p:pic>
      <p:pic>
        <p:nvPicPr>
          <p:cNvPr id="36" name="Picture 35">
            <a:extLst>
              <a:ext uri="{FF2B5EF4-FFF2-40B4-BE49-F238E27FC236}">
                <a16:creationId xmlns:a16="http://schemas.microsoft.com/office/drawing/2014/main" id="{3D9BBB2D-A62D-CE4F-A2FD-03738ED0E546}"/>
              </a:ext>
            </a:extLst>
          </p:cNvPr>
          <p:cNvPicPr>
            <a:picLocks noChangeAspect="1"/>
          </p:cNvPicPr>
          <p:nvPr/>
        </p:nvPicPr>
        <p:blipFill>
          <a:blip r:embed="rId5" cstate="screen">
            <a:clrChange>
              <a:clrFrom>
                <a:srgbClr val="FFFFFF"/>
              </a:clrFrom>
              <a:clrTo>
                <a:srgbClr val="FFFFFF">
                  <a:alpha val="0"/>
                </a:srgbClr>
              </a:clrTo>
            </a:clrChange>
            <a:grayscl/>
            <a:extLst>
              <a:ext uri="{28A0092B-C50C-407E-A947-70E740481C1C}">
                <a14:useLocalDpi xmlns:a14="http://schemas.microsoft.com/office/drawing/2010/main"/>
              </a:ext>
            </a:extLst>
          </a:blip>
          <a:srcRect/>
          <a:stretch>
            <a:fillRect/>
          </a:stretch>
        </p:blipFill>
        <p:spPr bwMode="auto">
          <a:xfrm>
            <a:off x="2515405" y="1149030"/>
            <a:ext cx="380329" cy="54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6">
            <a:extLst>
              <a:ext uri="{FF2B5EF4-FFF2-40B4-BE49-F238E27FC236}">
                <a16:creationId xmlns:a16="http://schemas.microsoft.com/office/drawing/2014/main" id="{D8829597-0310-F749-8F5E-B9C82509E97A}"/>
              </a:ext>
            </a:extLst>
          </p:cNvPr>
          <p:cNvPicPr>
            <a:picLocks noChangeAspect="1"/>
          </p:cNvPicPr>
          <p:nvPr/>
        </p:nvPicPr>
        <p:blipFill>
          <a:blip r:embed="rId5" cstate="screen">
            <a:clrChange>
              <a:clrFrom>
                <a:srgbClr val="FFFFFF"/>
              </a:clrFrom>
              <a:clrTo>
                <a:srgbClr val="FFFFFF">
                  <a:alpha val="0"/>
                </a:srgbClr>
              </a:clrTo>
            </a:clrChange>
            <a:grayscl/>
            <a:extLst>
              <a:ext uri="{28A0092B-C50C-407E-A947-70E740481C1C}">
                <a14:useLocalDpi xmlns:a14="http://schemas.microsoft.com/office/drawing/2010/main"/>
              </a:ext>
            </a:extLst>
          </a:blip>
          <a:srcRect/>
          <a:stretch>
            <a:fillRect/>
          </a:stretch>
        </p:blipFill>
        <p:spPr bwMode="auto">
          <a:xfrm>
            <a:off x="6793796" y="2617683"/>
            <a:ext cx="380329" cy="54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TextBox 39">
            <a:extLst>
              <a:ext uri="{FF2B5EF4-FFF2-40B4-BE49-F238E27FC236}">
                <a16:creationId xmlns:a16="http://schemas.microsoft.com/office/drawing/2014/main" id="{420F1319-E544-A894-3318-638F7BE65107}"/>
              </a:ext>
            </a:extLst>
          </p:cNvPr>
          <p:cNvSpPr txBox="1"/>
          <p:nvPr/>
        </p:nvSpPr>
        <p:spPr>
          <a:xfrm>
            <a:off x="1410666" y="3718752"/>
            <a:ext cx="71120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a:ea typeface="+mn-ea"/>
                <a:cs typeface="Arial"/>
              </a:rPr>
              <a:t>1997</a:t>
            </a:r>
          </a:p>
        </p:txBody>
      </p:sp>
      <p:pic>
        <p:nvPicPr>
          <p:cNvPr id="42" name="Picture 41">
            <a:extLst>
              <a:ext uri="{FF2B5EF4-FFF2-40B4-BE49-F238E27FC236}">
                <a16:creationId xmlns:a16="http://schemas.microsoft.com/office/drawing/2014/main" id="{63A93125-0744-4659-63D3-40170A82D547}"/>
              </a:ext>
            </a:extLst>
          </p:cNvPr>
          <p:cNvPicPr>
            <a:picLocks noChangeAspect="1"/>
          </p:cNvPicPr>
          <p:nvPr/>
        </p:nvPicPr>
        <p:blipFill>
          <a:blip r:embed="rId5" cstate="screen">
            <a:clrChange>
              <a:clrFrom>
                <a:srgbClr val="FFFFFF"/>
              </a:clrFrom>
              <a:clrTo>
                <a:srgbClr val="FFFFFF">
                  <a:alpha val="0"/>
                </a:srgbClr>
              </a:clrTo>
            </a:clrChange>
            <a:grayscl/>
            <a:extLst>
              <a:ext uri="{28A0092B-C50C-407E-A947-70E740481C1C}">
                <a14:useLocalDpi xmlns:a14="http://schemas.microsoft.com/office/drawing/2010/main"/>
              </a:ext>
            </a:extLst>
          </a:blip>
          <a:srcRect/>
          <a:stretch>
            <a:fillRect/>
          </a:stretch>
        </p:blipFill>
        <p:spPr bwMode="auto">
          <a:xfrm>
            <a:off x="2358587" y="1146821"/>
            <a:ext cx="380329" cy="54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Group 16">
            <a:extLst>
              <a:ext uri="{FF2B5EF4-FFF2-40B4-BE49-F238E27FC236}">
                <a16:creationId xmlns:a16="http://schemas.microsoft.com/office/drawing/2014/main" id="{D9697934-05C8-53AD-B740-85C04D8B528B}"/>
              </a:ext>
            </a:extLst>
          </p:cNvPr>
          <p:cNvGrpSpPr/>
          <p:nvPr/>
        </p:nvGrpSpPr>
        <p:grpSpPr>
          <a:xfrm>
            <a:off x="3586348" y="1800225"/>
            <a:ext cx="6494463" cy="2648243"/>
            <a:chOff x="3586348" y="1800225"/>
            <a:chExt cx="6494463" cy="2648243"/>
          </a:xfrm>
        </p:grpSpPr>
        <p:pic>
          <p:nvPicPr>
            <p:cNvPr id="25" name="Picture 24">
              <a:extLst>
                <a:ext uri="{FF2B5EF4-FFF2-40B4-BE49-F238E27FC236}">
                  <a16:creationId xmlns:a16="http://schemas.microsoft.com/office/drawing/2014/main" id="{E4FAD1F3-9837-5142-84A0-EEDF563FF963}"/>
                </a:ext>
              </a:extLst>
            </p:cNvPr>
            <p:cNvPicPr>
              <a:picLocks noChangeAspect="1"/>
            </p:cNvPicPr>
            <p:nvPr/>
          </p:nvPicPr>
          <p:blipFill>
            <a:blip r:embed="rId5" cstate="screen">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a:off x="9700477" y="1800225"/>
              <a:ext cx="380334" cy="543356"/>
            </a:xfrm>
            <a:prstGeom prst="rect">
              <a:avLst/>
            </a:prstGeom>
          </p:spPr>
        </p:pic>
        <p:grpSp>
          <p:nvGrpSpPr>
            <p:cNvPr id="12" name="Group 11">
              <a:extLst>
                <a:ext uri="{FF2B5EF4-FFF2-40B4-BE49-F238E27FC236}">
                  <a16:creationId xmlns:a16="http://schemas.microsoft.com/office/drawing/2014/main" id="{1479E2C2-7D97-3123-4035-4B058CA2CB6A}"/>
                </a:ext>
              </a:extLst>
            </p:cNvPr>
            <p:cNvGrpSpPr/>
            <p:nvPr/>
          </p:nvGrpSpPr>
          <p:grpSpPr>
            <a:xfrm>
              <a:off x="3586348" y="3426119"/>
              <a:ext cx="5639698" cy="1022349"/>
              <a:chOff x="3586348" y="3426119"/>
              <a:chExt cx="5639698" cy="1022349"/>
            </a:xfrm>
          </p:grpSpPr>
          <p:pic>
            <p:nvPicPr>
              <p:cNvPr id="24" name="Picture 23">
                <a:extLst>
                  <a:ext uri="{FF2B5EF4-FFF2-40B4-BE49-F238E27FC236}">
                    <a16:creationId xmlns:a16="http://schemas.microsoft.com/office/drawing/2014/main" id="{4A3AD0A2-597B-2148-B9E2-9EB3CDAFB077}"/>
                  </a:ext>
                </a:extLst>
              </p:cNvPr>
              <p:cNvPicPr>
                <a:picLocks noChangeAspect="1"/>
              </p:cNvPicPr>
              <p:nvPr/>
            </p:nvPicPr>
            <p:blipFill>
              <a:blip r:embed="rId5" cstate="screen">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a:off x="5871919" y="3426119"/>
                <a:ext cx="380334" cy="543356"/>
              </a:xfrm>
              <a:prstGeom prst="rect">
                <a:avLst/>
              </a:prstGeom>
            </p:spPr>
          </p:pic>
          <p:pic>
            <p:nvPicPr>
              <p:cNvPr id="26" name="Picture 25">
                <a:extLst>
                  <a:ext uri="{FF2B5EF4-FFF2-40B4-BE49-F238E27FC236}">
                    <a16:creationId xmlns:a16="http://schemas.microsoft.com/office/drawing/2014/main" id="{A222AEE5-1B1D-5744-89C6-2DB232D9C6D9}"/>
                  </a:ext>
                </a:extLst>
              </p:cNvPr>
              <p:cNvPicPr>
                <a:picLocks noChangeAspect="1"/>
              </p:cNvPicPr>
              <p:nvPr/>
            </p:nvPicPr>
            <p:blipFill>
              <a:blip r:embed="rId5" cstate="screen">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a:off x="3586348" y="3650819"/>
                <a:ext cx="380334" cy="543356"/>
              </a:xfrm>
              <a:prstGeom prst="rect">
                <a:avLst/>
              </a:prstGeom>
            </p:spPr>
          </p:pic>
          <p:pic>
            <p:nvPicPr>
              <p:cNvPr id="27" name="Picture 26">
                <a:extLst>
                  <a:ext uri="{FF2B5EF4-FFF2-40B4-BE49-F238E27FC236}">
                    <a16:creationId xmlns:a16="http://schemas.microsoft.com/office/drawing/2014/main" id="{FAB60297-A158-3040-8C6E-140878508DF7}"/>
                  </a:ext>
                </a:extLst>
              </p:cNvPr>
              <p:cNvPicPr>
                <a:picLocks noChangeAspect="1"/>
              </p:cNvPicPr>
              <p:nvPr/>
            </p:nvPicPr>
            <p:blipFill>
              <a:blip r:embed="rId5" cstate="screen">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a:off x="6738062" y="3515232"/>
                <a:ext cx="380334" cy="543356"/>
              </a:xfrm>
              <a:prstGeom prst="rect">
                <a:avLst/>
              </a:prstGeom>
            </p:spPr>
          </p:pic>
          <p:pic>
            <p:nvPicPr>
              <p:cNvPr id="52" name="Picture 51">
                <a:extLst>
                  <a:ext uri="{FF2B5EF4-FFF2-40B4-BE49-F238E27FC236}">
                    <a16:creationId xmlns:a16="http://schemas.microsoft.com/office/drawing/2014/main" id="{B6C594B0-6746-BDAA-73C5-E9A1A5F30E16}"/>
                  </a:ext>
                </a:extLst>
              </p:cNvPr>
              <p:cNvPicPr>
                <a:picLocks noChangeAspect="1"/>
              </p:cNvPicPr>
              <p:nvPr/>
            </p:nvPicPr>
            <p:blipFill>
              <a:blip r:embed="rId5" cstate="screen">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a:off x="8845712" y="3905112"/>
                <a:ext cx="380334" cy="543356"/>
              </a:xfrm>
              <a:prstGeom prst="rect">
                <a:avLst/>
              </a:prstGeom>
            </p:spPr>
          </p:pic>
          <p:pic>
            <p:nvPicPr>
              <p:cNvPr id="54" name="Picture 53">
                <a:extLst>
                  <a:ext uri="{FF2B5EF4-FFF2-40B4-BE49-F238E27FC236}">
                    <a16:creationId xmlns:a16="http://schemas.microsoft.com/office/drawing/2014/main" id="{656D3055-025A-C18F-7053-A87CAFA0B73B}"/>
                  </a:ext>
                </a:extLst>
              </p:cNvPr>
              <p:cNvPicPr>
                <a:picLocks noChangeAspect="1"/>
              </p:cNvPicPr>
              <p:nvPr/>
            </p:nvPicPr>
            <p:blipFill>
              <a:blip r:embed="rId5" cstate="screen">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a:off x="5720407" y="3540677"/>
                <a:ext cx="380334" cy="543356"/>
              </a:xfrm>
              <a:prstGeom prst="rect">
                <a:avLst/>
              </a:prstGeom>
            </p:spPr>
          </p:pic>
        </p:grpSp>
      </p:grpSp>
      <p:grpSp>
        <p:nvGrpSpPr>
          <p:cNvPr id="11" name="Group 10">
            <a:extLst>
              <a:ext uri="{FF2B5EF4-FFF2-40B4-BE49-F238E27FC236}">
                <a16:creationId xmlns:a16="http://schemas.microsoft.com/office/drawing/2014/main" id="{2501AD14-235B-55AA-E7B5-6097BA135977}"/>
              </a:ext>
            </a:extLst>
          </p:cNvPr>
          <p:cNvGrpSpPr/>
          <p:nvPr/>
        </p:nvGrpSpPr>
        <p:grpSpPr>
          <a:xfrm>
            <a:off x="3051361" y="3758625"/>
            <a:ext cx="5307769" cy="695897"/>
            <a:chOff x="3051361" y="3758625"/>
            <a:chExt cx="5307769" cy="695897"/>
          </a:xfrm>
        </p:grpSpPr>
        <p:grpSp>
          <p:nvGrpSpPr>
            <p:cNvPr id="15" name="Group 14">
              <a:extLst>
                <a:ext uri="{FF2B5EF4-FFF2-40B4-BE49-F238E27FC236}">
                  <a16:creationId xmlns:a16="http://schemas.microsoft.com/office/drawing/2014/main" id="{E8DF5712-254A-C744-B405-7BE5F8C59C1B}"/>
                </a:ext>
              </a:extLst>
            </p:cNvPr>
            <p:cNvGrpSpPr>
              <a:grpSpLocks/>
            </p:cNvGrpSpPr>
            <p:nvPr/>
          </p:nvGrpSpPr>
          <p:grpSpPr bwMode="auto">
            <a:xfrm>
              <a:off x="3051361" y="3758625"/>
              <a:ext cx="5155369" cy="543497"/>
              <a:chOff x="1318339" y="3697790"/>
              <a:chExt cx="5156224" cy="543287"/>
            </a:xfrm>
          </p:grpSpPr>
          <p:cxnSp>
            <p:nvCxnSpPr>
              <p:cNvPr id="16" name="Straight Connector 15">
                <a:extLst>
                  <a:ext uri="{FF2B5EF4-FFF2-40B4-BE49-F238E27FC236}">
                    <a16:creationId xmlns:a16="http://schemas.microsoft.com/office/drawing/2014/main" id="{D90ED495-52F2-014E-B6B3-FBE896E2FBAC}"/>
                  </a:ext>
                </a:extLst>
              </p:cNvPr>
              <p:cNvCxnSpPr/>
              <p:nvPr/>
            </p:nvCxnSpPr>
            <p:spPr>
              <a:xfrm>
                <a:off x="1318339" y="4196644"/>
                <a:ext cx="4655322" cy="41259"/>
              </a:xfrm>
              <a:prstGeom prst="line">
                <a:avLst/>
              </a:prstGeom>
              <a:ln w="3810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8" name="Picture 17">
                <a:extLst>
                  <a:ext uri="{FF2B5EF4-FFF2-40B4-BE49-F238E27FC236}">
                    <a16:creationId xmlns:a16="http://schemas.microsoft.com/office/drawing/2014/main" id="{0AD9404B-184A-1347-AC9C-D0DCAF0B87BA}"/>
                  </a:ext>
                </a:extLst>
              </p:cNvPr>
              <p:cNvPicPr>
                <a:picLocks noChangeAspect="1"/>
              </p:cNvPicPr>
              <p:nvPr/>
            </p:nvPicPr>
            <p:blipFill>
              <a:blip r:embed="rId5" cstate="screen">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6094262" y="3697790"/>
                <a:ext cx="380301" cy="543287"/>
              </a:xfrm>
              <a:prstGeom prst="rect">
                <a:avLst/>
              </a:prstGeom>
            </p:spPr>
          </p:pic>
        </p:grpSp>
        <p:grpSp>
          <p:nvGrpSpPr>
            <p:cNvPr id="10" name="Group 9">
              <a:extLst>
                <a:ext uri="{FF2B5EF4-FFF2-40B4-BE49-F238E27FC236}">
                  <a16:creationId xmlns:a16="http://schemas.microsoft.com/office/drawing/2014/main" id="{A54AEBF7-DA73-35FE-B199-0576FE0EB6A6}"/>
                </a:ext>
              </a:extLst>
            </p:cNvPr>
            <p:cNvGrpSpPr/>
            <p:nvPr/>
          </p:nvGrpSpPr>
          <p:grpSpPr>
            <a:xfrm>
              <a:off x="7667466" y="3864642"/>
              <a:ext cx="691664" cy="589880"/>
              <a:chOff x="7667466" y="3864642"/>
              <a:chExt cx="691664" cy="589880"/>
            </a:xfrm>
          </p:grpSpPr>
          <p:pic>
            <p:nvPicPr>
              <p:cNvPr id="56" name="Picture 55">
                <a:extLst>
                  <a:ext uri="{FF2B5EF4-FFF2-40B4-BE49-F238E27FC236}">
                    <a16:creationId xmlns:a16="http://schemas.microsoft.com/office/drawing/2014/main" id="{3D0C88B8-3BB6-E0D3-E1C6-94B29DBD10FC}"/>
                  </a:ext>
                </a:extLst>
              </p:cNvPr>
              <p:cNvPicPr>
                <a:picLocks noChangeAspect="1"/>
              </p:cNvPicPr>
              <p:nvPr/>
            </p:nvPicPr>
            <p:blipFill>
              <a:blip r:embed="rId5" cstate="screen">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bwMode="auto">
              <a:xfrm>
                <a:off x="7978892" y="3911025"/>
                <a:ext cx="380238" cy="543497"/>
              </a:xfrm>
              <a:prstGeom prst="rect">
                <a:avLst/>
              </a:prstGeom>
            </p:spPr>
          </p:pic>
          <p:pic>
            <p:nvPicPr>
              <p:cNvPr id="58" name="Picture 57">
                <a:extLst>
                  <a:ext uri="{FF2B5EF4-FFF2-40B4-BE49-F238E27FC236}">
                    <a16:creationId xmlns:a16="http://schemas.microsoft.com/office/drawing/2014/main" id="{BC63199D-87BA-27B2-0691-BE6CA8620AD5}"/>
                  </a:ext>
                </a:extLst>
              </p:cNvPr>
              <p:cNvPicPr>
                <a:picLocks noChangeAspect="1"/>
              </p:cNvPicPr>
              <p:nvPr/>
            </p:nvPicPr>
            <p:blipFill>
              <a:blip r:embed="rId5" cstate="screen">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bwMode="auto">
              <a:xfrm>
                <a:off x="7667466" y="3864642"/>
                <a:ext cx="380238" cy="543497"/>
              </a:xfrm>
              <a:prstGeom prst="rect">
                <a:avLst/>
              </a:prstGeom>
            </p:spPr>
          </p:pic>
          <p:pic>
            <p:nvPicPr>
              <p:cNvPr id="60" name="Picture 59">
                <a:extLst>
                  <a:ext uri="{FF2B5EF4-FFF2-40B4-BE49-F238E27FC236}">
                    <a16:creationId xmlns:a16="http://schemas.microsoft.com/office/drawing/2014/main" id="{4C39C9E1-4C75-FBDD-DA91-9FCC4EA699F0}"/>
                  </a:ext>
                </a:extLst>
              </p:cNvPr>
              <p:cNvPicPr>
                <a:picLocks noChangeAspect="1"/>
              </p:cNvPicPr>
              <p:nvPr/>
            </p:nvPicPr>
            <p:blipFill>
              <a:blip r:embed="rId5" cstate="screen">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bwMode="auto">
              <a:xfrm>
                <a:off x="7822075" y="3897773"/>
                <a:ext cx="380238" cy="543497"/>
              </a:xfrm>
              <a:prstGeom prst="rect">
                <a:avLst/>
              </a:prstGeom>
            </p:spPr>
          </p:pic>
        </p:grpSp>
      </p:grpSp>
      <p:grpSp>
        <p:nvGrpSpPr>
          <p:cNvPr id="21" name="Group 20">
            <a:extLst>
              <a:ext uri="{FF2B5EF4-FFF2-40B4-BE49-F238E27FC236}">
                <a16:creationId xmlns:a16="http://schemas.microsoft.com/office/drawing/2014/main" id="{85BC088C-D958-9CA3-9988-32E6A9B3AC30}"/>
              </a:ext>
            </a:extLst>
          </p:cNvPr>
          <p:cNvGrpSpPr/>
          <p:nvPr/>
        </p:nvGrpSpPr>
        <p:grpSpPr>
          <a:xfrm>
            <a:off x="1722881" y="1190555"/>
            <a:ext cx="8304807" cy="3917020"/>
            <a:chOff x="1722881" y="1190555"/>
            <a:chExt cx="8304807" cy="3917020"/>
          </a:xfrm>
        </p:grpSpPr>
        <p:pic>
          <p:nvPicPr>
            <p:cNvPr id="38" name="Ci3T HI">
              <a:extLst>
                <a:ext uri="{FF2B5EF4-FFF2-40B4-BE49-F238E27FC236}">
                  <a16:creationId xmlns:a16="http://schemas.microsoft.com/office/drawing/2014/main" id="{746FBE2F-4909-F343-BF6E-989514EC80CF}"/>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bwMode="auto">
            <a:xfrm>
              <a:off x="1722881" y="1190555"/>
              <a:ext cx="593155" cy="593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0">
              <a:extLst>
                <a:ext uri="{FF2B5EF4-FFF2-40B4-BE49-F238E27FC236}">
                  <a16:creationId xmlns:a16="http://schemas.microsoft.com/office/drawing/2014/main" id="{C7DD03FF-5EEA-604B-8DC2-4AA13B056857}"/>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bwMode="auto">
            <a:xfrm>
              <a:off x="9434533" y="4514420"/>
              <a:ext cx="593155" cy="593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10">
              <a:extLst>
                <a:ext uri="{FF2B5EF4-FFF2-40B4-BE49-F238E27FC236}">
                  <a16:creationId xmlns:a16="http://schemas.microsoft.com/office/drawing/2014/main" id="{B8608698-D998-51A6-1EF7-EA840E7C1E9D}"/>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bwMode="auto">
            <a:xfrm>
              <a:off x="9099707" y="1514040"/>
              <a:ext cx="593155" cy="593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10">
              <a:extLst>
                <a:ext uri="{FF2B5EF4-FFF2-40B4-BE49-F238E27FC236}">
                  <a16:creationId xmlns:a16="http://schemas.microsoft.com/office/drawing/2014/main" id="{9B2F7466-618B-DB0B-C2B7-99DB7E55BE36}"/>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bwMode="auto">
            <a:xfrm>
              <a:off x="6216500" y="2973446"/>
              <a:ext cx="593155" cy="593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9" name="Picture 48">
            <a:extLst>
              <a:ext uri="{FF2B5EF4-FFF2-40B4-BE49-F238E27FC236}">
                <a16:creationId xmlns:a16="http://schemas.microsoft.com/office/drawing/2014/main" id="{0BC8EF15-AFA8-8A4F-8CAA-85D6DEC07DE9}"/>
              </a:ext>
            </a:extLst>
          </p:cNvPr>
          <p:cNvPicPr>
            <a:picLocks noChangeAspect="1"/>
          </p:cNvPicPr>
          <p:nvPr/>
        </p:nvPicPr>
        <p:blipFill>
          <a:blip r:embed="rId5" cstate="screen">
            <a:clrChange>
              <a:clrFrom>
                <a:srgbClr val="FFFFFF"/>
              </a:clrFrom>
              <a:clrTo>
                <a:srgbClr val="FFFFFF">
                  <a:alpha val="0"/>
                </a:srgbClr>
              </a:clrTo>
            </a:clrChange>
            <a:grayscl/>
            <a:extLst>
              <a:ext uri="{28A0092B-C50C-407E-A947-70E740481C1C}">
                <a14:useLocalDpi xmlns:a14="http://schemas.microsoft.com/office/drawing/2010/main"/>
              </a:ext>
            </a:extLst>
          </a:blip>
          <a:srcRect/>
          <a:stretch>
            <a:fillRect/>
          </a:stretch>
        </p:blipFill>
        <p:spPr bwMode="auto">
          <a:xfrm>
            <a:off x="2144250" y="5219233"/>
            <a:ext cx="380329" cy="54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221280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grid&#10;&#10;Description automatically generated">
            <a:extLst>
              <a:ext uri="{FF2B5EF4-FFF2-40B4-BE49-F238E27FC236}">
                <a16:creationId xmlns:a16="http://schemas.microsoft.com/office/drawing/2014/main" id="{4B666ADE-C422-9E9D-3125-7B362D7BDD8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4418" t="4365" r="4712" b="4068"/>
          <a:stretch/>
        </p:blipFill>
        <p:spPr>
          <a:xfrm>
            <a:off x="1928734" y="289200"/>
            <a:ext cx="8064708" cy="6279599"/>
          </a:xfrm>
          <a:prstGeom prst="rect">
            <a:avLst/>
          </a:prstGeom>
          <a:ln>
            <a:solidFill>
              <a:schemeClr val="tx1"/>
            </a:solidFill>
          </a:ln>
        </p:spPr>
      </p:pic>
      <p:sp>
        <p:nvSpPr>
          <p:cNvPr id="5" name="Curved Up Arrow 4"/>
          <p:cNvSpPr/>
          <p:nvPr/>
        </p:nvSpPr>
        <p:spPr>
          <a:xfrm flipV="1">
            <a:off x="2810417" y="646732"/>
            <a:ext cx="1498910" cy="598732"/>
          </a:xfrm>
          <a:prstGeom prst="curvedUpArrow">
            <a:avLst/>
          </a:prstGeom>
          <a:solidFill>
            <a:srgbClr val="2E75B6"/>
          </a:solidFill>
        </p:spPr>
        <p:style>
          <a:lnRef idx="0">
            <a:schemeClr val="accent5"/>
          </a:lnRef>
          <a:fillRef idx="3">
            <a:schemeClr val="accent5"/>
          </a:fillRef>
          <a:effectRef idx="3">
            <a:schemeClr val="accent5"/>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Curved Up Arrow 10"/>
          <p:cNvSpPr/>
          <p:nvPr/>
        </p:nvSpPr>
        <p:spPr>
          <a:xfrm flipV="1">
            <a:off x="4420264" y="646732"/>
            <a:ext cx="1498910" cy="598732"/>
          </a:xfrm>
          <a:prstGeom prst="curvedUpArrow">
            <a:avLst/>
          </a:prstGeom>
          <a:solidFill>
            <a:srgbClr val="2E75B6"/>
          </a:solidFill>
        </p:spPr>
        <p:style>
          <a:lnRef idx="0">
            <a:schemeClr val="accent5"/>
          </a:lnRef>
          <a:fillRef idx="3">
            <a:schemeClr val="accent5"/>
          </a:fillRef>
          <a:effectRef idx="3">
            <a:schemeClr val="accent5"/>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Curved Up Arrow 11"/>
          <p:cNvSpPr/>
          <p:nvPr/>
        </p:nvSpPr>
        <p:spPr>
          <a:xfrm flipV="1">
            <a:off x="6030112" y="646732"/>
            <a:ext cx="1592701" cy="598732"/>
          </a:xfrm>
          <a:prstGeom prst="curvedUpArrow">
            <a:avLst/>
          </a:prstGeom>
          <a:solidFill>
            <a:srgbClr val="2E75B6"/>
          </a:solidFill>
        </p:spPr>
        <p:style>
          <a:lnRef idx="0">
            <a:schemeClr val="accent5"/>
          </a:lnRef>
          <a:fillRef idx="3">
            <a:schemeClr val="accent5"/>
          </a:fillRef>
          <a:effectRef idx="3">
            <a:schemeClr val="accent5"/>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Curved Up Arrow 12"/>
          <p:cNvSpPr/>
          <p:nvPr/>
        </p:nvSpPr>
        <p:spPr>
          <a:xfrm flipV="1">
            <a:off x="7811908" y="646732"/>
            <a:ext cx="1498910" cy="598732"/>
          </a:xfrm>
          <a:prstGeom prst="curvedUpArrow">
            <a:avLst/>
          </a:prstGeom>
          <a:solidFill>
            <a:srgbClr val="2E75B6"/>
          </a:solidFill>
        </p:spPr>
        <p:style>
          <a:lnRef idx="0">
            <a:schemeClr val="accent5"/>
          </a:lnRef>
          <a:fillRef idx="3">
            <a:schemeClr val="accent5"/>
          </a:fillRef>
          <a:effectRef idx="3">
            <a:schemeClr val="accent5"/>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7797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2" grpId="0" animBg="1"/>
      <p:bldP spid="13"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social skills intervention&#10;&#10;Description automatically generated">
            <a:extLst>
              <a:ext uri="{FF2B5EF4-FFF2-40B4-BE49-F238E27FC236}">
                <a16:creationId xmlns:a16="http://schemas.microsoft.com/office/drawing/2014/main" id="{159DF99C-F163-764D-2306-AA41FCC8B24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257" t="4153" r="2482" b="3607"/>
          <a:stretch/>
        </p:blipFill>
        <p:spPr>
          <a:xfrm>
            <a:off x="1858780" y="284813"/>
            <a:ext cx="8454453" cy="6325850"/>
          </a:xfrm>
          <a:prstGeom prst="rect">
            <a:avLst/>
          </a:prstGeom>
          <a:ln>
            <a:solidFill>
              <a:schemeClr val="tx1"/>
            </a:solidFill>
          </a:ln>
        </p:spPr>
      </p:pic>
    </p:spTree>
    <p:extLst>
      <p:ext uri="{BB962C8B-B14F-4D97-AF65-F5344CB8AC3E}">
        <p14:creationId xmlns:p14="http://schemas.microsoft.com/office/powerpoint/2010/main" val="76868696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7086600" y="0"/>
            <a:ext cx="3581400" cy="758952"/>
          </a:xfrm>
        </p:spPr>
        <p:txBody>
          <a:bodyPr>
            <a:normAutofit/>
          </a:bodyPr>
          <a:lstStyle/>
          <a:p>
            <a:pPr algn="ctr" eaLnBrk="1" hangingPunct="1"/>
            <a:r>
              <a:rPr lang="en-US" sz="3200">
                <a:solidFill>
                  <a:schemeClr val="bg1"/>
                </a:solidFill>
                <a:ea typeface="ＭＳ Ｐゴシック" pitchFamily="34" charset="-128"/>
              </a:rPr>
              <a:t>An illustration</a:t>
            </a:r>
            <a:endParaRPr lang="en-US" sz="2800">
              <a:solidFill>
                <a:schemeClr val="bg1"/>
              </a:solidFill>
              <a:ea typeface="ＭＳ Ｐゴシック" pitchFamily="34" charset="-128"/>
            </a:endParaRPr>
          </a:p>
        </p:txBody>
      </p:sp>
      <p:pic>
        <p:nvPicPr>
          <p:cNvPr id="7" name="Picture 6">
            <a:extLst>
              <a:ext uri="{FF2B5EF4-FFF2-40B4-BE49-F238E27FC236}">
                <a16:creationId xmlns:a16="http://schemas.microsoft.com/office/drawing/2014/main" id="{AB6FED92-5738-0B2E-FFCB-D1BAD27F8399}"/>
              </a:ext>
            </a:extLst>
          </p:cNvPr>
          <p:cNvPicPr>
            <a:picLocks noChangeAspect="1"/>
          </p:cNvPicPr>
          <p:nvPr/>
        </p:nvPicPr>
        <p:blipFill>
          <a:blip r:embed="rId3"/>
          <a:stretch>
            <a:fillRect/>
          </a:stretch>
        </p:blipFill>
        <p:spPr>
          <a:xfrm>
            <a:off x="2098623" y="200060"/>
            <a:ext cx="8252241" cy="6457880"/>
          </a:xfrm>
          <a:prstGeom prst="rect">
            <a:avLst/>
          </a:prstGeom>
          <a:ln>
            <a:solidFill>
              <a:schemeClr val="tx1"/>
            </a:solidFill>
          </a:ln>
        </p:spPr>
      </p:pic>
    </p:spTree>
    <p:extLst>
      <p:ext uri="{BB962C8B-B14F-4D97-AF65-F5344CB8AC3E}">
        <p14:creationId xmlns:p14="http://schemas.microsoft.com/office/powerpoint/2010/main" val="79257068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971800" y="840156"/>
            <a:ext cx="6248400" cy="5486400"/>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a:solidFill>
                <a:prstClr val="white"/>
              </a:solidFill>
            </a:endParaRPr>
          </a:p>
        </p:txBody>
      </p:sp>
      <p:pic>
        <p:nvPicPr>
          <p:cNvPr id="2"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7600" y="1030656"/>
            <a:ext cx="4927600" cy="5105400"/>
          </a:xfrm>
          <a:prstGeom prst="rect">
            <a:avLst/>
          </a:prstGeom>
          <a:noFill/>
          <a:ln w="9525">
            <a:noFill/>
            <a:miter lim="800000"/>
            <a:headEnd/>
            <a:tailEnd/>
          </a:ln>
        </p:spPr>
      </p:pic>
      <p:sp>
        <p:nvSpPr>
          <p:cNvPr id="7" name="Rectangle 6"/>
          <p:cNvSpPr/>
          <p:nvPr/>
        </p:nvSpPr>
        <p:spPr>
          <a:xfrm>
            <a:off x="1714500" y="153927"/>
            <a:ext cx="8763000" cy="584775"/>
          </a:xfrm>
          <a:prstGeom prst="rect">
            <a:avLst/>
          </a:prstGeom>
          <a:noFill/>
          <a:ln>
            <a:noFill/>
          </a:ln>
        </p:spPr>
        <p:txBody>
          <a:bodyPr wrap="square" lIns="91440" tIns="45720" rIns="91440" bIns="45720">
            <a:spAutoFit/>
          </a:bodyPr>
          <a:lstStyle/>
          <a:p>
            <a:pPr algn="ctr" eaLnBrk="1" hangingPunct="1"/>
            <a:r>
              <a:rPr lang="en-US" sz="3200" b="1">
                <a:ln w="10541" cmpd="sng">
                  <a:noFill/>
                  <a:prstDash val="solid"/>
                </a:ln>
                <a:solidFill>
                  <a:sysClr val="windowText" lastClr="000000"/>
                </a:solidFill>
                <a:latin typeface="Calibri" panose="020F0502020204030204"/>
              </a:rPr>
              <a:t>First Grade Students’ Self Monitoring Form</a:t>
            </a:r>
          </a:p>
        </p:txBody>
      </p:sp>
      <p:sp>
        <p:nvSpPr>
          <p:cNvPr id="5" name="Rectangle 4"/>
          <p:cNvSpPr/>
          <p:nvPr/>
        </p:nvSpPr>
        <p:spPr>
          <a:xfrm>
            <a:off x="2044700" y="6326557"/>
            <a:ext cx="8153400" cy="461665"/>
          </a:xfrm>
          <a:prstGeom prst="rect">
            <a:avLst/>
          </a:prstGeom>
          <a:noFill/>
        </p:spPr>
        <p:txBody>
          <a:bodyPr wrap="square">
            <a:spAutoFit/>
          </a:bodyPr>
          <a:lstStyle/>
          <a:p>
            <a:r>
              <a:rPr lang="en-US" sz="1200">
                <a:solidFill>
                  <a:prstClr val="black"/>
                </a:solidFill>
                <a:latin typeface="Calibri" panose="020F0502020204030204"/>
              </a:rPr>
              <a:t>Altmann, S. A. (2010</a:t>
            </a:r>
            <a:r>
              <a:rPr lang="en-US" sz="1200" i="1">
                <a:solidFill>
                  <a:prstClr val="black"/>
                </a:solidFill>
                <a:latin typeface="Calibri" panose="020F0502020204030204"/>
              </a:rPr>
              <a:t>). Project support and include: the additive benefits of self-monitoring on students’ reading acquisition</a:t>
            </a:r>
            <a:r>
              <a:rPr lang="en-US" sz="1200">
                <a:solidFill>
                  <a:prstClr val="black"/>
                </a:solidFill>
                <a:latin typeface="Calibri" panose="020F0502020204030204"/>
              </a:rPr>
              <a:t>. Unpublished master’s thesis, Vanderbilt University.</a:t>
            </a:r>
          </a:p>
        </p:txBody>
      </p:sp>
    </p:spTree>
    <p:extLst>
      <p:ext uri="{BB962C8B-B14F-4D97-AF65-F5344CB8AC3E}">
        <p14:creationId xmlns:p14="http://schemas.microsoft.com/office/powerpoint/2010/main" val="204309619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177143" y="1722120"/>
            <a:ext cx="3886200" cy="1447800"/>
          </a:xfrm>
        </p:spPr>
        <p:txBody>
          <a:bodyPr>
            <a:noAutofit/>
          </a:bodyPr>
          <a:lstStyle/>
          <a:p>
            <a:br>
              <a:rPr lang="en-US" sz="2800"/>
            </a:br>
            <a:br>
              <a:rPr lang="en-US" sz="2800"/>
            </a:br>
            <a:r>
              <a:rPr lang="en-US" sz="2800">
                <a:highlight>
                  <a:srgbClr val="FFFF00"/>
                </a:highlight>
              </a:rPr>
              <a:t>Treatment Integrity</a:t>
            </a:r>
            <a:br>
              <a:rPr lang="en-US" sz="2800"/>
            </a:br>
            <a:br>
              <a:rPr lang="en-US" sz="2800"/>
            </a:br>
            <a:r>
              <a:rPr lang="en-US" sz="2800"/>
              <a:t>Social Validity</a:t>
            </a:r>
            <a:br>
              <a:rPr lang="en-US" sz="2800"/>
            </a:br>
            <a:br>
              <a:rPr lang="en-US" sz="2800"/>
            </a:br>
            <a:r>
              <a:rPr lang="en-US" sz="2800"/>
              <a:t>Monitor student progress</a:t>
            </a:r>
          </a:p>
        </p:txBody>
      </p:sp>
      <p:pic>
        <p:nvPicPr>
          <p:cNvPr id="31949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32975" y="914399"/>
            <a:ext cx="4918308" cy="4787153"/>
          </a:xfrm>
          <a:prstGeom prst="rect">
            <a:avLst/>
          </a:prstGeom>
          <a:ln>
            <a:noFill/>
          </a:ln>
          <a:effectLst>
            <a:outerShdw blurRad="292100" dist="139700" dir="2700000" algn="tl" rotWithShape="0">
              <a:srgbClr val="333333">
                <a:alpha val="65000"/>
              </a:srgbClr>
            </a:outerShdw>
          </a:effectLst>
        </p:spPr>
      </p:pic>
      <p:sp>
        <p:nvSpPr>
          <p:cNvPr id="2" name="Rectangle 1"/>
          <p:cNvSpPr/>
          <p:nvPr/>
        </p:nvSpPr>
        <p:spPr>
          <a:xfrm>
            <a:off x="1905000" y="6320136"/>
            <a:ext cx="8153400" cy="461665"/>
          </a:xfrm>
          <a:prstGeom prst="rect">
            <a:avLst/>
          </a:prstGeom>
          <a:solidFill>
            <a:schemeClr val="bg2"/>
          </a:solidFill>
        </p:spPr>
        <p:txBody>
          <a:bodyPr wrap="square">
            <a:spAutoFit/>
          </a:bodyPr>
          <a:lstStyle/>
          <a:p>
            <a:r>
              <a:rPr lang="en-US" sz="1200" err="1">
                <a:solidFill>
                  <a:prstClr val="black"/>
                </a:solidFill>
                <a:latin typeface="Calibri" panose="020F0502020204030204"/>
              </a:rPr>
              <a:t>Altmann</a:t>
            </a:r>
            <a:r>
              <a:rPr lang="en-US" sz="1200">
                <a:solidFill>
                  <a:prstClr val="black"/>
                </a:solidFill>
                <a:latin typeface="Calibri" panose="020F0502020204030204"/>
              </a:rPr>
              <a:t>, S. A. (2010</a:t>
            </a:r>
            <a:r>
              <a:rPr lang="en-US" sz="1200" i="1">
                <a:solidFill>
                  <a:prstClr val="black"/>
                </a:solidFill>
                <a:latin typeface="Calibri" panose="020F0502020204030204"/>
              </a:rPr>
              <a:t>). Project support and include: the additive benefits of self-monitoring on students’ reading acquisition</a:t>
            </a:r>
            <a:r>
              <a:rPr lang="en-US" sz="1200">
                <a:solidFill>
                  <a:prstClr val="black"/>
                </a:solidFill>
                <a:latin typeface="Calibri" panose="020F0502020204030204"/>
              </a:rPr>
              <a:t>. Unpublished master’s thesis, Vanderbilt University.</a:t>
            </a:r>
          </a:p>
        </p:txBody>
      </p:sp>
    </p:spTree>
    <p:extLst>
      <p:ext uri="{BB962C8B-B14F-4D97-AF65-F5344CB8AC3E}">
        <p14:creationId xmlns:p14="http://schemas.microsoft.com/office/powerpoint/2010/main" val="94037581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4" name="Group 24"/>
          <p:cNvGraphicFramePr>
            <a:graphicFrameLocks noGrp="1"/>
          </p:cNvGraphicFramePr>
          <p:nvPr/>
        </p:nvGraphicFramePr>
        <p:xfrm>
          <a:off x="1496961" y="0"/>
          <a:ext cx="9144000" cy="6634106"/>
        </p:xfrm>
        <a:graphic>
          <a:graphicData uri="http://schemas.openxmlformats.org/drawingml/2006/table">
            <a:tbl>
              <a:tblPr/>
              <a:tblGrid>
                <a:gridCol w="1246239">
                  <a:extLst>
                    <a:ext uri="{9D8B030D-6E8A-4147-A177-3AD203B41FA5}">
                      <a16:colId xmlns:a16="http://schemas.microsoft.com/office/drawing/2014/main" val="20000"/>
                    </a:ext>
                  </a:extLst>
                </a:gridCol>
                <a:gridCol w="2258961">
                  <a:extLst>
                    <a:ext uri="{9D8B030D-6E8A-4147-A177-3AD203B41FA5}">
                      <a16:colId xmlns:a16="http://schemas.microsoft.com/office/drawing/2014/main" val="20001"/>
                    </a:ext>
                  </a:extLst>
                </a:gridCol>
                <a:gridCol w="1752600">
                  <a:extLst>
                    <a:ext uri="{9D8B030D-6E8A-4147-A177-3AD203B41FA5}">
                      <a16:colId xmlns:a16="http://schemas.microsoft.com/office/drawing/2014/main" val="20002"/>
                    </a:ext>
                  </a:extLst>
                </a:gridCol>
                <a:gridCol w="2057400">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721974">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rPr>
                        <a:t>Support</a:t>
                      </a:r>
                      <a:endParaRPr kumimoji="0" lang="en-US" sz="1600" b="0" i="0" u="none" strike="noStrike" cap="none" normalizeH="0" baseline="0">
                        <a:ln>
                          <a:noFill/>
                        </a:ln>
                        <a:solidFill>
                          <a:schemeClr val="tx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rPr>
                        <a:t>Description</a:t>
                      </a:r>
                      <a:endParaRPr kumimoji="0" lang="en-US" sz="1600" b="0" i="0" u="none" strike="noStrike" cap="none" normalizeH="0" baseline="0">
                        <a:ln>
                          <a:noFill/>
                        </a:ln>
                        <a:solidFill>
                          <a:schemeClr val="tx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rPr>
                        <a:t>Schoolwide Data:  Entry Criteria</a:t>
                      </a:r>
                      <a:endParaRPr kumimoji="0" lang="en-US" sz="1600" b="0"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rPr>
                        <a:t>Data to Monitor Progress:</a:t>
                      </a:r>
                      <a:endParaRPr kumimoji="0" lang="en-US" sz="1600" b="0" i="0" u="none" strike="noStrike" cap="none" normalizeH="0" baseline="0">
                        <a:ln>
                          <a:noFill/>
                        </a:ln>
                        <a:solidFill>
                          <a:schemeClr val="tx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rPr>
                        <a:t>Exit Criteria</a:t>
                      </a:r>
                      <a:endParaRPr kumimoji="0" lang="en-US" sz="1600" b="0"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extLst>
                  <a:ext uri="{0D108BD9-81ED-4DB2-BD59-A6C34878D82A}">
                    <a16:rowId xmlns:a16="http://schemas.microsoft.com/office/drawing/2014/main" val="10000"/>
                  </a:ext>
                </a:extLst>
              </a:tr>
              <a:tr h="5912132">
                <a:tc>
                  <a:txBody>
                    <a:bodyPr/>
                    <a:lstStyle/>
                    <a:p>
                      <a:pPr marL="57150" marR="0" algn="l">
                        <a:lnSpc>
                          <a:spcPct val="115000"/>
                        </a:lnSpc>
                        <a:spcBef>
                          <a:spcPts val="0"/>
                        </a:spcBef>
                        <a:spcAft>
                          <a:spcPts val="0"/>
                        </a:spcAft>
                      </a:pPr>
                      <a:r>
                        <a:rPr lang="en-US" sz="1600">
                          <a:effectLst/>
                          <a:latin typeface="Times New Roman"/>
                          <a:ea typeface="Times New Roman"/>
                        </a:rPr>
                        <a:t>Mentoring Program (Sophomores/ Juniors/ Seniors)</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04775" marR="0" algn="l">
                        <a:lnSpc>
                          <a:spcPct val="115000"/>
                        </a:lnSpc>
                        <a:spcBef>
                          <a:spcPts val="0"/>
                        </a:spcBef>
                        <a:spcAft>
                          <a:spcPts val="0"/>
                        </a:spcAft>
                      </a:pPr>
                      <a:r>
                        <a:rPr lang="en-US" sz="1600">
                          <a:effectLst/>
                          <a:latin typeface="Times New Roman"/>
                          <a:ea typeface="Times New Roman"/>
                        </a:rPr>
                        <a:t>Focus is on academic achievement, character development, problem-solving skills, improving self-esteem, relationships with adults and peers, and school attendance. </a:t>
                      </a:r>
                    </a:p>
                    <a:p>
                      <a:pPr marL="104775" marR="0" algn="l">
                        <a:lnSpc>
                          <a:spcPct val="115000"/>
                        </a:lnSpc>
                        <a:spcBef>
                          <a:spcPts val="0"/>
                        </a:spcBef>
                        <a:spcAft>
                          <a:spcPts val="0"/>
                        </a:spcAft>
                      </a:pPr>
                      <a:r>
                        <a:rPr lang="en-US" sz="1600">
                          <a:effectLst/>
                          <a:latin typeface="Times New Roman"/>
                          <a:ea typeface="Times New Roman"/>
                        </a:rPr>
                        <a:t> </a:t>
                      </a:r>
                    </a:p>
                    <a:p>
                      <a:pPr marL="104775" marR="0" algn="l">
                        <a:lnSpc>
                          <a:spcPct val="115000"/>
                        </a:lnSpc>
                        <a:spcBef>
                          <a:spcPts val="0"/>
                        </a:spcBef>
                        <a:spcAft>
                          <a:spcPts val="0"/>
                        </a:spcAft>
                      </a:pPr>
                      <a:r>
                        <a:rPr lang="en-US" sz="1600">
                          <a:effectLst/>
                          <a:latin typeface="Times New Roman"/>
                          <a:ea typeface="Times New Roman"/>
                        </a:rPr>
                        <a:t>Volunteer teachers serve as mentors; meeting weekly (30 – 60 min) with students during the school day.</a:t>
                      </a:r>
                    </a:p>
                    <a:p>
                      <a:pPr marL="0" marR="0" algn="l">
                        <a:lnSpc>
                          <a:spcPct val="115000"/>
                        </a:lnSpc>
                        <a:spcBef>
                          <a:spcPts val="0"/>
                        </a:spcBef>
                        <a:spcAft>
                          <a:spcPts val="0"/>
                        </a:spcAft>
                      </a:pPr>
                      <a:r>
                        <a:rPr lang="en-US" sz="1600">
                          <a:effectLst/>
                          <a:latin typeface="Times New Roman"/>
                          <a:ea typeface="Times New Roman"/>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09855" marR="0" algn="l">
                        <a:lnSpc>
                          <a:spcPct val="115000"/>
                        </a:lnSpc>
                        <a:spcBef>
                          <a:spcPts val="0"/>
                        </a:spcBef>
                        <a:spcAft>
                          <a:spcPts val="0"/>
                        </a:spcAft>
                      </a:pPr>
                      <a:r>
                        <a:rPr lang="en-US" sz="1600">
                          <a:effectLst/>
                          <a:latin typeface="Times New Roman"/>
                          <a:ea typeface="Times New Roman"/>
                        </a:rPr>
                        <a:t>(1) 10th/11</a:t>
                      </a:r>
                      <a:r>
                        <a:rPr lang="en-US" sz="1600" baseline="30000">
                          <a:effectLst/>
                          <a:latin typeface="Times New Roman"/>
                          <a:ea typeface="Times New Roman"/>
                        </a:rPr>
                        <a:t>th</a:t>
                      </a:r>
                      <a:r>
                        <a:rPr lang="en-US" sz="1600">
                          <a:effectLst/>
                          <a:latin typeface="Times New Roman"/>
                          <a:ea typeface="Times New Roman"/>
                        </a:rPr>
                        <a:t>/ 12</a:t>
                      </a:r>
                      <a:r>
                        <a:rPr lang="en-US" sz="1600" baseline="30000">
                          <a:effectLst/>
                          <a:latin typeface="Times New Roman"/>
                          <a:ea typeface="Times New Roman"/>
                        </a:rPr>
                        <a:t>th</a:t>
                      </a:r>
                      <a:r>
                        <a:rPr lang="en-US" sz="1600">
                          <a:effectLst/>
                          <a:latin typeface="Times New Roman"/>
                          <a:ea typeface="Times New Roman"/>
                        </a:rPr>
                        <a:t>  graders</a:t>
                      </a:r>
                    </a:p>
                    <a:p>
                      <a:pPr marL="109855" marR="0" algn="l">
                        <a:lnSpc>
                          <a:spcPct val="115000"/>
                        </a:lnSpc>
                        <a:spcBef>
                          <a:spcPts val="0"/>
                        </a:spcBef>
                        <a:spcAft>
                          <a:spcPts val="0"/>
                        </a:spcAft>
                      </a:pPr>
                      <a:r>
                        <a:rPr lang="en-US" sz="1600">
                          <a:effectLst/>
                          <a:latin typeface="Times New Roman"/>
                          <a:ea typeface="Times New Roman"/>
                        </a:rPr>
                        <a:t>(2) Behavior: </a:t>
                      </a:r>
                    </a:p>
                    <a:p>
                      <a:pPr marL="109855" marR="0" algn="l">
                        <a:lnSpc>
                          <a:spcPct val="115000"/>
                        </a:lnSpc>
                        <a:spcBef>
                          <a:spcPts val="0"/>
                        </a:spcBef>
                        <a:spcAft>
                          <a:spcPts val="0"/>
                        </a:spcAft>
                      </a:pPr>
                      <a:r>
                        <a:rPr lang="en-US" sz="1600">
                          <a:effectLst/>
                          <a:latin typeface="Times New Roman"/>
                          <a:ea typeface="Times New Roman"/>
                        </a:rPr>
                        <a:t>SRSS: High (9-21) or Moderate (4-8) by either 2nd or 7th period teacher</a:t>
                      </a:r>
                    </a:p>
                    <a:p>
                      <a:pPr marL="109855" marR="0" algn="l">
                        <a:lnSpc>
                          <a:spcPct val="115000"/>
                        </a:lnSpc>
                        <a:spcBef>
                          <a:spcPts val="0"/>
                        </a:spcBef>
                        <a:spcAft>
                          <a:spcPts val="0"/>
                        </a:spcAft>
                      </a:pPr>
                      <a:r>
                        <a:rPr lang="en-US" sz="1600">
                          <a:effectLst/>
                          <a:latin typeface="Times New Roman"/>
                          <a:ea typeface="Times New Roman"/>
                        </a:rPr>
                        <a:t>ODR ≥ 2</a:t>
                      </a:r>
                    </a:p>
                    <a:p>
                      <a:pPr marL="109855" marR="0" algn="l">
                        <a:lnSpc>
                          <a:spcPct val="115000"/>
                        </a:lnSpc>
                        <a:spcBef>
                          <a:spcPts val="0"/>
                        </a:spcBef>
                        <a:spcAft>
                          <a:spcPts val="0"/>
                        </a:spcAft>
                      </a:pPr>
                      <a:r>
                        <a:rPr lang="en-US" sz="1600">
                          <a:effectLst/>
                          <a:latin typeface="Times New Roman"/>
                          <a:ea typeface="Times New Roman"/>
                        </a:rPr>
                        <a:t>Absences ≥ 5 days in one grading period</a:t>
                      </a:r>
                    </a:p>
                    <a:p>
                      <a:pPr marL="109855" marR="0" algn="l">
                        <a:lnSpc>
                          <a:spcPct val="115000"/>
                        </a:lnSpc>
                        <a:spcBef>
                          <a:spcPts val="0"/>
                        </a:spcBef>
                        <a:spcAft>
                          <a:spcPts val="0"/>
                        </a:spcAft>
                      </a:pPr>
                      <a:r>
                        <a:rPr lang="en-US" sz="1600">
                          <a:effectLst/>
                          <a:latin typeface="Times New Roman"/>
                          <a:ea typeface="Times New Roman"/>
                        </a:rPr>
                        <a:t>(3) Academic:</a:t>
                      </a:r>
                    </a:p>
                    <a:p>
                      <a:pPr marL="109855" marR="0" algn="l">
                        <a:lnSpc>
                          <a:spcPct val="115000"/>
                        </a:lnSpc>
                        <a:spcBef>
                          <a:spcPts val="0"/>
                        </a:spcBef>
                        <a:spcAft>
                          <a:spcPts val="0"/>
                        </a:spcAft>
                      </a:pPr>
                      <a:r>
                        <a:rPr lang="en-US" sz="1600">
                          <a:effectLst/>
                          <a:latin typeface="Times New Roman"/>
                          <a:ea typeface="Times New Roman"/>
                        </a:rPr>
                        <a:t>GPA ≤ 2.75</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09855" marR="0" algn="l">
                        <a:lnSpc>
                          <a:spcPct val="115000"/>
                        </a:lnSpc>
                        <a:spcBef>
                          <a:spcPts val="0"/>
                        </a:spcBef>
                        <a:spcAft>
                          <a:spcPts val="0"/>
                        </a:spcAft>
                      </a:pPr>
                      <a:r>
                        <a:rPr lang="en-US" sz="1600" u="sng">
                          <a:effectLst/>
                          <a:latin typeface="Times New Roman"/>
                          <a:ea typeface="Times New Roman"/>
                        </a:rPr>
                        <a:t>Student Measures:</a:t>
                      </a:r>
                      <a:endParaRPr lang="en-US" sz="1600">
                        <a:effectLst/>
                        <a:latin typeface="Times New Roman"/>
                        <a:ea typeface="Times New Roman"/>
                      </a:endParaRPr>
                    </a:p>
                    <a:p>
                      <a:pPr marL="109855" marR="0" algn="l">
                        <a:lnSpc>
                          <a:spcPct val="115000"/>
                        </a:lnSpc>
                        <a:spcBef>
                          <a:spcPts val="0"/>
                        </a:spcBef>
                        <a:spcAft>
                          <a:spcPts val="0"/>
                        </a:spcAft>
                      </a:pPr>
                      <a:r>
                        <a:rPr lang="en-US" sz="1600">
                          <a:effectLst/>
                          <a:latin typeface="Times New Roman"/>
                          <a:ea typeface="Times New Roman"/>
                        </a:rPr>
                        <a:t>(1) Increase of GPA at mid-term and semester report cards.</a:t>
                      </a:r>
                    </a:p>
                    <a:p>
                      <a:pPr marL="109855" marR="0" algn="l">
                        <a:lnSpc>
                          <a:spcPct val="115000"/>
                        </a:lnSpc>
                        <a:spcBef>
                          <a:spcPts val="0"/>
                        </a:spcBef>
                        <a:spcAft>
                          <a:spcPts val="0"/>
                        </a:spcAft>
                      </a:pPr>
                      <a:r>
                        <a:rPr lang="en-US" sz="1600">
                          <a:effectLst/>
                          <a:latin typeface="Times New Roman"/>
                          <a:ea typeface="Times New Roman"/>
                        </a:rPr>
                        <a:t>(2) Decrease of ODR monitored weekly.</a:t>
                      </a:r>
                    </a:p>
                    <a:p>
                      <a:pPr marL="109855" marR="0" algn="l">
                        <a:lnSpc>
                          <a:spcPct val="115000"/>
                        </a:lnSpc>
                        <a:spcBef>
                          <a:spcPts val="0"/>
                        </a:spcBef>
                        <a:spcAft>
                          <a:spcPts val="0"/>
                        </a:spcAft>
                      </a:pPr>
                      <a:r>
                        <a:rPr lang="en-US" sz="1600">
                          <a:effectLst/>
                          <a:latin typeface="Times New Roman"/>
                          <a:ea typeface="Times New Roman"/>
                        </a:rPr>
                        <a:t>(3) Reduced absences (fewer than one per quarter)</a:t>
                      </a:r>
                    </a:p>
                    <a:p>
                      <a:pPr marL="109855" marR="0" algn="l">
                        <a:lnSpc>
                          <a:spcPct val="115000"/>
                        </a:lnSpc>
                        <a:spcBef>
                          <a:spcPts val="0"/>
                        </a:spcBef>
                        <a:spcAft>
                          <a:spcPts val="0"/>
                        </a:spcAft>
                      </a:pPr>
                      <a:r>
                        <a:rPr lang="en-US" sz="1600" u="sng">
                          <a:effectLst/>
                          <a:latin typeface="Times New Roman"/>
                          <a:ea typeface="Times New Roman"/>
                        </a:rPr>
                        <a:t>Treatment Integrity</a:t>
                      </a:r>
                      <a:r>
                        <a:rPr lang="en-US" sz="1600">
                          <a:effectLst/>
                          <a:latin typeface="Times New Roman"/>
                          <a:ea typeface="Times New Roman"/>
                        </a:rPr>
                        <a:t>: Mentors complete weekly mentoring checklists to report meeting time and activities.</a:t>
                      </a:r>
                    </a:p>
                    <a:p>
                      <a:pPr marL="109855" marR="0" algn="l">
                        <a:lnSpc>
                          <a:spcPct val="115000"/>
                        </a:lnSpc>
                        <a:spcBef>
                          <a:spcPts val="0"/>
                        </a:spcBef>
                        <a:spcAft>
                          <a:spcPts val="0"/>
                        </a:spcAft>
                      </a:pPr>
                      <a:r>
                        <a:rPr lang="en-US" sz="1600" u="sng">
                          <a:effectLst/>
                          <a:latin typeface="Times New Roman"/>
                          <a:ea typeface="Times New Roman"/>
                        </a:rPr>
                        <a:t>Social Validity</a:t>
                      </a:r>
                      <a:r>
                        <a:rPr lang="en-US" sz="1600">
                          <a:effectLst/>
                          <a:latin typeface="Times New Roman"/>
                          <a:ea typeface="Times New Roman"/>
                        </a:rPr>
                        <a:t>: Pre and post surveys for students and mentors.</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50800" marR="0" algn="l">
                        <a:lnSpc>
                          <a:spcPct val="115000"/>
                        </a:lnSpc>
                        <a:spcBef>
                          <a:spcPts val="0"/>
                        </a:spcBef>
                        <a:spcAft>
                          <a:spcPts val="0"/>
                        </a:spcAft>
                      </a:pPr>
                      <a:r>
                        <a:rPr lang="en-US" sz="1600">
                          <a:effectLst/>
                          <a:latin typeface="Times New Roman"/>
                          <a:ea typeface="Times New Roman"/>
                        </a:rPr>
                        <a:t>Yearlong support</a:t>
                      </a:r>
                    </a:p>
                    <a:p>
                      <a:pPr marL="50800" marR="0" algn="l">
                        <a:lnSpc>
                          <a:spcPct val="115000"/>
                        </a:lnSpc>
                        <a:spcBef>
                          <a:spcPts val="0"/>
                        </a:spcBef>
                        <a:spcAft>
                          <a:spcPts val="0"/>
                        </a:spcAft>
                      </a:pPr>
                      <a:r>
                        <a:rPr lang="en-US" sz="1600">
                          <a:effectLst/>
                          <a:latin typeface="Times New Roman"/>
                          <a:ea typeface="Times New Roman"/>
                        </a:rPr>
                        <a:t> </a:t>
                      </a:r>
                    </a:p>
                    <a:p>
                      <a:pPr marL="50800" marR="0" algn="l">
                        <a:lnSpc>
                          <a:spcPct val="115000"/>
                        </a:lnSpc>
                        <a:spcBef>
                          <a:spcPts val="0"/>
                        </a:spcBef>
                        <a:spcAft>
                          <a:spcPts val="0"/>
                        </a:spcAft>
                      </a:pPr>
                      <a:r>
                        <a:rPr lang="en-US" sz="1600">
                          <a:effectLst/>
                          <a:latin typeface="Times New Roman"/>
                          <a:ea typeface="Times New Roman"/>
                        </a:rPr>
                        <a:t>Students who no longer meet criteria next fall</a:t>
                      </a:r>
                    </a:p>
                    <a:p>
                      <a:pPr marL="50800" marR="0" algn="l">
                        <a:lnSpc>
                          <a:spcPct val="115000"/>
                        </a:lnSpc>
                        <a:spcBef>
                          <a:spcPts val="0"/>
                        </a:spcBef>
                        <a:spcAft>
                          <a:spcPts val="0"/>
                        </a:spcAft>
                      </a:pPr>
                      <a:r>
                        <a:rPr lang="en-US" sz="1600">
                          <a:effectLst/>
                          <a:latin typeface="Times New Roman"/>
                          <a:ea typeface="Times New Roman"/>
                        </a:rPr>
                        <a:t> </a:t>
                      </a:r>
                    </a:p>
                    <a:p>
                      <a:pPr marL="50800" marR="0" algn="l">
                        <a:lnSpc>
                          <a:spcPct val="115000"/>
                        </a:lnSpc>
                        <a:spcBef>
                          <a:spcPts val="0"/>
                        </a:spcBef>
                        <a:spcAft>
                          <a:spcPts val="0"/>
                        </a:spcAft>
                      </a:pPr>
                      <a:r>
                        <a:rPr lang="en-US" sz="1600">
                          <a:effectLst/>
                          <a:latin typeface="Times New Roman"/>
                          <a:ea typeface="Times New Roman"/>
                        </a:rPr>
                        <a:t>Seniors: graduation</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7" name="Rectangle 6"/>
          <p:cNvSpPr/>
          <p:nvPr/>
        </p:nvSpPr>
        <p:spPr>
          <a:xfrm>
            <a:off x="129092" y="6013525"/>
            <a:ext cx="7498080" cy="75841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sz="1200">
                <a:solidFill>
                  <a:prstClr val="black"/>
                </a:solidFill>
              </a:rPr>
              <a:t>Lane, K. L., Oakes, W. P., Menzies, H. M., </a:t>
            </a:r>
            <a:r>
              <a:rPr lang="en-US" sz="1200" err="1">
                <a:solidFill>
                  <a:prstClr val="black"/>
                </a:solidFill>
              </a:rPr>
              <a:t>Oyer</a:t>
            </a:r>
            <a:r>
              <a:rPr lang="en-US" sz="1200">
                <a:solidFill>
                  <a:prstClr val="black"/>
                </a:solidFill>
              </a:rPr>
              <a:t>, J., &amp; Jenkins, A. (2013). Working within the context of three-tiered models of prevention: Using school wide data to identify high school students for targeted supports. </a:t>
            </a:r>
            <a:r>
              <a:rPr lang="en-US" sz="1200" i="1">
                <a:solidFill>
                  <a:prstClr val="black"/>
                </a:solidFill>
              </a:rPr>
              <a:t>Journal of Applied School Psychology, 29</a:t>
            </a:r>
            <a:r>
              <a:rPr lang="en-US" sz="1200">
                <a:solidFill>
                  <a:prstClr val="black"/>
                </a:solidFill>
              </a:rPr>
              <a:t>, 203-229</a:t>
            </a:r>
          </a:p>
        </p:txBody>
      </p:sp>
    </p:spTree>
    <p:extLst>
      <p:ext uri="{BB962C8B-B14F-4D97-AF65-F5344CB8AC3E}">
        <p14:creationId xmlns:p14="http://schemas.microsoft.com/office/powerpoint/2010/main" val="3856848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4" name="Group 24"/>
          <p:cNvGraphicFramePr>
            <a:graphicFrameLocks noGrp="1"/>
          </p:cNvGraphicFramePr>
          <p:nvPr/>
        </p:nvGraphicFramePr>
        <p:xfrm>
          <a:off x="1524000" y="0"/>
          <a:ext cx="9144000" cy="6634106"/>
        </p:xfrm>
        <a:graphic>
          <a:graphicData uri="http://schemas.openxmlformats.org/drawingml/2006/table">
            <a:tbl>
              <a:tblPr/>
              <a:tblGrid>
                <a:gridCol w="1143000">
                  <a:extLst>
                    <a:ext uri="{9D8B030D-6E8A-4147-A177-3AD203B41FA5}">
                      <a16:colId xmlns:a16="http://schemas.microsoft.com/office/drawing/2014/main" val="20000"/>
                    </a:ext>
                  </a:extLst>
                </a:gridCol>
                <a:gridCol w="2362200">
                  <a:extLst>
                    <a:ext uri="{9D8B030D-6E8A-4147-A177-3AD203B41FA5}">
                      <a16:colId xmlns:a16="http://schemas.microsoft.com/office/drawing/2014/main" val="20001"/>
                    </a:ext>
                  </a:extLst>
                </a:gridCol>
                <a:gridCol w="1752600">
                  <a:extLst>
                    <a:ext uri="{9D8B030D-6E8A-4147-A177-3AD203B41FA5}">
                      <a16:colId xmlns:a16="http://schemas.microsoft.com/office/drawing/2014/main" val="20002"/>
                    </a:ext>
                  </a:extLst>
                </a:gridCol>
                <a:gridCol w="2057400">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721974">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rPr>
                        <a:t>Support</a:t>
                      </a:r>
                      <a:endParaRPr kumimoji="0" lang="en-US" sz="1600" b="0" i="0" u="none" strike="noStrike" cap="none" normalizeH="0" baseline="0">
                        <a:ln>
                          <a:noFill/>
                        </a:ln>
                        <a:solidFill>
                          <a:schemeClr val="tx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rPr>
                        <a:t>Description</a:t>
                      </a:r>
                      <a:endParaRPr kumimoji="0" lang="en-US" sz="1600" b="0" i="0" u="none" strike="noStrike" cap="none" normalizeH="0" baseline="0">
                        <a:ln>
                          <a:noFill/>
                        </a:ln>
                        <a:solidFill>
                          <a:schemeClr val="tx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rPr>
                        <a:t>Schoolwide Data:  Entry Criteria</a:t>
                      </a:r>
                      <a:endParaRPr kumimoji="0" lang="en-US" sz="1600" b="0"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rPr>
                        <a:t>Data to Monitor Progress:</a:t>
                      </a:r>
                      <a:endParaRPr kumimoji="0" lang="en-US" sz="1600" b="0" i="0" u="none" strike="noStrike" cap="none" normalizeH="0" baseline="0">
                        <a:ln>
                          <a:noFill/>
                        </a:ln>
                        <a:solidFill>
                          <a:schemeClr val="tx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rPr>
                        <a:t>Exit Criteria</a:t>
                      </a:r>
                      <a:endParaRPr kumimoji="0" lang="en-US" sz="1600" b="0"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extLst>
                  <a:ext uri="{0D108BD9-81ED-4DB2-BD59-A6C34878D82A}">
                    <a16:rowId xmlns:a16="http://schemas.microsoft.com/office/drawing/2014/main" val="10000"/>
                  </a:ext>
                </a:extLst>
              </a:tr>
              <a:tr h="5912132">
                <a:tc>
                  <a:txBody>
                    <a:bodyPr/>
                    <a:lstStyle/>
                    <a:p>
                      <a:pPr marL="104775" marR="0" algn="l">
                        <a:lnSpc>
                          <a:spcPct val="115000"/>
                        </a:lnSpc>
                        <a:spcBef>
                          <a:spcPts val="0"/>
                        </a:spcBef>
                        <a:spcAft>
                          <a:spcPts val="0"/>
                        </a:spcAft>
                      </a:pPr>
                      <a:r>
                        <a:rPr lang="en-US" sz="1600">
                          <a:effectLst/>
                          <a:latin typeface="Times New Roman"/>
                          <a:ea typeface="Times New Roman"/>
                        </a:rPr>
                        <a:t>Targeted Algebra II Study Hall</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73025" marR="0" algn="l">
                        <a:lnSpc>
                          <a:spcPct val="115000"/>
                        </a:lnSpc>
                        <a:spcBef>
                          <a:spcPts val="0"/>
                        </a:spcBef>
                        <a:spcAft>
                          <a:spcPts val="0"/>
                        </a:spcAft>
                      </a:pPr>
                      <a:r>
                        <a:rPr lang="en-US" sz="1600">
                          <a:effectLst/>
                          <a:latin typeface="Times New Roman"/>
                          <a:ea typeface="Times New Roman"/>
                        </a:rPr>
                        <a:t>Direct, targeted instruction of Algebra II learning targets by math teachers.  </a:t>
                      </a:r>
                    </a:p>
                    <a:p>
                      <a:pPr marL="73025" marR="50800" algn="l">
                        <a:lnSpc>
                          <a:spcPct val="115000"/>
                        </a:lnSpc>
                        <a:spcBef>
                          <a:spcPts val="0"/>
                        </a:spcBef>
                        <a:spcAft>
                          <a:spcPts val="0"/>
                        </a:spcAft>
                      </a:pPr>
                      <a:r>
                        <a:rPr lang="en-US" sz="1600">
                          <a:effectLst/>
                          <a:latin typeface="Times New Roman"/>
                          <a:ea typeface="Times New Roman"/>
                        </a:rPr>
                        <a:t>Time will be used to re-teach concepts, provide one-on-one or small group instruction and offer greater supports for students struggling to pass the graduation requirement course.</a:t>
                      </a:r>
                    </a:p>
                    <a:p>
                      <a:pPr marL="73025" marR="0" algn="l">
                        <a:lnSpc>
                          <a:spcPct val="115000"/>
                        </a:lnSpc>
                        <a:spcBef>
                          <a:spcPts val="0"/>
                        </a:spcBef>
                        <a:spcAft>
                          <a:spcPts val="0"/>
                        </a:spcAft>
                      </a:pPr>
                      <a:r>
                        <a:rPr lang="en-US" sz="1600">
                          <a:effectLst/>
                          <a:latin typeface="Times New Roman"/>
                          <a:ea typeface="Times New Roman"/>
                        </a:rPr>
                        <a:t> </a:t>
                      </a:r>
                    </a:p>
                    <a:p>
                      <a:pPr marL="73025" marR="0" algn="l">
                        <a:lnSpc>
                          <a:spcPct val="115000"/>
                        </a:lnSpc>
                        <a:spcBef>
                          <a:spcPts val="0"/>
                        </a:spcBef>
                        <a:spcAft>
                          <a:spcPts val="0"/>
                        </a:spcAft>
                      </a:pPr>
                      <a:r>
                        <a:rPr lang="en-US" sz="1600">
                          <a:effectLst/>
                          <a:latin typeface="Times New Roman"/>
                          <a:ea typeface="Times New Roman"/>
                        </a:rPr>
                        <a:t>50 min per day until exit criteria is met.</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50800" marR="0" algn="l">
                        <a:lnSpc>
                          <a:spcPct val="115000"/>
                        </a:lnSpc>
                        <a:spcBef>
                          <a:spcPts val="0"/>
                        </a:spcBef>
                        <a:spcAft>
                          <a:spcPts val="0"/>
                        </a:spcAft>
                      </a:pPr>
                      <a:r>
                        <a:rPr lang="en-US" sz="1600">
                          <a:effectLst/>
                          <a:latin typeface="Times New Roman"/>
                          <a:ea typeface="Times New Roman"/>
                        </a:rPr>
                        <a:t>(1) 12th graders</a:t>
                      </a:r>
                    </a:p>
                    <a:p>
                      <a:pPr marL="50800" marR="0" algn="l">
                        <a:lnSpc>
                          <a:spcPct val="115000"/>
                        </a:lnSpc>
                        <a:spcBef>
                          <a:spcPts val="0"/>
                        </a:spcBef>
                        <a:spcAft>
                          <a:spcPts val="0"/>
                        </a:spcAft>
                      </a:pPr>
                      <a:r>
                        <a:rPr lang="en-US" sz="1600">
                          <a:effectLst/>
                          <a:latin typeface="Times New Roman"/>
                          <a:ea typeface="Times New Roman"/>
                        </a:rPr>
                        <a:t>(2) Algebra II grade drops below a 75 at any point in the semester</a:t>
                      </a:r>
                    </a:p>
                    <a:p>
                      <a:pPr marL="50800" marR="0" algn="l">
                        <a:lnSpc>
                          <a:spcPct val="115000"/>
                        </a:lnSpc>
                        <a:spcBef>
                          <a:spcPts val="0"/>
                        </a:spcBef>
                        <a:spcAft>
                          <a:spcPts val="0"/>
                        </a:spcAft>
                      </a:pPr>
                      <a:r>
                        <a:rPr lang="en-US" sz="1600">
                          <a:effectLst/>
                          <a:latin typeface="Times New Roman"/>
                          <a:ea typeface="Times New Roman"/>
                        </a:rPr>
                        <a:t>(3) Have study hall time available and permission of 5th period teacher</a:t>
                      </a:r>
                    </a:p>
                    <a:p>
                      <a:pPr marL="50800" marR="0" algn="l">
                        <a:lnSpc>
                          <a:spcPct val="115000"/>
                        </a:lnSpc>
                        <a:spcBef>
                          <a:spcPts val="0"/>
                        </a:spcBef>
                        <a:spcAft>
                          <a:spcPts val="0"/>
                        </a:spcAft>
                      </a:pPr>
                      <a:r>
                        <a:rPr lang="en-US" sz="1600">
                          <a:effectLst/>
                          <a:latin typeface="Times New Roman"/>
                          <a:ea typeface="Times New Roman"/>
                        </a:rPr>
                        <a:t>(4) Self-selecting to engage in study hall</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09855" marR="0" algn="l">
                        <a:lnSpc>
                          <a:spcPct val="115000"/>
                        </a:lnSpc>
                        <a:spcBef>
                          <a:spcPts val="0"/>
                        </a:spcBef>
                        <a:spcAft>
                          <a:spcPts val="0"/>
                        </a:spcAft>
                      </a:pPr>
                      <a:r>
                        <a:rPr lang="en-US" sz="1600" u="sng">
                          <a:effectLst/>
                          <a:latin typeface="Times New Roman"/>
                          <a:ea typeface="Times New Roman"/>
                        </a:rPr>
                        <a:t>Student Measures</a:t>
                      </a:r>
                      <a:r>
                        <a:rPr lang="en-US" sz="1600">
                          <a:effectLst/>
                          <a:latin typeface="Times New Roman"/>
                          <a:ea typeface="Times New Roman"/>
                        </a:rPr>
                        <a:t>:</a:t>
                      </a:r>
                    </a:p>
                    <a:p>
                      <a:pPr marL="109855" marR="0" algn="l">
                        <a:lnSpc>
                          <a:spcPct val="115000"/>
                        </a:lnSpc>
                        <a:spcBef>
                          <a:spcPts val="0"/>
                        </a:spcBef>
                        <a:spcAft>
                          <a:spcPts val="0"/>
                        </a:spcAft>
                      </a:pPr>
                      <a:r>
                        <a:rPr lang="en-US" sz="1600">
                          <a:effectLst/>
                          <a:latin typeface="Times New Roman"/>
                          <a:ea typeface="Times New Roman"/>
                        </a:rPr>
                        <a:t>Algebra II classroom grades</a:t>
                      </a:r>
                    </a:p>
                    <a:p>
                      <a:pPr marL="109855" marR="0" algn="l">
                        <a:lnSpc>
                          <a:spcPct val="115000"/>
                        </a:lnSpc>
                        <a:spcBef>
                          <a:spcPts val="0"/>
                        </a:spcBef>
                        <a:spcAft>
                          <a:spcPts val="0"/>
                        </a:spcAft>
                      </a:pPr>
                      <a:r>
                        <a:rPr lang="en-US" sz="1600">
                          <a:effectLst/>
                          <a:latin typeface="Times New Roman"/>
                          <a:ea typeface="Times New Roman"/>
                        </a:rPr>
                        <a:t>Daily class average if grade is ≤ 75</a:t>
                      </a:r>
                    </a:p>
                    <a:p>
                      <a:pPr marL="109855" marR="0" algn="l">
                        <a:lnSpc>
                          <a:spcPct val="115000"/>
                        </a:lnSpc>
                        <a:spcBef>
                          <a:spcPts val="0"/>
                        </a:spcBef>
                        <a:spcAft>
                          <a:spcPts val="0"/>
                        </a:spcAft>
                      </a:pPr>
                      <a:r>
                        <a:rPr lang="en-US" sz="1600" u="sng">
                          <a:effectLst/>
                          <a:latin typeface="Times New Roman"/>
                          <a:ea typeface="Times New Roman"/>
                        </a:rPr>
                        <a:t>Treatment Integrity</a:t>
                      </a:r>
                      <a:r>
                        <a:rPr lang="en-US" sz="1600">
                          <a:effectLst/>
                          <a:latin typeface="Times New Roman"/>
                          <a:ea typeface="Times New Roman"/>
                        </a:rPr>
                        <a:t>: Daily monitoring of the lessons covered and student attendance</a:t>
                      </a:r>
                    </a:p>
                    <a:p>
                      <a:pPr marL="109855" marR="0" algn="l">
                        <a:lnSpc>
                          <a:spcPct val="115000"/>
                        </a:lnSpc>
                        <a:spcBef>
                          <a:spcPts val="0"/>
                        </a:spcBef>
                        <a:spcAft>
                          <a:spcPts val="0"/>
                        </a:spcAft>
                      </a:pPr>
                      <a:r>
                        <a:rPr lang="en-US" sz="1600" u="sng">
                          <a:effectLst/>
                          <a:latin typeface="Times New Roman"/>
                          <a:ea typeface="Times New Roman"/>
                        </a:rPr>
                        <a:t>Social Validity</a:t>
                      </a:r>
                      <a:r>
                        <a:rPr lang="en-US" sz="1600">
                          <a:effectLst/>
                          <a:latin typeface="Times New Roman"/>
                          <a:ea typeface="Times New Roman"/>
                        </a:rPr>
                        <a:t>: Pre and Post Student Surveys</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07950" marR="0" algn="l">
                        <a:lnSpc>
                          <a:spcPct val="115000"/>
                        </a:lnSpc>
                        <a:spcBef>
                          <a:spcPts val="0"/>
                        </a:spcBef>
                        <a:spcAft>
                          <a:spcPts val="0"/>
                        </a:spcAft>
                      </a:pPr>
                      <a:r>
                        <a:rPr lang="en-US" sz="1600">
                          <a:effectLst/>
                          <a:latin typeface="Times New Roman"/>
                          <a:ea typeface="Times New Roman"/>
                        </a:rPr>
                        <a:t>Algebra II Grade increases to satisfactory level (above 75%).</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6" name="Rectangle 5"/>
          <p:cNvSpPr/>
          <p:nvPr/>
        </p:nvSpPr>
        <p:spPr>
          <a:xfrm>
            <a:off x="86062" y="6024282"/>
            <a:ext cx="6652708" cy="70462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sz="1200">
                <a:solidFill>
                  <a:prstClr val="black"/>
                </a:solidFill>
              </a:rPr>
              <a:t>Lane, K. L., Oakes, W. P., Menzies, H. M., Oyer, J., &amp; Jenkins, A. (2013). Working within the context of three-tiered models of prevention: Using school wide data to identify high school students for targeted supports. </a:t>
            </a:r>
            <a:r>
              <a:rPr lang="en-US" sz="1200" i="1">
                <a:solidFill>
                  <a:prstClr val="black"/>
                </a:solidFill>
              </a:rPr>
              <a:t>Journal of Applied School Psychology, 29</a:t>
            </a:r>
            <a:r>
              <a:rPr lang="en-US" sz="1200">
                <a:solidFill>
                  <a:prstClr val="black"/>
                </a:solidFill>
              </a:rPr>
              <a:t>, 203-229.</a:t>
            </a:r>
          </a:p>
        </p:txBody>
      </p:sp>
    </p:spTree>
    <p:extLst>
      <p:ext uri="{BB962C8B-B14F-4D97-AF65-F5344CB8AC3E}">
        <p14:creationId xmlns:p14="http://schemas.microsoft.com/office/powerpoint/2010/main" val="2321959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F40E612-F589-4CAC-9BBB-C4E2530CDC0D}"/>
              </a:ext>
            </a:extLst>
          </p:cNvPr>
          <p:cNvGrpSpPr/>
          <p:nvPr/>
        </p:nvGrpSpPr>
        <p:grpSpPr>
          <a:xfrm>
            <a:off x="489528" y="1000657"/>
            <a:ext cx="11087572" cy="5196943"/>
            <a:chOff x="538716" y="969605"/>
            <a:chExt cx="7976375" cy="5196943"/>
          </a:xfrm>
        </p:grpSpPr>
        <p:sp>
          <p:nvSpPr>
            <p:cNvPr id="3" name="Freeform 6">
              <a:extLst>
                <a:ext uri="{FF2B5EF4-FFF2-40B4-BE49-F238E27FC236}">
                  <a16:creationId xmlns:a16="http://schemas.microsoft.com/office/drawing/2014/main" id="{8ADC97D4-FEE6-482B-A595-842DFA52C0BB}"/>
                </a:ext>
              </a:extLst>
            </p:cNvPr>
            <p:cNvSpPr/>
            <p:nvPr/>
          </p:nvSpPr>
          <p:spPr>
            <a:xfrm>
              <a:off x="628908" y="1955548"/>
              <a:ext cx="2217517" cy="2946902"/>
            </a:xfrm>
            <a:custGeom>
              <a:avLst/>
              <a:gdLst>
                <a:gd name="connsiteX0" fmla="*/ 0 w 2217517"/>
                <a:gd name="connsiteY0" fmla="*/ 221752 h 2946902"/>
                <a:gd name="connsiteX1" fmla="*/ 221752 w 2217517"/>
                <a:gd name="connsiteY1" fmla="*/ 0 h 2946902"/>
                <a:gd name="connsiteX2" fmla="*/ 1995765 w 2217517"/>
                <a:gd name="connsiteY2" fmla="*/ 0 h 2946902"/>
                <a:gd name="connsiteX3" fmla="*/ 2217517 w 2217517"/>
                <a:gd name="connsiteY3" fmla="*/ 221752 h 2946902"/>
                <a:gd name="connsiteX4" fmla="*/ 2217517 w 2217517"/>
                <a:gd name="connsiteY4" fmla="*/ 2725150 h 2946902"/>
                <a:gd name="connsiteX5" fmla="*/ 1995765 w 2217517"/>
                <a:gd name="connsiteY5" fmla="*/ 2946902 h 2946902"/>
                <a:gd name="connsiteX6" fmla="*/ 221752 w 2217517"/>
                <a:gd name="connsiteY6" fmla="*/ 2946902 h 2946902"/>
                <a:gd name="connsiteX7" fmla="*/ 0 w 2217517"/>
                <a:gd name="connsiteY7" fmla="*/ 2725150 h 2946902"/>
                <a:gd name="connsiteX8" fmla="*/ 0 w 2217517"/>
                <a:gd name="connsiteY8" fmla="*/ 221752 h 2946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7517" h="2946902">
                  <a:moveTo>
                    <a:pt x="0" y="221752"/>
                  </a:moveTo>
                  <a:cubicBezTo>
                    <a:pt x="0" y="99282"/>
                    <a:pt x="99282" y="0"/>
                    <a:pt x="221752" y="0"/>
                  </a:cubicBezTo>
                  <a:lnTo>
                    <a:pt x="1995765" y="0"/>
                  </a:lnTo>
                  <a:cubicBezTo>
                    <a:pt x="2118235" y="0"/>
                    <a:pt x="2217517" y="99282"/>
                    <a:pt x="2217517" y="221752"/>
                  </a:cubicBezTo>
                  <a:lnTo>
                    <a:pt x="2217517" y="2725150"/>
                  </a:lnTo>
                  <a:cubicBezTo>
                    <a:pt x="2217517" y="2847620"/>
                    <a:pt x="2118235" y="2946902"/>
                    <a:pt x="1995765" y="2946902"/>
                  </a:cubicBezTo>
                  <a:lnTo>
                    <a:pt x="221752" y="2946902"/>
                  </a:lnTo>
                  <a:cubicBezTo>
                    <a:pt x="99282" y="2946902"/>
                    <a:pt x="0" y="2847620"/>
                    <a:pt x="0" y="2725150"/>
                  </a:cubicBezTo>
                  <a:lnTo>
                    <a:pt x="0" y="221752"/>
                  </a:lnTo>
                  <a:close/>
                </a:path>
              </a:pathLst>
            </a:custGeom>
            <a:ln>
              <a:solidFill>
                <a:schemeClr val="accent5"/>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9239" tIns="99239" rIns="99239" bIns="730718" numCol="1" spcCol="1270" anchor="t" anchorCtr="0">
              <a:noAutofit/>
            </a:bodyPr>
            <a:lstStyle/>
            <a:p>
              <a:pPr marL="228600" lvl="1" indent="-228600" algn="l" defTabSz="889000">
                <a:lnSpc>
                  <a:spcPct val="90000"/>
                </a:lnSpc>
                <a:spcBef>
                  <a:spcPct val="0"/>
                </a:spcBef>
                <a:spcAft>
                  <a:spcPct val="15000"/>
                </a:spcAft>
                <a:buChar char="•"/>
              </a:pPr>
              <a:r>
                <a:rPr lang="en-US" sz="2000" b="1" kern="1200"/>
                <a:t>Survey for all faculty and staff</a:t>
              </a:r>
            </a:p>
            <a:p>
              <a:pPr marL="228600" lvl="1" indent="-228600" algn="l" defTabSz="889000">
                <a:lnSpc>
                  <a:spcPct val="90000"/>
                </a:lnSpc>
                <a:spcBef>
                  <a:spcPct val="0"/>
                </a:spcBef>
                <a:spcAft>
                  <a:spcPct val="15000"/>
                </a:spcAft>
                <a:buChar char="•"/>
              </a:pPr>
              <a:r>
                <a:rPr lang="en-US" sz="2000" kern="1200"/>
                <a:t>Measures treatment integrity and social validity of </a:t>
              </a:r>
              <a:r>
                <a:rPr lang="en-US" sz="2000"/>
                <a:t>Tier 1 Ci3T implementation</a:t>
              </a:r>
              <a:endParaRPr lang="en-US" sz="2000" kern="1200"/>
            </a:p>
          </p:txBody>
        </p:sp>
        <p:sp>
          <p:nvSpPr>
            <p:cNvPr id="4" name="Shape 3">
              <a:extLst>
                <a:ext uri="{FF2B5EF4-FFF2-40B4-BE49-F238E27FC236}">
                  <a16:creationId xmlns:a16="http://schemas.microsoft.com/office/drawing/2014/main" id="{A8DE75B3-C951-433C-A4E6-1E66E35AAB5C}"/>
                </a:ext>
              </a:extLst>
            </p:cNvPr>
            <p:cNvSpPr/>
            <p:nvPr/>
          </p:nvSpPr>
          <p:spPr>
            <a:xfrm>
              <a:off x="1713009" y="3484590"/>
              <a:ext cx="2341700" cy="2341700"/>
            </a:xfrm>
            <a:prstGeom prst="leftCircularArrow">
              <a:avLst>
                <a:gd name="adj1" fmla="val 2217"/>
                <a:gd name="adj2" fmla="val 266950"/>
                <a:gd name="adj3" fmla="val 1068006"/>
                <a:gd name="adj4" fmla="val 9028932"/>
                <a:gd name="adj5" fmla="val 2587"/>
              </a:avLst>
            </a:prstGeom>
            <a:solidFill>
              <a:schemeClr val="accent5"/>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5" name="Freeform 8">
              <a:extLst>
                <a:ext uri="{FF2B5EF4-FFF2-40B4-BE49-F238E27FC236}">
                  <a16:creationId xmlns:a16="http://schemas.microsoft.com/office/drawing/2014/main" id="{5669B2CD-A12E-467C-A275-93FB57910BDA}"/>
                </a:ext>
              </a:extLst>
            </p:cNvPr>
            <p:cNvSpPr/>
            <p:nvPr/>
          </p:nvSpPr>
          <p:spPr>
            <a:xfrm>
              <a:off x="538716" y="4501690"/>
              <a:ext cx="2554100" cy="1664858"/>
            </a:xfrm>
            <a:custGeom>
              <a:avLst/>
              <a:gdLst>
                <a:gd name="connsiteX0" fmla="*/ 0 w 1971126"/>
                <a:gd name="connsiteY0" fmla="*/ 78385 h 783852"/>
                <a:gd name="connsiteX1" fmla="*/ 78385 w 1971126"/>
                <a:gd name="connsiteY1" fmla="*/ 0 h 783852"/>
                <a:gd name="connsiteX2" fmla="*/ 1892741 w 1971126"/>
                <a:gd name="connsiteY2" fmla="*/ 0 h 783852"/>
                <a:gd name="connsiteX3" fmla="*/ 1971126 w 1971126"/>
                <a:gd name="connsiteY3" fmla="*/ 78385 h 783852"/>
                <a:gd name="connsiteX4" fmla="*/ 1971126 w 1971126"/>
                <a:gd name="connsiteY4" fmla="*/ 705467 h 783852"/>
                <a:gd name="connsiteX5" fmla="*/ 1892741 w 1971126"/>
                <a:gd name="connsiteY5" fmla="*/ 783852 h 783852"/>
                <a:gd name="connsiteX6" fmla="*/ 78385 w 1971126"/>
                <a:gd name="connsiteY6" fmla="*/ 783852 h 783852"/>
                <a:gd name="connsiteX7" fmla="*/ 0 w 1971126"/>
                <a:gd name="connsiteY7" fmla="*/ 705467 h 783852"/>
                <a:gd name="connsiteX8" fmla="*/ 0 w 1971126"/>
                <a:gd name="connsiteY8" fmla="*/ 78385 h 783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1126" h="783852">
                  <a:moveTo>
                    <a:pt x="0" y="78385"/>
                  </a:moveTo>
                  <a:cubicBezTo>
                    <a:pt x="0" y="35094"/>
                    <a:pt x="35094" y="0"/>
                    <a:pt x="78385" y="0"/>
                  </a:cubicBezTo>
                  <a:lnTo>
                    <a:pt x="1892741" y="0"/>
                  </a:lnTo>
                  <a:cubicBezTo>
                    <a:pt x="1936032" y="0"/>
                    <a:pt x="1971126" y="35094"/>
                    <a:pt x="1971126" y="78385"/>
                  </a:cubicBezTo>
                  <a:lnTo>
                    <a:pt x="1971126" y="705467"/>
                  </a:lnTo>
                  <a:cubicBezTo>
                    <a:pt x="1971126" y="748758"/>
                    <a:pt x="1936032" y="783852"/>
                    <a:pt x="1892741" y="783852"/>
                  </a:cubicBezTo>
                  <a:lnTo>
                    <a:pt x="78385" y="783852"/>
                  </a:lnTo>
                  <a:cubicBezTo>
                    <a:pt x="35094" y="783852"/>
                    <a:pt x="0" y="748758"/>
                    <a:pt x="0" y="705467"/>
                  </a:cubicBezTo>
                  <a:lnTo>
                    <a:pt x="0" y="78385"/>
                  </a:lnTo>
                  <a:close/>
                </a:path>
              </a:pathLst>
            </a:custGeom>
            <a:solidFill>
              <a:schemeClr val="accent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8678" tIns="53438" rIns="68678" bIns="53438" numCol="1" spcCol="1270" anchor="ctr" anchorCtr="0">
              <a:noAutofit/>
            </a:bodyPr>
            <a:lstStyle/>
            <a:p>
              <a:pPr marL="0" lvl="0" indent="0" algn="ctr" defTabSz="1066800">
                <a:spcBef>
                  <a:spcPct val="0"/>
                </a:spcBef>
                <a:buNone/>
              </a:pPr>
              <a:r>
                <a:rPr lang="en-US" kern="1200"/>
                <a:t>Ci3T Treatment Integrity:</a:t>
              </a:r>
              <a:br>
                <a:rPr lang="en-US" kern="1200"/>
              </a:br>
              <a:r>
                <a:rPr lang="en-US" kern="1200"/>
                <a:t>Teacher Self-Report</a:t>
              </a:r>
            </a:p>
            <a:p>
              <a:pPr marL="0" lvl="0" indent="0" algn="ctr" defTabSz="1066800">
                <a:spcBef>
                  <a:spcPct val="0"/>
                </a:spcBef>
                <a:buNone/>
              </a:pPr>
              <a:r>
                <a:rPr lang="en-US" kern="1200"/>
                <a:t>&amp;</a:t>
              </a:r>
            </a:p>
            <a:p>
              <a:pPr marL="0" lvl="0" indent="0" algn="ctr" defTabSz="1066800">
                <a:spcBef>
                  <a:spcPct val="0"/>
                </a:spcBef>
                <a:buNone/>
              </a:pPr>
              <a:r>
                <a:rPr lang="en-US" kern="1200"/>
                <a:t>Primary Intervention Rating Scale</a:t>
              </a:r>
              <a:br>
                <a:rPr lang="en-US" kern="1200"/>
              </a:br>
              <a:r>
                <a:rPr lang="en-US" kern="1200"/>
                <a:t>Survey</a:t>
              </a:r>
            </a:p>
          </p:txBody>
        </p:sp>
        <p:sp>
          <p:nvSpPr>
            <p:cNvPr id="6" name="Freeform 9">
              <a:extLst>
                <a:ext uri="{FF2B5EF4-FFF2-40B4-BE49-F238E27FC236}">
                  <a16:creationId xmlns:a16="http://schemas.microsoft.com/office/drawing/2014/main" id="{30C5C12F-8F01-4E73-B09B-971083A52288}"/>
                </a:ext>
              </a:extLst>
            </p:cNvPr>
            <p:cNvSpPr/>
            <p:nvPr/>
          </p:nvSpPr>
          <p:spPr>
            <a:xfrm>
              <a:off x="3340045" y="1955548"/>
              <a:ext cx="2217517" cy="2946902"/>
            </a:xfrm>
            <a:custGeom>
              <a:avLst/>
              <a:gdLst>
                <a:gd name="connsiteX0" fmla="*/ 0 w 2217517"/>
                <a:gd name="connsiteY0" fmla="*/ 221752 h 2946902"/>
                <a:gd name="connsiteX1" fmla="*/ 221752 w 2217517"/>
                <a:gd name="connsiteY1" fmla="*/ 0 h 2946902"/>
                <a:gd name="connsiteX2" fmla="*/ 1995765 w 2217517"/>
                <a:gd name="connsiteY2" fmla="*/ 0 h 2946902"/>
                <a:gd name="connsiteX3" fmla="*/ 2217517 w 2217517"/>
                <a:gd name="connsiteY3" fmla="*/ 221752 h 2946902"/>
                <a:gd name="connsiteX4" fmla="*/ 2217517 w 2217517"/>
                <a:gd name="connsiteY4" fmla="*/ 2725150 h 2946902"/>
                <a:gd name="connsiteX5" fmla="*/ 1995765 w 2217517"/>
                <a:gd name="connsiteY5" fmla="*/ 2946902 h 2946902"/>
                <a:gd name="connsiteX6" fmla="*/ 221752 w 2217517"/>
                <a:gd name="connsiteY6" fmla="*/ 2946902 h 2946902"/>
                <a:gd name="connsiteX7" fmla="*/ 0 w 2217517"/>
                <a:gd name="connsiteY7" fmla="*/ 2725150 h 2946902"/>
                <a:gd name="connsiteX8" fmla="*/ 0 w 2217517"/>
                <a:gd name="connsiteY8" fmla="*/ 221752 h 2946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7517" h="2946902">
                  <a:moveTo>
                    <a:pt x="0" y="221752"/>
                  </a:moveTo>
                  <a:cubicBezTo>
                    <a:pt x="0" y="99282"/>
                    <a:pt x="99282" y="0"/>
                    <a:pt x="221752" y="0"/>
                  </a:cubicBezTo>
                  <a:lnTo>
                    <a:pt x="1995765" y="0"/>
                  </a:lnTo>
                  <a:cubicBezTo>
                    <a:pt x="2118235" y="0"/>
                    <a:pt x="2217517" y="99282"/>
                    <a:pt x="2217517" y="221752"/>
                  </a:cubicBezTo>
                  <a:lnTo>
                    <a:pt x="2217517" y="2725150"/>
                  </a:lnTo>
                  <a:cubicBezTo>
                    <a:pt x="2217517" y="2847620"/>
                    <a:pt x="2118235" y="2946902"/>
                    <a:pt x="1995765" y="2946902"/>
                  </a:cubicBezTo>
                  <a:lnTo>
                    <a:pt x="221752" y="2946902"/>
                  </a:lnTo>
                  <a:cubicBezTo>
                    <a:pt x="99282" y="2946902"/>
                    <a:pt x="0" y="2847620"/>
                    <a:pt x="0" y="2725150"/>
                  </a:cubicBezTo>
                  <a:lnTo>
                    <a:pt x="0" y="221752"/>
                  </a:lnTo>
                  <a:close/>
                </a:path>
              </a:pathLst>
            </a:custGeom>
            <a:ln>
              <a:solidFill>
                <a:schemeClr val="accent5"/>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9239" tIns="730718" rIns="99239" bIns="99239" numCol="1" spcCol="1270" anchor="t" anchorCtr="0">
              <a:noAutofit/>
            </a:bodyPr>
            <a:lstStyle/>
            <a:p>
              <a:pPr marL="228600" lvl="1" indent="-228600" defTabSz="889000">
                <a:lnSpc>
                  <a:spcPct val="90000"/>
                </a:lnSpc>
                <a:spcBef>
                  <a:spcPct val="0"/>
                </a:spcBef>
                <a:spcAft>
                  <a:spcPct val="15000"/>
                </a:spcAft>
                <a:buFontTx/>
                <a:buChar char="•"/>
              </a:pPr>
              <a:r>
                <a:rPr lang="en-US" b="1" kern="1200"/>
                <a:t>Tier 1, 2, and 3 protocols completed by Ci3T Leadership Team</a:t>
              </a:r>
            </a:p>
            <a:p>
              <a:pPr marL="228600" lvl="1" indent="-228600" algn="l" defTabSz="889000">
                <a:lnSpc>
                  <a:spcPct val="90000"/>
                </a:lnSpc>
                <a:spcBef>
                  <a:spcPct val="0"/>
                </a:spcBef>
                <a:spcAft>
                  <a:spcPct val="15000"/>
                </a:spcAft>
                <a:buChar char="•"/>
              </a:pPr>
              <a:r>
                <a:rPr lang="en-US" kern="1200"/>
                <a:t>Measures treatment integrity of SW-PBIS</a:t>
              </a:r>
            </a:p>
            <a:p>
              <a:pPr marL="228600" lvl="1" indent="-228600" algn="l" defTabSz="889000">
                <a:lnSpc>
                  <a:spcPct val="90000"/>
                </a:lnSpc>
                <a:spcBef>
                  <a:spcPct val="0"/>
                </a:spcBef>
                <a:spcAft>
                  <a:spcPct val="15000"/>
                </a:spcAft>
                <a:buChar char="•"/>
              </a:pPr>
              <a:r>
                <a:rPr lang="en-US" kern="1200"/>
                <a:t>Tier 1 Walkthrough</a:t>
              </a:r>
            </a:p>
          </p:txBody>
        </p:sp>
        <p:sp>
          <p:nvSpPr>
            <p:cNvPr id="7" name="Circular Arrow 10">
              <a:extLst>
                <a:ext uri="{FF2B5EF4-FFF2-40B4-BE49-F238E27FC236}">
                  <a16:creationId xmlns:a16="http://schemas.microsoft.com/office/drawing/2014/main" id="{86D9FB5C-D96F-4D07-80FC-4DA9436FDB97}"/>
                </a:ext>
              </a:extLst>
            </p:cNvPr>
            <p:cNvSpPr/>
            <p:nvPr/>
          </p:nvSpPr>
          <p:spPr>
            <a:xfrm>
              <a:off x="4416268" y="969605"/>
              <a:ext cx="2611287" cy="2611287"/>
            </a:xfrm>
            <a:prstGeom prst="circularArrow">
              <a:avLst>
                <a:gd name="adj1" fmla="val 1988"/>
                <a:gd name="adj2" fmla="val 238138"/>
                <a:gd name="adj3" fmla="val 20431857"/>
                <a:gd name="adj4" fmla="val 12682080"/>
                <a:gd name="adj5" fmla="val 2320"/>
              </a:avLst>
            </a:prstGeom>
            <a:solidFill>
              <a:schemeClr val="accent5"/>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8" name="Freeform 11">
              <a:extLst>
                <a:ext uri="{FF2B5EF4-FFF2-40B4-BE49-F238E27FC236}">
                  <a16:creationId xmlns:a16="http://schemas.microsoft.com/office/drawing/2014/main" id="{BA32D736-6C35-4AF5-8A85-C663156D05B0}"/>
                </a:ext>
              </a:extLst>
            </p:cNvPr>
            <p:cNvSpPr/>
            <p:nvPr/>
          </p:nvSpPr>
          <p:spPr>
            <a:xfrm>
              <a:off x="3832827" y="1585554"/>
              <a:ext cx="1971126" cy="783852"/>
            </a:xfrm>
            <a:custGeom>
              <a:avLst/>
              <a:gdLst>
                <a:gd name="connsiteX0" fmla="*/ 0 w 1971126"/>
                <a:gd name="connsiteY0" fmla="*/ 78385 h 783852"/>
                <a:gd name="connsiteX1" fmla="*/ 78385 w 1971126"/>
                <a:gd name="connsiteY1" fmla="*/ 0 h 783852"/>
                <a:gd name="connsiteX2" fmla="*/ 1892741 w 1971126"/>
                <a:gd name="connsiteY2" fmla="*/ 0 h 783852"/>
                <a:gd name="connsiteX3" fmla="*/ 1971126 w 1971126"/>
                <a:gd name="connsiteY3" fmla="*/ 78385 h 783852"/>
                <a:gd name="connsiteX4" fmla="*/ 1971126 w 1971126"/>
                <a:gd name="connsiteY4" fmla="*/ 705467 h 783852"/>
                <a:gd name="connsiteX5" fmla="*/ 1892741 w 1971126"/>
                <a:gd name="connsiteY5" fmla="*/ 783852 h 783852"/>
                <a:gd name="connsiteX6" fmla="*/ 78385 w 1971126"/>
                <a:gd name="connsiteY6" fmla="*/ 783852 h 783852"/>
                <a:gd name="connsiteX7" fmla="*/ 0 w 1971126"/>
                <a:gd name="connsiteY7" fmla="*/ 705467 h 783852"/>
                <a:gd name="connsiteX8" fmla="*/ 0 w 1971126"/>
                <a:gd name="connsiteY8" fmla="*/ 78385 h 783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1126" h="783852">
                  <a:moveTo>
                    <a:pt x="0" y="78385"/>
                  </a:moveTo>
                  <a:cubicBezTo>
                    <a:pt x="0" y="35094"/>
                    <a:pt x="35094" y="0"/>
                    <a:pt x="78385" y="0"/>
                  </a:cubicBezTo>
                  <a:lnTo>
                    <a:pt x="1892741" y="0"/>
                  </a:lnTo>
                  <a:cubicBezTo>
                    <a:pt x="1936032" y="0"/>
                    <a:pt x="1971126" y="35094"/>
                    <a:pt x="1971126" y="78385"/>
                  </a:cubicBezTo>
                  <a:lnTo>
                    <a:pt x="1971126" y="705467"/>
                  </a:lnTo>
                  <a:cubicBezTo>
                    <a:pt x="1971126" y="748758"/>
                    <a:pt x="1936032" y="783852"/>
                    <a:pt x="1892741" y="783852"/>
                  </a:cubicBezTo>
                  <a:lnTo>
                    <a:pt x="78385" y="783852"/>
                  </a:lnTo>
                  <a:cubicBezTo>
                    <a:pt x="35094" y="783852"/>
                    <a:pt x="0" y="748758"/>
                    <a:pt x="0" y="705467"/>
                  </a:cubicBezTo>
                  <a:lnTo>
                    <a:pt x="0" y="78385"/>
                  </a:lnTo>
                  <a:close/>
                </a:path>
              </a:pathLst>
            </a:custGeom>
            <a:solidFill>
              <a:schemeClr val="accent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8678" tIns="53438" rIns="68678" bIns="53438" numCol="1" spcCol="1270" anchor="ctr" anchorCtr="0">
              <a:noAutofit/>
            </a:bodyPr>
            <a:lstStyle/>
            <a:p>
              <a:pPr marL="0" lvl="0" indent="0" algn="ctr" defTabSz="1066800">
                <a:lnSpc>
                  <a:spcPct val="90000"/>
                </a:lnSpc>
                <a:spcBef>
                  <a:spcPct val="0"/>
                </a:spcBef>
                <a:spcAft>
                  <a:spcPct val="35000"/>
                </a:spcAft>
                <a:buNone/>
              </a:pPr>
              <a:r>
                <a:rPr lang="en-US" sz="2400" kern="1200"/>
                <a:t>Tiered Fidelity Inventory (TFI)</a:t>
              </a:r>
            </a:p>
          </p:txBody>
        </p:sp>
        <p:sp>
          <p:nvSpPr>
            <p:cNvPr id="9" name="Freeform 12">
              <a:extLst>
                <a:ext uri="{FF2B5EF4-FFF2-40B4-BE49-F238E27FC236}">
                  <a16:creationId xmlns:a16="http://schemas.microsoft.com/office/drawing/2014/main" id="{C7332F57-2D9C-4AD9-8563-F9B4CEF6E7E9}"/>
                </a:ext>
              </a:extLst>
            </p:cNvPr>
            <p:cNvSpPr/>
            <p:nvPr/>
          </p:nvSpPr>
          <p:spPr>
            <a:xfrm>
              <a:off x="6051183" y="1955548"/>
              <a:ext cx="2217517" cy="2946902"/>
            </a:xfrm>
            <a:custGeom>
              <a:avLst/>
              <a:gdLst>
                <a:gd name="connsiteX0" fmla="*/ 0 w 2217517"/>
                <a:gd name="connsiteY0" fmla="*/ 221752 h 2946902"/>
                <a:gd name="connsiteX1" fmla="*/ 221752 w 2217517"/>
                <a:gd name="connsiteY1" fmla="*/ 0 h 2946902"/>
                <a:gd name="connsiteX2" fmla="*/ 1995765 w 2217517"/>
                <a:gd name="connsiteY2" fmla="*/ 0 h 2946902"/>
                <a:gd name="connsiteX3" fmla="*/ 2217517 w 2217517"/>
                <a:gd name="connsiteY3" fmla="*/ 221752 h 2946902"/>
                <a:gd name="connsiteX4" fmla="*/ 2217517 w 2217517"/>
                <a:gd name="connsiteY4" fmla="*/ 2725150 h 2946902"/>
                <a:gd name="connsiteX5" fmla="*/ 1995765 w 2217517"/>
                <a:gd name="connsiteY5" fmla="*/ 2946902 h 2946902"/>
                <a:gd name="connsiteX6" fmla="*/ 221752 w 2217517"/>
                <a:gd name="connsiteY6" fmla="*/ 2946902 h 2946902"/>
                <a:gd name="connsiteX7" fmla="*/ 0 w 2217517"/>
                <a:gd name="connsiteY7" fmla="*/ 2725150 h 2946902"/>
                <a:gd name="connsiteX8" fmla="*/ 0 w 2217517"/>
                <a:gd name="connsiteY8" fmla="*/ 221752 h 2946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7517" h="2946902">
                  <a:moveTo>
                    <a:pt x="0" y="221752"/>
                  </a:moveTo>
                  <a:cubicBezTo>
                    <a:pt x="0" y="99282"/>
                    <a:pt x="99282" y="0"/>
                    <a:pt x="221752" y="0"/>
                  </a:cubicBezTo>
                  <a:lnTo>
                    <a:pt x="1995765" y="0"/>
                  </a:lnTo>
                  <a:cubicBezTo>
                    <a:pt x="2118235" y="0"/>
                    <a:pt x="2217517" y="99282"/>
                    <a:pt x="2217517" y="221752"/>
                  </a:cubicBezTo>
                  <a:lnTo>
                    <a:pt x="2217517" y="2725150"/>
                  </a:lnTo>
                  <a:cubicBezTo>
                    <a:pt x="2217517" y="2847620"/>
                    <a:pt x="2118235" y="2946902"/>
                    <a:pt x="1995765" y="2946902"/>
                  </a:cubicBezTo>
                  <a:lnTo>
                    <a:pt x="221752" y="2946902"/>
                  </a:lnTo>
                  <a:cubicBezTo>
                    <a:pt x="99282" y="2946902"/>
                    <a:pt x="0" y="2847620"/>
                    <a:pt x="0" y="2725150"/>
                  </a:cubicBezTo>
                  <a:lnTo>
                    <a:pt x="0" y="221752"/>
                  </a:lnTo>
                  <a:close/>
                </a:path>
              </a:pathLst>
            </a:custGeom>
            <a:ln>
              <a:solidFill>
                <a:schemeClr val="accent5"/>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9239" tIns="99239" rIns="99239" bIns="730718" numCol="1" spcCol="1270" anchor="t" anchorCtr="0">
              <a:noAutofit/>
            </a:bodyPr>
            <a:lstStyle/>
            <a:p>
              <a:pPr marL="171450" lvl="1" indent="-171450" algn="l" defTabSz="800100">
                <a:lnSpc>
                  <a:spcPct val="90000"/>
                </a:lnSpc>
                <a:spcBef>
                  <a:spcPct val="0"/>
                </a:spcBef>
                <a:spcAft>
                  <a:spcPct val="15000"/>
                </a:spcAft>
                <a:buChar char="•"/>
              </a:pPr>
              <a:r>
                <a:rPr lang="en-US" sz="1800" kern="1200"/>
                <a:t>Observe 25% of instructional staff</a:t>
              </a:r>
            </a:p>
            <a:p>
              <a:pPr marL="171450" lvl="1" indent="-171450" defTabSz="800100">
                <a:lnSpc>
                  <a:spcPct val="90000"/>
                </a:lnSpc>
                <a:spcBef>
                  <a:spcPct val="0"/>
                </a:spcBef>
                <a:spcAft>
                  <a:spcPct val="15000"/>
                </a:spcAft>
                <a:buChar char="•"/>
              </a:pPr>
              <a:r>
                <a:rPr lang="en-US" sz="1800" kern="1200"/>
                <a:t>Measures treatment integrity of </a:t>
              </a:r>
              <a:r>
                <a:rPr lang="en-US"/>
                <a:t>Tier 1 Ci3T implementation</a:t>
              </a:r>
            </a:p>
            <a:p>
              <a:pPr marL="171450" lvl="1" indent="-171450" defTabSz="800100">
                <a:lnSpc>
                  <a:spcPct val="90000"/>
                </a:lnSpc>
                <a:spcBef>
                  <a:spcPct val="0"/>
                </a:spcBef>
                <a:spcAft>
                  <a:spcPct val="15000"/>
                </a:spcAft>
                <a:buChar char="•"/>
              </a:pPr>
              <a:r>
                <a:rPr lang="en-US" sz="1800" kern="1200"/>
                <a:t>Educator and observer perspectives</a:t>
              </a:r>
            </a:p>
          </p:txBody>
        </p:sp>
        <p:sp>
          <p:nvSpPr>
            <p:cNvPr id="10" name="Freeform 13">
              <a:extLst>
                <a:ext uri="{FF2B5EF4-FFF2-40B4-BE49-F238E27FC236}">
                  <a16:creationId xmlns:a16="http://schemas.microsoft.com/office/drawing/2014/main" id="{C3C53846-00AD-4BDE-8DC2-54E5D943C951}"/>
                </a:ext>
              </a:extLst>
            </p:cNvPr>
            <p:cNvSpPr/>
            <p:nvPr/>
          </p:nvSpPr>
          <p:spPr>
            <a:xfrm>
              <a:off x="6543965" y="4501690"/>
              <a:ext cx="1971126" cy="783852"/>
            </a:xfrm>
            <a:custGeom>
              <a:avLst/>
              <a:gdLst>
                <a:gd name="connsiteX0" fmla="*/ 0 w 1971126"/>
                <a:gd name="connsiteY0" fmla="*/ 78385 h 783852"/>
                <a:gd name="connsiteX1" fmla="*/ 78385 w 1971126"/>
                <a:gd name="connsiteY1" fmla="*/ 0 h 783852"/>
                <a:gd name="connsiteX2" fmla="*/ 1892741 w 1971126"/>
                <a:gd name="connsiteY2" fmla="*/ 0 h 783852"/>
                <a:gd name="connsiteX3" fmla="*/ 1971126 w 1971126"/>
                <a:gd name="connsiteY3" fmla="*/ 78385 h 783852"/>
                <a:gd name="connsiteX4" fmla="*/ 1971126 w 1971126"/>
                <a:gd name="connsiteY4" fmla="*/ 705467 h 783852"/>
                <a:gd name="connsiteX5" fmla="*/ 1892741 w 1971126"/>
                <a:gd name="connsiteY5" fmla="*/ 783852 h 783852"/>
                <a:gd name="connsiteX6" fmla="*/ 78385 w 1971126"/>
                <a:gd name="connsiteY6" fmla="*/ 783852 h 783852"/>
                <a:gd name="connsiteX7" fmla="*/ 0 w 1971126"/>
                <a:gd name="connsiteY7" fmla="*/ 705467 h 783852"/>
                <a:gd name="connsiteX8" fmla="*/ 0 w 1971126"/>
                <a:gd name="connsiteY8" fmla="*/ 78385 h 783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1126" h="783852">
                  <a:moveTo>
                    <a:pt x="0" y="78385"/>
                  </a:moveTo>
                  <a:cubicBezTo>
                    <a:pt x="0" y="35094"/>
                    <a:pt x="35094" y="0"/>
                    <a:pt x="78385" y="0"/>
                  </a:cubicBezTo>
                  <a:lnTo>
                    <a:pt x="1892741" y="0"/>
                  </a:lnTo>
                  <a:cubicBezTo>
                    <a:pt x="1936032" y="0"/>
                    <a:pt x="1971126" y="35094"/>
                    <a:pt x="1971126" y="78385"/>
                  </a:cubicBezTo>
                  <a:lnTo>
                    <a:pt x="1971126" y="705467"/>
                  </a:lnTo>
                  <a:cubicBezTo>
                    <a:pt x="1971126" y="748758"/>
                    <a:pt x="1936032" y="783852"/>
                    <a:pt x="1892741" y="783852"/>
                  </a:cubicBezTo>
                  <a:lnTo>
                    <a:pt x="78385" y="783852"/>
                  </a:lnTo>
                  <a:cubicBezTo>
                    <a:pt x="35094" y="783852"/>
                    <a:pt x="0" y="748758"/>
                    <a:pt x="0" y="705467"/>
                  </a:cubicBezTo>
                  <a:lnTo>
                    <a:pt x="0" y="78385"/>
                  </a:lnTo>
                  <a:close/>
                </a:path>
              </a:pathLst>
            </a:custGeom>
            <a:solidFill>
              <a:schemeClr val="accent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8678" tIns="53438" rIns="68678" bIns="53438" numCol="1" spcCol="1270" anchor="ctr" anchorCtr="0">
              <a:noAutofit/>
            </a:bodyPr>
            <a:lstStyle/>
            <a:p>
              <a:pPr marL="0" lvl="0" indent="0" algn="ctr" defTabSz="1066800">
                <a:lnSpc>
                  <a:spcPct val="90000"/>
                </a:lnSpc>
                <a:spcBef>
                  <a:spcPct val="0"/>
                </a:spcBef>
                <a:spcAft>
                  <a:spcPct val="35000"/>
                </a:spcAft>
                <a:buNone/>
              </a:pPr>
              <a:r>
                <a:rPr lang="en-US" sz="2400" kern="1200"/>
                <a:t>Ci3T TI: Direct Observation</a:t>
              </a:r>
            </a:p>
          </p:txBody>
        </p:sp>
      </p:grpSp>
    </p:spTree>
    <p:extLst>
      <p:ext uri="{BB962C8B-B14F-4D97-AF65-F5344CB8AC3E}">
        <p14:creationId xmlns:p14="http://schemas.microsoft.com/office/powerpoint/2010/main" val="127396376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A33B1E1F-EB66-DBF9-D871-99B39BF55B78}"/>
              </a:ext>
            </a:extLst>
          </p:cNvPr>
          <p:cNvSpPr>
            <a:spLocks noGrp="1"/>
          </p:cNvSpPr>
          <p:nvPr>
            <p:ph type="title"/>
          </p:nvPr>
        </p:nvSpPr>
        <p:spPr/>
        <p:txBody>
          <a:bodyPr/>
          <a:lstStyle/>
          <a:p>
            <a:r>
              <a:rPr lang="en-US"/>
              <a:t>Professional Learning Modules</a:t>
            </a:r>
          </a:p>
        </p:txBody>
      </p:sp>
      <p:pic>
        <p:nvPicPr>
          <p:cNvPr id="6" name="Picture 5">
            <a:extLst>
              <a:ext uri="{FF2B5EF4-FFF2-40B4-BE49-F238E27FC236}">
                <a16:creationId xmlns:a16="http://schemas.microsoft.com/office/drawing/2014/main" id="{7F43045B-7E91-F206-3162-B0DC01244AE8}"/>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814125" y="1505936"/>
            <a:ext cx="4234954" cy="1692536"/>
          </a:xfrm>
          <a:prstGeom prst="rect">
            <a:avLst/>
          </a:prstGeom>
        </p:spPr>
      </p:pic>
      <p:pic>
        <p:nvPicPr>
          <p:cNvPr id="8" name="Picture 7">
            <a:extLst>
              <a:ext uri="{FF2B5EF4-FFF2-40B4-BE49-F238E27FC236}">
                <a16:creationId xmlns:a16="http://schemas.microsoft.com/office/drawing/2014/main" id="{96EF1AE4-BE78-8CAA-A249-61948C5057F1}"/>
              </a:ext>
            </a:extLst>
          </p:cNvPr>
          <p:cNvPicPr>
            <a:picLocks noChangeAspect="1"/>
          </p:cNvPicPr>
          <p:nvPr/>
        </p:nvPicPr>
        <p:blipFill>
          <a:blip r:embed="rId3"/>
          <a:stretch>
            <a:fillRect/>
          </a:stretch>
        </p:blipFill>
        <p:spPr>
          <a:xfrm>
            <a:off x="5434839" y="1505936"/>
            <a:ext cx="2766600" cy="3213463"/>
          </a:xfrm>
          <a:prstGeom prst="rect">
            <a:avLst/>
          </a:prstGeom>
          <a:ln>
            <a:solidFill>
              <a:schemeClr val="tx1"/>
            </a:solidFill>
          </a:ln>
        </p:spPr>
      </p:pic>
      <p:pic>
        <p:nvPicPr>
          <p:cNvPr id="3074" name="Picture 2">
            <a:extLst>
              <a:ext uri="{FF2B5EF4-FFF2-40B4-BE49-F238E27FC236}">
                <a16:creationId xmlns:a16="http://schemas.microsoft.com/office/drawing/2014/main" id="{5020746D-75C0-9696-5385-C6A3358600F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p:blipFill>
        <p:spPr bwMode="auto">
          <a:xfrm>
            <a:off x="5963352" y="2047964"/>
            <a:ext cx="5015953" cy="2821473"/>
          </a:xfrm>
          <a:prstGeom prst="rect">
            <a:avLst/>
          </a:prstGeom>
          <a:ln>
            <a:solidFill>
              <a:schemeClr val="tx1"/>
            </a:solidFill>
          </a:ln>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64BA9A22-266C-BEAF-B812-3AD324A394BD}"/>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581480" y="2579799"/>
            <a:ext cx="4452614" cy="3440657"/>
          </a:xfrm>
          <a:prstGeom prst="rect">
            <a:avLst/>
          </a:prstGeom>
          <a:ln>
            <a:solidFill>
              <a:schemeClr val="tx1"/>
            </a:solidFill>
          </a:ln>
        </p:spPr>
      </p:pic>
      <p:pic>
        <p:nvPicPr>
          <p:cNvPr id="16" name="Picture 15">
            <a:extLst>
              <a:ext uri="{FF2B5EF4-FFF2-40B4-BE49-F238E27FC236}">
                <a16:creationId xmlns:a16="http://schemas.microsoft.com/office/drawing/2014/main" id="{6FAA8348-90FB-1604-5018-AD2BFDCE7185}"/>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7595093" y="3784435"/>
            <a:ext cx="4365054" cy="2884556"/>
          </a:xfrm>
          <a:prstGeom prst="rect">
            <a:avLst/>
          </a:prstGeom>
          <a:ln>
            <a:solidFill>
              <a:schemeClr val="tx1"/>
            </a:solidFill>
          </a:ln>
        </p:spPr>
      </p:pic>
      <p:pic>
        <p:nvPicPr>
          <p:cNvPr id="4" name="Picture 3">
            <a:extLst>
              <a:ext uri="{FF2B5EF4-FFF2-40B4-BE49-F238E27FC236}">
                <a16:creationId xmlns:a16="http://schemas.microsoft.com/office/drawing/2014/main" id="{6E93836C-2C79-8C4B-C7A6-CBBED042CDA2}"/>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14126" y="3218629"/>
            <a:ext cx="4234954" cy="3098057"/>
          </a:xfrm>
          <a:prstGeom prst="rect">
            <a:avLst/>
          </a:prstGeom>
          <a:ln>
            <a:solidFill>
              <a:schemeClr val="tx1"/>
            </a:solidFill>
          </a:ln>
        </p:spPr>
      </p:pic>
      <p:sp>
        <p:nvSpPr>
          <p:cNvPr id="10" name="Rectangle 9">
            <a:extLst>
              <a:ext uri="{FF2B5EF4-FFF2-40B4-BE49-F238E27FC236}">
                <a16:creationId xmlns:a16="http://schemas.microsoft.com/office/drawing/2014/main" id="{18AF54B8-C3D7-2BB8-E144-8F7F082A4C32}"/>
              </a:ext>
            </a:extLst>
          </p:cNvPr>
          <p:cNvSpPr/>
          <p:nvPr/>
        </p:nvSpPr>
        <p:spPr>
          <a:xfrm>
            <a:off x="3768957" y="2442242"/>
            <a:ext cx="763480" cy="374506"/>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261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500"/>
                                        <p:tgtEl>
                                          <p:spTgt spid="30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30F0224-A19D-47F6-B971-4DEEFA076D29}"/>
              </a:ext>
            </a:extLst>
          </p:cNvPr>
          <p:cNvGrpSpPr/>
          <p:nvPr/>
        </p:nvGrpSpPr>
        <p:grpSpPr>
          <a:xfrm>
            <a:off x="1285077" y="28555"/>
            <a:ext cx="9144000" cy="6737127"/>
            <a:chOff x="1285077" y="28555"/>
            <a:chExt cx="9144000" cy="6737127"/>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1651"/>
              <a:chOff x="423333" y="892740"/>
              <a:chExt cx="8297334" cy="5881651"/>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alpha val="30000"/>
                    </a:prstClr>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30000"/>
                    </a:prstClr>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charset="0"/>
                  </a:rPr>
                  <a:t>Secondary Prevention (</a:t>
                </a:r>
                <a:r>
                  <a:rPr kumimoji="0" lang="en-US" sz="24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Primary Prevention (</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78391"/>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a:ln>
                      <a:noFill/>
                    </a:ln>
                    <a:solidFill>
                      <a:prstClr val="black">
                        <a:lumMod val="85000"/>
                        <a:lumOff val="15000"/>
                        <a:alpha val="30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122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schemeClr val="tx1">
                        <a:alpha val="30000"/>
                      </a:schemeClr>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schemeClr val="tx1">
                        <a:alpha val="30000"/>
                      </a:schemeClr>
                    </a:solidFill>
                    <a:effectLst/>
                    <a:uLnTx/>
                    <a:uFillTx/>
                    <a:latin typeface="Calibri" pitchFamily="-109" charset="0"/>
                    <a:ea typeface="+mn-ea"/>
                    <a:cs typeface="Arial" charset="0"/>
                  </a:rPr>
                  <a:t>Tertiary Prevention  (</a:t>
                </a:r>
                <a:r>
                  <a:rPr kumimoji="0" lang="en-US" sz="2400" b="1" i="0" u="none" strike="noStrike" kern="1200" cap="none" spc="0" normalizeH="0" baseline="0" noProof="0">
                    <a:ln w="3175">
                      <a:solidFill>
                        <a:prstClr val="white">
                          <a:alpha val="70000"/>
                        </a:prstClr>
                      </a:solidFill>
                    </a:ln>
                    <a:solidFill>
                      <a:schemeClr val="tx1">
                        <a:alpha val="30000"/>
                      </a:schemeClr>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a:ln w="3175">
                      <a:solidFill>
                        <a:prstClr val="white">
                          <a:alpha val="70000"/>
                        </a:prstClr>
                      </a:solidFill>
                    </a:ln>
                    <a:solidFill>
                      <a:schemeClr val="tx1">
                        <a:alpha val="30000"/>
                      </a:schemeClr>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schemeClr val="tx1">
                      <a:alpha val="30000"/>
                    </a:schemeClr>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a:ln>
                  <a:noFill/>
                </a:ln>
                <a:solidFill>
                  <a:schemeClr val="tx1">
                    <a:alpha val="30000"/>
                  </a:schemeClr>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alpha val="30000"/>
                    </a:prstClr>
                  </a:solidFill>
                  <a:effectLst/>
                  <a:uLnTx/>
                  <a:uFillTx/>
                  <a:latin typeface="Calibri" panose="020F0502020204030204"/>
                  <a:ea typeface="+mn-ea"/>
                  <a:cs typeface="+mn-cs"/>
                </a:rPr>
                <a:t>(Lane, Kalberg, &amp; Menzies, 2009)</a:t>
              </a:r>
            </a:p>
          </p:txBody>
        </p:sp>
      </p:grpSp>
      <p:pic>
        <p:nvPicPr>
          <p:cNvPr id="25" name="Content Placeholder 8">
            <a:extLst>
              <a:ext uri="{FF2B5EF4-FFF2-40B4-BE49-F238E27FC236}">
                <a16:creationId xmlns:a16="http://schemas.microsoft.com/office/drawing/2014/main" id="{385AA4C4-0BD8-4A55-8DC8-7BFF33BBB4B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6500" y="2986388"/>
            <a:ext cx="4401759" cy="3718569"/>
          </a:xfrm>
          <a:prstGeom prst="rect">
            <a:avLst/>
          </a:prstGeom>
          <a:ln>
            <a:noFill/>
          </a:ln>
          <a:effectLst>
            <a:outerShdw blurRad="292100" dist="139700" dir="2700000" algn="tl" rotWithShape="0">
              <a:srgbClr val="333333">
                <a:alpha val="65000"/>
              </a:srgbClr>
            </a:outerShdw>
          </a:effectLst>
        </p:spPr>
      </p:pic>
      <p:sp>
        <p:nvSpPr>
          <p:cNvPr id="26" name="Title 3">
            <a:extLst>
              <a:ext uri="{FF2B5EF4-FFF2-40B4-BE49-F238E27FC236}">
                <a16:creationId xmlns:a16="http://schemas.microsoft.com/office/drawing/2014/main" id="{67C9CBAD-41D2-425A-A8BC-55ACC3E2CF93}"/>
              </a:ext>
            </a:extLst>
          </p:cNvPr>
          <p:cNvSpPr txBox="1">
            <a:spLocks/>
          </p:cNvSpPr>
          <p:nvPr/>
        </p:nvSpPr>
        <p:spPr>
          <a:xfrm>
            <a:off x="1980467" y="2259055"/>
            <a:ext cx="8382000" cy="735724"/>
          </a:xfrm>
          <a:prstGeom prst="rect">
            <a:avLst/>
          </a:prstGeom>
          <a:solidFill>
            <a:srgbClr val="FF000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lumMod val="75000"/>
                    <a:lumOff val="25000"/>
                  </a:schemeClr>
                </a:solidFill>
                <a:latin typeface="Times New Roman"/>
                <a:ea typeface="+mj-ea"/>
                <a:cs typeface="Times New Roman"/>
              </a:defRPr>
            </a:lvl1pPr>
          </a:lstStyle>
          <a:p>
            <a:pPr fontAlgn="auto">
              <a:spcAft>
                <a:spcPts val="0"/>
              </a:spcAft>
            </a:pPr>
            <a:r>
              <a:rPr lang="en-US" sz="3200">
                <a:solidFill>
                  <a:prstClr val="white"/>
                </a:solidFill>
              </a:rPr>
              <a:t>Tertiary (Tier 3) Intervention Grids</a:t>
            </a:r>
          </a:p>
        </p:txBody>
      </p:sp>
      <p:sp>
        <p:nvSpPr>
          <p:cNvPr id="28" name="Oval 27">
            <a:extLst>
              <a:ext uri="{FF2B5EF4-FFF2-40B4-BE49-F238E27FC236}">
                <a16:creationId xmlns:a16="http://schemas.microsoft.com/office/drawing/2014/main" id="{0E9686A1-62F1-4526-8219-3300662C3219}"/>
              </a:ext>
            </a:extLst>
          </p:cNvPr>
          <p:cNvSpPr/>
          <p:nvPr/>
        </p:nvSpPr>
        <p:spPr>
          <a:xfrm>
            <a:off x="4083585" y="855613"/>
            <a:ext cx="3810000" cy="1143000"/>
          </a:xfrm>
          <a:prstGeom prst="ellipse">
            <a:avLst/>
          </a:prstGeom>
          <a:noFill/>
          <a:ln w="57150" cap="flat" cmpd="sng" algn="ctr">
            <a:solidFill>
              <a:schemeClr val="accent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857395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0-#ppt_w/2"/>
                                          </p:val>
                                        </p:tav>
                                        <p:tav tm="100000">
                                          <p:val>
                                            <p:strVal val="#ppt_x"/>
                                          </p:val>
                                        </p:tav>
                                      </p:tavLst>
                                    </p:anim>
                                    <p:anim calcmode="lin" valueType="num">
                                      <p:cBhvr additive="base">
                                        <p:cTn id="14"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E506D593-48DE-2813-5F5C-32FF3BDD0D9B}"/>
              </a:ext>
            </a:extLst>
          </p:cNvPr>
          <p:cNvSpPr/>
          <p:nvPr/>
        </p:nvSpPr>
        <p:spPr>
          <a:xfrm>
            <a:off x="5980590" y="18300"/>
            <a:ext cx="4791595" cy="1581539"/>
          </a:xfrm>
          <a:prstGeom prst="ellipse">
            <a:avLst/>
          </a:prstGeom>
          <a:noFill/>
          <a:ln>
            <a:solidFill>
              <a:srgbClr val="FF0000"/>
            </a:solidFill>
          </a:ln>
          <a:effectLst>
            <a:glow rad="101600">
              <a:srgbClr val="FF00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BC34B22D-E76D-FCE3-ECAD-5DC93D8F5BAD}"/>
              </a:ext>
            </a:extLst>
          </p:cNvPr>
          <p:cNvSpPr/>
          <p:nvPr/>
        </p:nvSpPr>
        <p:spPr>
          <a:xfrm>
            <a:off x="5828581" y="2878389"/>
            <a:ext cx="4791595" cy="1581539"/>
          </a:xfrm>
          <a:prstGeom prst="ellipse">
            <a:avLst/>
          </a:prstGeom>
          <a:noFill/>
          <a:ln>
            <a:solidFill>
              <a:srgbClr val="FF0000"/>
            </a:solidFill>
          </a:ln>
          <a:effectLst>
            <a:glow rad="101600">
              <a:srgbClr val="FF00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8701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screen&#10;&#10;Description automatically generated">
            <a:extLst>
              <a:ext uri="{FF2B5EF4-FFF2-40B4-BE49-F238E27FC236}">
                <a16:creationId xmlns:a16="http://schemas.microsoft.com/office/drawing/2014/main" id="{5B97B721-E629-777E-E428-798AE65424D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4813" t="5244" r="4196" b="3520"/>
          <a:stretch/>
        </p:blipFill>
        <p:spPr>
          <a:xfrm>
            <a:off x="2630184" y="1464426"/>
            <a:ext cx="6715852" cy="5203502"/>
          </a:xfrm>
          <a:prstGeom prst="rect">
            <a:avLst/>
          </a:prstGeom>
          <a:ln>
            <a:solidFill>
              <a:schemeClr val="tx1"/>
            </a:solidFill>
          </a:ln>
        </p:spPr>
      </p:pic>
      <p:sp>
        <p:nvSpPr>
          <p:cNvPr id="6" name="Title 5">
            <a:extLst>
              <a:ext uri="{FF2B5EF4-FFF2-40B4-BE49-F238E27FC236}">
                <a16:creationId xmlns:a16="http://schemas.microsoft.com/office/drawing/2014/main" id="{270EA959-D5D1-45C1-3561-89887158A0C8}"/>
              </a:ext>
            </a:extLst>
          </p:cNvPr>
          <p:cNvSpPr>
            <a:spLocks noGrp="1"/>
          </p:cNvSpPr>
          <p:nvPr>
            <p:ph type="title"/>
          </p:nvPr>
        </p:nvSpPr>
        <p:spPr/>
        <p:txBody>
          <a:bodyPr/>
          <a:lstStyle/>
          <a:p>
            <a:r>
              <a:rPr lang="en-US"/>
              <a:t>Tertiary (Tier 3) Intervention Grid</a:t>
            </a:r>
          </a:p>
        </p:txBody>
      </p:sp>
    </p:spTree>
    <p:extLst>
      <p:ext uri="{BB962C8B-B14F-4D97-AF65-F5344CB8AC3E}">
        <p14:creationId xmlns:p14="http://schemas.microsoft.com/office/powerpoint/2010/main" val="366278487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70EA959-D5D1-45C1-3561-89887158A0C8}"/>
              </a:ext>
            </a:extLst>
          </p:cNvPr>
          <p:cNvSpPr>
            <a:spLocks noGrp="1"/>
          </p:cNvSpPr>
          <p:nvPr>
            <p:ph type="title"/>
          </p:nvPr>
        </p:nvSpPr>
        <p:spPr/>
        <p:txBody>
          <a:bodyPr/>
          <a:lstStyle/>
          <a:p>
            <a:r>
              <a:rPr lang="en-US"/>
              <a:t>Tertiary (Tier 3) Intervention Grid</a:t>
            </a:r>
          </a:p>
        </p:txBody>
      </p:sp>
      <p:pic>
        <p:nvPicPr>
          <p:cNvPr id="3" name="Picture 2" descr="A close-up of a survey&#10;&#10;Description automatically generated">
            <a:extLst>
              <a:ext uri="{FF2B5EF4-FFF2-40B4-BE49-F238E27FC236}">
                <a16:creationId xmlns:a16="http://schemas.microsoft.com/office/drawing/2014/main" id="{487BBB68-327C-FB64-13ED-B92F52EB034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498" t="4194" r="1765" b="-119"/>
          <a:stretch/>
        </p:blipFill>
        <p:spPr>
          <a:xfrm>
            <a:off x="2625196" y="1464425"/>
            <a:ext cx="6720840" cy="5203501"/>
          </a:xfrm>
          <a:prstGeom prst="rect">
            <a:avLst/>
          </a:prstGeom>
          <a:ln>
            <a:solidFill>
              <a:schemeClr val="tx1"/>
            </a:solidFill>
          </a:ln>
        </p:spPr>
      </p:pic>
    </p:spTree>
    <p:extLst>
      <p:ext uri="{BB962C8B-B14F-4D97-AF65-F5344CB8AC3E}">
        <p14:creationId xmlns:p14="http://schemas.microsoft.com/office/powerpoint/2010/main" val="44953796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245450-882A-15FF-BCE6-ABC1952B51DE}"/>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832695" y="1811021"/>
            <a:ext cx="4596493" cy="1837028"/>
          </a:xfrm>
          <a:prstGeom prst="rect">
            <a:avLst/>
          </a:prstGeom>
        </p:spPr>
      </p:pic>
      <p:grpSp>
        <p:nvGrpSpPr>
          <p:cNvPr id="16" name="Group 15">
            <a:extLst>
              <a:ext uri="{FF2B5EF4-FFF2-40B4-BE49-F238E27FC236}">
                <a16:creationId xmlns:a16="http://schemas.microsoft.com/office/drawing/2014/main" id="{A9E5679B-E0D1-AC7C-4178-9E6461384146}"/>
              </a:ext>
            </a:extLst>
          </p:cNvPr>
          <p:cNvGrpSpPr/>
          <p:nvPr/>
        </p:nvGrpSpPr>
        <p:grpSpPr>
          <a:xfrm>
            <a:off x="5612526" y="1811021"/>
            <a:ext cx="6020674" cy="3911275"/>
            <a:chOff x="5413743" y="284461"/>
            <a:chExt cx="6281530" cy="4207446"/>
          </a:xfrm>
        </p:grpSpPr>
        <p:sp>
          <p:nvSpPr>
            <p:cNvPr id="14" name="Rectangle 13">
              <a:extLst>
                <a:ext uri="{FF2B5EF4-FFF2-40B4-BE49-F238E27FC236}">
                  <a16:creationId xmlns:a16="http://schemas.microsoft.com/office/drawing/2014/main" id="{E2A304A6-2BB4-B4BF-D152-AEE4295026C9}"/>
                </a:ext>
              </a:extLst>
            </p:cNvPr>
            <p:cNvSpPr/>
            <p:nvPr/>
          </p:nvSpPr>
          <p:spPr>
            <a:xfrm>
              <a:off x="5413743" y="284461"/>
              <a:ext cx="6281530" cy="4207446"/>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2" name="Picture 8">
              <a:extLst>
                <a:ext uri="{FF2B5EF4-FFF2-40B4-BE49-F238E27FC236}">
                  <a16:creationId xmlns:a16="http://schemas.microsoft.com/office/drawing/2014/main" id="{114A94C4-5E97-5FCD-9379-C594EE4DB54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435742" y="462853"/>
              <a:ext cx="2950523" cy="38082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Module 6.4">
              <a:extLst>
                <a:ext uri="{FF2B5EF4-FFF2-40B4-BE49-F238E27FC236}">
                  <a16:creationId xmlns:a16="http://schemas.microsoft.com/office/drawing/2014/main" id="{AA3A73E3-C608-E2FF-400A-30C40E52058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533670" y="462853"/>
              <a:ext cx="2454599" cy="3828176"/>
            </a:xfrm>
            <a:prstGeom prst="rect">
              <a:avLst/>
            </a:prstGeom>
            <a:ln>
              <a:solidFill>
                <a:schemeClr val="tx1"/>
              </a:solidFill>
            </a:ln>
            <a:extLst>
              <a:ext uri="{909E8E84-426E-40DD-AFC4-6F175D3DCCD1}">
                <a14:hiddenFill xmlns:a14="http://schemas.microsoft.com/office/drawing/2010/main">
                  <a:solidFill>
                    <a:srgbClr val="FFFFFF"/>
                  </a:solidFill>
                </a14:hiddenFill>
              </a:ext>
            </a:extLst>
          </p:spPr>
        </p:pic>
      </p:grpSp>
      <p:pic>
        <p:nvPicPr>
          <p:cNvPr id="3" name="Picture 2">
            <a:extLst>
              <a:ext uri="{FF2B5EF4-FFF2-40B4-BE49-F238E27FC236}">
                <a16:creationId xmlns:a16="http://schemas.microsoft.com/office/drawing/2014/main" id="{3AC0C48F-29E3-0347-C538-A4411F2A9C7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60946" y="3757195"/>
            <a:ext cx="4596493" cy="1948070"/>
          </a:xfrm>
          <a:prstGeom prst="rect">
            <a:avLst/>
          </a:prstGeom>
          <a:ln>
            <a:solidFill>
              <a:schemeClr val="tx1"/>
            </a:solidFill>
          </a:ln>
        </p:spPr>
      </p:pic>
      <p:sp>
        <p:nvSpPr>
          <p:cNvPr id="4" name="Rectangle 3">
            <a:extLst>
              <a:ext uri="{FF2B5EF4-FFF2-40B4-BE49-F238E27FC236}">
                <a16:creationId xmlns:a16="http://schemas.microsoft.com/office/drawing/2014/main" id="{E80F91D6-AD75-FE1A-38C7-857D1A2138BB}"/>
              </a:ext>
            </a:extLst>
          </p:cNvPr>
          <p:cNvSpPr/>
          <p:nvPr/>
        </p:nvSpPr>
        <p:spPr>
          <a:xfrm>
            <a:off x="4054726" y="2822948"/>
            <a:ext cx="763480" cy="374506"/>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1F2E9D8A-9BC3-BC8F-C7C4-DE0C6B88A11E}"/>
              </a:ext>
            </a:extLst>
          </p:cNvPr>
          <p:cNvGrpSpPr/>
          <p:nvPr/>
        </p:nvGrpSpPr>
        <p:grpSpPr>
          <a:xfrm>
            <a:off x="5593972" y="2284211"/>
            <a:ext cx="6039228" cy="3911276"/>
            <a:chOff x="5391645" y="1122005"/>
            <a:chExt cx="6281530" cy="4207446"/>
          </a:xfrm>
        </p:grpSpPr>
        <p:grpSp>
          <p:nvGrpSpPr>
            <p:cNvPr id="15" name="Group 14">
              <a:extLst>
                <a:ext uri="{FF2B5EF4-FFF2-40B4-BE49-F238E27FC236}">
                  <a16:creationId xmlns:a16="http://schemas.microsoft.com/office/drawing/2014/main" id="{EB9CC4D5-4A4B-F364-9303-A8D8CB3BCD82}"/>
                </a:ext>
              </a:extLst>
            </p:cNvPr>
            <p:cNvGrpSpPr/>
            <p:nvPr/>
          </p:nvGrpSpPr>
          <p:grpSpPr>
            <a:xfrm>
              <a:off x="5391645" y="1122005"/>
              <a:ext cx="6281530" cy="4207446"/>
              <a:chOff x="5672816" y="1325277"/>
              <a:chExt cx="6281530" cy="4207446"/>
            </a:xfrm>
          </p:grpSpPr>
          <p:sp>
            <p:nvSpPr>
              <p:cNvPr id="10" name="Rectangle 9">
                <a:extLst>
                  <a:ext uri="{FF2B5EF4-FFF2-40B4-BE49-F238E27FC236}">
                    <a16:creationId xmlns:a16="http://schemas.microsoft.com/office/drawing/2014/main" id="{40DE2527-9D54-0EAA-8F49-061C71729BB0}"/>
                  </a:ext>
                </a:extLst>
              </p:cNvPr>
              <p:cNvSpPr/>
              <p:nvPr/>
            </p:nvSpPr>
            <p:spPr>
              <a:xfrm>
                <a:off x="5672816" y="1325277"/>
                <a:ext cx="6281530" cy="4207446"/>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Module 6.5">
                <a:extLst>
                  <a:ext uri="{FF2B5EF4-FFF2-40B4-BE49-F238E27FC236}">
                    <a16:creationId xmlns:a16="http://schemas.microsoft.com/office/drawing/2014/main" id="{2F9386E5-D12C-994A-9E6C-87B30CFEFB92}"/>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798229" y="1450525"/>
                <a:ext cx="2504088" cy="3956950"/>
              </a:xfrm>
              <a:prstGeom prst="rect">
                <a:avLst/>
              </a:prstGeom>
              <a:ln>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339BF9B-FFAD-E759-9823-B0AAA4E23301}"/>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542823" y="1472406"/>
                <a:ext cx="3086045" cy="1735901"/>
              </a:xfrm>
              <a:prstGeom prst="rect">
                <a:avLst/>
              </a:prstGeom>
              <a:ln>
                <a:solidFill>
                  <a:schemeClr val="tx1"/>
                </a:solidFill>
              </a:ln>
              <a:extLst>
                <a:ext uri="{909E8E84-426E-40DD-AFC4-6F175D3DCCD1}">
                  <a14:hiddenFill xmlns:a14="http://schemas.microsoft.com/office/drawing/2010/main">
                    <a:solidFill>
                      <a:srgbClr val="FFFFFF"/>
                    </a:solidFill>
                  </a14:hiddenFill>
                </a:ext>
              </a:extLst>
            </p:spPr>
          </p:pic>
        </p:grpSp>
        <p:pic>
          <p:nvPicPr>
            <p:cNvPr id="12" name="Picture 11">
              <a:extLst>
                <a:ext uri="{FF2B5EF4-FFF2-40B4-BE49-F238E27FC236}">
                  <a16:creationId xmlns:a16="http://schemas.microsoft.com/office/drawing/2014/main" id="{7D910FF1-5B11-CC8A-C0E9-578C6784CEE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251743" y="3209043"/>
              <a:ext cx="3084566" cy="1992957"/>
            </a:xfrm>
            <a:prstGeom prst="rect">
              <a:avLst/>
            </a:prstGeom>
            <a:ln>
              <a:solidFill>
                <a:schemeClr val="tx1"/>
              </a:solidFill>
            </a:ln>
          </p:spPr>
        </p:pic>
      </p:grpSp>
      <p:grpSp>
        <p:nvGrpSpPr>
          <p:cNvPr id="19" name="Group 18">
            <a:extLst>
              <a:ext uri="{FF2B5EF4-FFF2-40B4-BE49-F238E27FC236}">
                <a16:creationId xmlns:a16="http://schemas.microsoft.com/office/drawing/2014/main" id="{D0E0E149-90EB-AA18-D3FB-1399C8069E1A}"/>
              </a:ext>
            </a:extLst>
          </p:cNvPr>
          <p:cNvGrpSpPr/>
          <p:nvPr/>
        </p:nvGrpSpPr>
        <p:grpSpPr>
          <a:xfrm>
            <a:off x="5612526" y="2672146"/>
            <a:ext cx="6020674" cy="3830696"/>
            <a:chOff x="5384027" y="1437756"/>
            <a:chExt cx="6281530" cy="4207446"/>
          </a:xfrm>
        </p:grpSpPr>
        <p:sp>
          <p:nvSpPr>
            <p:cNvPr id="18" name="Rectangle 17">
              <a:extLst>
                <a:ext uri="{FF2B5EF4-FFF2-40B4-BE49-F238E27FC236}">
                  <a16:creationId xmlns:a16="http://schemas.microsoft.com/office/drawing/2014/main" id="{5645D40C-67FB-1E50-DA90-19B0D7A4DE80}"/>
                </a:ext>
              </a:extLst>
            </p:cNvPr>
            <p:cNvSpPr/>
            <p:nvPr/>
          </p:nvSpPr>
          <p:spPr>
            <a:xfrm>
              <a:off x="5384027" y="1437756"/>
              <a:ext cx="6281530" cy="4207446"/>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Module 6.7">
              <a:extLst>
                <a:ext uri="{FF2B5EF4-FFF2-40B4-BE49-F238E27FC236}">
                  <a16:creationId xmlns:a16="http://schemas.microsoft.com/office/drawing/2014/main" id="{735448BE-9411-8CBD-73FE-D824A969213A}"/>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599175" y="1644342"/>
              <a:ext cx="2444069" cy="381858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EDF465E5-66E2-5BDD-C8B4-D7A470A7DAF7}"/>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8482220" y="1622340"/>
              <a:ext cx="2800350" cy="14287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C0423B3D-7F9B-FE16-2C78-0BFC052E8A13}"/>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8978053" y="3267697"/>
              <a:ext cx="2209469" cy="1893831"/>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Title 19">
            <a:extLst>
              <a:ext uri="{FF2B5EF4-FFF2-40B4-BE49-F238E27FC236}">
                <a16:creationId xmlns:a16="http://schemas.microsoft.com/office/drawing/2014/main" id="{971EC0D9-3C41-90B5-69C8-D5DD0E61492F}"/>
              </a:ext>
            </a:extLst>
          </p:cNvPr>
          <p:cNvSpPr>
            <a:spLocks noGrp="1"/>
          </p:cNvSpPr>
          <p:nvPr>
            <p:ph type="title"/>
          </p:nvPr>
        </p:nvSpPr>
        <p:spPr/>
        <p:txBody>
          <a:bodyPr/>
          <a:lstStyle/>
          <a:p>
            <a:r>
              <a:rPr lang="en-US"/>
              <a:t>Professional Learning Modules</a:t>
            </a:r>
          </a:p>
        </p:txBody>
      </p:sp>
    </p:spTree>
    <p:extLst>
      <p:ext uri="{BB962C8B-B14F-4D97-AF65-F5344CB8AC3E}">
        <p14:creationId xmlns:p14="http://schemas.microsoft.com/office/powerpoint/2010/main" val="579906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057400" y="274638"/>
            <a:ext cx="7467600" cy="715962"/>
          </a:xfrm>
          <a:prstGeom prst="roundRect">
            <a:avLst/>
          </a:prstGeom>
        </p:spPr>
        <p:style>
          <a:lnRef idx="2">
            <a:schemeClr val="accent4"/>
          </a:lnRef>
          <a:fillRef idx="1">
            <a:schemeClr val="lt1"/>
          </a:fillRef>
          <a:effectRef idx="0">
            <a:schemeClr val="accent4"/>
          </a:effectRef>
          <a:fontRef idx="minor">
            <a:schemeClr val="dk1"/>
          </a:fontRef>
        </p:style>
        <p:txBody>
          <a:bodyPr>
            <a:normAutofit fontScale="90000"/>
          </a:bodyPr>
          <a:lstStyle/>
          <a:p>
            <a:pPr>
              <a:defRPr/>
            </a:pPr>
            <a:r>
              <a:rPr lang="en-US">
                <a:solidFill>
                  <a:schemeClr val="accent4">
                    <a:lumMod val="50000"/>
                  </a:schemeClr>
                </a:solidFill>
              </a:rPr>
              <a:t>Changes in Harry’s Behavior</a:t>
            </a:r>
          </a:p>
        </p:txBody>
      </p:sp>
      <p:graphicFrame>
        <p:nvGraphicFramePr>
          <p:cNvPr id="4" name="Content Placeholder 3"/>
          <p:cNvGraphicFramePr>
            <a:graphicFrameLocks noGrp="1"/>
          </p:cNvGraphicFramePr>
          <p:nvPr>
            <p:ph sz="quarter" idx="4294967295"/>
          </p:nvPr>
        </p:nvGraphicFramePr>
        <p:xfrm>
          <a:off x="2057400" y="1219200"/>
          <a:ext cx="7848600" cy="5029200"/>
        </p:xfrm>
        <a:graphic>
          <a:graphicData uri="http://schemas.openxmlformats.org/drawingml/2006/chart">
            <c:chart xmlns:c="http://schemas.openxmlformats.org/drawingml/2006/chart" xmlns:r="http://schemas.openxmlformats.org/officeDocument/2006/relationships" r:id="rId3"/>
          </a:graphicData>
        </a:graphic>
      </p:graphicFrame>
      <p:sp>
        <p:nvSpPr>
          <p:cNvPr id="119812" name="Rectangle 2"/>
          <p:cNvSpPr>
            <a:spLocks noChangeArrowheads="1"/>
          </p:cNvSpPr>
          <p:nvPr/>
        </p:nvSpPr>
        <p:spPr bwMode="auto">
          <a:xfrm>
            <a:off x="1981200" y="6257926"/>
            <a:ext cx="830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a:solidFill>
                  <a:prstClr val="black"/>
                </a:solidFill>
                <a:latin typeface="Century Schoolbook" pitchFamily="18" charset="0"/>
              </a:rPr>
              <a:t>Cox, M., Griffin, M. M., Hall, R., Oakes, W. P., &amp; Lane, K. L. (2012). Using a functional assessment-based intervention to increase academic engaged time in an inclusive middle school setting.  Beyond Behavior, 2, 44 – 54.</a:t>
            </a:r>
          </a:p>
        </p:txBody>
      </p:sp>
      <p:pic>
        <p:nvPicPr>
          <p:cNvPr id="5" name="Picture 2" descr="C:\Users\kllane\Documents\F13 Manuscripts Submitted\2010 Beyond Behavior\bebe-20-03-cov-1_Page_1.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b="-3453"/>
          <a:stretch/>
        </p:blipFill>
        <p:spPr bwMode="auto">
          <a:xfrm>
            <a:off x="9321738" y="3733801"/>
            <a:ext cx="1346263" cy="1860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0176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505C72-DCCD-4206-9AC8-D1F3435118B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57045" y="224298"/>
            <a:ext cx="5967473" cy="3738880"/>
          </a:xfrm>
          <a:prstGeom prst="rect">
            <a:avLst/>
          </a:prstGeom>
          <a:ln>
            <a:noFill/>
          </a:ln>
          <a:effectLst>
            <a:outerShdw blurRad="292100" dist="139700" dir="2700000" algn="tl" rotWithShape="0">
              <a:srgbClr val="333333">
                <a:alpha val="65000"/>
              </a:srgbClr>
            </a:outerShdw>
          </a:effectLst>
        </p:spPr>
      </p:pic>
      <p:sp>
        <p:nvSpPr>
          <p:cNvPr id="8" name="Rectangle 7">
            <a:extLst>
              <a:ext uri="{FF2B5EF4-FFF2-40B4-BE49-F238E27FC236}">
                <a16:creationId xmlns:a16="http://schemas.microsoft.com/office/drawing/2014/main" id="{6373C775-7586-46ED-923C-2ED84BA2481E}"/>
              </a:ext>
            </a:extLst>
          </p:cNvPr>
          <p:cNvSpPr/>
          <p:nvPr/>
        </p:nvSpPr>
        <p:spPr>
          <a:xfrm>
            <a:off x="5194050" y="1039528"/>
            <a:ext cx="1703900" cy="275342"/>
          </a:xfrm>
          <a:prstGeom prst="rect">
            <a:avLst/>
          </a:prstGeom>
          <a:noFill/>
          <a:ln w="57150">
            <a:solidFill>
              <a:srgbClr val="FFFF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EA0F1A02-5F47-4849-A9D8-B0248FDD5037}"/>
              </a:ext>
            </a:extLst>
          </p:cNvPr>
          <p:cNvPicPr>
            <a:picLocks noChangeAspect="1"/>
          </p:cNvPicPr>
          <p:nvPr/>
        </p:nvPicPr>
        <p:blipFill>
          <a:blip r:embed="rId3"/>
          <a:stretch>
            <a:fillRect/>
          </a:stretch>
        </p:blipFill>
        <p:spPr>
          <a:xfrm>
            <a:off x="914400" y="3963178"/>
            <a:ext cx="4043151" cy="1320024"/>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DFCDB498-0C67-415F-AD8E-38F6C7A7A01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01616" y="4072643"/>
            <a:ext cx="3453630" cy="2626941"/>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CFD4E396-D662-4F7A-8104-007F8C0C2BF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07942" y="1314870"/>
            <a:ext cx="3799544" cy="4492095"/>
          </a:xfrm>
          <a:prstGeom prst="rect">
            <a:avLst/>
          </a:prstGeom>
          <a:ln>
            <a:noFill/>
          </a:ln>
          <a:effectLst>
            <a:outerShdw blurRad="292100" dist="139700" dir="2700000" algn="tl" rotWithShape="0">
              <a:srgbClr val="333333">
                <a:alpha val="65000"/>
              </a:srgbClr>
            </a:outerShdw>
          </a:effectLst>
        </p:spPr>
      </p:pic>
      <p:sp>
        <p:nvSpPr>
          <p:cNvPr id="14" name="Rectangle 13">
            <a:extLst>
              <a:ext uri="{FF2B5EF4-FFF2-40B4-BE49-F238E27FC236}">
                <a16:creationId xmlns:a16="http://schemas.microsoft.com/office/drawing/2014/main" id="{0F7B3EE1-459A-45E4-BCD5-0BB2BBED8B66}"/>
              </a:ext>
            </a:extLst>
          </p:cNvPr>
          <p:cNvSpPr/>
          <p:nvPr/>
        </p:nvSpPr>
        <p:spPr>
          <a:xfrm>
            <a:off x="7146567" y="2132070"/>
            <a:ext cx="3162455" cy="3674895"/>
          </a:xfrm>
          <a:prstGeom prst="rect">
            <a:avLst/>
          </a:prstGeom>
          <a:noFill/>
          <a:ln w="3175">
            <a:solidFill>
              <a:srgbClr val="FFFF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3186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6" name="Straight Arrow Connector 55">
            <a:extLst>
              <a:ext uri="{FF2B5EF4-FFF2-40B4-BE49-F238E27FC236}">
                <a16:creationId xmlns:a16="http://schemas.microsoft.com/office/drawing/2014/main" id="{1B5A661C-1F26-4AF6-9066-47F02AC0ADAC}"/>
              </a:ext>
            </a:extLst>
          </p:cNvPr>
          <p:cNvCxnSpPr>
            <a:cxnSpLocks/>
          </p:cNvCxnSpPr>
          <p:nvPr/>
        </p:nvCxnSpPr>
        <p:spPr>
          <a:xfrm>
            <a:off x="7065036" y="3387031"/>
            <a:ext cx="0" cy="1639518"/>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sp>
        <p:nvSpPr>
          <p:cNvPr id="2" name="Title 1"/>
          <p:cNvSpPr>
            <a:spLocks noGrp="1"/>
          </p:cNvSpPr>
          <p:nvPr>
            <p:ph type="title"/>
          </p:nvPr>
        </p:nvSpPr>
        <p:spPr/>
        <p:txBody>
          <a:bodyPr/>
          <a:lstStyle/>
          <a:p>
            <a:r>
              <a:rPr lang="en-US"/>
              <a:t>Sustaining and Disseminating Professional Learning</a:t>
            </a:r>
          </a:p>
        </p:txBody>
      </p:sp>
      <p:grpSp>
        <p:nvGrpSpPr>
          <p:cNvPr id="30" name="Group 29"/>
          <p:cNvGrpSpPr/>
          <p:nvPr/>
        </p:nvGrpSpPr>
        <p:grpSpPr>
          <a:xfrm>
            <a:off x="3149624" y="5054474"/>
            <a:ext cx="1557521" cy="1704538"/>
            <a:chOff x="1510709" y="4907904"/>
            <a:chExt cx="1557521" cy="1704538"/>
          </a:xfrm>
        </p:grpSpPr>
        <p:pic>
          <p:nvPicPr>
            <p:cNvPr id="10" name="Picture 2" descr="people near a blackboard by jetxe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10709" y="4907904"/>
              <a:ext cx="1557521" cy="170453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1724967" y="5083908"/>
              <a:ext cx="1120870" cy="223138"/>
            </a:xfrm>
            <a:prstGeom prst="rect">
              <a:avLst/>
            </a:prstGeom>
            <a:solidFill>
              <a:srgbClr val="1A8412"/>
            </a:solidFill>
          </p:spPr>
          <p:txBody>
            <a:bodyPr wrap="square" rtlCol="0">
              <a:spAutoFit/>
            </a:bodyPr>
            <a:lstStyle/>
            <a:p>
              <a:endParaRPr lang="en-US" sz="850">
                <a:solidFill>
                  <a:schemeClr val="bg1"/>
                </a:solidFill>
              </a:endParaRPr>
            </a:p>
          </p:txBody>
        </p:sp>
      </p:grpSp>
      <p:grpSp>
        <p:nvGrpSpPr>
          <p:cNvPr id="34" name="Group 33"/>
          <p:cNvGrpSpPr/>
          <p:nvPr/>
        </p:nvGrpSpPr>
        <p:grpSpPr>
          <a:xfrm>
            <a:off x="4771482" y="5054474"/>
            <a:ext cx="1557521" cy="1704538"/>
            <a:chOff x="1510709" y="4907904"/>
            <a:chExt cx="1557521" cy="1704538"/>
          </a:xfrm>
        </p:grpSpPr>
        <p:pic>
          <p:nvPicPr>
            <p:cNvPr id="35" name="Picture 2" descr="people near a blackboard by jetxe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10709" y="4907904"/>
              <a:ext cx="1557521" cy="1704538"/>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p:cNvSpPr txBox="1"/>
            <p:nvPr/>
          </p:nvSpPr>
          <p:spPr>
            <a:xfrm>
              <a:off x="1703233" y="5076214"/>
              <a:ext cx="1127303" cy="230832"/>
            </a:xfrm>
            <a:prstGeom prst="rect">
              <a:avLst/>
            </a:prstGeom>
            <a:solidFill>
              <a:srgbClr val="1A8412"/>
            </a:solidFill>
          </p:spPr>
          <p:txBody>
            <a:bodyPr wrap="square" rtlCol="0">
              <a:spAutoFit/>
            </a:bodyPr>
            <a:lstStyle/>
            <a:p>
              <a:endParaRPr lang="en-US" sz="900">
                <a:solidFill>
                  <a:schemeClr val="bg1"/>
                </a:solidFill>
              </a:endParaRPr>
            </a:p>
          </p:txBody>
        </p:sp>
      </p:grpSp>
      <p:grpSp>
        <p:nvGrpSpPr>
          <p:cNvPr id="37" name="Group 36"/>
          <p:cNvGrpSpPr/>
          <p:nvPr/>
        </p:nvGrpSpPr>
        <p:grpSpPr>
          <a:xfrm>
            <a:off x="6433186" y="5054474"/>
            <a:ext cx="1557521" cy="1704538"/>
            <a:chOff x="1510709" y="4907904"/>
            <a:chExt cx="1557521" cy="1704538"/>
          </a:xfrm>
        </p:grpSpPr>
        <p:pic>
          <p:nvPicPr>
            <p:cNvPr id="38" name="Picture 2" descr="people near a blackboard by jetxe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10709" y="4907904"/>
              <a:ext cx="1557521" cy="1704538"/>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p:cNvSpPr txBox="1"/>
            <p:nvPr/>
          </p:nvSpPr>
          <p:spPr>
            <a:xfrm>
              <a:off x="1733128" y="5172695"/>
              <a:ext cx="1133333" cy="153233"/>
            </a:xfrm>
            <a:prstGeom prst="roundRect">
              <a:avLst/>
            </a:prstGeom>
            <a:solidFill>
              <a:srgbClr val="1A8412"/>
            </a:solidFill>
          </p:spPr>
          <p:txBody>
            <a:bodyPr wrap="square" rtlCol="0">
              <a:spAutoFit/>
            </a:bodyPr>
            <a:lstStyle/>
            <a:p>
              <a:endParaRPr lang="en-US" sz="300">
                <a:solidFill>
                  <a:schemeClr val="bg1"/>
                </a:solidFill>
              </a:endParaRPr>
            </a:p>
          </p:txBody>
        </p:sp>
      </p:grpSp>
      <p:grpSp>
        <p:nvGrpSpPr>
          <p:cNvPr id="40" name="Group 39"/>
          <p:cNvGrpSpPr/>
          <p:nvPr/>
        </p:nvGrpSpPr>
        <p:grpSpPr>
          <a:xfrm>
            <a:off x="8003783" y="5054474"/>
            <a:ext cx="1557521" cy="1704538"/>
            <a:chOff x="1510709" y="4907904"/>
            <a:chExt cx="1557521" cy="1704538"/>
          </a:xfrm>
        </p:grpSpPr>
        <p:pic>
          <p:nvPicPr>
            <p:cNvPr id="41" name="Picture 2" descr="people near a blackboard by jetxe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10709" y="4907904"/>
              <a:ext cx="1557521" cy="1704538"/>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1937648" y="5040661"/>
              <a:ext cx="722723" cy="253916"/>
            </a:xfrm>
            <a:prstGeom prst="rect">
              <a:avLst/>
            </a:prstGeom>
            <a:solidFill>
              <a:srgbClr val="1A8412"/>
            </a:solidFill>
          </p:spPr>
          <p:txBody>
            <a:bodyPr wrap="square" rtlCol="0">
              <a:spAutoFit/>
            </a:bodyPr>
            <a:lstStyle/>
            <a:p>
              <a:r>
                <a:rPr lang="en-US" sz="1050">
                  <a:solidFill>
                    <a:schemeClr val="bg1"/>
                  </a:solidFill>
                </a:rPr>
                <a:t>Tier 3</a:t>
              </a:r>
            </a:p>
          </p:txBody>
        </p:sp>
      </p:grpSp>
      <p:sp>
        <p:nvSpPr>
          <p:cNvPr id="32" name="Right Arrow 31"/>
          <p:cNvSpPr/>
          <p:nvPr/>
        </p:nvSpPr>
        <p:spPr>
          <a:xfrm>
            <a:off x="37107" y="4603130"/>
            <a:ext cx="1798992" cy="1700971"/>
          </a:xfrm>
          <a:prstGeom prst="rightArrow">
            <a:avLst/>
          </a:prstGeom>
          <a:solidFill>
            <a:srgbClr val="FFE599"/>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400">
                <a:solidFill>
                  <a:schemeClr val="tx1"/>
                </a:solidFill>
              </a:rPr>
              <a:t>10 min @ next Faculty and Staff meeting</a:t>
            </a:r>
          </a:p>
        </p:txBody>
      </p:sp>
      <p:cxnSp>
        <p:nvCxnSpPr>
          <p:cNvPr id="45" name="Straight Arrow Connector 44"/>
          <p:cNvCxnSpPr>
            <a:cxnSpLocks/>
            <a:endCxn id="54" idx="0"/>
          </p:cNvCxnSpPr>
          <p:nvPr/>
        </p:nvCxnSpPr>
        <p:spPr>
          <a:xfrm flipH="1">
            <a:off x="2473912" y="3383891"/>
            <a:ext cx="1035946" cy="1600410"/>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cxnSp>
        <p:nvCxnSpPr>
          <p:cNvPr id="47" name="Straight Arrow Connector 46"/>
          <p:cNvCxnSpPr>
            <a:cxnSpLocks/>
            <a:endCxn id="44" idx="0"/>
          </p:cNvCxnSpPr>
          <p:nvPr/>
        </p:nvCxnSpPr>
        <p:spPr>
          <a:xfrm flipH="1">
            <a:off x="3944651" y="3214468"/>
            <a:ext cx="278188" cy="1808941"/>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cxnSp>
        <p:nvCxnSpPr>
          <p:cNvPr id="49" name="Straight Arrow Connector 48"/>
          <p:cNvCxnSpPr>
            <a:cxnSpLocks/>
          </p:cNvCxnSpPr>
          <p:nvPr/>
        </p:nvCxnSpPr>
        <p:spPr>
          <a:xfrm>
            <a:off x="5401077" y="3383891"/>
            <a:ext cx="0" cy="1639518"/>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cxnSp>
        <p:nvCxnSpPr>
          <p:cNvPr id="51" name="Straight Arrow Connector 50"/>
          <p:cNvCxnSpPr>
            <a:cxnSpLocks/>
            <a:endCxn id="41" idx="0"/>
          </p:cNvCxnSpPr>
          <p:nvPr/>
        </p:nvCxnSpPr>
        <p:spPr>
          <a:xfrm>
            <a:off x="8539948" y="3444780"/>
            <a:ext cx="242596" cy="1609694"/>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sp>
        <p:nvSpPr>
          <p:cNvPr id="43" name="Rounded Rectangle 42"/>
          <p:cNvSpPr/>
          <p:nvPr/>
        </p:nvSpPr>
        <p:spPr>
          <a:xfrm>
            <a:off x="3623388" y="3955983"/>
            <a:ext cx="5187820" cy="616018"/>
          </a:xfrm>
          <a:prstGeom prst="roundRect">
            <a:avLst/>
          </a:prstGeom>
          <a:solidFill>
            <a:srgbClr val="FFE599"/>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solidFill>
                  <a:schemeClr val="tx1"/>
                </a:solidFill>
              </a:rPr>
              <a:t>Designate two staff to attend trainings to become on-site coaches</a:t>
            </a:r>
          </a:p>
        </p:txBody>
      </p:sp>
      <p:sp>
        <p:nvSpPr>
          <p:cNvPr id="13" name="Rectangle 12"/>
          <p:cNvSpPr/>
          <p:nvPr/>
        </p:nvSpPr>
        <p:spPr>
          <a:xfrm>
            <a:off x="6655605" y="5067623"/>
            <a:ext cx="972056" cy="5134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kern="100">
                <a:solidFill>
                  <a:schemeClr val="bg1"/>
                </a:solidFill>
              </a:rPr>
              <a:t>Tier 2</a:t>
            </a:r>
          </a:p>
        </p:txBody>
      </p:sp>
      <p:sp>
        <p:nvSpPr>
          <p:cNvPr id="14" name="Rectangle 13"/>
          <p:cNvSpPr/>
          <p:nvPr/>
        </p:nvSpPr>
        <p:spPr>
          <a:xfrm>
            <a:off x="5015936" y="5054474"/>
            <a:ext cx="1075373" cy="5231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bg1"/>
                </a:solidFill>
              </a:rPr>
              <a:t>Low-Intensity Supports</a:t>
            </a:r>
          </a:p>
        </p:txBody>
      </p:sp>
      <p:sp>
        <p:nvSpPr>
          <p:cNvPr id="44" name="Rectangle 43"/>
          <p:cNvSpPr/>
          <p:nvPr/>
        </p:nvSpPr>
        <p:spPr>
          <a:xfrm>
            <a:off x="3470121" y="5023409"/>
            <a:ext cx="949059" cy="5231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a:solidFill>
                  <a:schemeClr val="bg1"/>
                </a:solidFill>
              </a:rPr>
              <a:t>Systematic Screening</a:t>
            </a:r>
          </a:p>
        </p:txBody>
      </p:sp>
      <p:grpSp>
        <p:nvGrpSpPr>
          <p:cNvPr id="33" name="Group 32">
            <a:extLst>
              <a:ext uri="{FF2B5EF4-FFF2-40B4-BE49-F238E27FC236}">
                <a16:creationId xmlns:a16="http://schemas.microsoft.com/office/drawing/2014/main" id="{BABB5FFA-2DF4-4C4B-BC7E-31319E1C7A36}"/>
              </a:ext>
            </a:extLst>
          </p:cNvPr>
          <p:cNvGrpSpPr/>
          <p:nvPr/>
        </p:nvGrpSpPr>
        <p:grpSpPr>
          <a:xfrm>
            <a:off x="9723505" y="5054474"/>
            <a:ext cx="1557521" cy="1704538"/>
            <a:chOff x="1510709" y="4907904"/>
            <a:chExt cx="1557521" cy="1704538"/>
          </a:xfrm>
        </p:grpSpPr>
        <p:pic>
          <p:nvPicPr>
            <p:cNvPr id="46" name="Picture 2" descr="people near a blackboard by jetxee">
              <a:extLst>
                <a:ext uri="{FF2B5EF4-FFF2-40B4-BE49-F238E27FC236}">
                  <a16:creationId xmlns:a16="http://schemas.microsoft.com/office/drawing/2014/main" id="{E32C92C9-67B8-363F-EAD0-5F96B156D98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10709" y="4907904"/>
              <a:ext cx="1557521" cy="1704538"/>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C6BB5C8E-9B06-8450-C21A-755F5CACFA81}"/>
                </a:ext>
              </a:extLst>
            </p:cNvPr>
            <p:cNvSpPr txBox="1"/>
            <p:nvPr/>
          </p:nvSpPr>
          <p:spPr>
            <a:xfrm>
              <a:off x="1775447" y="4961405"/>
              <a:ext cx="757525" cy="415498"/>
            </a:xfrm>
            <a:prstGeom prst="rect">
              <a:avLst/>
            </a:prstGeom>
            <a:solidFill>
              <a:srgbClr val="1A8412"/>
            </a:solidFill>
          </p:spPr>
          <p:txBody>
            <a:bodyPr wrap="square" rtlCol="0">
              <a:spAutoFit/>
            </a:bodyPr>
            <a:lstStyle/>
            <a:p>
              <a:pPr algn="ctr"/>
              <a:r>
                <a:rPr lang="en-US" sz="1050">
                  <a:solidFill>
                    <a:schemeClr val="bg1"/>
                  </a:solidFill>
                </a:rPr>
                <a:t>Planning Ahead</a:t>
              </a:r>
            </a:p>
          </p:txBody>
        </p:sp>
      </p:grpSp>
      <p:cxnSp>
        <p:nvCxnSpPr>
          <p:cNvPr id="50" name="Straight Arrow Connector 49">
            <a:extLst>
              <a:ext uri="{FF2B5EF4-FFF2-40B4-BE49-F238E27FC236}">
                <a16:creationId xmlns:a16="http://schemas.microsoft.com/office/drawing/2014/main" id="{C785175B-6F6B-E82E-70A5-F5F56D72DD79}"/>
              </a:ext>
            </a:extLst>
          </p:cNvPr>
          <p:cNvCxnSpPr>
            <a:cxnSpLocks/>
            <a:endCxn id="46" idx="0"/>
          </p:cNvCxnSpPr>
          <p:nvPr/>
        </p:nvCxnSpPr>
        <p:spPr>
          <a:xfrm>
            <a:off x="9347373" y="3429000"/>
            <a:ext cx="1154893" cy="1625474"/>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pic>
        <p:nvPicPr>
          <p:cNvPr id="52" name="Picture 51" descr="Table&#10;&#10;Description automatically generated">
            <a:extLst>
              <a:ext uri="{FF2B5EF4-FFF2-40B4-BE49-F238E27FC236}">
                <a16:creationId xmlns:a16="http://schemas.microsoft.com/office/drawing/2014/main" id="{00963594-871B-9873-8B7B-AC723BE51E2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32770" y="1856639"/>
            <a:ext cx="10521449" cy="468604"/>
          </a:xfrm>
          <a:prstGeom prst="rect">
            <a:avLst/>
          </a:prstGeom>
        </p:spPr>
      </p:pic>
      <p:pic>
        <p:nvPicPr>
          <p:cNvPr id="53" name="Picture 52" descr="Table&#10;&#10;Description automatically generated">
            <a:extLst>
              <a:ext uri="{FF2B5EF4-FFF2-40B4-BE49-F238E27FC236}">
                <a16:creationId xmlns:a16="http://schemas.microsoft.com/office/drawing/2014/main" id="{E3E98422-3C3A-B312-5FBA-51A1377BD34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36821" y="2311186"/>
            <a:ext cx="10517398" cy="1102035"/>
          </a:xfrm>
          <a:prstGeom prst="rect">
            <a:avLst/>
          </a:prstGeom>
        </p:spPr>
      </p:pic>
      <p:grpSp>
        <p:nvGrpSpPr>
          <p:cNvPr id="31" name="Group 30">
            <a:extLst>
              <a:ext uri="{FF2B5EF4-FFF2-40B4-BE49-F238E27FC236}">
                <a16:creationId xmlns:a16="http://schemas.microsoft.com/office/drawing/2014/main" id="{164F498E-8A01-A8CA-5184-1DB592FAD29A}"/>
              </a:ext>
            </a:extLst>
          </p:cNvPr>
          <p:cNvGrpSpPr/>
          <p:nvPr/>
        </p:nvGrpSpPr>
        <p:grpSpPr>
          <a:xfrm>
            <a:off x="1695151" y="4984301"/>
            <a:ext cx="1557521" cy="1704538"/>
            <a:chOff x="1510709" y="4907904"/>
            <a:chExt cx="1557521" cy="1704538"/>
          </a:xfrm>
        </p:grpSpPr>
        <p:pic>
          <p:nvPicPr>
            <p:cNvPr id="54" name="Picture 2" descr="people near a blackboard by jetxee">
              <a:extLst>
                <a:ext uri="{FF2B5EF4-FFF2-40B4-BE49-F238E27FC236}">
                  <a16:creationId xmlns:a16="http://schemas.microsoft.com/office/drawing/2014/main" id="{249AB8DB-FD95-6D38-7CB8-38C7B4B056D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10709" y="4907904"/>
              <a:ext cx="1557521" cy="1704538"/>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a:extLst>
                <a:ext uri="{FF2B5EF4-FFF2-40B4-BE49-F238E27FC236}">
                  <a16:creationId xmlns:a16="http://schemas.microsoft.com/office/drawing/2014/main" id="{6C7127B9-BF46-4A3C-1ECB-95F50DB7521C}"/>
                </a:ext>
              </a:extLst>
            </p:cNvPr>
            <p:cNvSpPr txBox="1"/>
            <p:nvPr/>
          </p:nvSpPr>
          <p:spPr>
            <a:xfrm>
              <a:off x="1782952" y="4950152"/>
              <a:ext cx="1127303" cy="369332"/>
            </a:xfrm>
            <a:prstGeom prst="rect">
              <a:avLst/>
            </a:prstGeom>
            <a:solidFill>
              <a:srgbClr val="1A8412"/>
            </a:solidFill>
          </p:spPr>
          <p:txBody>
            <a:bodyPr wrap="square" rtlCol="0">
              <a:spAutoFit/>
            </a:bodyPr>
            <a:lstStyle/>
            <a:p>
              <a:r>
                <a:rPr lang="en-US" sz="900">
                  <a:solidFill>
                    <a:schemeClr val="bg1"/>
                  </a:solidFill>
                </a:rPr>
                <a:t>Ci3T Setting Up for Success</a:t>
              </a:r>
            </a:p>
          </p:txBody>
        </p:sp>
      </p:grpSp>
      <p:sp>
        <p:nvSpPr>
          <p:cNvPr id="3" name="Rectangle 2">
            <a:extLst>
              <a:ext uri="{FF2B5EF4-FFF2-40B4-BE49-F238E27FC236}">
                <a16:creationId xmlns:a16="http://schemas.microsoft.com/office/drawing/2014/main" id="{9EBCD75E-199A-5DE9-A868-C2E71655B0AE}"/>
              </a:ext>
            </a:extLst>
          </p:cNvPr>
          <p:cNvSpPr/>
          <p:nvPr/>
        </p:nvSpPr>
        <p:spPr>
          <a:xfrm>
            <a:off x="6525344" y="1690688"/>
            <a:ext cx="2448066" cy="4802187"/>
          </a:xfrm>
          <a:prstGeom prst="rect">
            <a:avLst/>
          </a:prstGeom>
          <a:noFill/>
          <a:ln>
            <a:solidFill>
              <a:schemeClr val="accent1"/>
            </a:solidFill>
          </a:ln>
          <a:effectLst>
            <a:glow rad="228600">
              <a:schemeClr val="accent1">
                <a:satMod val="175000"/>
                <a:alpha val="40000"/>
              </a:schemeClr>
            </a:glo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48122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DC9B0-23CF-01D0-B5C6-A26FADBC51BE}"/>
              </a:ext>
            </a:extLst>
          </p:cNvPr>
          <p:cNvSpPr>
            <a:spLocks noGrp="1"/>
          </p:cNvSpPr>
          <p:nvPr>
            <p:ph type="title"/>
          </p:nvPr>
        </p:nvSpPr>
        <p:spPr/>
        <p:txBody>
          <a:bodyPr/>
          <a:lstStyle/>
          <a:p>
            <a:r>
              <a:rPr lang="en-US"/>
              <a:t>Talk Time</a:t>
            </a:r>
          </a:p>
        </p:txBody>
      </p:sp>
      <p:sp>
        <p:nvSpPr>
          <p:cNvPr id="3" name="Content Placeholder 2">
            <a:extLst>
              <a:ext uri="{FF2B5EF4-FFF2-40B4-BE49-F238E27FC236}">
                <a16:creationId xmlns:a16="http://schemas.microsoft.com/office/drawing/2014/main" id="{0A9A875B-766B-E32D-70EF-3770CBC28570}"/>
              </a:ext>
            </a:extLst>
          </p:cNvPr>
          <p:cNvSpPr>
            <a:spLocks noGrp="1"/>
          </p:cNvSpPr>
          <p:nvPr>
            <p:ph idx="1"/>
          </p:nvPr>
        </p:nvSpPr>
        <p:spPr>
          <a:xfrm>
            <a:off x="838200" y="1825625"/>
            <a:ext cx="5271160" cy="4351338"/>
          </a:xfrm>
        </p:spPr>
        <p:txBody>
          <a:bodyPr/>
          <a:lstStyle/>
          <a:p>
            <a:pPr marL="457200" indent="-457200">
              <a:buFont typeface="+mj-lt"/>
              <a:buAutoNum type="arabicPeriod"/>
            </a:pPr>
            <a:r>
              <a:rPr lang="en-US" sz="2800"/>
              <a:t>Find the Tier 2 and Tier 3 grids in your Ci3T Implementation </a:t>
            </a:r>
            <a:r>
              <a:rPr lang="en-US"/>
              <a:t>M</a:t>
            </a:r>
            <a:r>
              <a:rPr lang="en-US" sz="2800"/>
              <a:t>anual </a:t>
            </a:r>
          </a:p>
          <a:p>
            <a:pPr marL="457200" indent="-457200">
              <a:buFont typeface="+mj-lt"/>
              <a:buAutoNum type="arabicPeriod"/>
            </a:pPr>
            <a:r>
              <a:rPr lang="en-US" sz="2800"/>
              <a:t>Review a corresponding module</a:t>
            </a:r>
            <a:endParaRPr lang="en-US"/>
          </a:p>
        </p:txBody>
      </p:sp>
      <p:pic>
        <p:nvPicPr>
          <p:cNvPr id="2095" name="Picture 47"/>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993973" y="4853340"/>
            <a:ext cx="4350719" cy="1542808"/>
          </a:xfrm>
          <a:prstGeom prst="rect">
            <a:avLst/>
          </a:prstGeom>
          <a:noFill/>
        </p:spPr>
      </p:pic>
      <p:pic>
        <p:nvPicPr>
          <p:cNvPr id="2099" name="Picture 51"/>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993973" y="4853340"/>
            <a:ext cx="4350719" cy="1542808"/>
          </a:xfrm>
          <a:prstGeom prst="rect">
            <a:avLst/>
          </a:prstGeom>
          <a:noFill/>
        </p:spPr>
      </p:pic>
      <p:pic>
        <p:nvPicPr>
          <p:cNvPr id="2098" name="Picture 50"/>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993973" y="4853340"/>
            <a:ext cx="4350719" cy="1542808"/>
          </a:xfrm>
          <a:prstGeom prst="rect">
            <a:avLst/>
          </a:prstGeom>
          <a:noFill/>
        </p:spPr>
      </p:pic>
      <p:pic>
        <p:nvPicPr>
          <p:cNvPr id="2097" name="Picture 49"/>
          <p:cNvPicPr>
            <a:picLocks noChangeAspect="1" noChangeArrowheads="1"/>
          </p:cNvPicPr>
          <p:nvPr/>
        </p:nvPicPr>
        <p:blipFill>
          <a:blip r:embed="rId6" cstate="screen">
            <a:extLst>
              <a:ext uri="{28A0092B-C50C-407E-A947-70E740481C1C}">
                <a14:useLocalDpi xmlns:a14="http://schemas.microsoft.com/office/drawing/2010/main"/>
              </a:ext>
            </a:extLst>
          </a:blip>
          <a:stretch>
            <a:fillRect/>
          </a:stretch>
        </p:blipFill>
        <p:spPr bwMode="auto">
          <a:xfrm>
            <a:off x="993973" y="4853340"/>
            <a:ext cx="4350719" cy="1542808"/>
          </a:xfrm>
          <a:prstGeom prst="rect">
            <a:avLst/>
          </a:prstGeom>
          <a:noFill/>
        </p:spPr>
      </p:pic>
      <p:pic>
        <p:nvPicPr>
          <p:cNvPr id="2096" name="Picture 48"/>
          <p:cNvPicPr>
            <a:picLocks noChangeAspect="1" noChangeArrowheads="1"/>
          </p:cNvPicPr>
          <p:nvPr/>
        </p:nvPicPr>
        <p:blipFill>
          <a:blip r:embed="rId7" cstate="screen">
            <a:extLst>
              <a:ext uri="{28A0092B-C50C-407E-A947-70E740481C1C}">
                <a14:useLocalDpi xmlns:a14="http://schemas.microsoft.com/office/drawing/2010/main"/>
              </a:ext>
            </a:extLst>
          </a:blip>
          <a:stretch>
            <a:fillRect/>
          </a:stretch>
        </p:blipFill>
        <p:spPr bwMode="auto">
          <a:xfrm>
            <a:off x="993973" y="4853340"/>
            <a:ext cx="4350719" cy="1542808"/>
          </a:xfrm>
          <a:prstGeom prst="rect">
            <a:avLst/>
          </a:prstGeom>
          <a:noFill/>
        </p:spPr>
      </p:pic>
      <p:pic>
        <p:nvPicPr>
          <p:cNvPr id="2090" name="Picture 42"/>
          <p:cNvPicPr>
            <a:picLocks noChangeAspect="1" noChangeArrowheads="1"/>
          </p:cNvPicPr>
          <p:nvPr/>
        </p:nvPicPr>
        <p:blipFill>
          <a:blip r:embed="rId8" cstate="screen">
            <a:extLst>
              <a:ext uri="{28A0092B-C50C-407E-A947-70E740481C1C}">
                <a14:useLocalDpi xmlns:a14="http://schemas.microsoft.com/office/drawing/2010/main"/>
              </a:ext>
            </a:extLst>
          </a:blip>
          <a:stretch>
            <a:fillRect/>
          </a:stretch>
        </p:blipFill>
        <p:spPr bwMode="auto">
          <a:xfrm>
            <a:off x="993973" y="4853340"/>
            <a:ext cx="4350719" cy="1542808"/>
          </a:xfrm>
          <a:prstGeom prst="rect">
            <a:avLst/>
          </a:prstGeom>
          <a:noFill/>
        </p:spPr>
      </p:pic>
      <p:pic>
        <p:nvPicPr>
          <p:cNvPr id="2094" name="Picture 46"/>
          <p:cNvPicPr>
            <a:picLocks noChangeAspect="1" noChangeArrowheads="1"/>
          </p:cNvPicPr>
          <p:nvPr/>
        </p:nvPicPr>
        <p:blipFill>
          <a:blip r:embed="rId9" cstate="screen">
            <a:extLst>
              <a:ext uri="{28A0092B-C50C-407E-A947-70E740481C1C}">
                <a14:useLocalDpi xmlns:a14="http://schemas.microsoft.com/office/drawing/2010/main"/>
              </a:ext>
            </a:extLst>
          </a:blip>
          <a:stretch>
            <a:fillRect/>
          </a:stretch>
        </p:blipFill>
        <p:spPr bwMode="auto">
          <a:xfrm>
            <a:off x="993973" y="4853340"/>
            <a:ext cx="4350719" cy="1542808"/>
          </a:xfrm>
          <a:prstGeom prst="rect">
            <a:avLst/>
          </a:prstGeom>
          <a:noFill/>
        </p:spPr>
      </p:pic>
      <p:pic>
        <p:nvPicPr>
          <p:cNvPr id="2093" name="Picture 45"/>
          <p:cNvPicPr>
            <a:picLocks noChangeAspect="1" noChangeArrowheads="1"/>
          </p:cNvPicPr>
          <p:nvPr/>
        </p:nvPicPr>
        <p:blipFill>
          <a:blip r:embed="rId10" cstate="screen">
            <a:extLst>
              <a:ext uri="{28A0092B-C50C-407E-A947-70E740481C1C}">
                <a14:useLocalDpi xmlns:a14="http://schemas.microsoft.com/office/drawing/2010/main"/>
              </a:ext>
            </a:extLst>
          </a:blip>
          <a:stretch>
            <a:fillRect/>
          </a:stretch>
        </p:blipFill>
        <p:spPr bwMode="auto">
          <a:xfrm>
            <a:off x="993973" y="4853340"/>
            <a:ext cx="4350719" cy="1542808"/>
          </a:xfrm>
          <a:prstGeom prst="rect">
            <a:avLst/>
          </a:prstGeom>
          <a:noFill/>
        </p:spPr>
      </p:pic>
      <p:pic>
        <p:nvPicPr>
          <p:cNvPr id="2092" name="Picture 44"/>
          <p:cNvPicPr>
            <a:picLocks noChangeAspect="1" noChangeArrowheads="1"/>
          </p:cNvPicPr>
          <p:nvPr/>
        </p:nvPicPr>
        <p:blipFill>
          <a:blip r:embed="rId11" cstate="screen">
            <a:extLst>
              <a:ext uri="{28A0092B-C50C-407E-A947-70E740481C1C}">
                <a14:useLocalDpi xmlns:a14="http://schemas.microsoft.com/office/drawing/2010/main"/>
              </a:ext>
            </a:extLst>
          </a:blip>
          <a:stretch>
            <a:fillRect/>
          </a:stretch>
        </p:blipFill>
        <p:spPr bwMode="auto">
          <a:xfrm>
            <a:off x="993973" y="4853340"/>
            <a:ext cx="4350719" cy="1542808"/>
          </a:xfrm>
          <a:prstGeom prst="rect">
            <a:avLst/>
          </a:prstGeom>
          <a:noFill/>
        </p:spPr>
      </p:pic>
      <p:pic>
        <p:nvPicPr>
          <p:cNvPr id="2091" name="Picture 43"/>
          <p:cNvPicPr>
            <a:picLocks noChangeAspect="1" noChangeArrowheads="1"/>
          </p:cNvPicPr>
          <p:nvPr/>
        </p:nvPicPr>
        <p:blipFill>
          <a:blip r:embed="rId12" cstate="screen">
            <a:extLst>
              <a:ext uri="{28A0092B-C50C-407E-A947-70E740481C1C}">
                <a14:useLocalDpi xmlns:a14="http://schemas.microsoft.com/office/drawing/2010/main"/>
              </a:ext>
            </a:extLst>
          </a:blip>
          <a:stretch>
            <a:fillRect/>
          </a:stretch>
        </p:blipFill>
        <p:spPr bwMode="auto">
          <a:xfrm>
            <a:off x="993973" y="4853340"/>
            <a:ext cx="4350719" cy="1542808"/>
          </a:xfrm>
          <a:prstGeom prst="rect">
            <a:avLst/>
          </a:prstGeom>
          <a:noFill/>
        </p:spPr>
      </p:pic>
      <p:pic>
        <p:nvPicPr>
          <p:cNvPr id="2089" name="Picture 41"/>
          <p:cNvPicPr>
            <a:picLocks noChangeAspect="1" noChangeArrowheads="1"/>
          </p:cNvPicPr>
          <p:nvPr/>
        </p:nvPicPr>
        <p:blipFill>
          <a:blip r:embed="rId13" cstate="screen">
            <a:extLst>
              <a:ext uri="{28A0092B-C50C-407E-A947-70E740481C1C}">
                <a14:useLocalDpi xmlns:a14="http://schemas.microsoft.com/office/drawing/2010/main"/>
              </a:ext>
            </a:extLst>
          </a:blip>
          <a:stretch>
            <a:fillRect/>
          </a:stretch>
        </p:blipFill>
        <p:spPr bwMode="auto">
          <a:xfrm>
            <a:off x="993973" y="4853340"/>
            <a:ext cx="4350719" cy="1542808"/>
          </a:xfrm>
          <a:prstGeom prst="rect">
            <a:avLst/>
          </a:prstGeom>
          <a:noFill/>
        </p:spPr>
      </p:pic>
      <p:pic>
        <p:nvPicPr>
          <p:cNvPr id="2088" name="Picture 40"/>
          <p:cNvPicPr>
            <a:picLocks noChangeAspect="1" noChangeArrowheads="1"/>
          </p:cNvPicPr>
          <p:nvPr/>
        </p:nvPicPr>
        <p:blipFill>
          <a:blip r:embed="rId14" cstate="screen">
            <a:extLst>
              <a:ext uri="{28A0092B-C50C-407E-A947-70E740481C1C}">
                <a14:useLocalDpi xmlns:a14="http://schemas.microsoft.com/office/drawing/2010/main"/>
              </a:ext>
            </a:extLst>
          </a:blip>
          <a:stretch>
            <a:fillRect/>
          </a:stretch>
        </p:blipFill>
        <p:spPr bwMode="auto">
          <a:xfrm>
            <a:off x="993973" y="4853340"/>
            <a:ext cx="4350719" cy="1542808"/>
          </a:xfrm>
          <a:prstGeom prst="rect">
            <a:avLst/>
          </a:prstGeom>
          <a:noFill/>
        </p:spPr>
      </p:pic>
      <p:pic>
        <p:nvPicPr>
          <p:cNvPr id="2087" name="Picture 39"/>
          <p:cNvPicPr>
            <a:picLocks noChangeAspect="1" noChangeArrowheads="1"/>
          </p:cNvPicPr>
          <p:nvPr/>
        </p:nvPicPr>
        <p:blipFill>
          <a:blip r:embed="rId15" cstate="screen">
            <a:extLst>
              <a:ext uri="{28A0092B-C50C-407E-A947-70E740481C1C}">
                <a14:useLocalDpi xmlns:a14="http://schemas.microsoft.com/office/drawing/2010/main"/>
              </a:ext>
            </a:extLst>
          </a:blip>
          <a:stretch>
            <a:fillRect/>
          </a:stretch>
        </p:blipFill>
        <p:spPr bwMode="auto">
          <a:xfrm>
            <a:off x="993973" y="4853340"/>
            <a:ext cx="4350719" cy="1542808"/>
          </a:xfrm>
          <a:prstGeom prst="rect">
            <a:avLst/>
          </a:prstGeom>
          <a:noFill/>
        </p:spPr>
      </p:pic>
      <p:pic>
        <p:nvPicPr>
          <p:cNvPr id="2086" name="Picture 38"/>
          <p:cNvPicPr>
            <a:picLocks noChangeAspect="1" noChangeArrowheads="1"/>
          </p:cNvPicPr>
          <p:nvPr/>
        </p:nvPicPr>
        <p:blipFill>
          <a:blip r:embed="rId16" cstate="screen">
            <a:extLst>
              <a:ext uri="{28A0092B-C50C-407E-A947-70E740481C1C}">
                <a14:useLocalDpi xmlns:a14="http://schemas.microsoft.com/office/drawing/2010/main"/>
              </a:ext>
            </a:extLst>
          </a:blip>
          <a:stretch>
            <a:fillRect/>
          </a:stretch>
        </p:blipFill>
        <p:spPr bwMode="auto">
          <a:xfrm>
            <a:off x="993973" y="4853340"/>
            <a:ext cx="4350719" cy="1542808"/>
          </a:xfrm>
          <a:prstGeom prst="rect">
            <a:avLst/>
          </a:prstGeom>
          <a:noFill/>
        </p:spPr>
      </p:pic>
      <p:pic>
        <p:nvPicPr>
          <p:cNvPr id="2081" name="Picture 33"/>
          <p:cNvPicPr>
            <a:picLocks noChangeAspect="1" noChangeArrowheads="1"/>
          </p:cNvPicPr>
          <p:nvPr/>
        </p:nvPicPr>
        <p:blipFill>
          <a:blip r:embed="rId17" cstate="screen">
            <a:extLst>
              <a:ext uri="{28A0092B-C50C-407E-A947-70E740481C1C}">
                <a14:useLocalDpi xmlns:a14="http://schemas.microsoft.com/office/drawing/2010/main"/>
              </a:ext>
            </a:extLst>
          </a:blip>
          <a:stretch>
            <a:fillRect/>
          </a:stretch>
        </p:blipFill>
        <p:spPr bwMode="auto">
          <a:xfrm>
            <a:off x="993973" y="4853340"/>
            <a:ext cx="4350719" cy="1542808"/>
          </a:xfrm>
          <a:prstGeom prst="rect">
            <a:avLst/>
          </a:prstGeom>
          <a:noFill/>
        </p:spPr>
      </p:pic>
      <p:pic>
        <p:nvPicPr>
          <p:cNvPr id="2084" name="Picture 36"/>
          <p:cNvPicPr>
            <a:picLocks noChangeAspect="1" noChangeArrowheads="1"/>
          </p:cNvPicPr>
          <p:nvPr/>
        </p:nvPicPr>
        <p:blipFill>
          <a:blip r:embed="rId18" cstate="screen">
            <a:extLst>
              <a:ext uri="{28A0092B-C50C-407E-A947-70E740481C1C}">
                <a14:useLocalDpi xmlns:a14="http://schemas.microsoft.com/office/drawing/2010/main"/>
              </a:ext>
            </a:extLst>
          </a:blip>
          <a:stretch>
            <a:fillRect/>
          </a:stretch>
        </p:blipFill>
        <p:spPr bwMode="auto">
          <a:xfrm>
            <a:off x="993973" y="4853340"/>
            <a:ext cx="4350719" cy="1542808"/>
          </a:xfrm>
          <a:prstGeom prst="rect">
            <a:avLst/>
          </a:prstGeom>
          <a:noFill/>
        </p:spPr>
      </p:pic>
      <p:pic>
        <p:nvPicPr>
          <p:cNvPr id="19" name="Picture 32">
            <a:extLst>
              <a:ext uri="{FF2B5EF4-FFF2-40B4-BE49-F238E27FC236}">
                <a16:creationId xmlns:a16="http://schemas.microsoft.com/office/drawing/2014/main" id="{7B827D80-A9E1-7845-B779-C52EE5330B92}"/>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tretch>
            <a:fillRect/>
          </a:stretch>
        </p:blipFill>
        <p:spPr bwMode="auto">
          <a:xfrm>
            <a:off x="993974" y="4853340"/>
            <a:ext cx="4350717" cy="1542808"/>
          </a:xfrm>
          <a:prstGeom prst="rect">
            <a:avLst/>
          </a:prstGeom>
          <a:noFill/>
        </p:spPr>
      </p:pic>
      <p:pic>
        <p:nvPicPr>
          <p:cNvPr id="24" name="Content Placeholder 5" descr="A book with a lion head&#10;&#10;Description automatically generated">
            <a:extLst>
              <a:ext uri="{FF2B5EF4-FFF2-40B4-BE49-F238E27FC236}">
                <a16:creationId xmlns:a16="http://schemas.microsoft.com/office/drawing/2014/main" id="{B4F4B814-F547-2414-E183-A43B8C881C28}"/>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6570562" y="365125"/>
            <a:ext cx="1553484" cy="2010391"/>
          </a:xfrm>
          <a:prstGeom prst="rect">
            <a:avLst/>
          </a:prstGeom>
          <a:ln>
            <a:solidFill>
              <a:schemeClr val="tx1"/>
            </a:solidFill>
          </a:ln>
        </p:spPr>
      </p:pic>
      <p:pic>
        <p:nvPicPr>
          <p:cNvPr id="5" name="Picture 4">
            <a:extLst>
              <a:ext uri="{FF2B5EF4-FFF2-40B4-BE49-F238E27FC236}">
                <a16:creationId xmlns:a16="http://schemas.microsoft.com/office/drawing/2014/main" id="{8600A756-AB54-28AF-EBAD-B3DBC2AA1A76}"/>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7126178" y="2856832"/>
            <a:ext cx="2867567" cy="3320131"/>
          </a:xfrm>
          <a:prstGeom prst="rect">
            <a:avLst/>
          </a:prstGeom>
          <a:ln>
            <a:solidFill>
              <a:schemeClr val="tx1"/>
            </a:solidFill>
          </a:ln>
        </p:spPr>
      </p:pic>
      <p:pic>
        <p:nvPicPr>
          <p:cNvPr id="4" name="Picture 3">
            <a:extLst>
              <a:ext uri="{FF2B5EF4-FFF2-40B4-BE49-F238E27FC236}">
                <a16:creationId xmlns:a16="http://schemas.microsoft.com/office/drawing/2014/main" id="{445653E5-3587-44EA-8610-73BE5FB652F9}"/>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7886142" y="745125"/>
            <a:ext cx="2450840" cy="1879300"/>
          </a:xfrm>
          <a:prstGeom prst="rect">
            <a:avLst/>
          </a:prstGeom>
          <a:ln>
            <a:solidFill>
              <a:schemeClr val="tx1"/>
            </a:solidFill>
          </a:ln>
        </p:spPr>
      </p:pic>
      <p:sp>
        <p:nvSpPr>
          <p:cNvPr id="6" name="Arrow: Circular 5">
            <a:extLst>
              <a:ext uri="{FF2B5EF4-FFF2-40B4-BE49-F238E27FC236}">
                <a16:creationId xmlns:a16="http://schemas.microsoft.com/office/drawing/2014/main" id="{9C44353E-91ED-571B-A076-8CB9705CE683}"/>
              </a:ext>
            </a:extLst>
          </p:cNvPr>
          <p:cNvSpPr/>
          <p:nvPr/>
        </p:nvSpPr>
        <p:spPr>
          <a:xfrm rot="4481652">
            <a:off x="8674797" y="1466244"/>
            <a:ext cx="2972900" cy="3090844"/>
          </a:xfrm>
          <a:prstGeom prst="circularArrow">
            <a:avLst>
              <a:gd name="adj1" fmla="val 12500"/>
              <a:gd name="adj2" fmla="val 1142319"/>
              <a:gd name="adj3" fmla="val 20457681"/>
              <a:gd name="adj4" fmla="val 13226449"/>
              <a:gd name="adj5" fmla="val 125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197900034"/>
      </p:ext>
    </p:extLst>
  </p:cSld>
  <p:clrMapOvr>
    <a:masterClrMapping/>
  </p:clrMapOvr>
  <mc:AlternateContent xmlns:mc="http://schemas.openxmlformats.org/markup-compatibility/2006" xmlns:p14="http://schemas.microsoft.com/office/powerpoint/2010/main">
    <mc:Choice Requires="p14">
      <p:transition p14:dur="0" advClick="0" advTm="901000"/>
    </mc:Choice>
    <mc:Fallback xmlns="">
      <p:transition advClick="0" advTm="9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2099"/>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2098"/>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2097"/>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2096"/>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2090"/>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2094"/>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2093"/>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2092"/>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2091"/>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2089"/>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2088"/>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2087"/>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2086"/>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2081"/>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2084"/>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672C4E-D98C-B383-A726-9F22303C7954}"/>
              </a:ext>
            </a:extLst>
          </p:cNvPr>
          <p:cNvSpPr>
            <a:spLocks noGrp="1"/>
          </p:cNvSpPr>
          <p:nvPr>
            <p:ph type="title"/>
          </p:nvPr>
        </p:nvSpPr>
        <p:spPr/>
        <p:txBody>
          <a:bodyPr>
            <a:normAutofit/>
          </a:bodyPr>
          <a:lstStyle/>
          <a:p>
            <a:r>
              <a:rPr lang="en-US" sz="5400"/>
              <a:t>Exploring Resources to Support Systematic Screening Efforts</a:t>
            </a:r>
          </a:p>
        </p:txBody>
      </p:sp>
      <p:sp>
        <p:nvSpPr>
          <p:cNvPr id="5" name="Text Placeholder 4">
            <a:extLst>
              <a:ext uri="{FF2B5EF4-FFF2-40B4-BE49-F238E27FC236}">
                <a16:creationId xmlns:a16="http://schemas.microsoft.com/office/drawing/2014/main" id="{BBD54DF3-DF1F-8945-59BC-45B7752368E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64786747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18163-DFAF-4C90-A93A-E4EB36CF65F4}"/>
              </a:ext>
            </a:extLst>
          </p:cNvPr>
          <p:cNvSpPr>
            <a:spLocks noGrp="1"/>
          </p:cNvSpPr>
          <p:nvPr>
            <p:ph type="title"/>
          </p:nvPr>
        </p:nvSpPr>
        <p:spPr>
          <a:xfrm>
            <a:off x="629069" y="179751"/>
            <a:ext cx="10515600" cy="1325563"/>
          </a:xfrm>
        </p:spPr>
        <p:txBody>
          <a:bodyPr/>
          <a:lstStyle/>
          <a:p>
            <a:r>
              <a:rPr lang="en-US">
                <a:cs typeface="Arial"/>
              </a:rPr>
              <a:t>Protocols</a:t>
            </a:r>
            <a:endParaRPr lang="en-US"/>
          </a:p>
        </p:txBody>
      </p:sp>
      <p:pic>
        <p:nvPicPr>
          <p:cNvPr id="5" name="Picture 4">
            <a:extLst>
              <a:ext uri="{FF2B5EF4-FFF2-40B4-BE49-F238E27FC236}">
                <a16:creationId xmlns:a16="http://schemas.microsoft.com/office/drawing/2014/main" id="{E30E49B3-1704-4A7F-82A5-9901C9B2FFEC}"/>
              </a:ext>
            </a:extLst>
          </p:cNvPr>
          <p:cNvPicPr>
            <a:picLocks noChangeAspect="1"/>
          </p:cNvPicPr>
          <p:nvPr/>
        </p:nvPicPr>
        <p:blipFill>
          <a:blip r:embed="rId2"/>
          <a:stretch>
            <a:fillRect/>
          </a:stretch>
        </p:blipFill>
        <p:spPr>
          <a:xfrm>
            <a:off x="673350" y="1313633"/>
            <a:ext cx="7686687" cy="6353944"/>
          </a:xfrm>
          <a:prstGeom prst="rect">
            <a:avLst/>
          </a:prstGeom>
        </p:spPr>
      </p:pic>
      <p:sp>
        <p:nvSpPr>
          <p:cNvPr id="6" name="Rectangle 5">
            <a:extLst>
              <a:ext uri="{FF2B5EF4-FFF2-40B4-BE49-F238E27FC236}">
                <a16:creationId xmlns:a16="http://schemas.microsoft.com/office/drawing/2014/main" id="{BC834B23-E1EA-4DB5-8E00-D6A197CF192F}"/>
              </a:ext>
            </a:extLst>
          </p:cNvPr>
          <p:cNvSpPr/>
          <p:nvPr/>
        </p:nvSpPr>
        <p:spPr>
          <a:xfrm>
            <a:off x="4758204" y="2851857"/>
            <a:ext cx="1219201" cy="311022"/>
          </a:xfrm>
          <a:prstGeom prst="rect">
            <a:avLst/>
          </a:prstGeom>
          <a:noFill/>
          <a:ln w="76200">
            <a:solidFill>
              <a:srgbClr val="FFFF00"/>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panose="020F0502020204030204"/>
            </a:endParaRPr>
          </a:p>
        </p:txBody>
      </p:sp>
      <p:pic>
        <p:nvPicPr>
          <p:cNvPr id="8" name="Content Placeholder 7">
            <a:extLst>
              <a:ext uri="{FF2B5EF4-FFF2-40B4-BE49-F238E27FC236}">
                <a16:creationId xmlns:a16="http://schemas.microsoft.com/office/drawing/2014/main" id="{D22AC495-274B-47F7-9725-F07703A2377F}"/>
              </a:ext>
            </a:extLst>
          </p:cNvPr>
          <p:cNvPicPr>
            <a:picLocks noGrp="1" noChangeAspect="1"/>
          </p:cNvPicPr>
          <p:nvPr>
            <p:ph idx="1"/>
          </p:nvPr>
        </p:nvPicPr>
        <p:blipFill>
          <a:blip r:embed="rId3"/>
          <a:stretch>
            <a:fillRect/>
          </a:stretch>
        </p:blipFill>
        <p:spPr>
          <a:xfrm>
            <a:off x="5672609" y="834878"/>
            <a:ext cx="6219825" cy="2600325"/>
          </a:xfrm>
          <a:prstGeom prst="rect">
            <a:avLst/>
          </a:prstGeom>
          <a:ln>
            <a:noFill/>
          </a:ln>
          <a:effectLst>
            <a:outerShdw blurRad="292100" dist="139700" dir="2700000" algn="tl" rotWithShape="0">
              <a:srgbClr val="333333">
                <a:alpha val="65000"/>
              </a:srgbClr>
            </a:outerShdw>
          </a:effectLst>
        </p:spPr>
      </p:pic>
      <p:sp>
        <p:nvSpPr>
          <p:cNvPr id="10" name="Arrow: Right 9">
            <a:extLst>
              <a:ext uri="{FF2B5EF4-FFF2-40B4-BE49-F238E27FC236}">
                <a16:creationId xmlns:a16="http://schemas.microsoft.com/office/drawing/2014/main" id="{277C55BD-3836-404F-88B4-B21B6AE662D4}"/>
              </a:ext>
            </a:extLst>
          </p:cNvPr>
          <p:cNvSpPr/>
          <p:nvPr/>
        </p:nvSpPr>
        <p:spPr>
          <a:xfrm rot="10800000" flipH="1">
            <a:off x="3146258" y="1660824"/>
            <a:ext cx="2664542" cy="14435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able&#10;&#10;Description automatically generated">
            <a:extLst>
              <a:ext uri="{FF2B5EF4-FFF2-40B4-BE49-F238E27FC236}">
                <a16:creationId xmlns:a16="http://schemas.microsoft.com/office/drawing/2014/main" id="{88861CD9-0C05-4B18-A638-33416BB4EE5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7599" y="484914"/>
            <a:ext cx="4862467" cy="6290444"/>
          </a:xfrm>
          <a:prstGeom prst="rect">
            <a:avLst/>
          </a:prstGeom>
          <a:ln>
            <a:noFill/>
          </a:ln>
          <a:effectLst>
            <a:outerShdw blurRad="292100" dist="139700" dir="2700000" algn="tl" rotWithShape="0">
              <a:srgbClr val="333333">
                <a:alpha val="65000"/>
              </a:srgbClr>
            </a:outerShdw>
          </a:effectLst>
        </p:spPr>
      </p:pic>
      <p:pic>
        <p:nvPicPr>
          <p:cNvPr id="14" name="Picture 13" descr="Table&#10;&#10;Description automatically generated">
            <a:extLst>
              <a:ext uri="{FF2B5EF4-FFF2-40B4-BE49-F238E27FC236}">
                <a16:creationId xmlns:a16="http://schemas.microsoft.com/office/drawing/2014/main" id="{4D47787A-7359-4B08-9763-84AA3C38AC9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16133" y="497359"/>
            <a:ext cx="4852846" cy="627799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32550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1" presetClass="entr" presetSubtype="0"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descr="Table&#10;&#10;Description automatically generated">
            <a:extLst>
              <a:ext uri="{FF2B5EF4-FFF2-40B4-BE49-F238E27FC236}">
                <a16:creationId xmlns:a16="http://schemas.microsoft.com/office/drawing/2014/main" id="{51365AC2-6AD2-4C0D-98E5-C1FDD76DFDDF}"/>
              </a:ext>
            </a:extLst>
          </p:cNvPr>
          <p:cNvPicPr>
            <a:picLocks noChangeAspect="1"/>
          </p:cNvPicPr>
          <p:nvPr/>
        </p:nvPicPr>
        <p:blipFill>
          <a:blip r:embed="rId2"/>
          <a:stretch>
            <a:fillRect/>
          </a:stretch>
        </p:blipFill>
        <p:spPr>
          <a:xfrm>
            <a:off x="6053016" y="284758"/>
            <a:ext cx="4824045" cy="6216917"/>
          </a:xfrm>
          <a:prstGeom prst="rect">
            <a:avLst/>
          </a:prstGeom>
        </p:spPr>
      </p:pic>
      <p:sp>
        <p:nvSpPr>
          <p:cNvPr id="2" name="Title 1">
            <a:extLst>
              <a:ext uri="{FF2B5EF4-FFF2-40B4-BE49-F238E27FC236}">
                <a16:creationId xmlns:a16="http://schemas.microsoft.com/office/drawing/2014/main" id="{61D18163-DFAF-4C90-A93A-E4EB36CF65F4}"/>
              </a:ext>
            </a:extLst>
          </p:cNvPr>
          <p:cNvSpPr>
            <a:spLocks noGrp="1"/>
          </p:cNvSpPr>
          <p:nvPr>
            <p:ph type="title"/>
          </p:nvPr>
        </p:nvSpPr>
        <p:spPr/>
        <p:txBody>
          <a:bodyPr/>
          <a:lstStyle/>
          <a:p>
            <a:r>
              <a:rPr lang="en-US">
                <a:cs typeface="Arial"/>
              </a:rPr>
              <a:t>Manual</a:t>
            </a:r>
            <a:endParaRPr lang="en-US"/>
          </a:p>
        </p:txBody>
      </p:sp>
      <p:pic>
        <p:nvPicPr>
          <p:cNvPr id="4" name="Picture 4" descr="Chart&#10;&#10;Description automatically generated">
            <a:hlinkClick r:id="rId3"/>
            <a:extLst>
              <a:ext uri="{FF2B5EF4-FFF2-40B4-BE49-F238E27FC236}">
                <a16:creationId xmlns:a16="http://schemas.microsoft.com/office/drawing/2014/main" id="{D2E1B68B-040C-4F0D-BB84-BD04B6A6AE78}"/>
              </a:ext>
            </a:extLst>
          </p:cNvPr>
          <p:cNvPicPr>
            <a:picLocks noChangeAspect="1"/>
          </p:cNvPicPr>
          <p:nvPr/>
        </p:nvPicPr>
        <p:blipFill>
          <a:blip r:embed="rId4"/>
          <a:stretch>
            <a:fillRect/>
          </a:stretch>
        </p:blipFill>
        <p:spPr>
          <a:xfrm>
            <a:off x="6053015" y="285615"/>
            <a:ext cx="4824045" cy="6215201"/>
          </a:xfrm>
          <a:prstGeom prst="rect">
            <a:avLst/>
          </a:prstGeom>
        </p:spPr>
      </p:pic>
      <p:pic>
        <p:nvPicPr>
          <p:cNvPr id="8" name="Picture 8" descr="Text&#10;&#10;Description automatically generated">
            <a:extLst>
              <a:ext uri="{FF2B5EF4-FFF2-40B4-BE49-F238E27FC236}">
                <a16:creationId xmlns:a16="http://schemas.microsoft.com/office/drawing/2014/main" id="{B442384C-751F-488D-9465-C6D38BFEE3D4}"/>
              </a:ext>
            </a:extLst>
          </p:cNvPr>
          <p:cNvPicPr>
            <a:picLocks noChangeAspect="1"/>
          </p:cNvPicPr>
          <p:nvPr/>
        </p:nvPicPr>
        <p:blipFill>
          <a:blip r:embed="rId5"/>
          <a:stretch>
            <a:fillRect/>
          </a:stretch>
        </p:blipFill>
        <p:spPr>
          <a:xfrm>
            <a:off x="611281" y="1469590"/>
            <a:ext cx="4772246" cy="2625371"/>
          </a:xfrm>
          <a:prstGeom prst="rect">
            <a:avLst/>
          </a:prstGeom>
          <a:ln>
            <a:noFill/>
          </a:ln>
          <a:effectLst>
            <a:outerShdw blurRad="292100" dist="139700" dir="2700000" algn="tl" rotWithShape="0">
              <a:srgbClr val="333333">
                <a:alpha val="65000"/>
              </a:srgbClr>
            </a:outerShdw>
          </a:effectLst>
        </p:spPr>
      </p:pic>
      <p:pic>
        <p:nvPicPr>
          <p:cNvPr id="9" name="Picture 9" descr="A picture containing text&#10;&#10;Description automatically generated">
            <a:extLst>
              <a:ext uri="{FF2B5EF4-FFF2-40B4-BE49-F238E27FC236}">
                <a16:creationId xmlns:a16="http://schemas.microsoft.com/office/drawing/2014/main" id="{E421677D-83D2-493E-9CB7-820115DC09FE}"/>
              </a:ext>
            </a:extLst>
          </p:cNvPr>
          <p:cNvPicPr>
            <a:picLocks noChangeAspect="1"/>
          </p:cNvPicPr>
          <p:nvPr/>
        </p:nvPicPr>
        <p:blipFill>
          <a:blip r:embed="rId6"/>
          <a:stretch>
            <a:fillRect/>
          </a:stretch>
        </p:blipFill>
        <p:spPr>
          <a:xfrm>
            <a:off x="1510324" y="2426155"/>
            <a:ext cx="4247660" cy="41844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37610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2" fill="hold" nodeType="clickEffect">
                                  <p:stCondLst>
                                    <p:cond delay="0"/>
                                  </p:stCondLst>
                                  <p:childTnLst>
                                    <p:animEffect transition="out" filter="wipe(right)">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Override1.xml.rels><?xml version="1.0" encoding="UTF-8" standalone="yes"?>
<Relationships xmlns="http://schemas.openxmlformats.org/package/2006/relationships"><Relationship Id="rId2" Type="http://schemas.openxmlformats.org/officeDocument/2006/relationships/image" Target="../media/image281.jpeg"/><Relationship Id="rId1" Type="http://schemas.openxmlformats.org/officeDocument/2006/relationships/image" Target="../media/image280.jpeg"/></Relationships>
</file>

<file path=ppt/theme/theme1.xml><?xml version="1.0" encoding="utf-8"?>
<a:theme xmlns:a="http://schemas.openxmlformats.org/drawingml/2006/main" name="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A83677B5B0B0743AE3E22A6626261DC" ma:contentTypeVersion="19" ma:contentTypeDescription="Create a new document." ma:contentTypeScope="" ma:versionID="74dd1e29fcc88b8863a38f7f23b52c86">
  <xsd:schema xmlns:xsd="http://www.w3.org/2001/XMLSchema" xmlns:xs="http://www.w3.org/2001/XMLSchema" xmlns:p="http://schemas.microsoft.com/office/2006/metadata/properties" xmlns:ns2="f117d89c-0b9e-4b5f-a216-a1782ae2e190" xmlns:ns3="b2af0b1c-cec5-42ee-8e19-5b6536638d6b" targetNamespace="http://schemas.microsoft.com/office/2006/metadata/properties" ma:root="true" ma:fieldsID="1e16ee147143ba3c7c22ee3c37f745d2" ns2:_="" ns3:_="">
    <xsd:import namespace="f117d89c-0b9e-4b5f-a216-a1782ae2e190"/>
    <xsd:import namespace="b2af0b1c-cec5-42ee-8e19-5b6536638d6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3:TaxCatchAll" minOccurs="0"/>
                <xsd:element ref="ns2:lcf76f155ced4ddcb4097134ff3c332f"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17d89c-0b9e-4b5f-a216-a1782ae2e19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5c2c5899-478d-4689-af14-80570c5f1cc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2af0b1c-cec5-42ee-8e19-5b6536638d6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43351a59-a0b1-4782-9b21-00e9abcd0980}" ma:internalName="TaxCatchAll" ma:showField="CatchAllData" ma:web="b2af0b1c-cec5-42ee-8e19-5b6536638d6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b2af0b1c-cec5-42ee-8e19-5b6536638d6b" xsi:nil="true"/>
    <lcf76f155ced4ddcb4097134ff3c332f xmlns="f117d89c-0b9e-4b5f-a216-a1782ae2e19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D7CC1B7-66EB-47CE-B68C-EECED86C43C8}">
  <ds:schemaRefs>
    <ds:schemaRef ds:uri="http://schemas.microsoft.com/sharepoint/v3/contenttype/forms"/>
  </ds:schemaRefs>
</ds:datastoreItem>
</file>

<file path=customXml/itemProps2.xml><?xml version="1.0" encoding="utf-8"?>
<ds:datastoreItem xmlns:ds="http://schemas.openxmlformats.org/officeDocument/2006/customXml" ds:itemID="{F61BB1AB-D4D3-4846-9D3E-AC5ED5E48093}">
  <ds:schemaRefs>
    <ds:schemaRef ds:uri="b2af0b1c-cec5-42ee-8e19-5b6536638d6b"/>
    <ds:schemaRef ds:uri="f117d89c-0b9e-4b5f-a216-a1782ae2e19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EF777F3-6079-4545-82A1-8899C1BF4B17}">
  <ds:schemaRefs>
    <ds:schemaRef ds:uri="http://purl.org/dc/terms/"/>
    <ds:schemaRef ds:uri="http://schemas.microsoft.com/office/2006/metadata/properties"/>
    <ds:schemaRef ds:uri="f117d89c-0b9e-4b5f-a216-a1782ae2e190"/>
    <ds:schemaRef ds:uri="http://www.w3.org/XML/1998/namespace"/>
    <ds:schemaRef ds:uri="http://schemas.microsoft.com/office/2006/documentManagement/types"/>
    <ds:schemaRef ds:uri="http://schemas.microsoft.com/office/infopath/2007/PartnerControls"/>
    <ds:schemaRef ds:uri="http://purl.org/dc/elements/1.1/"/>
    <ds:schemaRef ds:uri="http://purl.org/dc/dcmitype/"/>
    <ds:schemaRef ds:uri="http://schemas.openxmlformats.org/package/2006/metadata/core-properties"/>
    <ds:schemaRef ds:uri="b2af0b1c-cec5-42ee-8e19-5b6536638d6b"/>
  </ds:schemaRefs>
</ds:datastoreItem>
</file>

<file path=docProps/app.xml><?xml version="1.0" encoding="utf-8"?>
<Properties xmlns="http://schemas.openxmlformats.org/officeDocument/2006/extended-properties" xmlns:vt="http://schemas.openxmlformats.org/officeDocument/2006/docPropsVTypes">
  <Template>Ci3T</Template>
  <TotalTime>13</TotalTime>
  <Words>6959</Words>
  <Application>Microsoft Office PowerPoint</Application>
  <PresentationFormat>Widescreen</PresentationFormat>
  <Paragraphs>1499</Paragraphs>
  <Slides>114</Slides>
  <Notes>40</Notes>
  <HiddenSlides>6</HiddenSlides>
  <MMClips>2</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114</vt:i4>
      </vt:variant>
    </vt:vector>
  </HeadingPairs>
  <TitlesOfParts>
    <vt:vector size="131" baseType="lpstr">
      <vt:lpstr>Adobe Hebrew</vt:lpstr>
      <vt:lpstr>Arial</vt:lpstr>
      <vt:lpstr>Calibri</vt:lpstr>
      <vt:lpstr>Calibri Light</vt:lpstr>
      <vt:lpstr>Century Gothic</vt:lpstr>
      <vt:lpstr>Century Schoolbook</vt:lpstr>
      <vt:lpstr>Courier New</vt:lpstr>
      <vt:lpstr>Franklin Gothic Demi</vt:lpstr>
      <vt:lpstr>Georgia</vt:lpstr>
      <vt:lpstr>System Font Regular</vt:lpstr>
      <vt:lpstr>Times New Roman</vt:lpstr>
      <vt:lpstr>Tw Cen MT</vt:lpstr>
      <vt:lpstr>Verdana</vt:lpstr>
      <vt:lpstr>Wingdings</vt:lpstr>
      <vt:lpstr>Ci3T</vt:lpstr>
      <vt:lpstr>1_Ci3T</vt:lpstr>
      <vt:lpstr>Office Theme</vt:lpstr>
      <vt:lpstr>Systematic Screening: What Do I Need to Know?</vt:lpstr>
      <vt:lpstr>PowerPoint Presentation</vt:lpstr>
      <vt:lpstr>Let’s Connect on Social Media!</vt:lpstr>
      <vt:lpstr>PowerPoint Presentation</vt:lpstr>
      <vt:lpstr>PowerPoint Presentation</vt:lpstr>
      <vt:lpstr>Agenda</vt:lpstr>
      <vt:lpstr>Welcome</vt:lpstr>
      <vt:lpstr>The Journey of Ci3T: Respectful Partnerships</vt:lpstr>
      <vt:lpstr>PowerPoint Presentation</vt:lpstr>
      <vt:lpstr>Overview of Systemic Screening in Ci3T Models</vt:lpstr>
      <vt:lpstr>PowerPoint Presentation</vt:lpstr>
      <vt:lpstr>Primary (Tier 1) Prevention </vt:lpstr>
      <vt:lpstr>Secondary (Tier 2) Prevention </vt:lpstr>
      <vt:lpstr>Tertiary (Tier 3) Prevention </vt:lpstr>
      <vt:lpstr>PowerPoint Presentation</vt:lpstr>
      <vt:lpstr>PowerPoint Presentation</vt:lpstr>
      <vt:lpstr>PowerPoint Presentation</vt:lpstr>
      <vt:lpstr>PowerPoint Presentation</vt:lpstr>
      <vt:lpstr>Ci3T Implementation Manual</vt:lpstr>
      <vt:lpstr>PowerPoint Presentation</vt:lpstr>
      <vt:lpstr>Ci3T: Integrated Lesson Planning</vt:lpstr>
      <vt:lpstr>Essential Components of  Primary Prevention Efforts</vt:lpstr>
      <vt:lpstr>PowerPoint Presentation</vt:lpstr>
      <vt:lpstr>PowerPoint Presentation</vt:lpstr>
      <vt:lpstr>PowerPoint Presentation</vt:lpstr>
      <vt:lpstr>Using Systematic Screening to</vt:lpstr>
      <vt:lpstr>PowerPoint Presentation</vt:lpstr>
      <vt:lpstr>Student Risk Screening Scale for Internalizing and Externalizing </vt:lpstr>
      <vt:lpstr>Student Risk Screening Scale for  Internalizing and Externalizing  (SRSS-IE; Drummond, 1994; Lane &amp; Menzies, 2009)</vt:lpstr>
      <vt:lpstr>SRSS-IE: Cut Scores</vt:lpstr>
      <vt:lpstr>Fall 2022 SRSS-Externalizing Results – Elementary School</vt:lpstr>
      <vt:lpstr>Fall 2022 SRSS-Internalizing Results – Elementary School</vt:lpstr>
      <vt:lpstr>Fall 2022 SRSS-Internalizing Results – Elementary School</vt:lpstr>
      <vt:lpstr>Fall 2022 SRSS-Externalizing Results – Middle School</vt:lpstr>
      <vt:lpstr>Fall 2022 SRSS-Internalizing Results – Middle School</vt:lpstr>
      <vt:lpstr>Fall 2022 SRSS-Internalizing Results – Middle School</vt:lpstr>
      <vt:lpstr>Fall 2022 SRSS-Externalizing Results – High School</vt:lpstr>
      <vt:lpstr>Fall 2022 SRSS-Internalizing Results – High School</vt:lpstr>
      <vt:lpstr>Fall 2022 SRSS-Internalizing Results – High School</vt:lpstr>
      <vt:lpstr>PowerPoint Presentation</vt:lpstr>
      <vt:lpstr>PowerPoint Presentation</vt:lpstr>
      <vt:lpstr>Student Risk Screening Scale Fall 2004 – 2012 Middle School</vt:lpstr>
      <vt:lpstr>Middle School Study 1: Behavioral &amp; Academic Characteristics of SRSS Risk Groups</vt:lpstr>
      <vt:lpstr>Screening Data: High School Yrs1-3</vt:lpstr>
      <vt:lpstr>PowerPoint Presentation</vt:lpstr>
      <vt:lpstr>PowerPoint Presentation</vt:lpstr>
      <vt:lpstr>Data sharing…</vt:lpstr>
      <vt:lpstr>PowerPoint Presentation</vt:lpstr>
      <vt:lpstr>Talk Time</vt:lpstr>
      <vt:lpstr>Using Systematic Screening to </vt:lpstr>
      <vt:lpstr>Social Skills Improvement System – Performance Screening Guide Spring 2012 – Total School</vt:lpstr>
      <vt:lpstr>Fall 2022 SRSS-Externalizing Results – Elementary School</vt:lpstr>
      <vt:lpstr>Student Risk Screening Scale Fall 2004 – 2012 Middle School</vt:lpstr>
      <vt:lpstr>Using Systematic Screening to</vt:lpstr>
      <vt:lpstr>PowerPoint Presentation</vt:lpstr>
      <vt:lpstr>PowerPoint Presentation</vt:lpstr>
      <vt:lpstr>PowerPoint Presentation</vt:lpstr>
      <vt:lpstr>PowerPoint Presentation</vt:lpstr>
      <vt:lpstr>PowerPoint Presentation</vt:lpstr>
      <vt:lpstr>Example Integrated Lesson Plan</vt:lpstr>
      <vt:lpstr>Low-Intensity Supports to Prevent Challenging Behavior</vt:lpstr>
      <vt:lpstr>Embedding Low-Intensity Supports in Daily Instruction</vt:lpstr>
      <vt:lpstr>PowerPoint Presentation</vt:lpstr>
      <vt:lpstr>PowerPoint Presentation</vt:lpstr>
      <vt:lpstr>PowerPoint Presentation</vt:lpstr>
      <vt:lpstr>PowerPoint Presentation</vt:lpstr>
      <vt:lpstr>PowerPoint Presentation</vt:lpstr>
      <vt:lpstr>PowerPoint Presentation</vt:lpstr>
      <vt:lpstr>Deep dive into this at EMPOWER Session 3! </vt:lpstr>
      <vt:lpstr>Talk Time</vt:lpstr>
      <vt:lpstr>Using Systematic Screening 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 illustration</vt:lpstr>
      <vt:lpstr>PowerPoint Presentation</vt:lpstr>
      <vt:lpstr>  Treatment Integrity  Social Validity  Monitor student progress</vt:lpstr>
      <vt:lpstr>PowerPoint Presentation</vt:lpstr>
      <vt:lpstr>PowerPoint Presentation</vt:lpstr>
      <vt:lpstr>PowerPoint Presentation</vt:lpstr>
      <vt:lpstr>Professional Learning Modules</vt:lpstr>
      <vt:lpstr>PowerPoint Presentation</vt:lpstr>
      <vt:lpstr>Tertiary (Tier 3) Intervention Grid</vt:lpstr>
      <vt:lpstr>Tertiary (Tier 3) Intervention Grid</vt:lpstr>
      <vt:lpstr>Professional Learning Modules</vt:lpstr>
      <vt:lpstr>Changes in Harry’s Behavior</vt:lpstr>
      <vt:lpstr>PowerPoint Presentation</vt:lpstr>
      <vt:lpstr>Sustaining and Disseminating Professional Learning</vt:lpstr>
      <vt:lpstr>Talk Time</vt:lpstr>
      <vt:lpstr>Exploring Resources to Support Systematic Screening Efforts</vt:lpstr>
      <vt:lpstr>Protocols</vt:lpstr>
      <vt:lpstr>Manual</vt:lpstr>
      <vt:lpstr>PowerPoint Presentation</vt:lpstr>
      <vt:lpstr>Resources for screening available on PBIS.org…</vt:lpstr>
      <vt:lpstr>Tips for Communicating with Your Community about Systematic Screening</vt:lpstr>
      <vt:lpstr>Guidance and Lessons Learned</vt:lpstr>
      <vt:lpstr>Wrapping Up and Moving Forward</vt:lpstr>
      <vt:lpstr>Project EMPOWER - Enhanced</vt:lpstr>
      <vt:lpstr>PowerPoint Presentation</vt:lpstr>
      <vt:lpstr>Building a Ci3T Tier Library</vt:lpstr>
      <vt:lpstr>PowerPoint Presentation</vt:lpstr>
      <vt:lpstr>Ci3T Trainer and Coaches Calls</vt:lpstr>
      <vt:lpstr>Ci3T Professional Learning Calendar</vt:lpstr>
      <vt:lpstr>Sustaining and Disseminating Professional Learning</vt:lpstr>
      <vt:lpstr>PowerPoint Presentation</vt:lpstr>
      <vt:lpstr>Wrapping Up &amp; Previewing Next Session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Royer, David J</dc:creator>
  <cp:lastModifiedBy>Sarasin, Elise</cp:lastModifiedBy>
  <cp:revision>1</cp:revision>
  <dcterms:created xsi:type="dcterms:W3CDTF">2020-08-09T02:04:37Z</dcterms:created>
  <dcterms:modified xsi:type="dcterms:W3CDTF">2023-10-13T20:17:41Z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0x010100AA83677B5B0B0743AE3E22A6626261DC</vt:lpwstr>
  </property>
  <property fmtid="{D5CDD505-2E9C-101B-9397-08002B2CF9AE}" pid="3" name="MediaServiceImageTags">
    <vt:lpwstr/>
  </property>
</Properties>
</file>